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9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8" r:id="rId4"/>
  </p:sldMasterIdLst>
  <p:notesMasterIdLst>
    <p:notesMasterId r:id="rId20"/>
  </p:notesMasterIdLst>
  <p:handoutMasterIdLst>
    <p:handoutMasterId r:id="rId21"/>
  </p:handoutMasterIdLst>
  <p:sldIdLst>
    <p:sldId id="1048" r:id="rId5"/>
    <p:sldId id="1050" r:id="rId6"/>
    <p:sldId id="1054" r:id="rId7"/>
    <p:sldId id="1024" r:id="rId8"/>
    <p:sldId id="1042" r:id="rId9"/>
    <p:sldId id="1058" r:id="rId10"/>
    <p:sldId id="1055" r:id="rId11"/>
    <p:sldId id="1072" r:id="rId12"/>
    <p:sldId id="1063" r:id="rId13"/>
    <p:sldId id="1075" r:id="rId14"/>
    <p:sldId id="1068" r:id="rId15"/>
    <p:sldId id="1059" r:id="rId16"/>
    <p:sldId id="1071" r:id="rId17"/>
    <p:sldId id="1067" r:id="rId18"/>
    <p:sldId id="1057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75F8967-723B-AE5E-0E95-79337223D4D9}" name="Pascoli, Graziela" initials="PG" userId="S::graziela.pascoli@aecom.com::6add863d-1933-4b2a-a4eb-94c162de86ee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erson, Juli" initials="AJ" lastIdx="6" clrIdx="0">
    <p:extLst>
      <p:ext uri="{19B8F6BF-5375-455C-9EA6-DF929625EA0E}">
        <p15:presenceInfo xmlns:p15="http://schemas.microsoft.com/office/powerpoint/2012/main" userId="S::Juli.Anderson@aecom.com::57ae67b0-c5bf-427d-8be6-dd75e71d219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CDC2"/>
    <a:srgbClr val="EAB3B2"/>
    <a:srgbClr val="EBB3B2"/>
    <a:srgbClr val="EBF7F4"/>
    <a:srgbClr val="FAF5F3"/>
    <a:srgbClr val="FAF3E7"/>
    <a:srgbClr val="B2B2CF"/>
    <a:srgbClr val="FFFFFF"/>
    <a:srgbClr val="BEE6DC"/>
    <a:srgbClr val="EFD6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1F8FA8-A01E-4BBA-A5A6-9E799F178D66}" v="81" dt="2025-03-26T19:03:23.940"/>
    <p1510:client id="{057F6151-08DC-4840-A97C-BD93CA599AF1}" v="3540" dt="2025-03-26T19:40:03.993"/>
    <p1510:client id="{0CA355DE-C1B5-4135-AFF1-D459670F5092}" v="6833" dt="2025-03-26T23:44:50.270"/>
    <p1510:client id="{594C7BD9-A14C-4865-A44A-9BBF644A7795}" v="985" dt="2025-03-27T12:24:07.013"/>
    <p1510:client id="{8E2F4745-1215-03EF-0CFF-A82BDCE558F8}" v="6" dt="2025-03-27T15:50:41.664"/>
    <p1510:client id="{A6085596-33F1-41BA-BE2C-3753C5F04B4C}" v="36" dt="2025-03-27T12:00:40.811"/>
    <p1510:client id="{AAEADF6B-6FA9-4376-82E0-20DDD3FFF84D}" v="1" dt="2025-03-27T16:14:37.50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9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Relationship Id="rId27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0.10371333661417324"/>
          <c:y val="8.2253993463706099E-2"/>
          <c:w val="0.88534916338582681"/>
          <c:h val="0.52328349389250162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Temas mais comuns de perícias realizadas</c:v>
                </c:pt>
              </c:strCache>
            </c:strRef>
          </c:tx>
          <c:spPr>
            <a:solidFill>
              <a:srgbClr val="B2B2CF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Planilha1!$A$2:$A$13</c:f>
              <c:strCache>
                <c:ptCount val="12"/>
                <c:pt idx="0">
                  <c:v>Manejo populacional</c:v>
                </c:pt>
                <c:pt idx="1">
                  <c:v>Eventos agropecuários</c:v>
                </c:pt>
                <c:pt idx="2">
                  <c:v>Acumulação</c:v>
                </c:pt>
                <c:pt idx="3">
                  <c:v>Maus-tratos</c:v>
                </c:pt>
                <c:pt idx="4">
                  <c:v>Canis irregulares</c:v>
                </c:pt>
                <c:pt idx="5">
                  <c:v>Veículo de tração animal</c:v>
                </c:pt>
                <c:pt idx="6">
                  <c:v>Confinamento</c:v>
                </c:pt>
                <c:pt idx="7">
                  <c:v>Estabelecimentos veterinários</c:v>
                </c:pt>
                <c:pt idx="8">
                  <c:v>Zoológicos</c:v>
                </c:pt>
                <c:pt idx="9">
                  <c:v>Frigoríficos</c:v>
                </c:pt>
                <c:pt idx="10">
                  <c:v>Rinhas de galos</c:v>
                </c:pt>
                <c:pt idx="11">
                  <c:v>Exercício ilegal MV</c:v>
                </c:pt>
              </c:strCache>
            </c:strRef>
          </c:cat>
          <c:val>
            <c:numRef>
              <c:f>Planilha1!$B$2:$B$13</c:f>
              <c:numCache>
                <c:formatCode>General</c:formatCode>
                <c:ptCount val="12"/>
                <c:pt idx="0">
                  <c:v>139</c:v>
                </c:pt>
                <c:pt idx="1">
                  <c:v>45</c:v>
                </c:pt>
                <c:pt idx="2">
                  <c:v>28</c:v>
                </c:pt>
                <c:pt idx="3">
                  <c:v>23</c:v>
                </c:pt>
                <c:pt idx="4">
                  <c:v>19</c:v>
                </c:pt>
                <c:pt idx="5">
                  <c:v>14</c:v>
                </c:pt>
                <c:pt idx="6">
                  <c:v>13</c:v>
                </c:pt>
                <c:pt idx="7">
                  <c:v>11</c:v>
                </c:pt>
                <c:pt idx="8">
                  <c:v>6</c:v>
                </c:pt>
                <c:pt idx="9">
                  <c:v>5</c:v>
                </c:pt>
                <c:pt idx="10">
                  <c:v>5</c:v>
                </c:pt>
                <c:pt idx="11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019-4132-900B-4C4104BF863C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720035183"/>
        <c:axId val="1720035663"/>
      </c:barChart>
      <c:catAx>
        <c:axId val="17200351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720035663"/>
        <c:crosses val="autoZero"/>
        <c:auto val="1"/>
        <c:lblAlgn val="ctr"/>
        <c:lblOffset val="100"/>
        <c:noMultiLvlLbl val="0"/>
      </c:catAx>
      <c:valAx>
        <c:axId val="17200356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7200351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"/>
          <c:y val="0.88694599612782998"/>
          <c:w val="0.45407677165354332"/>
          <c:h val="4.50852580533182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3">
  <a:schemeClr val="accent3"/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4" Type="http://schemas.openxmlformats.org/officeDocument/2006/relationships/image" Target="../media/image31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35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svg"/><Relationship Id="rId1" Type="http://schemas.openxmlformats.org/officeDocument/2006/relationships/image" Target="../media/image38.png"/><Relationship Id="rId6" Type="http://schemas.openxmlformats.org/officeDocument/2006/relationships/image" Target="../media/image43.svg"/><Relationship Id="rId5" Type="http://schemas.openxmlformats.org/officeDocument/2006/relationships/image" Target="../media/image42.png"/><Relationship Id="rId4" Type="http://schemas.openxmlformats.org/officeDocument/2006/relationships/image" Target="../media/image41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svg"/><Relationship Id="rId1" Type="http://schemas.openxmlformats.org/officeDocument/2006/relationships/image" Target="../media/image59.png"/><Relationship Id="rId4" Type="http://schemas.openxmlformats.org/officeDocument/2006/relationships/image" Target="../media/image6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4" Type="http://schemas.openxmlformats.org/officeDocument/2006/relationships/image" Target="../media/image31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35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svg"/><Relationship Id="rId1" Type="http://schemas.openxmlformats.org/officeDocument/2006/relationships/image" Target="../media/image38.png"/><Relationship Id="rId6" Type="http://schemas.openxmlformats.org/officeDocument/2006/relationships/image" Target="../media/image43.svg"/><Relationship Id="rId5" Type="http://schemas.openxmlformats.org/officeDocument/2006/relationships/image" Target="../media/image42.png"/><Relationship Id="rId4" Type="http://schemas.openxmlformats.org/officeDocument/2006/relationships/image" Target="../media/image41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svg"/><Relationship Id="rId1" Type="http://schemas.openxmlformats.org/officeDocument/2006/relationships/image" Target="../media/image59.png"/><Relationship Id="rId4" Type="http://schemas.openxmlformats.org/officeDocument/2006/relationships/image" Target="../media/image6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8A2B70-7505-4B30-B321-6E5BC98465BE}" type="doc">
      <dgm:prSet loTypeId="urn:microsoft.com/office/officeart/2005/8/layout/h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3E7F3AF3-5615-4CA3-9E74-B5FEE660C937}">
      <dgm:prSet phldrT="[Texto]" custT="1"/>
      <dgm:spPr>
        <a:solidFill>
          <a:srgbClr val="F0F0F5"/>
        </a:solidFill>
      </dgm:spPr>
      <dgm:t>
        <a:bodyPr anchor="ctr"/>
        <a:lstStyle/>
        <a:p>
          <a:pPr algn="r"/>
          <a:r>
            <a:rPr lang="pt-BR" sz="3300" b="0">
              <a:solidFill>
                <a:schemeClr val="tx1"/>
              </a:solidFill>
            </a:rPr>
            <a:t>Equipamentos</a:t>
          </a:r>
          <a:endParaRPr lang="pt-BR" sz="3300" b="0"/>
        </a:p>
      </dgm:t>
    </dgm:pt>
    <dgm:pt modelId="{3439EDB6-B52A-4A26-B6FD-A0C734A99F15}" type="parTrans" cxnId="{1A12F1D1-8B66-4075-80FA-B99431BBDAB6}">
      <dgm:prSet/>
      <dgm:spPr/>
      <dgm:t>
        <a:bodyPr/>
        <a:lstStyle/>
        <a:p>
          <a:endParaRPr lang="pt-BR"/>
        </a:p>
      </dgm:t>
    </dgm:pt>
    <dgm:pt modelId="{40D99825-4898-4213-8B00-3AF914F2E8C1}" type="sibTrans" cxnId="{1A12F1D1-8B66-4075-80FA-B99431BBDAB6}">
      <dgm:prSet/>
      <dgm:spPr/>
      <dgm:t>
        <a:bodyPr/>
        <a:lstStyle/>
        <a:p>
          <a:endParaRPr lang="pt-BR"/>
        </a:p>
      </dgm:t>
    </dgm:pt>
    <dgm:pt modelId="{24C51E80-38E3-4CF2-ADC8-8DD50DA7DD09}">
      <dgm:prSet phldrT="[Texto]" custT="1"/>
      <dgm:spPr>
        <a:noFill/>
        <a:ln>
          <a:noFill/>
        </a:ln>
      </dgm:spPr>
      <dgm:t>
        <a:bodyPr/>
        <a:lstStyle/>
        <a:p>
          <a:pPr algn="just">
            <a:spcAft>
              <a:spcPts val="0"/>
            </a:spcAft>
            <a:buFont typeface="Arial" panose="020B0604020202020204" pitchFamily="34" charset="0"/>
            <a:buChar char="•"/>
          </a:pPr>
          <a:r>
            <a:rPr lang="pt-BR" sz="1300">
              <a:solidFill>
                <a:schemeClr val="tx1"/>
              </a:solidFill>
            </a:rPr>
            <a:t>Identificação;</a:t>
          </a:r>
        </a:p>
      </dgm:t>
    </dgm:pt>
    <dgm:pt modelId="{609E2D60-32FF-41C6-A02C-5661C17E101C}" type="parTrans" cxnId="{BA70824A-2679-46F7-80FF-77DDBBFF2319}">
      <dgm:prSet/>
      <dgm:spPr/>
      <dgm:t>
        <a:bodyPr/>
        <a:lstStyle/>
        <a:p>
          <a:endParaRPr lang="pt-BR"/>
        </a:p>
      </dgm:t>
    </dgm:pt>
    <dgm:pt modelId="{88F1F417-7594-4F84-8E46-7CC9361E219E}" type="sibTrans" cxnId="{BA70824A-2679-46F7-80FF-77DDBBFF2319}">
      <dgm:prSet/>
      <dgm:spPr/>
      <dgm:t>
        <a:bodyPr/>
        <a:lstStyle/>
        <a:p>
          <a:endParaRPr lang="pt-BR"/>
        </a:p>
      </dgm:t>
    </dgm:pt>
    <dgm:pt modelId="{4035C2DB-3206-4624-88E9-ABEBF0DFB3BE}">
      <dgm:prSet phldrT="[Texto]" custT="1"/>
      <dgm:spPr>
        <a:solidFill>
          <a:srgbClr val="F0F0F5"/>
        </a:solidFill>
      </dgm:spPr>
      <dgm:t>
        <a:bodyPr anchor="ctr"/>
        <a:lstStyle/>
        <a:p>
          <a:pPr algn="r"/>
          <a:r>
            <a:rPr lang="pt-BR" sz="3300"/>
            <a:t>Tecnologias</a:t>
          </a:r>
        </a:p>
      </dgm:t>
    </dgm:pt>
    <dgm:pt modelId="{CA6C4CF2-612E-4D17-8577-2F141D396F09}" type="parTrans" cxnId="{36BCF241-800E-4127-A184-0C67A7157C94}">
      <dgm:prSet/>
      <dgm:spPr/>
      <dgm:t>
        <a:bodyPr/>
        <a:lstStyle/>
        <a:p>
          <a:endParaRPr lang="pt-BR"/>
        </a:p>
      </dgm:t>
    </dgm:pt>
    <dgm:pt modelId="{106F233C-8A94-494E-91C3-E6062DF1A7B1}" type="sibTrans" cxnId="{36BCF241-800E-4127-A184-0C67A7157C94}">
      <dgm:prSet/>
      <dgm:spPr/>
      <dgm:t>
        <a:bodyPr/>
        <a:lstStyle/>
        <a:p>
          <a:endParaRPr lang="pt-BR"/>
        </a:p>
      </dgm:t>
    </dgm:pt>
    <dgm:pt modelId="{41162EE7-C184-4CDD-8F99-8DADE08B7B11}">
      <dgm:prSet phldrT="[Texto]" custT="1"/>
      <dgm:spPr>
        <a:solidFill>
          <a:srgbClr val="F0F0F5"/>
        </a:solidFill>
      </dgm:spPr>
      <dgm:t>
        <a:bodyPr anchor="ctr"/>
        <a:lstStyle/>
        <a:p>
          <a:pPr algn="r"/>
          <a:r>
            <a:rPr lang="pt-BR" sz="3300"/>
            <a:t>Problemas</a:t>
          </a:r>
        </a:p>
      </dgm:t>
    </dgm:pt>
    <dgm:pt modelId="{705FC613-F8DF-46A5-9223-48257B6D088E}" type="parTrans" cxnId="{1B42072C-CCA3-4608-A9F6-D4A40B0DB0F8}">
      <dgm:prSet/>
      <dgm:spPr/>
      <dgm:t>
        <a:bodyPr/>
        <a:lstStyle/>
        <a:p>
          <a:endParaRPr lang="pt-BR"/>
        </a:p>
      </dgm:t>
    </dgm:pt>
    <dgm:pt modelId="{89750C04-2719-4A03-B1E7-9D2E6F813394}" type="sibTrans" cxnId="{1B42072C-CCA3-4608-A9F6-D4A40B0DB0F8}">
      <dgm:prSet/>
      <dgm:spPr/>
      <dgm:t>
        <a:bodyPr/>
        <a:lstStyle/>
        <a:p>
          <a:endParaRPr lang="pt-BR"/>
        </a:p>
      </dgm:t>
    </dgm:pt>
    <dgm:pt modelId="{5B362732-837C-4FBC-9F65-EE7DE83AE803}">
      <dgm:prSet phldrT="[Texto]" custT="1"/>
      <dgm:spPr>
        <a:noFill/>
        <a:ln>
          <a:noFill/>
        </a:ln>
      </dgm:spPr>
      <dgm:t>
        <a:bodyPr/>
        <a:lstStyle/>
        <a:p>
          <a:pPr algn="just">
            <a:buFont typeface="Arial" panose="020B0604020202020204" pitchFamily="34" charset="0"/>
            <a:buChar char="•"/>
          </a:pPr>
          <a:r>
            <a:rPr lang="pt-BR" sz="1200">
              <a:solidFill>
                <a:schemeClr val="tx1"/>
              </a:solidFill>
            </a:rPr>
            <a:t>Necessidade de elaborar um novo </a:t>
          </a:r>
          <a:r>
            <a:rPr lang="pt-BR" sz="1200" b="1">
              <a:solidFill>
                <a:schemeClr val="tx1"/>
              </a:solidFill>
            </a:rPr>
            <a:t>modelo</a:t>
          </a:r>
          <a:r>
            <a:rPr lang="pt-BR" sz="1200">
              <a:solidFill>
                <a:schemeClr val="tx1"/>
              </a:solidFill>
            </a:rPr>
            <a:t> de laudo quando surge um </a:t>
          </a:r>
          <a:r>
            <a:rPr lang="pt-BR" sz="1200" b="1">
              <a:solidFill>
                <a:schemeClr val="tx1"/>
              </a:solidFill>
            </a:rPr>
            <a:t>novo tema</a:t>
          </a:r>
          <a:r>
            <a:rPr lang="pt-BR" sz="1200">
              <a:solidFill>
                <a:schemeClr val="tx1"/>
              </a:solidFill>
            </a:rPr>
            <a:t>;</a:t>
          </a:r>
        </a:p>
      </dgm:t>
    </dgm:pt>
    <dgm:pt modelId="{E28840DF-1C73-41F7-B67C-BC18BE290D96}" type="parTrans" cxnId="{AFF741C2-C6A7-4FD2-B19C-E12B29F99C5A}">
      <dgm:prSet/>
      <dgm:spPr/>
      <dgm:t>
        <a:bodyPr/>
        <a:lstStyle/>
        <a:p>
          <a:endParaRPr lang="pt-BR"/>
        </a:p>
      </dgm:t>
    </dgm:pt>
    <dgm:pt modelId="{85F9A717-5462-432F-BE7C-941B9500EE7E}" type="sibTrans" cxnId="{AFF741C2-C6A7-4FD2-B19C-E12B29F99C5A}">
      <dgm:prSet/>
      <dgm:spPr/>
      <dgm:t>
        <a:bodyPr/>
        <a:lstStyle/>
        <a:p>
          <a:endParaRPr lang="pt-BR"/>
        </a:p>
      </dgm:t>
    </dgm:pt>
    <dgm:pt modelId="{85897B9D-74FD-4FA3-BDDF-CA80DD747CCE}">
      <dgm:prSet phldrT="[Texto]" custT="1"/>
      <dgm:spPr>
        <a:noFill/>
        <a:ln>
          <a:noFill/>
        </a:ln>
      </dgm:spPr>
      <dgm:t>
        <a:bodyPr/>
        <a:lstStyle/>
        <a:p>
          <a:pPr algn="just">
            <a:spcAft>
              <a:spcPct val="15000"/>
            </a:spcAft>
          </a:pPr>
          <a:endParaRPr lang="pt-BR" sz="1000">
            <a:solidFill>
              <a:schemeClr val="tx1"/>
            </a:solidFill>
          </a:endParaRPr>
        </a:p>
      </dgm:t>
    </dgm:pt>
    <dgm:pt modelId="{36A14275-7182-4BC0-8789-B8BFA4CE708B}" type="parTrans" cxnId="{9DF559A7-5955-4CE4-B1D4-CCB65A586F37}">
      <dgm:prSet/>
      <dgm:spPr/>
      <dgm:t>
        <a:bodyPr/>
        <a:lstStyle/>
        <a:p>
          <a:endParaRPr lang="pt-BR"/>
        </a:p>
      </dgm:t>
    </dgm:pt>
    <dgm:pt modelId="{C6610768-8459-4D96-83BF-77374D4F0E24}" type="sibTrans" cxnId="{9DF559A7-5955-4CE4-B1D4-CCB65A586F37}">
      <dgm:prSet/>
      <dgm:spPr/>
      <dgm:t>
        <a:bodyPr/>
        <a:lstStyle/>
        <a:p>
          <a:endParaRPr lang="pt-BR"/>
        </a:p>
      </dgm:t>
    </dgm:pt>
    <dgm:pt modelId="{5928C245-DFC2-4848-90ED-D6F7D5FFF2F7}">
      <dgm:prSet custT="1"/>
      <dgm:spPr>
        <a:noFill/>
        <a:ln>
          <a:noFill/>
        </a:ln>
      </dgm:spPr>
      <dgm:t>
        <a:bodyPr/>
        <a:lstStyle/>
        <a:p>
          <a:pPr algn="just">
            <a:spcAft>
              <a:spcPct val="15000"/>
            </a:spcAft>
          </a:pPr>
          <a:endParaRPr lang="pt-BR" sz="1000">
            <a:solidFill>
              <a:schemeClr val="tx1"/>
            </a:solidFill>
          </a:endParaRPr>
        </a:p>
      </dgm:t>
    </dgm:pt>
    <dgm:pt modelId="{3343E9F2-6396-4FB0-BED1-F7A4B9578B61}" type="parTrans" cxnId="{896C45AB-D40E-4FE8-896E-82BDF5D18B7B}">
      <dgm:prSet/>
      <dgm:spPr/>
      <dgm:t>
        <a:bodyPr/>
        <a:lstStyle/>
        <a:p>
          <a:endParaRPr lang="pt-BR"/>
        </a:p>
      </dgm:t>
    </dgm:pt>
    <dgm:pt modelId="{E4BE073E-D262-4AF5-977F-7DB5F2890AAF}" type="sibTrans" cxnId="{896C45AB-D40E-4FE8-896E-82BDF5D18B7B}">
      <dgm:prSet/>
      <dgm:spPr/>
      <dgm:t>
        <a:bodyPr/>
        <a:lstStyle/>
        <a:p>
          <a:endParaRPr lang="pt-BR"/>
        </a:p>
      </dgm:t>
    </dgm:pt>
    <dgm:pt modelId="{3610FF75-964C-4E15-BA22-8A9C1A744EB1}">
      <dgm:prSet phldrT="[Texto]" custT="1"/>
      <dgm:spPr>
        <a:noFill/>
        <a:ln>
          <a:noFill/>
        </a:ln>
      </dgm:spPr>
      <dgm:t>
        <a:bodyPr/>
        <a:lstStyle/>
        <a:p>
          <a:pPr algn="just"/>
          <a:endParaRPr lang="pt-BR" sz="1400">
            <a:solidFill>
              <a:schemeClr val="tx1"/>
            </a:solidFill>
          </a:endParaRPr>
        </a:p>
      </dgm:t>
    </dgm:pt>
    <dgm:pt modelId="{16C46951-E594-47EA-B1CB-FBA9DEFC634D}" type="sibTrans" cxnId="{34560C21-B664-40C5-9DAF-829E29D7A49A}">
      <dgm:prSet/>
      <dgm:spPr/>
      <dgm:t>
        <a:bodyPr/>
        <a:lstStyle/>
        <a:p>
          <a:endParaRPr lang="pt-BR"/>
        </a:p>
      </dgm:t>
    </dgm:pt>
    <dgm:pt modelId="{DD5C2DE4-CE50-4B21-909B-A170B1B71903}" type="parTrans" cxnId="{34560C21-B664-40C5-9DAF-829E29D7A49A}">
      <dgm:prSet/>
      <dgm:spPr/>
      <dgm:t>
        <a:bodyPr/>
        <a:lstStyle/>
        <a:p>
          <a:endParaRPr lang="pt-BR"/>
        </a:p>
      </dgm:t>
    </dgm:pt>
    <dgm:pt modelId="{D71D842D-3365-40A0-AB94-533D5BE4B464}">
      <dgm:prSet phldrT="[Texto]" custT="1"/>
      <dgm:spPr>
        <a:noFill/>
        <a:ln>
          <a:noFill/>
        </a:ln>
      </dgm:spPr>
      <dgm:t>
        <a:bodyPr/>
        <a:lstStyle/>
        <a:p>
          <a:pPr algn="just">
            <a:spcAft>
              <a:spcPct val="15000"/>
            </a:spcAft>
          </a:pPr>
          <a:endParaRPr lang="pt-BR" sz="1000">
            <a:solidFill>
              <a:schemeClr val="tx1"/>
            </a:solidFill>
          </a:endParaRPr>
        </a:p>
      </dgm:t>
    </dgm:pt>
    <dgm:pt modelId="{C78B272C-E396-458C-8BDF-8035E3F6E100}" type="parTrans" cxnId="{623FD289-F2D0-4AD9-975C-F5BE09B908D9}">
      <dgm:prSet/>
      <dgm:spPr/>
      <dgm:t>
        <a:bodyPr/>
        <a:lstStyle/>
        <a:p>
          <a:endParaRPr lang="pt-BR"/>
        </a:p>
      </dgm:t>
    </dgm:pt>
    <dgm:pt modelId="{AF92806B-B887-49B8-BD1F-1603D090751C}" type="sibTrans" cxnId="{623FD289-F2D0-4AD9-975C-F5BE09B908D9}">
      <dgm:prSet/>
      <dgm:spPr/>
      <dgm:t>
        <a:bodyPr/>
        <a:lstStyle/>
        <a:p>
          <a:endParaRPr lang="pt-BR"/>
        </a:p>
      </dgm:t>
    </dgm:pt>
    <dgm:pt modelId="{2C704409-BDF2-4B85-888A-1952129BDC1D}">
      <dgm:prSet phldrT="[Texto]" custT="1"/>
      <dgm:spPr>
        <a:noFill/>
        <a:ln>
          <a:noFill/>
        </a:ln>
      </dgm:spPr>
      <dgm:t>
        <a:bodyPr/>
        <a:lstStyle/>
        <a:p>
          <a:pPr algn="just">
            <a:spcAft>
              <a:spcPct val="15000"/>
            </a:spcAft>
          </a:pPr>
          <a:endParaRPr lang="pt-BR" sz="1000">
            <a:solidFill>
              <a:schemeClr val="tx1"/>
            </a:solidFill>
          </a:endParaRPr>
        </a:p>
      </dgm:t>
    </dgm:pt>
    <dgm:pt modelId="{337DEDA0-A15E-4F87-919C-D8AD18C9B218}" type="parTrans" cxnId="{C11A79F2-E0E3-4541-B632-A7275151B7CD}">
      <dgm:prSet/>
      <dgm:spPr/>
      <dgm:t>
        <a:bodyPr/>
        <a:lstStyle/>
        <a:p>
          <a:endParaRPr lang="pt-BR"/>
        </a:p>
      </dgm:t>
    </dgm:pt>
    <dgm:pt modelId="{8E812992-AAFC-486D-ABF2-A5BA1FC04ACC}" type="sibTrans" cxnId="{C11A79F2-E0E3-4541-B632-A7275151B7CD}">
      <dgm:prSet/>
      <dgm:spPr/>
      <dgm:t>
        <a:bodyPr/>
        <a:lstStyle/>
        <a:p>
          <a:endParaRPr lang="pt-BR"/>
        </a:p>
      </dgm:t>
    </dgm:pt>
    <dgm:pt modelId="{7C23E102-EB76-41DD-9CB6-C1F4CA66E9ED}">
      <dgm:prSet phldrT="[Texto]" custT="1"/>
      <dgm:spPr>
        <a:noFill/>
        <a:ln>
          <a:noFill/>
        </a:ln>
      </dgm:spPr>
      <dgm:t>
        <a:bodyPr/>
        <a:lstStyle/>
        <a:p>
          <a:pPr algn="just">
            <a:spcAft>
              <a:spcPct val="15000"/>
            </a:spcAft>
          </a:pPr>
          <a:endParaRPr lang="pt-BR" sz="1000">
            <a:solidFill>
              <a:schemeClr val="tx1"/>
            </a:solidFill>
          </a:endParaRPr>
        </a:p>
      </dgm:t>
    </dgm:pt>
    <dgm:pt modelId="{29D4EAD6-8DB1-4F44-B22E-6333981D0F20}" type="parTrans" cxnId="{92DE3674-18C4-466A-8F9C-E2CBDD4CD5FE}">
      <dgm:prSet/>
      <dgm:spPr/>
      <dgm:t>
        <a:bodyPr/>
        <a:lstStyle/>
        <a:p>
          <a:endParaRPr lang="pt-BR"/>
        </a:p>
      </dgm:t>
    </dgm:pt>
    <dgm:pt modelId="{AEE8C6DA-F59C-448C-93A7-877D8182347B}" type="sibTrans" cxnId="{92DE3674-18C4-466A-8F9C-E2CBDD4CD5FE}">
      <dgm:prSet/>
      <dgm:spPr/>
      <dgm:t>
        <a:bodyPr/>
        <a:lstStyle/>
        <a:p>
          <a:endParaRPr lang="pt-BR"/>
        </a:p>
      </dgm:t>
    </dgm:pt>
    <dgm:pt modelId="{EBA90EC2-4445-4903-B155-38A54A33E121}">
      <dgm:prSet custT="1"/>
      <dgm:spPr/>
      <dgm:t>
        <a:bodyPr/>
        <a:lstStyle/>
        <a:p>
          <a:pPr algn="just">
            <a:spcAft>
              <a:spcPts val="0"/>
            </a:spcAft>
            <a:buFont typeface="Arial" panose="020B0604020202020204" pitchFamily="34" charset="0"/>
            <a:buChar char="•"/>
          </a:pPr>
          <a:endParaRPr lang="pt-BR" sz="1000">
            <a:solidFill>
              <a:schemeClr val="tx1"/>
            </a:solidFill>
          </a:endParaRPr>
        </a:p>
      </dgm:t>
    </dgm:pt>
    <dgm:pt modelId="{78944EBB-2B6D-4345-A38A-B035D9E65624}" type="parTrans" cxnId="{BF163FDE-4804-45C0-B9A5-860F8D3E9DD8}">
      <dgm:prSet/>
      <dgm:spPr/>
      <dgm:t>
        <a:bodyPr/>
        <a:lstStyle/>
        <a:p>
          <a:endParaRPr lang="pt-BR"/>
        </a:p>
      </dgm:t>
    </dgm:pt>
    <dgm:pt modelId="{1F91C21B-D978-4074-967D-4381EA682AD0}" type="sibTrans" cxnId="{BF163FDE-4804-45C0-B9A5-860F8D3E9DD8}">
      <dgm:prSet/>
      <dgm:spPr/>
      <dgm:t>
        <a:bodyPr/>
        <a:lstStyle/>
        <a:p>
          <a:endParaRPr lang="pt-BR"/>
        </a:p>
      </dgm:t>
    </dgm:pt>
    <dgm:pt modelId="{92865E20-55E4-4349-A856-84C2BCD1EE16}">
      <dgm:prSet custT="1"/>
      <dgm:spPr/>
      <dgm:t>
        <a:bodyPr/>
        <a:lstStyle/>
        <a:p>
          <a:pPr algn="just">
            <a:spcAft>
              <a:spcPts val="0"/>
            </a:spcAft>
            <a:buFont typeface="Arial" panose="020B0604020202020204" pitchFamily="34" charset="0"/>
            <a:buChar char="•"/>
          </a:pPr>
          <a:r>
            <a:rPr lang="pt-BR" sz="1300">
              <a:solidFill>
                <a:schemeClr val="tx1"/>
              </a:solidFill>
            </a:rPr>
            <a:t>Caderneta, caneta, lápis e borracha;</a:t>
          </a:r>
        </a:p>
      </dgm:t>
    </dgm:pt>
    <dgm:pt modelId="{186C6540-92F8-4993-AF74-996794F62536}" type="parTrans" cxnId="{79CE5655-E3C6-45E1-9A37-1829FC660882}">
      <dgm:prSet/>
      <dgm:spPr/>
      <dgm:t>
        <a:bodyPr/>
        <a:lstStyle/>
        <a:p>
          <a:endParaRPr lang="pt-BR"/>
        </a:p>
      </dgm:t>
    </dgm:pt>
    <dgm:pt modelId="{8BC58360-DFF8-4F07-9342-7FD617B73B78}" type="sibTrans" cxnId="{79CE5655-E3C6-45E1-9A37-1829FC660882}">
      <dgm:prSet/>
      <dgm:spPr/>
      <dgm:t>
        <a:bodyPr/>
        <a:lstStyle/>
        <a:p>
          <a:endParaRPr lang="pt-BR"/>
        </a:p>
      </dgm:t>
    </dgm:pt>
    <dgm:pt modelId="{4222781A-E44D-4969-ACD2-FC28491783BD}">
      <dgm:prSet custT="1"/>
      <dgm:spPr/>
      <dgm:t>
        <a:bodyPr/>
        <a:lstStyle/>
        <a:p>
          <a:pPr algn="just">
            <a:spcAft>
              <a:spcPts val="0"/>
            </a:spcAft>
            <a:buFont typeface="Arial" panose="020B0604020202020204" pitchFamily="34" charset="0"/>
            <a:buChar char="•"/>
          </a:pPr>
          <a:endParaRPr lang="pt-BR" sz="1000">
            <a:solidFill>
              <a:schemeClr val="tx1"/>
            </a:solidFill>
          </a:endParaRPr>
        </a:p>
      </dgm:t>
    </dgm:pt>
    <dgm:pt modelId="{F7CBE621-210C-4229-AAB1-14B30E5BA033}" type="parTrans" cxnId="{541D68D0-AC99-471E-939B-F829740FA988}">
      <dgm:prSet/>
      <dgm:spPr/>
      <dgm:t>
        <a:bodyPr/>
        <a:lstStyle/>
        <a:p>
          <a:endParaRPr lang="pt-BR"/>
        </a:p>
      </dgm:t>
    </dgm:pt>
    <dgm:pt modelId="{FD0309BF-156B-421F-A596-A2D38E3915CC}" type="sibTrans" cxnId="{541D68D0-AC99-471E-939B-F829740FA988}">
      <dgm:prSet/>
      <dgm:spPr/>
      <dgm:t>
        <a:bodyPr/>
        <a:lstStyle/>
        <a:p>
          <a:endParaRPr lang="pt-BR"/>
        </a:p>
      </dgm:t>
    </dgm:pt>
    <dgm:pt modelId="{209C09E5-B8FB-41DF-9CB2-C1E190B7BD46}">
      <dgm:prSet custT="1"/>
      <dgm:spPr/>
      <dgm:t>
        <a:bodyPr/>
        <a:lstStyle/>
        <a:p>
          <a:pPr algn="just">
            <a:spcAft>
              <a:spcPts val="0"/>
            </a:spcAft>
            <a:buFont typeface="Arial" panose="020B0604020202020204" pitchFamily="34" charset="0"/>
            <a:buChar char="•"/>
          </a:pPr>
          <a:r>
            <a:rPr lang="pt-BR" sz="1300">
              <a:solidFill>
                <a:schemeClr val="tx1"/>
              </a:solidFill>
            </a:rPr>
            <a:t>Celular, câmera fotográfica e gravador;</a:t>
          </a:r>
        </a:p>
      </dgm:t>
    </dgm:pt>
    <dgm:pt modelId="{76A33BC0-0472-4665-BB4F-82D43328E889}" type="parTrans" cxnId="{9826C507-2B44-49FB-ABAB-9AE5D444A37F}">
      <dgm:prSet/>
      <dgm:spPr/>
      <dgm:t>
        <a:bodyPr/>
        <a:lstStyle/>
        <a:p>
          <a:endParaRPr lang="pt-BR"/>
        </a:p>
      </dgm:t>
    </dgm:pt>
    <dgm:pt modelId="{C266E935-7813-4138-B586-F9CB02B93BC4}" type="sibTrans" cxnId="{9826C507-2B44-49FB-ABAB-9AE5D444A37F}">
      <dgm:prSet/>
      <dgm:spPr/>
      <dgm:t>
        <a:bodyPr/>
        <a:lstStyle/>
        <a:p>
          <a:endParaRPr lang="pt-BR"/>
        </a:p>
      </dgm:t>
    </dgm:pt>
    <dgm:pt modelId="{13BA2B3E-294C-4DAD-91E7-27DBDA0A4E40}">
      <dgm:prSet custT="1"/>
      <dgm:spPr/>
      <dgm:t>
        <a:bodyPr/>
        <a:lstStyle/>
        <a:p>
          <a:pPr algn="just">
            <a:spcAft>
              <a:spcPts val="0"/>
            </a:spcAft>
            <a:buFont typeface="Arial" panose="020B0604020202020204" pitchFamily="34" charset="0"/>
            <a:buChar char="•"/>
          </a:pPr>
          <a:endParaRPr lang="pt-BR" sz="1000">
            <a:solidFill>
              <a:schemeClr val="tx1"/>
            </a:solidFill>
          </a:endParaRPr>
        </a:p>
      </dgm:t>
    </dgm:pt>
    <dgm:pt modelId="{48710AED-39F7-4AB9-A7FD-9705C090C0EF}" type="parTrans" cxnId="{2BC5B336-3566-4E4E-8CE9-5A078003F890}">
      <dgm:prSet/>
      <dgm:spPr/>
      <dgm:t>
        <a:bodyPr/>
        <a:lstStyle/>
        <a:p>
          <a:endParaRPr lang="pt-BR"/>
        </a:p>
      </dgm:t>
    </dgm:pt>
    <dgm:pt modelId="{B91F36CD-4A08-47F1-90F0-67218C4F765E}" type="sibTrans" cxnId="{2BC5B336-3566-4E4E-8CE9-5A078003F890}">
      <dgm:prSet/>
      <dgm:spPr/>
      <dgm:t>
        <a:bodyPr/>
        <a:lstStyle/>
        <a:p>
          <a:endParaRPr lang="pt-BR"/>
        </a:p>
      </dgm:t>
    </dgm:pt>
    <dgm:pt modelId="{AAC2395F-1F95-4936-8A75-5CD0FB54D5D9}">
      <dgm:prSet custT="1"/>
      <dgm:spPr/>
      <dgm:t>
        <a:bodyPr/>
        <a:lstStyle/>
        <a:p>
          <a:pPr algn="just">
            <a:spcAft>
              <a:spcPts val="0"/>
            </a:spcAft>
            <a:buFont typeface="Arial" panose="020B0604020202020204" pitchFamily="34" charset="0"/>
            <a:buChar char="•"/>
          </a:pPr>
          <a:r>
            <a:rPr lang="pt-BR" sz="1300">
              <a:solidFill>
                <a:schemeClr val="tx1"/>
              </a:solidFill>
            </a:rPr>
            <a:t>Trena e paquímetro (eletrônico e analógico);</a:t>
          </a:r>
        </a:p>
      </dgm:t>
    </dgm:pt>
    <dgm:pt modelId="{76E41DF7-40B8-4369-A0DC-7FB99CC1414D}" type="parTrans" cxnId="{60C81DDC-3FFA-4BA4-8D91-D65A4101AFE4}">
      <dgm:prSet/>
      <dgm:spPr/>
      <dgm:t>
        <a:bodyPr/>
        <a:lstStyle/>
        <a:p>
          <a:endParaRPr lang="pt-BR"/>
        </a:p>
      </dgm:t>
    </dgm:pt>
    <dgm:pt modelId="{7133A86E-26E4-4B8D-80E3-07699F0C81AE}" type="sibTrans" cxnId="{60C81DDC-3FFA-4BA4-8D91-D65A4101AFE4}">
      <dgm:prSet/>
      <dgm:spPr/>
      <dgm:t>
        <a:bodyPr/>
        <a:lstStyle/>
        <a:p>
          <a:endParaRPr lang="pt-BR"/>
        </a:p>
      </dgm:t>
    </dgm:pt>
    <dgm:pt modelId="{10210E70-CA13-47AB-83AE-4218B3566E9E}">
      <dgm:prSet custT="1"/>
      <dgm:spPr/>
      <dgm:t>
        <a:bodyPr/>
        <a:lstStyle/>
        <a:p>
          <a:pPr algn="just">
            <a:spcAft>
              <a:spcPts val="0"/>
            </a:spcAft>
            <a:buFont typeface="Arial" panose="020B0604020202020204" pitchFamily="34" charset="0"/>
            <a:buChar char="•"/>
          </a:pPr>
          <a:endParaRPr lang="pt-BR" sz="1300">
            <a:solidFill>
              <a:schemeClr val="tx1"/>
            </a:solidFill>
          </a:endParaRPr>
        </a:p>
      </dgm:t>
    </dgm:pt>
    <dgm:pt modelId="{A33A6972-BC04-47D3-A1B0-88FF9D73E894}" type="parTrans" cxnId="{12ACCA5D-9F7C-406A-ABDF-68CBF9E78CA7}">
      <dgm:prSet/>
      <dgm:spPr/>
      <dgm:t>
        <a:bodyPr/>
        <a:lstStyle/>
        <a:p>
          <a:endParaRPr lang="pt-BR"/>
        </a:p>
      </dgm:t>
    </dgm:pt>
    <dgm:pt modelId="{B5426053-94B9-40F3-85EB-0FC36A2A9EF9}" type="sibTrans" cxnId="{12ACCA5D-9F7C-406A-ABDF-68CBF9E78CA7}">
      <dgm:prSet/>
      <dgm:spPr/>
      <dgm:t>
        <a:bodyPr/>
        <a:lstStyle/>
        <a:p>
          <a:endParaRPr lang="pt-BR"/>
        </a:p>
      </dgm:t>
    </dgm:pt>
    <dgm:pt modelId="{723E393E-BA89-4561-9C74-C27FE111A3AE}">
      <dgm:prSet custT="1"/>
      <dgm:spPr/>
      <dgm:t>
        <a:bodyPr/>
        <a:lstStyle/>
        <a:p>
          <a:pPr algn="just">
            <a:spcAft>
              <a:spcPts val="0"/>
            </a:spcAft>
            <a:buFont typeface="Arial" panose="020B0604020202020204" pitchFamily="34" charset="0"/>
            <a:buChar char="•"/>
          </a:pPr>
          <a:r>
            <a:rPr lang="pt-BR" sz="1300">
              <a:solidFill>
                <a:schemeClr val="tx1"/>
              </a:solidFill>
              <a:latin typeface="Arial" panose="020B0604020202020204" pitchFamily="34" charset="0"/>
            </a:rPr>
            <a:t>T</a:t>
          </a:r>
          <a:r>
            <a:rPr lang="pt-BR" sz="1300" i="0" u="none" strike="noStrike">
              <a:solidFill>
                <a:schemeClr val="tx1"/>
              </a:solidFill>
              <a:effectLst/>
              <a:latin typeface="Arial" panose="020B0604020202020204" pitchFamily="34" charset="0"/>
            </a:rPr>
            <a:t>ermômetro infravermelho; </a:t>
          </a:r>
        </a:p>
      </dgm:t>
    </dgm:pt>
    <dgm:pt modelId="{A484E2D8-BBC4-45BB-9B5A-AB4BEC70804C}" type="parTrans" cxnId="{C70FB1EA-2878-4089-B723-200039214D68}">
      <dgm:prSet/>
      <dgm:spPr/>
      <dgm:t>
        <a:bodyPr/>
        <a:lstStyle/>
        <a:p>
          <a:endParaRPr lang="pt-BR"/>
        </a:p>
      </dgm:t>
    </dgm:pt>
    <dgm:pt modelId="{E97EF4D6-4425-4F79-8E2A-8D626D3B5D12}" type="sibTrans" cxnId="{C70FB1EA-2878-4089-B723-200039214D68}">
      <dgm:prSet/>
      <dgm:spPr/>
      <dgm:t>
        <a:bodyPr/>
        <a:lstStyle/>
        <a:p>
          <a:endParaRPr lang="pt-BR"/>
        </a:p>
      </dgm:t>
    </dgm:pt>
    <dgm:pt modelId="{2271F1A7-D856-49A4-AD29-1A8AF10CAAC4}">
      <dgm:prSet custT="1"/>
      <dgm:spPr/>
      <dgm:t>
        <a:bodyPr/>
        <a:lstStyle/>
        <a:p>
          <a:pPr algn="just">
            <a:spcAft>
              <a:spcPts val="0"/>
            </a:spcAft>
            <a:buFont typeface="Arial" panose="020B0604020202020204" pitchFamily="34" charset="0"/>
            <a:buChar char="•"/>
          </a:pPr>
          <a:endParaRPr lang="pt-BR" sz="1300">
            <a:solidFill>
              <a:schemeClr val="tx1"/>
            </a:solidFill>
          </a:endParaRPr>
        </a:p>
      </dgm:t>
    </dgm:pt>
    <dgm:pt modelId="{5E6F5543-A0DA-43B1-8D2E-07D47E56D93B}" type="parTrans" cxnId="{C67B923F-3350-49EE-816F-053A7356AD06}">
      <dgm:prSet/>
      <dgm:spPr/>
      <dgm:t>
        <a:bodyPr/>
        <a:lstStyle/>
        <a:p>
          <a:endParaRPr lang="pt-BR"/>
        </a:p>
      </dgm:t>
    </dgm:pt>
    <dgm:pt modelId="{07F0517E-9393-4E2A-97B2-B4EBDA52B1FC}" type="sibTrans" cxnId="{C67B923F-3350-49EE-816F-053A7356AD06}">
      <dgm:prSet/>
      <dgm:spPr/>
      <dgm:t>
        <a:bodyPr/>
        <a:lstStyle/>
        <a:p>
          <a:endParaRPr lang="pt-BR"/>
        </a:p>
      </dgm:t>
    </dgm:pt>
    <dgm:pt modelId="{6A655735-FC7F-45CB-A563-0CE52302B608}">
      <dgm:prSet custT="1"/>
      <dgm:spPr/>
      <dgm:t>
        <a:bodyPr/>
        <a:lstStyle/>
        <a:p>
          <a:pPr algn="just">
            <a:spcAft>
              <a:spcPts val="0"/>
            </a:spcAft>
            <a:buFont typeface="Arial" panose="020B0604020202020204" pitchFamily="34" charset="0"/>
            <a:buChar char="•"/>
          </a:pPr>
          <a:r>
            <a:rPr lang="pt-BR" sz="1300">
              <a:solidFill>
                <a:schemeClr val="tx1"/>
              </a:solidFill>
            </a:rPr>
            <a:t>Lanterna;</a:t>
          </a:r>
        </a:p>
      </dgm:t>
    </dgm:pt>
    <dgm:pt modelId="{5E6684C9-40AD-408F-9914-54FA626773B0}" type="parTrans" cxnId="{8B0B888E-B279-43BA-AA1E-C82725E51FEE}">
      <dgm:prSet/>
      <dgm:spPr/>
      <dgm:t>
        <a:bodyPr/>
        <a:lstStyle/>
        <a:p>
          <a:endParaRPr lang="pt-BR"/>
        </a:p>
      </dgm:t>
    </dgm:pt>
    <dgm:pt modelId="{61A851C6-1FAB-4DDF-A72E-291DCA2A17FF}" type="sibTrans" cxnId="{8B0B888E-B279-43BA-AA1E-C82725E51FEE}">
      <dgm:prSet/>
      <dgm:spPr/>
      <dgm:t>
        <a:bodyPr/>
        <a:lstStyle/>
        <a:p>
          <a:endParaRPr lang="pt-BR"/>
        </a:p>
      </dgm:t>
    </dgm:pt>
    <dgm:pt modelId="{0F801120-8757-44F3-85CA-16281D0BEE88}">
      <dgm:prSet custT="1"/>
      <dgm:spPr/>
      <dgm:t>
        <a:bodyPr/>
        <a:lstStyle/>
        <a:p>
          <a:pPr algn="just">
            <a:spcAft>
              <a:spcPts val="0"/>
            </a:spcAft>
            <a:buFont typeface="Arial" panose="020B0604020202020204" pitchFamily="34" charset="0"/>
            <a:buChar char="•"/>
          </a:pPr>
          <a:endParaRPr lang="pt-BR" sz="1300" i="0" u="none" strike="noStrike">
            <a:solidFill>
              <a:schemeClr val="tx1"/>
            </a:solidFill>
            <a:effectLst/>
            <a:latin typeface="Arial" panose="020B0604020202020204" pitchFamily="34" charset="0"/>
          </a:endParaRPr>
        </a:p>
      </dgm:t>
    </dgm:pt>
    <dgm:pt modelId="{C1A44B0E-2D07-429C-8BFF-5F44AE212A89}" type="parTrans" cxnId="{B29AC85F-16D5-4284-8F1A-F9CBF4689207}">
      <dgm:prSet/>
      <dgm:spPr/>
      <dgm:t>
        <a:bodyPr/>
        <a:lstStyle/>
        <a:p>
          <a:endParaRPr lang="pt-BR"/>
        </a:p>
      </dgm:t>
    </dgm:pt>
    <dgm:pt modelId="{ABF3A8BF-915D-4FEE-8810-B103E920D99D}" type="sibTrans" cxnId="{B29AC85F-16D5-4284-8F1A-F9CBF4689207}">
      <dgm:prSet/>
      <dgm:spPr/>
      <dgm:t>
        <a:bodyPr/>
        <a:lstStyle/>
        <a:p>
          <a:endParaRPr lang="pt-BR"/>
        </a:p>
      </dgm:t>
    </dgm:pt>
    <dgm:pt modelId="{2B9A8E44-B146-4EDF-9A0B-130007D1A204}">
      <dgm:prSet custT="1"/>
      <dgm:spPr/>
      <dgm:t>
        <a:bodyPr/>
        <a:lstStyle/>
        <a:p>
          <a:pPr algn="just">
            <a:spcAft>
              <a:spcPts val="0"/>
            </a:spcAft>
            <a:buFont typeface="Arial" panose="020B0604020202020204" pitchFamily="34" charset="0"/>
            <a:buChar char="•"/>
          </a:pPr>
          <a:r>
            <a:rPr lang="pt-BR" sz="1300" i="0" u="none" strike="noStrike">
              <a:solidFill>
                <a:schemeClr val="tx1"/>
              </a:solidFill>
              <a:effectLst/>
              <a:latin typeface="Arial" panose="020B0604020202020204" pitchFamily="34" charset="0"/>
            </a:rPr>
            <a:t>Decibilímetros;</a:t>
          </a:r>
        </a:p>
      </dgm:t>
    </dgm:pt>
    <dgm:pt modelId="{DE0591AE-9B49-48B6-946F-6E3662534E65}" type="parTrans" cxnId="{E36ACF46-E0D5-4245-8F9B-375DC4A3D613}">
      <dgm:prSet/>
      <dgm:spPr/>
      <dgm:t>
        <a:bodyPr/>
        <a:lstStyle/>
        <a:p>
          <a:endParaRPr lang="pt-BR"/>
        </a:p>
      </dgm:t>
    </dgm:pt>
    <dgm:pt modelId="{A0E879ED-69B0-4E6B-988F-AC796F2C9141}" type="sibTrans" cxnId="{E36ACF46-E0D5-4245-8F9B-375DC4A3D613}">
      <dgm:prSet/>
      <dgm:spPr/>
      <dgm:t>
        <a:bodyPr/>
        <a:lstStyle/>
        <a:p>
          <a:endParaRPr lang="pt-BR"/>
        </a:p>
      </dgm:t>
    </dgm:pt>
    <dgm:pt modelId="{1FE8F63C-E9F2-4A93-A227-5964EFA1ED82}">
      <dgm:prSet custT="1"/>
      <dgm:spPr/>
      <dgm:t>
        <a:bodyPr/>
        <a:lstStyle/>
        <a:p>
          <a:pPr algn="just">
            <a:spcAft>
              <a:spcPts val="0"/>
            </a:spcAft>
            <a:buFont typeface="Arial" panose="020B0604020202020204" pitchFamily="34" charset="0"/>
            <a:buChar char="•"/>
          </a:pPr>
          <a:endParaRPr lang="pt-BR" sz="1000">
            <a:solidFill>
              <a:schemeClr val="tx1"/>
            </a:solidFill>
          </a:endParaRPr>
        </a:p>
      </dgm:t>
    </dgm:pt>
    <dgm:pt modelId="{1994E5CE-BE0F-4FE4-8BEF-E77B82DDCC56}" type="parTrans" cxnId="{40CC5ED5-D17C-4BF6-9D75-821656984DF2}">
      <dgm:prSet/>
      <dgm:spPr/>
      <dgm:t>
        <a:bodyPr/>
        <a:lstStyle/>
        <a:p>
          <a:endParaRPr lang="pt-BR"/>
        </a:p>
      </dgm:t>
    </dgm:pt>
    <dgm:pt modelId="{37E31FB4-78DA-48D3-8FAF-2E0120C65D87}" type="sibTrans" cxnId="{40CC5ED5-D17C-4BF6-9D75-821656984DF2}">
      <dgm:prSet/>
      <dgm:spPr/>
      <dgm:t>
        <a:bodyPr/>
        <a:lstStyle/>
        <a:p>
          <a:endParaRPr lang="pt-BR"/>
        </a:p>
      </dgm:t>
    </dgm:pt>
    <dgm:pt modelId="{7826A637-00F5-4C8E-92A1-EC8A2A4DD5BD}">
      <dgm:prSet custT="1"/>
      <dgm:spPr/>
      <dgm:t>
        <a:bodyPr/>
        <a:lstStyle/>
        <a:p>
          <a:pPr algn="just">
            <a:spcAft>
              <a:spcPts val="0"/>
            </a:spcAft>
            <a:buFont typeface="Arial" panose="020B0604020202020204" pitchFamily="34" charset="0"/>
            <a:buChar char="•"/>
          </a:pPr>
          <a:r>
            <a:rPr lang="pt-BR" sz="1300">
              <a:solidFill>
                <a:schemeClr val="tx1"/>
              </a:solidFill>
            </a:rPr>
            <a:t>Equipamentos veterinários:</a:t>
          </a:r>
        </a:p>
      </dgm:t>
    </dgm:pt>
    <dgm:pt modelId="{191320B3-4045-4C1C-A872-8AA08033FEF5}" type="parTrans" cxnId="{600BC735-9A6B-4294-B706-96DCD83EC848}">
      <dgm:prSet/>
      <dgm:spPr/>
      <dgm:t>
        <a:bodyPr/>
        <a:lstStyle/>
        <a:p>
          <a:endParaRPr lang="pt-BR"/>
        </a:p>
      </dgm:t>
    </dgm:pt>
    <dgm:pt modelId="{CA66DBE9-BA97-40F0-B7B3-B7460E016309}" type="sibTrans" cxnId="{600BC735-9A6B-4294-B706-96DCD83EC848}">
      <dgm:prSet/>
      <dgm:spPr/>
      <dgm:t>
        <a:bodyPr/>
        <a:lstStyle/>
        <a:p>
          <a:endParaRPr lang="pt-BR"/>
        </a:p>
      </dgm:t>
    </dgm:pt>
    <dgm:pt modelId="{18A4E067-A1D4-430E-913C-6A19C6A17FA5}">
      <dgm:prSet custT="1"/>
      <dgm:spPr/>
      <dgm:t>
        <a:bodyPr/>
        <a:lstStyle/>
        <a:p>
          <a:pPr algn="just">
            <a:spcAft>
              <a:spcPts val="0"/>
            </a:spcAft>
            <a:buFont typeface="Arial" panose="020B0604020202020204" pitchFamily="34" charset="0"/>
            <a:buChar char="•"/>
          </a:pPr>
          <a:endParaRPr lang="pt-BR" sz="1000">
            <a:solidFill>
              <a:schemeClr val="tx1"/>
            </a:solidFill>
          </a:endParaRPr>
        </a:p>
      </dgm:t>
    </dgm:pt>
    <dgm:pt modelId="{ECE231D0-0DFA-4311-BD84-029B8D3B74D7}" type="parTrans" cxnId="{D9098367-D47F-4CDC-8F22-F2E9C4AEAE61}">
      <dgm:prSet/>
      <dgm:spPr/>
      <dgm:t>
        <a:bodyPr/>
        <a:lstStyle/>
        <a:p>
          <a:endParaRPr lang="pt-BR"/>
        </a:p>
      </dgm:t>
    </dgm:pt>
    <dgm:pt modelId="{0E26D60D-1125-425A-B954-D99C7F2B56B4}" type="sibTrans" cxnId="{D9098367-D47F-4CDC-8F22-F2E9C4AEAE61}">
      <dgm:prSet/>
      <dgm:spPr/>
      <dgm:t>
        <a:bodyPr/>
        <a:lstStyle/>
        <a:p>
          <a:endParaRPr lang="pt-BR"/>
        </a:p>
      </dgm:t>
    </dgm:pt>
    <dgm:pt modelId="{D3E4CC09-8642-41FA-B947-59901BED7779}">
      <dgm:prSet custT="1"/>
      <dgm:spPr/>
      <dgm:t>
        <a:bodyPr/>
        <a:lstStyle/>
        <a:p>
          <a:pPr algn="just">
            <a:spcAft>
              <a:spcPts val="0"/>
            </a:spcAft>
            <a:buFont typeface="Arial" panose="020B0604020202020204" pitchFamily="34" charset="0"/>
            <a:buChar char="•"/>
          </a:pPr>
          <a:r>
            <a:rPr lang="pt-BR" sz="1300">
              <a:solidFill>
                <a:schemeClr val="tx1"/>
              </a:solidFill>
            </a:rPr>
            <a:t>Notebook;</a:t>
          </a:r>
        </a:p>
      </dgm:t>
    </dgm:pt>
    <dgm:pt modelId="{A829B76A-4925-4BC8-9D0A-2791B12FB5CB}" type="parTrans" cxnId="{2D1080F8-698F-45C5-8B3F-8D3AB7E0D69A}">
      <dgm:prSet/>
      <dgm:spPr/>
      <dgm:t>
        <a:bodyPr/>
        <a:lstStyle/>
        <a:p>
          <a:endParaRPr lang="pt-BR"/>
        </a:p>
      </dgm:t>
    </dgm:pt>
    <dgm:pt modelId="{4CDC8D77-AF42-4E65-AF5F-956F37219CF6}" type="sibTrans" cxnId="{2D1080F8-698F-45C5-8B3F-8D3AB7E0D69A}">
      <dgm:prSet/>
      <dgm:spPr/>
      <dgm:t>
        <a:bodyPr/>
        <a:lstStyle/>
        <a:p>
          <a:endParaRPr lang="pt-BR"/>
        </a:p>
      </dgm:t>
    </dgm:pt>
    <dgm:pt modelId="{71F64B16-B2D7-41E1-84F6-37766ECB4655}">
      <dgm:prSet custT="1"/>
      <dgm:spPr/>
      <dgm:t>
        <a:bodyPr/>
        <a:lstStyle/>
        <a:p>
          <a:pPr algn="just">
            <a:spcAft>
              <a:spcPct val="15000"/>
            </a:spcAft>
            <a:buFont typeface="Arial" panose="020B0604020202020204" pitchFamily="34" charset="0"/>
            <a:buChar char="•"/>
          </a:pPr>
          <a:endParaRPr lang="pt-BR" sz="1000">
            <a:solidFill>
              <a:schemeClr val="tx1"/>
            </a:solidFill>
          </a:endParaRPr>
        </a:p>
      </dgm:t>
    </dgm:pt>
    <dgm:pt modelId="{3B8663FC-7CA0-4042-89D5-47034C9DA92A}" type="parTrans" cxnId="{013B11E2-4323-441B-8D78-1516ABF48D99}">
      <dgm:prSet/>
      <dgm:spPr/>
      <dgm:t>
        <a:bodyPr/>
        <a:lstStyle/>
        <a:p>
          <a:endParaRPr lang="pt-BR"/>
        </a:p>
      </dgm:t>
    </dgm:pt>
    <dgm:pt modelId="{E252D5CD-FB4E-4EB2-BDE0-D03945316A93}" type="sibTrans" cxnId="{013B11E2-4323-441B-8D78-1516ABF48D99}">
      <dgm:prSet/>
      <dgm:spPr/>
      <dgm:t>
        <a:bodyPr/>
        <a:lstStyle/>
        <a:p>
          <a:endParaRPr lang="pt-BR"/>
        </a:p>
      </dgm:t>
    </dgm:pt>
    <dgm:pt modelId="{4CEE4D29-3CD5-4CD6-B25E-0A93D65E3FB3}">
      <dgm:prSet custT="1"/>
      <dgm:spPr/>
      <dgm:t>
        <a:bodyPr/>
        <a:lstStyle/>
        <a:p>
          <a:pPr algn="just"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pt-BR" sz="1300">
              <a:solidFill>
                <a:schemeClr val="tx1"/>
              </a:solidFill>
            </a:rPr>
            <a:t>Carregador, pilhas, baterias.</a:t>
          </a:r>
        </a:p>
      </dgm:t>
    </dgm:pt>
    <dgm:pt modelId="{38349BDA-31E8-416F-83AB-3281A92CBD2C}" type="parTrans" cxnId="{D433591B-CDDE-4277-9412-52A7E05804E2}">
      <dgm:prSet/>
      <dgm:spPr/>
      <dgm:t>
        <a:bodyPr/>
        <a:lstStyle/>
        <a:p>
          <a:endParaRPr lang="pt-BR"/>
        </a:p>
      </dgm:t>
    </dgm:pt>
    <dgm:pt modelId="{63435FF8-0160-4332-A849-97FBC692FF0A}" type="sibTrans" cxnId="{D433591B-CDDE-4277-9412-52A7E05804E2}">
      <dgm:prSet/>
      <dgm:spPr/>
      <dgm:t>
        <a:bodyPr/>
        <a:lstStyle/>
        <a:p>
          <a:endParaRPr lang="pt-BR"/>
        </a:p>
      </dgm:t>
    </dgm:pt>
    <dgm:pt modelId="{96A3DBEF-BBD9-4FAF-B091-2D893A2E86CF}">
      <dgm:prSet phldrT="[Texto]" custT="1"/>
      <dgm:spPr>
        <a:noFill/>
        <a:ln>
          <a:noFill/>
        </a:ln>
      </dgm:spPr>
      <dgm:t>
        <a:bodyPr/>
        <a:lstStyle/>
        <a:p>
          <a:pPr algn="just">
            <a:spcAft>
              <a:spcPts val="0"/>
            </a:spcAft>
            <a:buFont typeface="Arial" panose="020B0604020202020204" pitchFamily="34" charset="0"/>
            <a:buChar char="•"/>
          </a:pPr>
          <a:r>
            <a:rPr lang="pt-BR" sz="1300" err="1">
              <a:solidFill>
                <a:schemeClr val="tx1"/>
              </a:solidFill>
            </a:rPr>
            <a:t>EPI´s</a:t>
          </a:r>
          <a:r>
            <a:rPr lang="pt-BR" sz="1300">
              <a:solidFill>
                <a:schemeClr val="tx1"/>
              </a:solidFill>
            </a:rPr>
            <a:t>;</a:t>
          </a:r>
        </a:p>
      </dgm:t>
    </dgm:pt>
    <dgm:pt modelId="{14C04422-F6EE-4584-A28D-AFE84C0ABCEE}" type="parTrans" cxnId="{186F5FEA-F0FB-4258-A2F6-F16DFFBC7A8E}">
      <dgm:prSet/>
      <dgm:spPr/>
      <dgm:t>
        <a:bodyPr/>
        <a:lstStyle/>
        <a:p>
          <a:endParaRPr lang="pt-BR"/>
        </a:p>
      </dgm:t>
    </dgm:pt>
    <dgm:pt modelId="{5D315C78-4BE9-4CAC-BC3C-176CF2F92F60}" type="sibTrans" cxnId="{186F5FEA-F0FB-4258-A2F6-F16DFFBC7A8E}">
      <dgm:prSet/>
      <dgm:spPr/>
      <dgm:t>
        <a:bodyPr/>
        <a:lstStyle/>
        <a:p>
          <a:endParaRPr lang="pt-BR"/>
        </a:p>
      </dgm:t>
    </dgm:pt>
    <dgm:pt modelId="{523A13A2-578A-40B8-8241-013C0F1CFA4B}">
      <dgm:prSet phldrT="[Texto]" custT="1"/>
      <dgm:spPr>
        <a:noFill/>
        <a:ln>
          <a:noFill/>
        </a:ln>
      </dgm:spPr>
      <dgm:t>
        <a:bodyPr/>
        <a:lstStyle/>
        <a:p>
          <a:pPr algn="just">
            <a:spcAft>
              <a:spcPts val="0"/>
            </a:spcAft>
            <a:buFont typeface="Arial" panose="020B0604020202020204" pitchFamily="34" charset="0"/>
            <a:buChar char="•"/>
          </a:pPr>
          <a:endParaRPr lang="pt-BR" sz="1000">
            <a:solidFill>
              <a:schemeClr val="tx1"/>
            </a:solidFill>
          </a:endParaRPr>
        </a:p>
      </dgm:t>
    </dgm:pt>
    <dgm:pt modelId="{1E5349AF-F948-4E0E-B1B7-7C27EC317B4A}" type="parTrans" cxnId="{A2CF56D9-388F-466E-A34A-8B482A9AFF98}">
      <dgm:prSet/>
      <dgm:spPr/>
      <dgm:t>
        <a:bodyPr/>
        <a:lstStyle/>
        <a:p>
          <a:endParaRPr lang="pt-BR"/>
        </a:p>
      </dgm:t>
    </dgm:pt>
    <dgm:pt modelId="{FB6BFAE5-19E8-48A0-B921-8AF38EDC6727}" type="sibTrans" cxnId="{A2CF56D9-388F-466E-A34A-8B482A9AFF98}">
      <dgm:prSet/>
      <dgm:spPr/>
      <dgm:t>
        <a:bodyPr/>
        <a:lstStyle/>
        <a:p>
          <a:endParaRPr lang="pt-BR"/>
        </a:p>
      </dgm:t>
    </dgm:pt>
    <dgm:pt modelId="{72877E01-F44B-4B45-9619-F8D15FBD8A7D}">
      <dgm:prSet custT="1"/>
      <dgm:spPr/>
      <dgm:t>
        <a:bodyPr/>
        <a:lstStyle/>
        <a:p>
          <a:pPr algn="just"/>
          <a:r>
            <a:rPr lang="pt-BR" sz="1300" b="1" i="1">
              <a:solidFill>
                <a:schemeClr val="tx1"/>
              </a:solidFill>
            </a:rPr>
            <a:t>Upload</a:t>
          </a:r>
          <a:r>
            <a:rPr lang="pt-BR" sz="1300">
              <a:solidFill>
                <a:schemeClr val="tx1"/>
              </a:solidFill>
            </a:rPr>
            <a:t> de </a:t>
          </a:r>
          <a:r>
            <a:rPr lang="pt-BR" sz="1300" b="1">
              <a:solidFill>
                <a:schemeClr val="tx1"/>
              </a:solidFill>
            </a:rPr>
            <a:t>vídeos</a:t>
          </a:r>
          <a:r>
            <a:rPr lang="pt-BR" sz="1300">
              <a:solidFill>
                <a:schemeClr val="tx1"/>
              </a:solidFill>
            </a:rPr>
            <a:t> no YouTube ou </a:t>
          </a:r>
          <a:r>
            <a:rPr lang="pt-BR" sz="1300" i="1">
              <a:solidFill>
                <a:schemeClr val="tx1"/>
              </a:solidFill>
            </a:rPr>
            <a:t>drive</a:t>
          </a:r>
          <a:r>
            <a:rPr lang="pt-BR" sz="1300">
              <a:solidFill>
                <a:schemeClr val="tx1"/>
              </a:solidFill>
            </a:rPr>
            <a:t> e inclusão do </a:t>
          </a:r>
          <a:r>
            <a:rPr lang="pt-BR" sz="1300" b="1" i="1">
              <a:solidFill>
                <a:schemeClr val="tx1"/>
              </a:solidFill>
            </a:rPr>
            <a:t>link</a:t>
          </a:r>
          <a:r>
            <a:rPr lang="pt-BR" sz="1300">
              <a:solidFill>
                <a:schemeClr val="tx1"/>
              </a:solidFill>
            </a:rPr>
            <a:t> no laudo;</a:t>
          </a:r>
        </a:p>
      </dgm:t>
    </dgm:pt>
    <dgm:pt modelId="{4E685620-915E-4E7D-A9CE-792269004692}" type="parTrans" cxnId="{FB81DE52-0101-4B52-A996-8FA27F3F67F5}">
      <dgm:prSet/>
      <dgm:spPr/>
      <dgm:t>
        <a:bodyPr/>
        <a:lstStyle/>
        <a:p>
          <a:endParaRPr lang="pt-BR"/>
        </a:p>
      </dgm:t>
    </dgm:pt>
    <dgm:pt modelId="{FE649CFD-BD50-42C4-9B84-4BAA7AB0CC37}" type="sibTrans" cxnId="{FB81DE52-0101-4B52-A996-8FA27F3F67F5}">
      <dgm:prSet/>
      <dgm:spPr/>
      <dgm:t>
        <a:bodyPr/>
        <a:lstStyle/>
        <a:p>
          <a:endParaRPr lang="pt-BR"/>
        </a:p>
      </dgm:t>
    </dgm:pt>
    <dgm:pt modelId="{614B37C5-2202-467C-BBE6-521B47980DFC}">
      <dgm:prSet custT="1"/>
      <dgm:spPr/>
      <dgm:t>
        <a:bodyPr/>
        <a:lstStyle/>
        <a:p>
          <a:pPr algn="just"/>
          <a:endParaRPr lang="pt-BR" sz="1300">
            <a:solidFill>
              <a:schemeClr val="tx1"/>
            </a:solidFill>
          </a:endParaRPr>
        </a:p>
      </dgm:t>
    </dgm:pt>
    <dgm:pt modelId="{10DF16C9-387F-430B-BA71-EB487A3D8171}" type="parTrans" cxnId="{5FC40117-4091-4B1E-B9B4-7223DA410093}">
      <dgm:prSet/>
      <dgm:spPr/>
      <dgm:t>
        <a:bodyPr/>
        <a:lstStyle/>
        <a:p>
          <a:endParaRPr lang="pt-BR"/>
        </a:p>
      </dgm:t>
    </dgm:pt>
    <dgm:pt modelId="{079FA902-A592-45A4-9483-02E31EA40E5C}" type="sibTrans" cxnId="{5FC40117-4091-4B1E-B9B4-7223DA410093}">
      <dgm:prSet/>
      <dgm:spPr/>
      <dgm:t>
        <a:bodyPr/>
        <a:lstStyle/>
        <a:p>
          <a:endParaRPr lang="pt-BR"/>
        </a:p>
      </dgm:t>
    </dgm:pt>
    <dgm:pt modelId="{6E540CC6-61C5-42F6-8E26-4ABCEFCBB5ED}">
      <dgm:prSet custT="1"/>
      <dgm:spPr/>
      <dgm:t>
        <a:bodyPr/>
        <a:lstStyle/>
        <a:p>
          <a:pPr algn="just"/>
          <a:r>
            <a:rPr lang="pt-BR" sz="1300">
              <a:solidFill>
                <a:schemeClr val="tx1"/>
              </a:solidFill>
            </a:rPr>
            <a:t>Planilha </a:t>
          </a:r>
          <a:r>
            <a:rPr lang="pt-BR" sz="1300" b="1" i="1">
              <a:solidFill>
                <a:schemeClr val="tx1"/>
              </a:solidFill>
            </a:rPr>
            <a:t>Excel</a:t>
          </a:r>
          <a:r>
            <a:rPr lang="pt-BR" sz="1300">
              <a:solidFill>
                <a:schemeClr val="tx1"/>
              </a:solidFill>
            </a:rPr>
            <a:t> com dados gerais dos animais (identificação, sanidade, comportamento, </a:t>
          </a:r>
          <a:r>
            <a:rPr lang="pt-BR" sz="1300" err="1">
              <a:solidFill>
                <a:schemeClr val="tx1"/>
              </a:solidFill>
            </a:rPr>
            <a:t>etc</a:t>
          </a:r>
          <a:r>
            <a:rPr lang="pt-BR" sz="1300">
              <a:solidFill>
                <a:schemeClr val="tx1"/>
              </a:solidFill>
            </a:rPr>
            <a:t>);</a:t>
          </a:r>
        </a:p>
      </dgm:t>
    </dgm:pt>
    <dgm:pt modelId="{461F7AF0-E5F9-4CAA-86E2-01224108AE8A}" type="parTrans" cxnId="{4E208BCD-1CB8-47C4-8B98-771156E35109}">
      <dgm:prSet/>
      <dgm:spPr/>
      <dgm:t>
        <a:bodyPr/>
        <a:lstStyle/>
        <a:p>
          <a:endParaRPr lang="pt-BR"/>
        </a:p>
      </dgm:t>
    </dgm:pt>
    <dgm:pt modelId="{1859DC29-9545-4A56-96D5-E3BC9C66F32D}" type="sibTrans" cxnId="{4E208BCD-1CB8-47C4-8B98-771156E35109}">
      <dgm:prSet/>
      <dgm:spPr/>
      <dgm:t>
        <a:bodyPr/>
        <a:lstStyle/>
        <a:p>
          <a:endParaRPr lang="pt-BR"/>
        </a:p>
      </dgm:t>
    </dgm:pt>
    <dgm:pt modelId="{73CC2DA6-4AF8-4356-9FDA-77186FB4213D}">
      <dgm:prSet custT="1"/>
      <dgm:spPr/>
      <dgm:t>
        <a:bodyPr/>
        <a:lstStyle/>
        <a:p>
          <a:pPr algn="just"/>
          <a:endParaRPr lang="pt-BR" sz="1300">
            <a:solidFill>
              <a:schemeClr val="tx1"/>
            </a:solidFill>
          </a:endParaRPr>
        </a:p>
      </dgm:t>
    </dgm:pt>
    <dgm:pt modelId="{5137248E-89FD-4572-8A3A-EA40957827F0}" type="parTrans" cxnId="{2CCE2E9B-0CC9-4D3A-9C20-3CC5BE546B68}">
      <dgm:prSet/>
      <dgm:spPr/>
      <dgm:t>
        <a:bodyPr/>
        <a:lstStyle/>
        <a:p>
          <a:endParaRPr lang="pt-BR"/>
        </a:p>
      </dgm:t>
    </dgm:pt>
    <dgm:pt modelId="{1BA330F8-6138-4F43-BE6F-D1066DC378B4}" type="sibTrans" cxnId="{2CCE2E9B-0CC9-4D3A-9C20-3CC5BE546B68}">
      <dgm:prSet/>
      <dgm:spPr/>
      <dgm:t>
        <a:bodyPr/>
        <a:lstStyle/>
        <a:p>
          <a:endParaRPr lang="pt-BR"/>
        </a:p>
      </dgm:t>
    </dgm:pt>
    <dgm:pt modelId="{A1B71867-C394-4CC3-8B57-806BC140B3BE}">
      <dgm:prSet custT="1"/>
      <dgm:spPr/>
      <dgm:t>
        <a:bodyPr/>
        <a:lstStyle/>
        <a:p>
          <a:pPr algn="just"/>
          <a:r>
            <a:rPr lang="pt-BR" sz="1300" b="1">
              <a:solidFill>
                <a:schemeClr val="tx1"/>
              </a:solidFill>
            </a:rPr>
            <a:t>Modelos consolidados</a:t>
          </a:r>
          <a:r>
            <a:rPr lang="pt-BR" sz="1300">
              <a:solidFill>
                <a:schemeClr val="tx1"/>
              </a:solidFill>
            </a:rPr>
            <a:t>;</a:t>
          </a:r>
        </a:p>
      </dgm:t>
    </dgm:pt>
    <dgm:pt modelId="{443EF3A7-6F08-4399-8C4C-80C54F977D2F}" type="parTrans" cxnId="{06A5589A-1695-4F89-B9C5-7ED7BB5E1F2A}">
      <dgm:prSet/>
      <dgm:spPr/>
      <dgm:t>
        <a:bodyPr/>
        <a:lstStyle/>
        <a:p>
          <a:endParaRPr lang="pt-BR"/>
        </a:p>
      </dgm:t>
    </dgm:pt>
    <dgm:pt modelId="{AF8DD9B5-07CE-40AE-B55C-1C6F735C0A17}" type="sibTrans" cxnId="{06A5589A-1695-4F89-B9C5-7ED7BB5E1F2A}">
      <dgm:prSet/>
      <dgm:spPr/>
      <dgm:t>
        <a:bodyPr/>
        <a:lstStyle/>
        <a:p>
          <a:endParaRPr lang="pt-BR"/>
        </a:p>
      </dgm:t>
    </dgm:pt>
    <dgm:pt modelId="{9F00DE85-A3C2-4DA1-8C82-9FFBF7AB89CB}">
      <dgm:prSet custT="1"/>
      <dgm:spPr/>
      <dgm:t>
        <a:bodyPr/>
        <a:lstStyle/>
        <a:p>
          <a:pPr algn="just"/>
          <a:endParaRPr lang="pt-BR" sz="1300">
            <a:solidFill>
              <a:schemeClr val="tx1"/>
            </a:solidFill>
          </a:endParaRPr>
        </a:p>
      </dgm:t>
    </dgm:pt>
    <dgm:pt modelId="{5464E81F-79FF-4C63-95AB-802C7C8F2B29}" type="parTrans" cxnId="{6EAFE6C7-7EC7-41DE-82BE-F24671B4B06A}">
      <dgm:prSet/>
      <dgm:spPr/>
      <dgm:t>
        <a:bodyPr/>
        <a:lstStyle/>
        <a:p>
          <a:endParaRPr lang="pt-BR"/>
        </a:p>
      </dgm:t>
    </dgm:pt>
    <dgm:pt modelId="{C5840181-B818-4100-9543-CF12D258D266}" type="sibTrans" cxnId="{6EAFE6C7-7EC7-41DE-82BE-F24671B4B06A}">
      <dgm:prSet/>
      <dgm:spPr/>
      <dgm:t>
        <a:bodyPr/>
        <a:lstStyle/>
        <a:p>
          <a:endParaRPr lang="pt-BR"/>
        </a:p>
      </dgm:t>
    </dgm:pt>
    <dgm:pt modelId="{21447E63-F0B0-4997-B768-A5ED459FC729}">
      <dgm:prSet custT="1"/>
      <dgm:spPr/>
      <dgm:t>
        <a:bodyPr/>
        <a:lstStyle/>
        <a:p>
          <a:pPr algn="just"/>
          <a:r>
            <a:rPr lang="pt-BR" sz="1300">
              <a:solidFill>
                <a:schemeClr val="tx1"/>
              </a:solidFill>
            </a:rPr>
            <a:t>Aplicativos para </a:t>
          </a:r>
          <a:r>
            <a:rPr lang="pt-BR" sz="1300" b="1">
              <a:solidFill>
                <a:schemeClr val="tx1"/>
              </a:solidFill>
            </a:rPr>
            <a:t>georreferenciamento</a:t>
          </a:r>
          <a:r>
            <a:rPr lang="pt-BR" sz="1300">
              <a:solidFill>
                <a:schemeClr val="tx1"/>
              </a:solidFill>
            </a:rPr>
            <a:t> de </a:t>
          </a:r>
          <a:r>
            <a:rPr lang="pt-BR" sz="1300" b="1">
              <a:solidFill>
                <a:schemeClr val="tx1"/>
              </a:solidFill>
            </a:rPr>
            <a:t>fotos</a:t>
          </a:r>
          <a:r>
            <a:rPr lang="pt-BR" sz="1300">
              <a:solidFill>
                <a:schemeClr val="tx1"/>
              </a:solidFill>
            </a:rPr>
            <a:t> e vídeos (</a:t>
          </a:r>
          <a:r>
            <a:rPr lang="pt-BR" sz="1300" i="1">
              <a:solidFill>
                <a:schemeClr val="tx1"/>
              </a:solidFill>
            </a:rPr>
            <a:t>Time Stamp</a:t>
          </a:r>
          <a:r>
            <a:rPr lang="pt-BR" sz="1300">
              <a:solidFill>
                <a:schemeClr val="tx1"/>
              </a:solidFill>
            </a:rPr>
            <a:t>).</a:t>
          </a:r>
        </a:p>
      </dgm:t>
    </dgm:pt>
    <dgm:pt modelId="{F4215D1C-0889-4C6D-9C25-FA08B6339D36}" type="parTrans" cxnId="{06159821-2C44-42BE-BAB5-A7F0562F3ED5}">
      <dgm:prSet/>
      <dgm:spPr/>
      <dgm:t>
        <a:bodyPr/>
        <a:lstStyle/>
        <a:p>
          <a:endParaRPr lang="pt-BR"/>
        </a:p>
      </dgm:t>
    </dgm:pt>
    <dgm:pt modelId="{5E575A0C-90F2-4754-AD20-3798737C2CE8}" type="sibTrans" cxnId="{06159821-2C44-42BE-BAB5-A7F0562F3ED5}">
      <dgm:prSet/>
      <dgm:spPr/>
      <dgm:t>
        <a:bodyPr/>
        <a:lstStyle/>
        <a:p>
          <a:endParaRPr lang="pt-BR"/>
        </a:p>
      </dgm:t>
    </dgm:pt>
    <dgm:pt modelId="{1D21A211-37D1-4E43-A06C-D89DD0C078A4}">
      <dgm:prSet phldrT="[Texto]" custT="1"/>
      <dgm:spPr>
        <a:noFill/>
        <a:ln>
          <a:noFill/>
        </a:ln>
      </dgm:spPr>
      <dgm:t>
        <a:bodyPr/>
        <a:lstStyle/>
        <a:p>
          <a:pPr algn="just"/>
          <a:endParaRPr lang="pt-BR" sz="1400">
            <a:solidFill>
              <a:schemeClr val="tx1"/>
            </a:solidFill>
          </a:endParaRPr>
        </a:p>
      </dgm:t>
    </dgm:pt>
    <dgm:pt modelId="{C8B162FD-3B2E-4DEA-A2AF-D4A42E0C4D8E}" type="parTrans" cxnId="{1CDF481E-E0D7-4132-B4CA-8ACE13F6728F}">
      <dgm:prSet/>
      <dgm:spPr/>
      <dgm:t>
        <a:bodyPr/>
        <a:lstStyle/>
        <a:p>
          <a:endParaRPr lang="pt-BR"/>
        </a:p>
      </dgm:t>
    </dgm:pt>
    <dgm:pt modelId="{5B9915CD-CF94-4CA8-8291-9EC49B22CDF5}" type="sibTrans" cxnId="{1CDF481E-E0D7-4132-B4CA-8ACE13F6728F}">
      <dgm:prSet/>
      <dgm:spPr/>
      <dgm:t>
        <a:bodyPr/>
        <a:lstStyle/>
        <a:p>
          <a:endParaRPr lang="pt-BR"/>
        </a:p>
      </dgm:t>
    </dgm:pt>
    <dgm:pt modelId="{6403F414-FF7C-49AF-8C5B-08BBF238C9DF}">
      <dgm:prSet custT="1"/>
      <dgm:spPr/>
      <dgm:t>
        <a:bodyPr/>
        <a:lstStyle/>
        <a:p>
          <a:pPr algn="just">
            <a:buFont typeface="Arial" panose="020B0604020202020204" pitchFamily="34" charset="0"/>
            <a:buChar char="•"/>
          </a:pPr>
          <a:endParaRPr lang="pt-BR" sz="1000">
            <a:solidFill>
              <a:schemeClr val="tx1"/>
            </a:solidFill>
          </a:endParaRPr>
        </a:p>
      </dgm:t>
    </dgm:pt>
    <dgm:pt modelId="{66DA67A9-E961-4DB9-97E4-25C123EB202B}" type="parTrans" cxnId="{5D65C6DC-C85B-4C7A-B1E6-80B88A1A0B67}">
      <dgm:prSet/>
      <dgm:spPr/>
      <dgm:t>
        <a:bodyPr/>
        <a:lstStyle/>
        <a:p>
          <a:endParaRPr lang="pt-BR"/>
        </a:p>
      </dgm:t>
    </dgm:pt>
    <dgm:pt modelId="{B88B7046-9C80-40E2-ACE8-362F38597883}" type="sibTrans" cxnId="{5D65C6DC-C85B-4C7A-B1E6-80B88A1A0B67}">
      <dgm:prSet/>
      <dgm:spPr/>
      <dgm:t>
        <a:bodyPr/>
        <a:lstStyle/>
        <a:p>
          <a:endParaRPr lang="pt-BR"/>
        </a:p>
      </dgm:t>
    </dgm:pt>
    <dgm:pt modelId="{78E7D852-A7EE-44E9-95F7-8BE689F2EC14}">
      <dgm:prSet custT="1"/>
      <dgm:spPr/>
      <dgm:t>
        <a:bodyPr/>
        <a:lstStyle/>
        <a:p>
          <a:pPr algn="just">
            <a:buFont typeface="Arial" panose="020B0604020202020204" pitchFamily="34" charset="0"/>
            <a:buChar char="•"/>
          </a:pPr>
          <a:r>
            <a:rPr lang="pt-BR" sz="1200" b="0">
              <a:solidFill>
                <a:schemeClr val="tx1"/>
              </a:solidFill>
            </a:rPr>
            <a:t>Ausência</a:t>
          </a:r>
          <a:r>
            <a:rPr lang="pt-BR" sz="1200" b="1">
              <a:solidFill>
                <a:schemeClr val="tx1"/>
              </a:solidFill>
            </a:rPr>
            <a:t> </a:t>
          </a:r>
          <a:r>
            <a:rPr lang="pt-BR" sz="1200" b="0">
              <a:solidFill>
                <a:schemeClr val="tx1"/>
              </a:solidFill>
            </a:rPr>
            <a:t>de</a:t>
          </a:r>
          <a:r>
            <a:rPr lang="pt-BR" sz="1200" b="1">
              <a:solidFill>
                <a:schemeClr val="tx1"/>
              </a:solidFill>
            </a:rPr>
            <a:t> capacitação </a:t>
          </a:r>
          <a:r>
            <a:rPr lang="pt-BR" sz="1200" b="0">
              <a:solidFill>
                <a:schemeClr val="tx1"/>
              </a:solidFill>
            </a:rPr>
            <a:t>dos</a:t>
          </a:r>
          <a:r>
            <a:rPr lang="pt-BR" sz="1200" b="1">
              <a:solidFill>
                <a:schemeClr val="tx1"/>
              </a:solidFill>
            </a:rPr>
            <a:t> peritos</a:t>
          </a:r>
          <a:r>
            <a:rPr lang="pt-BR" sz="1200">
              <a:solidFill>
                <a:schemeClr val="tx1"/>
              </a:solidFill>
            </a:rPr>
            <a:t>;</a:t>
          </a:r>
        </a:p>
      </dgm:t>
    </dgm:pt>
    <dgm:pt modelId="{7ABAE11A-58A0-4C31-AA2A-C181777339F3}" type="parTrans" cxnId="{ECECFC68-0EA0-47C0-B4DC-26D1334FF04A}">
      <dgm:prSet/>
      <dgm:spPr/>
      <dgm:t>
        <a:bodyPr/>
        <a:lstStyle/>
        <a:p>
          <a:endParaRPr lang="pt-BR"/>
        </a:p>
      </dgm:t>
    </dgm:pt>
    <dgm:pt modelId="{BC4B7618-DBDB-4DDC-82BA-0097DAC924E0}" type="sibTrans" cxnId="{ECECFC68-0EA0-47C0-B4DC-26D1334FF04A}">
      <dgm:prSet/>
      <dgm:spPr/>
      <dgm:t>
        <a:bodyPr/>
        <a:lstStyle/>
        <a:p>
          <a:endParaRPr lang="pt-BR"/>
        </a:p>
      </dgm:t>
    </dgm:pt>
    <dgm:pt modelId="{BD597E66-DB57-4C5C-8DEE-FD7B86BEF640}">
      <dgm:prSet custT="1"/>
      <dgm:spPr/>
      <dgm:t>
        <a:bodyPr/>
        <a:lstStyle/>
        <a:p>
          <a:pPr algn="just">
            <a:buFont typeface="Arial" panose="020B0604020202020204" pitchFamily="34" charset="0"/>
            <a:buChar char="•"/>
          </a:pPr>
          <a:endParaRPr lang="pt-BR" sz="1000">
            <a:solidFill>
              <a:schemeClr val="tx1"/>
            </a:solidFill>
          </a:endParaRPr>
        </a:p>
      </dgm:t>
    </dgm:pt>
    <dgm:pt modelId="{0DB26FCD-22A0-46EA-979E-CD495FD1BC6F}" type="parTrans" cxnId="{35A8F2B5-4645-4D4B-947D-B7FDFFEEBF35}">
      <dgm:prSet/>
      <dgm:spPr/>
      <dgm:t>
        <a:bodyPr/>
        <a:lstStyle/>
        <a:p>
          <a:endParaRPr lang="pt-BR"/>
        </a:p>
      </dgm:t>
    </dgm:pt>
    <dgm:pt modelId="{472E5DFB-EE21-4B84-AC38-ACC85CE094C4}" type="sibTrans" cxnId="{35A8F2B5-4645-4D4B-947D-B7FDFFEEBF35}">
      <dgm:prSet/>
      <dgm:spPr/>
      <dgm:t>
        <a:bodyPr/>
        <a:lstStyle/>
        <a:p>
          <a:endParaRPr lang="pt-BR"/>
        </a:p>
      </dgm:t>
    </dgm:pt>
    <dgm:pt modelId="{A72DEB89-139A-41C4-BA2B-1177F959413B}">
      <dgm:prSet custT="1"/>
      <dgm:spPr/>
      <dgm:t>
        <a:bodyPr/>
        <a:lstStyle/>
        <a:p>
          <a:pPr algn="just">
            <a:buFont typeface="Arial" panose="020B0604020202020204" pitchFamily="34" charset="0"/>
            <a:buChar char="•"/>
          </a:pPr>
          <a:r>
            <a:rPr lang="pt-BR" sz="1200" b="0">
              <a:solidFill>
                <a:schemeClr val="tx1"/>
              </a:solidFill>
            </a:rPr>
            <a:t>Ausência</a:t>
          </a:r>
          <a:r>
            <a:rPr lang="pt-BR" sz="1200">
              <a:solidFill>
                <a:schemeClr val="tx1"/>
              </a:solidFill>
            </a:rPr>
            <a:t> de </a:t>
          </a:r>
          <a:r>
            <a:rPr lang="pt-BR" sz="1200" b="1">
              <a:solidFill>
                <a:schemeClr val="tx1"/>
              </a:solidFill>
            </a:rPr>
            <a:t>padronização</a:t>
          </a:r>
          <a:r>
            <a:rPr lang="pt-BR" sz="1200">
              <a:solidFill>
                <a:schemeClr val="tx1"/>
              </a:solidFill>
            </a:rPr>
            <a:t> das </a:t>
          </a:r>
          <a:r>
            <a:rPr lang="pt-BR" sz="1200" b="1">
              <a:solidFill>
                <a:schemeClr val="tx1"/>
              </a:solidFill>
            </a:rPr>
            <a:t>fotos</a:t>
          </a:r>
          <a:r>
            <a:rPr lang="pt-BR" sz="1200">
              <a:solidFill>
                <a:schemeClr val="tx1"/>
              </a:solidFill>
            </a:rPr>
            <a:t>;</a:t>
          </a:r>
        </a:p>
      </dgm:t>
    </dgm:pt>
    <dgm:pt modelId="{E0BAE0FE-4033-480A-89DF-42374782BD77}" type="parTrans" cxnId="{8EECD707-E681-4541-9921-AA9828E492BC}">
      <dgm:prSet/>
      <dgm:spPr/>
      <dgm:t>
        <a:bodyPr/>
        <a:lstStyle/>
        <a:p>
          <a:endParaRPr lang="pt-BR"/>
        </a:p>
      </dgm:t>
    </dgm:pt>
    <dgm:pt modelId="{55B9187F-FEB8-49BB-9930-D58D3FFEB2C1}" type="sibTrans" cxnId="{8EECD707-E681-4541-9921-AA9828E492BC}">
      <dgm:prSet/>
      <dgm:spPr/>
      <dgm:t>
        <a:bodyPr/>
        <a:lstStyle/>
        <a:p>
          <a:endParaRPr lang="pt-BR"/>
        </a:p>
      </dgm:t>
    </dgm:pt>
    <dgm:pt modelId="{EC729344-9F8D-4BAC-A731-A5D37C99DB58}">
      <dgm:prSet custT="1"/>
      <dgm:spPr/>
      <dgm:t>
        <a:bodyPr/>
        <a:lstStyle/>
        <a:p>
          <a:pPr algn="just">
            <a:buFont typeface="Arial" panose="020B0604020202020204" pitchFamily="34" charset="0"/>
            <a:buChar char="•"/>
          </a:pPr>
          <a:endParaRPr lang="pt-BR" sz="1000">
            <a:solidFill>
              <a:schemeClr val="tx1"/>
            </a:solidFill>
          </a:endParaRPr>
        </a:p>
      </dgm:t>
    </dgm:pt>
    <dgm:pt modelId="{5491EE5F-5C87-464A-934E-2AD5C91E7944}" type="parTrans" cxnId="{4FC3291F-B33E-4B82-8220-AB863A55C1BB}">
      <dgm:prSet/>
      <dgm:spPr/>
      <dgm:t>
        <a:bodyPr/>
        <a:lstStyle/>
        <a:p>
          <a:endParaRPr lang="pt-BR"/>
        </a:p>
      </dgm:t>
    </dgm:pt>
    <dgm:pt modelId="{A22DA11E-E232-414E-8D5A-E86CFA248CBB}" type="sibTrans" cxnId="{4FC3291F-B33E-4B82-8220-AB863A55C1BB}">
      <dgm:prSet/>
      <dgm:spPr/>
      <dgm:t>
        <a:bodyPr/>
        <a:lstStyle/>
        <a:p>
          <a:endParaRPr lang="pt-BR"/>
        </a:p>
      </dgm:t>
    </dgm:pt>
    <dgm:pt modelId="{2BD8C961-62FE-4314-9518-504092F303F0}">
      <dgm:prSet custT="1"/>
      <dgm:spPr/>
      <dgm:t>
        <a:bodyPr/>
        <a:lstStyle/>
        <a:p>
          <a:pPr algn="just">
            <a:buFont typeface="Arial" panose="020B0604020202020204" pitchFamily="34" charset="0"/>
            <a:buChar char="•"/>
          </a:pPr>
          <a:r>
            <a:rPr lang="pt-BR" sz="1200">
              <a:solidFill>
                <a:schemeClr val="tx1"/>
              </a:solidFill>
            </a:rPr>
            <a:t>Ausência de </a:t>
          </a:r>
          <a:r>
            <a:rPr lang="pt-BR" sz="1200" b="1">
              <a:solidFill>
                <a:schemeClr val="tx1"/>
              </a:solidFill>
            </a:rPr>
            <a:t>formatação</a:t>
          </a:r>
          <a:r>
            <a:rPr lang="pt-BR" sz="1200">
              <a:solidFill>
                <a:schemeClr val="tx1"/>
              </a:solidFill>
            </a:rPr>
            <a:t> dos textos nas normas da </a:t>
          </a:r>
          <a:r>
            <a:rPr lang="pt-BR" sz="1200" b="1">
              <a:solidFill>
                <a:schemeClr val="tx1"/>
              </a:solidFill>
            </a:rPr>
            <a:t>ABNT</a:t>
          </a:r>
          <a:r>
            <a:rPr lang="pt-BR" sz="1200">
              <a:solidFill>
                <a:schemeClr val="tx1"/>
              </a:solidFill>
            </a:rPr>
            <a:t>;</a:t>
          </a:r>
        </a:p>
      </dgm:t>
    </dgm:pt>
    <dgm:pt modelId="{7943CC46-2F3B-406C-B60A-88E879C971D1}" type="parTrans" cxnId="{78DF44A1-767E-48DD-B199-6E607808819B}">
      <dgm:prSet/>
      <dgm:spPr/>
      <dgm:t>
        <a:bodyPr/>
        <a:lstStyle/>
        <a:p>
          <a:endParaRPr lang="pt-BR"/>
        </a:p>
      </dgm:t>
    </dgm:pt>
    <dgm:pt modelId="{08D1A183-D554-4C03-904F-127E340098F8}" type="sibTrans" cxnId="{78DF44A1-767E-48DD-B199-6E607808819B}">
      <dgm:prSet/>
      <dgm:spPr/>
      <dgm:t>
        <a:bodyPr/>
        <a:lstStyle/>
        <a:p>
          <a:endParaRPr lang="pt-BR"/>
        </a:p>
      </dgm:t>
    </dgm:pt>
    <dgm:pt modelId="{8932B7C5-793D-41CF-BD2A-BD34C527DED2}">
      <dgm:prSet custT="1"/>
      <dgm:spPr/>
      <dgm:t>
        <a:bodyPr/>
        <a:lstStyle/>
        <a:p>
          <a:pPr algn="just">
            <a:buFont typeface="Arial" panose="020B0604020202020204" pitchFamily="34" charset="0"/>
            <a:buChar char="•"/>
          </a:pPr>
          <a:endParaRPr lang="pt-BR" sz="1000">
            <a:solidFill>
              <a:schemeClr val="tx1"/>
            </a:solidFill>
          </a:endParaRPr>
        </a:p>
      </dgm:t>
    </dgm:pt>
    <dgm:pt modelId="{6E423400-464F-49CE-808F-9BBAC020549D}" type="parTrans" cxnId="{C7A42CAD-BAC9-4418-8AB8-7D3462A2E7A7}">
      <dgm:prSet/>
      <dgm:spPr/>
      <dgm:t>
        <a:bodyPr/>
        <a:lstStyle/>
        <a:p>
          <a:endParaRPr lang="pt-BR"/>
        </a:p>
      </dgm:t>
    </dgm:pt>
    <dgm:pt modelId="{18D3FBB4-B81A-4B29-8B4D-2616EF903415}" type="sibTrans" cxnId="{C7A42CAD-BAC9-4418-8AB8-7D3462A2E7A7}">
      <dgm:prSet/>
      <dgm:spPr/>
      <dgm:t>
        <a:bodyPr/>
        <a:lstStyle/>
        <a:p>
          <a:endParaRPr lang="pt-BR"/>
        </a:p>
      </dgm:t>
    </dgm:pt>
    <dgm:pt modelId="{1BAC5DAB-D44D-4AB5-92E8-1786C22895A6}">
      <dgm:prSet custT="1"/>
      <dgm:spPr/>
      <dgm:t>
        <a:bodyPr/>
        <a:lstStyle/>
        <a:p>
          <a:pPr algn="just">
            <a:buFont typeface="Arial" panose="020B0604020202020204" pitchFamily="34" charset="0"/>
            <a:buChar char="•"/>
          </a:pPr>
          <a:r>
            <a:rPr lang="pt-BR" sz="1200">
              <a:solidFill>
                <a:schemeClr val="tx1"/>
              </a:solidFill>
            </a:rPr>
            <a:t>Ausência de </a:t>
          </a:r>
          <a:r>
            <a:rPr lang="pt-BR" sz="1200" b="1">
              <a:solidFill>
                <a:schemeClr val="tx1"/>
              </a:solidFill>
            </a:rPr>
            <a:t>correção</a:t>
          </a:r>
          <a:r>
            <a:rPr lang="pt-BR" sz="1200">
              <a:solidFill>
                <a:schemeClr val="tx1"/>
              </a:solidFill>
            </a:rPr>
            <a:t> </a:t>
          </a:r>
          <a:r>
            <a:rPr lang="pt-BR" sz="1200" b="0">
              <a:solidFill>
                <a:schemeClr val="tx1"/>
              </a:solidFill>
            </a:rPr>
            <a:t>automática</a:t>
          </a:r>
          <a:r>
            <a:rPr lang="pt-BR" sz="1200">
              <a:solidFill>
                <a:schemeClr val="tx1"/>
              </a:solidFill>
            </a:rPr>
            <a:t> da </a:t>
          </a:r>
          <a:r>
            <a:rPr lang="pt-BR" sz="1200" b="1">
              <a:solidFill>
                <a:schemeClr val="tx1"/>
              </a:solidFill>
            </a:rPr>
            <a:t>gramática</a:t>
          </a:r>
          <a:r>
            <a:rPr lang="pt-BR" sz="1200">
              <a:solidFill>
                <a:schemeClr val="tx1"/>
              </a:solidFill>
            </a:rPr>
            <a:t> e </a:t>
          </a:r>
          <a:r>
            <a:rPr lang="pt-BR" sz="1200" b="1">
              <a:solidFill>
                <a:schemeClr val="tx1"/>
              </a:solidFill>
            </a:rPr>
            <a:t>ortografia</a:t>
          </a:r>
          <a:r>
            <a:rPr lang="pt-BR" sz="1200">
              <a:solidFill>
                <a:schemeClr val="tx1"/>
              </a:solidFill>
            </a:rPr>
            <a:t>;</a:t>
          </a:r>
        </a:p>
      </dgm:t>
    </dgm:pt>
    <dgm:pt modelId="{0F1FF170-9F61-4C4B-91CB-0119E88BE59A}" type="parTrans" cxnId="{842CF854-78FB-4F9D-B4D7-160D15679026}">
      <dgm:prSet/>
      <dgm:spPr/>
      <dgm:t>
        <a:bodyPr/>
        <a:lstStyle/>
        <a:p>
          <a:endParaRPr lang="pt-BR"/>
        </a:p>
      </dgm:t>
    </dgm:pt>
    <dgm:pt modelId="{008A2BE8-5F83-4B62-86AD-EAAA4C99BF4F}" type="sibTrans" cxnId="{842CF854-78FB-4F9D-B4D7-160D15679026}">
      <dgm:prSet/>
      <dgm:spPr/>
      <dgm:t>
        <a:bodyPr/>
        <a:lstStyle/>
        <a:p>
          <a:endParaRPr lang="pt-BR"/>
        </a:p>
      </dgm:t>
    </dgm:pt>
    <dgm:pt modelId="{C01B4CF8-C07A-4487-9BB2-91A3DE5ABEC3}">
      <dgm:prSet custT="1"/>
      <dgm:spPr/>
      <dgm:t>
        <a:bodyPr/>
        <a:lstStyle/>
        <a:p>
          <a:pPr algn="just">
            <a:buFont typeface="Arial" panose="020B0604020202020204" pitchFamily="34" charset="0"/>
            <a:buChar char="•"/>
          </a:pPr>
          <a:endParaRPr lang="pt-BR" sz="1000">
            <a:solidFill>
              <a:schemeClr val="tx1"/>
            </a:solidFill>
          </a:endParaRPr>
        </a:p>
      </dgm:t>
    </dgm:pt>
    <dgm:pt modelId="{57562048-E636-4E59-8514-7E5CF67C213F}" type="parTrans" cxnId="{37AB9CB9-00BC-4708-84A5-B6F9AD8E46E2}">
      <dgm:prSet/>
      <dgm:spPr/>
      <dgm:t>
        <a:bodyPr/>
        <a:lstStyle/>
        <a:p>
          <a:endParaRPr lang="pt-BR"/>
        </a:p>
      </dgm:t>
    </dgm:pt>
    <dgm:pt modelId="{28F04573-24EB-41A8-9671-F2824DDD10E0}" type="sibTrans" cxnId="{37AB9CB9-00BC-4708-84A5-B6F9AD8E46E2}">
      <dgm:prSet/>
      <dgm:spPr/>
      <dgm:t>
        <a:bodyPr/>
        <a:lstStyle/>
        <a:p>
          <a:endParaRPr lang="pt-BR"/>
        </a:p>
      </dgm:t>
    </dgm:pt>
    <dgm:pt modelId="{5FE42083-9CC4-4C4F-BAB7-2DDD7575800E}">
      <dgm:prSet custT="1"/>
      <dgm:spPr/>
      <dgm:t>
        <a:bodyPr/>
        <a:lstStyle/>
        <a:p>
          <a:pPr algn="just">
            <a:buFont typeface="Arial" panose="020B0604020202020204" pitchFamily="34" charset="0"/>
            <a:buChar char="•"/>
          </a:pPr>
          <a:r>
            <a:rPr lang="pt-BR" sz="1200" b="1">
              <a:solidFill>
                <a:schemeClr val="tx1"/>
              </a:solidFill>
            </a:rPr>
            <a:t>Dificuldade</a:t>
          </a:r>
          <a:r>
            <a:rPr lang="pt-BR" sz="1200">
              <a:solidFill>
                <a:schemeClr val="tx1"/>
              </a:solidFill>
            </a:rPr>
            <a:t> de </a:t>
          </a:r>
          <a:r>
            <a:rPr lang="pt-BR" sz="1200" b="1">
              <a:solidFill>
                <a:schemeClr val="tx1"/>
              </a:solidFill>
            </a:rPr>
            <a:t>anexar</a:t>
          </a:r>
          <a:r>
            <a:rPr lang="pt-BR" sz="1200">
              <a:solidFill>
                <a:schemeClr val="tx1"/>
              </a:solidFill>
            </a:rPr>
            <a:t> </a:t>
          </a:r>
          <a:r>
            <a:rPr lang="pt-BR" sz="1200" b="1">
              <a:solidFill>
                <a:schemeClr val="tx1"/>
              </a:solidFill>
            </a:rPr>
            <a:t>vídeos</a:t>
          </a:r>
          <a:r>
            <a:rPr lang="pt-BR" sz="1200">
              <a:solidFill>
                <a:schemeClr val="tx1"/>
              </a:solidFill>
            </a:rPr>
            <a:t> sem vincular uma plataforma com acesso pessoal;</a:t>
          </a:r>
        </a:p>
      </dgm:t>
    </dgm:pt>
    <dgm:pt modelId="{65697488-8C82-4362-85C3-31BC488861C0}" type="parTrans" cxnId="{9A78A121-2B22-41E4-8210-5F4B8571D883}">
      <dgm:prSet/>
      <dgm:spPr/>
      <dgm:t>
        <a:bodyPr/>
        <a:lstStyle/>
        <a:p>
          <a:endParaRPr lang="pt-BR"/>
        </a:p>
      </dgm:t>
    </dgm:pt>
    <dgm:pt modelId="{1BBAA083-B943-48FC-B4FF-1B472AF51F7B}" type="sibTrans" cxnId="{9A78A121-2B22-41E4-8210-5F4B8571D883}">
      <dgm:prSet/>
      <dgm:spPr/>
      <dgm:t>
        <a:bodyPr/>
        <a:lstStyle/>
        <a:p>
          <a:endParaRPr lang="pt-BR"/>
        </a:p>
      </dgm:t>
    </dgm:pt>
    <dgm:pt modelId="{CBE02A4C-FB69-4D2F-81E6-7D1383635539}">
      <dgm:prSet custT="1"/>
      <dgm:spPr/>
      <dgm:t>
        <a:bodyPr/>
        <a:lstStyle/>
        <a:p>
          <a:pPr algn="just">
            <a:buFont typeface="Arial" panose="020B0604020202020204" pitchFamily="34" charset="0"/>
            <a:buChar char="•"/>
          </a:pPr>
          <a:endParaRPr lang="pt-BR" sz="1000">
            <a:solidFill>
              <a:schemeClr val="tx1"/>
            </a:solidFill>
          </a:endParaRPr>
        </a:p>
      </dgm:t>
    </dgm:pt>
    <dgm:pt modelId="{B43B6972-E6D3-4DE7-BF69-533E68BA0191}" type="parTrans" cxnId="{C414C16F-F114-45A6-81A9-B778D7374ED0}">
      <dgm:prSet/>
      <dgm:spPr/>
      <dgm:t>
        <a:bodyPr/>
        <a:lstStyle/>
        <a:p>
          <a:endParaRPr lang="pt-BR"/>
        </a:p>
      </dgm:t>
    </dgm:pt>
    <dgm:pt modelId="{79222ECC-53E3-4397-869C-DAD51994B1BA}" type="sibTrans" cxnId="{C414C16F-F114-45A6-81A9-B778D7374ED0}">
      <dgm:prSet/>
      <dgm:spPr/>
      <dgm:t>
        <a:bodyPr/>
        <a:lstStyle/>
        <a:p>
          <a:endParaRPr lang="pt-BR"/>
        </a:p>
      </dgm:t>
    </dgm:pt>
    <dgm:pt modelId="{420F4CBE-0330-4EC3-B214-8504A568E140}">
      <dgm:prSet custT="1"/>
      <dgm:spPr/>
      <dgm:t>
        <a:bodyPr/>
        <a:lstStyle/>
        <a:p>
          <a:pPr algn="just">
            <a:buFont typeface="Arial" panose="020B0604020202020204" pitchFamily="34" charset="0"/>
            <a:buChar char="•"/>
          </a:pPr>
          <a:r>
            <a:rPr lang="pt-BR" sz="1200" b="1">
              <a:solidFill>
                <a:schemeClr val="tx1"/>
              </a:solidFill>
            </a:rPr>
            <a:t>Falta</a:t>
          </a:r>
          <a:r>
            <a:rPr lang="pt-BR" sz="1200">
              <a:solidFill>
                <a:schemeClr val="tx1"/>
              </a:solidFill>
            </a:rPr>
            <a:t> de </a:t>
          </a:r>
          <a:r>
            <a:rPr lang="pt-BR" sz="1200" b="1">
              <a:solidFill>
                <a:schemeClr val="tx1"/>
              </a:solidFill>
            </a:rPr>
            <a:t>segurança</a:t>
          </a:r>
          <a:r>
            <a:rPr lang="pt-BR" sz="1200">
              <a:solidFill>
                <a:schemeClr val="tx1"/>
              </a:solidFill>
            </a:rPr>
            <a:t> dos </a:t>
          </a:r>
          <a:r>
            <a:rPr lang="pt-BR" sz="1200" b="1">
              <a:solidFill>
                <a:schemeClr val="tx1"/>
              </a:solidFill>
            </a:rPr>
            <a:t>dados</a:t>
          </a:r>
          <a:r>
            <a:rPr lang="pt-BR" sz="1200">
              <a:solidFill>
                <a:schemeClr val="tx1"/>
              </a:solidFill>
            </a:rPr>
            <a:t>;</a:t>
          </a:r>
        </a:p>
      </dgm:t>
    </dgm:pt>
    <dgm:pt modelId="{5C16576E-410B-4FDD-A4DF-41530D2B4D75}" type="parTrans" cxnId="{F410933A-9A23-41E3-A35F-F854EF286BE9}">
      <dgm:prSet/>
      <dgm:spPr/>
      <dgm:t>
        <a:bodyPr/>
        <a:lstStyle/>
        <a:p>
          <a:endParaRPr lang="pt-BR"/>
        </a:p>
      </dgm:t>
    </dgm:pt>
    <dgm:pt modelId="{079A99EC-23F7-4FAA-AF6D-FCD129D01D24}" type="sibTrans" cxnId="{F410933A-9A23-41E3-A35F-F854EF286BE9}">
      <dgm:prSet/>
      <dgm:spPr/>
      <dgm:t>
        <a:bodyPr/>
        <a:lstStyle/>
        <a:p>
          <a:endParaRPr lang="pt-BR"/>
        </a:p>
      </dgm:t>
    </dgm:pt>
    <dgm:pt modelId="{1B6F7AB0-BA54-4C4F-90D9-AE9CAB4D4A62}">
      <dgm:prSet custT="1"/>
      <dgm:spPr/>
      <dgm:t>
        <a:bodyPr/>
        <a:lstStyle/>
        <a:p>
          <a:pPr algn="just">
            <a:buFont typeface="Arial" panose="020B0604020202020204" pitchFamily="34" charset="0"/>
            <a:buChar char="•"/>
          </a:pPr>
          <a:endParaRPr lang="pt-BR" sz="1000">
            <a:solidFill>
              <a:schemeClr val="tx1"/>
            </a:solidFill>
          </a:endParaRPr>
        </a:p>
      </dgm:t>
    </dgm:pt>
    <dgm:pt modelId="{7A619C2E-6019-4AB3-8207-F1B477DEEA6B}" type="parTrans" cxnId="{21F2A4F0-0F61-4BBB-8A5A-29F1258FB808}">
      <dgm:prSet/>
      <dgm:spPr/>
      <dgm:t>
        <a:bodyPr/>
        <a:lstStyle/>
        <a:p>
          <a:endParaRPr lang="pt-BR"/>
        </a:p>
      </dgm:t>
    </dgm:pt>
    <dgm:pt modelId="{27550DA1-EF1E-42F9-8B07-E2217E114439}" type="sibTrans" cxnId="{21F2A4F0-0F61-4BBB-8A5A-29F1258FB808}">
      <dgm:prSet/>
      <dgm:spPr/>
      <dgm:t>
        <a:bodyPr/>
        <a:lstStyle/>
        <a:p>
          <a:endParaRPr lang="pt-BR"/>
        </a:p>
      </dgm:t>
    </dgm:pt>
    <dgm:pt modelId="{A7B367F9-E5F3-47FC-BCAE-370AF0A2AE1B}">
      <dgm:prSet custT="1"/>
      <dgm:spPr/>
      <dgm:t>
        <a:bodyPr/>
        <a:lstStyle/>
        <a:p>
          <a:pPr algn="just">
            <a:buFont typeface="Arial" panose="020B0604020202020204" pitchFamily="34" charset="0"/>
            <a:buChar char="•"/>
          </a:pPr>
          <a:r>
            <a:rPr lang="pt-BR" sz="1200" b="1">
              <a:solidFill>
                <a:schemeClr val="tx1"/>
              </a:solidFill>
            </a:rPr>
            <a:t>Dificuldade</a:t>
          </a:r>
          <a:r>
            <a:rPr lang="pt-BR" sz="1200">
              <a:solidFill>
                <a:schemeClr val="tx1"/>
              </a:solidFill>
            </a:rPr>
            <a:t> no </a:t>
          </a:r>
          <a:r>
            <a:rPr lang="pt-BR" sz="1200" b="1">
              <a:solidFill>
                <a:schemeClr val="tx1"/>
              </a:solidFill>
            </a:rPr>
            <a:t>registro</a:t>
          </a:r>
          <a:r>
            <a:rPr lang="pt-BR" sz="1200">
              <a:solidFill>
                <a:schemeClr val="tx1"/>
              </a:solidFill>
            </a:rPr>
            <a:t> das informações de </a:t>
          </a:r>
          <a:r>
            <a:rPr lang="pt-BR" sz="1200" b="1">
              <a:solidFill>
                <a:schemeClr val="tx1"/>
              </a:solidFill>
            </a:rPr>
            <a:t>grande</a:t>
          </a:r>
          <a:r>
            <a:rPr lang="pt-BR" sz="1200">
              <a:solidFill>
                <a:schemeClr val="tx1"/>
              </a:solidFill>
            </a:rPr>
            <a:t> </a:t>
          </a:r>
          <a:r>
            <a:rPr lang="pt-BR" sz="1200" b="1">
              <a:solidFill>
                <a:schemeClr val="tx1"/>
              </a:solidFill>
            </a:rPr>
            <a:t>quantidade</a:t>
          </a:r>
          <a:r>
            <a:rPr lang="pt-BR" sz="1200">
              <a:solidFill>
                <a:schemeClr val="tx1"/>
              </a:solidFill>
            </a:rPr>
            <a:t> de </a:t>
          </a:r>
          <a:r>
            <a:rPr lang="pt-BR" sz="1200" b="1">
              <a:solidFill>
                <a:schemeClr val="tx1"/>
              </a:solidFill>
            </a:rPr>
            <a:t>animais</a:t>
          </a:r>
          <a:r>
            <a:rPr lang="pt-BR" sz="1200">
              <a:solidFill>
                <a:schemeClr val="tx1"/>
              </a:solidFill>
            </a:rPr>
            <a:t>.</a:t>
          </a:r>
        </a:p>
      </dgm:t>
    </dgm:pt>
    <dgm:pt modelId="{8928CBDF-5B1B-4019-BB5E-16BE92F1A722}" type="parTrans" cxnId="{153D52C7-C97F-45B9-93D8-11DAEA8B45F9}">
      <dgm:prSet/>
      <dgm:spPr/>
      <dgm:t>
        <a:bodyPr/>
        <a:lstStyle/>
        <a:p>
          <a:endParaRPr lang="pt-BR"/>
        </a:p>
      </dgm:t>
    </dgm:pt>
    <dgm:pt modelId="{ADC3DE75-4626-4CAF-91E0-F495C7F66887}" type="sibTrans" cxnId="{153D52C7-C97F-45B9-93D8-11DAEA8B45F9}">
      <dgm:prSet/>
      <dgm:spPr/>
      <dgm:t>
        <a:bodyPr/>
        <a:lstStyle/>
        <a:p>
          <a:endParaRPr lang="pt-BR"/>
        </a:p>
      </dgm:t>
    </dgm:pt>
    <dgm:pt modelId="{E3F0E7C8-4214-4FAB-9165-1BDEB3F18505}">
      <dgm:prSet custT="1"/>
      <dgm:spPr/>
      <dgm:t>
        <a:bodyPr/>
        <a:lstStyle/>
        <a:p>
          <a:pPr algn="just">
            <a:spcAft>
              <a:spcPts val="0"/>
            </a:spcAft>
            <a:buFont typeface="Arial" panose="020B0604020202020204" pitchFamily="34" charset="0"/>
            <a:buChar char="•"/>
          </a:pPr>
          <a:r>
            <a:rPr lang="pt-BR" sz="1300">
              <a:solidFill>
                <a:schemeClr val="tx1"/>
              </a:solidFill>
            </a:rPr>
            <a:t>estetoscópio, otoscópio, termômetro, luvas, etc.;</a:t>
          </a:r>
        </a:p>
      </dgm:t>
    </dgm:pt>
    <dgm:pt modelId="{3AF2957C-6D14-4603-82B7-2D0C3527E9F8}" type="parTrans" cxnId="{CCAC7077-601B-46E7-AE16-F3DDDCC35273}">
      <dgm:prSet/>
      <dgm:spPr/>
      <dgm:t>
        <a:bodyPr/>
        <a:lstStyle/>
        <a:p>
          <a:endParaRPr lang="pt-BR"/>
        </a:p>
      </dgm:t>
    </dgm:pt>
    <dgm:pt modelId="{B1E26EC5-AF86-414F-8F7C-2EE140E7BD04}" type="sibTrans" cxnId="{CCAC7077-601B-46E7-AE16-F3DDDCC35273}">
      <dgm:prSet/>
      <dgm:spPr/>
      <dgm:t>
        <a:bodyPr/>
        <a:lstStyle/>
        <a:p>
          <a:endParaRPr lang="pt-BR"/>
        </a:p>
      </dgm:t>
    </dgm:pt>
    <dgm:pt modelId="{E1F3B92B-BE53-49F7-8968-3EFC158B291A}" type="pres">
      <dgm:prSet presAssocID="{C58A2B70-7505-4B30-B321-6E5BC98465BE}" presName="linearFlow" presStyleCnt="0">
        <dgm:presLayoutVars>
          <dgm:dir/>
          <dgm:animLvl val="lvl"/>
          <dgm:resizeHandles/>
        </dgm:presLayoutVars>
      </dgm:prSet>
      <dgm:spPr/>
    </dgm:pt>
    <dgm:pt modelId="{27217153-7546-4F48-8C37-B2DF93A319C0}" type="pres">
      <dgm:prSet presAssocID="{3E7F3AF3-5615-4CA3-9E74-B5FEE660C937}" presName="compositeNode" presStyleCnt="0">
        <dgm:presLayoutVars>
          <dgm:bulletEnabled val="1"/>
        </dgm:presLayoutVars>
      </dgm:prSet>
      <dgm:spPr/>
    </dgm:pt>
    <dgm:pt modelId="{8463DA97-8956-41D0-AC99-695213F02C6A}" type="pres">
      <dgm:prSet presAssocID="{3E7F3AF3-5615-4CA3-9E74-B5FEE660C937}" presName="image" presStyleLbl="fgImgPlace1" presStyleIdx="0" presStyleCnt="3"/>
      <dgm:spPr>
        <a:blipFill rotWithShape="1">
          <a:blip xmlns:r="http://schemas.openxmlformats.org/officeDocument/2006/relationships" r:embed="rId1">
            <a:duotone>
              <a:srgbClr val="E52713">
                <a:shade val="45000"/>
                <a:satMod val="135000"/>
              </a:srgbClr>
              <a:prstClr val="white"/>
            </a:duotone>
            <a:alphaModFix amt="30000"/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2C0F4922-076B-4E65-A837-ECD5C33B9C4F}" type="pres">
      <dgm:prSet presAssocID="{3E7F3AF3-5615-4CA3-9E74-B5FEE660C937}" presName="childNode" presStyleLbl="node1" presStyleIdx="0" presStyleCnt="3" custScaleX="104661" custLinFactNeighborY="-4530">
        <dgm:presLayoutVars>
          <dgm:bulletEnabled val="1"/>
        </dgm:presLayoutVars>
      </dgm:prSet>
      <dgm:spPr/>
    </dgm:pt>
    <dgm:pt modelId="{34F21095-BEAF-40D3-9DE2-FDDAFED31C4B}" type="pres">
      <dgm:prSet presAssocID="{3E7F3AF3-5615-4CA3-9E74-B5FEE660C937}" presName="parentNode" presStyleLbl="revTx" presStyleIdx="0" presStyleCnt="3">
        <dgm:presLayoutVars>
          <dgm:chMax val="0"/>
          <dgm:bulletEnabled val="1"/>
        </dgm:presLayoutVars>
      </dgm:prSet>
      <dgm:spPr/>
    </dgm:pt>
    <dgm:pt modelId="{1806FEAA-31FA-46B7-B914-0ED59BD2DBF9}" type="pres">
      <dgm:prSet presAssocID="{40D99825-4898-4213-8B00-3AF914F2E8C1}" presName="sibTrans" presStyleCnt="0"/>
      <dgm:spPr/>
    </dgm:pt>
    <dgm:pt modelId="{3AAEA15A-1091-4E8C-B0A6-B9E64AF66514}" type="pres">
      <dgm:prSet presAssocID="{4035C2DB-3206-4624-88E9-ABEBF0DFB3BE}" presName="compositeNode" presStyleCnt="0">
        <dgm:presLayoutVars>
          <dgm:bulletEnabled val="1"/>
        </dgm:presLayoutVars>
      </dgm:prSet>
      <dgm:spPr/>
    </dgm:pt>
    <dgm:pt modelId="{AA21C8FE-4B21-493F-858F-193DFECD3B68}" type="pres">
      <dgm:prSet presAssocID="{4035C2DB-3206-4624-88E9-ABEBF0DFB3BE}" presName="image" presStyleLbl="fgImgPlace1" presStyleIdx="1" presStyleCnt="3"/>
      <dgm:spPr>
        <a:blipFill rotWithShape="1">
          <a:blip xmlns:r="http://schemas.openxmlformats.org/officeDocument/2006/relationships" r:embed="rId3">
            <a:duotone>
              <a:srgbClr val="E52713">
                <a:shade val="45000"/>
                <a:satMod val="135000"/>
              </a:srgbClr>
              <a:prstClr val="white"/>
            </a:duotone>
            <a:alphaModFix amt="30000"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09B4BC66-F5B7-4070-9CF0-E1EC25B786DD}" type="pres">
      <dgm:prSet presAssocID="{4035C2DB-3206-4624-88E9-ABEBF0DFB3BE}" presName="childNode" presStyleLbl="node1" presStyleIdx="1" presStyleCnt="3">
        <dgm:presLayoutVars>
          <dgm:bulletEnabled val="1"/>
        </dgm:presLayoutVars>
      </dgm:prSet>
      <dgm:spPr/>
    </dgm:pt>
    <dgm:pt modelId="{38AEFE40-9EE1-41A0-88A6-BF96A657BF02}" type="pres">
      <dgm:prSet presAssocID="{4035C2DB-3206-4624-88E9-ABEBF0DFB3BE}" presName="parentNode" presStyleLbl="revTx" presStyleIdx="1" presStyleCnt="3">
        <dgm:presLayoutVars>
          <dgm:chMax val="0"/>
          <dgm:bulletEnabled val="1"/>
        </dgm:presLayoutVars>
      </dgm:prSet>
      <dgm:spPr/>
    </dgm:pt>
    <dgm:pt modelId="{7651AA71-3290-4A31-B1D7-DCE30986C922}" type="pres">
      <dgm:prSet presAssocID="{106F233C-8A94-494E-91C3-E6062DF1A7B1}" presName="sibTrans" presStyleCnt="0"/>
      <dgm:spPr/>
    </dgm:pt>
    <dgm:pt modelId="{50450B73-FF51-4D89-9F41-CA4E4F4A4517}" type="pres">
      <dgm:prSet presAssocID="{41162EE7-C184-4CDD-8F99-8DADE08B7B11}" presName="compositeNode" presStyleCnt="0">
        <dgm:presLayoutVars>
          <dgm:bulletEnabled val="1"/>
        </dgm:presLayoutVars>
      </dgm:prSet>
      <dgm:spPr/>
    </dgm:pt>
    <dgm:pt modelId="{F63D4DBF-583A-46FB-A9EA-DA07D87CD408}" type="pres">
      <dgm:prSet presAssocID="{41162EE7-C184-4CDD-8F99-8DADE08B7B11}" presName="image" presStyleLbl="fgImgPlace1" presStyleIdx="2" presStyleCnt="3"/>
      <dgm:spPr>
        <a:blipFill>
          <a:blip xmlns:r="http://schemas.openxmlformats.org/officeDocument/2006/relationships" r:embed="rId5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ventário incorreto com preenchimento sólido"/>
        </a:ext>
      </dgm:extLst>
    </dgm:pt>
    <dgm:pt modelId="{8CEA9207-BC88-4F8E-B11F-A98775C438BA}" type="pres">
      <dgm:prSet presAssocID="{41162EE7-C184-4CDD-8F99-8DADE08B7B11}" presName="childNode" presStyleLbl="node1" presStyleIdx="2" presStyleCnt="3" custScaleY="100085" custLinFactNeighborY="-2220">
        <dgm:presLayoutVars>
          <dgm:bulletEnabled val="1"/>
        </dgm:presLayoutVars>
      </dgm:prSet>
      <dgm:spPr/>
    </dgm:pt>
    <dgm:pt modelId="{15220FB4-C76C-43CF-9C81-705C03744B3D}" type="pres">
      <dgm:prSet presAssocID="{41162EE7-C184-4CDD-8F99-8DADE08B7B11}" presName="parentNode" presStyleLbl="revTx" presStyleIdx="2" presStyleCnt="3">
        <dgm:presLayoutVars>
          <dgm:chMax val="0"/>
          <dgm:bulletEnabled val="1"/>
        </dgm:presLayoutVars>
      </dgm:prSet>
      <dgm:spPr/>
    </dgm:pt>
  </dgm:ptLst>
  <dgm:cxnLst>
    <dgm:cxn modelId="{B1626002-9CB4-4890-88DB-35EC6A52B530}" type="presOf" srcId="{4222781A-E44D-4969-ACD2-FC28491783BD}" destId="{2C0F4922-076B-4E65-A837-ECD5C33B9C4F}" srcOrd="0" destOrd="5" presId="urn:microsoft.com/office/officeart/2005/8/layout/hList2"/>
    <dgm:cxn modelId="{D0437806-02C3-4524-BD91-4F07C1DB9970}" type="presOf" srcId="{41162EE7-C184-4CDD-8F99-8DADE08B7B11}" destId="{15220FB4-C76C-43CF-9C81-705C03744B3D}" srcOrd="0" destOrd="0" presId="urn:microsoft.com/office/officeart/2005/8/layout/hList2"/>
    <dgm:cxn modelId="{708A7107-8B12-4247-9A5B-BA6ACC9100D2}" type="presOf" srcId="{71F64B16-B2D7-41E1-84F6-37766ECB4655}" destId="{2C0F4922-076B-4E65-A837-ECD5C33B9C4F}" srcOrd="0" destOrd="20" presId="urn:microsoft.com/office/officeart/2005/8/layout/hList2"/>
    <dgm:cxn modelId="{9826C507-2B44-49FB-ABAB-9AE5D444A37F}" srcId="{3E7F3AF3-5615-4CA3-9E74-B5FEE660C937}" destId="{209C09E5-B8FB-41DF-9CB2-C1E190B7BD46}" srcOrd="6" destOrd="0" parTransId="{76A33BC0-0472-4665-BB4F-82D43328E889}" sibTransId="{C266E935-7813-4138-B586-F9CB02B93BC4}"/>
    <dgm:cxn modelId="{8EECD707-E681-4541-9921-AA9828E492BC}" srcId="{41162EE7-C184-4CDD-8F99-8DADE08B7B11}" destId="{A72DEB89-139A-41C4-BA2B-1177F959413B}" srcOrd="4" destOrd="0" parTransId="{E0BAE0FE-4033-480A-89DF-42374782BD77}" sibTransId="{55B9187F-FEB8-49BB-9930-D58D3FFEB2C1}"/>
    <dgm:cxn modelId="{8304AB0B-4999-48BE-8407-44DBFB14739B}" type="presOf" srcId="{EBA90EC2-4445-4903-B155-38A54A33E121}" destId="{2C0F4922-076B-4E65-A837-ECD5C33B9C4F}" srcOrd="0" destOrd="3" presId="urn:microsoft.com/office/officeart/2005/8/layout/hList2"/>
    <dgm:cxn modelId="{4BB86B0F-3A33-4453-B308-CBC512882B83}" type="presOf" srcId="{7C23E102-EB76-41DD-9CB6-C1F4CA66E9ED}" destId="{2C0F4922-076B-4E65-A837-ECD5C33B9C4F}" srcOrd="0" destOrd="24" presId="urn:microsoft.com/office/officeart/2005/8/layout/hList2"/>
    <dgm:cxn modelId="{5FC40117-4091-4B1E-B9B4-7223DA410093}" srcId="{4035C2DB-3206-4624-88E9-ABEBF0DFB3BE}" destId="{614B37C5-2202-467C-BBE6-521B47980DFC}" srcOrd="2" destOrd="0" parTransId="{10DF16C9-387F-430B-BA71-EB487A3D8171}" sibTransId="{079FA902-A592-45A4-9483-02E31EA40E5C}"/>
    <dgm:cxn modelId="{342F7917-4EF4-49C1-AA3B-163265BEA49C}" type="presOf" srcId="{C58A2B70-7505-4B30-B321-6E5BC98465BE}" destId="{E1F3B92B-BE53-49F7-8968-3EFC158B291A}" srcOrd="0" destOrd="0" presId="urn:microsoft.com/office/officeart/2005/8/layout/hList2"/>
    <dgm:cxn modelId="{D433591B-CDDE-4277-9412-52A7E05804E2}" srcId="{3E7F3AF3-5615-4CA3-9E74-B5FEE660C937}" destId="{4CEE4D29-3CD5-4CD6-B25E-0A93D65E3FB3}" srcOrd="20" destOrd="0" parTransId="{38349BDA-31E8-416F-83AB-3281A92CBD2C}" sibTransId="{63435FF8-0160-4332-A849-97FBC692FF0A}"/>
    <dgm:cxn modelId="{1CDF481E-E0D7-4132-B4CA-8ACE13F6728F}" srcId="{4035C2DB-3206-4624-88E9-ABEBF0DFB3BE}" destId="{1D21A211-37D1-4E43-A06C-D89DD0C078A4}" srcOrd="8" destOrd="0" parTransId="{C8B162FD-3B2E-4DEA-A2AF-D4A42E0C4D8E}" sibTransId="{5B9915CD-CF94-4CA8-8291-9EC49B22CDF5}"/>
    <dgm:cxn modelId="{4FC3291F-B33E-4B82-8220-AB863A55C1BB}" srcId="{41162EE7-C184-4CDD-8F99-8DADE08B7B11}" destId="{EC729344-9F8D-4BAC-A731-A5D37C99DB58}" srcOrd="5" destOrd="0" parTransId="{5491EE5F-5C87-464A-934E-2AD5C91E7944}" sibTransId="{A22DA11E-E232-414E-8D5A-E86CFA248CBB}"/>
    <dgm:cxn modelId="{34560C21-B664-40C5-9DAF-829E29D7A49A}" srcId="{4035C2DB-3206-4624-88E9-ABEBF0DFB3BE}" destId="{3610FF75-964C-4E15-BA22-8A9C1A744EB1}" srcOrd="0" destOrd="0" parTransId="{DD5C2DE4-CE50-4B21-909B-A170B1B71903}" sibTransId="{16C46951-E594-47EA-B1CB-FBA9DEFC634D}"/>
    <dgm:cxn modelId="{06159821-2C44-42BE-BAB5-A7F0562F3ED5}" srcId="{4035C2DB-3206-4624-88E9-ABEBF0DFB3BE}" destId="{21447E63-F0B0-4997-B768-A5ED459FC729}" srcOrd="7" destOrd="0" parTransId="{F4215D1C-0889-4C6D-9C25-FA08B6339D36}" sibTransId="{5E575A0C-90F2-4754-AD20-3798737C2CE8}"/>
    <dgm:cxn modelId="{9A78A121-2B22-41E4-8210-5F4B8571D883}" srcId="{41162EE7-C184-4CDD-8F99-8DADE08B7B11}" destId="{5FE42083-9CC4-4C4F-BAB7-2DDD7575800E}" srcOrd="10" destOrd="0" parTransId="{65697488-8C82-4362-85C3-31BC488861C0}" sibTransId="{1BBAA083-B943-48FC-B4FF-1B472AF51F7B}"/>
    <dgm:cxn modelId="{92F9F525-9C03-4D10-8196-720080464C9F}" type="presOf" srcId="{E3F0E7C8-4214-4FAB-9165-1BDEB3F18505}" destId="{2C0F4922-076B-4E65-A837-ECD5C33B9C4F}" srcOrd="0" destOrd="17" presId="urn:microsoft.com/office/officeart/2005/8/layout/hList2"/>
    <dgm:cxn modelId="{1B42072C-CCA3-4608-A9F6-D4A40B0DB0F8}" srcId="{C58A2B70-7505-4B30-B321-6E5BC98465BE}" destId="{41162EE7-C184-4CDD-8F99-8DADE08B7B11}" srcOrd="2" destOrd="0" parTransId="{705FC613-F8DF-46A5-9223-48257B6D088E}" sibTransId="{89750C04-2719-4A03-B1E7-9D2E6F813394}"/>
    <dgm:cxn modelId="{C8057F2F-F741-427A-9250-39B6CB7DE0E7}" type="presOf" srcId="{6403F414-FF7C-49AF-8C5B-08BBF238C9DF}" destId="{8CEA9207-BC88-4F8E-B11F-A98775C438BA}" srcOrd="0" destOrd="1" presId="urn:microsoft.com/office/officeart/2005/8/layout/hList2"/>
    <dgm:cxn modelId="{56FBCA2F-FB55-418B-8A8E-1810601B8332}" type="presOf" srcId="{BD597E66-DB57-4C5C-8DEE-FD7B86BEF640}" destId="{8CEA9207-BC88-4F8E-B11F-A98775C438BA}" srcOrd="0" destOrd="3" presId="urn:microsoft.com/office/officeart/2005/8/layout/hList2"/>
    <dgm:cxn modelId="{87200033-6BE0-4726-A494-78BB720FC722}" type="presOf" srcId="{A1B71867-C394-4CC3-8B57-806BC140B3BE}" destId="{09B4BC66-F5B7-4070-9CF0-E1EC25B786DD}" srcOrd="0" destOrd="5" presId="urn:microsoft.com/office/officeart/2005/8/layout/hList2"/>
    <dgm:cxn modelId="{67DFD134-C6B7-48A6-B089-735DBF859E5F}" type="presOf" srcId="{2BD8C961-62FE-4314-9518-504092F303F0}" destId="{8CEA9207-BC88-4F8E-B11F-A98775C438BA}" srcOrd="0" destOrd="6" presId="urn:microsoft.com/office/officeart/2005/8/layout/hList2"/>
    <dgm:cxn modelId="{600BC735-9A6B-4294-B706-96DCD83EC848}" srcId="{3E7F3AF3-5615-4CA3-9E74-B5FEE660C937}" destId="{7826A637-00F5-4C8E-92A1-EC8A2A4DD5BD}" srcOrd="16" destOrd="0" parTransId="{191320B3-4045-4C1C-A872-8AA08033FEF5}" sibTransId="{CA66DBE9-BA97-40F0-B7B3-B7460E016309}"/>
    <dgm:cxn modelId="{2BC5B336-3566-4E4E-8CE9-5A078003F890}" srcId="{3E7F3AF3-5615-4CA3-9E74-B5FEE660C937}" destId="{13BA2B3E-294C-4DAD-91E7-27DBDA0A4E40}" srcOrd="7" destOrd="0" parTransId="{48710AED-39F7-4AB9-A7FD-9705C090C0EF}" sibTransId="{B91F36CD-4A08-47F1-90F0-67218C4F765E}"/>
    <dgm:cxn modelId="{62B80C37-C4A3-47C4-9BBB-3DFF1651D09C}" type="presOf" srcId="{1D21A211-37D1-4E43-A06C-D89DD0C078A4}" destId="{09B4BC66-F5B7-4070-9CF0-E1EC25B786DD}" srcOrd="0" destOrd="8" presId="urn:microsoft.com/office/officeart/2005/8/layout/hList2"/>
    <dgm:cxn modelId="{2727F038-4CE3-4FF1-9745-9D72A2B3554D}" type="presOf" srcId="{13BA2B3E-294C-4DAD-91E7-27DBDA0A4E40}" destId="{2C0F4922-076B-4E65-A837-ECD5C33B9C4F}" srcOrd="0" destOrd="7" presId="urn:microsoft.com/office/officeart/2005/8/layout/hList2"/>
    <dgm:cxn modelId="{F410933A-9A23-41E3-A35F-F854EF286BE9}" srcId="{41162EE7-C184-4CDD-8F99-8DADE08B7B11}" destId="{420F4CBE-0330-4EC3-B214-8504A568E140}" srcOrd="12" destOrd="0" parTransId="{5C16576E-410B-4FDD-A4DF-41530D2B4D75}" sibTransId="{079A99EC-23F7-4FAA-AF6D-FCD129D01D24}"/>
    <dgm:cxn modelId="{F159383F-9FB8-40EF-969E-F900BEE0DE76}" type="presOf" srcId="{AAC2395F-1F95-4936-8A75-5CD0FB54D5D9}" destId="{2C0F4922-076B-4E65-A837-ECD5C33B9C4F}" srcOrd="0" destOrd="8" presId="urn:microsoft.com/office/officeart/2005/8/layout/hList2"/>
    <dgm:cxn modelId="{C67B923F-3350-49EE-816F-053A7356AD06}" srcId="{3E7F3AF3-5615-4CA3-9E74-B5FEE660C937}" destId="{2271F1A7-D856-49A4-AD29-1A8AF10CAAC4}" srcOrd="11" destOrd="0" parTransId="{5E6F5543-A0DA-43B1-8D2E-07D47E56D93B}" sibTransId="{07F0517E-9393-4E2A-97B2-B4EBDA52B1FC}"/>
    <dgm:cxn modelId="{FFFF5B5C-8C4D-4B19-BE41-9DC8CB950A6D}" type="presOf" srcId="{96A3DBEF-BBD9-4FAF-B091-2D893A2E86CF}" destId="{2C0F4922-076B-4E65-A837-ECD5C33B9C4F}" srcOrd="0" destOrd="2" presId="urn:microsoft.com/office/officeart/2005/8/layout/hList2"/>
    <dgm:cxn modelId="{4CE0175D-6956-4B7F-A76B-BEB6F83294B9}" type="presOf" srcId="{5B362732-837C-4FBC-9F65-EE7DE83AE803}" destId="{8CEA9207-BC88-4F8E-B11F-A98775C438BA}" srcOrd="0" destOrd="0" presId="urn:microsoft.com/office/officeart/2005/8/layout/hList2"/>
    <dgm:cxn modelId="{12ACCA5D-9F7C-406A-ABDF-68CBF9E78CA7}" srcId="{3E7F3AF3-5615-4CA3-9E74-B5FEE660C937}" destId="{10210E70-CA13-47AB-83AE-4218B3566E9E}" srcOrd="9" destOrd="0" parTransId="{A33A6972-BC04-47D3-A1B0-88FF9D73E894}" sibTransId="{B5426053-94B9-40F3-85EB-0FC36A2A9EF9}"/>
    <dgm:cxn modelId="{71C97F5E-21ED-414D-A950-D690BA1ECC96}" type="presOf" srcId="{2C704409-BDF2-4B85-888A-1952129BDC1D}" destId="{2C0F4922-076B-4E65-A837-ECD5C33B9C4F}" srcOrd="0" destOrd="23" presId="urn:microsoft.com/office/officeart/2005/8/layout/hList2"/>
    <dgm:cxn modelId="{B29AC85F-16D5-4284-8F1A-F9CBF4689207}" srcId="{3E7F3AF3-5615-4CA3-9E74-B5FEE660C937}" destId="{0F801120-8757-44F3-85CA-16281D0BEE88}" srcOrd="13" destOrd="0" parTransId="{C1A44B0E-2D07-429C-8BFF-5F44AE212A89}" sibTransId="{ABF3A8BF-915D-4FEE-8810-B103E920D99D}"/>
    <dgm:cxn modelId="{36BCF241-800E-4127-A184-0C67A7157C94}" srcId="{C58A2B70-7505-4B30-B321-6E5BC98465BE}" destId="{4035C2DB-3206-4624-88E9-ABEBF0DFB3BE}" srcOrd="1" destOrd="0" parTransId="{CA6C4CF2-612E-4D17-8577-2F141D396F09}" sibTransId="{106F233C-8A94-494E-91C3-E6062DF1A7B1}"/>
    <dgm:cxn modelId="{0A345744-7E91-46B5-9B96-73AB41581D13}" type="presOf" srcId="{21447E63-F0B0-4997-B768-A5ED459FC729}" destId="{09B4BC66-F5B7-4070-9CF0-E1EC25B786DD}" srcOrd="0" destOrd="7" presId="urn:microsoft.com/office/officeart/2005/8/layout/hList2"/>
    <dgm:cxn modelId="{E36ACF46-E0D5-4245-8F9B-375DC4A3D613}" srcId="{3E7F3AF3-5615-4CA3-9E74-B5FEE660C937}" destId="{2B9A8E44-B146-4EDF-9A0B-130007D1A204}" srcOrd="14" destOrd="0" parTransId="{DE0591AE-9B49-48B6-946F-6E3662534E65}" sibTransId="{A0E879ED-69B0-4E6B-988F-AC796F2C9141}"/>
    <dgm:cxn modelId="{D9098367-D47F-4CDC-8F22-F2E9C4AEAE61}" srcId="{3E7F3AF3-5615-4CA3-9E74-B5FEE660C937}" destId="{18A4E067-A1D4-430E-913C-6A19C6A17FA5}" srcOrd="17" destOrd="0" parTransId="{ECE231D0-0DFA-4311-BD84-029B8D3B74D7}" sibTransId="{0E26D60D-1125-425A-B954-D99C7F2B56B4}"/>
    <dgm:cxn modelId="{9189C068-08E3-4091-BA5C-933E159B37E3}" type="presOf" srcId="{1B6F7AB0-BA54-4C4F-90D9-AE9CAB4D4A62}" destId="{8CEA9207-BC88-4F8E-B11F-A98775C438BA}" srcOrd="0" destOrd="13" presId="urn:microsoft.com/office/officeart/2005/8/layout/hList2"/>
    <dgm:cxn modelId="{3B87F848-5AFD-496A-8441-44F2AA6371F1}" type="presOf" srcId="{D71D842D-3365-40A0-AB94-533D5BE4B464}" destId="{2C0F4922-076B-4E65-A837-ECD5C33B9C4F}" srcOrd="0" destOrd="22" presId="urn:microsoft.com/office/officeart/2005/8/layout/hList2"/>
    <dgm:cxn modelId="{ECECFC68-0EA0-47C0-B4DC-26D1334FF04A}" srcId="{41162EE7-C184-4CDD-8F99-8DADE08B7B11}" destId="{78E7D852-A7EE-44E9-95F7-8BE689F2EC14}" srcOrd="2" destOrd="0" parTransId="{7ABAE11A-58A0-4C31-AA2A-C181777339F3}" sibTransId="{BC4B7618-DBDB-4DDC-82BA-0097DAC924E0}"/>
    <dgm:cxn modelId="{BA70824A-2679-46F7-80FF-77DDBBFF2319}" srcId="{3E7F3AF3-5615-4CA3-9E74-B5FEE660C937}" destId="{24C51E80-38E3-4CF2-ADC8-8DD50DA7DD09}" srcOrd="0" destOrd="0" parTransId="{609E2D60-32FF-41C6-A02C-5661C17E101C}" sibTransId="{88F1F417-7594-4F84-8E46-7CC9361E219E}"/>
    <dgm:cxn modelId="{9B555B4E-EADE-40DE-A81C-77CFE18EEEAA}" type="presOf" srcId="{1BAC5DAB-D44D-4AB5-92E8-1786C22895A6}" destId="{8CEA9207-BC88-4F8E-B11F-A98775C438BA}" srcOrd="0" destOrd="8" presId="urn:microsoft.com/office/officeart/2005/8/layout/hList2"/>
    <dgm:cxn modelId="{8B403E4F-D2C5-48C2-96C9-69B4F63FE3DE}" type="presOf" srcId="{72877E01-F44B-4B45-9619-F8D15FBD8A7D}" destId="{09B4BC66-F5B7-4070-9CF0-E1EC25B786DD}" srcOrd="0" destOrd="1" presId="urn:microsoft.com/office/officeart/2005/8/layout/hList2"/>
    <dgm:cxn modelId="{147FA66F-270A-4462-AABB-FF771520448B}" type="presOf" srcId="{C01B4CF8-C07A-4487-9BB2-91A3DE5ABEC3}" destId="{8CEA9207-BC88-4F8E-B11F-A98775C438BA}" srcOrd="0" destOrd="9" presId="urn:microsoft.com/office/officeart/2005/8/layout/hList2"/>
    <dgm:cxn modelId="{C414C16F-F114-45A6-81A9-B778D7374ED0}" srcId="{41162EE7-C184-4CDD-8F99-8DADE08B7B11}" destId="{CBE02A4C-FB69-4D2F-81E6-7D1383635539}" srcOrd="11" destOrd="0" parTransId="{B43B6972-E6D3-4DE7-BF69-533E68BA0191}" sibTransId="{79222ECC-53E3-4397-869C-DAD51994B1BA}"/>
    <dgm:cxn modelId="{FB81DE52-0101-4B52-A996-8FA27F3F67F5}" srcId="{4035C2DB-3206-4624-88E9-ABEBF0DFB3BE}" destId="{72877E01-F44B-4B45-9619-F8D15FBD8A7D}" srcOrd="1" destOrd="0" parTransId="{4E685620-915E-4E7D-A9CE-792269004692}" sibTransId="{FE649CFD-BD50-42C4-9B84-4BAA7AB0CC37}"/>
    <dgm:cxn modelId="{92DE3674-18C4-466A-8F9C-E2CBDD4CD5FE}" srcId="{3E7F3AF3-5615-4CA3-9E74-B5FEE660C937}" destId="{7C23E102-EB76-41DD-9CB6-C1F4CA66E9ED}" srcOrd="23" destOrd="0" parTransId="{29D4EAD6-8DB1-4F44-B22E-6333981D0F20}" sibTransId="{AEE8C6DA-F59C-448C-93A7-877D8182347B}"/>
    <dgm:cxn modelId="{842CF854-78FB-4F9D-B4D7-160D15679026}" srcId="{41162EE7-C184-4CDD-8F99-8DADE08B7B11}" destId="{1BAC5DAB-D44D-4AB5-92E8-1786C22895A6}" srcOrd="8" destOrd="0" parTransId="{0F1FF170-9F61-4C4B-91CB-0119E88BE59A}" sibTransId="{008A2BE8-5F83-4B62-86AD-EAAA4C99BF4F}"/>
    <dgm:cxn modelId="{79CE5655-E3C6-45E1-9A37-1829FC660882}" srcId="{3E7F3AF3-5615-4CA3-9E74-B5FEE660C937}" destId="{92865E20-55E4-4349-A856-84C2BCD1EE16}" srcOrd="4" destOrd="0" parTransId="{186C6540-92F8-4993-AF74-996794F62536}" sibTransId="{8BC58360-DFF8-4F07-9342-7FD617B73B78}"/>
    <dgm:cxn modelId="{CCAC7077-601B-46E7-AE16-F3DDDCC35273}" srcId="{7826A637-00F5-4C8E-92A1-EC8A2A4DD5BD}" destId="{E3F0E7C8-4214-4FAB-9165-1BDEB3F18505}" srcOrd="0" destOrd="0" parTransId="{3AF2957C-6D14-4603-82B7-2D0C3527E9F8}" sibTransId="{B1E26EC5-AF86-414F-8F7C-2EE140E7BD04}"/>
    <dgm:cxn modelId="{90F98658-9750-4B0E-B122-C412D48A71DD}" type="presOf" srcId="{2271F1A7-D856-49A4-AD29-1A8AF10CAAC4}" destId="{2C0F4922-076B-4E65-A837-ECD5C33B9C4F}" srcOrd="0" destOrd="11" presId="urn:microsoft.com/office/officeart/2005/8/layout/hList2"/>
    <dgm:cxn modelId="{F2D22479-76E1-45AB-BE75-0365AFA7CB93}" type="presOf" srcId="{9F00DE85-A3C2-4DA1-8C82-9FFBF7AB89CB}" destId="{09B4BC66-F5B7-4070-9CF0-E1EC25B786DD}" srcOrd="0" destOrd="6" presId="urn:microsoft.com/office/officeart/2005/8/layout/hList2"/>
    <dgm:cxn modelId="{2DA57D79-FE9B-4E14-AF4E-C281D4725758}" type="presOf" srcId="{CBE02A4C-FB69-4D2F-81E6-7D1383635539}" destId="{8CEA9207-BC88-4F8E-B11F-A98775C438BA}" srcOrd="0" destOrd="11" presId="urn:microsoft.com/office/officeart/2005/8/layout/hList2"/>
    <dgm:cxn modelId="{6D05167F-D675-4647-840B-985D4269155A}" type="presOf" srcId="{3E7F3AF3-5615-4CA3-9E74-B5FEE660C937}" destId="{34F21095-BEAF-40D3-9DE2-FDDAFED31C4B}" srcOrd="0" destOrd="0" presId="urn:microsoft.com/office/officeart/2005/8/layout/hList2"/>
    <dgm:cxn modelId="{623FD289-F2D0-4AD9-975C-F5BE09B908D9}" srcId="{3E7F3AF3-5615-4CA3-9E74-B5FEE660C937}" destId="{D71D842D-3365-40A0-AB94-533D5BE4B464}" srcOrd="21" destOrd="0" parTransId="{C78B272C-E396-458C-8BDF-8035E3F6E100}" sibTransId="{AF92806B-B887-49B8-BD1F-1603D090751C}"/>
    <dgm:cxn modelId="{6C496C8B-2C92-4D81-A0D8-16496297652E}" type="presOf" srcId="{78E7D852-A7EE-44E9-95F7-8BE689F2EC14}" destId="{8CEA9207-BC88-4F8E-B11F-A98775C438BA}" srcOrd="0" destOrd="2" presId="urn:microsoft.com/office/officeart/2005/8/layout/hList2"/>
    <dgm:cxn modelId="{3492BD8B-71CD-4F04-8605-FAB1747D4A77}" type="presOf" srcId="{7826A637-00F5-4C8E-92A1-EC8A2A4DD5BD}" destId="{2C0F4922-076B-4E65-A837-ECD5C33B9C4F}" srcOrd="0" destOrd="16" presId="urn:microsoft.com/office/officeart/2005/8/layout/hList2"/>
    <dgm:cxn modelId="{C1D84A8E-BE6B-4148-B387-DCA72C3D1127}" type="presOf" srcId="{24C51E80-38E3-4CF2-ADC8-8DD50DA7DD09}" destId="{2C0F4922-076B-4E65-A837-ECD5C33B9C4F}" srcOrd="0" destOrd="0" presId="urn:microsoft.com/office/officeart/2005/8/layout/hList2"/>
    <dgm:cxn modelId="{8B0B888E-B279-43BA-AA1E-C82725E51FEE}" srcId="{3E7F3AF3-5615-4CA3-9E74-B5FEE660C937}" destId="{6A655735-FC7F-45CB-A563-0CE52302B608}" srcOrd="12" destOrd="0" parTransId="{5E6684C9-40AD-408F-9914-54FA626773B0}" sibTransId="{61A851C6-1FAB-4DDF-A72E-291DCA2A17FF}"/>
    <dgm:cxn modelId="{2BED4F98-A4C2-40F1-8DCD-AE03FDDFBC74}" type="presOf" srcId="{18A4E067-A1D4-430E-913C-6A19C6A17FA5}" destId="{2C0F4922-076B-4E65-A837-ECD5C33B9C4F}" srcOrd="0" destOrd="18" presId="urn:microsoft.com/office/officeart/2005/8/layout/hList2"/>
    <dgm:cxn modelId="{06A5589A-1695-4F89-B9C5-7ED7BB5E1F2A}" srcId="{4035C2DB-3206-4624-88E9-ABEBF0DFB3BE}" destId="{A1B71867-C394-4CC3-8B57-806BC140B3BE}" srcOrd="5" destOrd="0" parTransId="{443EF3A7-6F08-4399-8C4C-80C54F977D2F}" sibTransId="{AF8DD9B5-07CE-40AE-B55C-1C6F735C0A17}"/>
    <dgm:cxn modelId="{2CCE2E9B-0CC9-4D3A-9C20-3CC5BE546B68}" srcId="{4035C2DB-3206-4624-88E9-ABEBF0DFB3BE}" destId="{73CC2DA6-4AF8-4356-9FDA-77186FB4213D}" srcOrd="4" destOrd="0" parTransId="{5137248E-89FD-4572-8A3A-EA40957827F0}" sibTransId="{1BA330F8-6138-4F43-BE6F-D1066DC378B4}"/>
    <dgm:cxn modelId="{78DF44A1-767E-48DD-B199-6E607808819B}" srcId="{41162EE7-C184-4CDD-8F99-8DADE08B7B11}" destId="{2BD8C961-62FE-4314-9518-504092F303F0}" srcOrd="6" destOrd="0" parTransId="{7943CC46-2F3B-406C-B60A-88E879C971D1}" sibTransId="{08D1A183-D554-4C03-904F-127E340098F8}"/>
    <dgm:cxn modelId="{CB28A2A5-C89A-46B3-8692-276C51AAAC30}" type="presOf" srcId="{614B37C5-2202-467C-BBE6-521B47980DFC}" destId="{09B4BC66-F5B7-4070-9CF0-E1EC25B786DD}" srcOrd="0" destOrd="2" presId="urn:microsoft.com/office/officeart/2005/8/layout/hList2"/>
    <dgm:cxn modelId="{9DF559A7-5955-4CE4-B1D4-CCB65A586F37}" srcId="{3E7F3AF3-5615-4CA3-9E74-B5FEE660C937}" destId="{85897B9D-74FD-4FA3-BDDF-CA80DD747CCE}" srcOrd="24" destOrd="0" parTransId="{36A14275-7182-4BC0-8789-B8BFA4CE708B}" sibTransId="{C6610768-8459-4D96-83BF-77374D4F0E24}"/>
    <dgm:cxn modelId="{896C45AB-D40E-4FE8-896E-82BDF5D18B7B}" srcId="{3E7F3AF3-5615-4CA3-9E74-B5FEE660C937}" destId="{5928C245-DFC2-4848-90ED-D6F7D5FFF2F7}" srcOrd="25" destOrd="0" parTransId="{3343E9F2-6396-4FB0-BED1-F7A4B9578B61}" sibTransId="{E4BE073E-D262-4AF5-977F-7DB5F2890AAF}"/>
    <dgm:cxn modelId="{C7A42CAD-BAC9-4418-8AB8-7D3462A2E7A7}" srcId="{41162EE7-C184-4CDD-8F99-8DADE08B7B11}" destId="{8932B7C5-793D-41CF-BD2A-BD34C527DED2}" srcOrd="7" destOrd="0" parTransId="{6E423400-464F-49CE-808F-9BBAC020549D}" sibTransId="{18D3FBB4-B81A-4B29-8B4D-2616EF903415}"/>
    <dgm:cxn modelId="{8BDDCFB2-9A1F-4A56-8037-AF5312442052}" type="presOf" srcId="{A72DEB89-139A-41C4-BA2B-1177F959413B}" destId="{8CEA9207-BC88-4F8E-B11F-A98775C438BA}" srcOrd="0" destOrd="4" presId="urn:microsoft.com/office/officeart/2005/8/layout/hList2"/>
    <dgm:cxn modelId="{4281DAB3-8D20-4B9D-9F23-8586E129CE73}" type="presOf" srcId="{6E540CC6-61C5-42F6-8E26-4ABCEFCBB5ED}" destId="{09B4BC66-F5B7-4070-9CF0-E1EC25B786DD}" srcOrd="0" destOrd="3" presId="urn:microsoft.com/office/officeart/2005/8/layout/hList2"/>
    <dgm:cxn modelId="{35A8F2B5-4645-4D4B-947D-B7FDFFEEBF35}" srcId="{41162EE7-C184-4CDD-8F99-8DADE08B7B11}" destId="{BD597E66-DB57-4C5C-8DEE-FD7B86BEF640}" srcOrd="3" destOrd="0" parTransId="{0DB26FCD-22A0-46EA-979E-CD495FD1BC6F}" sibTransId="{472E5DFB-EE21-4B84-AC38-ACC85CE094C4}"/>
    <dgm:cxn modelId="{07F6F3B7-D1F3-4C57-9619-93375D4E6463}" type="presOf" srcId="{4035C2DB-3206-4624-88E9-ABEBF0DFB3BE}" destId="{38AEFE40-9EE1-41A0-88A6-BF96A657BF02}" srcOrd="0" destOrd="0" presId="urn:microsoft.com/office/officeart/2005/8/layout/hList2"/>
    <dgm:cxn modelId="{37AB9CB9-00BC-4708-84A5-B6F9AD8E46E2}" srcId="{41162EE7-C184-4CDD-8F99-8DADE08B7B11}" destId="{C01B4CF8-C07A-4487-9BB2-91A3DE5ABEC3}" srcOrd="9" destOrd="0" parTransId="{57562048-E636-4E59-8514-7E5CF67C213F}" sibTransId="{28F04573-24EB-41A8-9671-F2824DDD10E0}"/>
    <dgm:cxn modelId="{638D7BBC-F522-4C10-A464-D1B1FBCAEDFA}" type="presOf" srcId="{10210E70-CA13-47AB-83AE-4218B3566E9E}" destId="{2C0F4922-076B-4E65-A837-ECD5C33B9C4F}" srcOrd="0" destOrd="9" presId="urn:microsoft.com/office/officeart/2005/8/layout/hList2"/>
    <dgm:cxn modelId="{12BD84BF-5E21-48A0-8B5B-90A1C7BED69A}" type="presOf" srcId="{3610FF75-964C-4E15-BA22-8A9C1A744EB1}" destId="{09B4BC66-F5B7-4070-9CF0-E1EC25B786DD}" srcOrd="0" destOrd="0" presId="urn:microsoft.com/office/officeart/2005/8/layout/hList2"/>
    <dgm:cxn modelId="{AFF741C2-C6A7-4FD2-B19C-E12B29F99C5A}" srcId="{41162EE7-C184-4CDD-8F99-8DADE08B7B11}" destId="{5B362732-837C-4FBC-9F65-EE7DE83AE803}" srcOrd="0" destOrd="0" parTransId="{E28840DF-1C73-41F7-B67C-BC18BE290D96}" sibTransId="{85F9A717-5462-432F-BE7C-941B9500EE7E}"/>
    <dgm:cxn modelId="{C52E56C3-230C-4C39-A5CE-A6917C077CFA}" type="presOf" srcId="{5928C245-DFC2-4848-90ED-D6F7D5FFF2F7}" destId="{2C0F4922-076B-4E65-A837-ECD5C33B9C4F}" srcOrd="0" destOrd="26" presId="urn:microsoft.com/office/officeart/2005/8/layout/hList2"/>
    <dgm:cxn modelId="{153D52C7-C97F-45B9-93D8-11DAEA8B45F9}" srcId="{41162EE7-C184-4CDD-8F99-8DADE08B7B11}" destId="{A7B367F9-E5F3-47FC-BCAE-370AF0A2AE1B}" srcOrd="14" destOrd="0" parTransId="{8928CBDF-5B1B-4019-BB5E-16BE92F1A722}" sibTransId="{ADC3DE75-4626-4CAF-91E0-F495C7F66887}"/>
    <dgm:cxn modelId="{6EAFE6C7-7EC7-41DE-82BE-F24671B4B06A}" srcId="{4035C2DB-3206-4624-88E9-ABEBF0DFB3BE}" destId="{9F00DE85-A3C2-4DA1-8C82-9FFBF7AB89CB}" srcOrd="6" destOrd="0" parTransId="{5464E81F-79FF-4C63-95AB-802C7C8F2B29}" sibTransId="{C5840181-B818-4100-9543-CF12D258D266}"/>
    <dgm:cxn modelId="{60D173CB-970B-4FB4-BE81-A326DB1CA5E1}" type="presOf" srcId="{420F4CBE-0330-4EC3-B214-8504A568E140}" destId="{8CEA9207-BC88-4F8E-B11F-A98775C438BA}" srcOrd="0" destOrd="12" presId="urn:microsoft.com/office/officeart/2005/8/layout/hList2"/>
    <dgm:cxn modelId="{C6D1A1CB-7631-4E35-9C4D-0F2FA10049ED}" type="presOf" srcId="{723E393E-BA89-4561-9C74-C27FE111A3AE}" destId="{2C0F4922-076B-4E65-A837-ECD5C33B9C4F}" srcOrd="0" destOrd="10" presId="urn:microsoft.com/office/officeart/2005/8/layout/hList2"/>
    <dgm:cxn modelId="{4E208BCD-1CB8-47C4-8B98-771156E35109}" srcId="{4035C2DB-3206-4624-88E9-ABEBF0DFB3BE}" destId="{6E540CC6-61C5-42F6-8E26-4ABCEFCBB5ED}" srcOrd="3" destOrd="0" parTransId="{461F7AF0-E5F9-4CAA-86E2-01224108AE8A}" sibTransId="{1859DC29-9545-4A56-96D5-E3BC9C66F32D}"/>
    <dgm:cxn modelId="{541D68D0-AC99-471E-939B-F829740FA988}" srcId="{3E7F3AF3-5615-4CA3-9E74-B5FEE660C937}" destId="{4222781A-E44D-4969-ACD2-FC28491783BD}" srcOrd="5" destOrd="0" parTransId="{F7CBE621-210C-4229-AAB1-14B30E5BA033}" sibTransId="{FD0309BF-156B-421F-A596-A2D38E3915CC}"/>
    <dgm:cxn modelId="{1A12F1D1-8B66-4075-80FA-B99431BBDAB6}" srcId="{C58A2B70-7505-4B30-B321-6E5BC98465BE}" destId="{3E7F3AF3-5615-4CA3-9E74-B5FEE660C937}" srcOrd="0" destOrd="0" parTransId="{3439EDB6-B52A-4A26-B6FD-A0C734A99F15}" sibTransId="{40D99825-4898-4213-8B00-3AF914F2E8C1}"/>
    <dgm:cxn modelId="{40CC5ED5-D17C-4BF6-9D75-821656984DF2}" srcId="{3E7F3AF3-5615-4CA3-9E74-B5FEE660C937}" destId="{1FE8F63C-E9F2-4A93-A227-5964EFA1ED82}" srcOrd="15" destOrd="0" parTransId="{1994E5CE-BE0F-4FE4-8BEF-E77B82DDCC56}" sibTransId="{37E31FB4-78DA-48D3-8FAF-2E0120C65D87}"/>
    <dgm:cxn modelId="{A0FD41D7-ACFD-4AEF-866E-3AB95916C248}" type="presOf" srcId="{6A655735-FC7F-45CB-A563-0CE52302B608}" destId="{2C0F4922-076B-4E65-A837-ECD5C33B9C4F}" srcOrd="0" destOrd="12" presId="urn:microsoft.com/office/officeart/2005/8/layout/hList2"/>
    <dgm:cxn modelId="{A2CF56D9-388F-466E-A34A-8B482A9AFF98}" srcId="{3E7F3AF3-5615-4CA3-9E74-B5FEE660C937}" destId="{523A13A2-578A-40B8-8241-013C0F1CFA4B}" srcOrd="1" destOrd="0" parTransId="{1E5349AF-F948-4E0E-B1B7-7C27EC317B4A}" sibTransId="{FB6BFAE5-19E8-48A0-B921-8AF38EDC6727}"/>
    <dgm:cxn modelId="{60C81DDC-3FFA-4BA4-8D91-D65A4101AFE4}" srcId="{3E7F3AF3-5615-4CA3-9E74-B5FEE660C937}" destId="{AAC2395F-1F95-4936-8A75-5CD0FB54D5D9}" srcOrd="8" destOrd="0" parTransId="{76E41DF7-40B8-4369-A0DC-7FB99CC1414D}" sibTransId="{7133A86E-26E4-4B8D-80E3-07699F0C81AE}"/>
    <dgm:cxn modelId="{5D65C6DC-C85B-4C7A-B1E6-80B88A1A0B67}" srcId="{41162EE7-C184-4CDD-8F99-8DADE08B7B11}" destId="{6403F414-FF7C-49AF-8C5B-08BBF238C9DF}" srcOrd="1" destOrd="0" parTransId="{66DA67A9-E961-4DB9-97E4-25C123EB202B}" sibTransId="{B88B7046-9C80-40E2-ACE8-362F38597883}"/>
    <dgm:cxn modelId="{BF163FDE-4804-45C0-B9A5-860F8D3E9DD8}" srcId="{3E7F3AF3-5615-4CA3-9E74-B5FEE660C937}" destId="{EBA90EC2-4445-4903-B155-38A54A33E121}" srcOrd="3" destOrd="0" parTransId="{78944EBB-2B6D-4345-A38A-B035D9E65624}" sibTransId="{1F91C21B-D978-4074-967D-4381EA682AD0}"/>
    <dgm:cxn modelId="{996998E0-E59F-4D29-A9FE-7BBE03034FAD}" type="presOf" srcId="{5FE42083-9CC4-4C4F-BAB7-2DDD7575800E}" destId="{8CEA9207-BC88-4F8E-B11F-A98775C438BA}" srcOrd="0" destOrd="10" presId="urn:microsoft.com/office/officeart/2005/8/layout/hList2"/>
    <dgm:cxn modelId="{013B11E2-4323-441B-8D78-1516ABF48D99}" srcId="{3E7F3AF3-5615-4CA3-9E74-B5FEE660C937}" destId="{71F64B16-B2D7-41E1-84F6-37766ECB4655}" srcOrd="19" destOrd="0" parTransId="{3B8663FC-7CA0-4042-89D5-47034C9DA92A}" sibTransId="{E252D5CD-FB4E-4EB2-BDE0-D03945316A93}"/>
    <dgm:cxn modelId="{8DD284E2-EE08-4B90-B1AC-320384F29855}" type="presOf" srcId="{209C09E5-B8FB-41DF-9CB2-C1E190B7BD46}" destId="{2C0F4922-076B-4E65-A837-ECD5C33B9C4F}" srcOrd="0" destOrd="6" presId="urn:microsoft.com/office/officeart/2005/8/layout/hList2"/>
    <dgm:cxn modelId="{183FADE4-A127-4910-B8EF-C895F58DF207}" type="presOf" srcId="{A7B367F9-E5F3-47FC-BCAE-370AF0A2AE1B}" destId="{8CEA9207-BC88-4F8E-B11F-A98775C438BA}" srcOrd="0" destOrd="14" presId="urn:microsoft.com/office/officeart/2005/8/layout/hList2"/>
    <dgm:cxn modelId="{C50307E6-A724-4CC5-8CC2-70B43104C741}" type="presOf" srcId="{0F801120-8757-44F3-85CA-16281D0BEE88}" destId="{2C0F4922-076B-4E65-A837-ECD5C33B9C4F}" srcOrd="0" destOrd="13" presId="urn:microsoft.com/office/officeart/2005/8/layout/hList2"/>
    <dgm:cxn modelId="{45423CE8-0A09-4F8F-ADF7-328D5970ED6D}" type="presOf" srcId="{D3E4CC09-8642-41FA-B947-59901BED7779}" destId="{2C0F4922-076B-4E65-A837-ECD5C33B9C4F}" srcOrd="0" destOrd="19" presId="urn:microsoft.com/office/officeart/2005/8/layout/hList2"/>
    <dgm:cxn modelId="{DAD6ACE8-2381-4DD5-9DAB-3749A66789CF}" type="presOf" srcId="{92865E20-55E4-4349-A856-84C2BCD1EE16}" destId="{2C0F4922-076B-4E65-A837-ECD5C33B9C4F}" srcOrd="0" destOrd="4" presId="urn:microsoft.com/office/officeart/2005/8/layout/hList2"/>
    <dgm:cxn modelId="{5D82C8E8-49DC-4234-B8F9-D2D5CF48DB3F}" type="presOf" srcId="{8932B7C5-793D-41CF-BD2A-BD34C527DED2}" destId="{8CEA9207-BC88-4F8E-B11F-A98775C438BA}" srcOrd="0" destOrd="7" presId="urn:microsoft.com/office/officeart/2005/8/layout/hList2"/>
    <dgm:cxn modelId="{186F5FEA-F0FB-4258-A2F6-F16DFFBC7A8E}" srcId="{3E7F3AF3-5615-4CA3-9E74-B5FEE660C937}" destId="{96A3DBEF-BBD9-4FAF-B091-2D893A2E86CF}" srcOrd="2" destOrd="0" parTransId="{14C04422-F6EE-4584-A28D-AFE84C0ABCEE}" sibTransId="{5D315C78-4BE9-4CAC-BC3C-176CF2F92F60}"/>
    <dgm:cxn modelId="{C70FB1EA-2878-4089-B723-200039214D68}" srcId="{3E7F3AF3-5615-4CA3-9E74-B5FEE660C937}" destId="{723E393E-BA89-4561-9C74-C27FE111A3AE}" srcOrd="10" destOrd="0" parTransId="{A484E2D8-BBC4-45BB-9B5A-AB4BEC70804C}" sibTransId="{E97EF4D6-4425-4F79-8E2A-8D626D3B5D12}"/>
    <dgm:cxn modelId="{21F2A4F0-0F61-4BBB-8A5A-29F1258FB808}" srcId="{41162EE7-C184-4CDD-8F99-8DADE08B7B11}" destId="{1B6F7AB0-BA54-4C4F-90D9-AE9CAB4D4A62}" srcOrd="13" destOrd="0" parTransId="{7A619C2E-6019-4AB3-8207-F1B477DEEA6B}" sibTransId="{27550DA1-EF1E-42F9-8B07-E2217E114439}"/>
    <dgm:cxn modelId="{C11A79F2-E0E3-4541-B632-A7275151B7CD}" srcId="{3E7F3AF3-5615-4CA3-9E74-B5FEE660C937}" destId="{2C704409-BDF2-4B85-888A-1952129BDC1D}" srcOrd="22" destOrd="0" parTransId="{337DEDA0-A15E-4F87-919C-D8AD18C9B218}" sibTransId="{8E812992-AAFC-486D-ABF2-A5BA1FC04ACC}"/>
    <dgm:cxn modelId="{48A901F3-2E38-4F7F-BEFB-E8A7E3C35B91}" type="presOf" srcId="{2B9A8E44-B146-4EDF-9A0B-130007D1A204}" destId="{2C0F4922-076B-4E65-A837-ECD5C33B9C4F}" srcOrd="0" destOrd="14" presId="urn:microsoft.com/office/officeart/2005/8/layout/hList2"/>
    <dgm:cxn modelId="{CD888EF4-D1DC-4A62-A5B0-E45FC94BB3D2}" type="presOf" srcId="{85897B9D-74FD-4FA3-BDDF-CA80DD747CCE}" destId="{2C0F4922-076B-4E65-A837-ECD5C33B9C4F}" srcOrd="0" destOrd="25" presId="urn:microsoft.com/office/officeart/2005/8/layout/hList2"/>
    <dgm:cxn modelId="{5C9BBFF4-E05F-4A7A-BC86-3F41A919EF24}" type="presOf" srcId="{1FE8F63C-E9F2-4A93-A227-5964EFA1ED82}" destId="{2C0F4922-076B-4E65-A837-ECD5C33B9C4F}" srcOrd="0" destOrd="15" presId="urn:microsoft.com/office/officeart/2005/8/layout/hList2"/>
    <dgm:cxn modelId="{2D1080F8-698F-45C5-8B3F-8D3AB7E0D69A}" srcId="{3E7F3AF3-5615-4CA3-9E74-B5FEE660C937}" destId="{D3E4CC09-8642-41FA-B947-59901BED7779}" srcOrd="18" destOrd="0" parTransId="{A829B76A-4925-4BC8-9D0A-2791B12FB5CB}" sibTransId="{4CDC8D77-AF42-4E65-AF5F-956F37219CF6}"/>
    <dgm:cxn modelId="{29957FFE-BE78-4A0A-8FCB-41E1799D749B}" type="presOf" srcId="{73CC2DA6-4AF8-4356-9FDA-77186FB4213D}" destId="{09B4BC66-F5B7-4070-9CF0-E1EC25B786DD}" srcOrd="0" destOrd="4" presId="urn:microsoft.com/office/officeart/2005/8/layout/hList2"/>
    <dgm:cxn modelId="{3A8C92FE-8F08-44C6-B591-47FF85BBCF8D}" type="presOf" srcId="{EC729344-9F8D-4BAC-A731-A5D37C99DB58}" destId="{8CEA9207-BC88-4F8E-B11F-A98775C438BA}" srcOrd="0" destOrd="5" presId="urn:microsoft.com/office/officeart/2005/8/layout/hList2"/>
    <dgm:cxn modelId="{93BBE6FE-C929-4491-A1A2-73E27C1DE018}" type="presOf" srcId="{4CEE4D29-3CD5-4CD6-B25E-0A93D65E3FB3}" destId="{2C0F4922-076B-4E65-A837-ECD5C33B9C4F}" srcOrd="0" destOrd="21" presId="urn:microsoft.com/office/officeart/2005/8/layout/hList2"/>
    <dgm:cxn modelId="{4FD5BFFF-8EB9-4C1B-A988-82F2C364C7FB}" type="presOf" srcId="{523A13A2-578A-40B8-8241-013C0F1CFA4B}" destId="{2C0F4922-076B-4E65-A837-ECD5C33B9C4F}" srcOrd="0" destOrd="1" presId="urn:microsoft.com/office/officeart/2005/8/layout/hList2"/>
    <dgm:cxn modelId="{F595F19D-35B3-40D3-A202-F02D1D21F81B}" type="presParOf" srcId="{E1F3B92B-BE53-49F7-8968-3EFC158B291A}" destId="{27217153-7546-4F48-8C37-B2DF93A319C0}" srcOrd="0" destOrd="0" presId="urn:microsoft.com/office/officeart/2005/8/layout/hList2"/>
    <dgm:cxn modelId="{CA858C4E-A9EE-4655-A2F9-76CCB4C09848}" type="presParOf" srcId="{27217153-7546-4F48-8C37-B2DF93A319C0}" destId="{8463DA97-8956-41D0-AC99-695213F02C6A}" srcOrd="0" destOrd="0" presId="urn:microsoft.com/office/officeart/2005/8/layout/hList2"/>
    <dgm:cxn modelId="{1B1B05D1-24DE-444C-992D-5117496D98EA}" type="presParOf" srcId="{27217153-7546-4F48-8C37-B2DF93A319C0}" destId="{2C0F4922-076B-4E65-A837-ECD5C33B9C4F}" srcOrd="1" destOrd="0" presId="urn:microsoft.com/office/officeart/2005/8/layout/hList2"/>
    <dgm:cxn modelId="{9E979598-DF61-4D3F-9573-F1FF3FF617B3}" type="presParOf" srcId="{27217153-7546-4F48-8C37-B2DF93A319C0}" destId="{34F21095-BEAF-40D3-9DE2-FDDAFED31C4B}" srcOrd="2" destOrd="0" presId="urn:microsoft.com/office/officeart/2005/8/layout/hList2"/>
    <dgm:cxn modelId="{A1A2AE2A-7C87-4F60-9703-0111B44D4276}" type="presParOf" srcId="{E1F3B92B-BE53-49F7-8968-3EFC158B291A}" destId="{1806FEAA-31FA-46B7-B914-0ED59BD2DBF9}" srcOrd="1" destOrd="0" presId="urn:microsoft.com/office/officeart/2005/8/layout/hList2"/>
    <dgm:cxn modelId="{25C15237-8156-4EE8-A954-30106359DC31}" type="presParOf" srcId="{E1F3B92B-BE53-49F7-8968-3EFC158B291A}" destId="{3AAEA15A-1091-4E8C-B0A6-B9E64AF66514}" srcOrd="2" destOrd="0" presId="urn:microsoft.com/office/officeart/2005/8/layout/hList2"/>
    <dgm:cxn modelId="{E34482AF-2F8D-49F4-A978-55ED3A4AFDC9}" type="presParOf" srcId="{3AAEA15A-1091-4E8C-B0A6-B9E64AF66514}" destId="{AA21C8FE-4B21-493F-858F-193DFECD3B68}" srcOrd="0" destOrd="0" presId="urn:microsoft.com/office/officeart/2005/8/layout/hList2"/>
    <dgm:cxn modelId="{3D8AD020-45BA-4873-9439-D35F0DB8A217}" type="presParOf" srcId="{3AAEA15A-1091-4E8C-B0A6-B9E64AF66514}" destId="{09B4BC66-F5B7-4070-9CF0-E1EC25B786DD}" srcOrd="1" destOrd="0" presId="urn:microsoft.com/office/officeart/2005/8/layout/hList2"/>
    <dgm:cxn modelId="{44602957-B70B-4511-93B1-6CB4CA10B22D}" type="presParOf" srcId="{3AAEA15A-1091-4E8C-B0A6-B9E64AF66514}" destId="{38AEFE40-9EE1-41A0-88A6-BF96A657BF02}" srcOrd="2" destOrd="0" presId="urn:microsoft.com/office/officeart/2005/8/layout/hList2"/>
    <dgm:cxn modelId="{84989940-7174-461F-82EF-F26936BE3D4F}" type="presParOf" srcId="{E1F3B92B-BE53-49F7-8968-3EFC158B291A}" destId="{7651AA71-3290-4A31-B1D7-DCE30986C922}" srcOrd="3" destOrd="0" presId="urn:microsoft.com/office/officeart/2005/8/layout/hList2"/>
    <dgm:cxn modelId="{20204624-8C3E-445A-BAA1-EEE78B41078B}" type="presParOf" srcId="{E1F3B92B-BE53-49F7-8968-3EFC158B291A}" destId="{50450B73-FF51-4D89-9F41-CA4E4F4A4517}" srcOrd="4" destOrd="0" presId="urn:microsoft.com/office/officeart/2005/8/layout/hList2"/>
    <dgm:cxn modelId="{83338F99-55A2-4B5E-A6F3-E7DC49944326}" type="presParOf" srcId="{50450B73-FF51-4D89-9F41-CA4E4F4A4517}" destId="{F63D4DBF-583A-46FB-A9EA-DA07D87CD408}" srcOrd="0" destOrd="0" presId="urn:microsoft.com/office/officeart/2005/8/layout/hList2"/>
    <dgm:cxn modelId="{BD6755C8-D18F-4083-A492-E24D0B328180}" type="presParOf" srcId="{50450B73-FF51-4D89-9F41-CA4E4F4A4517}" destId="{8CEA9207-BC88-4F8E-B11F-A98775C438BA}" srcOrd="1" destOrd="0" presId="urn:microsoft.com/office/officeart/2005/8/layout/hList2"/>
    <dgm:cxn modelId="{1ADD0186-CFE6-4B19-BD5B-BE235BB3CD29}" type="presParOf" srcId="{50450B73-FF51-4D89-9F41-CA4E4F4A4517}" destId="{15220FB4-C76C-43CF-9C81-705C03744B3D}" srcOrd="2" destOrd="0" presId="urn:microsoft.com/office/officeart/2005/8/layout/hList2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58A2B70-7505-4B30-B321-6E5BC98465BE}" type="doc">
      <dgm:prSet loTypeId="urn:microsoft.com/office/officeart/2005/8/layout/h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3E7F3AF3-5615-4CA3-9E74-B5FEE660C937}">
      <dgm:prSet phldrT="[Texto]"/>
      <dgm:spPr>
        <a:solidFill>
          <a:srgbClr val="EFD6B1">
            <a:alpha val="30000"/>
          </a:srgbClr>
        </a:solidFill>
      </dgm:spPr>
      <dgm:t>
        <a:bodyPr anchor="ctr"/>
        <a:lstStyle/>
        <a:p>
          <a:pPr algn="r"/>
          <a:r>
            <a:rPr lang="pt-BR"/>
            <a:t>Perito e denunciados</a:t>
          </a:r>
        </a:p>
      </dgm:t>
    </dgm:pt>
    <dgm:pt modelId="{3439EDB6-B52A-4A26-B6FD-A0C734A99F15}" type="parTrans" cxnId="{1A12F1D1-8B66-4075-80FA-B99431BBDAB6}">
      <dgm:prSet/>
      <dgm:spPr/>
      <dgm:t>
        <a:bodyPr/>
        <a:lstStyle/>
        <a:p>
          <a:endParaRPr lang="pt-BR"/>
        </a:p>
      </dgm:t>
    </dgm:pt>
    <dgm:pt modelId="{40D99825-4898-4213-8B00-3AF914F2E8C1}" type="sibTrans" cxnId="{1A12F1D1-8B66-4075-80FA-B99431BBDAB6}">
      <dgm:prSet/>
      <dgm:spPr/>
      <dgm:t>
        <a:bodyPr/>
        <a:lstStyle/>
        <a:p>
          <a:endParaRPr lang="pt-BR"/>
        </a:p>
      </dgm:t>
    </dgm:pt>
    <dgm:pt modelId="{24C51E80-38E3-4CF2-ADC8-8DD50DA7DD09}">
      <dgm:prSet phldrT="[Texto]" custT="1"/>
      <dgm:spPr>
        <a:noFill/>
        <a:ln>
          <a:noFill/>
        </a:ln>
      </dgm:spPr>
      <dgm:t>
        <a:bodyPr/>
        <a:lstStyle/>
        <a:p>
          <a:pPr algn="l"/>
          <a:endParaRPr lang="pt-BR" sz="1400">
            <a:solidFill>
              <a:schemeClr val="tx1"/>
            </a:solidFill>
          </a:endParaRPr>
        </a:p>
      </dgm:t>
    </dgm:pt>
    <dgm:pt modelId="{609E2D60-32FF-41C6-A02C-5661C17E101C}" type="parTrans" cxnId="{BA70824A-2679-46F7-80FF-77DDBBFF2319}">
      <dgm:prSet/>
      <dgm:spPr/>
      <dgm:t>
        <a:bodyPr/>
        <a:lstStyle/>
        <a:p>
          <a:endParaRPr lang="pt-BR"/>
        </a:p>
      </dgm:t>
    </dgm:pt>
    <dgm:pt modelId="{88F1F417-7594-4F84-8E46-7CC9361E219E}" type="sibTrans" cxnId="{BA70824A-2679-46F7-80FF-77DDBBFF2319}">
      <dgm:prSet/>
      <dgm:spPr/>
      <dgm:t>
        <a:bodyPr/>
        <a:lstStyle/>
        <a:p>
          <a:endParaRPr lang="pt-BR"/>
        </a:p>
      </dgm:t>
    </dgm:pt>
    <dgm:pt modelId="{4035C2DB-3206-4624-88E9-ABEBF0DFB3BE}">
      <dgm:prSet phldrT="[Texto]"/>
      <dgm:spPr>
        <a:solidFill>
          <a:srgbClr val="FAF3E7"/>
        </a:solidFill>
      </dgm:spPr>
      <dgm:t>
        <a:bodyPr anchor="ctr"/>
        <a:lstStyle/>
        <a:p>
          <a:pPr algn="r"/>
          <a:r>
            <a:rPr lang="pt-BR"/>
            <a:t>Animal</a:t>
          </a:r>
        </a:p>
      </dgm:t>
    </dgm:pt>
    <dgm:pt modelId="{CA6C4CF2-612E-4D17-8577-2F141D396F09}" type="parTrans" cxnId="{36BCF241-800E-4127-A184-0C67A7157C94}">
      <dgm:prSet/>
      <dgm:spPr/>
      <dgm:t>
        <a:bodyPr/>
        <a:lstStyle/>
        <a:p>
          <a:endParaRPr lang="pt-BR"/>
        </a:p>
      </dgm:t>
    </dgm:pt>
    <dgm:pt modelId="{106F233C-8A94-494E-91C3-E6062DF1A7B1}" type="sibTrans" cxnId="{36BCF241-800E-4127-A184-0C67A7157C94}">
      <dgm:prSet/>
      <dgm:spPr/>
      <dgm:t>
        <a:bodyPr/>
        <a:lstStyle/>
        <a:p>
          <a:endParaRPr lang="pt-BR"/>
        </a:p>
      </dgm:t>
    </dgm:pt>
    <dgm:pt modelId="{41162EE7-C184-4CDD-8F99-8DADE08B7B11}">
      <dgm:prSet phldrT="[Texto]"/>
      <dgm:spPr>
        <a:solidFill>
          <a:srgbClr val="FAF3E7"/>
        </a:solidFill>
      </dgm:spPr>
      <dgm:t>
        <a:bodyPr anchor="ctr"/>
        <a:lstStyle/>
        <a:p>
          <a:pPr algn="r"/>
          <a:r>
            <a:rPr lang="pt-BR"/>
            <a:t>Anexos</a:t>
          </a:r>
        </a:p>
      </dgm:t>
    </dgm:pt>
    <dgm:pt modelId="{705FC613-F8DF-46A5-9223-48257B6D088E}" type="parTrans" cxnId="{1B42072C-CCA3-4608-A9F6-D4A40B0DB0F8}">
      <dgm:prSet/>
      <dgm:spPr/>
      <dgm:t>
        <a:bodyPr/>
        <a:lstStyle/>
        <a:p>
          <a:endParaRPr lang="pt-BR"/>
        </a:p>
      </dgm:t>
    </dgm:pt>
    <dgm:pt modelId="{89750C04-2719-4A03-B1E7-9D2E6F813394}" type="sibTrans" cxnId="{1B42072C-CCA3-4608-A9F6-D4A40B0DB0F8}">
      <dgm:prSet/>
      <dgm:spPr/>
      <dgm:t>
        <a:bodyPr/>
        <a:lstStyle/>
        <a:p>
          <a:endParaRPr lang="pt-BR"/>
        </a:p>
      </dgm:t>
    </dgm:pt>
    <dgm:pt modelId="{5B362732-837C-4FBC-9F65-EE7DE83AE803}">
      <dgm:prSet phldrT="[Texto]" custT="1"/>
      <dgm:spPr>
        <a:noFill/>
        <a:ln>
          <a:noFill/>
        </a:ln>
      </dgm:spPr>
      <dgm:t>
        <a:bodyPr/>
        <a:lstStyle/>
        <a:p>
          <a:pPr algn="just">
            <a:buFont typeface="Arial" panose="020B0604020202020204" pitchFamily="34" charset="0"/>
            <a:buChar char="•"/>
          </a:pPr>
          <a:r>
            <a:rPr lang="pt-BR" sz="1400" b="1">
              <a:solidFill>
                <a:schemeClr val="tx1"/>
              </a:solidFill>
            </a:rPr>
            <a:t>Fotos: </a:t>
          </a:r>
          <a:r>
            <a:rPr lang="pt-BR" sz="1400">
              <a:solidFill>
                <a:schemeClr val="tx1"/>
              </a:solidFill>
            </a:rPr>
            <a:t>georreferenciadas e com método comparativo (trena, régua, etc.);</a:t>
          </a:r>
        </a:p>
      </dgm:t>
    </dgm:pt>
    <dgm:pt modelId="{E28840DF-1C73-41F7-B67C-BC18BE290D96}" type="parTrans" cxnId="{AFF741C2-C6A7-4FD2-B19C-E12B29F99C5A}">
      <dgm:prSet/>
      <dgm:spPr/>
      <dgm:t>
        <a:bodyPr/>
        <a:lstStyle/>
        <a:p>
          <a:endParaRPr lang="pt-BR"/>
        </a:p>
      </dgm:t>
    </dgm:pt>
    <dgm:pt modelId="{85F9A717-5462-432F-BE7C-941B9500EE7E}" type="sibTrans" cxnId="{AFF741C2-C6A7-4FD2-B19C-E12B29F99C5A}">
      <dgm:prSet/>
      <dgm:spPr/>
      <dgm:t>
        <a:bodyPr/>
        <a:lstStyle/>
        <a:p>
          <a:endParaRPr lang="pt-BR"/>
        </a:p>
      </dgm:t>
    </dgm:pt>
    <dgm:pt modelId="{AC7B34C6-E4E9-4C18-9011-C8B6621775F7}">
      <dgm:prSet custT="1"/>
      <dgm:spPr>
        <a:noFill/>
        <a:ln>
          <a:noFill/>
        </a:ln>
      </dgm:spPr>
      <dgm:t>
        <a:bodyPr/>
        <a:lstStyle/>
        <a:p>
          <a:pPr algn="just"/>
          <a:r>
            <a:rPr lang="pt-BR" sz="1400" b="1">
              <a:solidFill>
                <a:schemeClr val="tx1"/>
              </a:solidFill>
            </a:rPr>
            <a:t>Denunciado: </a:t>
          </a:r>
          <a:r>
            <a:rPr lang="pt-BR" sz="1400">
              <a:solidFill>
                <a:schemeClr val="tx1"/>
              </a:solidFill>
            </a:rPr>
            <a:t>nome e CPF;</a:t>
          </a:r>
        </a:p>
      </dgm:t>
    </dgm:pt>
    <dgm:pt modelId="{48FD4705-D0B5-4F68-B6F2-C54E17764D48}" type="parTrans" cxnId="{98331693-BA22-4A54-856F-BF0EA5F79106}">
      <dgm:prSet/>
      <dgm:spPr/>
      <dgm:t>
        <a:bodyPr/>
        <a:lstStyle/>
        <a:p>
          <a:endParaRPr lang="pt-BR"/>
        </a:p>
      </dgm:t>
    </dgm:pt>
    <dgm:pt modelId="{FBFFCDFA-0D4B-4F07-AC02-82192D55ED81}" type="sibTrans" cxnId="{98331693-BA22-4A54-856F-BF0EA5F79106}">
      <dgm:prSet/>
      <dgm:spPr/>
      <dgm:t>
        <a:bodyPr/>
        <a:lstStyle/>
        <a:p>
          <a:endParaRPr lang="pt-BR"/>
        </a:p>
      </dgm:t>
    </dgm:pt>
    <dgm:pt modelId="{3DB3AE89-D922-4CEE-851B-7E6FF155714D}">
      <dgm:prSet custT="1"/>
      <dgm:spPr>
        <a:noFill/>
        <a:ln>
          <a:noFill/>
        </a:ln>
      </dgm:spPr>
      <dgm:t>
        <a:bodyPr/>
        <a:lstStyle/>
        <a:p>
          <a:pPr algn="just"/>
          <a:r>
            <a:rPr lang="pt-BR" sz="1400">
              <a:solidFill>
                <a:schemeClr val="tx1"/>
              </a:solidFill>
            </a:rPr>
            <a:t>Caso o denunciado seja </a:t>
          </a:r>
          <a:r>
            <a:rPr lang="pt-BR" sz="1400" b="1">
              <a:solidFill>
                <a:schemeClr val="tx1"/>
              </a:solidFill>
            </a:rPr>
            <a:t>Médico-Veterinário</a:t>
          </a:r>
          <a:r>
            <a:rPr lang="pt-BR" sz="1400">
              <a:solidFill>
                <a:schemeClr val="tx1"/>
              </a:solidFill>
            </a:rPr>
            <a:t>: nome, CPF e CRMV;</a:t>
          </a:r>
        </a:p>
      </dgm:t>
    </dgm:pt>
    <dgm:pt modelId="{02C2397C-6FD6-4DF0-AFAE-388F8BD9D558}" type="parTrans" cxnId="{A11C0825-F314-4EBC-AAB5-FF665F733E76}">
      <dgm:prSet/>
      <dgm:spPr/>
      <dgm:t>
        <a:bodyPr/>
        <a:lstStyle/>
        <a:p>
          <a:endParaRPr lang="pt-BR"/>
        </a:p>
      </dgm:t>
    </dgm:pt>
    <dgm:pt modelId="{4D983761-FF19-4736-9FCB-2E43FA3108D3}" type="sibTrans" cxnId="{A11C0825-F314-4EBC-AAB5-FF665F733E76}">
      <dgm:prSet/>
      <dgm:spPr/>
      <dgm:t>
        <a:bodyPr/>
        <a:lstStyle/>
        <a:p>
          <a:endParaRPr lang="pt-BR"/>
        </a:p>
      </dgm:t>
    </dgm:pt>
    <dgm:pt modelId="{8DEC2019-00A4-40A2-B1FF-ABE2A4F9D144}">
      <dgm:prSet custT="1"/>
      <dgm:spPr>
        <a:noFill/>
        <a:ln>
          <a:noFill/>
        </a:ln>
      </dgm:spPr>
      <dgm:t>
        <a:bodyPr/>
        <a:lstStyle/>
        <a:p>
          <a:pPr algn="just"/>
          <a:r>
            <a:rPr lang="pt-BR" sz="1400" b="1">
              <a:solidFill>
                <a:schemeClr val="tx1"/>
              </a:solidFill>
            </a:rPr>
            <a:t>Instituições: </a:t>
          </a:r>
          <a:r>
            <a:rPr lang="pt-BR" sz="1400">
              <a:solidFill>
                <a:schemeClr val="tx1"/>
              </a:solidFill>
            </a:rPr>
            <a:t>dados do CNPJ.</a:t>
          </a:r>
        </a:p>
      </dgm:t>
    </dgm:pt>
    <dgm:pt modelId="{CBA4E51D-CC1D-4F2D-9D1F-C6AD9A2624A6}" type="parTrans" cxnId="{8A7DA971-4802-4936-A2C1-B285184E55DF}">
      <dgm:prSet/>
      <dgm:spPr/>
      <dgm:t>
        <a:bodyPr/>
        <a:lstStyle/>
        <a:p>
          <a:endParaRPr lang="pt-BR"/>
        </a:p>
      </dgm:t>
    </dgm:pt>
    <dgm:pt modelId="{3FC678CA-D557-45CA-9495-CDAC56C86C1C}" type="sibTrans" cxnId="{8A7DA971-4802-4936-A2C1-B285184E55DF}">
      <dgm:prSet/>
      <dgm:spPr/>
      <dgm:t>
        <a:bodyPr/>
        <a:lstStyle/>
        <a:p>
          <a:endParaRPr lang="pt-BR"/>
        </a:p>
      </dgm:t>
    </dgm:pt>
    <dgm:pt modelId="{E7077217-6DBA-419F-9839-DDE61D11802F}">
      <dgm:prSet custT="1"/>
      <dgm:spPr>
        <a:noFill/>
        <a:ln>
          <a:noFill/>
        </a:ln>
      </dgm:spPr>
      <dgm:t>
        <a:bodyPr/>
        <a:lstStyle/>
        <a:p>
          <a:pPr algn="just">
            <a:buFont typeface="Arial" panose="020B0604020202020204" pitchFamily="34" charset="0"/>
            <a:buChar char="•"/>
          </a:pPr>
          <a:r>
            <a:rPr lang="pt-BR" sz="1400" b="1">
              <a:solidFill>
                <a:schemeClr val="tx1"/>
              </a:solidFill>
            </a:rPr>
            <a:t>Notícias</a:t>
          </a:r>
          <a:r>
            <a:rPr lang="pt-BR" sz="1400">
              <a:solidFill>
                <a:schemeClr val="tx1"/>
              </a:solidFill>
            </a:rPr>
            <a:t> e propagandas de rede social (no caso de eventos);</a:t>
          </a:r>
        </a:p>
      </dgm:t>
    </dgm:pt>
    <dgm:pt modelId="{1CFEAF17-B564-4CBE-B696-2B84AF820FBF}" type="parTrans" cxnId="{90D6678D-DBF1-40DD-B524-56CD86AC4D50}">
      <dgm:prSet/>
      <dgm:spPr/>
      <dgm:t>
        <a:bodyPr/>
        <a:lstStyle/>
        <a:p>
          <a:endParaRPr lang="pt-BR"/>
        </a:p>
      </dgm:t>
    </dgm:pt>
    <dgm:pt modelId="{2545ECC2-C5C8-43C4-9020-40C57C2754F7}" type="sibTrans" cxnId="{90D6678D-DBF1-40DD-B524-56CD86AC4D50}">
      <dgm:prSet/>
      <dgm:spPr/>
      <dgm:t>
        <a:bodyPr/>
        <a:lstStyle/>
        <a:p>
          <a:endParaRPr lang="pt-BR"/>
        </a:p>
      </dgm:t>
    </dgm:pt>
    <dgm:pt modelId="{DC5EC40C-643B-48F3-8470-A3F2C451B278}">
      <dgm:prSet phldrT="[Texto]" custT="1"/>
      <dgm:spPr>
        <a:noFill/>
        <a:ln>
          <a:noFill/>
        </a:ln>
      </dgm:spPr>
      <dgm:t>
        <a:bodyPr/>
        <a:lstStyle/>
        <a:p>
          <a:pPr algn="just">
            <a:buFont typeface="Arial" panose="020B0604020202020204" pitchFamily="34" charset="0"/>
            <a:buChar char="•"/>
          </a:pPr>
          <a:r>
            <a:rPr lang="pt-BR" sz="1400" b="1">
              <a:solidFill>
                <a:schemeClr val="tx1"/>
              </a:solidFill>
            </a:rPr>
            <a:t>Documentos</a:t>
          </a:r>
          <a:r>
            <a:rPr lang="pt-BR" sz="1400">
              <a:solidFill>
                <a:schemeClr val="tx1"/>
              </a:solidFill>
            </a:rPr>
            <a:t>;</a:t>
          </a:r>
        </a:p>
      </dgm:t>
    </dgm:pt>
    <dgm:pt modelId="{E95D360B-AA8E-47A5-9056-21CF6DE9CBD0}" type="parTrans" cxnId="{5BE9D371-4D15-4005-8B52-11A8F3F3FA63}">
      <dgm:prSet/>
      <dgm:spPr/>
      <dgm:t>
        <a:bodyPr/>
        <a:lstStyle/>
        <a:p>
          <a:endParaRPr lang="pt-BR"/>
        </a:p>
      </dgm:t>
    </dgm:pt>
    <dgm:pt modelId="{75E9E2C7-FB87-45E4-AA32-42E5C426992D}" type="sibTrans" cxnId="{5BE9D371-4D15-4005-8B52-11A8F3F3FA63}">
      <dgm:prSet/>
      <dgm:spPr/>
      <dgm:t>
        <a:bodyPr/>
        <a:lstStyle/>
        <a:p>
          <a:endParaRPr lang="pt-BR"/>
        </a:p>
      </dgm:t>
    </dgm:pt>
    <dgm:pt modelId="{FFCF9E86-48C8-48EC-8B36-58D034513753}">
      <dgm:prSet phldrT="[Texto]" custT="1"/>
      <dgm:spPr>
        <a:noFill/>
        <a:ln>
          <a:noFill/>
        </a:ln>
      </dgm:spPr>
      <dgm:t>
        <a:bodyPr/>
        <a:lstStyle/>
        <a:p>
          <a:pPr algn="just">
            <a:buFont typeface="Arial" panose="020B0604020202020204" pitchFamily="34" charset="0"/>
            <a:buChar char="•"/>
          </a:pPr>
          <a:r>
            <a:rPr lang="pt-BR" sz="1400" b="1">
              <a:solidFill>
                <a:schemeClr val="tx1"/>
              </a:solidFill>
            </a:rPr>
            <a:t>Vídeos</a:t>
          </a:r>
          <a:r>
            <a:rPr lang="pt-BR" sz="1400">
              <a:solidFill>
                <a:schemeClr val="tx1"/>
              </a:solidFill>
            </a:rPr>
            <a:t> (</a:t>
          </a:r>
          <a:r>
            <a:rPr lang="pt-BR" sz="1400" i="1">
              <a:solidFill>
                <a:schemeClr val="tx1"/>
              </a:solidFill>
            </a:rPr>
            <a:t>links</a:t>
          </a:r>
          <a:r>
            <a:rPr lang="pt-BR" sz="1400">
              <a:solidFill>
                <a:schemeClr val="tx1"/>
              </a:solidFill>
            </a:rPr>
            <a:t> no laudo);</a:t>
          </a:r>
        </a:p>
      </dgm:t>
    </dgm:pt>
    <dgm:pt modelId="{7E9320BE-A1D4-4CA2-BE33-0FAF0FED468B}" type="parTrans" cxnId="{0938ACB9-3073-4361-A08F-A53512FDCBB3}">
      <dgm:prSet/>
      <dgm:spPr/>
      <dgm:t>
        <a:bodyPr/>
        <a:lstStyle/>
        <a:p>
          <a:endParaRPr lang="pt-BR"/>
        </a:p>
      </dgm:t>
    </dgm:pt>
    <dgm:pt modelId="{1C453E35-1F34-4E7C-994B-28320B2744B8}" type="sibTrans" cxnId="{0938ACB9-3073-4361-A08F-A53512FDCBB3}">
      <dgm:prSet/>
      <dgm:spPr/>
      <dgm:t>
        <a:bodyPr/>
        <a:lstStyle/>
        <a:p>
          <a:endParaRPr lang="pt-BR"/>
        </a:p>
      </dgm:t>
    </dgm:pt>
    <dgm:pt modelId="{0588F18E-FD5B-45DF-AB00-857DFD747AFA}">
      <dgm:prSet phldrT="[Texto]" custT="1"/>
      <dgm:spPr>
        <a:noFill/>
        <a:ln>
          <a:noFill/>
        </a:ln>
      </dgm:spPr>
      <dgm:t>
        <a:bodyPr/>
        <a:lstStyle/>
        <a:p>
          <a:pPr algn="just">
            <a:buFont typeface="Arial" panose="020B0604020202020204" pitchFamily="34" charset="0"/>
            <a:buChar char="•"/>
          </a:pPr>
          <a:r>
            <a:rPr lang="pt-BR" sz="1400" b="1">
              <a:solidFill>
                <a:schemeClr val="tx1"/>
              </a:solidFill>
            </a:rPr>
            <a:t>Exames</a:t>
          </a:r>
          <a:r>
            <a:rPr lang="pt-BR" sz="1400">
              <a:solidFill>
                <a:schemeClr val="tx1"/>
              </a:solidFill>
            </a:rPr>
            <a:t>;</a:t>
          </a:r>
        </a:p>
      </dgm:t>
    </dgm:pt>
    <dgm:pt modelId="{C8866C70-2313-47CE-B766-EA42861DC228}" type="parTrans" cxnId="{2FAB0422-3EDA-4C8F-A7A1-C4EBFAC8DE3B}">
      <dgm:prSet/>
      <dgm:spPr/>
      <dgm:t>
        <a:bodyPr/>
        <a:lstStyle/>
        <a:p>
          <a:endParaRPr lang="pt-BR"/>
        </a:p>
      </dgm:t>
    </dgm:pt>
    <dgm:pt modelId="{7528C1BE-5AF6-4A62-AB18-F72784818328}" type="sibTrans" cxnId="{2FAB0422-3EDA-4C8F-A7A1-C4EBFAC8DE3B}">
      <dgm:prSet/>
      <dgm:spPr/>
      <dgm:t>
        <a:bodyPr/>
        <a:lstStyle/>
        <a:p>
          <a:endParaRPr lang="pt-BR"/>
        </a:p>
      </dgm:t>
    </dgm:pt>
    <dgm:pt modelId="{D1AEC2A7-8F94-4DA3-8EC4-14819B462116}">
      <dgm:prSet custT="1"/>
      <dgm:spPr>
        <a:noFill/>
        <a:ln>
          <a:noFill/>
        </a:ln>
      </dgm:spPr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pt-BR" sz="1400" b="1">
              <a:solidFill>
                <a:schemeClr val="tx1"/>
              </a:solidFill>
            </a:rPr>
            <a:t>Políticas públicas:</a:t>
          </a:r>
        </a:p>
      </dgm:t>
    </dgm:pt>
    <dgm:pt modelId="{9A52CE33-AE2A-4110-BD2F-FE25BBC6DB8A}" type="parTrans" cxnId="{58FC8C66-2849-484B-BD33-B27C7BD4FD85}">
      <dgm:prSet/>
      <dgm:spPr/>
      <dgm:t>
        <a:bodyPr/>
        <a:lstStyle/>
        <a:p>
          <a:endParaRPr lang="pt-BR"/>
        </a:p>
      </dgm:t>
    </dgm:pt>
    <dgm:pt modelId="{3DB83522-3319-4304-B8E7-31AC49C7FED2}" type="sibTrans" cxnId="{58FC8C66-2849-484B-BD33-B27C7BD4FD85}">
      <dgm:prSet/>
      <dgm:spPr/>
      <dgm:t>
        <a:bodyPr/>
        <a:lstStyle/>
        <a:p>
          <a:endParaRPr lang="pt-BR"/>
        </a:p>
      </dgm:t>
    </dgm:pt>
    <dgm:pt modelId="{D44A5643-5DEE-4A24-8664-0600C96C1021}">
      <dgm:prSet custT="1"/>
      <dgm:spPr>
        <a:noFill/>
        <a:ln>
          <a:noFill/>
        </a:ln>
      </dgm:spPr>
      <dgm:t>
        <a:bodyPr/>
        <a:lstStyle/>
        <a:p>
          <a:pPr algn="just">
            <a:buFont typeface="Arial" panose="020B0604020202020204" pitchFamily="34" charset="0"/>
            <a:buChar char="•"/>
          </a:pPr>
          <a:r>
            <a:rPr lang="pt-BR" sz="1400">
              <a:solidFill>
                <a:schemeClr val="tx1"/>
              </a:solidFill>
            </a:rPr>
            <a:t>Registro de eventos (campanhas de castração, vacinação, adoção, etc.).</a:t>
          </a:r>
        </a:p>
      </dgm:t>
    </dgm:pt>
    <dgm:pt modelId="{E95E4C17-7FAC-4E01-8A11-DDEE7B3A2302}" type="sibTrans" cxnId="{428B306A-9673-4519-916B-C1EF4DD63D7C}">
      <dgm:prSet/>
      <dgm:spPr/>
      <dgm:t>
        <a:bodyPr/>
        <a:lstStyle/>
        <a:p>
          <a:endParaRPr lang="pt-BR"/>
        </a:p>
      </dgm:t>
    </dgm:pt>
    <dgm:pt modelId="{13C0A640-52ED-4C4A-9EF3-BCD182A97E48}" type="parTrans" cxnId="{428B306A-9673-4519-916B-C1EF4DD63D7C}">
      <dgm:prSet/>
      <dgm:spPr/>
      <dgm:t>
        <a:bodyPr/>
        <a:lstStyle/>
        <a:p>
          <a:endParaRPr lang="pt-BR"/>
        </a:p>
      </dgm:t>
    </dgm:pt>
    <dgm:pt modelId="{D297A1D5-28A7-41CD-B03B-1A778AB03D0F}">
      <dgm:prSet custT="1"/>
      <dgm:spPr>
        <a:noFill/>
        <a:ln>
          <a:noFill/>
        </a:ln>
      </dgm:spPr>
      <dgm:t>
        <a:bodyPr/>
        <a:lstStyle/>
        <a:p>
          <a:pPr algn="just">
            <a:buFont typeface="Arial" panose="020B0604020202020204" pitchFamily="34" charset="0"/>
            <a:buChar char="•"/>
          </a:pPr>
          <a:r>
            <a:rPr lang="pt-BR" sz="1400">
              <a:solidFill>
                <a:schemeClr val="tx1"/>
              </a:solidFill>
            </a:rPr>
            <a:t>Relatórios municipais;</a:t>
          </a:r>
        </a:p>
      </dgm:t>
    </dgm:pt>
    <dgm:pt modelId="{10A70655-E465-4DFC-9EFB-48E27EFA9E6E}" type="parTrans" cxnId="{F65D98F0-EBA6-4239-ABAC-3DC34335FF69}">
      <dgm:prSet/>
      <dgm:spPr/>
      <dgm:t>
        <a:bodyPr/>
        <a:lstStyle/>
        <a:p>
          <a:endParaRPr lang="pt-BR"/>
        </a:p>
      </dgm:t>
    </dgm:pt>
    <dgm:pt modelId="{48FB132A-DDF5-47C6-A1B2-C3BB36A8C038}" type="sibTrans" cxnId="{F65D98F0-EBA6-4239-ABAC-3DC34335FF69}">
      <dgm:prSet/>
      <dgm:spPr/>
      <dgm:t>
        <a:bodyPr/>
        <a:lstStyle/>
        <a:p>
          <a:endParaRPr lang="pt-BR"/>
        </a:p>
      </dgm:t>
    </dgm:pt>
    <dgm:pt modelId="{29C6DD74-C04C-4D14-9EF3-755CEC4EF40B}">
      <dgm:prSet phldrT="[Texto]" custT="1"/>
      <dgm:spPr>
        <a:noFill/>
        <a:ln>
          <a:noFill/>
        </a:ln>
      </dgm:spPr>
      <dgm:t>
        <a:bodyPr/>
        <a:lstStyle/>
        <a:p>
          <a:pPr algn="just">
            <a:buFont typeface="Arial" panose="020B0604020202020204" pitchFamily="34" charset="0"/>
            <a:buChar char="•"/>
          </a:pPr>
          <a:endParaRPr lang="pt-BR" sz="1400">
            <a:solidFill>
              <a:schemeClr val="tx1"/>
            </a:solidFill>
          </a:endParaRPr>
        </a:p>
      </dgm:t>
    </dgm:pt>
    <dgm:pt modelId="{84870D76-76EB-4C11-901D-F08356D0FEA5}" type="parTrans" cxnId="{74DE42C7-123F-4AE3-A11D-CEF63D150EDE}">
      <dgm:prSet/>
      <dgm:spPr/>
      <dgm:t>
        <a:bodyPr/>
        <a:lstStyle/>
        <a:p>
          <a:endParaRPr lang="pt-BR"/>
        </a:p>
      </dgm:t>
    </dgm:pt>
    <dgm:pt modelId="{97119FD5-0AD9-48AA-A1F0-432CD64C527F}" type="sibTrans" cxnId="{74DE42C7-123F-4AE3-A11D-CEF63D150EDE}">
      <dgm:prSet/>
      <dgm:spPr/>
      <dgm:t>
        <a:bodyPr/>
        <a:lstStyle/>
        <a:p>
          <a:endParaRPr lang="pt-BR"/>
        </a:p>
      </dgm:t>
    </dgm:pt>
    <dgm:pt modelId="{B7E95B4F-2B19-4B47-A933-FC829944CB39}">
      <dgm:prSet phldrT="[Texto]" custT="1"/>
      <dgm:spPr>
        <a:noFill/>
        <a:ln>
          <a:noFill/>
        </a:ln>
      </dgm:spPr>
      <dgm:t>
        <a:bodyPr/>
        <a:lstStyle/>
        <a:p>
          <a:pPr algn="just">
            <a:buFont typeface="Arial" panose="020B0604020202020204" pitchFamily="34" charset="0"/>
            <a:buChar char="•"/>
          </a:pPr>
          <a:endParaRPr lang="pt-BR" sz="1400">
            <a:solidFill>
              <a:schemeClr val="tx1"/>
            </a:solidFill>
          </a:endParaRPr>
        </a:p>
      </dgm:t>
    </dgm:pt>
    <dgm:pt modelId="{81722E23-6D2F-4326-96F6-49C7EB65E9C0}" type="parTrans" cxnId="{3FDFDBFE-4B42-40A1-9B48-33BA74B4BD37}">
      <dgm:prSet/>
      <dgm:spPr/>
      <dgm:t>
        <a:bodyPr/>
        <a:lstStyle/>
        <a:p>
          <a:endParaRPr lang="pt-BR"/>
        </a:p>
      </dgm:t>
    </dgm:pt>
    <dgm:pt modelId="{E08C7847-90A3-47BE-B84A-E00A2E9F83B8}" type="sibTrans" cxnId="{3FDFDBFE-4B42-40A1-9B48-33BA74B4BD37}">
      <dgm:prSet/>
      <dgm:spPr/>
      <dgm:t>
        <a:bodyPr/>
        <a:lstStyle/>
        <a:p>
          <a:endParaRPr lang="pt-BR"/>
        </a:p>
      </dgm:t>
    </dgm:pt>
    <dgm:pt modelId="{7E7105B2-9783-4E01-924E-7EEC2A32CED3}">
      <dgm:prSet phldrT="[Texto]" custT="1"/>
      <dgm:spPr>
        <a:noFill/>
        <a:ln>
          <a:noFill/>
        </a:ln>
      </dgm:spPr>
      <dgm:t>
        <a:bodyPr/>
        <a:lstStyle/>
        <a:p>
          <a:pPr algn="just">
            <a:buFont typeface="Arial" panose="020B0604020202020204" pitchFamily="34" charset="0"/>
            <a:buChar char="•"/>
          </a:pPr>
          <a:endParaRPr lang="pt-BR" sz="1400">
            <a:solidFill>
              <a:schemeClr val="tx1"/>
            </a:solidFill>
          </a:endParaRPr>
        </a:p>
      </dgm:t>
    </dgm:pt>
    <dgm:pt modelId="{B44F15EF-4787-4960-B673-2FB940B1EBEE}" type="parTrans" cxnId="{16AC5E3B-8E61-4605-91BD-1B9F91242EE6}">
      <dgm:prSet/>
      <dgm:spPr/>
      <dgm:t>
        <a:bodyPr/>
        <a:lstStyle/>
        <a:p>
          <a:endParaRPr lang="pt-BR"/>
        </a:p>
      </dgm:t>
    </dgm:pt>
    <dgm:pt modelId="{1ED93F91-2C7C-4E1E-B991-289366BD3E09}" type="sibTrans" cxnId="{16AC5E3B-8E61-4605-91BD-1B9F91242EE6}">
      <dgm:prSet/>
      <dgm:spPr/>
      <dgm:t>
        <a:bodyPr/>
        <a:lstStyle/>
        <a:p>
          <a:endParaRPr lang="pt-BR"/>
        </a:p>
      </dgm:t>
    </dgm:pt>
    <dgm:pt modelId="{CBB28F11-0084-4889-BAA2-630A8D5C03EC}">
      <dgm:prSet custT="1"/>
      <dgm:spPr>
        <a:noFill/>
        <a:ln>
          <a:noFill/>
        </a:ln>
      </dgm:spPr>
      <dgm:t>
        <a:bodyPr/>
        <a:lstStyle/>
        <a:p>
          <a:pPr algn="just">
            <a:buFont typeface="Arial" panose="020B0604020202020204" pitchFamily="34" charset="0"/>
            <a:buChar char="•"/>
          </a:pPr>
          <a:endParaRPr lang="pt-BR" sz="1400">
            <a:solidFill>
              <a:schemeClr val="tx1"/>
            </a:solidFill>
          </a:endParaRPr>
        </a:p>
      </dgm:t>
    </dgm:pt>
    <dgm:pt modelId="{937B289D-6053-494F-A3D5-5868F3A394CC}" type="parTrans" cxnId="{06ED4FFA-5646-40BA-826F-FBABB820E384}">
      <dgm:prSet/>
      <dgm:spPr/>
      <dgm:t>
        <a:bodyPr/>
        <a:lstStyle/>
        <a:p>
          <a:endParaRPr lang="pt-BR"/>
        </a:p>
      </dgm:t>
    </dgm:pt>
    <dgm:pt modelId="{71E5B7D2-1F94-4CA0-BFF4-717A1C177B79}" type="sibTrans" cxnId="{06ED4FFA-5646-40BA-826F-FBABB820E384}">
      <dgm:prSet/>
      <dgm:spPr/>
      <dgm:t>
        <a:bodyPr/>
        <a:lstStyle/>
        <a:p>
          <a:endParaRPr lang="pt-BR"/>
        </a:p>
      </dgm:t>
    </dgm:pt>
    <dgm:pt modelId="{85897B9D-74FD-4FA3-BDDF-CA80DD747CCE}">
      <dgm:prSet phldrT="[Texto]" custT="1"/>
      <dgm:spPr>
        <a:noFill/>
        <a:ln>
          <a:noFill/>
        </a:ln>
      </dgm:spPr>
      <dgm:t>
        <a:bodyPr/>
        <a:lstStyle/>
        <a:p>
          <a:pPr algn="just"/>
          <a:endParaRPr lang="pt-BR" sz="1400">
            <a:solidFill>
              <a:schemeClr val="tx1"/>
            </a:solidFill>
          </a:endParaRPr>
        </a:p>
      </dgm:t>
    </dgm:pt>
    <dgm:pt modelId="{36A14275-7182-4BC0-8789-B8BFA4CE708B}" type="parTrans" cxnId="{9DF559A7-5955-4CE4-B1D4-CCB65A586F37}">
      <dgm:prSet/>
      <dgm:spPr/>
      <dgm:t>
        <a:bodyPr/>
        <a:lstStyle/>
        <a:p>
          <a:endParaRPr lang="pt-BR"/>
        </a:p>
      </dgm:t>
    </dgm:pt>
    <dgm:pt modelId="{C6610768-8459-4D96-83BF-77374D4F0E24}" type="sibTrans" cxnId="{9DF559A7-5955-4CE4-B1D4-CCB65A586F37}">
      <dgm:prSet/>
      <dgm:spPr/>
      <dgm:t>
        <a:bodyPr/>
        <a:lstStyle/>
        <a:p>
          <a:endParaRPr lang="pt-BR"/>
        </a:p>
      </dgm:t>
    </dgm:pt>
    <dgm:pt modelId="{5928C245-DFC2-4848-90ED-D6F7D5FFF2F7}">
      <dgm:prSet custT="1"/>
      <dgm:spPr>
        <a:noFill/>
        <a:ln>
          <a:noFill/>
        </a:ln>
      </dgm:spPr>
      <dgm:t>
        <a:bodyPr/>
        <a:lstStyle/>
        <a:p>
          <a:pPr algn="just"/>
          <a:endParaRPr lang="pt-BR" sz="1400">
            <a:solidFill>
              <a:schemeClr val="tx1"/>
            </a:solidFill>
          </a:endParaRPr>
        </a:p>
      </dgm:t>
    </dgm:pt>
    <dgm:pt modelId="{3343E9F2-6396-4FB0-BED1-F7A4B9578B61}" type="parTrans" cxnId="{896C45AB-D40E-4FE8-896E-82BDF5D18B7B}">
      <dgm:prSet/>
      <dgm:spPr/>
      <dgm:t>
        <a:bodyPr/>
        <a:lstStyle/>
        <a:p>
          <a:endParaRPr lang="pt-BR"/>
        </a:p>
      </dgm:t>
    </dgm:pt>
    <dgm:pt modelId="{E4BE073E-D262-4AF5-977F-7DB5F2890AAF}" type="sibTrans" cxnId="{896C45AB-D40E-4FE8-896E-82BDF5D18B7B}">
      <dgm:prSet/>
      <dgm:spPr/>
      <dgm:t>
        <a:bodyPr/>
        <a:lstStyle/>
        <a:p>
          <a:endParaRPr lang="pt-BR"/>
        </a:p>
      </dgm:t>
    </dgm:pt>
    <dgm:pt modelId="{CA27838D-E48E-4F10-9EF9-CE3DA84E0853}">
      <dgm:prSet custT="1"/>
      <dgm:spPr>
        <a:noFill/>
        <a:ln>
          <a:noFill/>
        </a:ln>
      </dgm:spPr>
      <dgm:t>
        <a:bodyPr/>
        <a:lstStyle/>
        <a:p>
          <a:pPr algn="just"/>
          <a:endParaRPr lang="pt-BR" sz="1400">
            <a:solidFill>
              <a:schemeClr val="tx1"/>
            </a:solidFill>
          </a:endParaRPr>
        </a:p>
      </dgm:t>
    </dgm:pt>
    <dgm:pt modelId="{05B7550C-BE41-4BEE-B5DD-019CB2CF47EB}" type="parTrans" cxnId="{0E288B8E-2BF2-4E97-BD1C-9EA2A9948083}">
      <dgm:prSet/>
      <dgm:spPr/>
      <dgm:t>
        <a:bodyPr/>
        <a:lstStyle/>
        <a:p>
          <a:endParaRPr lang="pt-BR"/>
        </a:p>
      </dgm:t>
    </dgm:pt>
    <dgm:pt modelId="{EE634FDB-E680-4C3D-B723-05EA6643131C}" type="sibTrans" cxnId="{0E288B8E-2BF2-4E97-BD1C-9EA2A9948083}">
      <dgm:prSet/>
      <dgm:spPr/>
      <dgm:t>
        <a:bodyPr/>
        <a:lstStyle/>
        <a:p>
          <a:endParaRPr lang="pt-BR"/>
        </a:p>
      </dgm:t>
    </dgm:pt>
    <dgm:pt modelId="{3610FF75-964C-4E15-BA22-8A9C1A744EB1}">
      <dgm:prSet phldrT="[Texto]" custT="1"/>
      <dgm:spPr>
        <a:noFill/>
        <a:ln>
          <a:noFill/>
        </a:ln>
      </dgm:spPr>
      <dgm:t>
        <a:bodyPr/>
        <a:lstStyle/>
        <a:p>
          <a:pPr algn="just"/>
          <a:r>
            <a:rPr lang="pt-BR" sz="1400" b="1">
              <a:solidFill>
                <a:schemeClr val="tx1"/>
              </a:solidFill>
            </a:rPr>
            <a:t>Poucos animais: </a:t>
          </a:r>
          <a:r>
            <a:rPr lang="pt-BR" sz="1400">
              <a:solidFill>
                <a:schemeClr val="tx1"/>
              </a:solidFill>
            </a:rPr>
            <a:t>informações individualizadas no próprio laudo;</a:t>
          </a:r>
        </a:p>
      </dgm:t>
    </dgm:pt>
    <dgm:pt modelId="{16C46951-E594-47EA-B1CB-FBA9DEFC634D}" type="sibTrans" cxnId="{34560C21-B664-40C5-9DAF-829E29D7A49A}">
      <dgm:prSet/>
      <dgm:spPr/>
      <dgm:t>
        <a:bodyPr/>
        <a:lstStyle/>
        <a:p>
          <a:endParaRPr lang="pt-BR"/>
        </a:p>
      </dgm:t>
    </dgm:pt>
    <dgm:pt modelId="{DD5C2DE4-CE50-4B21-909B-A170B1B71903}" type="parTrans" cxnId="{34560C21-B664-40C5-9DAF-829E29D7A49A}">
      <dgm:prSet/>
      <dgm:spPr/>
      <dgm:t>
        <a:bodyPr/>
        <a:lstStyle/>
        <a:p>
          <a:endParaRPr lang="pt-BR"/>
        </a:p>
      </dgm:t>
    </dgm:pt>
    <dgm:pt modelId="{81A68A63-7477-4CE9-9457-7DBE36F81294}">
      <dgm:prSet phldrT="[Texto]" custT="1"/>
      <dgm:spPr>
        <a:noFill/>
        <a:ln>
          <a:noFill/>
        </a:ln>
      </dgm:spPr>
      <dgm:t>
        <a:bodyPr/>
        <a:lstStyle/>
        <a:p>
          <a:pPr algn="just"/>
          <a:endParaRPr lang="pt-BR" sz="1400">
            <a:solidFill>
              <a:schemeClr val="tx1"/>
            </a:solidFill>
          </a:endParaRPr>
        </a:p>
      </dgm:t>
    </dgm:pt>
    <dgm:pt modelId="{27A0C06A-3646-4F62-960E-23980F969EBE}" type="sibTrans" cxnId="{5FCF88BD-FBEA-469B-A8E0-2D80C81293AF}">
      <dgm:prSet/>
      <dgm:spPr/>
      <dgm:t>
        <a:bodyPr/>
        <a:lstStyle/>
        <a:p>
          <a:endParaRPr lang="pt-BR"/>
        </a:p>
      </dgm:t>
    </dgm:pt>
    <dgm:pt modelId="{91A4775A-9E0B-4BE0-9594-033C6EF0270B}" type="parTrans" cxnId="{5FCF88BD-FBEA-469B-A8E0-2D80C81293AF}">
      <dgm:prSet/>
      <dgm:spPr/>
      <dgm:t>
        <a:bodyPr/>
        <a:lstStyle/>
        <a:p>
          <a:endParaRPr lang="pt-BR"/>
        </a:p>
      </dgm:t>
    </dgm:pt>
    <dgm:pt modelId="{5B6EDC9D-4202-4584-9878-62F6C7A81820}">
      <dgm:prSet phldrT="[Texto]" custT="1"/>
      <dgm:spPr>
        <a:noFill/>
        <a:ln>
          <a:noFill/>
        </a:ln>
      </dgm:spPr>
      <dgm:t>
        <a:bodyPr/>
        <a:lstStyle/>
        <a:p>
          <a:pPr algn="just"/>
          <a:r>
            <a:rPr lang="pt-BR" sz="1400" b="1">
              <a:solidFill>
                <a:schemeClr val="tx1"/>
              </a:solidFill>
            </a:rPr>
            <a:t>Muitos animais: </a:t>
          </a:r>
          <a:r>
            <a:rPr lang="pt-BR" sz="1400">
              <a:solidFill>
                <a:schemeClr val="tx1"/>
              </a:solidFill>
            </a:rPr>
            <a:t>informações por lote/grupo organizadas em planilha;</a:t>
          </a:r>
        </a:p>
      </dgm:t>
    </dgm:pt>
    <dgm:pt modelId="{E539267F-E3A4-49F8-BFB3-651323E0839F}" type="sibTrans" cxnId="{61E75D59-CCF8-432A-AB15-D93AA95E6399}">
      <dgm:prSet/>
      <dgm:spPr/>
      <dgm:t>
        <a:bodyPr/>
        <a:lstStyle/>
        <a:p>
          <a:endParaRPr lang="pt-BR"/>
        </a:p>
      </dgm:t>
    </dgm:pt>
    <dgm:pt modelId="{EF27B4E0-8B0E-4221-BE2B-763BE670CDF1}" type="parTrans" cxnId="{61E75D59-CCF8-432A-AB15-D93AA95E6399}">
      <dgm:prSet/>
      <dgm:spPr/>
      <dgm:t>
        <a:bodyPr/>
        <a:lstStyle/>
        <a:p>
          <a:endParaRPr lang="pt-BR"/>
        </a:p>
      </dgm:t>
    </dgm:pt>
    <dgm:pt modelId="{D82C6D81-335D-4706-962C-5C2E53AEBC69}">
      <dgm:prSet phldrT="[Texto]" custT="1"/>
      <dgm:spPr>
        <a:noFill/>
        <a:ln>
          <a:noFill/>
        </a:ln>
      </dgm:spPr>
      <dgm:t>
        <a:bodyPr/>
        <a:lstStyle/>
        <a:p>
          <a:pPr algn="just">
            <a:buFont typeface="Arial" panose="020B0604020202020204" pitchFamily="34" charset="0"/>
            <a:buChar char="•"/>
          </a:pPr>
          <a:r>
            <a:rPr lang="pt-BR" sz="1400">
              <a:solidFill>
                <a:schemeClr val="tx1"/>
              </a:solidFill>
            </a:rPr>
            <a:t>São coletados </a:t>
          </a:r>
          <a:r>
            <a:rPr lang="pt-BR" sz="1400" b="1">
              <a:solidFill>
                <a:schemeClr val="tx1"/>
              </a:solidFill>
            </a:rPr>
            <a:t>todos</a:t>
          </a:r>
          <a:r>
            <a:rPr lang="pt-BR" sz="1400">
              <a:solidFill>
                <a:schemeClr val="tx1"/>
              </a:solidFill>
            </a:rPr>
            <a:t> os </a:t>
          </a:r>
          <a:r>
            <a:rPr lang="pt-BR" sz="1400" b="1">
              <a:solidFill>
                <a:schemeClr val="tx1"/>
              </a:solidFill>
            </a:rPr>
            <a:t>dados</a:t>
          </a:r>
          <a:r>
            <a:rPr lang="pt-BR" sz="1400">
              <a:solidFill>
                <a:schemeClr val="tx1"/>
              </a:solidFill>
            </a:rPr>
            <a:t> </a:t>
          </a:r>
          <a:r>
            <a:rPr lang="pt-BR" sz="1400" b="1">
              <a:solidFill>
                <a:schemeClr val="tx1"/>
              </a:solidFill>
            </a:rPr>
            <a:t>possíveis</a:t>
          </a:r>
          <a:r>
            <a:rPr lang="pt-BR" sz="1400">
              <a:solidFill>
                <a:schemeClr val="tx1"/>
              </a:solidFill>
            </a:rPr>
            <a:t> de cada indivíduo, incluindo </a:t>
          </a:r>
          <a:r>
            <a:rPr lang="pt-BR" sz="1400" b="1">
              <a:solidFill>
                <a:schemeClr val="tx1"/>
              </a:solidFill>
            </a:rPr>
            <a:t>desenho</a:t>
          </a:r>
          <a:r>
            <a:rPr lang="pt-BR" sz="1400">
              <a:solidFill>
                <a:schemeClr val="tx1"/>
              </a:solidFill>
            </a:rPr>
            <a:t> </a:t>
          </a:r>
          <a:r>
            <a:rPr lang="pt-BR" sz="1400" b="1">
              <a:solidFill>
                <a:schemeClr val="tx1"/>
              </a:solidFill>
            </a:rPr>
            <a:t>da espécie </a:t>
          </a:r>
          <a:r>
            <a:rPr lang="pt-BR" sz="1400">
              <a:solidFill>
                <a:schemeClr val="tx1"/>
              </a:solidFill>
            </a:rPr>
            <a:t>para </a:t>
          </a:r>
          <a:r>
            <a:rPr lang="pt-BR" sz="1400" b="1">
              <a:solidFill>
                <a:schemeClr val="tx1"/>
              </a:solidFill>
            </a:rPr>
            <a:t>marcação de sinais </a:t>
          </a:r>
          <a:r>
            <a:rPr lang="pt-BR" sz="1400">
              <a:solidFill>
                <a:schemeClr val="tx1"/>
              </a:solidFill>
            </a:rPr>
            <a:t>de identificação (manchas, deficiências, etc.);</a:t>
          </a:r>
        </a:p>
      </dgm:t>
    </dgm:pt>
    <dgm:pt modelId="{C227F9E4-48B0-42FB-9D7A-7275D119C49C}" type="sibTrans" cxnId="{3667B239-922A-498A-A197-7DEED55A1E84}">
      <dgm:prSet/>
      <dgm:spPr/>
      <dgm:t>
        <a:bodyPr/>
        <a:lstStyle/>
        <a:p>
          <a:endParaRPr lang="pt-BR"/>
        </a:p>
      </dgm:t>
    </dgm:pt>
    <dgm:pt modelId="{0156EA22-CD17-4239-A6F2-D935C83CD0DC}" type="parTrans" cxnId="{3667B239-922A-498A-A197-7DEED55A1E84}">
      <dgm:prSet/>
      <dgm:spPr/>
      <dgm:t>
        <a:bodyPr/>
        <a:lstStyle/>
        <a:p>
          <a:endParaRPr lang="pt-BR"/>
        </a:p>
      </dgm:t>
    </dgm:pt>
    <dgm:pt modelId="{3D7C2582-F231-4B78-A9EA-490A7DFCC208}">
      <dgm:prSet phldrT="[Texto]" custT="1"/>
      <dgm:spPr>
        <a:noFill/>
        <a:ln>
          <a:noFill/>
        </a:ln>
      </dgm:spPr>
      <dgm:t>
        <a:bodyPr/>
        <a:lstStyle/>
        <a:p>
          <a:pPr algn="just">
            <a:buFont typeface="Arial" panose="020B0604020202020204" pitchFamily="34" charset="0"/>
            <a:buChar char="•"/>
          </a:pPr>
          <a:endParaRPr lang="pt-BR" sz="1400">
            <a:solidFill>
              <a:schemeClr val="tx1"/>
            </a:solidFill>
          </a:endParaRPr>
        </a:p>
      </dgm:t>
    </dgm:pt>
    <dgm:pt modelId="{8D0E95DE-38BA-4939-ADFC-84BA4B69C6B2}" type="sibTrans" cxnId="{3B97F1AE-D0FF-4C6B-B1A8-2E1B7CC8942F}">
      <dgm:prSet/>
      <dgm:spPr/>
      <dgm:t>
        <a:bodyPr/>
        <a:lstStyle/>
        <a:p>
          <a:endParaRPr lang="pt-BR"/>
        </a:p>
      </dgm:t>
    </dgm:pt>
    <dgm:pt modelId="{5900CD4F-54EE-42E1-9720-A5C4B9B8A9FF}" type="parTrans" cxnId="{3B97F1AE-D0FF-4C6B-B1A8-2E1B7CC8942F}">
      <dgm:prSet/>
      <dgm:spPr/>
      <dgm:t>
        <a:bodyPr/>
        <a:lstStyle/>
        <a:p>
          <a:endParaRPr lang="pt-BR"/>
        </a:p>
      </dgm:t>
    </dgm:pt>
    <dgm:pt modelId="{8A95D31A-FAED-4217-99C4-C3485C515CF5}">
      <dgm:prSet phldrT="[Texto]" custT="1"/>
      <dgm:spPr>
        <a:noFill/>
        <a:ln>
          <a:noFill/>
        </a:ln>
      </dgm:spPr>
      <dgm:t>
        <a:bodyPr/>
        <a:lstStyle/>
        <a:p>
          <a:pPr algn="just">
            <a:buFont typeface="Arial" panose="020B0604020202020204" pitchFamily="34" charset="0"/>
            <a:buChar char="•"/>
          </a:pPr>
          <a:r>
            <a:rPr lang="pt-BR" sz="1400" b="1">
              <a:solidFill>
                <a:schemeClr val="tx1"/>
              </a:solidFill>
            </a:rPr>
            <a:t>Dados sanitários </a:t>
          </a:r>
          <a:r>
            <a:rPr lang="pt-BR" sz="1400">
              <a:solidFill>
                <a:schemeClr val="tx1"/>
              </a:solidFill>
            </a:rPr>
            <a:t>(doenças, vacinação, vermifugação, zoonoses, etc.);</a:t>
          </a:r>
        </a:p>
      </dgm:t>
    </dgm:pt>
    <dgm:pt modelId="{FCD7667D-94D4-45F4-B2D8-73543E218B8D}" type="sibTrans" cxnId="{546B7444-52A9-463D-BF5B-DDEC9B56E8E7}">
      <dgm:prSet/>
      <dgm:spPr/>
      <dgm:t>
        <a:bodyPr/>
        <a:lstStyle/>
        <a:p>
          <a:endParaRPr lang="pt-BR"/>
        </a:p>
      </dgm:t>
    </dgm:pt>
    <dgm:pt modelId="{206BDB23-7020-40D2-B567-EE263ECD854F}" type="parTrans" cxnId="{546B7444-52A9-463D-BF5B-DDEC9B56E8E7}">
      <dgm:prSet/>
      <dgm:spPr/>
      <dgm:t>
        <a:bodyPr/>
        <a:lstStyle/>
        <a:p>
          <a:endParaRPr lang="pt-BR"/>
        </a:p>
      </dgm:t>
    </dgm:pt>
    <dgm:pt modelId="{B123B944-4179-40D1-9D04-78A2D4F41ED4}">
      <dgm:prSet phldrT="[Texto]" custT="1"/>
      <dgm:spPr>
        <a:noFill/>
        <a:ln>
          <a:noFill/>
        </a:ln>
      </dgm:spPr>
      <dgm:t>
        <a:bodyPr/>
        <a:lstStyle/>
        <a:p>
          <a:pPr algn="just">
            <a:buFont typeface="Arial" panose="020B0604020202020204" pitchFamily="34" charset="0"/>
            <a:buChar char="•"/>
          </a:pPr>
          <a:endParaRPr lang="pt-BR" sz="1400">
            <a:solidFill>
              <a:schemeClr val="tx1"/>
            </a:solidFill>
          </a:endParaRPr>
        </a:p>
      </dgm:t>
    </dgm:pt>
    <dgm:pt modelId="{B037BCD8-2658-46A0-A276-E4C4341E7CF7}" type="sibTrans" cxnId="{EBE140A9-9471-441C-9B48-D2FF452D7FE8}">
      <dgm:prSet/>
      <dgm:spPr/>
      <dgm:t>
        <a:bodyPr/>
        <a:lstStyle/>
        <a:p>
          <a:endParaRPr lang="pt-BR"/>
        </a:p>
      </dgm:t>
    </dgm:pt>
    <dgm:pt modelId="{D0105429-DA2B-45D0-B2C4-7FF5145209FC}" type="parTrans" cxnId="{EBE140A9-9471-441C-9B48-D2FF452D7FE8}">
      <dgm:prSet/>
      <dgm:spPr/>
      <dgm:t>
        <a:bodyPr/>
        <a:lstStyle/>
        <a:p>
          <a:endParaRPr lang="pt-BR"/>
        </a:p>
      </dgm:t>
    </dgm:pt>
    <dgm:pt modelId="{CBDA976A-BD06-4F9D-9139-04797F297DB9}">
      <dgm:prSet custT="1"/>
      <dgm:spPr>
        <a:noFill/>
        <a:ln>
          <a:noFill/>
        </a:ln>
      </dgm:spPr>
      <dgm:t>
        <a:bodyPr/>
        <a:lstStyle/>
        <a:p>
          <a:pPr algn="just">
            <a:buFont typeface="Arial" panose="020B0604020202020204" pitchFamily="34" charset="0"/>
            <a:buChar char="•"/>
          </a:pPr>
          <a:r>
            <a:rPr lang="pt-BR" sz="1400">
              <a:solidFill>
                <a:schemeClr val="tx1"/>
              </a:solidFill>
            </a:rPr>
            <a:t>Avaliação de </a:t>
          </a:r>
          <a:r>
            <a:rPr lang="pt-BR" sz="1400" b="1">
              <a:solidFill>
                <a:schemeClr val="tx1"/>
              </a:solidFill>
            </a:rPr>
            <a:t>bem-estar animal </a:t>
          </a:r>
          <a:r>
            <a:rPr lang="pt-BR" sz="1400">
              <a:solidFill>
                <a:schemeClr val="tx1"/>
              </a:solidFill>
            </a:rPr>
            <a:t>(PPBEA).</a:t>
          </a:r>
        </a:p>
      </dgm:t>
    </dgm:pt>
    <dgm:pt modelId="{6884C772-514B-4837-AF9B-B967649967C3}" type="sibTrans" cxnId="{B12A761A-081D-4F9E-A32B-0F6F7C4BA12D}">
      <dgm:prSet/>
      <dgm:spPr/>
      <dgm:t>
        <a:bodyPr/>
        <a:lstStyle/>
        <a:p>
          <a:endParaRPr lang="pt-BR"/>
        </a:p>
      </dgm:t>
    </dgm:pt>
    <dgm:pt modelId="{46D51AF6-E9A7-40B6-800C-958202489858}" type="parTrans" cxnId="{B12A761A-081D-4F9E-A32B-0F6F7C4BA12D}">
      <dgm:prSet/>
      <dgm:spPr/>
      <dgm:t>
        <a:bodyPr/>
        <a:lstStyle/>
        <a:p>
          <a:endParaRPr lang="pt-BR"/>
        </a:p>
      </dgm:t>
    </dgm:pt>
    <dgm:pt modelId="{26052FB3-7D1B-4572-84FD-E496AE488627}">
      <dgm:prSet phldrT="[Texto]" custT="1"/>
      <dgm:spPr>
        <a:noFill/>
        <a:ln>
          <a:noFill/>
        </a:ln>
      </dgm:spPr>
      <dgm:t>
        <a:bodyPr/>
        <a:lstStyle/>
        <a:p>
          <a:pPr algn="just">
            <a:buFont typeface="Arial" panose="020B0604020202020204" pitchFamily="34" charset="0"/>
            <a:buChar char="•"/>
          </a:pPr>
          <a:endParaRPr lang="pt-BR" sz="1400">
            <a:solidFill>
              <a:schemeClr val="tx1"/>
            </a:solidFill>
          </a:endParaRPr>
        </a:p>
      </dgm:t>
    </dgm:pt>
    <dgm:pt modelId="{494EF664-C9D0-4A07-A0BC-D7B5F88C520F}" type="parTrans" cxnId="{A46F7557-269C-42E4-B7CB-7BA71A14DFCA}">
      <dgm:prSet/>
      <dgm:spPr/>
      <dgm:t>
        <a:bodyPr/>
        <a:lstStyle/>
        <a:p>
          <a:endParaRPr lang="pt-BR"/>
        </a:p>
      </dgm:t>
    </dgm:pt>
    <dgm:pt modelId="{66AAF395-49E8-4808-AD70-3E92AE415927}" type="sibTrans" cxnId="{A46F7557-269C-42E4-B7CB-7BA71A14DFCA}">
      <dgm:prSet/>
      <dgm:spPr/>
      <dgm:t>
        <a:bodyPr/>
        <a:lstStyle/>
        <a:p>
          <a:endParaRPr lang="pt-BR"/>
        </a:p>
      </dgm:t>
    </dgm:pt>
    <dgm:pt modelId="{D71D842D-3365-40A0-AB94-533D5BE4B464}">
      <dgm:prSet phldrT="[Texto]" custT="1"/>
      <dgm:spPr>
        <a:noFill/>
        <a:ln>
          <a:noFill/>
        </a:ln>
      </dgm:spPr>
      <dgm:t>
        <a:bodyPr/>
        <a:lstStyle/>
        <a:p>
          <a:pPr algn="just"/>
          <a:endParaRPr lang="pt-BR" sz="1400">
            <a:solidFill>
              <a:schemeClr val="tx1"/>
            </a:solidFill>
          </a:endParaRPr>
        </a:p>
      </dgm:t>
    </dgm:pt>
    <dgm:pt modelId="{C78B272C-E396-458C-8BDF-8035E3F6E100}" type="parTrans" cxnId="{623FD289-F2D0-4AD9-975C-F5BE09B908D9}">
      <dgm:prSet/>
      <dgm:spPr/>
      <dgm:t>
        <a:bodyPr/>
        <a:lstStyle/>
        <a:p>
          <a:endParaRPr lang="pt-BR"/>
        </a:p>
      </dgm:t>
    </dgm:pt>
    <dgm:pt modelId="{AF92806B-B887-49B8-BD1F-1603D090751C}" type="sibTrans" cxnId="{623FD289-F2D0-4AD9-975C-F5BE09B908D9}">
      <dgm:prSet/>
      <dgm:spPr/>
      <dgm:t>
        <a:bodyPr/>
        <a:lstStyle/>
        <a:p>
          <a:endParaRPr lang="pt-BR"/>
        </a:p>
      </dgm:t>
    </dgm:pt>
    <dgm:pt modelId="{2C704409-BDF2-4B85-888A-1952129BDC1D}">
      <dgm:prSet phldrT="[Texto]" custT="1"/>
      <dgm:spPr>
        <a:noFill/>
        <a:ln>
          <a:noFill/>
        </a:ln>
      </dgm:spPr>
      <dgm:t>
        <a:bodyPr/>
        <a:lstStyle/>
        <a:p>
          <a:pPr algn="just"/>
          <a:endParaRPr lang="pt-BR" sz="1400">
            <a:solidFill>
              <a:schemeClr val="tx1"/>
            </a:solidFill>
          </a:endParaRPr>
        </a:p>
      </dgm:t>
    </dgm:pt>
    <dgm:pt modelId="{337DEDA0-A15E-4F87-919C-D8AD18C9B218}" type="parTrans" cxnId="{C11A79F2-E0E3-4541-B632-A7275151B7CD}">
      <dgm:prSet/>
      <dgm:spPr/>
      <dgm:t>
        <a:bodyPr/>
        <a:lstStyle/>
        <a:p>
          <a:endParaRPr lang="pt-BR"/>
        </a:p>
      </dgm:t>
    </dgm:pt>
    <dgm:pt modelId="{8E812992-AAFC-486D-ABF2-A5BA1FC04ACC}" type="sibTrans" cxnId="{C11A79F2-E0E3-4541-B632-A7275151B7CD}">
      <dgm:prSet/>
      <dgm:spPr/>
      <dgm:t>
        <a:bodyPr/>
        <a:lstStyle/>
        <a:p>
          <a:endParaRPr lang="pt-BR"/>
        </a:p>
      </dgm:t>
    </dgm:pt>
    <dgm:pt modelId="{3EE46AFE-2295-49EF-BE32-1B5570DC110D}">
      <dgm:prSet phldrT="[Texto]" custT="1"/>
      <dgm:spPr>
        <a:noFill/>
        <a:ln>
          <a:noFill/>
        </a:ln>
      </dgm:spPr>
      <dgm:t>
        <a:bodyPr/>
        <a:lstStyle/>
        <a:p>
          <a:pPr algn="just"/>
          <a:r>
            <a:rPr lang="pt-BR" sz="1400" b="1">
              <a:solidFill>
                <a:schemeClr val="tx1"/>
              </a:solidFill>
            </a:rPr>
            <a:t>Perito: </a:t>
          </a:r>
          <a:r>
            <a:rPr lang="pt-BR" sz="1400">
              <a:solidFill>
                <a:schemeClr val="tx1"/>
              </a:solidFill>
            </a:rPr>
            <a:t>nome, cargo, CPF e número do cadastro;</a:t>
          </a:r>
        </a:p>
      </dgm:t>
    </dgm:pt>
    <dgm:pt modelId="{948B8DC2-C635-4254-89F9-9A6F5F235672}" type="parTrans" cxnId="{25555B3F-FC14-4FD2-BD1C-640BC2BD398A}">
      <dgm:prSet/>
      <dgm:spPr/>
      <dgm:t>
        <a:bodyPr/>
        <a:lstStyle/>
        <a:p>
          <a:endParaRPr lang="pt-BR"/>
        </a:p>
      </dgm:t>
    </dgm:pt>
    <dgm:pt modelId="{2C33005F-8864-4BB0-A007-87772EA91FDB}" type="sibTrans" cxnId="{25555B3F-FC14-4FD2-BD1C-640BC2BD398A}">
      <dgm:prSet/>
      <dgm:spPr/>
      <dgm:t>
        <a:bodyPr/>
        <a:lstStyle/>
        <a:p>
          <a:endParaRPr lang="pt-BR"/>
        </a:p>
      </dgm:t>
    </dgm:pt>
    <dgm:pt modelId="{7C23E102-EB76-41DD-9CB6-C1F4CA66E9ED}">
      <dgm:prSet phldrT="[Texto]" custT="1"/>
      <dgm:spPr>
        <a:noFill/>
        <a:ln>
          <a:noFill/>
        </a:ln>
      </dgm:spPr>
      <dgm:t>
        <a:bodyPr/>
        <a:lstStyle/>
        <a:p>
          <a:pPr algn="just"/>
          <a:endParaRPr lang="pt-BR" sz="1400">
            <a:solidFill>
              <a:schemeClr val="tx1"/>
            </a:solidFill>
          </a:endParaRPr>
        </a:p>
      </dgm:t>
    </dgm:pt>
    <dgm:pt modelId="{29D4EAD6-8DB1-4F44-B22E-6333981D0F20}" type="parTrans" cxnId="{92DE3674-18C4-466A-8F9C-E2CBDD4CD5FE}">
      <dgm:prSet/>
      <dgm:spPr/>
      <dgm:t>
        <a:bodyPr/>
        <a:lstStyle/>
        <a:p>
          <a:endParaRPr lang="pt-BR"/>
        </a:p>
      </dgm:t>
    </dgm:pt>
    <dgm:pt modelId="{AEE8C6DA-F59C-448C-93A7-877D8182347B}" type="sibTrans" cxnId="{92DE3674-18C4-466A-8F9C-E2CBDD4CD5FE}">
      <dgm:prSet/>
      <dgm:spPr/>
      <dgm:t>
        <a:bodyPr/>
        <a:lstStyle/>
        <a:p>
          <a:endParaRPr lang="pt-BR"/>
        </a:p>
      </dgm:t>
    </dgm:pt>
    <dgm:pt modelId="{2C9754B2-1B4D-42E8-88BE-91EBD6DAF62C}">
      <dgm:prSet phldrT="[Texto]" custT="1"/>
      <dgm:spPr>
        <a:noFill/>
        <a:ln>
          <a:noFill/>
        </a:ln>
      </dgm:spPr>
      <dgm:t>
        <a:bodyPr/>
        <a:lstStyle/>
        <a:p>
          <a:pPr algn="just"/>
          <a:endParaRPr lang="pt-BR" sz="1400">
            <a:solidFill>
              <a:schemeClr val="tx1"/>
            </a:solidFill>
          </a:endParaRPr>
        </a:p>
      </dgm:t>
    </dgm:pt>
    <dgm:pt modelId="{1DA31E69-0383-4776-9CA0-45A3D23F06A3}" type="parTrans" cxnId="{9079D996-D224-49E1-A949-2BF24FEA13D5}">
      <dgm:prSet/>
      <dgm:spPr/>
      <dgm:t>
        <a:bodyPr/>
        <a:lstStyle/>
        <a:p>
          <a:endParaRPr lang="pt-BR"/>
        </a:p>
      </dgm:t>
    </dgm:pt>
    <dgm:pt modelId="{A9E67F21-C069-4440-BA13-631B909CC0A2}" type="sibTrans" cxnId="{9079D996-D224-49E1-A949-2BF24FEA13D5}">
      <dgm:prSet/>
      <dgm:spPr/>
      <dgm:t>
        <a:bodyPr/>
        <a:lstStyle/>
        <a:p>
          <a:endParaRPr lang="pt-BR"/>
        </a:p>
      </dgm:t>
    </dgm:pt>
    <dgm:pt modelId="{E1F3B92B-BE53-49F7-8968-3EFC158B291A}" type="pres">
      <dgm:prSet presAssocID="{C58A2B70-7505-4B30-B321-6E5BC98465BE}" presName="linearFlow" presStyleCnt="0">
        <dgm:presLayoutVars>
          <dgm:dir/>
          <dgm:animLvl val="lvl"/>
          <dgm:resizeHandles/>
        </dgm:presLayoutVars>
      </dgm:prSet>
      <dgm:spPr/>
    </dgm:pt>
    <dgm:pt modelId="{27217153-7546-4F48-8C37-B2DF93A319C0}" type="pres">
      <dgm:prSet presAssocID="{3E7F3AF3-5615-4CA3-9E74-B5FEE660C937}" presName="compositeNode" presStyleCnt="0">
        <dgm:presLayoutVars>
          <dgm:bulletEnabled val="1"/>
        </dgm:presLayoutVars>
      </dgm:prSet>
      <dgm:spPr/>
    </dgm:pt>
    <dgm:pt modelId="{8463DA97-8956-41D0-AC99-695213F02C6A}" type="pres">
      <dgm:prSet presAssocID="{3E7F3AF3-5615-4CA3-9E74-B5FEE660C937}" presName="image" presStyleLbl="fgImgPlace1" presStyleIdx="0" presStyleCnt="3" custLinFactNeighborX="5143" custLinFactNeighborY="9370"/>
      <dgm:spPr>
        <a:blipFill>
          <a:blip xmlns:r="http://schemas.openxmlformats.org/officeDocument/2006/relationships" r:embed="rId1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uários com preenchimento sólido"/>
        </a:ext>
      </dgm:extLst>
    </dgm:pt>
    <dgm:pt modelId="{2C0F4922-076B-4E65-A837-ECD5C33B9C4F}" type="pres">
      <dgm:prSet presAssocID="{3E7F3AF3-5615-4CA3-9E74-B5FEE660C937}" presName="childNode" presStyleLbl="node1" presStyleIdx="0" presStyleCnt="3">
        <dgm:presLayoutVars>
          <dgm:bulletEnabled val="1"/>
        </dgm:presLayoutVars>
      </dgm:prSet>
      <dgm:spPr/>
    </dgm:pt>
    <dgm:pt modelId="{34F21095-BEAF-40D3-9DE2-FDDAFED31C4B}" type="pres">
      <dgm:prSet presAssocID="{3E7F3AF3-5615-4CA3-9E74-B5FEE660C937}" presName="parentNode" presStyleLbl="revTx" presStyleIdx="0" presStyleCnt="3">
        <dgm:presLayoutVars>
          <dgm:chMax val="0"/>
          <dgm:bulletEnabled val="1"/>
        </dgm:presLayoutVars>
      </dgm:prSet>
      <dgm:spPr/>
    </dgm:pt>
    <dgm:pt modelId="{1806FEAA-31FA-46B7-B914-0ED59BD2DBF9}" type="pres">
      <dgm:prSet presAssocID="{40D99825-4898-4213-8B00-3AF914F2E8C1}" presName="sibTrans" presStyleCnt="0"/>
      <dgm:spPr/>
    </dgm:pt>
    <dgm:pt modelId="{3AAEA15A-1091-4E8C-B0A6-B9E64AF66514}" type="pres">
      <dgm:prSet presAssocID="{4035C2DB-3206-4624-88E9-ABEBF0DFB3BE}" presName="compositeNode" presStyleCnt="0">
        <dgm:presLayoutVars>
          <dgm:bulletEnabled val="1"/>
        </dgm:presLayoutVars>
      </dgm:prSet>
      <dgm:spPr/>
    </dgm:pt>
    <dgm:pt modelId="{AA21C8FE-4B21-493F-858F-193DFECD3B68}" type="pres">
      <dgm:prSet presAssocID="{4035C2DB-3206-4624-88E9-ABEBF0DFB3BE}" presName="image" presStyleLbl="fgImgPlace1" presStyleIdx="1" presStyleCnt="3" custLinFactNeighborX="12000" custLinFactNeighborY="1284"/>
      <dgm:spPr>
        <a:blipFill rotWithShape="1">
          <a:blip xmlns:r="http://schemas.openxmlformats.org/officeDocument/2006/relationships" r:embed="rId3">
            <a:alphaModFix amt="29000"/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</dgm:spPr>
    </dgm:pt>
    <dgm:pt modelId="{09B4BC66-F5B7-4070-9CF0-E1EC25B786DD}" type="pres">
      <dgm:prSet presAssocID="{4035C2DB-3206-4624-88E9-ABEBF0DFB3BE}" presName="childNode" presStyleLbl="node1" presStyleIdx="1" presStyleCnt="3" custLinFactNeighborY="-2321">
        <dgm:presLayoutVars>
          <dgm:bulletEnabled val="1"/>
        </dgm:presLayoutVars>
      </dgm:prSet>
      <dgm:spPr/>
    </dgm:pt>
    <dgm:pt modelId="{38AEFE40-9EE1-41A0-88A6-BF96A657BF02}" type="pres">
      <dgm:prSet presAssocID="{4035C2DB-3206-4624-88E9-ABEBF0DFB3BE}" presName="parentNode" presStyleLbl="revTx" presStyleIdx="1" presStyleCnt="3">
        <dgm:presLayoutVars>
          <dgm:chMax val="0"/>
          <dgm:bulletEnabled val="1"/>
        </dgm:presLayoutVars>
      </dgm:prSet>
      <dgm:spPr/>
    </dgm:pt>
    <dgm:pt modelId="{7651AA71-3290-4A31-B1D7-DCE30986C922}" type="pres">
      <dgm:prSet presAssocID="{106F233C-8A94-494E-91C3-E6062DF1A7B1}" presName="sibTrans" presStyleCnt="0"/>
      <dgm:spPr/>
    </dgm:pt>
    <dgm:pt modelId="{50450B73-FF51-4D89-9F41-CA4E4F4A4517}" type="pres">
      <dgm:prSet presAssocID="{41162EE7-C184-4CDD-8F99-8DADE08B7B11}" presName="compositeNode" presStyleCnt="0">
        <dgm:presLayoutVars>
          <dgm:bulletEnabled val="1"/>
        </dgm:presLayoutVars>
      </dgm:prSet>
      <dgm:spPr/>
    </dgm:pt>
    <dgm:pt modelId="{F63D4DBF-583A-46FB-A9EA-DA07D87CD408}" type="pres">
      <dgm:prSet presAssocID="{41162EE7-C184-4CDD-8F99-8DADE08B7B11}" presName="image" presStyleLbl="fgImgPlace1" presStyleIdx="2" presStyleCnt="3"/>
      <dgm:spPr>
        <a:blipFill rotWithShape="1">
          <a:blip xmlns:r="http://schemas.openxmlformats.org/officeDocument/2006/relationships" r:embed="rId4">
            <a:alphaModFix amt="30000"/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</dgm:spPr>
    </dgm:pt>
    <dgm:pt modelId="{8CEA9207-BC88-4F8E-B11F-A98775C438BA}" type="pres">
      <dgm:prSet presAssocID="{41162EE7-C184-4CDD-8F99-8DADE08B7B11}" presName="childNode" presStyleLbl="node1" presStyleIdx="2" presStyleCnt="3" custScaleY="100085" custLinFactNeighborY="1069">
        <dgm:presLayoutVars>
          <dgm:bulletEnabled val="1"/>
        </dgm:presLayoutVars>
      </dgm:prSet>
      <dgm:spPr/>
    </dgm:pt>
    <dgm:pt modelId="{15220FB4-C76C-43CF-9C81-705C03744B3D}" type="pres">
      <dgm:prSet presAssocID="{41162EE7-C184-4CDD-8F99-8DADE08B7B11}" presName="parentNode" presStyleLbl="revTx" presStyleIdx="2" presStyleCnt="3">
        <dgm:presLayoutVars>
          <dgm:chMax val="0"/>
          <dgm:bulletEnabled val="1"/>
        </dgm:presLayoutVars>
      </dgm:prSet>
      <dgm:spPr/>
    </dgm:pt>
  </dgm:ptLst>
  <dgm:cxnLst>
    <dgm:cxn modelId="{D0437806-02C3-4524-BD91-4F07C1DB9970}" type="presOf" srcId="{41162EE7-C184-4CDD-8F99-8DADE08B7B11}" destId="{15220FB4-C76C-43CF-9C81-705C03744B3D}" srcOrd="0" destOrd="0" presId="urn:microsoft.com/office/officeart/2005/8/layout/hList2"/>
    <dgm:cxn modelId="{9A16C009-A087-468D-93BD-A1D762175CBD}" type="presOf" srcId="{7E7105B2-9783-4E01-924E-7EEC2A32CED3}" destId="{8CEA9207-BC88-4F8E-B11F-A98775C438BA}" srcOrd="0" destOrd="5" presId="urn:microsoft.com/office/officeart/2005/8/layout/hList2"/>
    <dgm:cxn modelId="{4BB86B0F-3A33-4453-B308-CBC512882B83}" type="presOf" srcId="{7C23E102-EB76-41DD-9CB6-C1F4CA66E9ED}" destId="{2C0F4922-076B-4E65-A837-ECD5C33B9C4F}" srcOrd="0" destOrd="3" presId="urn:microsoft.com/office/officeart/2005/8/layout/hList2"/>
    <dgm:cxn modelId="{342F7917-4EF4-49C1-AA3B-163265BEA49C}" type="presOf" srcId="{C58A2B70-7505-4B30-B321-6E5BC98465BE}" destId="{E1F3B92B-BE53-49F7-8968-3EFC158B291A}" srcOrd="0" destOrd="0" presId="urn:microsoft.com/office/officeart/2005/8/layout/hList2"/>
    <dgm:cxn modelId="{B12A761A-081D-4F9E-A32B-0F6F7C4BA12D}" srcId="{4035C2DB-3206-4624-88E9-ABEBF0DFB3BE}" destId="{CBDA976A-BD06-4F9D-9139-04797F297DB9}" srcOrd="8" destOrd="0" parTransId="{46D51AF6-E9A7-40B6-800C-958202489858}" sibTransId="{6884C772-514B-4837-AF9B-B967649967C3}"/>
    <dgm:cxn modelId="{75EA961C-97B7-499E-9375-F531569AE205}" type="presOf" srcId="{D44A5643-5DEE-4A24-8664-0600C96C1021}" destId="{8CEA9207-BC88-4F8E-B11F-A98775C438BA}" srcOrd="0" destOrd="12" presId="urn:microsoft.com/office/officeart/2005/8/layout/hList2"/>
    <dgm:cxn modelId="{6A01A81D-66E8-4E90-B1ED-3588014C3133}" type="presOf" srcId="{81A68A63-7477-4CE9-9457-7DBE36F81294}" destId="{09B4BC66-F5B7-4070-9CF0-E1EC25B786DD}" srcOrd="0" destOrd="1" presId="urn:microsoft.com/office/officeart/2005/8/layout/hList2"/>
    <dgm:cxn modelId="{34560C21-B664-40C5-9DAF-829E29D7A49A}" srcId="{4035C2DB-3206-4624-88E9-ABEBF0DFB3BE}" destId="{3610FF75-964C-4E15-BA22-8A9C1A744EB1}" srcOrd="0" destOrd="0" parTransId="{DD5C2DE4-CE50-4B21-909B-A170B1B71903}" sibTransId="{16C46951-E594-47EA-B1CB-FBA9DEFC634D}"/>
    <dgm:cxn modelId="{2FAB0422-3EDA-4C8F-A7A1-C4EBFAC8DE3B}" srcId="{41162EE7-C184-4CDD-8F99-8DADE08B7B11}" destId="{0588F18E-FD5B-45DF-AB00-857DFD747AFA}" srcOrd="4" destOrd="0" parTransId="{C8866C70-2313-47CE-B766-EA42861DC228}" sibTransId="{7528C1BE-5AF6-4A62-AB18-F72784818328}"/>
    <dgm:cxn modelId="{A11C0825-F314-4EBC-AAB5-FF665F733E76}" srcId="{3E7F3AF3-5615-4CA3-9E74-B5FEE660C937}" destId="{3DB3AE89-D922-4CEE-851B-7E6FF155714D}" srcOrd="8" destOrd="0" parTransId="{02C2397C-6FD6-4DF0-AFAE-388F8BD9D558}" sibTransId="{4D983761-FF19-4736-9FCB-2E43FA3108D3}"/>
    <dgm:cxn modelId="{DFC33927-896E-4668-9B1C-3174F7C27BC9}" type="presOf" srcId="{8A95D31A-FAED-4217-99C4-C3485C515CF5}" destId="{09B4BC66-F5B7-4070-9CF0-E1EC25B786DD}" srcOrd="0" destOrd="6" presId="urn:microsoft.com/office/officeart/2005/8/layout/hList2"/>
    <dgm:cxn modelId="{1B42072C-CCA3-4608-A9F6-D4A40B0DB0F8}" srcId="{C58A2B70-7505-4B30-B321-6E5BC98465BE}" destId="{41162EE7-C184-4CDD-8F99-8DADE08B7B11}" srcOrd="2" destOrd="0" parTransId="{705FC613-F8DF-46A5-9223-48257B6D088E}" sibTransId="{89750C04-2719-4A03-B1E7-9D2E6F813394}"/>
    <dgm:cxn modelId="{98782234-8421-4AFA-9F32-8910AFE2A0D1}" type="presOf" srcId="{29C6DD74-C04C-4D14-9EF3-755CEC4EF40B}" destId="{8CEA9207-BC88-4F8E-B11F-A98775C438BA}" srcOrd="0" destOrd="1" presId="urn:microsoft.com/office/officeart/2005/8/layout/hList2"/>
    <dgm:cxn modelId="{3667B239-922A-498A-A197-7DEED55A1E84}" srcId="{4035C2DB-3206-4624-88E9-ABEBF0DFB3BE}" destId="{D82C6D81-335D-4706-962C-5C2E53AEBC69}" srcOrd="4" destOrd="0" parTransId="{0156EA22-CD17-4239-A6F2-D935C83CD0DC}" sibTransId="{C227F9E4-48B0-42FB-9D7A-7275D119C49C}"/>
    <dgm:cxn modelId="{16AC5E3B-8E61-4605-91BD-1B9F91242EE6}" srcId="{41162EE7-C184-4CDD-8F99-8DADE08B7B11}" destId="{7E7105B2-9783-4E01-924E-7EEC2A32CED3}" srcOrd="5" destOrd="0" parTransId="{B44F15EF-4787-4960-B673-2FB940B1EBEE}" sibTransId="{1ED93F91-2C7C-4E1E-B991-289366BD3E09}"/>
    <dgm:cxn modelId="{25555B3F-FC14-4FD2-BD1C-640BC2BD398A}" srcId="{3E7F3AF3-5615-4CA3-9E74-B5FEE660C937}" destId="{3EE46AFE-2295-49EF-BE32-1B5570DC110D}" srcOrd="4" destOrd="0" parTransId="{948B8DC2-C635-4254-89F9-9A6F5F235672}" sibTransId="{2C33005F-8864-4BB0-A007-87772EA91FDB}"/>
    <dgm:cxn modelId="{4CE0175D-6956-4B7F-A76B-BEB6F83294B9}" type="presOf" srcId="{5B362732-837C-4FBC-9F65-EE7DE83AE803}" destId="{8CEA9207-BC88-4F8E-B11F-A98775C438BA}" srcOrd="0" destOrd="0" presId="urn:microsoft.com/office/officeart/2005/8/layout/hList2"/>
    <dgm:cxn modelId="{71C97F5E-21ED-414D-A950-D690BA1ECC96}" type="presOf" srcId="{2C704409-BDF2-4B85-888A-1952129BDC1D}" destId="{2C0F4922-076B-4E65-A837-ECD5C33B9C4F}" srcOrd="0" destOrd="2" presId="urn:microsoft.com/office/officeart/2005/8/layout/hList2"/>
    <dgm:cxn modelId="{7CBF6041-4615-4A1E-B587-B9D2A7F490B5}" type="presOf" srcId="{D1AEC2A7-8F94-4DA3-8EC4-14819B462116}" destId="{8CEA9207-BC88-4F8E-B11F-A98775C438BA}" srcOrd="0" destOrd="10" presId="urn:microsoft.com/office/officeart/2005/8/layout/hList2"/>
    <dgm:cxn modelId="{0456AA61-EBC8-49EC-A603-ED162686C2DB}" type="presOf" srcId="{CA27838D-E48E-4F10-9EF9-CE3DA84E0853}" destId="{2C0F4922-076B-4E65-A837-ECD5C33B9C4F}" srcOrd="0" destOrd="9" presId="urn:microsoft.com/office/officeart/2005/8/layout/hList2"/>
    <dgm:cxn modelId="{36BCF241-800E-4127-A184-0C67A7157C94}" srcId="{C58A2B70-7505-4B30-B321-6E5BC98465BE}" destId="{4035C2DB-3206-4624-88E9-ABEBF0DFB3BE}" srcOrd="1" destOrd="0" parTransId="{CA6C4CF2-612E-4D17-8577-2F141D396F09}" sibTransId="{106F233C-8A94-494E-91C3-E6062DF1A7B1}"/>
    <dgm:cxn modelId="{546B7444-52A9-463D-BF5B-DDEC9B56E8E7}" srcId="{4035C2DB-3206-4624-88E9-ABEBF0DFB3BE}" destId="{8A95D31A-FAED-4217-99C4-C3485C515CF5}" srcOrd="6" destOrd="0" parTransId="{206BDB23-7020-40D2-B567-EE263ECD854F}" sibTransId="{FCD7667D-94D4-45F4-B2D8-73543E218B8D}"/>
    <dgm:cxn modelId="{5646A845-6C0E-47D3-9BCD-0E627A638DDE}" type="presOf" srcId="{3DB3AE89-D922-4CEE-851B-7E6FF155714D}" destId="{2C0F4922-076B-4E65-A837-ECD5C33B9C4F}" srcOrd="0" destOrd="8" presId="urn:microsoft.com/office/officeart/2005/8/layout/hList2"/>
    <dgm:cxn modelId="{58FC8C66-2849-484B-BD33-B27C7BD4FD85}" srcId="{41162EE7-C184-4CDD-8F99-8DADE08B7B11}" destId="{D1AEC2A7-8F94-4DA3-8EC4-14819B462116}" srcOrd="10" destOrd="0" parTransId="{9A52CE33-AE2A-4110-BD2F-FE25BBC6DB8A}" sibTransId="{3DB83522-3319-4304-B8E7-31AC49C7FED2}"/>
    <dgm:cxn modelId="{3B87F848-5AFD-496A-8441-44F2AA6371F1}" type="presOf" srcId="{D71D842D-3365-40A0-AB94-533D5BE4B464}" destId="{2C0F4922-076B-4E65-A837-ECD5C33B9C4F}" srcOrd="0" destOrd="1" presId="urn:microsoft.com/office/officeart/2005/8/layout/hList2"/>
    <dgm:cxn modelId="{428B306A-9673-4519-916B-C1EF4DD63D7C}" srcId="{D1AEC2A7-8F94-4DA3-8EC4-14819B462116}" destId="{D44A5643-5DEE-4A24-8664-0600C96C1021}" srcOrd="1" destOrd="0" parTransId="{13C0A640-52ED-4C4A-9EF3-BCD182A97E48}" sibTransId="{E95E4C17-7FAC-4E01-8A11-DDEE7B3A2302}"/>
    <dgm:cxn modelId="{BA70824A-2679-46F7-80FF-77DDBBFF2319}" srcId="{3E7F3AF3-5615-4CA3-9E74-B5FEE660C937}" destId="{24C51E80-38E3-4CF2-ADC8-8DD50DA7DD09}" srcOrd="0" destOrd="0" parTransId="{609E2D60-32FF-41C6-A02C-5661C17E101C}" sibTransId="{88F1F417-7594-4F84-8E46-7CC9361E219E}"/>
    <dgm:cxn modelId="{271FB74B-0CD3-459C-B012-7B20F240FB5D}" type="presOf" srcId="{0588F18E-FD5B-45DF-AB00-857DFD747AFA}" destId="{8CEA9207-BC88-4F8E-B11F-A98775C438BA}" srcOrd="0" destOrd="4" presId="urn:microsoft.com/office/officeart/2005/8/layout/hList2"/>
    <dgm:cxn modelId="{18D9CC6E-B4DF-422F-B1F6-0402B6962237}" type="presOf" srcId="{CBB28F11-0084-4889-BAA2-630A8D5C03EC}" destId="{8CEA9207-BC88-4F8E-B11F-A98775C438BA}" srcOrd="0" destOrd="9" presId="urn:microsoft.com/office/officeart/2005/8/layout/hList2"/>
    <dgm:cxn modelId="{8A7DA971-4802-4936-A2C1-B285184E55DF}" srcId="{3E7F3AF3-5615-4CA3-9E74-B5FEE660C937}" destId="{8DEC2019-00A4-40A2-B1FF-ABE2A4F9D144}" srcOrd="10" destOrd="0" parTransId="{CBA4E51D-CC1D-4F2D-9D1F-C6AD9A2624A6}" sibTransId="{3FC678CA-D557-45CA-9495-CDAC56C86C1C}"/>
    <dgm:cxn modelId="{5BE9D371-4D15-4005-8B52-11A8F3F3FA63}" srcId="{41162EE7-C184-4CDD-8F99-8DADE08B7B11}" destId="{DC5EC40C-643B-48F3-8470-A3F2C451B278}" srcOrd="2" destOrd="0" parTransId="{E95D360B-AA8E-47A5-9056-21CF6DE9CBD0}" sibTransId="{75E9E2C7-FB87-45E4-AA32-42E5C426992D}"/>
    <dgm:cxn modelId="{7A50AB73-94B2-4020-97FA-57096D7AFF19}" type="presOf" srcId="{D82C6D81-335D-4706-962C-5C2E53AEBC69}" destId="{09B4BC66-F5B7-4070-9CF0-E1EC25B786DD}" srcOrd="0" destOrd="4" presId="urn:microsoft.com/office/officeart/2005/8/layout/hList2"/>
    <dgm:cxn modelId="{92DE3674-18C4-466A-8F9C-E2CBDD4CD5FE}" srcId="{3E7F3AF3-5615-4CA3-9E74-B5FEE660C937}" destId="{7C23E102-EB76-41DD-9CB6-C1F4CA66E9ED}" srcOrd="3" destOrd="0" parTransId="{29D4EAD6-8DB1-4F44-B22E-6333981D0F20}" sibTransId="{AEE8C6DA-F59C-448C-93A7-877D8182347B}"/>
    <dgm:cxn modelId="{A46F7557-269C-42E4-B7CB-7BA71A14DFCA}" srcId="{41162EE7-C184-4CDD-8F99-8DADE08B7B11}" destId="{26052FB3-7D1B-4572-84FD-E496AE488627}" srcOrd="7" destOrd="0" parTransId="{494EF664-C9D0-4A07-A0BC-D7B5F88C520F}" sibTransId="{66AAF395-49E8-4808-AD70-3E92AE415927}"/>
    <dgm:cxn modelId="{61E75D59-CCF8-432A-AB15-D93AA95E6399}" srcId="{4035C2DB-3206-4624-88E9-ABEBF0DFB3BE}" destId="{5B6EDC9D-4202-4584-9878-62F6C7A81820}" srcOrd="2" destOrd="0" parTransId="{EF27B4E0-8B0E-4221-BE2B-763BE670CDF1}" sibTransId="{E539267F-E3A4-49F8-BFB3-651323E0839F}"/>
    <dgm:cxn modelId="{F483477B-641E-4AA1-AC49-A9CDD0F19EB6}" type="presOf" srcId="{3D7C2582-F231-4B78-A9EA-490A7DFCC208}" destId="{09B4BC66-F5B7-4070-9CF0-E1EC25B786DD}" srcOrd="0" destOrd="5" presId="urn:microsoft.com/office/officeart/2005/8/layout/hList2"/>
    <dgm:cxn modelId="{6D05167F-D675-4647-840B-985D4269155A}" type="presOf" srcId="{3E7F3AF3-5615-4CA3-9E74-B5FEE660C937}" destId="{34F21095-BEAF-40D3-9DE2-FDDAFED31C4B}" srcOrd="0" destOrd="0" presId="urn:microsoft.com/office/officeart/2005/8/layout/hList2"/>
    <dgm:cxn modelId="{3D0A3B83-3084-478E-AAF8-F23237642ECE}" type="presOf" srcId="{CBDA976A-BD06-4F9D-9139-04797F297DB9}" destId="{09B4BC66-F5B7-4070-9CF0-E1EC25B786DD}" srcOrd="0" destOrd="8" presId="urn:microsoft.com/office/officeart/2005/8/layout/hList2"/>
    <dgm:cxn modelId="{623FD289-F2D0-4AD9-975C-F5BE09B908D9}" srcId="{3E7F3AF3-5615-4CA3-9E74-B5FEE660C937}" destId="{D71D842D-3365-40A0-AB94-533D5BE4B464}" srcOrd="1" destOrd="0" parTransId="{C78B272C-E396-458C-8BDF-8035E3F6E100}" sibTransId="{AF92806B-B887-49B8-BD1F-1603D090751C}"/>
    <dgm:cxn modelId="{574E3E8A-C7B0-4803-99CC-5461947F74E3}" type="presOf" srcId="{2C9754B2-1B4D-42E8-88BE-91EBD6DAF62C}" destId="{09B4BC66-F5B7-4070-9CF0-E1EC25B786DD}" srcOrd="0" destOrd="3" presId="urn:microsoft.com/office/officeart/2005/8/layout/hList2"/>
    <dgm:cxn modelId="{90D6678D-DBF1-40DD-B524-56CD86AC4D50}" srcId="{41162EE7-C184-4CDD-8F99-8DADE08B7B11}" destId="{E7077217-6DBA-419F-9839-DDE61D11802F}" srcOrd="8" destOrd="0" parTransId="{1CFEAF17-B564-4CBE-B696-2B84AF820FBF}" sibTransId="{2545ECC2-C5C8-43C4-9020-40C57C2754F7}"/>
    <dgm:cxn modelId="{C1D84A8E-BE6B-4148-B387-DCA72C3D1127}" type="presOf" srcId="{24C51E80-38E3-4CF2-ADC8-8DD50DA7DD09}" destId="{2C0F4922-076B-4E65-A837-ECD5C33B9C4F}" srcOrd="0" destOrd="0" presId="urn:microsoft.com/office/officeart/2005/8/layout/hList2"/>
    <dgm:cxn modelId="{0E288B8E-2BF2-4E97-BD1C-9EA2A9948083}" srcId="{3E7F3AF3-5615-4CA3-9E74-B5FEE660C937}" destId="{CA27838D-E48E-4F10-9EF9-CE3DA84E0853}" srcOrd="9" destOrd="0" parTransId="{05B7550C-BE41-4BEE-B5DD-019CB2CF47EB}" sibTransId="{EE634FDB-E680-4C3D-B723-05EA6643131C}"/>
    <dgm:cxn modelId="{98331693-BA22-4A54-856F-BF0EA5F79106}" srcId="{3E7F3AF3-5615-4CA3-9E74-B5FEE660C937}" destId="{AC7B34C6-E4E9-4C18-9011-C8B6621775F7}" srcOrd="6" destOrd="0" parTransId="{48FD4705-D0B5-4F68-B6F2-C54E17764D48}" sibTransId="{FBFFCDFA-0D4B-4F07-AC02-82192D55ED81}"/>
    <dgm:cxn modelId="{8287B395-D921-4502-A9CD-647A4EFE0F00}" type="presOf" srcId="{AC7B34C6-E4E9-4C18-9011-C8B6621775F7}" destId="{2C0F4922-076B-4E65-A837-ECD5C33B9C4F}" srcOrd="0" destOrd="6" presId="urn:microsoft.com/office/officeart/2005/8/layout/hList2"/>
    <dgm:cxn modelId="{9079D996-D224-49E1-A949-2BF24FEA13D5}" srcId="{4035C2DB-3206-4624-88E9-ABEBF0DFB3BE}" destId="{2C9754B2-1B4D-42E8-88BE-91EBD6DAF62C}" srcOrd="3" destOrd="0" parTransId="{1DA31E69-0383-4776-9CA0-45A3D23F06A3}" sibTransId="{A9E67F21-C069-4440-BA13-631B909CC0A2}"/>
    <dgm:cxn modelId="{F3FE7998-D7C8-4747-A91A-5C882D1B7624}" type="presOf" srcId="{B123B944-4179-40D1-9D04-78A2D4F41ED4}" destId="{09B4BC66-F5B7-4070-9CF0-E1EC25B786DD}" srcOrd="0" destOrd="7" presId="urn:microsoft.com/office/officeart/2005/8/layout/hList2"/>
    <dgm:cxn modelId="{80479F99-6232-46D2-8756-BB893D52750C}" type="presOf" srcId="{3EE46AFE-2295-49EF-BE32-1B5570DC110D}" destId="{2C0F4922-076B-4E65-A837-ECD5C33B9C4F}" srcOrd="0" destOrd="4" presId="urn:microsoft.com/office/officeart/2005/8/layout/hList2"/>
    <dgm:cxn modelId="{3A834A9A-315B-4D54-9566-0C9B884007ED}" type="presOf" srcId="{D297A1D5-28A7-41CD-B03B-1A778AB03D0F}" destId="{8CEA9207-BC88-4F8E-B11F-A98775C438BA}" srcOrd="0" destOrd="11" presId="urn:microsoft.com/office/officeart/2005/8/layout/hList2"/>
    <dgm:cxn modelId="{9DF559A7-5955-4CE4-B1D4-CCB65A586F37}" srcId="{3E7F3AF3-5615-4CA3-9E74-B5FEE660C937}" destId="{85897B9D-74FD-4FA3-BDDF-CA80DD747CCE}" srcOrd="5" destOrd="0" parTransId="{36A14275-7182-4BC0-8789-B8BFA4CE708B}" sibTransId="{C6610768-8459-4D96-83BF-77374D4F0E24}"/>
    <dgm:cxn modelId="{EBE140A9-9471-441C-9B48-D2FF452D7FE8}" srcId="{4035C2DB-3206-4624-88E9-ABEBF0DFB3BE}" destId="{B123B944-4179-40D1-9D04-78A2D4F41ED4}" srcOrd="7" destOrd="0" parTransId="{D0105429-DA2B-45D0-B2C4-7FF5145209FC}" sibTransId="{B037BCD8-2658-46A0-A276-E4C4341E7CF7}"/>
    <dgm:cxn modelId="{896C45AB-D40E-4FE8-896E-82BDF5D18B7B}" srcId="{3E7F3AF3-5615-4CA3-9E74-B5FEE660C937}" destId="{5928C245-DFC2-4848-90ED-D6F7D5FFF2F7}" srcOrd="7" destOrd="0" parTransId="{3343E9F2-6396-4FB0-BED1-F7A4B9578B61}" sibTransId="{E4BE073E-D262-4AF5-977F-7DB5F2890AAF}"/>
    <dgm:cxn modelId="{3B97F1AE-D0FF-4C6B-B1A8-2E1B7CC8942F}" srcId="{4035C2DB-3206-4624-88E9-ABEBF0DFB3BE}" destId="{3D7C2582-F231-4B78-A9EA-490A7DFCC208}" srcOrd="5" destOrd="0" parTransId="{5900CD4F-54EE-42E1-9720-A5C4B9B8A9FF}" sibTransId="{8D0E95DE-38BA-4939-ADFC-84BA4B69C6B2}"/>
    <dgm:cxn modelId="{EEFD79B1-55B8-49D2-A06D-11B135AFB493}" type="presOf" srcId="{E7077217-6DBA-419F-9839-DDE61D11802F}" destId="{8CEA9207-BC88-4F8E-B11F-A98775C438BA}" srcOrd="0" destOrd="8" presId="urn:microsoft.com/office/officeart/2005/8/layout/hList2"/>
    <dgm:cxn modelId="{5C0455B6-4B45-462A-A420-07CCE6C5FF21}" type="presOf" srcId="{DC5EC40C-643B-48F3-8470-A3F2C451B278}" destId="{8CEA9207-BC88-4F8E-B11F-A98775C438BA}" srcOrd="0" destOrd="2" presId="urn:microsoft.com/office/officeart/2005/8/layout/hList2"/>
    <dgm:cxn modelId="{07F6F3B7-D1F3-4C57-9619-93375D4E6463}" type="presOf" srcId="{4035C2DB-3206-4624-88E9-ABEBF0DFB3BE}" destId="{38AEFE40-9EE1-41A0-88A6-BF96A657BF02}" srcOrd="0" destOrd="0" presId="urn:microsoft.com/office/officeart/2005/8/layout/hList2"/>
    <dgm:cxn modelId="{0938ACB9-3073-4361-A08F-A53512FDCBB3}" srcId="{41162EE7-C184-4CDD-8F99-8DADE08B7B11}" destId="{FFCF9E86-48C8-48EC-8B36-58D034513753}" srcOrd="6" destOrd="0" parTransId="{7E9320BE-A1D4-4CA2-BE33-0FAF0FED468B}" sibTransId="{1C453E35-1F34-4E7C-994B-28320B2744B8}"/>
    <dgm:cxn modelId="{5FCF88BD-FBEA-469B-A8E0-2D80C81293AF}" srcId="{4035C2DB-3206-4624-88E9-ABEBF0DFB3BE}" destId="{81A68A63-7477-4CE9-9457-7DBE36F81294}" srcOrd="1" destOrd="0" parTransId="{91A4775A-9E0B-4BE0-9594-033C6EF0270B}" sibTransId="{27A0C06A-3646-4F62-960E-23980F969EBE}"/>
    <dgm:cxn modelId="{12BD84BF-5E21-48A0-8B5B-90A1C7BED69A}" type="presOf" srcId="{3610FF75-964C-4E15-BA22-8A9C1A744EB1}" destId="{09B4BC66-F5B7-4070-9CF0-E1EC25B786DD}" srcOrd="0" destOrd="0" presId="urn:microsoft.com/office/officeart/2005/8/layout/hList2"/>
    <dgm:cxn modelId="{AFF741C2-C6A7-4FD2-B19C-E12B29F99C5A}" srcId="{41162EE7-C184-4CDD-8F99-8DADE08B7B11}" destId="{5B362732-837C-4FBC-9F65-EE7DE83AE803}" srcOrd="0" destOrd="0" parTransId="{E28840DF-1C73-41F7-B67C-BC18BE290D96}" sibTransId="{85F9A717-5462-432F-BE7C-941B9500EE7E}"/>
    <dgm:cxn modelId="{C52E56C3-230C-4C39-A5CE-A6917C077CFA}" type="presOf" srcId="{5928C245-DFC2-4848-90ED-D6F7D5FFF2F7}" destId="{2C0F4922-076B-4E65-A837-ECD5C33B9C4F}" srcOrd="0" destOrd="7" presId="urn:microsoft.com/office/officeart/2005/8/layout/hList2"/>
    <dgm:cxn modelId="{74DE42C7-123F-4AE3-A11D-CEF63D150EDE}" srcId="{41162EE7-C184-4CDD-8F99-8DADE08B7B11}" destId="{29C6DD74-C04C-4D14-9EF3-755CEC4EF40B}" srcOrd="1" destOrd="0" parTransId="{84870D76-76EB-4C11-901D-F08356D0FEA5}" sibTransId="{97119FD5-0AD9-48AA-A1F0-432CD64C527F}"/>
    <dgm:cxn modelId="{BC6D68C9-E4D9-4BC8-BBAD-926339E07953}" type="presOf" srcId="{5B6EDC9D-4202-4584-9878-62F6C7A81820}" destId="{09B4BC66-F5B7-4070-9CF0-E1EC25B786DD}" srcOrd="0" destOrd="2" presId="urn:microsoft.com/office/officeart/2005/8/layout/hList2"/>
    <dgm:cxn modelId="{32B850D1-4C6C-4736-8D39-C0D46E5CCF67}" type="presOf" srcId="{8DEC2019-00A4-40A2-B1FF-ABE2A4F9D144}" destId="{2C0F4922-076B-4E65-A837-ECD5C33B9C4F}" srcOrd="0" destOrd="10" presId="urn:microsoft.com/office/officeart/2005/8/layout/hList2"/>
    <dgm:cxn modelId="{1A12F1D1-8B66-4075-80FA-B99431BBDAB6}" srcId="{C58A2B70-7505-4B30-B321-6E5BC98465BE}" destId="{3E7F3AF3-5615-4CA3-9E74-B5FEE660C937}" srcOrd="0" destOrd="0" parTransId="{3439EDB6-B52A-4A26-B6FD-A0C734A99F15}" sibTransId="{40D99825-4898-4213-8B00-3AF914F2E8C1}"/>
    <dgm:cxn modelId="{ABC99AD9-9964-4F58-AC29-2CEC7564C638}" type="presOf" srcId="{B7E95B4F-2B19-4B47-A933-FC829944CB39}" destId="{8CEA9207-BC88-4F8E-B11F-A98775C438BA}" srcOrd="0" destOrd="3" presId="urn:microsoft.com/office/officeart/2005/8/layout/hList2"/>
    <dgm:cxn modelId="{F129C8DA-F810-4ADE-9B2B-05616EEC9ED7}" type="presOf" srcId="{26052FB3-7D1B-4572-84FD-E496AE488627}" destId="{8CEA9207-BC88-4F8E-B11F-A98775C438BA}" srcOrd="0" destOrd="7" presId="urn:microsoft.com/office/officeart/2005/8/layout/hList2"/>
    <dgm:cxn modelId="{F65D98F0-EBA6-4239-ABAC-3DC34335FF69}" srcId="{D1AEC2A7-8F94-4DA3-8EC4-14819B462116}" destId="{D297A1D5-28A7-41CD-B03B-1A778AB03D0F}" srcOrd="0" destOrd="0" parTransId="{10A70655-E465-4DFC-9EFB-48E27EFA9E6E}" sibTransId="{48FB132A-DDF5-47C6-A1B2-C3BB36A8C038}"/>
    <dgm:cxn modelId="{C11A79F2-E0E3-4541-B632-A7275151B7CD}" srcId="{3E7F3AF3-5615-4CA3-9E74-B5FEE660C937}" destId="{2C704409-BDF2-4B85-888A-1952129BDC1D}" srcOrd="2" destOrd="0" parTransId="{337DEDA0-A15E-4F87-919C-D8AD18C9B218}" sibTransId="{8E812992-AAFC-486D-ABF2-A5BA1FC04ACC}"/>
    <dgm:cxn modelId="{CD888EF4-D1DC-4A62-A5B0-E45FC94BB3D2}" type="presOf" srcId="{85897B9D-74FD-4FA3-BDDF-CA80DD747CCE}" destId="{2C0F4922-076B-4E65-A837-ECD5C33B9C4F}" srcOrd="0" destOrd="5" presId="urn:microsoft.com/office/officeart/2005/8/layout/hList2"/>
    <dgm:cxn modelId="{06ED4FFA-5646-40BA-826F-FBABB820E384}" srcId="{41162EE7-C184-4CDD-8F99-8DADE08B7B11}" destId="{CBB28F11-0084-4889-BAA2-630A8D5C03EC}" srcOrd="9" destOrd="0" parTransId="{937B289D-6053-494F-A3D5-5868F3A394CC}" sibTransId="{71E5B7D2-1F94-4CA0-BFF4-717A1C177B79}"/>
    <dgm:cxn modelId="{3FDFDBFE-4B42-40A1-9B48-33BA74B4BD37}" srcId="{41162EE7-C184-4CDD-8F99-8DADE08B7B11}" destId="{B7E95B4F-2B19-4B47-A933-FC829944CB39}" srcOrd="3" destOrd="0" parTransId="{81722E23-6D2F-4326-96F6-49C7EB65E9C0}" sibTransId="{E08C7847-90A3-47BE-B84A-E00A2E9F83B8}"/>
    <dgm:cxn modelId="{1CC8CFFF-C852-4A96-AB8E-0D5B06A01ACE}" type="presOf" srcId="{FFCF9E86-48C8-48EC-8B36-58D034513753}" destId="{8CEA9207-BC88-4F8E-B11F-A98775C438BA}" srcOrd="0" destOrd="6" presId="urn:microsoft.com/office/officeart/2005/8/layout/hList2"/>
    <dgm:cxn modelId="{F595F19D-35B3-40D3-A202-F02D1D21F81B}" type="presParOf" srcId="{E1F3B92B-BE53-49F7-8968-3EFC158B291A}" destId="{27217153-7546-4F48-8C37-B2DF93A319C0}" srcOrd="0" destOrd="0" presId="urn:microsoft.com/office/officeart/2005/8/layout/hList2"/>
    <dgm:cxn modelId="{CA858C4E-A9EE-4655-A2F9-76CCB4C09848}" type="presParOf" srcId="{27217153-7546-4F48-8C37-B2DF93A319C0}" destId="{8463DA97-8956-41D0-AC99-695213F02C6A}" srcOrd="0" destOrd="0" presId="urn:microsoft.com/office/officeart/2005/8/layout/hList2"/>
    <dgm:cxn modelId="{1B1B05D1-24DE-444C-992D-5117496D98EA}" type="presParOf" srcId="{27217153-7546-4F48-8C37-B2DF93A319C0}" destId="{2C0F4922-076B-4E65-A837-ECD5C33B9C4F}" srcOrd="1" destOrd="0" presId="urn:microsoft.com/office/officeart/2005/8/layout/hList2"/>
    <dgm:cxn modelId="{9E979598-DF61-4D3F-9573-F1FF3FF617B3}" type="presParOf" srcId="{27217153-7546-4F48-8C37-B2DF93A319C0}" destId="{34F21095-BEAF-40D3-9DE2-FDDAFED31C4B}" srcOrd="2" destOrd="0" presId="urn:microsoft.com/office/officeart/2005/8/layout/hList2"/>
    <dgm:cxn modelId="{A1A2AE2A-7C87-4F60-9703-0111B44D4276}" type="presParOf" srcId="{E1F3B92B-BE53-49F7-8968-3EFC158B291A}" destId="{1806FEAA-31FA-46B7-B914-0ED59BD2DBF9}" srcOrd="1" destOrd="0" presId="urn:microsoft.com/office/officeart/2005/8/layout/hList2"/>
    <dgm:cxn modelId="{25C15237-8156-4EE8-A954-30106359DC31}" type="presParOf" srcId="{E1F3B92B-BE53-49F7-8968-3EFC158B291A}" destId="{3AAEA15A-1091-4E8C-B0A6-B9E64AF66514}" srcOrd="2" destOrd="0" presId="urn:microsoft.com/office/officeart/2005/8/layout/hList2"/>
    <dgm:cxn modelId="{E34482AF-2F8D-49F4-A978-55ED3A4AFDC9}" type="presParOf" srcId="{3AAEA15A-1091-4E8C-B0A6-B9E64AF66514}" destId="{AA21C8FE-4B21-493F-858F-193DFECD3B68}" srcOrd="0" destOrd="0" presId="urn:microsoft.com/office/officeart/2005/8/layout/hList2"/>
    <dgm:cxn modelId="{3D8AD020-45BA-4873-9439-D35F0DB8A217}" type="presParOf" srcId="{3AAEA15A-1091-4E8C-B0A6-B9E64AF66514}" destId="{09B4BC66-F5B7-4070-9CF0-E1EC25B786DD}" srcOrd="1" destOrd="0" presId="urn:microsoft.com/office/officeart/2005/8/layout/hList2"/>
    <dgm:cxn modelId="{44602957-B70B-4511-93B1-6CB4CA10B22D}" type="presParOf" srcId="{3AAEA15A-1091-4E8C-B0A6-B9E64AF66514}" destId="{38AEFE40-9EE1-41A0-88A6-BF96A657BF02}" srcOrd="2" destOrd="0" presId="urn:microsoft.com/office/officeart/2005/8/layout/hList2"/>
    <dgm:cxn modelId="{84989940-7174-461F-82EF-F26936BE3D4F}" type="presParOf" srcId="{E1F3B92B-BE53-49F7-8968-3EFC158B291A}" destId="{7651AA71-3290-4A31-B1D7-DCE30986C922}" srcOrd="3" destOrd="0" presId="urn:microsoft.com/office/officeart/2005/8/layout/hList2"/>
    <dgm:cxn modelId="{20204624-8C3E-445A-BAA1-EEE78B41078B}" type="presParOf" srcId="{E1F3B92B-BE53-49F7-8968-3EFC158B291A}" destId="{50450B73-FF51-4D89-9F41-CA4E4F4A4517}" srcOrd="4" destOrd="0" presId="urn:microsoft.com/office/officeart/2005/8/layout/hList2"/>
    <dgm:cxn modelId="{83338F99-55A2-4B5E-A6F3-E7DC49944326}" type="presParOf" srcId="{50450B73-FF51-4D89-9F41-CA4E4F4A4517}" destId="{F63D4DBF-583A-46FB-A9EA-DA07D87CD408}" srcOrd="0" destOrd="0" presId="urn:microsoft.com/office/officeart/2005/8/layout/hList2"/>
    <dgm:cxn modelId="{BD6755C8-D18F-4083-A492-E24D0B328180}" type="presParOf" srcId="{50450B73-FF51-4D89-9F41-CA4E4F4A4517}" destId="{8CEA9207-BC88-4F8E-B11F-A98775C438BA}" srcOrd="1" destOrd="0" presId="urn:microsoft.com/office/officeart/2005/8/layout/hList2"/>
    <dgm:cxn modelId="{1ADD0186-CFE6-4B19-BD5B-BE235BB3CD29}" type="presParOf" srcId="{50450B73-FF51-4D89-9F41-CA4E4F4A4517}" destId="{15220FB4-C76C-43CF-9C81-705C03744B3D}" srcOrd="2" destOrd="0" presId="urn:microsoft.com/office/officeart/2005/8/layout/h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58A2B70-7505-4B30-B321-6E5BC98465BE}" type="doc">
      <dgm:prSet loTypeId="urn:microsoft.com/office/officeart/2005/8/layout/h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3E7F3AF3-5615-4CA3-9E74-B5FEE660C937}">
      <dgm:prSet phldrT="[Texto]" custT="1"/>
      <dgm:spPr>
        <a:solidFill>
          <a:srgbClr val="BEE6DC">
            <a:alpha val="30000"/>
          </a:srgbClr>
        </a:solidFill>
      </dgm:spPr>
      <dgm:t>
        <a:bodyPr anchor="ctr"/>
        <a:lstStyle/>
        <a:p>
          <a:pPr algn="r"/>
          <a:r>
            <a:rPr lang="pt-BR" sz="3300"/>
            <a:t>Funcionamento</a:t>
          </a:r>
        </a:p>
      </dgm:t>
    </dgm:pt>
    <dgm:pt modelId="{3439EDB6-B52A-4A26-B6FD-A0C734A99F15}" type="parTrans" cxnId="{1A12F1D1-8B66-4075-80FA-B99431BBDAB6}">
      <dgm:prSet/>
      <dgm:spPr/>
      <dgm:t>
        <a:bodyPr/>
        <a:lstStyle/>
        <a:p>
          <a:endParaRPr lang="pt-BR"/>
        </a:p>
      </dgm:t>
    </dgm:pt>
    <dgm:pt modelId="{40D99825-4898-4213-8B00-3AF914F2E8C1}" type="sibTrans" cxnId="{1A12F1D1-8B66-4075-80FA-B99431BBDAB6}">
      <dgm:prSet/>
      <dgm:spPr/>
      <dgm:t>
        <a:bodyPr/>
        <a:lstStyle/>
        <a:p>
          <a:endParaRPr lang="pt-BR"/>
        </a:p>
      </dgm:t>
    </dgm:pt>
    <dgm:pt modelId="{24C51E80-38E3-4CF2-ADC8-8DD50DA7DD09}">
      <dgm:prSet phldrT="[Texto]" custT="1"/>
      <dgm:spPr>
        <a:noFill/>
        <a:ln>
          <a:noFill/>
        </a:ln>
      </dgm:spPr>
      <dgm:t>
        <a:bodyPr/>
        <a:lstStyle/>
        <a:p>
          <a:pPr algn="l"/>
          <a:r>
            <a:rPr lang="pt-BR" sz="1300" b="1">
              <a:solidFill>
                <a:schemeClr val="tx1"/>
              </a:solidFill>
            </a:rPr>
            <a:t>Funcionamento </a:t>
          </a:r>
          <a:r>
            <a:rPr lang="pt-BR" sz="1300" b="1" i="1" err="1">
              <a:solidFill>
                <a:schemeClr val="tx1"/>
              </a:solidFill>
            </a:rPr>
            <a:t>on</a:t>
          </a:r>
          <a:r>
            <a:rPr lang="pt-BR" sz="1300" b="1">
              <a:solidFill>
                <a:schemeClr val="tx1"/>
              </a:solidFill>
            </a:rPr>
            <a:t> e </a:t>
          </a:r>
          <a:r>
            <a:rPr lang="pt-BR" sz="1300" b="1" i="1">
              <a:solidFill>
                <a:schemeClr val="tx1"/>
              </a:solidFill>
            </a:rPr>
            <a:t>offline</a:t>
          </a:r>
          <a:r>
            <a:rPr lang="pt-BR" sz="1300" b="1">
              <a:solidFill>
                <a:schemeClr val="tx1"/>
              </a:solidFill>
            </a:rPr>
            <a:t>;</a:t>
          </a:r>
        </a:p>
      </dgm:t>
    </dgm:pt>
    <dgm:pt modelId="{609E2D60-32FF-41C6-A02C-5661C17E101C}" type="parTrans" cxnId="{BA70824A-2679-46F7-80FF-77DDBBFF2319}">
      <dgm:prSet/>
      <dgm:spPr/>
      <dgm:t>
        <a:bodyPr/>
        <a:lstStyle/>
        <a:p>
          <a:endParaRPr lang="pt-BR"/>
        </a:p>
      </dgm:t>
    </dgm:pt>
    <dgm:pt modelId="{88F1F417-7594-4F84-8E46-7CC9361E219E}" type="sibTrans" cxnId="{BA70824A-2679-46F7-80FF-77DDBBFF2319}">
      <dgm:prSet/>
      <dgm:spPr/>
      <dgm:t>
        <a:bodyPr/>
        <a:lstStyle/>
        <a:p>
          <a:endParaRPr lang="pt-BR"/>
        </a:p>
      </dgm:t>
    </dgm:pt>
    <dgm:pt modelId="{4035C2DB-3206-4624-88E9-ABEBF0DFB3BE}">
      <dgm:prSet phldrT="[Texto]" custT="1"/>
      <dgm:spPr>
        <a:solidFill>
          <a:srgbClr val="EBF7F4"/>
        </a:solidFill>
      </dgm:spPr>
      <dgm:t>
        <a:bodyPr anchor="ctr"/>
        <a:lstStyle/>
        <a:p>
          <a:pPr algn="r"/>
          <a:r>
            <a:rPr lang="pt-BR" sz="3300"/>
            <a:t>Textos padrão</a:t>
          </a:r>
        </a:p>
      </dgm:t>
    </dgm:pt>
    <dgm:pt modelId="{CA6C4CF2-612E-4D17-8577-2F141D396F09}" type="parTrans" cxnId="{36BCF241-800E-4127-A184-0C67A7157C94}">
      <dgm:prSet/>
      <dgm:spPr/>
      <dgm:t>
        <a:bodyPr/>
        <a:lstStyle/>
        <a:p>
          <a:endParaRPr lang="pt-BR"/>
        </a:p>
      </dgm:t>
    </dgm:pt>
    <dgm:pt modelId="{106F233C-8A94-494E-91C3-E6062DF1A7B1}" type="sibTrans" cxnId="{36BCF241-800E-4127-A184-0C67A7157C94}">
      <dgm:prSet/>
      <dgm:spPr/>
      <dgm:t>
        <a:bodyPr/>
        <a:lstStyle/>
        <a:p>
          <a:endParaRPr lang="pt-BR"/>
        </a:p>
      </dgm:t>
    </dgm:pt>
    <dgm:pt modelId="{41162EE7-C184-4CDD-8F99-8DADE08B7B11}">
      <dgm:prSet phldrT="[Texto]" custT="1"/>
      <dgm:spPr>
        <a:solidFill>
          <a:srgbClr val="EBF7F4"/>
        </a:solidFill>
      </dgm:spPr>
      <dgm:t>
        <a:bodyPr anchor="ctr"/>
        <a:lstStyle/>
        <a:p>
          <a:pPr algn="r"/>
          <a:r>
            <a:rPr lang="pt-BR" sz="3300"/>
            <a:t>Base de dados</a:t>
          </a:r>
        </a:p>
      </dgm:t>
    </dgm:pt>
    <dgm:pt modelId="{705FC613-F8DF-46A5-9223-48257B6D088E}" type="parTrans" cxnId="{1B42072C-CCA3-4608-A9F6-D4A40B0DB0F8}">
      <dgm:prSet/>
      <dgm:spPr/>
      <dgm:t>
        <a:bodyPr/>
        <a:lstStyle/>
        <a:p>
          <a:endParaRPr lang="pt-BR"/>
        </a:p>
      </dgm:t>
    </dgm:pt>
    <dgm:pt modelId="{89750C04-2719-4A03-B1E7-9D2E6F813394}" type="sibTrans" cxnId="{1B42072C-CCA3-4608-A9F6-D4A40B0DB0F8}">
      <dgm:prSet/>
      <dgm:spPr/>
      <dgm:t>
        <a:bodyPr/>
        <a:lstStyle/>
        <a:p>
          <a:endParaRPr lang="pt-BR"/>
        </a:p>
      </dgm:t>
    </dgm:pt>
    <dgm:pt modelId="{5B362732-837C-4FBC-9F65-EE7DE83AE803}">
      <dgm:prSet phldrT="[Texto]" custT="1"/>
      <dgm:spPr>
        <a:noFill/>
        <a:ln>
          <a:noFill/>
        </a:ln>
      </dgm:spPr>
      <dgm:t>
        <a:bodyPr/>
        <a:lstStyle/>
        <a:p>
          <a:pPr algn="just">
            <a:buFont typeface="Arial" panose="020B0604020202020204" pitchFamily="34" charset="0"/>
            <a:buChar char="•"/>
          </a:pPr>
          <a:r>
            <a:rPr lang="pt-BR" sz="1400" b="1">
              <a:solidFill>
                <a:schemeClr val="tx1"/>
              </a:solidFill>
            </a:rPr>
            <a:t>Integração </a:t>
          </a:r>
          <a:r>
            <a:rPr lang="pt-BR" sz="1400" b="0">
              <a:solidFill>
                <a:schemeClr val="tx1"/>
              </a:solidFill>
            </a:rPr>
            <a:t>de</a:t>
          </a:r>
          <a:r>
            <a:rPr lang="pt-BR" sz="1400" b="1">
              <a:solidFill>
                <a:schemeClr val="tx1"/>
              </a:solidFill>
            </a:rPr>
            <a:t> bases de dados </a:t>
          </a:r>
          <a:r>
            <a:rPr lang="pt-BR" sz="1400">
              <a:solidFill>
                <a:schemeClr val="tx1"/>
              </a:solidFill>
            </a:rPr>
            <a:t>de </a:t>
          </a:r>
          <a:r>
            <a:rPr lang="pt-BR" sz="1400" b="1">
              <a:solidFill>
                <a:schemeClr val="tx1"/>
              </a:solidFill>
            </a:rPr>
            <a:t>legislação estadual </a:t>
          </a:r>
          <a:r>
            <a:rPr lang="pt-BR" sz="1400">
              <a:solidFill>
                <a:schemeClr val="tx1"/>
              </a:solidFill>
            </a:rPr>
            <a:t>e </a:t>
          </a:r>
          <a:r>
            <a:rPr lang="pt-BR" sz="1400" b="1">
              <a:solidFill>
                <a:schemeClr val="tx1"/>
              </a:solidFill>
            </a:rPr>
            <a:t>municipal</a:t>
          </a:r>
          <a:r>
            <a:rPr lang="pt-BR" sz="1400">
              <a:solidFill>
                <a:schemeClr val="tx1"/>
              </a:solidFill>
            </a:rPr>
            <a:t> (ambientais, saúde, transporte de animais e agropecuária);</a:t>
          </a:r>
        </a:p>
      </dgm:t>
    </dgm:pt>
    <dgm:pt modelId="{E28840DF-1C73-41F7-B67C-BC18BE290D96}" type="parTrans" cxnId="{AFF741C2-C6A7-4FD2-B19C-E12B29F99C5A}">
      <dgm:prSet/>
      <dgm:spPr/>
      <dgm:t>
        <a:bodyPr/>
        <a:lstStyle/>
        <a:p>
          <a:endParaRPr lang="pt-BR"/>
        </a:p>
      </dgm:t>
    </dgm:pt>
    <dgm:pt modelId="{85F9A717-5462-432F-BE7C-941B9500EE7E}" type="sibTrans" cxnId="{AFF741C2-C6A7-4FD2-B19C-E12B29F99C5A}">
      <dgm:prSet/>
      <dgm:spPr/>
      <dgm:t>
        <a:bodyPr/>
        <a:lstStyle/>
        <a:p>
          <a:endParaRPr lang="pt-BR"/>
        </a:p>
      </dgm:t>
    </dgm:pt>
    <dgm:pt modelId="{3610FF75-964C-4E15-BA22-8A9C1A744EB1}">
      <dgm:prSet phldrT="[Texto]" custT="1"/>
      <dgm:spPr>
        <a:noFill/>
        <a:ln>
          <a:noFill/>
        </a:ln>
      </dgm:spPr>
      <dgm:t>
        <a:bodyPr/>
        <a:lstStyle/>
        <a:p>
          <a:pPr algn="just"/>
          <a:r>
            <a:rPr lang="pt-BR" sz="1400">
              <a:solidFill>
                <a:schemeClr val="tx1"/>
              </a:solidFill>
            </a:rPr>
            <a:t>Cabeçalho;</a:t>
          </a:r>
        </a:p>
      </dgm:t>
    </dgm:pt>
    <dgm:pt modelId="{16C46951-E594-47EA-B1CB-FBA9DEFC634D}" type="sibTrans" cxnId="{34560C21-B664-40C5-9DAF-829E29D7A49A}">
      <dgm:prSet/>
      <dgm:spPr/>
      <dgm:t>
        <a:bodyPr/>
        <a:lstStyle/>
        <a:p>
          <a:endParaRPr lang="pt-BR"/>
        </a:p>
      </dgm:t>
    </dgm:pt>
    <dgm:pt modelId="{DD5C2DE4-CE50-4B21-909B-A170B1B71903}" type="parTrans" cxnId="{34560C21-B664-40C5-9DAF-829E29D7A49A}">
      <dgm:prSet/>
      <dgm:spPr/>
      <dgm:t>
        <a:bodyPr/>
        <a:lstStyle/>
        <a:p>
          <a:endParaRPr lang="pt-BR"/>
        </a:p>
      </dgm:t>
    </dgm:pt>
    <dgm:pt modelId="{A53B12E9-A065-4F64-878E-9DE01E62854B}">
      <dgm:prSet custT="1"/>
      <dgm:spPr/>
      <dgm:t>
        <a:bodyPr/>
        <a:lstStyle/>
        <a:p>
          <a:pPr algn="just"/>
          <a:endParaRPr lang="pt-BR" sz="900">
            <a:solidFill>
              <a:schemeClr val="tx1"/>
            </a:solidFill>
          </a:endParaRPr>
        </a:p>
      </dgm:t>
    </dgm:pt>
    <dgm:pt modelId="{75989692-6825-4562-80CD-035005BB6348}" type="parTrans" cxnId="{B78F406D-3193-4FDA-8F8B-CB9211AEC44D}">
      <dgm:prSet/>
      <dgm:spPr/>
      <dgm:t>
        <a:bodyPr/>
        <a:lstStyle/>
        <a:p>
          <a:endParaRPr lang="pt-BR"/>
        </a:p>
      </dgm:t>
    </dgm:pt>
    <dgm:pt modelId="{F4D61450-6082-42B1-A71B-3FC3B1897555}" type="sibTrans" cxnId="{B78F406D-3193-4FDA-8F8B-CB9211AEC44D}">
      <dgm:prSet/>
      <dgm:spPr/>
      <dgm:t>
        <a:bodyPr/>
        <a:lstStyle/>
        <a:p>
          <a:endParaRPr lang="pt-BR"/>
        </a:p>
      </dgm:t>
    </dgm:pt>
    <dgm:pt modelId="{515F88CE-85B7-4553-8CEA-47BF3EF7EF9F}">
      <dgm:prSet custT="1"/>
      <dgm:spPr/>
      <dgm:t>
        <a:bodyPr/>
        <a:lstStyle/>
        <a:p>
          <a:pPr algn="just"/>
          <a:r>
            <a:rPr lang="pt-BR" sz="1300" b="1">
              <a:solidFill>
                <a:schemeClr val="tx1"/>
              </a:solidFill>
            </a:rPr>
            <a:t>Identificação</a:t>
          </a:r>
          <a:r>
            <a:rPr lang="pt-BR" sz="1300">
              <a:solidFill>
                <a:schemeClr val="tx1"/>
              </a:solidFill>
            </a:rPr>
            <a:t> automática do </a:t>
          </a:r>
          <a:r>
            <a:rPr lang="pt-BR" sz="1300" b="1">
              <a:solidFill>
                <a:schemeClr val="tx1"/>
              </a:solidFill>
            </a:rPr>
            <a:t>perito</a:t>
          </a:r>
          <a:r>
            <a:rPr lang="pt-BR" sz="1300">
              <a:solidFill>
                <a:schemeClr val="tx1"/>
              </a:solidFill>
            </a:rPr>
            <a:t> ou </a:t>
          </a:r>
          <a:r>
            <a:rPr lang="pt-BR" sz="1300" b="1">
              <a:solidFill>
                <a:schemeClr val="tx1"/>
              </a:solidFill>
            </a:rPr>
            <a:t>peritos</a:t>
          </a:r>
          <a:r>
            <a:rPr lang="pt-BR" sz="1300">
              <a:solidFill>
                <a:schemeClr val="tx1"/>
              </a:solidFill>
            </a:rPr>
            <a:t> (em perícias complexas há mais de um perito envolvido);</a:t>
          </a:r>
        </a:p>
      </dgm:t>
    </dgm:pt>
    <dgm:pt modelId="{B8B1DB3B-9333-4001-8410-E2C0C2BC5AEC}" type="parTrans" cxnId="{D15EA648-D5C2-47CD-B487-E6E31F9DCABA}">
      <dgm:prSet/>
      <dgm:spPr/>
      <dgm:t>
        <a:bodyPr/>
        <a:lstStyle/>
        <a:p>
          <a:endParaRPr lang="pt-BR"/>
        </a:p>
      </dgm:t>
    </dgm:pt>
    <dgm:pt modelId="{AA122667-DB3E-48BB-BA75-6060D9135ECB}" type="sibTrans" cxnId="{D15EA648-D5C2-47CD-B487-E6E31F9DCABA}">
      <dgm:prSet/>
      <dgm:spPr/>
      <dgm:t>
        <a:bodyPr/>
        <a:lstStyle/>
        <a:p>
          <a:endParaRPr lang="pt-BR"/>
        </a:p>
      </dgm:t>
    </dgm:pt>
    <dgm:pt modelId="{96EFD166-A7ED-4BF9-83B3-88E617E87563}">
      <dgm:prSet custT="1"/>
      <dgm:spPr/>
      <dgm:t>
        <a:bodyPr/>
        <a:lstStyle/>
        <a:p>
          <a:pPr algn="just"/>
          <a:endParaRPr lang="pt-BR" sz="900">
            <a:solidFill>
              <a:schemeClr val="tx1"/>
            </a:solidFill>
          </a:endParaRPr>
        </a:p>
      </dgm:t>
    </dgm:pt>
    <dgm:pt modelId="{2DD14027-40CB-49A3-A53E-BF44B2FA8604}" type="parTrans" cxnId="{6D3ECEEF-22A2-4376-892D-3CA2269F146D}">
      <dgm:prSet/>
      <dgm:spPr/>
      <dgm:t>
        <a:bodyPr/>
        <a:lstStyle/>
        <a:p>
          <a:endParaRPr lang="pt-BR"/>
        </a:p>
      </dgm:t>
    </dgm:pt>
    <dgm:pt modelId="{8426CD06-CE9B-452E-ACDF-16C58974FE89}" type="sibTrans" cxnId="{6D3ECEEF-22A2-4376-892D-3CA2269F146D}">
      <dgm:prSet/>
      <dgm:spPr/>
      <dgm:t>
        <a:bodyPr/>
        <a:lstStyle/>
        <a:p>
          <a:endParaRPr lang="pt-BR"/>
        </a:p>
      </dgm:t>
    </dgm:pt>
    <dgm:pt modelId="{090CFD8D-D5D6-4728-B98F-33A5222B965A}">
      <dgm:prSet custT="1"/>
      <dgm:spPr/>
      <dgm:t>
        <a:bodyPr/>
        <a:lstStyle/>
        <a:p>
          <a:pPr algn="just"/>
          <a:r>
            <a:rPr lang="pt-BR" sz="1300" b="1">
              <a:solidFill>
                <a:schemeClr val="tx1"/>
              </a:solidFill>
            </a:rPr>
            <a:t>Campo</a:t>
          </a:r>
          <a:r>
            <a:rPr lang="pt-BR" sz="1300">
              <a:solidFill>
                <a:schemeClr val="tx1"/>
              </a:solidFill>
            </a:rPr>
            <a:t> para identificar </a:t>
          </a:r>
          <a:r>
            <a:rPr lang="pt-BR" sz="1300" b="1">
              <a:solidFill>
                <a:schemeClr val="tx1"/>
              </a:solidFill>
            </a:rPr>
            <a:t>peritos</a:t>
          </a:r>
          <a:r>
            <a:rPr lang="pt-BR" sz="1300">
              <a:solidFill>
                <a:schemeClr val="tx1"/>
              </a:solidFill>
            </a:rPr>
            <a:t> de </a:t>
          </a:r>
          <a:r>
            <a:rPr lang="pt-BR" sz="1300" b="1">
              <a:solidFill>
                <a:schemeClr val="tx1"/>
              </a:solidFill>
            </a:rPr>
            <a:t>órgãos públicos </a:t>
          </a:r>
          <a:r>
            <a:rPr lang="pt-BR" sz="1300">
              <a:solidFill>
                <a:schemeClr val="tx1"/>
              </a:solidFill>
            </a:rPr>
            <a:t>e </a:t>
          </a:r>
          <a:r>
            <a:rPr lang="pt-BR" sz="1300" b="1">
              <a:solidFill>
                <a:schemeClr val="tx1"/>
              </a:solidFill>
            </a:rPr>
            <a:t>policiais</a:t>
          </a:r>
          <a:r>
            <a:rPr lang="pt-BR" sz="1300">
              <a:solidFill>
                <a:schemeClr val="tx1"/>
              </a:solidFill>
            </a:rPr>
            <a:t>;</a:t>
          </a:r>
        </a:p>
      </dgm:t>
    </dgm:pt>
    <dgm:pt modelId="{2761CCF2-9F36-422F-B897-30044E963E25}" type="parTrans" cxnId="{1F9860A0-D531-47B4-9CB8-6D7C710DC401}">
      <dgm:prSet/>
      <dgm:spPr/>
      <dgm:t>
        <a:bodyPr/>
        <a:lstStyle/>
        <a:p>
          <a:endParaRPr lang="pt-BR"/>
        </a:p>
      </dgm:t>
    </dgm:pt>
    <dgm:pt modelId="{83AE66F7-658A-4E82-82E7-053C18DB3F74}" type="sibTrans" cxnId="{1F9860A0-D531-47B4-9CB8-6D7C710DC401}">
      <dgm:prSet/>
      <dgm:spPr/>
      <dgm:t>
        <a:bodyPr/>
        <a:lstStyle/>
        <a:p>
          <a:endParaRPr lang="pt-BR"/>
        </a:p>
      </dgm:t>
    </dgm:pt>
    <dgm:pt modelId="{35F6F7B6-5187-4552-A597-B45047EAA263}">
      <dgm:prSet custT="1"/>
      <dgm:spPr/>
      <dgm:t>
        <a:bodyPr/>
        <a:lstStyle/>
        <a:p>
          <a:pPr algn="just"/>
          <a:endParaRPr lang="pt-BR" sz="1000" b="1">
            <a:solidFill>
              <a:schemeClr val="tx1"/>
            </a:solidFill>
          </a:endParaRPr>
        </a:p>
      </dgm:t>
    </dgm:pt>
    <dgm:pt modelId="{9521A11F-0B72-47F8-A022-D760A8424557}" type="parTrans" cxnId="{A60F2B9B-8C21-4A8F-A100-399A4E046D2B}">
      <dgm:prSet/>
      <dgm:spPr/>
      <dgm:t>
        <a:bodyPr/>
        <a:lstStyle/>
        <a:p>
          <a:endParaRPr lang="pt-BR"/>
        </a:p>
      </dgm:t>
    </dgm:pt>
    <dgm:pt modelId="{6421866F-2DA2-4047-858B-53719B05BDDA}" type="sibTrans" cxnId="{A60F2B9B-8C21-4A8F-A100-399A4E046D2B}">
      <dgm:prSet/>
      <dgm:spPr/>
      <dgm:t>
        <a:bodyPr/>
        <a:lstStyle/>
        <a:p>
          <a:endParaRPr lang="pt-BR"/>
        </a:p>
      </dgm:t>
    </dgm:pt>
    <dgm:pt modelId="{D79B99B7-96C9-430E-98D2-C8368530621D}">
      <dgm:prSet custT="1"/>
      <dgm:spPr/>
      <dgm:t>
        <a:bodyPr/>
        <a:lstStyle/>
        <a:p>
          <a:pPr algn="just"/>
          <a:r>
            <a:rPr lang="pt-BR" sz="1300" b="1">
              <a:solidFill>
                <a:schemeClr val="tx1"/>
              </a:solidFill>
            </a:rPr>
            <a:t>Edição</a:t>
          </a:r>
          <a:r>
            <a:rPr lang="pt-BR" sz="1300">
              <a:solidFill>
                <a:schemeClr val="tx1"/>
              </a:solidFill>
            </a:rPr>
            <a:t> do </a:t>
          </a:r>
          <a:r>
            <a:rPr lang="pt-BR" sz="1300" b="1">
              <a:solidFill>
                <a:schemeClr val="tx1"/>
              </a:solidFill>
            </a:rPr>
            <a:t>laudo</a:t>
          </a:r>
          <a:r>
            <a:rPr lang="pt-BR" sz="1300">
              <a:solidFill>
                <a:schemeClr val="tx1"/>
              </a:solidFill>
            </a:rPr>
            <a:t> durante o período de construção (</a:t>
          </a:r>
          <a:r>
            <a:rPr lang="pt-BR" sz="1300" b="1">
              <a:solidFill>
                <a:schemeClr val="tx1"/>
              </a:solidFill>
            </a:rPr>
            <a:t>30 dias</a:t>
          </a:r>
          <a:r>
            <a:rPr lang="pt-BR" sz="1300">
              <a:solidFill>
                <a:schemeClr val="tx1"/>
              </a:solidFill>
            </a:rPr>
            <a:t>);</a:t>
          </a:r>
        </a:p>
      </dgm:t>
    </dgm:pt>
    <dgm:pt modelId="{4F3D2953-F3FF-4D53-811C-F27685543964}" type="parTrans" cxnId="{6DBD64CC-43B4-47F1-BF2B-19507E9F72C9}">
      <dgm:prSet/>
      <dgm:spPr/>
      <dgm:t>
        <a:bodyPr/>
        <a:lstStyle/>
        <a:p>
          <a:endParaRPr lang="pt-BR"/>
        </a:p>
      </dgm:t>
    </dgm:pt>
    <dgm:pt modelId="{5C647E6A-DBDA-4848-9F5F-C4226A1B866B}" type="sibTrans" cxnId="{6DBD64CC-43B4-47F1-BF2B-19507E9F72C9}">
      <dgm:prSet/>
      <dgm:spPr/>
      <dgm:t>
        <a:bodyPr/>
        <a:lstStyle/>
        <a:p>
          <a:endParaRPr lang="pt-BR"/>
        </a:p>
      </dgm:t>
    </dgm:pt>
    <dgm:pt modelId="{FB135EE8-68BE-450E-89B3-4A6E24D8BC9D}">
      <dgm:prSet custT="1"/>
      <dgm:spPr/>
      <dgm:t>
        <a:bodyPr/>
        <a:lstStyle/>
        <a:p>
          <a:pPr algn="just"/>
          <a:endParaRPr lang="pt-BR" sz="1000">
            <a:solidFill>
              <a:schemeClr val="tx1"/>
            </a:solidFill>
          </a:endParaRPr>
        </a:p>
      </dgm:t>
    </dgm:pt>
    <dgm:pt modelId="{49F5C134-9809-43D3-8DED-32DF019DA491}" type="parTrans" cxnId="{A86119F6-A316-4AEA-B07A-7BE6A0DA30B4}">
      <dgm:prSet/>
      <dgm:spPr/>
      <dgm:t>
        <a:bodyPr/>
        <a:lstStyle/>
        <a:p>
          <a:endParaRPr lang="pt-BR"/>
        </a:p>
      </dgm:t>
    </dgm:pt>
    <dgm:pt modelId="{70EE512F-A7B0-4994-9CAF-A265465654B0}" type="sibTrans" cxnId="{A86119F6-A316-4AEA-B07A-7BE6A0DA30B4}">
      <dgm:prSet/>
      <dgm:spPr/>
      <dgm:t>
        <a:bodyPr/>
        <a:lstStyle/>
        <a:p>
          <a:endParaRPr lang="pt-BR"/>
        </a:p>
      </dgm:t>
    </dgm:pt>
    <dgm:pt modelId="{702B5FC7-B4C5-4511-855D-2E3CFDA9F07B}">
      <dgm:prSet custT="1"/>
      <dgm:spPr/>
      <dgm:t>
        <a:bodyPr/>
        <a:lstStyle/>
        <a:p>
          <a:pPr algn="just"/>
          <a:r>
            <a:rPr lang="pt-BR" sz="1300" b="0">
              <a:solidFill>
                <a:schemeClr val="tx1"/>
              </a:solidFill>
            </a:rPr>
            <a:t>Ter</a:t>
          </a:r>
          <a:r>
            <a:rPr lang="pt-BR" sz="1300" b="1">
              <a:solidFill>
                <a:schemeClr val="tx1"/>
              </a:solidFill>
            </a:rPr>
            <a:t> ferramentas </a:t>
          </a:r>
          <a:r>
            <a:rPr lang="pt-BR" sz="1300" b="0">
              <a:solidFill>
                <a:schemeClr val="tx1"/>
              </a:solidFill>
            </a:rPr>
            <a:t>como</a:t>
          </a:r>
          <a:r>
            <a:rPr lang="pt-BR" sz="1300" b="1">
              <a:solidFill>
                <a:schemeClr val="tx1"/>
              </a:solidFill>
            </a:rPr>
            <a:t> “voltar”, “salvar”, “editar”; </a:t>
          </a:r>
        </a:p>
      </dgm:t>
    </dgm:pt>
    <dgm:pt modelId="{4A9A6947-B26D-4AEF-8CD0-5D1DD2C9A38D}" type="parTrans" cxnId="{95B8577F-832C-421F-98DD-7AC85CE8D599}">
      <dgm:prSet/>
      <dgm:spPr/>
      <dgm:t>
        <a:bodyPr/>
        <a:lstStyle/>
        <a:p>
          <a:endParaRPr lang="pt-BR"/>
        </a:p>
      </dgm:t>
    </dgm:pt>
    <dgm:pt modelId="{1A86C550-2713-4924-84D7-F12375C94789}" type="sibTrans" cxnId="{95B8577F-832C-421F-98DD-7AC85CE8D599}">
      <dgm:prSet/>
      <dgm:spPr/>
      <dgm:t>
        <a:bodyPr/>
        <a:lstStyle/>
        <a:p>
          <a:endParaRPr lang="pt-BR"/>
        </a:p>
      </dgm:t>
    </dgm:pt>
    <dgm:pt modelId="{34FB8AA5-3118-4FF9-88BD-B0B4D6BFAB43}">
      <dgm:prSet custT="1"/>
      <dgm:spPr/>
      <dgm:t>
        <a:bodyPr/>
        <a:lstStyle/>
        <a:p>
          <a:pPr algn="just"/>
          <a:endParaRPr lang="pt-BR" sz="900" b="1">
            <a:solidFill>
              <a:schemeClr val="tx1"/>
            </a:solidFill>
          </a:endParaRPr>
        </a:p>
      </dgm:t>
    </dgm:pt>
    <dgm:pt modelId="{F93FBE29-BD54-4971-8170-95F62E3B3721}" type="parTrans" cxnId="{DF581737-0534-4A7B-B63E-E172211BC72D}">
      <dgm:prSet/>
      <dgm:spPr/>
      <dgm:t>
        <a:bodyPr/>
        <a:lstStyle/>
        <a:p>
          <a:endParaRPr lang="pt-BR"/>
        </a:p>
      </dgm:t>
    </dgm:pt>
    <dgm:pt modelId="{38C0FE24-0545-4CF9-8DFE-AF4C3CE41602}" type="sibTrans" cxnId="{DF581737-0534-4A7B-B63E-E172211BC72D}">
      <dgm:prSet/>
      <dgm:spPr/>
      <dgm:t>
        <a:bodyPr/>
        <a:lstStyle/>
        <a:p>
          <a:endParaRPr lang="pt-BR"/>
        </a:p>
      </dgm:t>
    </dgm:pt>
    <dgm:pt modelId="{31957D26-66D0-4BAD-B64A-A882E211335E}">
      <dgm:prSet custT="1"/>
      <dgm:spPr/>
      <dgm:t>
        <a:bodyPr/>
        <a:lstStyle/>
        <a:p>
          <a:pPr algn="just"/>
          <a:r>
            <a:rPr lang="pt-BR" sz="1300" b="1">
              <a:solidFill>
                <a:schemeClr val="tx1"/>
              </a:solidFill>
            </a:rPr>
            <a:t>*</a:t>
          </a:r>
          <a:r>
            <a:rPr lang="pt-BR" sz="1300">
              <a:solidFill>
                <a:schemeClr val="tx1"/>
              </a:solidFill>
            </a:rPr>
            <a:t> nos itens de </a:t>
          </a:r>
          <a:r>
            <a:rPr lang="pt-BR" sz="1300" b="1">
              <a:solidFill>
                <a:schemeClr val="tx1"/>
              </a:solidFill>
            </a:rPr>
            <a:t>preenchimento obrigatório;</a:t>
          </a:r>
        </a:p>
      </dgm:t>
    </dgm:pt>
    <dgm:pt modelId="{420DFF65-0FDD-4966-89F7-1135FBD20E43}" type="parTrans" cxnId="{4766EA47-F6DC-4F3D-942D-D0C13BA4CFA6}">
      <dgm:prSet/>
      <dgm:spPr/>
      <dgm:t>
        <a:bodyPr/>
        <a:lstStyle/>
        <a:p>
          <a:endParaRPr lang="pt-BR"/>
        </a:p>
      </dgm:t>
    </dgm:pt>
    <dgm:pt modelId="{B8B15B2E-926B-4163-9147-5EB26186EBC6}" type="sibTrans" cxnId="{4766EA47-F6DC-4F3D-942D-D0C13BA4CFA6}">
      <dgm:prSet/>
      <dgm:spPr/>
      <dgm:t>
        <a:bodyPr/>
        <a:lstStyle/>
        <a:p>
          <a:endParaRPr lang="pt-BR"/>
        </a:p>
      </dgm:t>
    </dgm:pt>
    <dgm:pt modelId="{568D81D3-16DD-42D9-8AFC-36AD572BF438}">
      <dgm:prSet custT="1"/>
      <dgm:spPr/>
      <dgm:t>
        <a:bodyPr/>
        <a:lstStyle/>
        <a:p>
          <a:pPr algn="just"/>
          <a:endParaRPr lang="pt-BR" sz="900">
            <a:solidFill>
              <a:schemeClr val="tx1"/>
            </a:solidFill>
          </a:endParaRPr>
        </a:p>
      </dgm:t>
    </dgm:pt>
    <dgm:pt modelId="{0060F9CA-8ADE-4559-95E3-59A87E13E65E}" type="parTrans" cxnId="{0AC9055A-4FE7-4D90-AD37-51B6A98FDD70}">
      <dgm:prSet/>
      <dgm:spPr/>
      <dgm:t>
        <a:bodyPr/>
        <a:lstStyle/>
        <a:p>
          <a:endParaRPr lang="pt-BR"/>
        </a:p>
      </dgm:t>
    </dgm:pt>
    <dgm:pt modelId="{F2192A8E-129A-43C6-8CF2-7BB2EB1AC083}" type="sibTrans" cxnId="{0AC9055A-4FE7-4D90-AD37-51B6A98FDD70}">
      <dgm:prSet/>
      <dgm:spPr/>
      <dgm:t>
        <a:bodyPr/>
        <a:lstStyle/>
        <a:p>
          <a:endParaRPr lang="pt-BR"/>
        </a:p>
      </dgm:t>
    </dgm:pt>
    <dgm:pt modelId="{EBBFD733-4D5C-41EF-9717-367F8CF443DA}">
      <dgm:prSet custT="1"/>
      <dgm:spPr/>
      <dgm:t>
        <a:bodyPr/>
        <a:lstStyle/>
        <a:p>
          <a:pPr algn="just"/>
          <a:r>
            <a:rPr lang="pt-BR" sz="1300">
              <a:solidFill>
                <a:schemeClr val="tx1"/>
              </a:solidFill>
            </a:rPr>
            <a:t> Caixa para </a:t>
          </a:r>
          <a:r>
            <a:rPr lang="pt-BR" sz="1300" b="1">
              <a:solidFill>
                <a:schemeClr val="tx1"/>
              </a:solidFill>
            </a:rPr>
            <a:t>descrição do ítem </a:t>
          </a:r>
          <a:r>
            <a:rPr lang="pt-BR" sz="1300">
              <a:solidFill>
                <a:schemeClr val="tx1"/>
              </a:solidFill>
            </a:rPr>
            <a:t>“</a:t>
          </a:r>
          <a:r>
            <a:rPr lang="pt-BR" sz="1300" b="1">
              <a:solidFill>
                <a:schemeClr val="tx1"/>
              </a:solidFill>
            </a:rPr>
            <a:t>?”</a:t>
          </a:r>
          <a:r>
            <a:rPr lang="pt-BR" sz="1300">
              <a:solidFill>
                <a:schemeClr val="tx1"/>
              </a:solidFill>
            </a:rPr>
            <a:t>;</a:t>
          </a:r>
        </a:p>
      </dgm:t>
    </dgm:pt>
    <dgm:pt modelId="{F0361594-E2EE-4D53-8852-7524B2EADAA4}" type="parTrans" cxnId="{45A8B665-2653-482C-AC3F-0DDDE5F5F0F8}">
      <dgm:prSet/>
      <dgm:spPr/>
      <dgm:t>
        <a:bodyPr/>
        <a:lstStyle/>
        <a:p>
          <a:endParaRPr lang="pt-BR"/>
        </a:p>
      </dgm:t>
    </dgm:pt>
    <dgm:pt modelId="{2C652C1B-7AD7-4FC7-B39E-0F822947AAEF}" type="sibTrans" cxnId="{45A8B665-2653-482C-AC3F-0DDDE5F5F0F8}">
      <dgm:prSet/>
      <dgm:spPr/>
      <dgm:t>
        <a:bodyPr/>
        <a:lstStyle/>
        <a:p>
          <a:endParaRPr lang="pt-BR"/>
        </a:p>
      </dgm:t>
    </dgm:pt>
    <dgm:pt modelId="{9A57F0D4-6C67-4CD0-A2FF-72D869B1C0BF}">
      <dgm:prSet custT="1"/>
      <dgm:spPr/>
      <dgm:t>
        <a:bodyPr/>
        <a:lstStyle/>
        <a:p>
          <a:pPr algn="just"/>
          <a:endParaRPr lang="pt-BR" sz="900">
            <a:solidFill>
              <a:schemeClr val="tx1"/>
            </a:solidFill>
          </a:endParaRPr>
        </a:p>
      </dgm:t>
    </dgm:pt>
    <dgm:pt modelId="{E4944666-A60B-4B4C-9C06-3D7CD5AE0FC5}" type="parTrans" cxnId="{FFE5F8ED-D437-4B30-A45B-BB02D6A29A81}">
      <dgm:prSet/>
      <dgm:spPr/>
      <dgm:t>
        <a:bodyPr/>
        <a:lstStyle/>
        <a:p>
          <a:endParaRPr lang="pt-BR"/>
        </a:p>
      </dgm:t>
    </dgm:pt>
    <dgm:pt modelId="{88B27B54-8C26-42A5-8438-E9562A7A48E2}" type="sibTrans" cxnId="{FFE5F8ED-D437-4B30-A45B-BB02D6A29A81}">
      <dgm:prSet/>
      <dgm:spPr/>
      <dgm:t>
        <a:bodyPr/>
        <a:lstStyle/>
        <a:p>
          <a:endParaRPr lang="pt-BR"/>
        </a:p>
      </dgm:t>
    </dgm:pt>
    <dgm:pt modelId="{0F8B28F4-E2B8-43F1-836D-2942158F2BC5}">
      <dgm:prSet custT="1"/>
      <dgm:spPr/>
      <dgm:t>
        <a:bodyPr/>
        <a:lstStyle/>
        <a:p>
          <a:pPr algn="just"/>
          <a:r>
            <a:rPr lang="pt-BR" sz="1300" b="1">
              <a:solidFill>
                <a:schemeClr val="tx1"/>
              </a:solidFill>
            </a:rPr>
            <a:t>Perguntar ao salvar</a:t>
          </a:r>
          <a:r>
            <a:rPr lang="pt-BR" sz="1300">
              <a:solidFill>
                <a:schemeClr val="tx1"/>
              </a:solidFill>
            </a:rPr>
            <a:t>: “</a:t>
          </a:r>
          <a:r>
            <a:rPr lang="pt-BR" sz="1300" i="1">
              <a:solidFill>
                <a:schemeClr val="tx1"/>
              </a:solidFill>
            </a:rPr>
            <a:t>Esses itens não foram preenchidos, deseja continuar?”;</a:t>
          </a:r>
        </a:p>
      </dgm:t>
    </dgm:pt>
    <dgm:pt modelId="{A9403C08-13A1-449E-AD73-7BCE196FBC06}" type="parTrans" cxnId="{AFED0B67-8FB5-49E0-B5CA-8E23E0896B5E}">
      <dgm:prSet/>
      <dgm:spPr/>
      <dgm:t>
        <a:bodyPr/>
        <a:lstStyle/>
        <a:p>
          <a:endParaRPr lang="pt-BR"/>
        </a:p>
      </dgm:t>
    </dgm:pt>
    <dgm:pt modelId="{56BB80C2-FC0F-417D-BEC8-35B5A5D007A9}" type="sibTrans" cxnId="{AFED0B67-8FB5-49E0-B5CA-8E23E0896B5E}">
      <dgm:prSet/>
      <dgm:spPr/>
      <dgm:t>
        <a:bodyPr/>
        <a:lstStyle/>
        <a:p>
          <a:endParaRPr lang="pt-BR"/>
        </a:p>
      </dgm:t>
    </dgm:pt>
    <dgm:pt modelId="{D9379CB3-B364-42AB-9923-3E49EF047F1C}">
      <dgm:prSet custT="1"/>
      <dgm:spPr/>
      <dgm:t>
        <a:bodyPr/>
        <a:lstStyle/>
        <a:p>
          <a:pPr algn="just"/>
          <a:endParaRPr lang="pt-BR" sz="900">
            <a:solidFill>
              <a:schemeClr val="tx1"/>
            </a:solidFill>
          </a:endParaRPr>
        </a:p>
      </dgm:t>
    </dgm:pt>
    <dgm:pt modelId="{4F6F0AF2-03A2-428E-9E7C-C80E54602706}" type="parTrans" cxnId="{A4392F21-7798-4339-B807-177E50A44E2A}">
      <dgm:prSet/>
      <dgm:spPr/>
      <dgm:t>
        <a:bodyPr/>
        <a:lstStyle/>
        <a:p>
          <a:endParaRPr lang="pt-BR"/>
        </a:p>
      </dgm:t>
    </dgm:pt>
    <dgm:pt modelId="{E96E3B2E-9F22-40B3-BA18-349D904611D6}" type="sibTrans" cxnId="{A4392F21-7798-4339-B807-177E50A44E2A}">
      <dgm:prSet/>
      <dgm:spPr/>
      <dgm:t>
        <a:bodyPr/>
        <a:lstStyle/>
        <a:p>
          <a:endParaRPr lang="pt-BR"/>
        </a:p>
      </dgm:t>
    </dgm:pt>
    <dgm:pt modelId="{043A2C4F-D3FC-4F74-A29C-98B7DDD93094}">
      <dgm:prSet custT="1"/>
      <dgm:spPr/>
      <dgm:t>
        <a:bodyPr/>
        <a:lstStyle/>
        <a:p>
          <a:pPr algn="just"/>
          <a:r>
            <a:rPr lang="pt-BR" sz="1300">
              <a:solidFill>
                <a:schemeClr val="tx1"/>
              </a:solidFill>
            </a:rPr>
            <a:t>Campo para </a:t>
          </a:r>
          <a:r>
            <a:rPr lang="pt-BR" sz="1300" b="1">
              <a:solidFill>
                <a:schemeClr val="tx1"/>
              </a:solidFill>
            </a:rPr>
            <a:t>redação livre</a:t>
          </a:r>
          <a:r>
            <a:rPr lang="pt-BR" sz="1300">
              <a:solidFill>
                <a:schemeClr val="tx1"/>
              </a:solidFill>
            </a:rPr>
            <a:t>.</a:t>
          </a:r>
        </a:p>
      </dgm:t>
    </dgm:pt>
    <dgm:pt modelId="{13369AEC-BF53-4318-8808-6430ADF4E6B5}" type="parTrans" cxnId="{C5DB6319-4590-40EE-81FF-2F86A392F852}">
      <dgm:prSet/>
      <dgm:spPr/>
      <dgm:t>
        <a:bodyPr/>
        <a:lstStyle/>
        <a:p>
          <a:endParaRPr lang="pt-BR"/>
        </a:p>
      </dgm:t>
    </dgm:pt>
    <dgm:pt modelId="{5E94AEA1-D07E-4B14-84E4-3C9687602409}" type="sibTrans" cxnId="{C5DB6319-4590-40EE-81FF-2F86A392F852}">
      <dgm:prSet/>
      <dgm:spPr/>
      <dgm:t>
        <a:bodyPr/>
        <a:lstStyle/>
        <a:p>
          <a:endParaRPr lang="pt-BR"/>
        </a:p>
      </dgm:t>
    </dgm:pt>
    <dgm:pt modelId="{33D70C78-5493-47AD-A2CA-37612A9D246F}">
      <dgm:prSet custT="1"/>
      <dgm:spPr/>
      <dgm:t>
        <a:bodyPr/>
        <a:lstStyle/>
        <a:p>
          <a:pPr algn="just"/>
          <a:endParaRPr lang="pt-BR" sz="1400">
            <a:solidFill>
              <a:schemeClr val="tx1"/>
            </a:solidFill>
          </a:endParaRPr>
        </a:p>
      </dgm:t>
    </dgm:pt>
    <dgm:pt modelId="{5EB41827-2EA6-4F74-8DAA-1FCB34BFE355}" type="parTrans" cxnId="{7BE998A3-9C30-45FF-BD38-024F9824BADF}">
      <dgm:prSet/>
      <dgm:spPr/>
      <dgm:t>
        <a:bodyPr/>
        <a:lstStyle/>
        <a:p>
          <a:endParaRPr lang="pt-BR"/>
        </a:p>
      </dgm:t>
    </dgm:pt>
    <dgm:pt modelId="{C9661DF8-6F96-4305-8C0F-760DD2A8FB75}" type="sibTrans" cxnId="{7BE998A3-9C30-45FF-BD38-024F9824BADF}">
      <dgm:prSet/>
      <dgm:spPr/>
      <dgm:t>
        <a:bodyPr/>
        <a:lstStyle/>
        <a:p>
          <a:endParaRPr lang="pt-BR"/>
        </a:p>
      </dgm:t>
    </dgm:pt>
    <dgm:pt modelId="{29E0F79D-B539-4F22-AB9D-FAC4A85C5107}">
      <dgm:prSet custT="1"/>
      <dgm:spPr/>
      <dgm:t>
        <a:bodyPr/>
        <a:lstStyle/>
        <a:p>
          <a:pPr algn="just"/>
          <a:r>
            <a:rPr lang="pt-BR" sz="1400" b="1">
              <a:solidFill>
                <a:schemeClr val="tx1"/>
              </a:solidFill>
            </a:rPr>
            <a:t>Introdução padrão </a:t>
          </a:r>
          <a:r>
            <a:rPr lang="pt-BR" sz="1400">
              <a:solidFill>
                <a:schemeClr val="tx1"/>
              </a:solidFill>
            </a:rPr>
            <a:t>para </a:t>
          </a:r>
          <a:r>
            <a:rPr lang="pt-BR" sz="1400" b="1">
              <a:solidFill>
                <a:schemeClr val="tx1"/>
              </a:solidFill>
            </a:rPr>
            <a:t>temas conhecidos </a:t>
          </a:r>
          <a:r>
            <a:rPr lang="pt-BR" sz="1400">
              <a:solidFill>
                <a:schemeClr val="tx1"/>
              </a:solidFill>
            </a:rPr>
            <a:t>com as principais referências;</a:t>
          </a:r>
        </a:p>
      </dgm:t>
    </dgm:pt>
    <dgm:pt modelId="{059BC582-9AD3-45DF-8807-E9470F534179}" type="parTrans" cxnId="{33D9B7AF-ECED-400B-88DC-A359CA4355BE}">
      <dgm:prSet/>
      <dgm:spPr/>
      <dgm:t>
        <a:bodyPr/>
        <a:lstStyle/>
        <a:p>
          <a:endParaRPr lang="pt-BR"/>
        </a:p>
      </dgm:t>
    </dgm:pt>
    <dgm:pt modelId="{6A10EE07-0E6B-4A25-A9E1-6B47721C85A7}" type="sibTrans" cxnId="{33D9B7AF-ECED-400B-88DC-A359CA4355BE}">
      <dgm:prSet/>
      <dgm:spPr/>
      <dgm:t>
        <a:bodyPr/>
        <a:lstStyle/>
        <a:p>
          <a:endParaRPr lang="pt-BR"/>
        </a:p>
      </dgm:t>
    </dgm:pt>
    <dgm:pt modelId="{2F5B9C79-AC96-4061-8068-BFFABA6B3F1B}">
      <dgm:prSet custT="1"/>
      <dgm:spPr/>
      <dgm:t>
        <a:bodyPr/>
        <a:lstStyle/>
        <a:p>
          <a:pPr algn="just"/>
          <a:endParaRPr lang="pt-BR" sz="1400">
            <a:solidFill>
              <a:schemeClr val="tx1"/>
            </a:solidFill>
          </a:endParaRPr>
        </a:p>
      </dgm:t>
    </dgm:pt>
    <dgm:pt modelId="{0CCD3B9F-A0AA-49A9-AA16-31D6BA630F3E}" type="parTrans" cxnId="{B1CECAEA-9D14-482A-B4F2-29599BFBC512}">
      <dgm:prSet/>
      <dgm:spPr/>
      <dgm:t>
        <a:bodyPr/>
        <a:lstStyle/>
        <a:p>
          <a:endParaRPr lang="pt-BR"/>
        </a:p>
      </dgm:t>
    </dgm:pt>
    <dgm:pt modelId="{9A9F1EA0-BB2D-44DC-B2DA-1FE8391DB889}" type="sibTrans" cxnId="{B1CECAEA-9D14-482A-B4F2-29599BFBC512}">
      <dgm:prSet/>
      <dgm:spPr/>
      <dgm:t>
        <a:bodyPr/>
        <a:lstStyle/>
        <a:p>
          <a:endParaRPr lang="pt-BR"/>
        </a:p>
      </dgm:t>
    </dgm:pt>
    <dgm:pt modelId="{F42AE7D2-82A0-4BDA-9C5C-34F5BD2DA5F9}">
      <dgm:prSet custT="1"/>
      <dgm:spPr/>
      <dgm:t>
        <a:bodyPr/>
        <a:lstStyle/>
        <a:p>
          <a:pPr algn="just"/>
          <a:r>
            <a:rPr lang="pt-BR" sz="1400" b="1">
              <a:solidFill>
                <a:schemeClr val="tx1"/>
              </a:solidFill>
            </a:rPr>
            <a:t>Principais</a:t>
          </a:r>
          <a:r>
            <a:rPr lang="pt-BR" sz="1400">
              <a:solidFill>
                <a:schemeClr val="tx1"/>
              </a:solidFill>
            </a:rPr>
            <a:t> </a:t>
          </a:r>
          <a:r>
            <a:rPr lang="pt-BR" sz="1400" b="1">
              <a:solidFill>
                <a:schemeClr val="tx1"/>
              </a:solidFill>
            </a:rPr>
            <a:t>referências</a:t>
          </a:r>
          <a:r>
            <a:rPr lang="pt-BR" sz="1400">
              <a:solidFill>
                <a:schemeClr val="tx1"/>
              </a:solidFill>
            </a:rPr>
            <a:t> no formato ABNT.</a:t>
          </a:r>
        </a:p>
      </dgm:t>
    </dgm:pt>
    <dgm:pt modelId="{74F921AD-91E1-4374-B9CB-A89F763DA9F6}" type="parTrans" cxnId="{3ECA9340-A94C-491A-8A21-099B7F123F74}">
      <dgm:prSet/>
      <dgm:spPr/>
      <dgm:t>
        <a:bodyPr/>
        <a:lstStyle/>
        <a:p>
          <a:endParaRPr lang="pt-BR"/>
        </a:p>
      </dgm:t>
    </dgm:pt>
    <dgm:pt modelId="{A5B1557F-84FB-41A1-BA2E-86B65E491DF0}" type="sibTrans" cxnId="{3ECA9340-A94C-491A-8A21-099B7F123F74}">
      <dgm:prSet/>
      <dgm:spPr/>
      <dgm:t>
        <a:bodyPr/>
        <a:lstStyle/>
        <a:p>
          <a:endParaRPr lang="pt-BR"/>
        </a:p>
      </dgm:t>
    </dgm:pt>
    <dgm:pt modelId="{89BD527B-D6DA-4D5B-B454-4D4BFB87009A}">
      <dgm:prSet custT="1"/>
      <dgm:spPr/>
      <dgm:t>
        <a:bodyPr/>
        <a:lstStyle/>
        <a:p>
          <a:pPr algn="just">
            <a:buFont typeface="Arial" panose="020B0604020202020204" pitchFamily="34" charset="0"/>
            <a:buChar char="•"/>
          </a:pPr>
          <a:endParaRPr lang="pt-BR" sz="1400">
            <a:solidFill>
              <a:schemeClr val="tx1"/>
            </a:solidFill>
          </a:endParaRPr>
        </a:p>
      </dgm:t>
    </dgm:pt>
    <dgm:pt modelId="{0CE1C14A-4E81-4B68-B7B3-079F50121D57}" type="parTrans" cxnId="{0176D121-ADC9-44F0-A059-0D7584E2A169}">
      <dgm:prSet/>
      <dgm:spPr/>
      <dgm:t>
        <a:bodyPr/>
        <a:lstStyle/>
        <a:p>
          <a:endParaRPr lang="pt-BR"/>
        </a:p>
      </dgm:t>
    </dgm:pt>
    <dgm:pt modelId="{F118270B-FCF8-4D7F-B41B-4F971BF8A0E4}" type="sibTrans" cxnId="{0176D121-ADC9-44F0-A059-0D7584E2A169}">
      <dgm:prSet/>
      <dgm:spPr/>
      <dgm:t>
        <a:bodyPr/>
        <a:lstStyle/>
        <a:p>
          <a:endParaRPr lang="pt-BR"/>
        </a:p>
      </dgm:t>
    </dgm:pt>
    <dgm:pt modelId="{AF196746-DCF1-4135-B474-7AE937AB1B0F}">
      <dgm:prSet custT="1"/>
      <dgm:spPr/>
      <dgm:t>
        <a:bodyPr/>
        <a:lstStyle/>
        <a:p>
          <a:pPr algn="just">
            <a:buFont typeface="Arial" panose="020B0604020202020204" pitchFamily="34" charset="0"/>
            <a:buChar char="•"/>
          </a:pPr>
          <a:r>
            <a:rPr lang="pt-BR" sz="1400" b="1">
              <a:solidFill>
                <a:schemeClr val="tx1"/>
              </a:solidFill>
            </a:rPr>
            <a:t>Bases sugeridas</a:t>
          </a:r>
          <a:r>
            <a:rPr lang="pt-BR" sz="1400">
              <a:solidFill>
                <a:schemeClr val="tx1"/>
              </a:solidFill>
            </a:rPr>
            <a:t>: </a:t>
          </a:r>
          <a:r>
            <a:rPr lang="pt-BR" sz="1400" b="1">
              <a:solidFill>
                <a:schemeClr val="tx1"/>
              </a:solidFill>
            </a:rPr>
            <a:t>IBGE</a:t>
          </a:r>
          <a:r>
            <a:rPr lang="pt-BR" sz="1400">
              <a:solidFill>
                <a:schemeClr val="tx1"/>
              </a:solidFill>
            </a:rPr>
            <a:t>, </a:t>
          </a:r>
          <a:r>
            <a:rPr lang="pt-BR" sz="1400" b="1" err="1">
              <a:solidFill>
                <a:schemeClr val="tx1"/>
              </a:solidFill>
            </a:rPr>
            <a:t>DataSus</a:t>
          </a:r>
          <a:r>
            <a:rPr lang="pt-BR" sz="1400">
              <a:solidFill>
                <a:schemeClr val="tx1"/>
              </a:solidFill>
            </a:rPr>
            <a:t>, MAPA, SEI, PAAF, </a:t>
          </a:r>
          <a:r>
            <a:rPr lang="pt-BR" sz="1400" i="1" err="1">
              <a:solidFill>
                <a:schemeClr val="tx1"/>
              </a:solidFill>
            </a:rPr>
            <a:t>Mendeley</a:t>
          </a:r>
          <a:r>
            <a:rPr lang="pt-BR" sz="1400">
              <a:solidFill>
                <a:schemeClr val="tx1"/>
              </a:solidFill>
            </a:rPr>
            <a:t>;</a:t>
          </a:r>
        </a:p>
      </dgm:t>
    </dgm:pt>
    <dgm:pt modelId="{33323E53-8114-41DD-8E53-DDE576EE98BB}" type="parTrans" cxnId="{A65E66FD-946C-46DA-A7F0-B7C56F51E760}">
      <dgm:prSet/>
      <dgm:spPr/>
      <dgm:t>
        <a:bodyPr/>
        <a:lstStyle/>
        <a:p>
          <a:endParaRPr lang="pt-BR"/>
        </a:p>
      </dgm:t>
    </dgm:pt>
    <dgm:pt modelId="{F228F1BD-13F7-4516-B660-A756B1D48B77}" type="sibTrans" cxnId="{A65E66FD-946C-46DA-A7F0-B7C56F51E760}">
      <dgm:prSet/>
      <dgm:spPr/>
      <dgm:t>
        <a:bodyPr/>
        <a:lstStyle/>
        <a:p>
          <a:endParaRPr lang="pt-BR"/>
        </a:p>
      </dgm:t>
    </dgm:pt>
    <dgm:pt modelId="{85D1C533-1F45-4B25-8534-7213D548D435}">
      <dgm:prSet custT="1"/>
      <dgm:spPr/>
      <dgm:t>
        <a:bodyPr/>
        <a:lstStyle/>
        <a:p>
          <a:pPr algn="just">
            <a:buFont typeface="Arial" panose="020B0604020202020204" pitchFamily="34" charset="0"/>
            <a:buChar char="•"/>
          </a:pPr>
          <a:endParaRPr lang="pt-BR" sz="1400">
            <a:solidFill>
              <a:schemeClr val="tx1"/>
            </a:solidFill>
          </a:endParaRPr>
        </a:p>
      </dgm:t>
    </dgm:pt>
    <dgm:pt modelId="{97C4A36C-F08D-4B02-87B4-D5F5E16028E8}" type="parTrans" cxnId="{C4EA6342-3555-4114-B72F-FA0B76F7C362}">
      <dgm:prSet/>
      <dgm:spPr/>
      <dgm:t>
        <a:bodyPr/>
        <a:lstStyle/>
        <a:p>
          <a:endParaRPr lang="pt-BR"/>
        </a:p>
      </dgm:t>
    </dgm:pt>
    <dgm:pt modelId="{E1E8C294-38C1-4E7C-BB66-557B9F9C1BBC}" type="sibTrans" cxnId="{C4EA6342-3555-4114-B72F-FA0B76F7C362}">
      <dgm:prSet/>
      <dgm:spPr/>
      <dgm:t>
        <a:bodyPr/>
        <a:lstStyle/>
        <a:p>
          <a:endParaRPr lang="pt-BR"/>
        </a:p>
      </dgm:t>
    </dgm:pt>
    <dgm:pt modelId="{AB14A849-DB82-492E-920F-69BCB058E43A}">
      <dgm:prSet custT="1"/>
      <dgm:spPr/>
      <dgm:t>
        <a:bodyPr/>
        <a:lstStyle/>
        <a:p>
          <a:pPr algn="just">
            <a:buFont typeface="Arial" panose="020B0604020202020204" pitchFamily="34" charset="0"/>
            <a:buChar char="•"/>
          </a:pPr>
          <a:r>
            <a:rPr lang="pt-BR" sz="1400">
              <a:solidFill>
                <a:schemeClr val="tx1"/>
              </a:solidFill>
            </a:rPr>
            <a:t>Plataforma disponibilizando </a:t>
          </a:r>
          <a:r>
            <a:rPr lang="pt-BR" sz="1400" b="1">
              <a:solidFill>
                <a:schemeClr val="tx1"/>
              </a:solidFill>
            </a:rPr>
            <a:t>dados públicos;</a:t>
          </a:r>
        </a:p>
      </dgm:t>
    </dgm:pt>
    <dgm:pt modelId="{CE128264-6E47-4575-B7E4-6A4CDF6A8603}" type="parTrans" cxnId="{EE7D6C6A-1307-4CFC-A008-DE8B50D349DD}">
      <dgm:prSet/>
      <dgm:spPr/>
      <dgm:t>
        <a:bodyPr/>
        <a:lstStyle/>
        <a:p>
          <a:endParaRPr lang="pt-BR"/>
        </a:p>
      </dgm:t>
    </dgm:pt>
    <dgm:pt modelId="{CF7438F2-4286-4B1D-B9D0-75A1BB69D660}" type="sibTrans" cxnId="{EE7D6C6A-1307-4CFC-A008-DE8B50D349DD}">
      <dgm:prSet/>
      <dgm:spPr/>
      <dgm:t>
        <a:bodyPr/>
        <a:lstStyle/>
        <a:p>
          <a:endParaRPr lang="pt-BR"/>
        </a:p>
      </dgm:t>
    </dgm:pt>
    <dgm:pt modelId="{23DA7251-B237-4A15-8607-BD49A4E1F858}">
      <dgm:prSet custT="1"/>
      <dgm:spPr/>
      <dgm:t>
        <a:bodyPr/>
        <a:lstStyle/>
        <a:p>
          <a:pPr algn="just">
            <a:buFont typeface="Arial" panose="020B0604020202020204" pitchFamily="34" charset="0"/>
            <a:buChar char="•"/>
          </a:pPr>
          <a:endParaRPr lang="pt-BR" sz="1400">
            <a:solidFill>
              <a:schemeClr val="tx1"/>
            </a:solidFill>
          </a:endParaRPr>
        </a:p>
      </dgm:t>
    </dgm:pt>
    <dgm:pt modelId="{7FFE6515-47F8-4217-866A-EC5C78FBDCF8}" type="parTrans" cxnId="{C25DCC46-615B-4DB4-9969-0B9EE9821727}">
      <dgm:prSet/>
      <dgm:spPr/>
      <dgm:t>
        <a:bodyPr/>
        <a:lstStyle/>
        <a:p>
          <a:endParaRPr lang="pt-BR"/>
        </a:p>
      </dgm:t>
    </dgm:pt>
    <dgm:pt modelId="{47A1776B-4D21-412D-BCEB-B33AD5A1B1CD}" type="sibTrans" cxnId="{C25DCC46-615B-4DB4-9969-0B9EE9821727}">
      <dgm:prSet/>
      <dgm:spPr/>
      <dgm:t>
        <a:bodyPr/>
        <a:lstStyle/>
        <a:p>
          <a:endParaRPr lang="pt-BR"/>
        </a:p>
      </dgm:t>
    </dgm:pt>
    <dgm:pt modelId="{38546548-C5A7-47DA-BBCF-FF71B3CB5B4C}">
      <dgm:prSet custT="1"/>
      <dgm:spPr/>
      <dgm:t>
        <a:bodyPr/>
        <a:lstStyle/>
        <a:p>
          <a:pPr algn="just">
            <a:buFont typeface="Arial" panose="020B0604020202020204" pitchFamily="34" charset="0"/>
            <a:buChar char="•"/>
          </a:pPr>
          <a:r>
            <a:rPr lang="pt-BR" sz="1400">
              <a:solidFill>
                <a:schemeClr val="tx1"/>
              </a:solidFill>
            </a:rPr>
            <a:t>Lista de </a:t>
          </a:r>
          <a:r>
            <a:rPr lang="pt-BR" sz="1400" b="1">
              <a:solidFill>
                <a:schemeClr val="tx1"/>
              </a:solidFill>
            </a:rPr>
            <a:t>laboratórios credenciados</a:t>
          </a:r>
          <a:r>
            <a:rPr lang="pt-BR" sz="1400">
              <a:solidFill>
                <a:schemeClr val="tx1"/>
              </a:solidFill>
            </a:rPr>
            <a:t>.</a:t>
          </a:r>
        </a:p>
      </dgm:t>
    </dgm:pt>
    <dgm:pt modelId="{0805F7FB-0E70-4461-AF1D-1DCED3077005}" type="parTrans" cxnId="{2ED35C93-241E-4D2E-AC26-8A2D086D44BD}">
      <dgm:prSet/>
      <dgm:spPr/>
      <dgm:t>
        <a:bodyPr/>
        <a:lstStyle/>
        <a:p>
          <a:endParaRPr lang="pt-BR"/>
        </a:p>
      </dgm:t>
    </dgm:pt>
    <dgm:pt modelId="{CA59319C-0D84-4597-9FDC-9D6042E9B5F0}" type="sibTrans" cxnId="{2ED35C93-241E-4D2E-AC26-8A2D086D44BD}">
      <dgm:prSet/>
      <dgm:spPr/>
      <dgm:t>
        <a:bodyPr/>
        <a:lstStyle/>
        <a:p>
          <a:endParaRPr lang="pt-BR"/>
        </a:p>
      </dgm:t>
    </dgm:pt>
    <dgm:pt modelId="{9CF93241-5D79-4259-B0C9-225BD7AE2B66}">
      <dgm:prSet phldrT="[Texto]" custT="1"/>
      <dgm:spPr>
        <a:noFill/>
        <a:ln>
          <a:noFill/>
        </a:ln>
      </dgm:spPr>
      <dgm:t>
        <a:bodyPr/>
        <a:lstStyle/>
        <a:p>
          <a:pPr algn="just"/>
          <a:endParaRPr lang="pt-BR" sz="1400">
            <a:solidFill>
              <a:schemeClr val="tx1"/>
            </a:solidFill>
          </a:endParaRPr>
        </a:p>
      </dgm:t>
    </dgm:pt>
    <dgm:pt modelId="{2CCB2771-EF68-48F2-978E-4BB2796643A5}" type="parTrans" cxnId="{17337FE8-766C-4956-ABCA-7C094DB583F7}">
      <dgm:prSet/>
      <dgm:spPr/>
      <dgm:t>
        <a:bodyPr/>
        <a:lstStyle/>
        <a:p>
          <a:endParaRPr lang="pt-BR"/>
        </a:p>
      </dgm:t>
    </dgm:pt>
    <dgm:pt modelId="{CD2325F4-7214-4378-8EC8-0C833386CF3C}" type="sibTrans" cxnId="{17337FE8-766C-4956-ABCA-7C094DB583F7}">
      <dgm:prSet/>
      <dgm:spPr/>
      <dgm:t>
        <a:bodyPr/>
        <a:lstStyle/>
        <a:p>
          <a:endParaRPr lang="pt-BR"/>
        </a:p>
      </dgm:t>
    </dgm:pt>
    <dgm:pt modelId="{7EBD2471-86F5-4465-A7A5-4057FB1E29B5}">
      <dgm:prSet phldrT="[Texto]" custT="1"/>
      <dgm:spPr>
        <a:noFill/>
        <a:ln>
          <a:noFill/>
        </a:ln>
      </dgm:spPr>
      <dgm:t>
        <a:bodyPr/>
        <a:lstStyle/>
        <a:p>
          <a:pPr algn="just"/>
          <a:endParaRPr lang="pt-BR" sz="1400">
            <a:solidFill>
              <a:schemeClr val="tx1"/>
            </a:solidFill>
          </a:endParaRPr>
        </a:p>
      </dgm:t>
    </dgm:pt>
    <dgm:pt modelId="{82EC9717-DC0C-4731-9712-F0BF02A797EE}" type="parTrans" cxnId="{B681778E-98A2-42AA-96C1-3F361785B879}">
      <dgm:prSet/>
      <dgm:spPr/>
      <dgm:t>
        <a:bodyPr/>
        <a:lstStyle/>
        <a:p>
          <a:endParaRPr lang="pt-BR"/>
        </a:p>
      </dgm:t>
    </dgm:pt>
    <dgm:pt modelId="{6E465376-AA81-4964-8D70-4BA6033015D2}" type="sibTrans" cxnId="{B681778E-98A2-42AA-96C1-3F361785B879}">
      <dgm:prSet/>
      <dgm:spPr/>
      <dgm:t>
        <a:bodyPr/>
        <a:lstStyle/>
        <a:p>
          <a:endParaRPr lang="pt-BR"/>
        </a:p>
      </dgm:t>
    </dgm:pt>
    <dgm:pt modelId="{8BF5D1C2-718E-402D-9882-85F63E8D18EF}">
      <dgm:prSet phldrT="[Texto]" custT="1"/>
      <dgm:spPr>
        <a:noFill/>
        <a:ln>
          <a:noFill/>
        </a:ln>
      </dgm:spPr>
      <dgm:t>
        <a:bodyPr/>
        <a:lstStyle/>
        <a:p>
          <a:pPr algn="just"/>
          <a:endParaRPr lang="pt-BR" sz="1400">
            <a:solidFill>
              <a:schemeClr val="tx1"/>
            </a:solidFill>
          </a:endParaRPr>
        </a:p>
      </dgm:t>
    </dgm:pt>
    <dgm:pt modelId="{80F0042A-EEDB-4D91-9908-5304F70FF7BF}" type="parTrans" cxnId="{6CA57F88-A292-4A0B-850D-9A33C50D18DD}">
      <dgm:prSet/>
      <dgm:spPr/>
      <dgm:t>
        <a:bodyPr/>
        <a:lstStyle/>
        <a:p>
          <a:endParaRPr lang="pt-BR"/>
        </a:p>
      </dgm:t>
    </dgm:pt>
    <dgm:pt modelId="{69D589ED-6A35-42CE-92E8-5BFD4CF6921B}" type="sibTrans" cxnId="{6CA57F88-A292-4A0B-850D-9A33C50D18DD}">
      <dgm:prSet/>
      <dgm:spPr/>
      <dgm:t>
        <a:bodyPr/>
        <a:lstStyle/>
        <a:p>
          <a:endParaRPr lang="pt-BR"/>
        </a:p>
      </dgm:t>
    </dgm:pt>
    <dgm:pt modelId="{E1F3B92B-BE53-49F7-8968-3EFC158B291A}" type="pres">
      <dgm:prSet presAssocID="{C58A2B70-7505-4B30-B321-6E5BC98465BE}" presName="linearFlow" presStyleCnt="0">
        <dgm:presLayoutVars>
          <dgm:dir/>
          <dgm:animLvl val="lvl"/>
          <dgm:resizeHandles/>
        </dgm:presLayoutVars>
      </dgm:prSet>
      <dgm:spPr/>
    </dgm:pt>
    <dgm:pt modelId="{27217153-7546-4F48-8C37-B2DF93A319C0}" type="pres">
      <dgm:prSet presAssocID="{3E7F3AF3-5615-4CA3-9E74-B5FEE660C937}" presName="compositeNode" presStyleCnt="0">
        <dgm:presLayoutVars>
          <dgm:bulletEnabled val="1"/>
        </dgm:presLayoutVars>
      </dgm:prSet>
      <dgm:spPr/>
    </dgm:pt>
    <dgm:pt modelId="{8463DA97-8956-41D0-AC99-695213F02C6A}" type="pres">
      <dgm:prSet presAssocID="{3E7F3AF3-5615-4CA3-9E74-B5FEE660C937}" presName="image" presStyleLbl="fgImgPlace1" presStyleIdx="0" presStyleCnt="3"/>
      <dgm:spPr>
        <a:blipFill>
          <a:blip xmlns:r="http://schemas.openxmlformats.org/officeDocument/2006/relationships" r:embed="rId1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grenagens com preenchimento sólido"/>
        </a:ext>
      </dgm:extLst>
    </dgm:pt>
    <dgm:pt modelId="{2C0F4922-076B-4E65-A837-ECD5C33B9C4F}" type="pres">
      <dgm:prSet presAssocID="{3E7F3AF3-5615-4CA3-9E74-B5FEE660C937}" presName="childNode" presStyleLbl="node1" presStyleIdx="0" presStyleCnt="3" custLinFactNeighborX="1721" custLinFactNeighborY="-10596">
        <dgm:presLayoutVars>
          <dgm:bulletEnabled val="1"/>
        </dgm:presLayoutVars>
      </dgm:prSet>
      <dgm:spPr/>
    </dgm:pt>
    <dgm:pt modelId="{34F21095-BEAF-40D3-9DE2-FDDAFED31C4B}" type="pres">
      <dgm:prSet presAssocID="{3E7F3AF3-5615-4CA3-9E74-B5FEE660C937}" presName="parentNode" presStyleLbl="revTx" presStyleIdx="0" presStyleCnt="3">
        <dgm:presLayoutVars>
          <dgm:chMax val="0"/>
          <dgm:bulletEnabled val="1"/>
        </dgm:presLayoutVars>
      </dgm:prSet>
      <dgm:spPr/>
    </dgm:pt>
    <dgm:pt modelId="{1806FEAA-31FA-46B7-B914-0ED59BD2DBF9}" type="pres">
      <dgm:prSet presAssocID="{40D99825-4898-4213-8B00-3AF914F2E8C1}" presName="sibTrans" presStyleCnt="0"/>
      <dgm:spPr/>
    </dgm:pt>
    <dgm:pt modelId="{3AAEA15A-1091-4E8C-B0A6-B9E64AF66514}" type="pres">
      <dgm:prSet presAssocID="{4035C2DB-3206-4624-88E9-ABEBF0DFB3BE}" presName="compositeNode" presStyleCnt="0">
        <dgm:presLayoutVars>
          <dgm:bulletEnabled val="1"/>
        </dgm:presLayoutVars>
      </dgm:prSet>
      <dgm:spPr/>
    </dgm:pt>
    <dgm:pt modelId="{AA21C8FE-4B21-493F-858F-193DFECD3B68}" type="pres">
      <dgm:prSet presAssocID="{4035C2DB-3206-4624-88E9-ABEBF0DFB3BE}" presName="image" presStyleLbl="fgImgPlace1" presStyleIdx="1" presStyleCnt="3"/>
      <dgm:spPr>
        <a:blipFill>
          <a:blip xmlns:r="http://schemas.openxmlformats.org/officeDocument/2006/relationships"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sta de Verificação com preenchimento sólido"/>
        </a:ext>
      </dgm:extLst>
    </dgm:pt>
    <dgm:pt modelId="{09B4BC66-F5B7-4070-9CF0-E1EC25B786DD}" type="pres">
      <dgm:prSet presAssocID="{4035C2DB-3206-4624-88E9-ABEBF0DFB3BE}" presName="childNode" presStyleLbl="node1" presStyleIdx="1" presStyleCnt="3">
        <dgm:presLayoutVars>
          <dgm:bulletEnabled val="1"/>
        </dgm:presLayoutVars>
      </dgm:prSet>
      <dgm:spPr/>
    </dgm:pt>
    <dgm:pt modelId="{38AEFE40-9EE1-41A0-88A6-BF96A657BF02}" type="pres">
      <dgm:prSet presAssocID="{4035C2DB-3206-4624-88E9-ABEBF0DFB3BE}" presName="parentNode" presStyleLbl="revTx" presStyleIdx="1" presStyleCnt="3">
        <dgm:presLayoutVars>
          <dgm:chMax val="0"/>
          <dgm:bulletEnabled val="1"/>
        </dgm:presLayoutVars>
      </dgm:prSet>
      <dgm:spPr/>
    </dgm:pt>
    <dgm:pt modelId="{7651AA71-3290-4A31-B1D7-DCE30986C922}" type="pres">
      <dgm:prSet presAssocID="{106F233C-8A94-494E-91C3-E6062DF1A7B1}" presName="sibTrans" presStyleCnt="0"/>
      <dgm:spPr/>
    </dgm:pt>
    <dgm:pt modelId="{50450B73-FF51-4D89-9F41-CA4E4F4A4517}" type="pres">
      <dgm:prSet presAssocID="{41162EE7-C184-4CDD-8F99-8DADE08B7B11}" presName="compositeNode" presStyleCnt="0">
        <dgm:presLayoutVars>
          <dgm:bulletEnabled val="1"/>
        </dgm:presLayoutVars>
      </dgm:prSet>
      <dgm:spPr/>
    </dgm:pt>
    <dgm:pt modelId="{F63D4DBF-583A-46FB-A9EA-DA07D87CD408}" type="pres">
      <dgm:prSet presAssocID="{41162EE7-C184-4CDD-8F99-8DADE08B7B11}" presName="image" presStyleLbl="fgImgPlace1" presStyleIdx="2" presStyleCnt="3"/>
      <dgm:spPr>
        <a:blipFill>
          <a:blip xmlns:r="http://schemas.openxmlformats.org/officeDocument/2006/relationships" r:embed="rId5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sco com preenchimento sólido"/>
        </a:ext>
      </dgm:extLst>
    </dgm:pt>
    <dgm:pt modelId="{8CEA9207-BC88-4F8E-B11F-A98775C438BA}" type="pres">
      <dgm:prSet presAssocID="{41162EE7-C184-4CDD-8F99-8DADE08B7B11}" presName="childNode" presStyleLbl="node1" presStyleIdx="2" presStyleCnt="3" custScaleY="100085" custLinFactNeighborY="1069">
        <dgm:presLayoutVars>
          <dgm:bulletEnabled val="1"/>
        </dgm:presLayoutVars>
      </dgm:prSet>
      <dgm:spPr/>
    </dgm:pt>
    <dgm:pt modelId="{15220FB4-C76C-43CF-9C81-705C03744B3D}" type="pres">
      <dgm:prSet presAssocID="{41162EE7-C184-4CDD-8F99-8DADE08B7B11}" presName="parentNode" presStyleLbl="revTx" presStyleIdx="2" presStyleCnt="3">
        <dgm:presLayoutVars>
          <dgm:chMax val="0"/>
          <dgm:bulletEnabled val="1"/>
        </dgm:presLayoutVars>
      </dgm:prSet>
      <dgm:spPr/>
    </dgm:pt>
  </dgm:ptLst>
  <dgm:cxnLst>
    <dgm:cxn modelId="{48D96202-06FA-46CE-B8E5-7B3C0802BB24}" type="presOf" srcId="{A53B12E9-A065-4F64-878E-9DE01E62854B}" destId="{2C0F4922-076B-4E65-A837-ECD5C33B9C4F}" srcOrd="0" destOrd="1" presId="urn:microsoft.com/office/officeart/2005/8/layout/hList2"/>
    <dgm:cxn modelId="{DD113406-FC4F-4A2E-9270-ADF19E7B3D8D}" type="presOf" srcId="{23DA7251-B237-4A15-8607-BD49A4E1F858}" destId="{8CEA9207-BC88-4F8E-B11F-A98775C438BA}" srcOrd="0" destOrd="5" presId="urn:microsoft.com/office/officeart/2005/8/layout/hList2"/>
    <dgm:cxn modelId="{D0437806-02C3-4524-BD91-4F07C1DB9970}" type="presOf" srcId="{41162EE7-C184-4CDD-8F99-8DADE08B7B11}" destId="{15220FB4-C76C-43CF-9C81-705C03744B3D}" srcOrd="0" destOrd="0" presId="urn:microsoft.com/office/officeart/2005/8/layout/hList2"/>
    <dgm:cxn modelId="{342F7917-4EF4-49C1-AA3B-163265BEA49C}" type="presOf" srcId="{C58A2B70-7505-4B30-B321-6E5BC98465BE}" destId="{E1F3B92B-BE53-49F7-8968-3EFC158B291A}" srcOrd="0" destOrd="0" presId="urn:microsoft.com/office/officeart/2005/8/layout/hList2"/>
    <dgm:cxn modelId="{C5DB6319-4590-40EE-81FF-2F86A392F852}" srcId="{3E7F3AF3-5615-4CA3-9E74-B5FEE660C937}" destId="{043A2C4F-D3FC-4F74-A29C-98B7DDD93094}" srcOrd="16" destOrd="0" parTransId="{13369AEC-BF53-4318-8808-6430ADF4E6B5}" sibTransId="{5E94AEA1-D07E-4B14-84E4-3C9687602409}"/>
    <dgm:cxn modelId="{3E22F61B-C59E-4AC1-A24D-ABDE49E2B956}" type="presOf" srcId="{2F5B9C79-AC96-4061-8068-BFFABA6B3F1B}" destId="{09B4BC66-F5B7-4070-9CF0-E1EC25B786DD}" srcOrd="0" destOrd="6" presId="urn:microsoft.com/office/officeart/2005/8/layout/hList2"/>
    <dgm:cxn modelId="{34560C21-B664-40C5-9DAF-829E29D7A49A}" srcId="{4035C2DB-3206-4624-88E9-ABEBF0DFB3BE}" destId="{3610FF75-964C-4E15-BA22-8A9C1A744EB1}" srcOrd="3" destOrd="0" parTransId="{DD5C2DE4-CE50-4B21-909B-A170B1B71903}" sibTransId="{16C46951-E594-47EA-B1CB-FBA9DEFC634D}"/>
    <dgm:cxn modelId="{A4392F21-7798-4339-B807-177E50A44E2A}" srcId="{3E7F3AF3-5615-4CA3-9E74-B5FEE660C937}" destId="{D9379CB3-B364-42AB-9923-3E49EF047F1C}" srcOrd="15" destOrd="0" parTransId="{4F6F0AF2-03A2-428E-9E7C-C80E54602706}" sibTransId="{E96E3B2E-9F22-40B3-BA18-349D904611D6}"/>
    <dgm:cxn modelId="{0176D121-ADC9-44F0-A059-0D7584E2A169}" srcId="{41162EE7-C184-4CDD-8F99-8DADE08B7B11}" destId="{89BD527B-D6DA-4D5B-B454-4D4BFB87009A}" srcOrd="1" destOrd="0" parTransId="{0CE1C14A-4E81-4B68-B7B3-079F50121D57}" sibTransId="{F118270B-FCF8-4D7F-B41B-4F971BF8A0E4}"/>
    <dgm:cxn modelId="{1B42072C-CCA3-4608-A9F6-D4A40B0DB0F8}" srcId="{C58A2B70-7505-4B30-B321-6E5BC98465BE}" destId="{41162EE7-C184-4CDD-8F99-8DADE08B7B11}" srcOrd="2" destOrd="0" parTransId="{705FC613-F8DF-46A5-9223-48257B6D088E}" sibTransId="{89750C04-2719-4A03-B1E7-9D2E6F813394}"/>
    <dgm:cxn modelId="{B5CBE032-1A79-4347-B51E-1592922447C9}" type="presOf" srcId="{D79B99B7-96C9-430E-98D2-C8368530621D}" destId="{2C0F4922-076B-4E65-A837-ECD5C33B9C4F}" srcOrd="0" destOrd="6" presId="urn:microsoft.com/office/officeart/2005/8/layout/hList2"/>
    <dgm:cxn modelId="{DF581737-0534-4A7B-B63E-E172211BC72D}" srcId="{3E7F3AF3-5615-4CA3-9E74-B5FEE660C937}" destId="{34FB8AA5-3118-4FF9-88BD-B0B4D6BFAB43}" srcOrd="9" destOrd="0" parTransId="{F93FBE29-BD54-4971-8170-95F62E3B3721}" sibTransId="{38C0FE24-0545-4CF9-8DFE-AF4C3CE41602}"/>
    <dgm:cxn modelId="{3ECA9340-A94C-491A-8A21-099B7F123F74}" srcId="{4035C2DB-3206-4624-88E9-ABEBF0DFB3BE}" destId="{F42AE7D2-82A0-4BDA-9C5C-34F5BD2DA5F9}" srcOrd="7" destOrd="0" parTransId="{74F921AD-91E1-4374-B9CB-A89F763DA9F6}" sibTransId="{A5B1557F-84FB-41A1-BA2E-86B65E491DF0}"/>
    <dgm:cxn modelId="{4CE0175D-6956-4B7F-A76B-BEB6F83294B9}" type="presOf" srcId="{5B362732-837C-4FBC-9F65-EE7DE83AE803}" destId="{8CEA9207-BC88-4F8E-B11F-A98775C438BA}" srcOrd="0" destOrd="0" presId="urn:microsoft.com/office/officeart/2005/8/layout/hList2"/>
    <dgm:cxn modelId="{DC599660-DE41-42BE-B6EA-640014D07604}" type="presOf" srcId="{568D81D3-16DD-42D9-8AFC-36AD572BF438}" destId="{2C0F4922-076B-4E65-A837-ECD5C33B9C4F}" srcOrd="0" destOrd="11" presId="urn:microsoft.com/office/officeart/2005/8/layout/hList2"/>
    <dgm:cxn modelId="{36BCF241-800E-4127-A184-0C67A7157C94}" srcId="{C58A2B70-7505-4B30-B321-6E5BC98465BE}" destId="{4035C2DB-3206-4624-88E9-ABEBF0DFB3BE}" srcOrd="1" destOrd="0" parTransId="{CA6C4CF2-612E-4D17-8577-2F141D396F09}" sibTransId="{106F233C-8A94-494E-91C3-E6062DF1A7B1}"/>
    <dgm:cxn modelId="{C4EA6342-3555-4114-B72F-FA0B76F7C362}" srcId="{41162EE7-C184-4CDD-8F99-8DADE08B7B11}" destId="{85D1C533-1F45-4B25-8534-7213D548D435}" srcOrd="3" destOrd="0" parTransId="{97C4A36C-F08D-4B02-87B4-D5F5E16028E8}" sibTransId="{E1E8C294-38C1-4E7C-BB66-557B9F9C1BBC}"/>
    <dgm:cxn modelId="{4902AB43-BF95-4165-A00B-5C277AB6C984}" type="presOf" srcId="{AF196746-DCF1-4135-B474-7AE937AB1B0F}" destId="{8CEA9207-BC88-4F8E-B11F-A98775C438BA}" srcOrd="0" destOrd="2" presId="urn:microsoft.com/office/officeart/2005/8/layout/hList2"/>
    <dgm:cxn modelId="{45A8B665-2653-482C-AC3F-0DDDE5F5F0F8}" srcId="{3E7F3AF3-5615-4CA3-9E74-B5FEE660C937}" destId="{EBBFD733-4D5C-41EF-9717-367F8CF443DA}" srcOrd="12" destOrd="0" parTransId="{F0361594-E2EE-4D53-8852-7524B2EADAA4}" sibTransId="{2C652C1B-7AD7-4FC7-B39E-0F822947AAEF}"/>
    <dgm:cxn modelId="{12563B46-50EF-44AE-9E86-B51C578B33E3}" type="presOf" srcId="{33D70C78-5493-47AD-A2CA-37612A9D246F}" destId="{09B4BC66-F5B7-4070-9CF0-E1EC25B786DD}" srcOrd="0" destOrd="4" presId="urn:microsoft.com/office/officeart/2005/8/layout/hList2"/>
    <dgm:cxn modelId="{3A638046-402B-4F65-8B9F-D19ECE285462}" type="presOf" srcId="{D9379CB3-B364-42AB-9923-3E49EF047F1C}" destId="{2C0F4922-076B-4E65-A837-ECD5C33B9C4F}" srcOrd="0" destOrd="15" presId="urn:microsoft.com/office/officeart/2005/8/layout/hList2"/>
    <dgm:cxn modelId="{C25DCC46-615B-4DB4-9969-0B9EE9821727}" srcId="{41162EE7-C184-4CDD-8F99-8DADE08B7B11}" destId="{23DA7251-B237-4A15-8607-BD49A4E1F858}" srcOrd="5" destOrd="0" parTransId="{7FFE6515-47F8-4217-866A-EC5C78FBDCF8}" sibTransId="{47A1776B-4D21-412D-BCEB-B33AD5A1B1CD}"/>
    <dgm:cxn modelId="{0DFA0247-5863-46B6-A7BE-E45A697EEF53}" type="presOf" srcId="{EBBFD733-4D5C-41EF-9717-367F8CF443DA}" destId="{2C0F4922-076B-4E65-A837-ECD5C33B9C4F}" srcOrd="0" destOrd="12" presId="urn:microsoft.com/office/officeart/2005/8/layout/hList2"/>
    <dgm:cxn modelId="{AFED0B67-8FB5-49E0-B5CA-8E23E0896B5E}" srcId="{3E7F3AF3-5615-4CA3-9E74-B5FEE660C937}" destId="{0F8B28F4-E2B8-43F1-836D-2942158F2BC5}" srcOrd="14" destOrd="0" parTransId="{A9403C08-13A1-449E-AD73-7BCE196FBC06}" sibTransId="{56BB80C2-FC0F-417D-BEC8-35B5A5D007A9}"/>
    <dgm:cxn modelId="{4766EA47-F6DC-4F3D-942D-D0C13BA4CFA6}" srcId="{3E7F3AF3-5615-4CA3-9E74-B5FEE660C937}" destId="{31957D26-66D0-4BAD-B64A-A882E211335E}" srcOrd="10" destOrd="0" parTransId="{420DFF65-0FDD-4966-89F7-1135FBD20E43}" sibTransId="{B8B15B2E-926B-4163-9147-5EB26186EBC6}"/>
    <dgm:cxn modelId="{36C34C48-1640-41A0-8AA4-9F68F38C765B}" type="presOf" srcId="{96EFD166-A7ED-4BF9-83B3-88E617E87563}" destId="{2C0F4922-076B-4E65-A837-ECD5C33B9C4F}" srcOrd="0" destOrd="3" presId="urn:microsoft.com/office/officeart/2005/8/layout/hList2"/>
    <dgm:cxn modelId="{D15EA648-D5C2-47CD-B487-E6E31F9DCABA}" srcId="{3E7F3AF3-5615-4CA3-9E74-B5FEE660C937}" destId="{515F88CE-85B7-4553-8CEA-47BF3EF7EF9F}" srcOrd="2" destOrd="0" parTransId="{B8B1DB3B-9333-4001-8410-E2C0C2BC5AEC}" sibTransId="{AA122667-DB3E-48BB-BA75-6060D9135ECB}"/>
    <dgm:cxn modelId="{EE7D6C6A-1307-4CFC-A008-DE8B50D349DD}" srcId="{41162EE7-C184-4CDD-8F99-8DADE08B7B11}" destId="{AB14A849-DB82-492E-920F-69BCB058E43A}" srcOrd="4" destOrd="0" parTransId="{CE128264-6E47-4575-B7E4-6A4CDF6A8603}" sibTransId="{CF7438F2-4286-4B1D-B9D0-75A1BB69D660}"/>
    <dgm:cxn modelId="{BA70824A-2679-46F7-80FF-77DDBBFF2319}" srcId="{3E7F3AF3-5615-4CA3-9E74-B5FEE660C937}" destId="{24C51E80-38E3-4CF2-ADC8-8DD50DA7DD09}" srcOrd="0" destOrd="0" parTransId="{609E2D60-32FF-41C6-A02C-5661C17E101C}" sibTransId="{88F1F417-7594-4F84-8E46-7CC9361E219E}"/>
    <dgm:cxn modelId="{B78F406D-3193-4FDA-8F8B-CB9211AEC44D}" srcId="{3E7F3AF3-5615-4CA3-9E74-B5FEE660C937}" destId="{A53B12E9-A065-4F64-878E-9DE01E62854B}" srcOrd="1" destOrd="0" parTransId="{75989692-6825-4562-80CD-035005BB6348}" sibTransId="{F4D61450-6082-42B1-A71B-3FC3B1897555}"/>
    <dgm:cxn modelId="{E4057A50-9ACF-4B1A-AE36-9B98A3FA30C7}" type="presOf" srcId="{515F88CE-85B7-4553-8CEA-47BF3EF7EF9F}" destId="{2C0F4922-076B-4E65-A837-ECD5C33B9C4F}" srcOrd="0" destOrd="2" presId="urn:microsoft.com/office/officeart/2005/8/layout/hList2"/>
    <dgm:cxn modelId="{E85E8852-C29E-4DB2-9E75-F976FE2B74CE}" type="presOf" srcId="{34FB8AA5-3118-4FF9-88BD-B0B4D6BFAB43}" destId="{2C0F4922-076B-4E65-A837-ECD5C33B9C4F}" srcOrd="0" destOrd="9" presId="urn:microsoft.com/office/officeart/2005/8/layout/hList2"/>
    <dgm:cxn modelId="{045FC358-DC49-47A5-A585-4157A6D700A9}" type="presOf" srcId="{702B5FC7-B4C5-4511-855D-2E3CFDA9F07B}" destId="{2C0F4922-076B-4E65-A837-ECD5C33B9C4F}" srcOrd="0" destOrd="8" presId="urn:microsoft.com/office/officeart/2005/8/layout/hList2"/>
    <dgm:cxn modelId="{0AC9055A-4FE7-4D90-AD37-51B6A98FDD70}" srcId="{3E7F3AF3-5615-4CA3-9E74-B5FEE660C937}" destId="{568D81D3-16DD-42D9-8AFC-36AD572BF438}" srcOrd="11" destOrd="0" parTransId="{0060F9CA-8ADE-4559-95E3-59A87E13E65E}" sibTransId="{F2192A8E-129A-43C6-8CF2-7BB2EB1AC083}"/>
    <dgm:cxn modelId="{72B1EC5A-A2AC-4152-84C7-57D9E814C70F}" type="presOf" srcId="{FB135EE8-68BE-450E-89B3-4A6E24D8BC9D}" destId="{2C0F4922-076B-4E65-A837-ECD5C33B9C4F}" srcOrd="0" destOrd="7" presId="urn:microsoft.com/office/officeart/2005/8/layout/hList2"/>
    <dgm:cxn modelId="{F7CB957E-7C5C-4B2D-AA2F-58FBA3FD2723}" type="presOf" srcId="{89BD527B-D6DA-4D5B-B454-4D4BFB87009A}" destId="{8CEA9207-BC88-4F8E-B11F-A98775C438BA}" srcOrd="0" destOrd="1" presId="urn:microsoft.com/office/officeart/2005/8/layout/hList2"/>
    <dgm:cxn modelId="{6D05167F-D675-4647-840B-985D4269155A}" type="presOf" srcId="{3E7F3AF3-5615-4CA3-9E74-B5FEE660C937}" destId="{34F21095-BEAF-40D3-9DE2-FDDAFED31C4B}" srcOrd="0" destOrd="0" presId="urn:microsoft.com/office/officeart/2005/8/layout/hList2"/>
    <dgm:cxn modelId="{95B8577F-832C-421F-98DD-7AC85CE8D599}" srcId="{3E7F3AF3-5615-4CA3-9E74-B5FEE660C937}" destId="{702B5FC7-B4C5-4511-855D-2E3CFDA9F07B}" srcOrd="8" destOrd="0" parTransId="{4A9A6947-B26D-4AEF-8CD0-5D1DD2C9A38D}" sibTransId="{1A86C550-2713-4924-84D7-F12375C94789}"/>
    <dgm:cxn modelId="{35B46587-EFA0-4C4B-A80E-870BF962B884}" type="presOf" srcId="{85D1C533-1F45-4B25-8534-7213D548D435}" destId="{8CEA9207-BC88-4F8E-B11F-A98775C438BA}" srcOrd="0" destOrd="3" presId="urn:microsoft.com/office/officeart/2005/8/layout/hList2"/>
    <dgm:cxn modelId="{6CA57F88-A292-4A0B-850D-9A33C50D18DD}" srcId="{4035C2DB-3206-4624-88E9-ABEBF0DFB3BE}" destId="{8BF5D1C2-718E-402D-9882-85F63E8D18EF}" srcOrd="2" destOrd="0" parTransId="{80F0042A-EEDB-4D91-9908-5304F70FF7BF}" sibTransId="{69D589ED-6A35-42CE-92E8-5BFD4CF6921B}"/>
    <dgm:cxn modelId="{F853478D-3E7B-475C-8A6B-A1BF94097D57}" type="presOf" srcId="{0F8B28F4-E2B8-43F1-836D-2942158F2BC5}" destId="{2C0F4922-076B-4E65-A837-ECD5C33B9C4F}" srcOrd="0" destOrd="14" presId="urn:microsoft.com/office/officeart/2005/8/layout/hList2"/>
    <dgm:cxn modelId="{C1D84A8E-BE6B-4148-B387-DCA72C3D1127}" type="presOf" srcId="{24C51E80-38E3-4CF2-ADC8-8DD50DA7DD09}" destId="{2C0F4922-076B-4E65-A837-ECD5C33B9C4F}" srcOrd="0" destOrd="0" presId="urn:microsoft.com/office/officeart/2005/8/layout/hList2"/>
    <dgm:cxn modelId="{B681778E-98A2-42AA-96C1-3F361785B879}" srcId="{4035C2DB-3206-4624-88E9-ABEBF0DFB3BE}" destId="{7EBD2471-86F5-4465-A7A5-4057FB1E29B5}" srcOrd="1" destOrd="0" parTransId="{82EC9717-DC0C-4731-9712-F0BF02A797EE}" sibTransId="{6E465376-AA81-4964-8D70-4BA6033015D2}"/>
    <dgm:cxn modelId="{2ED35C93-241E-4D2E-AC26-8A2D086D44BD}" srcId="{41162EE7-C184-4CDD-8F99-8DADE08B7B11}" destId="{38546548-C5A7-47DA-BBCF-FF71B3CB5B4C}" srcOrd="6" destOrd="0" parTransId="{0805F7FB-0E70-4461-AF1D-1DCED3077005}" sibTransId="{CA59319C-0D84-4597-9FDC-9D6042E9B5F0}"/>
    <dgm:cxn modelId="{87302D95-E29B-40F0-8828-16E06522B3DD}" type="presOf" srcId="{AB14A849-DB82-492E-920F-69BCB058E43A}" destId="{8CEA9207-BC88-4F8E-B11F-A98775C438BA}" srcOrd="0" destOrd="4" presId="urn:microsoft.com/office/officeart/2005/8/layout/hList2"/>
    <dgm:cxn modelId="{A60F2B9B-8C21-4A8F-A100-399A4E046D2B}" srcId="{3E7F3AF3-5615-4CA3-9E74-B5FEE660C937}" destId="{35F6F7B6-5187-4552-A597-B45047EAA263}" srcOrd="5" destOrd="0" parTransId="{9521A11F-0B72-47F8-A022-D760A8424557}" sibTransId="{6421866F-2DA2-4047-858B-53719B05BDDA}"/>
    <dgm:cxn modelId="{BB3006A0-EE31-44B7-AF43-0F94C0E94628}" type="presOf" srcId="{29E0F79D-B539-4F22-AB9D-FAC4A85C5107}" destId="{09B4BC66-F5B7-4070-9CF0-E1EC25B786DD}" srcOrd="0" destOrd="5" presId="urn:microsoft.com/office/officeart/2005/8/layout/hList2"/>
    <dgm:cxn modelId="{1F9860A0-D531-47B4-9CB8-6D7C710DC401}" srcId="{3E7F3AF3-5615-4CA3-9E74-B5FEE660C937}" destId="{090CFD8D-D5D6-4728-B98F-33A5222B965A}" srcOrd="4" destOrd="0" parTransId="{2761CCF2-9F36-422F-B897-30044E963E25}" sibTransId="{83AE66F7-658A-4E82-82E7-053C18DB3F74}"/>
    <dgm:cxn modelId="{69C929A1-50A7-4C91-AF4F-A6F0918F122E}" type="presOf" srcId="{090CFD8D-D5D6-4728-B98F-33A5222B965A}" destId="{2C0F4922-076B-4E65-A837-ECD5C33B9C4F}" srcOrd="0" destOrd="4" presId="urn:microsoft.com/office/officeart/2005/8/layout/hList2"/>
    <dgm:cxn modelId="{AB5447A3-78A2-46B9-B228-06BDE82893BC}" type="presOf" srcId="{043A2C4F-D3FC-4F74-A29C-98B7DDD93094}" destId="{2C0F4922-076B-4E65-A837-ECD5C33B9C4F}" srcOrd="0" destOrd="16" presId="urn:microsoft.com/office/officeart/2005/8/layout/hList2"/>
    <dgm:cxn modelId="{7BE998A3-9C30-45FF-BD38-024F9824BADF}" srcId="{4035C2DB-3206-4624-88E9-ABEBF0DFB3BE}" destId="{33D70C78-5493-47AD-A2CA-37612A9D246F}" srcOrd="4" destOrd="0" parTransId="{5EB41827-2EA6-4F74-8DAA-1FCB34BFE355}" sibTransId="{C9661DF8-6F96-4305-8C0F-760DD2A8FB75}"/>
    <dgm:cxn modelId="{33D9B7AF-ECED-400B-88DC-A359CA4355BE}" srcId="{4035C2DB-3206-4624-88E9-ABEBF0DFB3BE}" destId="{29E0F79D-B539-4F22-AB9D-FAC4A85C5107}" srcOrd="5" destOrd="0" parTransId="{059BC582-9AD3-45DF-8807-E9470F534179}" sibTransId="{6A10EE07-0E6B-4A25-A9E1-6B47721C85A7}"/>
    <dgm:cxn modelId="{54310EB0-26A4-4F41-A449-E2FED67D3DE7}" type="presOf" srcId="{31957D26-66D0-4BAD-B64A-A882E211335E}" destId="{2C0F4922-076B-4E65-A837-ECD5C33B9C4F}" srcOrd="0" destOrd="10" presId="urn:microsoft.com/office/officeart/2005/8/layout/hList2"/>
    <dgm:cxn modelId="{209500B2-6908-4F87-BCF6-46933E25E467}" type="presOf" srcId="{38546548-C5A7-47DA-BBCF-FF71B3CB5B4C}" destId="{8CEA9207-BC88-4F8E-B11F-A98775C438BA}" srcOrd="0" destOrd="6" presId="urn:microsoft.com/office/officeart/2005/8/layout/hList2"/>
    <dgm:cxn modelId="{07F6F3B7-D1F3-4C57-9619-93375D4E6463}" type="presOf" srcId="{4035C2DB-3206-4624-88E9-ABEBF0DFB3BE}" destId="{38AEFE40-9EE1-41A0-88A6-BF96A657BF02}" srcOrd="0" destOrd="0" presId="urn:microsoft.com/office/officeart/2005/8/layout/hList2"/>
    <dgm:cxn modelId="{12BD84BF-5E21-48A0-8B5B-90A1C7BED69A}" type="presOf" srcId="{3610FF75-964C-4E15-BA22-8A9C1A744EB1}" destId="{09B4BC66-F5B7-4070-9CF0-E1EC25B786DD}" srcOrd="0" destOrd="3" presId="urn:microsoft.com/office/officeart/2005/8/layout/hList2"/>
    <dgm:cxn modelId="{AFF741C2-C6A7-4FD2-B19C-E12B29F99C5A}" srcId="{41162EE7-C184-4CDD-8F99-8DADE08B7B11}" destId="{5B362732-837C-4FBC-9F65-EE7DE83AE803}" srcOrd="0" destOrd="0" parTransId="{E28840DF-1C73-41F7-B67C-BC18BE290D96}" sibTransId="{85F9A717-5462-432F-BE7C-941B9500EE7E}"/>
    <dgm:cxn modelId="{FE98E0CA-961E-415D-A165-9D43A98E7FD7}" type="presOf" srcId="{F42AE7D2-82A0-4BDA-9C5C-34F5BD2DA5F9}" destId="{09B4BC66-F5B7-4070-9CF0-E1EC25B786DD}" srcOrd="0" destOrd="7" presId="urn:microsoft.com/office/officeart/2005/8/layout/hList2"/>
    <dgm:cxn modelId="{6DBD64CC-43B4-47F1-BF2B-19507E9F72C9}" srcId="{3E7F3AF3-5615-4CA3-9E74-B5FEE660C937}" destId="{D79B99B7-96C9-430E-98D2-C8368530621D}" srcOrd="6" destOrd="0" parTransId="{4F3D2953-F3FF-4D53-811C-F27685543964}" sibTransId="{5C647E6A-DBDA-4848-9F5F-C4226A1B866B}"/>
    <dgm:cxn modelId="{1A12F1D1-8B66-4075-80FA-B99431BBDAB6}" srcId="{C58A2B70-7505-4B30-B321-6E5BC98465BE}" destId="{3E7F3AF3-5615-4CA3-9E74-B5FEE660C937}" srcOrd="0" destOrd="0" parTransId="{3439EDB6-B52A-4A26-B6FD-A0C734A99F15}" sibTransId="{40D99825-4898-4213-8B00-3AF914F2E8C1}"/>
    <dgm:cxn modelId="{C4C6D6DC-8F3E-4DF0-AF4A-C51F9F0F7E89}" type="presOf" srcId="{9A57F0D4-6C67-4CD0-A2FF-72D869B1C0BF}" destId="{2C0F4922-076B-4E65-A837-ECD5C33B9C4F}" srcOrd="0" destOrd="13" presId="urn:microsoft.com/office/officeart/2005/8/layout/hList2"/>
    <dgm:cxn modelId="{CE5634E1-C007-4AE3-8D1D-6E6D3A5D8C7D}" type="presOf" srcId="{7EBD2471-86F5-4465-A7A5-4057FB1E29B5}" destId="{09B4BC66-F5B7-4070-9CF0-E1EC25B786DD}" srcOrd="0" destOrd="1" presId="urn:microsoft.com/office/officeart/2005/8/layout/hList2"/>
    <dgm:cxn modelId="{A7D3A3E5-116F-4746-AAD3-A96B5F106536}" type="presOf" srcId="{35F6F7B6-5187-4552-A597-B45047EAA263}" destId="{2C0F4922-076B-4E65-A837-ECD5C33B9C4F}" srcOrd="0" destOrd="5" presId="urn:microsoft.com/office/officeart/2005/8/layout/hList2"/>
    <dgm:cxn modelId="{B9B19EE7-74FF-4929-815A-E3E0CC905A58}" type="presOf" srcId="{9CF93241-5D79-4259-B0C9-225BD7AE2B66}" destId="{09B4BC66-F5B7-4070-9CF0-E1EC25B786DD}" srcOrd="0" destOrd="0" presId="urn:microsoft.com/office/officeart/2005/8/layout/hList2"/>
    <dgm:cxn modelId="{17337FE8-766C-4956-ABCA-7C094DB583F7}" srcId="{4035C2DB-3206-4624-88E9-ABEBF0DFB3BE}" destId="{9CF93241-5D79-4259-B0C9-225BD7AE2B66}" srcOrd="0" destOrd="0" parTransId="{2CCB2771-EF68-48F2-978E-4BB2796643A5}" sibTransId="{CD2325F4-7214-4378-8EC8-0C833386CF3C}"/>
    <dgm:cxn modelId="{1E7FC9EA-1D91-4880-A7A5-782D957E4A29}" type="presOf" srcId="{8BF5D1C2-718E-402D-9882-85F63E8D18EF}" destId="{09B4BC66-F5B7-4070-9CF0-E1EC25B786DD}" srcOrd="0" destOrd="2" presId="urn:microsoft.com/office/officeart/2005/8/layout/hList2"/>
    <dgm:cxn modelId="{B1CECAEA-9D14-482A-B4F2-29599BFBC512}" srcId="{4035C2DB-3206-4624-88E9-ABEBF0DFB3BE}" destId="{2F5B9C79-AC96-4061-8068-BFFABA6B3F1B}" srcOrd="6" destOrd="0" parTransId="{0CCD3B9F-A0AA-49A9-AA16-31D6BA630F3E}" sibTransId="{9A9F1EA0-BB2D-44DC-B2DA-1FE8391DB889}"/>
    <dgm:cxn modelId="{FFE5F8ED-D437-4B30-A45B-BB02D6A29A81}" srcId="{3E7F3AF3-5615-4CA3-9E74-B5FEE660C937}" destId="{9A57F0D4-6C67-4CD0-A2FF-72D869B1C0BF}" srcOrd="13" destOrd="0" parTransId="{E4944666-A60B-4B4C-9C06-3D7CD5AE0FC5}" sibTransId="{88B27B54-8C26-42A5-8438-E9562A7A48E2}"/>
    <dgm:cxn modelId="{6D3ECEEF-22A2-4376-892D-3CA2269F146D}" srcId="{3E7F3AF3-5615-4CA3-9E74-B5FEE660C937}" destId="{96EFD166-A7ED-4BF9-83B3-88E617E87563}" srcOrd="3" destOrd="0" parTransId="{2DD14027-40CB-49A3-A53E-BF44B2FA8604}" sibTransId="{8426CD06-CE9B-452E-ACDF-16C58974FE89}"/>
    <dgm:cxn modelId="{A86119F6-A316-4AEA-B07A-7BE6A0DA30B4}" srcId="{3E7F3AF3-5615-4CA3-9E74-B5FEE660C937}" destId="{FB135EE8-68BE-450E-89B3-4A6E24D8BC9D}" srcOrd="7" destOrd="0" parTransId="{49F5C134-9809-43D3-8DED-32DF019DA491}" sibTransId="{70EE512F-A7B0-4994-9CAF-A265465654B0}"/>
    <dgm:cxn modelId="{A65E66FD-946C-46DA-A7F0-B7C56F51E760}" srcId="{41162EE7-C184-4CDD-8F99-8DADE08B7B11}" destId="{AF196746-DCF1-4135-B474-7AE937AB1B0F}" srcOrd="2" destOrd="0" parTransId="{33323E53-8114-41DD-8E53-DDE576EE98BB}" sibTransId="{F228F1BD-13F7-4516-B660-A756B1D48B77}"/>
    <dgm:cxn modelId="{F595F19D-35B3-40D3-A202-F02D1D21F81B}" type="presParOf" srcId="{E1F3B92B-BE53-49F7-8968-3EFC158B291A}" destId="{27217153-7546-4F48-8C37-B2DF93A319C0}" srcOrd="0" destOrd="0" presId="urn:microsoft.com/office/officeart/2005/8/layout/hList2"/>
    <dgm:cxn modelId="{CA858C4E-A9EE-4655-A2F9-76CCB4C09848}" type="presParOf" srcId="{27217153-7546-4F48-8C37-B2DF93A319C0}" destId="{8463DA97-8956-41D0-AC99-695213F02C6A}" srcOrd="0" destOrd="0" presId="urn:microsoft.com/office/officeart/2005/8/layout/hList2"/>
    <dgm:cxn modelId="{1B1B05D1-24DE-444C-992D-5117496D98EA}" type="presParOf" srcId="{27217153-7546-4F48-8C37-B2DF93A319C0}" destId="{2C0F4922-076B-4E65-A837-ECD5C33B9C4F}" srcOrd="1" destOrd="0" presId="urn:microsoft.com/office/officeart/2005/8/layout/hList2"/>
    <dgm:cxn modelId="{9E979598-DF61-4D3F-9573-F1FF3FF617B3}" type="presParOf" srcId="{27217153-7546-4F48-8C37-B2DF93A319C0}" destId="{34F21095-BEAF-40D3-9DE2-FDDAFED31C4B}" srcOrd="2" destOrd="0" presId="urn:microsoft.com/office/officeart/2005/8/layout/hList2"/>
    <dgm:cxn modelId="{A1A2AE2A-7C87-4F60-9703-0111B44D4276}" type="presParOf" srcId="{E1F3B92B-BE53-49F7-8968-3EFC158B291A}" destId="{1806FEAA-31FA-46B7-B914-0ED59BD2DBF9}" srcOrd="1" destOrd="0" presId="urn:microsoft.com/office/officeart/2005/8/layout/hList2"/>
    <dgm:cxn modelId="{25C15237-8156-4EE8-A954-30106359DC31}" type="presParOf" srcId="{E1F3B92B-BE53-49F7-8968-3EFC158B291A}" destId="{3AAEA15A-1091-4E8C-B0A6-B9E64AF66514}" srcOrd="2" destOrd="0" presId="urn:microsoft.com/office/officeart/2005/8/layout/hList2"/>
    <dgm:cxn modelId="{E34482AF-2F8D-49F4-A978-55ED3A4AFDC9}" type="presParOf" srcId="{3AAEA15A-1091-4E8C-B0A6-B9E64AF66514}" destId="{AA21C8FE-4B21-493F-858F-193DFECD3B68}" srcOrd="0" destOrd="0" presId="urn:microsoft.com/office/officeart/2005/8/layout/hList2"/>
    <dgm:cxn modelId="{3D8AD020-45BA-4873-9439-D35F0DB8A217}" type="presParOf" srcId="{3AAEA15A-1091-4E8C-B0A6-B9E64AF66514}" destId="{09B4BC66-F5B7-4070-9CF0-E1EC25B786DD}" srcOrd="1" destOrd="0" presId="urn:microsoft.com/office/officeart/2005/8/layout/hList2"/>
    <dgm:cxn modelId="{44602957-B70B-4511-93B1-6CB4CA10B22D}" type="presParOf" srcId="{3AAEA15A-1091-4E8C-B0A6-B9E64AF66514}" destId="{38AEFE40-9EE1-41A0-88A6-BF96A657BF02}" srcOrd="2" destOrd="0" presId="urn:microsoft.com/office/officeart/2005/8/layout/hList2"/>
    <dgm:cxn modelId="{84989940-7174-461F-82EF-F26936BE3D4F}" type="presParOf" srcId="{E1F3B92B-BE53-49F7-8968-3EFC158B291A}" destId="{7651AA71-3290-4A31-B1D7-DCE30986C922}" srcOrd="3" destOrd="0" presId="urn:microsoft.com/office/officeart/2005/8/layout/hList2"/>
    <dgm:cxn modelId="{20204624-8C3E-445A-BAA1-EEE78B41078B}" type="presParOf" srcId="{E1F3B92B-BE53-49F7-8968-3EFC158B291A}" destId="{50450B73-FF51-4D89-9F41-CA4E4F4A4517}" srcOrd="4" destOrd="0" presId="urn:microsoft.com/office/officeart/2005/8/layout/hList2"/>
    <dgm:cxn modelId="{83338F99-55A2-4B5E-A6F3-E7DC49944326}" type="presParOf" srcId="{50450B73-FF51-4D89-9F41-CA4E4F4A4517}" destId="{F63D4DBF-583A-46FB-A9EA-DA07D87CD408}" srcOrd="0" destOrd="0" presId="urn:microsoft.com/office/officeart/2005/8/layout/hList2"/>
    <dgm:cxn modelId="{BD6755C8-D18F-4083-A492-E24D0B328180}" type="presParOf" srcId="{50450B73-FF51-4D89-9F41-CA4E4F4A4517}" destId="{8CEA9207-BC88-4F8E-B11F-A98775C438BA}" srcOrd="1" destOrd="0" presId="urn:microsoft.com/office/officeart/2005/8/layout/hList2"/>
    <dgm:cxn modelId="{1ADD0186-CFE6-4B19-BD5B-BE235BB3CD29}" type="presParOf" srcId="{50450B73-FF51-4D89-9F41-CA4E4F4A4517}" destId="{15220FB4-C76C-43CF-9C81-705C03744B3D}" srcOrd="2" destOrd="0" presId="urn:microsoft.com/office/officeart/2005/8/layout/h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58A2B70-7505-4B30-B321-6E5BC98465BE}" type="doc">
      <dgm:prSet loTypeId="urn:microsoft.com/office/officeart/2005/8/layout/h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3E7F3AF3-5615-4CA3-9E74-B5FEE660C937}">
      <dgm:prSet phldrT="[Texto]" custT="1"/>
      <dgm:spPr>
        <a:solidFill>
          <a:srgbClr val="FAF5F3"/>
        </a:solidFill>
      </dgm:spPr>
      <dgm:t>
        <a:bodyPr anchor="ctr"/>
        <a:lstStyle/>
        <a:p>
          <a:pPr algn="r"/>
          <a:r>
            <a:rPr lang="pt-BR" sz="3300"/>
            <a:t>Treinamento</a:t>
          </a:r>
        </a:p>
      </dgm:t>
    </dgm:pt>
    <dgm:pt modelId="{3439EDB6-B52A-4A26-B6FD-A0C734A99F15}" type="parTrans" cxnId="{1A12F1D1-8B66-4075-80FA-B99431BBDAB6}">
      <dgm:prSet/>
      <dgm:spPr/>
      <dgm:t>
        <a:bodyPr/>
        <a:lstStyle/>
        <a:p>
          <a:endParaRPr lang="pt-BR"/>
        </a:p>
      </dgm:t>
    </dgm:pt>
    <dgm:pt modelId="{40D99825-4898-4213-8B00-3AF914F2E8C1}" type="sibTrans" cxnId="{1A12F1D1-8B66-4075-80FA-B99431BBDAB6}">
      <dgm:prSet/>
      <dgm:spPr/>
      <dgm:t>
        <a:bodyPr/>
        <a:lstStyle/>
        <a:p>
          <a:endParaRPr lang="pt-BR"/>
        </a:p>
      </dgm:t>
    </dgm:pt>
    <dgm:pt modelId="{4035C2DB-3206-4624-88E9-ABEBF0DFB3BE}">
      <dgm:prSet phldrT="[Texto]" custT="1"/>
      <dgm:spPr>
        <a:solidFill>
          <a:srgbClr val="FAF5F3"/>
        </a:solidFill>
      </dgm:spPr>
      <dgm:t>
        <a:bodyPr anchor="ctr"/>
        <a:lstStyle/>
        <a:p>
          <a:pPr algn="r"/>
          <a:r>
            <a:rPr lang="pt-BR" sz="3300"/>
            <a:t>Anexos</a:t>
          </a:r>
        </a:p>
      </dgm:t>
    </dgm:pt>
    <dgm:pt modelId="{CA6C4CF2-612E-4D17-8577-2F141D396F09}" type="parTrans" cxnId="{36BCF241-800E-4127-A184-0C67A7157C94}">
      <dgm:prSet/>
      <dgm:spPr/>
      <dgm:t>
        <a:bodyPr/>
        <a:lstStyle/>
        <a:p>
          <a:endParaRPr lang="pt-BR"/>
        </a:p>
      </dgm:t>
    </dgm:pt>
    <dgm:pt modelId="{106F233C-8A94-494E-91C3-E6062DF1A7B1}" type="sibTrans" cxnId="{36BCF241-800E-4127-A184-0C67A7157C94}">
      <dgm:prSet/>
      <dgm:spPr/>
      <dgm:t>
        <a:bodyPr/>
        <a:lstStyle/>
        <a:p>
          <a:endParaRPr lang="pt-BR"/>
        </a:p>
      </dgm:t>
    </dgm:pt>
    <dgm:pt modelId="{41162EE7-C184-4CDD-8F99-8DADE08B7B11}">
      <dgm:prSet phldrT="[Texto]" custT="1"/>
      <dgm:spPr>
        <a:solidFill>
          <a:srgbClr val="FAF5F3"/>
        </a:solidFill>
      </dgm:spPr>
      <dgm:t>
        <a:bodyPr anchor="ctr"/>
        <a:lstStyle/>
        <a:p>
          <a:pPr algn="r"/>
          <a:r>
            <a:rPr lang="pt-BR" sz="2400"/>
            <a:t>Documentos disponibilizados</a:t>
          </a:r>
        </a:p>
      </dgm:t>
    </dgm:pt>
    <dgm:pt modelId="{705FC613-F8DF-46A5-9223-48257B6D088E}" type="parTrans" cxnId="{1B42072C-CCA3-4608-A9F6-D4A40B0DB0F8}">
      <dgm:prSet/>
      <dgm:spPr/>
      <dgm:t>
        <a:bodyPr/>
        <a:lstStyle/>
        <a:p>
          <a:endParaRPr lang="pt-BR"/>
        </a:p>
      </dgm:t>
    </dgm:pt>
    <dgm:pt modelId="{89750C04-2719-4A03-B1E7-9D2E6F813394}" type="sibTrans" cxnId="{1B42072C-CCA3-4608-A9F6-D4A40B0DB0F8}">
      <dgm:prSet/>
      <dgm:spPr/>
      <dgm:t>
        <a:bodyPr/>
        <a:lstStyle/>
        <a:p>
          <a:endParaRPr lang="pt-BR"/>
        </a:p>
      </dgm:t>
    </dgm:pt>
    <dgm:pt modelId="{5B362732-837C-4FBC-9F65-EE7DE83AE803}">
      <dgm:prSet phldrT="[Texto]" custT="1"/>
      <dgm:spPr>
        <a:noFill/>
        <a:ln>
          <a:noFill/>
        </a:ln>
      </dgm:spPr>
      <dgm:t>
        <a:bodyPr/>
        <a:lstStyle/>
        <a:p>
          <a:pPr algn="just">
            <a:buFont typeface="Arial" panose="020B0604020202020204" pitchFamily="34" charset="0"/>
            <a:buChar char="•"/>
          </a:pPr>
          <a:r>
            <a:rPr lang="pt-BR" sz="1400" b="1">
              <a:solidFill>
                <a:schemeClr val="tx1"/>
              </a:solidFill>
            </a:rPr>
            <a:t>Laudos</a:t>
          </a:r>
          <a:r>
            <a:rPr lang="pt-BR" sz="1400">
              <a:solidFill>
                <a:schemeClr val="tx1"/>
              </a:solidFill>
            </a:rPr>
            <a:t> </a:t>
          </a:r>
          <a:r>
            <a:rPr lang="pt-BR" sz="1400" b="1">
              <a:solidFill>
                <a:schemeClr val="tx1"/>
              </a:solidFill>
            </a:rPr>
            <a:t>antigos</a:t>
          </a:r>
          <a:r>
            <a:rPr lang="pt-BR" sz="1400">
              <a:solidFill>
                <a:schemeClr val="tx1"/>
              </a:solidFill>
            </a:rPr>
            <a:t> organizados por temas e com </a:t>
          </a:r>
          <a:r>
            <a:rPr lang="pt-BR" sz="1400" b="1">
              <a:solidFill>
                <a:schemeClr val="tx1"/>
              </a:solidFill>
            </a:rPr>
            <a:t>acesso</a:t>
          </a:r>
          <a:r>
            <a:rPr lang="pt-BR" sz="1400">
              <a:solidFill>
                <a:schemeClr val="tx1"/>
              </a:solidFill>
            </a:rPr>
            <a:t> aos </a:t>
          </a:r>
          <a:r>
            <a:rPr lang="pt-BR" sz="1400" b="1">
              <a:solidFill>
                <a:schemeClr val="tx1"/>
              </a:solidFill>
            </a:rPr>
            <a:t>peritos;</a:t>
          </a:r>
          <a:endParaRPr lang="pt-BR" sz="1400">
            <a:solidFill>
              <a:schemeClr val="tx1"/>
            </a:solidFill>
          </a:endParaRPr>
        </a:p>
      </dgm:t>
    </dgm:pt>
    <dgm:pt modelId="{E28840DF-1C73-41F7-B67C-BC18BE290D96}" type="parTrans" cxnId="{AFF741C2-C6A7-4FD2-B19C-E12B29F99C5A}">
      <dgm:prSet/>
      <dgm:spPr/>
      <dgm:t>
        <a:bodyPr/>
        <a:lstStyle/>
        <a:p>
          <a:endParaRPr lang="pt-BR"/>
        </a:p>
      </dgm:t>
    </dgm:pt>
    <dgm:pt modelId="{85F9A717-5462-432F-BE7C-941B9500EE7E}" type="sibTrans" cxnId="{AFF741C2-C6A7-4FD2-B19C-E12B29F99C5A}">
      <dgm:prSet/>
      <dgm:spPr/>
      <dgm:t>
        <a:bodyPr/>
        <a:lstStyle/>
        <a:p>
          <a:endParaRPr lang="pt-BR"/>
        </a:p>
      </dgm:t>
    </dgm:pt>
    <dgm:pt modelId="{3610FF75-964C-4E15-BA22-8A9C1A744EB1}">
      <dgm:prSet phldrT="[Texto]" custT="1"/>
      <dgm:spPr>
        <a:noFill/>
        <a:ln>
          <a:noFill/>
        </a:ln>
      </dgm:spPr>
      <dgm:t>
        <a:bodyPr/>
        <a:lstStyle/>
        <a:p>
          <a:pPr algn="just"/>
          <a:r>
            <a:rPr lang="pt-BR" sz="1400" b="1" i="1">
              <a:solidFill>
                <a:schemeClr val="tx1"/>
              </a:solidFill>
            </a:rPr>
            <a:t>Drive</a:t>
          </a:r>
          <a:r>
            <a:rPr lang="pt-BR" sz="1400">
              <a:solidFill>
                <a:schemeClr val="tx1"/>
              </a:solidFill>
            </a:rPr>
            <a:t> para anexar </a:t>
          </a:r>
          <a:r>
            <a:rPr lang="pt-BR" sz="1400" b="1">
              <a:solidFill>
                <a:schemeClr val="tx1"/>
              </a:solidFill>
            </a:rPr>
            <a:t>vídeos</a:t>
          </a:r>
          <a:r>
            <a:rPr lang="pt-BR" sz="1400">
              <a:solidFill>
                <a:schemeClr val="tx1"/>
              </a:solidFill>
            </a:rPr>
            <a:t>;</a:t>
          </a:r>
        </a:p>
      </dgm:t>
    </dgm:pt>
    <dgm:pt modelId="{16C46951-E594-47EA-B1CB-FBA9DEFC634D}" type="sibTrans" cxnId="{34560C21-B664-40C5-9DAF-829E29D7A49A}">
      <dgm:prSet/>
      <dgm:spPr/>
      <dgm:t>
        <a:bodyPr/>
        <a:lstStyle/>
        <a:p>
          <a:endParaRPr lang="pt-BR"/>
        </a:p>
      </dgm:t>
    </dgm:pt>
    <dgm:pt modelId="{DD5C2DE4-CE50-4B21-909B-A170B1B71903}" type="parTrans" cxnId="{34560C21-B664-40C5-9DAF-829E29D7A49A}">
      <dgm:prSet/>
      <dgm:spPr/>
      <dgm:t>
        <a:bodyPr/>
        <a:lstStyle/>
        <a:p>
          <a:endParaRPr lang="pt-BR"/>
        </a:p>
      </dgm:t>
    </dgm:pt>
    <dgm:pt modelId="{A5A93A76-D38C-4EC7-B836-96844D941931}">
      <dgm:prSet custT="1"/>
      <dgm:spPr/>
      <dgm:t>
        <a:bodyPr/>
        <a:lstStyle/>
        <a:p>
          <a:pPr algn="just"/>
          <a:endParaRPr lang="pt-BR" sz="1400">
            <a:solidFill>
              <a:schemeClr val="tx1"/>
            </a:solidFill>
          </a:endParaRPr>
        </a:p>
      </dgm:t>
    </dgm:pt>
    <dgm:pt modelId="{AE5E1509-2733-473C-AF3E-3A96D3E0D180}" type="parTrans" cxnId="{E0000403-7B85-4322-9316-199CA8F1CE20}">
      <dgm:prSet/>
      <dgm:spPr/>
      <dgm:t>
        <a:bodyPr/>
        <a:lstStyle/>
        <a:p>
          <a:endParaRPr lang="pt-BR"/>
        </a:p>
      </dgm:t>
    </dgm:pt>
    <dgm:pt modelId="{3CFB5D41-F024-490B-B366-ECAEE93C4C04}" type="sibTrans" cxnId="{E0000403-7B85-4322-9316-199CA8F1CE20}">
      <dgm:prSet/>
      <dgm:spPr/>
      <dgm:t>
        <a:bodyPr/>
        <a:lstStyle/>
        <a:p>
          <a:endParaRPr lang="pt-BR"/>
        </a:p>
      </dgm:t>
    </dgm:pt>
    <dgm:pt modelId="{12075CA5-CC80-48C8-9885-589CED5D496B}">
      <dgm:prSet custT="1"/>
      <dgm:spPr/>
      <dgm:t>
        <a:bodyPr/>
        <a:lstStyle/>
        <a:p>
          <a:pPr algn="just"/>
          <a:r>
            <a:rPr lang="pt-BR" sz="1400">
              <a:solidFill>
                <a:schemeClr val="tx1"/>
              </a:solidFill>
            </a:rPr>
            <a:t>Permitir </a:t>
          </a:r>
          <a:r>
            <a:rPr lang="pt-BR" sz="1400" b="1">
              <a:solidFill>
                <a:schemeClr val="tx1"/>
              </a:solidFill>
            </a:rPr>
            <a:t>legenda</a:t>
          </a:r>
          <a:r>
            <a:rPr lang="pt-BR" sz="1400">
              <a:solidFill>
                <a:schemeClr val="tx1"/>
              </a:solidFill>
            </a:rPr>
            <a:t> ao anexar </a:t>
          </a:r>
          <a:r>
            <a:rPr lang="pt-BR" sz="1400" b="1">
              <a:solidFill>
                <a:schemeClr val="tx1"/>
              </a:solidFill>
            </a:rPr>
            <a:t>fotos</a:t>
          </a:r>
          <a:r>
            <a:rPr lang="pt-BR" sz="1400">
              <a:solidFill>
                <a:schemeClr val="tx1"/>
              </a:solidFill>
            </a:rPr>
            <a:t> e </a:t>
          </a:r>
          <a:r>
            <a:rPr lang="pt-BR" sz="1400" b="1">
              <a:solidFill>
                <a:schemeClr val="tx1"/>
              </a:solidFill>
            </a:rPr>
            <a:t>vídeos</a:t>
          </a:r>
          <a:r>
            <a:rPr lang="pt-BR" sz="1400">
              <a:solidFill>
                <a:schemeClr val="tx1"/>
              </a:solidFill>
            </a:rPr>
            <a:t>;</a:t>
          </a:r>
        </a:p>
      </dgm:t>
    </dgm:pt>
    <dgm:pt modelId="{BCD8B5C5-3344-405C-9EC9-3F094B9178C2}" type="parTrans" cxnId="{DF58ECC9-927F-4D2D-821C-25504E689C14}">
      <dgm:prSet/>
      <dgm:spPr/>
      <dgm:t>
        <a:bodyPr/>
        <a:lstStyle/>
        <a:p>
          <a:endParaRPr lang="pt-BR"/>
        </a:p>
      </dgm:t>
    </dgm:pt>
    <dgm:pt modelId="{25AE4E28-1BF3-4AA0-96E7-00FB0BCDA8BF}" type="sibTrans" cxnId="{DF58ECC9-927F-4D2D-821C-25504E689C14}">
      <dgm:prSet/>
      <dgm:spPr/>
      <dgm:t>
        <a:bodyPr/>
        <a:lstStyle/>
        <a:p>
          <a:endParaRPr lang="pt-BR"/>
        </a:p>
      </dgm:t>
    </dgm:pt>
    <dgm:pt modelId="{256604AE-5031-46AB-8BE5-6778271DBC41}">
      <dgm:prSet custT="1"/>
      <dgm:spPr/>
      <dgm:t>
        <a:bodyPr/>
        <a:lstStyle/>
        <a:p>
          <a:pPr algn="just"/>
          <a:endParaRPr lang="pt-BR" sz="1400">
            <a:solidFill>
              <a:schemeClr val="tx1"/>
            </a:solidFill>
          </a:endParaRPr>
        </a:p>
      </dgm:t>
    </dgm:pt>
    <dgm:pt modelId="{8C108ED4-E40C-47CA-AF15-8802487B2AA1}" type="parTrans" cxnId="{269BB652-C8ED-4C27-9A38-F940D7B84F4C}">
      <dgm:prSet/>
      <dgm:spPr/>
      <dgm:t>
        <a:bodyPr/>
        <a:lstStyle/>
        <a:p>
          <a:endParaRPr lang="pt-BR"/>
        </a:p>
      </dgm:t>
    </dgm:pt>
    <dgm:pt modelId="{36CDE428-3D89-4F0A-8B50-DD9C89D43DDC}" type="sibTrans" cxnId="{269BB652-C8ED-4C27-9A38-F940D7B84F4C}">
      <dgm:prSet/>
      <dgm:spPr/>
      <dgm:t>
        <a:bodyPr/>
        <a:lstStyle/>
        <a:p>
          <a:endParaRPr lang="pt-BR"/>
        </a:p>
      </dgm:t>
    </dgm:pt>
    <dgm:pt modelId="{62A1C5EF-A430-43EE-A68A-7D70DCD52BAA}">
      <dgm:prSet custT="1"/>
      <dgm:spPr/>
      <dgm:t>
        <a:bodyPr/>
        <a:lstStyle/>
        <a:p>
          <a:pPr algn="just"/>
          <a:r>
            <a:rPr lang="pt-BR" sz="1400" b="1">
              <a:solidFill>
                <a:schemeClr val="tx1"/>
              </a:solidFill>
            </a:rPr>
            <a:t>Segurança</a:t>
          </a:r>
          <a:r>
            <a:rPr lang="pt-BR" sz="1400">
              <a:solidFill>
                <a:schemeClr val="tx1"/>
              </a:solidFill>
            </a:rPr>
            <a:t> dos </a:t>
          </a:r>
          <a:r>
            <a:rPr lang="pt-BR" sz="1400" b="1">
              <a:solidFill>
                <a:schemeClr val="tx1"/>
              </a:solidFill>
            </a:rPr>
            <a:t>dados</a:t>
          </a:r>
          <a:r>
            <a:rPr lang="pt-BR" sz="1400">
              <a:solidFill>
                <a:schemeClr val="tx1"/>
              </a:solidFill>
            </a:rPr>
            <a:t>: dupla verificação para acesso;</a:t>
          </a:r>
        </a:p>
      </dgm:t>
    </dgm:pt>
    <dgm:pt modelId="{B4A975CC-75D3-45AB-A3C2-027EFDBAB78C}" type="parTrans" cxnId="{670EF838-59FF-4970-BC8D-03F9A7F4CCBE}">
      <dgm:prSet/>
      <dgm:spPr/>
      <dgm:t>
        <a:bodyPr/>
        <a:lstStyle/>
        <a:p>
          <a:endParaRPr lang="pt-BR"/>
        </a:p>
      </dgm:t>
    </dgm:pt>
    <dgm:pt modelId="{9D2F09F9-8E44-44CA-AEF9-C0D865926DF5}" type="sibTrans" cxnId="{670EF838-59FF-4970-BC8D-03F9A7F4CCBE}">
      <dgm:prSet/>
      <dgm:spPr/>
      <dgm:t>
        <a:bodyPr/>
        <a:lstStyle/>
        <a:p>
          <a:endParaRPr lang="pt-BR"/>
        </a:p>
      </dgm:t>
    </dgm:pt>
    <dgm:pt modelId="{79CFC651-FE97-4579-8D08-52DC4BC18093}">
      <dgm:prSet custT="1"/>
      <dgm:spPr/>
      <dgm:t>
        <a:bodyPr/>
        <a:lstStyle/>
        <a:p>
          <a:pPr algn="just"/>
          <a:endParaRPr lang="pt-BR" sz="1400">
            <a:solidFill>
              <a:schemeClr val="tx1"/>
            </a:solidFill>
          </a:endParaRPr>
        </a:p>
      </dgm:t>
    </dgm:pt>
    <dgm:pt modelId="{EEC6ABDC-A77D-49E8-A9C7-797D5B451E99}" type="parTrans" cxnId="{A7645A37-69B4-4D2D-AAF4-0530F24C78C4}">
      <dgm:prSet/>
      <dgm:spPr/>
      <dgm:t>
        <a:bodyPr/>
        <a:lstStyle/>
        <a:p>
          <a:endParaRPr lang="pt-BR"/>
        </a:p>
      </dgm:t>
    </dgm:pt>
    <dgm:pt modelId="{9EBEB847-3099-452B-B3F0-481358926E50}" type="sibTrans" cxnId="{A7645A37-69B4-4D2D-AAF4-0530F24C78C4}">
      <dgm:prSet/>
      <dgm:spPr/>
      <dgm:t>
        <a:bodyPr/>
        <a:lstStyle/>
        <a:p>
          <a:endParaRPr lang="pt-BR"/>
        </a:p>
      </dgm:t>
    </dgm:pt>
    <dgm:pt modelId="{F3B6BC40-E75A-45C0-92E8-280933217284}">
      <dgm:prSet custT="1"/>
      <dgm:spPr/>
      <dgm:t>
        <a:bodyPr/>
        <a:lstStyle/>
        <a:p>
          <a:pPr algn="just"/>
          <a:r>
            <a:rPr lang="pt-BR" sz="1400">
              <a:solidFill>
                <a:schemeClr val="tx1"/>
              </a:solidFill>
            </a:rPr>
            <a:t>Permitir arquivos </a:t>
          </a:r>
          <a:r>
            <a:rPr lang="pt-BR" sz="1400" b="1">
              <a:solidFill>
                <a:schemeClr val="tx1"/>
              </a:solidFill>
            </a:rPr>
            <a:t>jpeg.</a:t>
          </a:r>
          <a:r>
            <a:rPr lang="pt-BR" sz="1400">
              <a:solidFill>
                <a:schemeClr val="tx1"/>
              </a:solidFill>
            </a:rPr>
            <a:t>, </a:t>
          </a:r>
          <a:r>
            <a:rPr lang="pt-BR" sz="1400" b="1">
              <a:solidFill>
                <a:schemeClr val="tx1"/>
              </a:solidFill>
            </a:rPr>
            <a:t>word.</a:t>
          </a:r>
          <a:r>
            <a:rPr lang="pt-BR" sz="1400">
              <a:solidFill>
                <a:schemeClr val="tx1"/>
              </a:solidFill>
            </a:rPr>
            <a:t>, </a:t>
          </a:r>
          <a:r>
            <a:rPr lang="pt-BR" sz="1400" b="1" err="1">
              <a:solidFill>
                <a:schemeClr val="tx1"/>
              </a:solidFill>
            </a:rPr>
            <a:t>pdf</a:t>
          </a:r>
          <a:r>
            <a:rPr lang="pt-BR" sz="1400" b="1">
              <a:solidFill>
                <a:schemeClr val="tx1"/>
              </a:solidFill>
            </a:rPr>
            <a:t>.</a:t>
          </a:r>
          <a:endParaRPr lang="pt-BR" sz="1400">
            <a:solidFill>
              <a:schemeClr val="tx1"/>
            </a:solidFill>
          </a:endParaRPr>
        </a:p>
      </dgm:t>
    </dgm:pt>
    <dgm:pt modelId="{6358EC1C-FC42-4F62-B6C5-4D5026C8759C}" type="parTrans" cxnId="{A2894B5A-2E6E-46AF-A33E-EC4365224E04}">
      <dgm:prSet/>
      <dgm:spPr/>
      <dgm:t>
        <a:bodyPr/>
        <a:lstStyle/>
        <a:p>
          <a:endParaRPr lang="pt-BR"/>
        </a:p>
      </dgm:t>
    </dgm:pt>
    <dgm:pt modelId="{488C15BB-0E39-4AFF-BFF4-41B9EB1BB0B9}" type="sibTrans" cxnId="{A2894B5A-2E6E-46AF-A33E-EC4365224E04}">
      <dgm:prSet/>
      <dgm:spPr/>
      <dgm:t>
        <a:bodyPr/>
        <a:lstStyle/>
        <a:p>
          <a:endParaRPr lang="pt-BR"/>
        </a:p>
      </dgm:t>
    </dgm:pt>
    <dgm:pt modelId="{5C2EEB33-CCD0-453D-B016-4A2EBECBE1E8}">
      <dgm:prSet custT="1"/>
      <dgm:spPr/>
      <dgm:t>
        <a:bodyPr/>
        <a:lstStyle/>
        <a:p>
          <a:pPr algn="just"/>
          <a:endParaRPr lang="pt-BR" sz="1400">
            <a:solidFill>
              <a:schemeClr val="tx1"/>
            </a:solidFill>
          </a:endParaRPr>
        </a:p>
      </dgm:t>
    </dgm:pt>
    <dgm:pt modelId="{8AD2C7CD-8C56-4E78-B0F5-03DFDFA423EE}" type="parTrans" cxnId="{14EB159A-77E8-4AFB-8142-552D27BAF10F}">
      <dgm:prSet/>
      <dgm:spPr/>
      <dgm:t>
        <a:bodyPr/>
        <a:lstStyle/>
        <a:p>
          <a:endParaRPr lang="pt-BR"/>
        </a:p>
      </dgm:t>
    </dgm:pt>
    <dgm:pt modelId="{BD6995F8-CED7-4D6D-B144-404D609C9FF8}" type="sibTrans" cxnId="{14EB159A-77E8-4AFB-8142-552D27BAF10F}">
      <dgm:prSet/>
      <dgm:spPr/>
      <dgm:t>
        <a:bodyPr/>
        <a:lstStyle/>
        <a:p>
          <a:endParaRPr lang="pt-BR"/>
        </a:p>
      </dgm:t>
    </dgm:pt>
    <dgm:pt modelId="{E45D6500-308D-4C88-89C3-65D9F8642F79}">
      <dgm:prSet custT="1"/>
      <dgm:spPr/>
      <dgm:t>
        <a:bodyPr/>
        <a:lstStyle/>
        <a:p>
          <a:pPr algn="just">
            <a:buFont typeface="Arial" panose="020B0604020202020204" pitchFamily="34" charset="0"/>
            <a:buChar char="•"/>
          </a:pPr>
          <a:r>
            <a:rPr lang="pt-BR" sz="1400" b="1" i="1" err="1">
              <a:solidFill>
                <a:schemeClr val="tx1"/>
              </a:solidFill>
            </a:rPr>
            <a:t>Check-list</a:t>
          </a:r>
          <a:r>
            <a:rPr lang="pt-BR" sz="1400">
              <a:solidFill>
                <a:schemeClr val="tx1"/>
              </a:solidFill>
            </a:rPr>
            <a:t> </a:t>
          </a:r>
          <a:r>
            <a:rPr lang="pt-BR" sz="1400" b="1">
              <a:solidFill>
                <a:schemeClr val="tx1"/>
              </a:solidFill>
            </a:rPr>
            <a:t>impresso</a:t>
          </a:r>
          <a:r>
            <a:rPr lang="pt-BR" sz="1400">
              <a:solidFill>
                <a:schemeClr val="tx1"/>
              </a:solidFill>
            </a:rPr>
            <a:t> para campo ou aplicativo simples integrado à plataforma relacionado a cada tema (garantia que nenhum dado seja esquecido);</a:t>
          </a:r>
        </a:p>
      </dgm:t>
    </dgm:pt>
    <dgm:pt modelId="{211A517B-177C-47E5-9922-FDD3FB496D7F}" type="parTrans" cxnId="{51CCCF96-3AE0-4280-80B6-A7725F872AD7}">
      <dgm:prSet/>
      <dgm:spPr/>
      <dgm:t>
        <a:bodyPr/>
        <a:lstStyle/>
        <a:p>
          <a:endParaRPr lang="pt-BR"/>
        </a:p>
      </dgm:t>
    </dgm:pt>
    <dgm:pt modelId="{54CB5636-AF4F-4055-857F-4DB31572AD33}" type="sibTrans" cxnId="{51CCCF96-3AE0-4280-80B6-A7725F872AD7}">
      <dgm:prSet/>
      <dgm:spPr/>
      <dgm:t>
        <a:bodyPr/>
        <a:lstStyle/>
        <a:p>
          <a:endParaRPr lang="pt-BR"/>
        </a:p>
      </dgm:t>
    </dgm:pt>
    <dgm:pt modelId="{8E41D1B1-1CD2-4D73-B241-4E1E8EFB9C60}">
      <dgm:prSet custT="1"/>
      <dgm:spPr/>
      <dgm:t>
        <a:bodyPr/>
        <a:lstStyle/>
        <a:p>
          <a:pPr algn="just">
            <a:buFont typeface="Arial" panose="020B0604020202020204" pitchFamily="34" charset="0"/>
            <a:buChar char="•"/>
          </a:pPr>
          <a:endParaRPr lang="pt-BR" sz="1400">
            <a:solidFill>
              <a:schemeClr val="tx1"/>
            </a:solidFill>
          </a:endParaRPr>
        </a:p>
      </dgm:t>
    </dgm:pt>
    <dgm:pt modelId="{B33A11EF-C156-49E8-A509-88A3EF7EED48}" type="parTrans" cxnId="{2F883DA9-C7F1-4E6E-B0F0-0E04839C5896}">
      <dgm:prSet/>
      <dgm:spPr/>
      <dgm:t>
        <a:bodyPr/>
        <a:lstStyle/>
        <a:p>
          <a:endParaRPr lang="pt-BR"/>
        </a:p>
      </dgm:t>
    </dgm:pt>
    <dgm:pt modelId="{29C5055B-A32C-471E-B4FF-4DFCC9979B4F}" type="sibTrans" cxnId="{2F883DA9-C7F1-4E6E-B0F0-0E04839C5896}">
      <dgm:prSet/>
      <dgm:spPr/>
      <dgm:t>
        <a:bodyPr/>
        <a:lstStyle/>
        <a:p>
          <a:endParaRPr lang="pt-BR"/>
        </a:p>
      </dgm:t>
    </dgm:pt>
    <dgm:pt modelId="{6198AE23-AF4E-40B6-BB03-771667EFB031}">
      <dgm:prSet custT="1"/>
      <dgm:spPr/>
      <dgm:t>
        <a:bodyPr/>
        <a:lstStyle/>
        <a:p>
          <a:pPr algn="just">
            <a:buFont typeface="Arial" panose="020B0604020202020204" pitchFamily="34" charset="0"/>
            <a:buChar char="•"/>
          </a:pPr>
          <a:r>
            <a:rPr lang="pt-BR" sz="1400" b="1">
              <a:solidFill>
                <a:schemeClr val="tx1"/>
              </a:solidFill>
            </a:rPr>
            <a:t>Manual</a:t>
          </a:r>
          <a:r>
            <a:rPr lang="pt-BR" sz="1400">
              <a:solidFill>
                <a:schemeClr val="tx1"/>
              </a:solidFill>
            </a:rPr>
            <a:t> de acesso a </a:t>
          </a:r>
          <a:r>
            <a:rPr lang="pt-BR" sz="1400" b="1">
              <a:solidFill>
                <a:schemeClr val="tx1"/>
              </a:solidFill>
            </a:rPr>
            <a:t>plataforma</a:t>
          </a:r>
          <a:r>
            <a:rPr lang="pt-BR" sz="1400">
              <a:solidFill>
                <a:schemeClr val="tx1"/>
              </a:solidFill>
            </a:rPr>
            <a:t> </a:t>
          </a:r>
          <a:r>
            <a:rPr lang="pt-BR" sz="1400" b="1">
              <a:solidFill>
                <a:schemeClr val="tx1"/>
              </a:solidFill>
            </a:rPr>
            <a:t>impresso </a:t>
          </a:r>
          <a:r>
            <a:rPr lang="pt-BR" sz="1400" b="0">
              <a:solidFill>
                <a:schemeClr val="tx1"/>
              </a:solidFill>
            </a:rPr>
            <a:t>e em </a:t>
          </a:r>
          <a:r>
            <a:rPr lang="pt-BR" sz="1400" b="1" err="1">
              <a:solidFill>
                <a:schemeClr val="tx1"/>
              </a:solidFill>
            </a:rPr>
            <a:t>pdf</a:t>
          </a:r>
          <a:r>
            <a:rPr lang="pt-BR" sz="1400">
              <a:solidFill>
                <a:schemeClr val="tx1"/>
              </a:solidFill>
            </a:rPr>
            <a:t>.</a:t>
          </a:r>
          <a:endParaRPr lang="pt-BR" sz="1400"/>
        </a:p>
      </dgm:t>
    </dgm:pt>
    <dgm:pt modelId="{0FE9F176-448C-49C9-8BED-B62C7FF721D6}" type="parTrans" cxnId="{5DD81A8B-8BBA-436A-8587-220AAD0EDFD9}">
      <dgm:prSet/>
      <dgm:spPr/>
      <dgm:t>
        <a:bodyPr/>
        <a:lstStyle/>
        <a:p>
          <a:endParaRPr lang="pt-BR"/>
        </a:p>
      </dgm:t>
    </dgm:pt>
    <dgm:pt modelId="{1F39C922-92B6-4796-8E3D-C6E79479FCE7}" type="sibTrans" cxnId="{5DD81A8B-8BBA-436A-8587-220AAD0EDFD9}">
      <dgm:prSet/>
      <dgm:spPr/>
      <dgm:t>
        <a:bodyPr/>
        <a:lstStyle/>
        <a:p>
          <a:endParaRPr lang="pt-BR"/>
        </a:p>
      </dgm:t>
    </dgm:pt>
    <dgm:pt modelId="{D71D842D-3365-40A0-AB94-533D5BE4B464}">
      <dgm:prSet phldrT="[Texto]" custT="1"/>
      <dgm:spPr>
        <a:noFill/>
        <a:ln>
          <a:noFill/>
        </a:ln>
      </dgm:spPr>
      <dgm:t>
        <a:bodyPr/>
        <a:lstStyle/>
        <a:p>
          <a:pPr algn="just"/>
          <a:endParaRPr lang="pt-BR" sz="1400">
            <a:solidFill>
              <a:schemeClr val="tx1"/>
            </a:solidFill>
          </a:endParaRPr>
        </a:p>
      </dgm:t>
    </dgm:pt>
    <dgm:pt modelId="{AF92806B-B887-49B8-BD1F-1603D090751C}" type="sibTrans" cxnId="{623FD289-F2D0-4AD9-975C-F5BE09B908D9}">
      <dgm:prSet/>
      <dgm:spPr/>
      <dgm:t>
        <a:bodyPr/>
        <a:lstStyle/>
        <a:p>
          <a:endParaRPr lang="pt-BR"/>
        </a:p>
      </dgm:t>
    </dgm:pt>
    <dgm:pt modelId="{C78B272C-E396-458C-8BDF-8035E3F6E100}" type="parTrans" cxnId="{623FD289-F2D0-4AD9-975C-F5BE09B908D9}">
      <dgm:prSet/>
      <dgm:spPr/>
      <dgm:t>
        <a:bodyPr/>
        <a:lstStyle/>
        <a:p>
          <a:endParaRPr lang="pt-BR"/>
        </a:p>
      </dgm:t>
    </dgm:pt>
    <dgm:pt modelId="{2C704409-BDF2-4B85-888A-1952129BDC1D}">
      <dgm:prSet phldrT="[Texto]" custT="1"/>
      <dgm:spPr>
        <a:noFill/>
        <a:ln>
          <a:noFill/>
        </a:ln>
      </dgm:spPr>
      <dgm:t>
        <a:bodyPr/>
        <a:lstStyle/>
        <a:p>
          <a:pPr algn="just"/>
          <a:r>
            <a:rPr lang="pt-BR" sz="1400" b="1">
              <a:solidFill>
                <a:schemeClr val="tx1"/>
              </a:solidFill>
            </a:rPr>
            <a:t>Treinamento</a:t>
          </a:r>
          <a:r>
            <a:rPr lang="pt-BR" sz="1400">
              <a:solidFill>
                <a:schemeClr val="tx1"/>
              </a:solidFill>
            </a:rPr>
            <a:t> para o perito (</a:t>
          </a:r>
          <a:r>
            <a:rPr lang="pt-BR" sz="1400" b="1">
              <a:solidFill>
                <a:schemeClr val="tx1"/>
              </a:solidFill>
            </a:rPr>
            <a:t>postura</a:t>
          </a:r>
          <a:r>
            <a:rPr lang="pt-BR" sz="1400">
              <a:solidFill>
                <a:schemeClr val="tx1"/>
              </a:solidFill>
            </a:rPr>
            <a:t>);</a:t>
          </a:r>
        </a:p>
      </dgm:t>
    </dgm:pt>
    <dgm:pt modelId="{8E812992-AAFC-486D-ABF2-A5BA1FC04ACC}" type="sibTrans" cxnId="{C11A79F2-E0E3-4541-B632-A7275151B7CD}">
      <dgm:prSet/>
      <dgm:spPr/>
      <dgm:t>
        <a:bodyPr/>
        <a:lstStyle/>
        <a:p>
          <a:endParaRPr lang="pt-BR"/>
        </a:p>
      </dgm:t>
    </dgm:pt>
    <dgm:pt modelId="{337DEDA0-A15E-4F87-919C-D8AD18C9B218}" type="parTrans" cxnId="{C11A79F2-E0E3-4541-B632-A7275151B7CD}">
      <dgm:prSet/>
      <dgm:spPr/>
      <dgm:t>
        <a:bodyPr/>
        <a:lstStyle/>
        <a:p>
          <a:endParaRPr lang="pt-BR"/>
        </a:p>
      </dgm:t>
    </dgm:pt>
    <dgm:pt modelId="{C72F40E3-5CDF-4398-AF81-231791BD5FBE}">
      <dgm:prSet custT="1"/>
      <dgm:spPr/>
      <dgm:t>
        <a:bodyPr/>
        <a:lstStyle/>
        <a:p>
          <a:pPr algn="just"/>
          <a:endParaRPr lang="pt-BR" sz="1400">
            <a:solidFill>
              <a:schemeClr val="tx1"/>
            </a:solidFill>
          </a:endParaRPr>
        </a:p>
      </dgm:t>
    </dgm:pt>
    <dgm:pt modelId="{82FC22BD-728D-456A-980F-3DE0E2CB4382}" type="sibTrans" cxnId="{7521D90E-185F-431A-B163-FAA84D72A443}">
      <dgm:prSet/>
      <dgm:spPr/>
      <dgm:t>
        <a:bodyPr/>
        <a:lstStyle/>
        <a:p>
          <a:endParaRPr lang="pt-BR"/>
        </a:p>
      </dgm:t>
    </dgm:pt>
    <dgm:pt modelId="{FF2AEDB5-1D07-40D0-8064-6699A9DFB2D6}" type="parTrans" cxnId="{7521D90E-185F-431A-B163-FAA84D72A443}">
      <dgm:prSet/>
      <dgm:spPr/>
      <dgm:t>
        <a:bodyPr/>
        <a:lstStyle/>
        <a:p>
          <a:endParaRPr lang="pt-BR"/>
        </a:p>
      </dgm:t>
    </dgm:pt>
    <dgm:pt modelId="{E47E20D4-4E80-4D0A-913E-C2DCBA2B17D6}">
      <dgm:prSet custT="1"/>
      <dgm:spPr/>
      <dgm:t>
        <a:bodyPr/>
        <a:lstStyle/>
        <a:p>
          <a:pPr algn="just"/>
          <a:r>
            <a:rPr lang="pt-BR" sz="1400" b="1">
              <a:solidFill>
                <a:schemeClr val="tx1"/>
              </a:solidFill>
            </a:rPr>
            <a:t>Treinamento</a:t>
          </a:r>
          <a:r>
            <a:rPr lang="pt-BR" sz="1400">
              <a:solidFill>
                <a:schemeClr val="tx1"/>
              </a:solidFill>
            </a:rPr>
            <a:t> para o uso da </a:t>
          </a:r>
          <a:r>
            <a:rPr lang="pt-BR" sz="1400" b="1">
              <a:solidFill>
                <a:schemeClr val="tx1"/>
              </a:solidFill>
            </a:rPr>
            <a:t>plataforma</a:t>
          </a:r>
          <a:r>
            <a:rPr lang="pt-BR" sz="1400">
              <a:solidFill>
                <a:schemeClr val="tx1"/>
              </a:solidFill>
            </a:rPr>
            <a:t>;</a:t>
          </a:r>
        </a:p>
      </dgm:t>
    </dgm:pt>
    <dgm:pt modelId="{8F783AC2-0607-45C5-B18C-DEBB16CF7645}" type="sibTrans" cxnId="{2BB5494F-9A6E-4032-8DDD-59C39CEEA359}">
      <dgm:prSet/>
      <dgm:spPr/>
      <dgm:t>
        <a:bodyPr/>
        <a:lstStyle/>
        <a:p>
          <a:endParaRPr lang="pt-BR"/>
        </a:p>
      </dgm:t>
    </dgm:pt>
    <dgm:pt modelId="{F196CBB1-01E9-4BFB-8A7A-985227C2089D}" type="parTrans" cxnId="{2BB5494F-9A6E-4032-8DDD-59C39CEEA359}">
      <dgm:prSet/>
      <dgm:spPr/>
      <dgm:t>
        <a:bodyPr/>
        <a:lstStyle/>
        <a:p>
          <a:endParaRPr lang="pt-BR"/>
        </a:p>
      </dgm:t>
    </dgm:pt>
    <dgm:pt modelId="{DA40B5BC-BA8F-4B3E-AC13-E23601C898C8}">
      <dgm:prSet custT="1"/>
      <dgm:spPr/>
      <dgm:t>
        <a:bodyPr/>
        <a:lstStyle/>
        <a:p>
          <a:pPr algn="just"/>
          <a:endParaRPr lang="pt-BR" sz="1400">
            <a:solidFill>
              <a:schemeClr val="tx1"/>
            </a:solidFill>
          </a:endParaRPr>
        </a:p>
      </dgm:t>
    </dgm:pt>
    <dgm:pt modelId="{1C67F648-5C78-4391-BDBA-EE50D851DDAE}" type="sibTrans" cxnId="{337160BA-03DC-4CDD-B686-858DF58DFBCE}">
      <dgm:prSet/>
      <dgm:spPr/>
      <dgm:t>
        <a:bodyPr/>
        <a:lstStyle/>
        <a:p>
          <a:endParaRPr lang="pt-BR"/>
        </a:p>
      </dgm:t>
    </dgm:pt>
    <dgm:pt modelId="{CDCF74E1-89BE-4D21-ACB5-3C132629F2C8}" type="parTrans" cxnId="{337160BA-03DC-4CDD-B686-858DF58DFBCE}">
      <dgm:prSet/>
      <dgm:spPr/>
      <dgm:t>
        <a:bodyPr/>
        <a:lstStyle/>
        <a:p>
          <a:endParaRPr lang="pt-BR"/>
        </a:p>
      </dgm:t>
    </dgm:pt>
    <dgm:pt modelId="{DF779922-F543-41CF-A101-AA7A09F8F090}">
      <dgm:prSet custT="1"/>
      <dgm:spPr/>
      <dgm:t>
        <a:bodyPr/>
        <a:lstStyle/>
        <a:p>
          <a:pPr algn="just"/>
          <a:r>
            <a:rPr lang="pt-BR" sz="1400" b="1">
              <a:solidFill>
                <a:schemeClr val="tx1"/>
              </a:solidFill>
            </a:rPr>
            <a:t>Capacitação</a:t>
          </a:r>
          <a:r>
            <a:rPr lang="pt-BR" sz="1400">
              <a:solidFill>
                <a:schemeClr val="tx1"/>
              </a:solidFill>
            </a:rPr>
            <a:t> em </a:t>
          </a:r>
          <a:r>
            <a:rPr lang="pt-BR" sz="1400" b="1">
              <a:solidFill>
                <a:schemeClr val="tx1"/>
              </a:solidFill>
            </a:rPr>
            <a:t>fotografia</a:t>
          </a:r>
          <a:r>
            <a:rPr lang="pt-BR" sz="1400">
              <a:solidFill>
                <a:schemeClr val="tx1"/>
              </a:solidFill>
            </a:rPr>
            <a:t> técnica (melhoria na qualidade do laudo).</a:t>
          </a:r>
        </a:p>
      </dgm:t>
    </dgm:pt>
    <dgm:pt modelId="{C4D37700-B8C2-4941-81B0-976C7632B7BD}" type="sibTrans" cxnId="{D87C4074-7E1A-4830-9915-67FA43E604F7}">
      <dgm:prSet/>
      <dgm:spPr/>
      <dgm:t>
        <a:bodyPr/>
        <a:lstStyle/>
        <a:p>
          <a:endParaRPr lang="pt-BR"/>
        </a:p>
      </dgm:t>
    </dgm:pt>
    <dgm:pt modelId="{C5BC8BF7-BA26-474C-8654-2B22B0E0927F}" type="parTrans" cxnId="{D87C4074-7E1A-4830-9915-67FA43E604F7}">
      <dgm:prSet/>
      <dgm:spPr/>
      <dgm:t>
        <a:bodyPr/>
        <a:lstStyle/>
        <a:p>
          <a:endParaRPr lang="pt-BR"/>
        </a:p>
      </dgm:t>
    </dgm:pt>
    <dgm:pt modelId="{0F65B389-0F45-4DCC-B837-7F7E4F7F1BFB}">
      <dgm:prSet phldrT="[Texto]" custT="1"/>
      <dgm:spPr>
        <a:noFill/>
        <a:ln>
          <a:noFill/>
        </a:ln>
      </dgm:spPr>
      <dgm:t>
        <a:bodyPr/>
        <a:lstStyle/>
        <a:p>
          <a:pPr algn="just"/>
          <a:endParaRPr lang="pt-BR" sz="1400">
            <a:solidFill>
              <a:schemeClr val="tx1"/>
            </a:solidFill>
          </a:endParaRPr>
        </a:p>
      </dgm:t>
    </dgm:pt>
    <dgm:pt modelId="{094E7EAE-0BF2-4DFC-BCB5-6F71C51DB28B}" type="parTrans" cxnId="{BF232793-AAF7-4CF3-BDCC-13AB750BF7DC}">
      <dgm:prSet/>
      <dgm:spPr/>
      <dgm:t>
        <a:bodyPr/>
        <a:lstStyle/>
        <a:p>
          <a:endParaRPr lang="pt-BR"/>
        </a:p>
      </dgm:t>
    </dgm:pt>
    <dgm:pt modelId="{00A1C6EA-07B9-4639-ACF8-698CA3FA545B}" type="sibTrans" cxnId="{BF232793-AAF7-4CF3-BDCC-13AB750BF7DC}">
      <dgm:prSet/>
      <dgm:spPr/>
      <dgm:t>
        <a:bodyPr/>
        <a:lstStyle/>
        <a:p>
          <a:endParaRPr lang="pt-BR"/>
        </a:p>
      </dgm:t>
    </dgm:pt>
    <dgm:pt modelId="{8F076EE6-6CBD-4930-ACC3-C6EC74041AA3}">
      <dgm:prSet phldrT="[Texto]" custT="1"/>
      <dgm:spPr>
        <a:noFill/>
        <a:ln>
          <a:noFill/>
        </a:ln>
      </dgm:spPr>
      <dgm:t>
        <a:bodyPr/>
        <a:lstStyle/>
        <a:p>
          <a:pPr algn="just"/>
          <a:endParaRPr lang="pt-BR" sz="1400">
            <a:solidFill>
              <a:schemeClr val="tx1"/>
            </a:solidFill>
          </a:endParaRPr>
        </a:p>
      </dgm:t>
    </dgm:pt>
    <dgm:pt modelId="{54E8A9C7-6201-4807-B815-BC4745BDC163}" type="parTrans" cxnId="{85345A1B-E000-43A5-B05C-F8598F72C0AC}">
      <dgm:prSet/>
      <dgm:spPr/>
      <dgm:t>
        <a:bodyPr/>
        <a:lstStyle/>
        <a:p>
          <a:endParaRPr lang="pt-BR"/>
        </a:p>
      </dgm:t>
    </dgm:pt>
    <dgm:pt modelId="{7507BF49-89B7-4428-802E-2B29F972BBD6}" type="sibTrans" cxnId="{85345A1B-E000-43A5-B05C-F8598F72C0AC}">
      <dgm:prSet/>
      <dgm:spPr/>
      <dgm:t>
        <a:bodyPr/>
        <a:lstStyle/>
        <a:p>
          <a:endParaRPr lang="pt-BR"/>
        </a:p>
      </dgm:t>
    </dgm:pt>
    <dgm:pt modelId="{1A369F34-13DF-408B-8F7C-675CD3A37924}">
      <dgm:prSet phldrT="[Texto]" custT="1"/>
      <dgm:spPr>
        <a:noFill/>
        <a:ln>
          <a:noFill/>
        </a:ln>
      </dgm:spPr>
      <dgm:t>
        <a:bodyPr/>
        <a:lstStyle/>
        <a:p>
          <a:pPr algn="just"/>
          <a:endParaRPr lang="pt-BR" sz="1400">
            <a:solidFill>
              <a:schemeClr val="tx1"/>
            </a:solidFill>
          </a:endParaRPr>
        </a:p>
      </dgm:t>
    </dgm:pt>
    <dgm:pt modelId="{49AB6B2B-2E4E-4BF0-85BF-47EEE12F11C0}" type="parTrans" cxnId="{DDCF7BD5-7E45-4388-B7E7-F9727C2FBC80}">
      <dgm:prSet/>
      <dgm:spPr/>
      <dgm:t>
        <a:bodyPr/>
        <a:lstStyle/>
        <a:p>
          <a:endParaRPr lang="pt-BR"/>
        </a:p>
      </dgm:t>
    </dgm:pt>
    <dgm:pt modelId="{5E20E90F-0849-4CE5-8BBC-F4255BE2A73E}" type="sibTrans" cxnId="{DDCF7BD5-7E45-4388-B7E7-F9727C2FBC80}">
      <dgm:prSet/>
      <dgm:spPr/>
      <dgm:t>
        <a:bodyPr/>
        <a:lstStyle/>
        <a:p>
          <a:endParaRPr lang="pt-BR"/>
        </a:p>
      </dgm:t>
    </dgm:pt>
    <dgm:pt modelId="{CCD034C1-30B8-40AB-88AD-8B4D37AEE2CE}">
      <dgm:prSet phldrT="[Texto]" custT="1"/>
      <dgm:spPr>
        <a:noFill/>
        <a:ln>
          <a:noFill/>
        </a:ln>
      </dgm:spPr>
      <dgm:t>
        <a:bodyPr/>
        <a:lstStyle/>
        <a:p>
          <a:pPr algn="just"/>
          <a:endParaRPr lang="pt-BR" sz="1400">
            <a:solidFill>
              <a:schemeClr val="tx1"/>
            </a:solidFill>
          </a:endParaRPr>
        </a:p>
      </dgm:t>
    </dgm:pt>
    <dgm:pt modelId="{B71C60F8-E0D9-46BA-B0CA-8CB2067F5585}" type="parTrans" cxnId="{F31E3242-F9D6-47D1-BBA8-C71B79C1A105}">
      <dgm:prSet/>
      <dgm:spPr/>
      <dgm:t>
        <a:bodyPr/>
        <a:lstStyle/>
        <a:p>
          <a:endParaRPr lang="pt-BR"/>
        </a:p>
      </dgm:t>
    </dgm:pt>
    <dgm:pt modelId="{8D25A3C2-C405-4F01-ACE6-ED0F5FA0C9FE}" type="sibTrans" cxnId="{F31E3242-F9D6-47D1-BBA8-C71B79C1A105}">
      <dgm:prSet/>
      <dgm:spPr/>
      <dgm:t>
        <a:bodyPr/>
        <a:lstStyle/>
        <a:p>
          <a:endParaRPr lang="pt-BR"/>
        </a:p>
      </dgm:t>
    </dgm:pt>
    <dgm:pt modelId="{EAB17ACC-5A41-4A74-AB32-04027DE98CEE}">
      <dgm:prSet phldrT="[Texto]" custT="1"/>
      <dgm:spPr>
        <a:noFill/>
        <a:ln>
          <a:noFill/>
        </a:ln>
      </dgm:spPr>
      <dgm:t>
        <a:bodyPr/>
        <a:lstStyle/>
        <a:p>
          <a:pPr algn="just">
            <a:buFont typeface="Arial" panose="020B0604020202020204" pitchFamily="34" charset="0"/>
            <a:buChar char="•"/>
          </a:pPr>
          <a:endParaRPr lang="pt-BR" sz="1400">
            <a:solidFill>
              <a:schemeClr val="tx1"/>
            </a:solidFill>
          </a:endParaRPr>
        </a:p>
      </dgm:t>
    </dgm:pt>
    <dgm:pt modelId="{50C3215A-FB22-43EB-8A53-8348E09D4928}" type="parTrans" cxnId="{BB19D5FE-C903-4FEC-9F69-BBB5CF9AFB0D}">
      <dgm:prSet/>
      <dgm:spPr/>
      <dgm:t>
        <a:bodyPr/>
        <a:lstStyle/>
        <a:p>
          <a:endParaRPr lang="pt-BR"/>
        </a:p>
      </dgm:t>
    </dgm:pt>
    <dgm:pt modelId="{C5C6D317-AF59-4B97-B20E-EFA8045897FB}" type="sibTrans" cxnId="{BB19D5FE-C903-4FEC-9F69-BBB5CF9AFB0D}">
      <dgm:prSet/>
      <dgm:spPr/>
      <dgm:t>
        <a:bodyPr/>
        <a:lstStyle/>
        <a:p>
          <a:endParaRPr lang="pt-BR"/>
        </a:p>
      </dgm:t>
    </dgm:pt>
    <dgm:pt modelId="{261D519A-0F54-4219-B678-4797C5E58D52}">
      <dgm:prSet phldrT="[Texto]" custT="1"/>
      <dgm:spPr>
        <a:noFill/>
        <a:ln>
          <a:noFill/>
        </a:ln>
      </dgm:spPr>
      <dgm:t>
        <a:bodyPr/>
        <a:lstStyle/>
        <a:p>
          <a:pPr algn="just"/>
          <a:endParaRPr lang="pt-BR" sz="1400">
            <a:solidFill>
              <a:schemeClr val="tx1"/>
            </a:solidFill>
          </a:endParaRPr>
        </a:p>
      </dgm:t>
    </dgm:pt>
    <dgm:pt modelId="{3A618AA3-ECDB-4593-BDB6-D2134299E7A2}" type="parTrans" cxnId="{BA54F84F-C5F9-4493-B343-C86FED207C01}">
      <dgm:prSet/>
      <dgm:spPr/>
      <dgm:t>
        <a:bodyPr/>
        <a:lstStyle/>
        <a:p>
          <a:endParaRPr lang="en-US"/>
        </a:p>
      </dgm:t>
    </dgm:pt>
    <dgm:pt modelId="{66818EE5-0DFD-42C5-B33D-55B4F97F563C}" type="sibTrans" cxnId="{BA54F84F-C5F9-4493-B343-C86FED207C01}">
      <dgm:prSet/>
      <dgm:spPr/>
      <dgm:t>
        <a:bodyPr/>
        <a:lstStyle/>
        <a:p>
          <a:endParaRPr lang="en-US"/>
        </a:p>
      </dgm:t>
    </dgm:pt>
    <dgm:pt modelId="{D56644E9-0607-4854-B2E9-8C969F04A557}">
      <dgm:prSet phldrT="[Texto]" custT="1"/>
      <dgm:spPr>
        <a:noFill/>
        <a:ln>
          <a:noFill/>
        </a:ln>
      </dgm:spPr>
      <dgm:t>
        <a:bodyPr/>
        <a:lstStyle/>
        <a:p>
          <a:pPr algn="just">
            <a:buFont typeface="Arial" panose="020B0604020202020204" pitchFamily="34" charset="0"/>
            <a:buChar char="•"/>
          </a:pPr>
          <a:endParaRPr lang="pt-BR" sz="1400">
            <a:solidFill>
              <a:schemeClr val="tx1"/>
            </a:solidFill>
          </a:endParaRPr>
        </a:p>
      </dgm:t>
    </dgm:pt>
    <dgm:pt modelId="{E39420F1-3E33-4A67-8078-4338425F73F1}" type="parTrans" cxnId="{32DB2DA1-EF7E-46DD-B90B-A11897EAB830}">
      <dgm:prSet/>
      <dgm:spPr/>
    </dgm:pt>
    <dgm:pt modelId="{33EAD6BB-EDC9-40A3-8C2E-AC75D4040FA4}" type="sibTrans" cxnId="{32DB2DA1-EF7E-46DD-B90B-A11897EAB830}">
      <dgm:prSet/>
      <dgm:spPr/>
    </dgm:pt>
    <dgm:pt modelId="{E1F3B92B-BE53-49F7-8968-3EFC158B291A}" type="pres">
      <dgm:prSet presAssocID="{C58A2B70-7505-4B30-B321-6E5BC98465BE}" presName="linearFlow" presStyleCnt="0">
        <dgm:presLayoutVars>
          <dgm:dir/>
          <dgm:animLvl val="lvl"/>
          <dgm:resizeHandles/>
        </dgm:presLayoutVars>
      </dgm:prSet>
      <dgm:spPr/>
    </dgm:pt>
    <dgm:pt modelId="{27217153-7546-4F48-8C37-B2DF93A319C0}" type="pres">
      <dgm:prSet presAssocID="{3E7F3AF3-5615-4CA3-9E74-B5FEE660C937}" presName="compositeNode" presStyleCnt="0">
        <dgm:presLayoutVars>
          <dgm:bulletEnabled val="1"/>
        </dgm:presLayoutVars>
      </dgm:prSet>
      <dgm:spPr/>
    </dgm:pt>
    <dgm:pt modelId="{8463DA97-8956-41D0-AC99-695213F02C6A}" type="pres">
      <dgm:prSet presAssocID="{3E7F3AF3-5615-4CA3-9E74-B5FEE660C937}" presName="image" presStyleLbl="fgImgPlace1" presStyleIdx="0" presStyleCnt="3" custLinFactNeighborX="6000" custLinFactNeighborY="-4544"/>
      <dgm:spPr>
        <a:blipFill>
          <a:blip xmlns:r="http://schemas.openxmlformats.org/officeDocument/2006/relationships" r:embed="rId1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fessor com preenchimento sólido"/>
        </a:ext>
      </dgm:extLst>
    </dgm:pt>
    <dgm:pt modelId="{2C0F4922-076B-4E65-A837-ECD5C33B9C4F}" type="pres">
      <dgm:prSet presAssocID="{3E7F3AF3-5615-4CA3-9E74-B5FEE660C937}" presName="childNode" presStyleLbl="node1" presStyleIdx="0" presStyleCnt="3">
        <dgm:presLayoutVars>
          <dgm:bulletEnabled val="1"/>
        </dgm:presLayoutVars>
      </dgm:prSet>
      <dgm:spPr/>
    </dgm:pt>
    <dgm:pt modelId="{34F21095-BEAF-40D3-9DE2-FDDAFED31C4B}" type="pres">
      <dgm:prSet presAssocID="{3E7F3AF3-5615-4CA3-9E74-B5FEE660C937}" presName="parentNode" presStyleLbl="revTx" presStyleIdx="0" presStyleCnt="3">
        <dgm:presLayoutVars>
          <dgm:chMax val="0"/>
          <dgm:bulletEnabled val="1"/>
        </dgm:presLayoutVars>
      </dgm:prSet>
      <dgm:spPr/>
    </dgm:pt>
    <dgm:pt modelId="{1806FEAA-31FA-46B7-B914-0ED59BD2DBF9}" type="pres">
      <dgm:prSet presAssocID="{40D99825-4898-4213-8B00-3AF914F2E8C1}" presName="sibTrans" presStyleCnt="0"/>
      <dgm:spPr/>
    </dgm:pt>
    <dgm:pt modelId="{3AAEA15A-1091-4E8C-B0A6-B9E64AF66514}" type="pres">
      <dgm:prSet presAssocID="{4035C2DB-3206-4624-88E9-ABEBF0DFB3BE}" presName="compositeNode" presStyleCnt="0">
        <dgm:presLayoutVars>
          <dgm:bulletEnabled val="1"/>
        </dgm:presLayoutVars>
      </dgm:prSet>
      <dgm:spPr/>
    </dgm:pt>
    <dgm:pt modelId="{AA21C8FE-4B21-493F-858F-193DFECD3B68}" type="pres">
      <dgm:prSet presAssocID="{4035C2DB-3206-4624-88E9-ABEBF0DFB3BE}" presName="image" presStyleLbl="fgImgPlace1" presStyleIdx="1" presStyleCnt="3" custLinFactNeighborX="-11143" custLinFactNeighborY="3218"/>
      <dgm:spPr>
        <a:blipFill>
          <a:blip xmlns:r="http://schemas.openxmlformats.org/officeDocument/2006/relationships"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ipe de papel com preenchimento sólido"/>
        </a:ext>
      </dgm:extLst>
    </dgm:pt>
    <dgm:pt modelId="{09B4BC66-F5B7-4070-9CF0-E1EC25B786DD}" type="pres">
      <dgm:prSet presAssocID="{4035C2DB-3206-4624-88E9-ABEBF0DFB3BE}" presName="childNode" presStyleLbl="node1" presStyleIdx="1" presStyleCnt="3">
        <dgm:presLayoutVars>
          <dgm:bulletEnabled val="1"/>
        </dgm:presLayoutVars>
      </dgm:prSet>
      <dgm:spPr/>
    </dgm:pt>
    <dgm:pt modelId="{38AEFE40-9EE1-41A0-88A6-BF96A657BF02}" type="pres">
      <dgm:prSet presAssocID="{4035C2DB-3206-4624-88E9-ABEBF0DFB3BE}" presName="parentNode" presStyleLbl="revTx" presStyleIdx="1" presStyleCnt="3">
        <dgm:presLayoutVars>
          <dgm:chMax val="0"/>
          <dgm:bulletEnabled val="1"/>
        </dgm:presLayoutVars>
      </dgm:prSet>
      <dgm:spPr/>
    </dgm:pt>
    <dgm:pt modelId="{7651AA71-3290-4A31-B1D7-DCE30986C922}" type="pres">
      <dgm:prSet presAssocID="{106F233C-8A94-494E-91C3-E6062DF1A7B1}" presName="sibTrans" presStyleCnt="0"/>
      <dgm:spPr/>
    </dgm:pt>
    <dgm:pt modelId="{50450B73-FF51-4D89-9F41-CA4E4F4A4517}" type="pres">
      <dgm:prSet presAssocID="{41162EE7-C184-4CDD-8F99-8DADE08B7B11}" presName="compositeNode" presStyleCnt="0">
        <dgm:presLayoutVars>
          <dgm:bulletEnabled val="1"/>
        </dgm:presLayoutVars>
      </dgm:prSet>
      <dgm:spPr/>
    </dgm:pt>
    <dgm:pt modelId="{F63D4DBF-583A-46FB-A9EA-DA07D87CD408}" type="pres">
      <dgm:prSet presAssocID="{41162EE7-C184-4CDD-8F99-8DADE08B7B11}" presName="image" presStyleLbl="fgImgPlace1" presStyleIdx="2" presStyleCnt="3"/>
      <dgm:spPr>
        <a:blipFill>
          <a:blip xmlns:r="http://schemas.openxmlformats.org/officeDocument/2006/relationships" r:embed="rId5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vro fechado com preenchimento sólido"/>
        </a:ext>
      </dgm:extLst>
    </dgm:pt>
    <dgm:pt modelId="{8CEA9207-BC88-4F8E-B11F-A98775C438BA}" type="pres">
      <dgm:prSet presAssocID="{41162EE7-C184-4CDD-8F99-8DADE08B7B11}" presName="childNode" presStyleLbl="node1" presStyleIdx="2" presStyleCnt="3" custScaleY="100085" custLinFactNeighborY="1069">
        <dgm:presLayoutVars>
          <dgm:bulletEnabled val="1"/>
        </dgm:presLayoutVars>
      </dgm:prSet>
      <dgm:spPr/>
    </dgm:pt>
    <dgm:pt modelId="{15220FB4-C76C-43CF-9C81-705C03744B3D}" type="pres">
      <dgm:prSet presAssocID="{41162EE7-C184-4CDD-8F99-8DADE08B7B11}" presName="parentNode" presStyleLbl="revTx" presStyleIdx="2" presStyleCnt="3">
        <dgm:presLayoutVars>
          <dgm:chMax val="0"/>
          <dgm:bulletEnabled val="1"/>
        </dgm:presLayoutVars>
      </dgm:prSet>
      <dgm:spPr/>
    </dgm:pt>
  </dgm:ptLst>
  <dgm:cxnLst>
    <dgm:cxn modelId="{E0000403-7B85-4322-9316-199CA8F1CE20}" srcId="{4035C2DB-3206-4624-88E9-ABEBF0DFB3BE}" destId="{A5A93A76-D38C-4EC7-B836-96844D941931}" srcOrd="4" destOrd="0" parTransId="{AE5E1509-2733-473C-AF3E-3A96D3E0D180}" sibTransId="{3CFB5D41-F024-490B-B366-ECAEE93C4C04}"/>
    <dgm:cxn modelId="{D0437806-02C3-4524-BD91-4F07C1DB9970}" type="presOf" srcId="{41162EE7-C184-4CDD-8F99-8DADE08B7B11}" destId="{15220FB4-C76C-43CF-9C81-705C03744B3D}" srcOrd="0" destOrd="0" presId="urn:microsoft.com/office/officeart/2005/8/layout/hList2"/>
    <dgm:cxn modelId="{99BED30C-B8A7-444B-AE11-32E19CB9D5D3}" type="presOf" srcId="{CCD034C1-30B8-40AB-88AD-8B4D37AEE2CE}" destId="{2C0F4922-076B-4E65-A837-ECD5C33B9C4F}" srcOrd="0" destOrd="1" presId="urn:microsoft.com/office/officeart/2005/8/layout/hList2"/>
    <dgm:cxn modelId="{7521D90E-185F-431A-B163-FAA84D72A443}" srcId="{3E7F3AF3-5615-4CA3-9E74-B5FEE660C937}" destId="{C72F40E3-5CDF-4398-AF81-231791BD5FBE}" srcOrd="4" destOrd="0" parTransId="{FF2AEDB5-1D07-40D0-8064-6699A9DFB2D6}" sibTransId="{82FC22BD-728D-456A-980F-3DE0E2CB4382}"/>
    <dgm:cxn modelId="{94CE3A10-6DAE-473E-B663-F1F785C1B3B1}" type="presOf" srcId="{E47E20D4-4E80-4D0A-913E-C2DCBA2B17D6}" destId="{2C0F4922-076B-4E65-A837-ECD5C33B9C4F}" srcOrd="0" destOrd="5" presId="urn:microsoft.com/office/officeart/2005/8/layout/hList2"/>
    <dgm:cxn modelId="{342F7917-4EF4-49C1-AA3B-163265BEA49C}" type="presOf" srcId="{C58A2B70-7505-4B30-B321-6E5BC98465BE}" destId="{E1F3B92B-BE53-49F7-8968-3EFC158B291A}" srcOrd="0" destOrd="0" presId="urn:microsoft.com/office/officeart/2005/8/layout/hList2"/>
    <dgm:cxn modelId="{85345A1B-E000-43A5-B05C-F8598F72C0AC}" srcId="{4035C2DB-3206-4624-88E9-ABEBF0DFB3BE}" destId="{8F076EE6-6CBD-4930-ACC3-C6EC74041AA3}" srcOrd="1" destOrd="0" parTransId="{54E8A9C7-6201-4807-B815-BC4745BDC163}" sibTransId="{7507BF49-89B7-4428-802E-2B29F972BBD6}"/>
    <dgm:cxn modelId="{34560C21-B664-40C5-9DAF-829E29D7A49A}" srcId="{4035C2DB-3206-4624-88E9-ABEBF0DFB3BE}" destId="{3610FF75-964C-4E15-BA22-8A9C1A744EB1}" srcOrd="3" destOrd="0" parTransId="{DD5C2DE4-CE50-4B21-909B-A170B1B71903}" sibTransId="{16C46951-E594-47EA-B1CB-FBA9DEFC634D}"/>
    <dgm:cxn modelId="{1B42072C-CCA3-4608-A9F6-D4A40B0DB0F8}" srcId="{C58A2B70-7505-4B30-B321-6E5BC98465BE}" destId="{41162EE7-C184-4CDD-8F99-8DADE08B7B11}" srcOrd="2" destOrd="0" parTransId="{705FC613-F8DF-46A5-9223-48257B6D088E}" sibTransId="{89750C04-2719-4A03-B1E7-9D2E6F813394}"/>
    <dgm:cxn modelId="{A7645A37-69B4-4D2D-AAF4-0530F24C78C4}" srcId="{4035C2DB-3206-4624-88E9-ABEBF0DFB3BE}" destId="{79CFC651-FE97-4579-8D08-52DC4BC18093}" srcOrd="8" destOrd="0" parTransId="{EEC6ABDC-A77D-49E8-A9C7-797D5B451E99}" sibTransId="{9EBEB847-3099-452B-B3F0-481358926E50}"/>
    <dgm:cxn modelId="{670EF838-59FF-4970-BC8D-03F9A7F4CCBE}" srcId="{4035C2DB-3206-4624-88E9-ABEBF0DFB3BE}" destId="{62A1C5EF-A430-43EE-A68A-7D70DCD52BAA}" srcOrd="7" destOrd="0" parTransId="{B4A975CC-75D3-45AB-A3C2-027EFDBAB78C}" sibTransId="{9D2F09F9-8E44-44CA-AEF9-C0D865926DF5}"/>
    <dgm:cxn modelId="{5C431D5B-2D85-46BB-B2EC-76E3100F7405}" type="presOf" srcId="{256604AE-5031-46AB-8BE5-6778271DBC41}" destId="{09B4BC66-F5B7-4070-9CF0-E1EC25B786DD}" srcOrd="0" destOrd="6" presId="urn:microsoft.com/office/officeart/2005/8/layout/hList2"/>
    <dgm:cxn modelId="{4CE0175D-6956-4B7F-A76B-BEB6F83294B9}" type="presOf" srcId="{5B362732-837C-4FBC-9F65-EE7DE83AE803}" destId="{8CEA9207-BC88-4F8E-B11F-A98775C438BA}" srcOrd="0" destOrd="1" presId="urn:microsoft.com/office/officeart/2005/8/layout/hList2"/>
    <dgm:cxn modelId="{71C97F5E-21ED-414D-A950-D690BA1ECC96}" type="presOf" srcId="{2C704409-BDF2-4B85-888A-1952129BDC1D}" destId="{2C0F4922-076B-4E65-A837-ECD5C33B9C4F}" srcOrd="0" destOrd="3" presId="urn:microsoft.com/office/officeart/2005/8/layout/hList2"/>
    <dgm:cxn modelId="{0F66455F-CA2E-4993-83E5-41433E2CD561}" type="presOf" srcId="{EAB17ACC-5A41-4A74-AB32-04027DE98CEE}" destId="{8CEA9207-BC88-4F8E-B11F-A98775C438BA}" srcOrd="0" destOrd="0" presId="urn:microsoft.com/office/officeart/2005/8/layout/hList2"/>
    <dgm:cxn modelId="{36BCF241-800E-4127-A184-0C67A7157C94}" srcId="{C58A2B70-7505-4B30-B321-6E5BC98465BE}" destId="{4035C2DB-3206-4624-88E9-ABEBF0DFB3BE}" srcOrd="1" destOrd="0" parTransId="{CA6C4CF2-612E-4D17-8577-2F141D396F09}" sibTransId="{106F233C-8A94-494E-91C3-E6062DF1A7B1}"/>
    <dgm:cxn modelId="{F31E3242-F9D6-47D1-BBA8-C71B79C1A105}" srcId="{3E7F3AF3-5615-4CA3-9E74-B5FEE660C937}" destId="{CCD034C1-30B8-40AB-88AD-8B4D37AEE2CE}" srcOrd="1" destOrd="0" parTransId="{B71C60F8-E0D9-46BA-B0CA-8CB2067F5585}" sibTransId="{8D25A3C2-C405-4F01-ACE6-ED0F5FA0C9FE}"/>
    <dgm:cxn modelId="{3B87F848-5AFD-496A-8441-44F2AA6371F1}" type="presOf" srcId="{D71D842D-3365-40A0-AB94-533D5BE4B464}" destId="{2C0F4922-076B-4E65-A837-ECD5C33B9C4F}" srcOrd="0" destOrd="0" presId="urn:microsoft.com/office/officeart/2005/8/layout/hList2"/>
    <dgm:cxn modelId="{C2A19669-6F55-4944-90BA-649805E8F825}" type="presOf" srcId="{79CFC651-FE97-4579-8D08-52DC4BC18093}" destId="{09B4BC66-F5B7-4070-9CF0-E1EC25B786DD}" srcOrd="0" destOrd="8" presId="urn:microsoft.com/office/officeart/2005/8/layout/hList2"/>
    <dgm:cxn modelId="{FB0B2B6A-3EC1-477F-B082-59DA2229093F}" type="presOf" srcId="{D56644E9-0607-4854-B2E9-8C969F04A557}" destId="{8CEA9207-BC88-4F8E-B11F-A98775C438BA}" srcOrd="0" destOrd="2" presId="urn:microsoft.com/office/officeart/2005/8/layout/hList2"/>
    <dgm:cxn modelId="{9BB3A76C-1DDB-43BC-AA79-2C0F3532A856}" type="presOf" srcId="{261D519A-0F54-4219-B678-4797C5E58D52}" destId="{2C0F4922-076B-4E65-A837-ECD5C33B9C4F}" srcOrd="0" destOrd="2" presId="urn:microsoft.com/office/officeart/2005/8/layout/hList2"/>
    <dgm:cxn modelId="{2BB5494F-9A6E-4032-8DDD-59C39CEEA359}" srcId="{3E7F3AF3-5615-4CA3-9E74-B5FEE660C937}" destId="{E47E20D4-4E80-4D0A-913E-C2DCBA2B17D6}" srcOrd="5" destOrd="0" parTransId="{F196CBB1-01E9-4BFB-8A7A-985227C2089D}" sibTransId="{8F783AC2-0607-45C5-B18C-DEBB16CF7645}"/>
    <dgm:cxn modelId="{BA54F84F-C5F9-4493-B343-C86FED207C01}" srcId="{3E7F3AF3-5615-4CA3-9E74-B5FEE660C937}" destId="{261D519A-0F54-4219-B678-4797C5E58D52}" srcOrd="2" destOrd="0" parTransId="{3A618AA3-ECDB-4593-BDB6-D2134299E7A2}" sibTransId="{66818EE5-0DFD-42C5-B33D-55B4F97F563C}"/>
    <dgm:cxn modelId="{269BB652-C8ED-4C27-9A38-F940D7B84F4C}" srcId="{4035C2DB-3206-4624-88E9-ABEBF0DFB3BE}" destId="{256604AE-5031-46AB-8BE5-6778271DBC41}" srcOrd="6" destOrd="0" parTransId="{8C108ED4-E40C-47CA-AF15-8802487B2AA1}" sibTransId="{36CDE428-3D89-4F0A-8B50-DD9C89D43DDC}"/>
    <dgm:cxn modelId="{D87C4074-7E1A-4830-9915-67FA43E604F7}" srcId="{3E7F3AF3-5615-4CA3-9E74-B5FEE660C937}" destId="{DF779922-F543-41CF-A101-AA7A09F8F090}" srcOrd="7" destOrd="0" parTransId="{C5BC8BF7-BA26-474C-8654-2B22B0E0927F}" sibTransId="{C4D37700-B8C2-4941-81B0-976C7632B7BD}"/>
    <dgm:cxn modelId="{FD286774-E7EF-496E-AFCE-3CB963F3B6AF}" type="presOf" srcId="{E45D6500-308D-4C88-89C3-65D9F8642F79}" destId="{8CEA9207-BC88-4F8E-B11F-A98775C438BA}" srcOrd="0" destOrd="3" presId="urn:microsoft.com/office/officeart/2005/8/layout/hList2"/>
    <dgm:cxn modelId="{B5021757-8E27-4B38-AC6F-58ABCC565A06}" type="presOf" srcId="{C72F40E3-5CDF-4398-AF81-231791BD5FBE}" destId="{2C0F4922-076B-4E65-A837-ECD5C33B9C4F}" srcOrd="0" destOrd="4" presId="urn:microsoft.com/office/officeart/2005/8/layout/hList2"/>
    <dgm:cxn modelId="{A2894B5A-2E6E-46AF-A33E-EC4365224E04}" srcId="{4035C2DB-3206-4624-88E9-ABEBF0DFB3BE}" destId="{F3B6BC40-E75A-45C0-92E8-280933217284}" srcOrd="9" destOrd="0" parTransId="{6358EC1C-FC42-4F62-B6C5-4D5026C8759C}" sibTransId="{488C15BB-0E39-4AFF-BFF4-41B9EB1BB0B9}"/>
    <dgm:cxn modelId="{6D05167F-D675-4647-840B-985D4269155A}" type="presOf" srcId="{3E7F3AF3-5615-4CA3-9E74-B5FEE660C937}" destId="{34F21095-BEAF-40D3-9DE2-FDDAFED31C4B}" srcOrd="0" destOrd="0" presId="urn:microsoft.com/office/officeart/2005/8/layout/hList2"/>
    <dgm:cxn modelId="{F5F2C180-4F17-4AD4-8CD4-1EE95861DC84}" type="presOf" srcId="{A5A93A76-D38C-4EC7-B836-96844D941931}" destId="{09B4BC66-F5B7-4070-9CF0-E1EC25B786DD}" srcOrd="0" destOrd="4" presId="urn:microsoft.com/office/officeart/2005/8/layout/hList2"/>
    <dgm:cxn modelId="{623FD289-F2D0-4AD9-975C-F5BE09B908D9}" srcId="{3E7F3AF3-5615-4CA3-9E74-B5FEE660C937}" destId="{D71D842D-3365-40A0-AB94-533D5BE4B464}" srcOrd="0" destOrd="0" parTransId="{C78B272C-E396-458C-8BDF-8035E3F6E100}" sibTransId="{AF92806B-B887-49B8-BD1F-1603D090751C}"/>
    <dgm:cxn modelId="{5DD81A8B-8BBA-436A-8587-220AAD0EDFD9}" srcId="{41162EE7-C184-4CDD-8F99-8DADE08B7B11}" destId="{6198AE23-AF4E-40B6-BB03-771667EFB031}" srcOrd="5" destOrd="0" parTransId="{0FE9F176-448C-49C9-8BED-B62C7FF721D6}" sibTransId="{1F39C922-92B6-4796-8E3D-C6E79479FCE7}"/>
    <dgm:cxn modelId="{BF232793-AAF7-4CF3-BDCC-13AB750BF7DC}" srcId="{4035C2DB-3206-4624-88E9-ABEBF0DFB3BE}" destId="{0F65B389-0F45-4DCC-B837-7F7E4F7F1BFB}" srcOrd="0" destOrd="0" parTransId="{094E7EAE-0BF2-4DFC-BCB5-6F71C51DB28B}" sibTransId="{00A1C6EA-07B9-4639-ACF8-698CA3FA545B}"/>
    <dgm:cxn modelId="{51CCCF96-3AE0-4280-80B6-A7725F872AD7}" srcId="{41162EE7-C184-4CDD-8F99-8DADE08B7B11}" destId="{E45D6500-308D-4C88-89C3-65D9F8642F79}" srcOrd="3" destOrd="0" parTransId="{211A517B-177C-47E5-9922-FDD3FB496D7F}" sibTransId="{54CB5636-AF4F-4055-857F-4DB31572AD33}"/>
    <dgm:cxn modelId="{14EB159A-77E8-4AFB-8142-552D27BAF10F}" srcId="{4035C2DB-3206-4624-88E9-ABEBF0DFB3BE}" destId="{5C2EEB33-CCD0-453D-B016-4A2EBECBE1E8}" srcOrd="10" destOrd="0" parTransId="{8AD2C7CD-8C56-4E78-B0F5-03DFDFA423EE}" sibTransId="{BD6995F8-CED7-4D6D-B144-404D609C9FF8}"/>
    <dgm:cxn modelId="{F95C3B9A-A106-4F3C-9238-456A546D0033}" type="presOf" srcId="{8F076EE6-6CBD-4930-ACC3-C6EC74041AA3}" destId="{09B4BC66-F5B7-4070-9CF0-E1EC25B786DD}" srcOrd="0" destOrd="1" presId="urn:microsoft.com/office/officeart/2005/8/layout/hList2"/>
    <dgm:cxn modelId="{88656FA0-9A13-4FA1-802A-50C0DA9AA0C0}" type="presOf" srcId="{0F65B389-0F45-4DCC-B837-7F7E4F7F1BFB}" destId="{09B4BC66-F5B7-4070-9CF0-E1EC25B786DD}" srcOrd="0" destOrd="0" presId="urn:microsoft.com/office/officeart/2005/8/layout/hList2"/>
    <dgm:cxn modelId="{32DB2DA1-EF7E-46DD-B90B-A11897EAB830}" srcId="{41162EE7-C184-4CDD-8F99-8DADE08B7B11}" destId="{D56644E9-0607-4854-B2E9-8C969F04A557}" srcOrd="2" destOrd="0" parTransId="{E39420F1-3E33-4A67-8078-4338425F73F1}" sibTransId="{33EAD6BB-EDC9-40A3-8C2E-AC75D4040FA4}"/>
    <dgm:cxn modelId="{63BC4EA2-64B9-47F8-9340-FA8D7D3B87C3}" type="presOf" srcId="{6198AE23-AF4E-40B6-BB03-771667EFB031}" destId="{8CEA9207-BC88-4F8E-B11F-A98775C438BA}" srcOrd="0" destOrd="5" presId="urn:microsoft.com/office/officeart/2005/8/layout/hList2"/>
    <dgm:cxn modelId="{A791A3A4-B87C-433B-AD19-1DC1BAD3CFFC}" type="presOf" srcId="{12075CA5-CC80-48C8-9885-589CED5D496B}" destId="{09B4BC66-F5B7-4070-9CF0-E1EC25B786DD}" srcOrd="0" destOrd="5" presId="urn:microsoft.com/office/officeart/2005/8/layout/hList2"/>
    <dgm:cxn modelId="{2F883DA9-C7F1-4E6E-B0F0-0E04839C5896}" srcId="{41162EE7-C184-4CDD-8F99-8DADE08B7B11}" destId="{8E41D1B1-1CD2-4D73-B241-4E1E8EFB9C60}" srcOrd="4" destOrd="0" parTransId="{B33A11EF-C156-49E8-A509-88A3EF7EED48}" sibTransId="{29C5055B-A32C-471E-B4FF-4DFCC9979B4F}"/>
    <dgm:cxn modelId="{07F6F3B7-D1F3-4C57-9619-93375D4E6463}" type="presOf" srcId="{4035C2DB-3206-4624-88E9-ABEBF0DFB3BE}" destId="{38AEFE40-9EE1-41A0-88A6-BF96A657BF02}" srcOrd="0" destOrd="0" presId="urn:microsoft.com/office/officeart/2005/8/layout/hList2"/>
    <dgm:cxn modelId="{337160BA-03DC-4CDD-B686-858DF58DFBCE}" srcId="{3E7F3AF3-5615-4CA3-9E74-B5FEE660C937}" destId="{DA40B5BC-BA8F-4B3E-AC13-E23601C898C8}" srcOrd="6" destOrd="0" parTransId="{CDCF74E1-89BE-4D21-ACB5-3C132629F2C8}" sibTransId="{1C67F648-5C78-4391-BDBA-EE50D851DDAE}"/>
    <dgm:cxn modelId="{12BD84BF-5E21-48A0-8B5B-90A1C7BED69A}" type="presOf" srcId="{3610FF75-964C-4E15-BA22-8A9C1A744EB1}" destId="{09B4BC66-F5B7-4070-9CF0-E1EC25B786DD}" srcOrd="0" destOrd="3" presId="urn:microsoft.com/office/officeart/2005/8/layout/hList2"/>
    <dgm:cxn modelId="{845E7CC0-B1FD-4986-A0F7-027F49F24EF7}" type="presOf" srcId="{F3B6BC40-E75A-45C0-92E8-280933217284}" destId="{09B4BC66-F5B7-4070-9CF0-E1EC25B786DD}" srcOrd="0" destOrd="9" presId="urn:microsoft.com/office/officeart/2005/8/layout/hList2"/>
    <dgm:cxn modelId="{AFF741C2-C6A7-4FD2-B19C-E12B29F99C5A}" srcId="{41162EE7-C184-4CDD-8F99-8DADE08B7B11}" destId="{5B362732-837C-4FBC-9F65-EE7DE83AE803}" srcOrd="1" destOrd="0" parTransId="{E28840DF-1C73-41F7-B67C-BC18BE290D96}" sibTransId="{85F9A717-5462-432F-BE7C-941B9500EE7E}"/>
    <dgm:cxn modelId="{0FBC37C4-0510-466B-92AE-155D519C6E15}" type="presOf" srcId="{8E41D1B1-1CD2-4D73-B241-4E1E8EFB9C60}" destId="{8CEA9207-BC88-4F8E-B11F-A98775C438BA}" srcOrd="0" destOrd="4" presId="urn:microsoft.com/office/officeart/2005/8/layout/hList2"/>
    <dgm:cxn modelId="{497BBBC7-3B78-484C-B86E-FCA6DC5A4AB2}" type="presOf" srcId="{62A1C5EF-A430-43EE-A68A-7D70DCD52BAA}" destId="{09B4BC66-F5B7-4070-9CF0-E1EC25B786DD}" srcOrd="0" destOrd="7" presId="urn:microsoft.com/office/officeart/2005/8/layout/hList2"/>
    <dgm:cxn modelId="{DF58ECC9-927F-4D2D-821C-25504E689C14}" srcId="{4035C2DB-3206-4624-88E9-ABEBF0DFB3BE}" destId="{12075CA5-CC80-48C8-9885-589CED5D496B}" srcOrd="5" destOrd="0" parTransId="{BCD8B5C5-3344-405C-9EC9-3F094B9178C2}" sibTransId="{25AE4E28-1BF3-4AA0-96E7-00FB0BCDA8BF}"/>
    <dgm:cxn modelId="{1A12F1D1-8B66-4075-80FA-B99431BBDAB6}" srcId="{C58A2B70-7505-4B30-B321-6E5BC98465BE}" destId="{3E7F3AF3-5615-4CA3-9E74-B5FEE660C937}" srcOrd="0" destOrd="0" parTransId="{3439EDB6-B52A-4A26-B6FD-A0C734A99F15}" sibTransId="{40D99825-4898-4213-8B00-3AF914F2E8C1}"/>
    <dgm:cxn modelId="{AB67A7D4-1253-463D-BFCA-0524526D2814}" type="presOf" srcId="{DF779922-F543-41CF-A101-AA7A09F8F090}" destId="{2C0F4922-076B-4E65-A837-ECD5C33B9C4F}" srcOrd="0" destOrd="7" presId="urn:microsoft.com/office/officeart/2005/8/layout/hList2"/>
    <dgm:cxn modelId="{DDCF7BD5-7E45-4388-B7E7-F9727C2FBC80}" srcId="{4035C2DB-3206-4624-88E9-ABEBF0DFB3BE}" destId="{1A369F34-13DF-408B-8F7C-675CD3A37924}" srcOrd="2" destOrd="0" parTransId="{49AB6B2B-2E4E-4BF0-85BF-47EEE12F11C0}" sibTransId="{5E20E90F-0849-4CE5-8BBC-F4255BE2A73E}"/>
    <dgm:cxn modelId="{9728EAE1-B98F-49D6-8CC8-076F849F1725}" type="presOf" srcId="{1A369F34-13DF-408B-8F7C-675CD3A37924}" destId="{09B4BC66-F5B7-4070-9CF0-E1EC25B786DD}" srcOrd="0" destOrd="2" presId="urn:microsoft.com/office/officeart/2005/8/layout/hList2"/>
    <dgm:cxn modelId="{91A315E8-68BD-4F8C-A015-2859B3BF6F79}" type="presOf" srcId="{5C2EEB33-CCD0-453D-B016-4A2EBECBE1E8}" destId="{09B4BC66-F5B7-4070-9CF0-E1EC25B786DD}" srcOrd="0" destOrd="10" presId="urn:microsoft.com/office/officeart/2005/8/layout/hList2"/>
    <dgm:cxn modelId="{C11A79F2-E0E3-4541-B632-A7275151B7CD}" srcId="{3E7F3AF3-5615-4CA3-9E74-B5FEE660C937}" destId="{2C704409-BDF2-4B85-888A-1952129BDC1D}" srcOrd="3" destOrd="0" parTransId="{337DEDA0-A15E-4F87-919C-D8AD18C9B218}" sibTransId="{8E812992-AAFC-486D-ABF2-A5BA1FC04ACC}"/>
    <dgm:cxn modelId="{51014FF3-3A78-4289-A053-B5DAD8DABC4D}" type="presOf" srcId="{DA40B5BC-BA8F-4B3E-AC13-E23601C898C8}" destId="{2C0F4922-076B-4E65-A837-ECD5C33B9C4F}" srcOrd="0" destOrd="6" presId="urn:microsoft.com/office/officeart/2005/8/layout/hList2"/>
    <dgm:cxn modelId="{BB19D5FE-C903-4FEC-9F69-BBB5CF9AFB0D}" srcId="{41162EE7-C184-4CDD-8F99-8DADE08B7B11}" destId="{EAB17ACC-5A41-4A74-AB32-04027DE98CEE}" srcOrd="0" destOrd="0" parTransId="{50C3215A-FB22-43EB-8A53-8348E09D4928}" sibTransId="{C5C6D317-AF59-4B97-B20E-EFA8045897FB}"/>
    <dgm:cxn modelId="{F595F19D-35B3-40D3-A202-F02D1D21F81B}" type="presParOf" srcId="{E1F3B92B-BE53-49F7-8968-3EFC158B291A}" destId="{27217153-7546-4F48-8C37-B2DF93A319C0}" srcOrd="0" destOrd="0" presId="urn:microsoft.com/office/officeart/2005/8/layout/hList2"/>
    <dgm:cxn modelId="{CA858C4E-A9EE-4655-A2F9-76CCB4C09848}" type="presParOf" srcId="{27217153-7546-4F48-8C37-B2DF93A319C0}" destId="{8463DA97-8956-41D0-AC99-695213F02C6A}" srcOrd="0" destOrd="0" presId="urn:microsoft.com/office/officeart/2005/8/layout/hList2"/>
    <dgm:cxn modelId="{1B1B05D1-24DE-444C-992D-5117496D98EA}" type="presParOf" srcId="{27217153-7546-4F48-8C37-B2DF93A319C0}" destId="{2C0F4922-076B-4E65-A837-ECD5C33B9C4F}" srcOrd="1" destOrd="0" presId="urn:microsoft.com/office/officeart/2005/8/layout/hList2"/>
    <dgm:cxn modelId="{9E979598-DF61-4D3F-9573-F1FF3FF617B3}" type="presParOf" srcId="{27217153-7546-4F48-8C37-B2DF93A319C0}" destId="{34F21095-BEAF-40D3-9DE2-FDDAFED31C4B}" srcOrd="2" destOrd="0" presId="urn:microsoft.com/office/officeart/2005/8/layout/hList2"/>
    <dgm:cxn modelId="{A1A2AE2A-7C87-4F60-9703-0111B44D4276}" type="presParOf" srcId="{E1F3B92B-BE53-49F7-8968-3EFC158B291A}" destId="{1806FEAA-31FA-46B7-B914-0ED59BD2DBF9}" srcOrd="1" destOrd="0" presId="urn:microsoft.com/office/officeart/2005/8/layout/hList2"/>
    <dgm:cxn modelId="{25C15237-8156-4EE8-A954-30106359DC31}" type="presParOf" srcId="{E1F3B92B-BE53-49F7-8968-3EFC158B291A}" destId="{3AAEA15A-1091-4E8C-B0A6-B9E64AF66514}" srcOrd="2" destOrd="0" presId="urn:microsoft.com/office/officeart/2005/8/layout/hList2"/>
    <dgm:cxn modelId="{E34482AF-2F8D-49F4-A978-55ED3A4AFDC9}" type="presParOf" srcId="{3AAEA15A-1091-4E8C-B0A6-B9E64AF66514}" destId="{AA21C8FE-4B21-493F-858F-193DFECD3B68}" srcOrd="0" destOrd="0" presId="urn:microsoft.com/office/officeart/2005/8/layout/hList2"/>
    <dgm:cxn modelId="{3D8AD020-45BA-4873-9439-D35F0DB8A217}" type="presParOf" srcId="{3AAEA15A-1091-4E8C-B0A6-B9E64AF66514}" destId="{09B4BC66-F5B7-4070-9CF0-E1EC25B786DD}" srcOrd="1" destOrd="0" presId="urn:microsoft.com/office/officeart/2005/8/layout/hList2"/>
    <dgm:cxn modelId="{44602957-B70B-4511-93B1-6CB4CA10B22D}" type="presParOf" srcId="{3AAEA15A-1091-4E8C-B0A6-B9E64AF66514}" destId="{38AEFE40-9EE1-41A0-88A6-BF96A657BF02}" srcOrd="2" destOrd="0" presId="urn:microsoft.com/office/officeart/2005/8/layout/hList2"/>
    <dgm:cxn modelId="{84989940-7174-461F-82EF-F26936BE3D4F}" type="presParOf" srcId="{E1F3B92B-BE53-49F7-8968-3EFC158B291A}" destId="{7651AA71-3290-4A31-B1D7-DCE30986C922}" srcOrd="3" destOrd="0" presId="urn:microsoft.com/office/officeart/2005/8/layout/hList2"/>
    <dgm:cxn modelId="{20204624-8C3E-445A-BAA1-EEE78B41078B}" type="presParOf" srcId="{E1F3B92B-BE53-49F7-8968-3EFC158B291A}" destId="{50450B73-FF51-4D89-9F41-CA4E4F4A4517}" srcOrd="4" destOrd="0" presId="urn:microsoft.com/office/officeart/2005/8/layout/hList2"/>
    <dgm:cxn modelId="{83338F99-55A2-4B5E-A6F3-E7DC49944326}" type="presParOf" srcId="{50450B73-FF51-4D89-9F41-CA4E4F4A4517}" destId="{F63D4DBF-583A-46FB-A9EA-DA07D87CD408}" srcOrd="0" destOrd="0" presId="urn:microsoft.com/office/officeart/2005/8/layout/hList2"/>
    <dgm:cxn modelId="{BD6755C8-D18F-4083-A492-E24D0B328180}" type="presParOf" srcId="{50450B73-FF51-4D89-9F41-CA4E4F4A4517}" destId="{8CEA9207-BC88-4F8E-B11F-A98775C438BA}" srcOrd="1" destOrd="0" presId="urn:microsoft.com/office/officeart/2005/8/layout/hList2"/>
    <dgm:cxn modelId="{1ADD0186-CFE6-4B19-BD5B-BE235BB3CD29}" type="presParOf" srcId="{50450B73-FF51-4D89-9F41-CA4E4F4A4517}" destId="{15220FB4-C76C-43CF-9C81-705C03744B3D}" srcOrd="2" destOrd="0" presId="urn:microsoft.com/office/officeart/2005/8/layout/h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58A2B70-7505-4B30-B321-6E5BC98465BE}" type="doc">
      <dgm:prSet loTypeId="urn:microsoft.com/office/officeart/2005/8/layout/h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3E7F3AF3-5615-4CA3-9E74-B5FEE660C937}">
      <dgm:prSet phldrT="[Texto]" custT="1"/>
      <dgm:spPr>
        <a:solidFill>
          <a:srgbClr val="F0F0F5"/>
        </a:solidFill>
      </dgm:spPr>
      <dgm:t>
        <a:bodyPr anchor="ctr"/>
        <a:lstStyle/>
        <a:p>
          <a:pPr algn="r"/>
          <a:r>
            <a:rPr lang="pt-BR" sz="3300" b="0"/>
            <a:t>Peritos</a:t>
          </a:r>
        </a:p>
      </dgm:t>
    </dgm:pt>
    <dgm:pt modelId="{3439EDB6-B52A-4A26-B6FD-A0C734A99F15}" type="parTrans" cxnId="{1A12F1D1-8B66-4075-80FA-B99431BBDAB6}">
      <dgm:prSet/>
      <dgm:spPr/>
      <dgm:t>
        <a:bodyPr/>
        <a:lstStyle/>
        <a:p>
          <a:endParaRPr lang="pt-BR"/>
        </a:p>
      </dgm:t>
    </dgm:pt>
    <dgm:pt modelId="{40D99825-4898-4213-8B00-3AF914F2E8C1}" type="sibTrans" cxnId="{1A12F1D1-8B66-4075-80FA-B99431BBDAB6}">
      <dgm:prSet/>
      <dgm:spPr/>
      <dgm:t>
        <a:bodyPr/>
        <a:lstStyle/>
        <a:p>
          <a:endParaRPr lang="pt-BR"/>
        </a:p>
      </dgm:t>
    </dgm:pt>
    <dgm:pt modelId="{24C51E80-38E3-4CF2-ADC8-8DD50DA7DD09}">
      <dgm:prSet phldrT="[Texto]" custT="1"/>
      <dgm:spPr>
        <a:noFill/>
        <a:ln>
          <a:noFill/>
        </a:ln>
      </dgm:spPr>
      <dgm:t>
        <a:bodyPr/>
        <a:lstStyle/>
        <a:p>
          <a:pPr algn="just">
            <a:buFont typeface="Arial" panose="020B0604020202020204" pitchFamily="34" charset="0"/>
            <a:buChar char="•"/>
          </a:pPr>
          <a:r>
            <a:rPr lang="pt-BR" sz="1600" b="1">
              <a:solidFill>
                <a:schemeClr val="tx1"/>
              </a:solidFill>
            </a:rPr>
            <a:t>Ausência</a:t>
          </a:r>
          <a:r>
            <a:rPr lang="pt-BR" sz="1600">
              <a:solidFill>
                <a:schemeClr val="tx1"/>
              </a:solidFill>
            </a:rPr>
            <a:t> de acesso a </a:t>
          </a:r>
          <a:r>
            <a:rPr lang="pt-BR" sz="1600" b="1" i="1">
              <a:solidFill>
                <a:schemeClr val="tx1"/>
              </a:solidFill>
            </a:rPr>
            <a:t>internet</a:t>
          </a:r>
          <a:r>
            <a:rPr lang="pt-BR" sz="1600">
              <a:solidFill>
                <a:schemeClr val="tx1"/>
              </a:solidFill>
            </a:rPr>
            <a:t> nos locais de perícia;</a:t>
          </a:r>
        </a:p>
      </dgm:t>
    </dgm:pt>
    <dgm:pt modelId="{609E2D60-32FF-41C6-A02C-5661C17E101C}" type="parTrans" cxnId="{BA70824A-2679-46F7-80FF-77DDBBFF2319}">
      <dgm:prSet/>
      <dgm:spPr/>
      <dgm:t>
        <a:bodyPr/>
        <a:lstStyle/>
        <a:p>
          <a:endParaRPr lang="pt-BR"/>
        </a:p>
      </dgm:t>
    </dgm:pt>
    <dgm:pt modelId="{88F1F417-7594-4F84-8E46-7CC9361E219E}" type="sibTrans" cxnId="{BA70824A-2679-46F7-80FF-77DDBBFF2319}">
      <dgm:prSet/>
      <dgm:spPr/>
      <dgm:t>
        <a:bodyPr/>
        <a:lstStyle/>
        <a:p>
          <a:endParaRPr lang="pt-BR"/>
        </a:p>
      </dgm:t>
    </dgm:pt>
    <dgm:pt modelId="{4035C2DB-3206-4624-88E9-ABEBF0DFB3BE}">
      <dgm:prSet phldrT="[Texto]" custT="1"/>
      <dgm:spPr>
        <a:solidFill>
          <a:srgbClr val="F0F0F5"/>
        </a:solidFill>
      </dgm:spPr>
      <dgm:t>
        <a:bodyPr anchor="ctr"/>
        <a:lstStyle/>
        <a:p>
          <a:r>
            <a:rPr lang="pt-BR" sz="3300"/>
            <a:t>MPMG</a:t>
          </a:r>
        </a:p>
      </dgm:t>
    </dgm:pt>
    <dgm:pt modelId="{CA6C4CF2-612E-4D17-8577-2F141D396F09}" type="parTrans" cxnId="{36BCF241-800E-4127-A184-0C67A7157C94}">
      <dgm:prSet/>
      <dgm:spPr/>
      <dgm:t>
        <a:bodyPr/>
        <a:lstStyle/>
        <a:p>
          <a:endParaRPr lang="pt-BR"/>
        </a:p>
      </dgm:t>
    </dgm:pt>
    <dgm:pt modelId="{106F233C-8A94-494E-91C3-E6062DF1A7B1}" type="sibTrans" cxnId="{36BCF241-800E-4127-A184-0C67A7157C94}">
      <dgm:prSet/>
      <dgm:spPr/>
      <dgm:t>
        <a:bodyPr/>
        <a:lstStyle/>
        <a:p>
          <a:endParaRPr lang="pt-BR"/>
        </a:p>
      </dgm:t>
    </dgm:pt>
    <dgm:pt modelId="{3610FF75-964C-4E15-BA22-8A9C1A744EB1}">
      <dgm:prSet phldrT="[Texto]" custT="1"/>
      <dgm:spPr>
        <a:noFill/>
        <a:ln>
          <a:noFill/>
        </a:ln>
      </dgm:spPr>
      <dgm:t>
        <a:bodyPr/>
        <a:lstStyle/>
        <a:p>
          <a:pPr algn="just"/>
          <a:r>
            <a:rPr lang="pt-BR" sz="1600">
              <a:solidFill>
                <a:schemeClr val="tx1"/>
              </a:solidFill>
            </a:rPr>
            <a:t>Laudos </a:t>
          </a:r>
          <a:r>
            <a:rPr lang="pt-BR" sz="1600" b="1">
              <a:solidFill>
                <a:schemeClr val="tx1"/>
              </a:solidFill>
            </a:rPr>
            <a:t>arquivados</a:t>
          </a:r>
          <a:r>
            <a:rPr lang="pt-BR" sz="1600">
              <a:solidFill>
                <a:schemeClr val="tx1"/>
              </a:solidFill>
            </a:rPr>
            <a:t> no </a:t>
          </a:r>
          <a:r>
            <a:rPr lang="pt-BR" sz="1600" i="1">
              <a:solidFill>
                <a:schemeClr val="tx1"/>
              </a:solidFill>
            </a:rPr>
            <a:t>drive</a:t>
          </a:r>
          <a:r>
            <a:rPr lang="pt-BR" sz="1600">
              <a:solidFill>
                <a:schemeClr val="tx1"/>
              </a:solidFill>
            </a:rPr>
            <a:t> do </a:t>
          </a:r>
          <a:r>
            <a:rPr lang="pt-BR" sz="1600" b="1">
              <a:solidFill>
                <a:schemeClr val="tx1"/>
              </a:solidFill>
            </a:rPr>
            <a:t>Teams</a:t>
          </a:r>
          <a:r>
            <a:rPr lang="pt-BR" sz="1600">
              <a:solidFill>
                <a:schemeClr val="tx1"/>
              </a:solidFill>
            </a:rPr>
            <a:t>;</a:t>
          </a:r>
        </a:p>
      </dgm:t>
    </dgm:pt>
    <dgm:pt modelId="{16C46951-E594-47EA-B1CB-FBA9DEFC634D}" type="sibTrans" cxnId="{34560C21-B664-40C5-9DAF-829E29D7A49A}">
      <dgm:prSet/>
      <dgm:spPr/>
      <dgm:t>
        <a:bodyPr/>
        <a:lstStyle/>
        <a:p>
          <a:endParaRPr lang="pt-BR"/>
        </a:p>
      </dgm:t>
    </dgm:pt>
    <dgm:pt modelId="{DD5C2DE4-CE50-4B21-909B-A170B1B71903}" type="parTrans" cxnId="{34560C21-B664-40C5-9DAF-829E29D7A49A}">
      <dgm:prSet/>
      <dgm:spPr/>
      <dgm:t>
        <a:bodyPr/>
        <a:lstStyle/>
        <a:p>
          <a:endParaRPr lang="pt-BR"/>
        </a:p>
      </dgm:t>
    </dgm:pt>
    <dgm:pt modelId="{72877E01-F44B-4B45-9619-F8D15FBD8A7D}">
      <dgm:prSet custT="1"/>
      <dgm:spPr/>
      <dgm:t>
        <a:bodyPr/>
        <a:lstStyle/>
        <a:p>
          <a:pPr algn="just"/>
          <a:r>
            <a:rPr lang="pt-BR" sz="1600" b="0" i="0">
              <a:solidFill>
                <a:schemeClr val="tx1"/>
              </a:solidFill>
            </a:rPr>
            <a:t>Troca de</a:t>
          </a:r>
          <a:r>
            <a:rPr lang="pt-BR" sz="1600" b="0" i="1">
              <a:solidFill>
                <a:schemeClr val="tx1"/>
              </a:solidFill>
            </a:rPr>
            <a:t> </a:t>
          </a:r>
          <a:r>
            <a:rPr lang="pt-BR" sz="1600" b="1" i="1">
              <a:solidFill>
                <a:schemeClr val="tx1"/>
              </a:solidFill>
            </a:rPr>
            <a:t>e-mails </a:t>
          </a:r>
          <a:r>
            <a:rPr lang="pt-BR" sz="1600" b="0" i="0">
              <a:solidFill>
                <a:schemeClr val="tx1"/>
              </a:solidFill>
            </a:rPr>
            <a:t>utilizada como </a:t>
          </a:r>
          <a:r>
            <a:rPr lang="pt-BR" sz="1600" b="1" i="1">
              <a:solidFill>
                <a:schemeClr val="tx1"/>
              </a:solidFill>
            </a:rPr>
            <a:t>backup </a:t>
          </a:r>
          <a:r>
            <a:rPr lang="pt-BR" sz="1600" b="0" i="0">
              <a:solidFill>
                <a:schemeClr val="tx1"/>
              </a:solidFill>
            </a:rPr>
            <a:t>de </a:t>
          </a:r>
          <a:r>
            <a:rPr lang="pt-BR" sz="1600" b="1" i="0">
              <a:solidFill>
                <a:schemeClr val="tx1"/>
              </a:solidFill>
            </a:rPr>
            <a:t>versões</a:t>
          </a:r>
          <a:r>
            <a:rPr lang="pt-BR" sz="1600" b="0" i="0">
              <a:solidFill>
                <a:schemeClr val="tx1"/>
              </a:solidFill>
            </a:rPr>
            <a:t> do laudo;</a:t>
          </a:r>
        </a:p>
      </dgm:t>
    </dgm:pt>
    <dgm:pt modelId="{4E685620-915E-4E7D-A9CE-792269004692}" type="parTrans" cxnId="{FB81DE52-0101-4B52-A996-8FA27F3F67F5}">
      <dgm:prSet/>
      <dgm:spPr/>
      <dgm:t>
        <a:bodyPr/>
        <a:lstStyle/>
        <a:p>
          <a:endParaRPr lang="pt-BR"/>
        </a:p>
      </dgm:t>
    </dgm:pt>
    <dgm:pt modelId="{FE649CFD-BD50-42C4-9B84-4BAA7AB0CC37}" type="sibTrans" cxnId="{FB81DE52-0101-4B52-A996-8FA27F3F67F5}">
      <dgm:prSet/>
      <dgm:spPr/>
      <dgm:t>
        <a:bodyPr/>
        <a:lstStyle/>
        <a:p>
          <a:endParaRPr lang="pt-BR"/>
        </a:p>
      </dgm:t>
    </dgm:pt>
    <dgm:pt modelId="{B857DA9D-A0F7-4381-93F6-9F6D361B2B48}">
      <dgm:prSet phldrT="[Texto]" custT="1"/>
      <dgm:spPr>
        <a:noFill/>
        <a:ln>
          <a:noFill/>
        </a:ln>
      </dgm:spPr>
      <dgm:t>
        <a:bodyPr/>
        <a:lstStyle/>
        <a:p>
          <a:pPr algn="just">
            <a:buFont typeface="Arial" panose="020B0604020202020204" pitchFamily="34" charset="0"/>
            <a:buChar char="•"/>
          </a:pPr>
          <a:r>
            <a:rPr lang="pt-BR" sz="1600">
              <a:solidFill>
                <a:schemeClr val="tx1"/>
              </a:solidFill>
            </a:rPr>
            <a:t>Utilização de </a:t>
          </a:r>
          <a:r>
            <a:rPr lang="pt-BR" sz="1600" b="1">
              <a:solidFill>
                <a:schemeClr val="tx1"/>
              </a:solidFill>
            </a:rPr>
            <a:t>armazenamento próprio</a:t>
          </a:r>
          <a:r>
            <a:rPr lang="pt-BR" sz="1600">
              <a:solidFill>
                <a:schemeClr val="tx1"/>
              </a:solidFill>
            </a:rPr>
            <a:t> de arquivos;</a:t>
          </a:r>
        </a:p>
      </dgm:t>
    </dgm:pt>
    <dgm:pt modelId="{82F94C4E-D154-40B3-9330-B404B68E6D01}" type="parTrans" cxnId="{B0E87395-BF1B-4199-A2C4-7F788CF3C940}">
      <dgm:prSet/>
      <dgm:spPr/>
      <dgm:t>
        <a:bodyPr/>
        <a:lstStyle/>
        <a:p>
          <a:endParaRPr lang="en-US"/>
        </a:p>
      </dgm:t>
    </dgm:pt>
    <dgm:pt modelId="{0550BF3C-BB22-4811-948C-2255EE8723DA}" type="sibTrans" cxnId="{B0E87395-BF1B-4199-A2C4-7F788CF3C940}">
      <dgm:prSet/>
      <dgm:spPr/>
      <dgm:t>
        <a:bodyPr/>
        <a:lstStyle/>
        <a:p>
          <a:endParaRPr lang="en-US"/>
        </a:p>
      </dgm:t>
    </dgm:pt>
    <dgm:pt modelId="{1B565ABA-1E0B-42C2-8FE7-B1458452EF7E}">
      <dgm:prSet phldrT="[Texto]" custT="1"/>
      <dgm:spPr>
        <a:noFill/>
        <a:ln>
          <a:noFill/>
        </a:ln>
      </dgm:spPr>
      <dgm:t>
        <a:bodyPr/>
        <a:lstStyle/>
        <a:p>
          <a:pPr algn="just">
            <a:buFont typeface="Arial" panose="020B0604020202020204" pitchFamily="34" charset="0"/>
            <a:buChar char="•"/>
          </a:pPr>
          <a:r>
            <a:rPr lang="pt-BR" sz="1600">
              <a:solidFill>
                <a:schemeClr val="tx1"/>
              </a:solidFill>
            </a:rPr>
            <a:t>Troca de </a:t>
          </a:r>
          <a:r>
            <a:rPr lang="pt-BR" sz="1600" b="1" i="1">
              <a:solidFill>
                <a:schemeClr val="tx1"/>
              </a:solidFill>
            </a:rPr>
            <a:t>e-mails</a:t>
          </a:r>
          <a:r>
            <a:rPr lang="pt-BR" sz="1600">
              <a:solidFill>
                <a:schemeClr val="tx1"/>
              </a:solidFill>
            </a:rPr>
            <a:t> utilizada como</a:t>
          </a:r>
          <a:r>
            <a:rPr lang="pt-BR" sz="1600" i="0">
              <a:solidFill>
                <a:schemeClr val="tx1"/>
              </a:solidFill>
            </a:rPr>
            <a:t> </a:t>
          </a:r>
          <a:r>
            <a:rPr lang="pt-BR" sz="1600" b="1" i="1">
              <a:solidFill>
                <a:schemeClr val="tx1"/>
              </a:solidFill>
            </a:rPr>
            <a:t>backup</a:t>
          </a:r>
          <a:r>
            <a:rPr lang="pt-BR" sz="1600" b="0" i="1">
              <a:solidFill>
                <a:schemeClr val="tx1"/>
              </a:solidFill>
            </a:rPr>
            <a:t> </a:t>
          </a:r>
          <a:r>
            <a:rPr lang="pt-BR" sz="1600" b="0" i="0">
              <a:solidFill>
                <a:schemeClr val="tx1"/>
              </a:solidFill>
            </a:rPr>
            <a:t>de </a:t>
          </a:r>
          <a:r>
            <a:rPr lang="pt-BR" sz="1600" b="1" i="0">
              <a:solidFill>
                <a:schemeClr val="tx1"/>
              </a:solidFill>
            </a:rPr>
            <a:t>versões</a:t>
          </a:r>
          <a:r>
            <a:rPr lang="pt-BR" sz="1600" b="0" i="0">
              <a:solidFill>
                <a:schemeClr val="tx1"/>
              </a:solidFill>
            </a:rPr>
            <a:t> do laudo</a:t>
          </a:r>
          <a:r>
            <a:rPr lang="pt-BR" sz="1600" i="0">
              <a:solidFill>
                <a:schemeClr val="tx1"/>
              </a:solidFill>
            </a:rPr>
            <a:t>.</a:t>
          </a:r>
        </a:p>
      </dgm:t>
    </dgm:pt>
    <dgm:pt modelId="{9FDE3A95-F7EE-4DDA-AB40-02632F02321F}" type="parTrans" cxnId="{0EAB3EFD-D542-49D9-83AE-FA3E568BFB24}">
      <dgm:prSet/>
      <dgm:spPr/>
      <dgm:t>
        <a:bodyPr/>
        <a:lstStyle/>
        <a:p>
          <a:endParaRPr lang="en-US"/>
        </a:p>
      </dgm:t>
    </dgm:pt>
    <dgm:pt modelId="{C651A826-8A46-427D-B9DD-CC2A520E6A93}" type="sibTrans" cxnId="{0EAB3EFD-D542-49D9-83AE-FA3E568BFB24}">
      <dgm:prSet/>
      <dgm:spPr/>
      <dgm:t>
        <a:bodyPr/>
        <a:lstStyle/>
        <a:p>
          <a:endParaRPr lang="en-US"/>
        </a:p>
      </dgm:t>
    </dgm:pt>
    <dgm:pt modelId="{B9B873FB-F99C-42BF-90D1-BE6CED54C8A1}">
      <dgm:prSet phldrT="[Texto]" custT="1"/>
      <dgm:spPr>
        <a:noFill/>
        <a:ln>
          <a:noFill/>
        </a:ln>
      </dgm:spPr>
      <dgm:t>
        <a:bodyPr/>
        <a:lstStyle/>
        <a:p>
          <a:pPr algn="just">
            <a:buFont typeface="Arial" panose="020B0604020202020204" pitchFamily="34" charset="0"/>
            <a:buChar char="•"/>
          </a:pPr>
          <a:endParaRPr lang="pt-BR" sz="1600">
            <a:solidFill>
              <a:schemeClr val="tx1"/>
            </a:solidFill>
          </a:endParaRPr>
        </a:p>
      </dgm:t>
    </dgm:pt>
    <dgm:pt modelId="{376155A0-2939-4B01-B517-ED78070B74EC}" type="parTrans" cxnId="{74E002AA-F1DA-493C-94B8-3191CACD633E}">
      <dgm:prSet/>
      <dgm:spPr/>
      <dgm:t>
        <a:bodyPr/>
        <a:lstStyle/>
        <a:p>
          <a:endParaRPr lang="en-US"/>
        </a:p>
      </dgm:t>
    </dgm:pt>
    <dgm:pt modelId="{7C299A54-C02E-4B83-919A-4EC7507C9353}" type="sibTrans" cxnId="{74E002AA-F1DA-493C-94B8-3191CACD633E}">
      <dgm:prSet/>
      <dgm:spPr/>
      <dgm:t>
        <a:bodyPr/>
        <a:lstStyle/>
        <a:p>
          <a:endParaRPr lang="en-US"/>
        </a:p>
      </dgm:t>
    </dgm:pt>
    <dgm:pt modelId="{1C80BD7E-7320-49E3-BE59-1C3F24854D9F}">
      <dgm:prSet phldrT="[Texto]" custT="1"/>
      <dgm:spPr>
        <a:noFill/>
        <a:ln>
          <a:noFill/>
        </a:ln>
      </dgm:spPr>
      <dgm:t>
        <a:bodyPr/>
        <a:lstStyle/>
        <a:p>
          <a:pPr algn="just">
            <a:buFont typeface="Arial" panose="020B0604020202020204" pitchFamily="34" charset="0"/>
            <a:buChar char="•"/>
          </a:pPr>
          <a:endParaRPr lang="pt-BR" sz="1600">
            <a:solidFill>
              <a:schemeClr val="tx1"/>
            </a:solidFill>
          </a:endParaRPr>
        </a:p>
      </dgm:t>
    </dgm:pt>
    <dgm:pt modelId="{3B4381D7-6379-41EE-AC57-65D88D500C19}" type="parTrans" cxnId="{B3D5DC27-07C5-44D0-8D96-E13EB504A248}">
      <dgm:prSet/>
      <dgm:spPr/>
      <dgm:t>
        <a:bodyPr/>
        <a:lstStyle/>
        <a:p>
          <a:endParaRPr lang="en-US"/>
        </a:p>
      </dgm:t>
    </dgm:pt>
    <dgm:pt modelId="{F1981BCF-DC0B-487F-9925-D332E7412AD4}" type="sibTrans" cxnId="{B3D5DC27-07C5-44D0-8D96-E13EB504A248}">
      <dgm:prSet/>
      <dgm:spPr/>
      <dgm:t>
        <a:bodyPr/>
        <a:lstStyle/>
        <a:p>
          <a:endParaRPr lang="en-US"/>
        </a:p>
      </dgm:t>
    </dgm:pt>
    <dgm:pt modelId="{1CB3CABD-FC2B-4A51-8938-2B8F5022F55F}">
      <dgm:prSet phldrT="[Texto]" custT="1"/>
      <dgm:spPr>
        <a:noFill/>
        <a:ln>
          <a:noFill/>
        </a:ln>
      </dgm:spPr>
      <dgm:t>
        <a:bodyPr/>
        <a:lstStyle/>
        <a:p>
          <a:pPr algn="just"/>
          <a:endParaRPr lang="pt-BR" sz="1600">
            <a:solidFill>
              <a:schemeClr val="tx1"/>
            </a:solidFill>
          </a:endParaRPr>
        </a:p>
      </dgm:t>
    </dgm:pt>
    <dgm:pt modelId="{1D5DD635-8C71-4E95-9603-78F2161A7296}" type="parTrans" cxnId="{84CB7A02-6389-48E3-A4C8-16454DAD0D77}">
      <dgm:prSet/>
      <dgm:spPr/>
      <dgm:t>
        <a:bodyPr/>
        <a:lstStyle/>
        <a:p>
          <a:endParaRPr lang="en-US"/>
        </a:p>
      </dgm:t>
    </dgm:pt>
    <dgm:pt modelId="{D8AE6933-8983-4FFE-94EB-E710E7F57D6D}" type="sibTrans" cxnId="{84CB7A02-6389-48E3-A4C8-16454DAD0D77}">
      <dgm:prSet/>
      <dgm:spPr/>
      <dgm:t>
        <a:bodyPr/>
        <a:lstStyle/>
        <a:p>
          <a:endParaRPr lang="en-US"/>
        </a:p>
      </dgm:t>
    </dgm:pt>
    <dgm:pt modelId="{B717B2F5-1DE8-4EF7-8DD3-6B002413BECE}">
      <dgm:prSet custT="1"/>
      <dgm:spPr/>
      <dgm:t>
        <a:bodyPr/>
        <a:lstStyle/>
        <a:p>
          <a:pPr algn="just"/>
          <a:r>
            <a:rPr lang="pt-BR" sz="1600" b="1">
              <a:solidFill>
                <a:schemeClr val="tx1"/>
              </a:solidFill>
            </a:rPr>
            <a:t>Perda de dados importantes (documento apagado sem </a:t>
          </a:r>
          <a:r>
            <a:rPr lang="pt-BR" sz="1600" b="1" i="1">
              <a:solidFill>
                <a:schemeClr val="tx1"/>
              </a:solidFill>
            </a:rPr>
            <a:t>backup).</a:t>
          </a:r>
          <a:endParaRPr lang="pt-BR" sz="1600" b="1">
            <a:solidFill>
              <a:schemeClr val="tx1"/>
            </a:solidFill>
          </a:endParaRPr>
        </a:p>
      </dgm:t>
    </dgm:pt>
    <dgm:pt modelId="{F4A82227-6475-4E6C-BD7E-AC092363D360}" type="parTrans" cxnId="{9712EA96-EDFE-4A5D-A84C-2C703F9668E8}">
      <dgm:prSet/>
      <dgm:spPr/>
      <dgm:t>
        <a:bodyPr/>
        <a:lstStyle/>
        <a:p>
          <a:endParaRPr lang="en-US"/>
        </a:p>
      </dgm:t>
    </dgm:pt>
    <dgm:pt modelId="{FA6DB05D-00EE-4AB7-A4A3-DB4AAA399D7E}" type="sibTrans" cxnId="{9712EA96-EDFE-4A5D-A84C-2C703F9668E8}">
      <dgm:prSet/>
      <dgm:spPr/>
      <dgm:t>
        <a:bodyPr/>
        <a:lstStyle/>
        <a:p>
          <a:endParaRPr lang="en-US"/>
        </a:p>
      </dgm:t>
    </dgm:pt>
    <dgm:pt modelId="{9985B9C0-9C21-4909-8F99-A50F46712DFA}">
      <dgm:prSet custT="1"/>
      <dgm:spPr/>
      <dgm:t>
        <a:bodyPr/>
        <a:lstStyle/>
        <a:p>
          <a:pPr algn="just"/>
          <a:endParaRPr lang="pt-BR" sz="1600">
            <a:solidFill>
              <a:schemeClr val="tx1"/>
            </a:solidFill>
          </a:endParaRPr>
        </a:p>
      </dgm:t>
    </dgm:pt>
    <dgm:pt modelId="{1D76AAC9-79BA-4FAB-A82D-87B99467599C}" type="parTrans" cxnId="{CB7FF548-5166-4C94-B930-C27109BF9474}">
      <dgm:prSet/>
      <dgm:spPr/>
      <dgm:t>
        <a:bodyPr/>
        <a:lstStyle/>
        <a:p>
          <a:endParaRPr lang="en-US"/>
        </a:p>
      </dgm:t>
    </dgm:pt>
    <dgm:pt modelId="{BA9AA877-57B0-4159-9906-48890150EE13}" type="sibTrans" cxnId="{CB7FF548-5166-4C94-B930-C27109BF9474}">
      <dgm:prSet/>
      <dgm:spPr/>
      <dgm:t>
        <a:bodyPr/>
        <a:lstStyle/>
        <a:p>
          <a:endParaRPr lang="en-US"/>
        </a:p>
      </dgm:t>
    </dgm:pt>
    <dgm:pt modelId="{1DE56B2E-2934-44AF-AB00-F34ED56CF385}">
      <dgm:prSet phldrT="[Texto]" custT="1"/>
      <dgm:spPr>
        <a:noFill/>
        <a:ln>
          <a:noFill/>
        </a:ln>
      </dgm:spPr>
      <dgm:t>
        <a:bodyPr/>
        <a:lstStyle/>
        <a:p>
          <a:pPr algn="just"/>
          <a:r>
            <a:rPr lang="pt-BR" sz="1600">
              <a:solidFill>
                <a:schemeClr val="tx1"/>
              </a:solidFill>
            </a:rPr>
            <a:t>Armazenamento de </a:t>
          </a:r>
          <a:r>
            <a:rPr lang="pt-BR" sz="1600" b="1">
              <a:solidFill>
                <a:schemeClr val="tx1"/>
              </a:solidFill>
            </a:rPr>
            <a:t>laudos</a:t>
          </a:r>
          <a:r>
            <a:rPr lang="pt-BR" sz="1600">
              <a:solidFill>
                <a:schemeClr val="tx1"/>
              </a:solidFill>
            </a:rPr>
            <a:t> no formato </a:t>
          </a:r>
          <a:r>
            <a:rPr lang="pt-BR" sz="1600" b="1">
              <a:solidFill>
                <a:schemeClr val="tx1"/>
              </a:solidFill>
            </a:rPr>
            <a:t>digital</a:t>
          </a:r>
          <a:r>
            <a:rPr lang="pt-BR" sz="1600">
              <a:solidFill>
                <a:schemeClr val="tx1"/>
              </a:solidFill>
            </a:rPr>
            <a:t> somente a partir de </a:t>
          </a:r>
          <a:r>
            <a:rPr lang="pt-BR" sz="1600" b="1">
              <a:solidFill>
                <a:schemeClr val="tx1"/>
              </a:solidFill>
            </a:rPr>
            <a:t>2019</a:t>
          </a:r>
          <a:r>
            <a:rPr lang="pt-BR" sz="1600">
              <a:solidFill>
                <a:schemeClr val="tx1"/>
              </a:solidFill>
            </a:rPr>
            <a:t>;</a:t>
          </a:r>
        </a:p>
      </dgm:t>
    </dgm:pt>
    <dgm:pt modelId="{A9EE01F4-7E11-4ACB-B3C3-D6E15C3B0B3D}" type="parTrans" cxnId="{E532D523-5B29-435C-81B8-BF0EC32791D6}">
      <dgm:prSet/>
      <dgm:spPr/>
      <dgm:t>
        <a:bodyPr/>
        <a:lstStyle/>
        <a:p>
          <a:endParaRPr lang="en-US"/>
        </a:p>
      </dgm:t>
    </dgm:pt>
    <dgm:pt modelId="{470B40E3-C884-4759-A1C0-DD8FD8ABD2DA}" type="sibTrans" cxnId="{E532D523-5B29-435C-81B8-BF0EC32791D6}">
      <dgm:prSet/>
      <dgm:spPr/>
      <dgm:t>
        <a:bodyPr/>
        <a:lstStyle/>
        <a:p>
          <a:endParaRPr lang="en-US"/>
        </a:p>
      </dgm:t>
    </dgm:pt>
    <dgm:pt modelId="{EC116C17-9AF7-4AA0-A8D8-D4CB7CA4A1EF}">
      <dgm:prSet phldrT="[Texto]" custT="1"/>
      <dgm:spPr>
        <a:noFill/>
        <a:ln>
          <a:noFill/>
        </a:ln>
      </dgm:spPr>
      <dgm:t>
        <a:bodyPr/>
        <a:lstStyle/>
        <a:p>
          <a:pPr algn="just"/>
          <a:endParaRPr lang="pt-BR" sz="1600">
            <a:solidFill>
              <a:schemeClr val="tx1"/>
            </a:solidFill>
          </a:endParaRPr>
        </a:p>
      </dgm:t>
    </dgm:pt>
    <dgm:pt modelId="{72F69376-919F-4BC4-91C3-F837028E0917}" type="parTrans" cxnId="{5A749962-0376-44BD-B716-063CF73F59D3}">
      <dgm:prSet/>
      <dgm:spPr/>
      <dgm:t>
        <a:bodyPr/>
        <a:lstStyle/>
        <a:p>
          <a:endParaRPr lang="en-US"/>
        </a:p>
      </dgm:t>
    </dgm:pt>
    <dgm:pt modelId="{28481359-A639-4353-B77A-9D4DD405E6AA}" type="sibTrans" cxnId="{5A749962-0376-44BD-B716-063CF73F59D3}">
      <dgm:prSet/>
      <dgm:spPr/>
      <dgm:t>
        <a:bodyPr/>
        <a:lstStyle/>
        <a:p>
          <a:endParaRPr lang="en-US"/>
        </a:p>
      </dgm:t>
    </dgm:pt>
    <dgm:pt modelId="{3C98C671-F254-4ABC-A3DE-C665D9508307}">
      <dgm:prSet phldrT="[Texto]" custT="1"/>
      <dgm:spPr>
        <a:noFill/>
        <a:ln>
          <a:noFill/>
        </a:ln>
      </dgm:spPr>
      <dgm:t>
        <a:bodyPr/>
        <a:lstStyle/>
        <a:p>
          <a:pPr algn="just">
            <a:buFont typeface="Arial" panose="020B0604020202020204" pitchFamily="34" charset="0"/>
            <a:buChar char="•"/>
          </a:pPr>
          <a:endParaRPr lang="pt-BR" sz="1600">
            <a:solidFill>
              <a:schemeClr val="tx1"/>
            </a:solidFill>
          </a:endParaRPr>
        </a:p>
      </dgm:t>
    </dgm:pt>
    <dgm:pt modelId="{9D8CC429-59EF-4469-A70A-DE2E56A5DF0E}" type="parTrans" cxnId="{77AEF288-74C1-412B-A85B-73C2878B64A2}">
      <dgm:prSet/>
      <dgm:spPr/>
      <dgm:t>
        <a:bodyPr/>
        <a:lstStyle/>
        <a:p>
          <a:endParaRPr lang="pt-BR"/>
        </a:p>
      </dgm:t>
    </dgm:pt>
    <dgm:pt modelId="{0AF8866C-3AE9-4207-AF02-1B384DD46167}" type="sibTrans" cxnId="{77AEF288-74C1-412B-A85B-73C2878B64A2}">
      <dgm:prSet/>
      <dgm:spPr/>
      <dgm:t>
        <a:bodyPr/>
        <a:lstStyle/>
        <a:p>
          <a:endParaRPr lang="pt-BR"/>
        </a:p>
      </dgm:t>
    </dgm:pt>
    <dgm:pt modelId="{E1F3B92B-BE53-49F7-8968-3EFC158B291A}" type="pres">
      <dgm:prSet presAssocID="{C58A2B70-7505-4B30-B321-6E5BC98465BE}" presName="linearFlow" presStyleCnt="0">
        <dgm:presLayoutVars>
          <dgm:dir/>
          <dgm:animLvl val="lvl"/>
          <dgm:resizeHandles/>
        </dgm:presLayoutVars>
      </dgm:prSet>
      <dgm:spPr/>
    </dgm:pt>
    <dgm:pt modelId="{27217153-7546-4F48-8C37-B2DF93A319C0}" type="pres">
      <dgm:prSet presAssocID="{3E7F3AF3-5615-4CA3-9E74-B5FEE660C937}" presName="compositeNode" presStyleCnt="0">
        <dgm:presLayoutVars>
          <dgm:bulletEnabled val="1"/>
        </dgm:presLayoutVars>
      </dgm:prSet>
      <dgm:spPr/>
    </dgm:pt>
    <dgm:pt modelId="{8463DA97-8956-41D0-AC99-695213F02C6A}" type="pres">
      <dgm:prSet presAssocID="{3E7F3AF3-5615-4CA3-9E74-B5FEE660C937}" presName="image" presStyleLbl="fgImgPlace1" presStyleIdx="0" presStyleCnt="2" custScaleX="90739" custScaleY="89016"/>
      <dgm:spPr>
        <a:blipFill dpi="0" rotWithShape="1">
          <a:blip xmlns:r="http://schemas.openxmlformats.org/officeDocument/2006/relationships" r:embed="rId1">
            <a:alphaModFix amt="30000"/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2C0F4922-076B-4E65-A837-ECD5C33B9C4F}" type="pres">
      <dgm:prSet presAssocID="{3E7F3AF3-5615-4CA3-9E74-B5FEE660C937}" presName="childNode" presStyleLbl="node1" presStyleIdx="0" presStyleCnt="2" custLinFactNeighborY="-2530">
        <dgm:presLayoutVars>
          <dgm:bulletEnabled val="1"/>
        </dgm:presLayoutVars>
      </dgm:prSet>
      <dgm:spPr/>
    </dgm:pt>
    <dgm:pt modelId="{34F21095-BEAF-40D3-9DE2-FDDAFED31C4B}" type="pres">
      <dgm:prSet presAssocID="{3E7F3AF3-5615-4CA3-9E74-B5FEE660C937}" presName="parentNode" presStyleLbl="revTx" presStyleIdx="0" presStyleCnt="2">
        <dgm:presLayoutVars>
          <dgm:chMax val="0"/>
          <dgm:bulletEnabled val="1"/>
        </dgm:presLayoutVars>
      </dgm:prSet>
      <dgm:spPr/>
    </dgm:pt>
    <dgm:pt modelId="{1806FEAA-31FA-46B7-B914-0ED59BD2DBF9}" type="pres">
      <dgm:prSet presAssocID="{40D99825-4898-4213-8B00-3AF914F2E8C1}" presName="sibTrans" presStyleCnt="0"/>
      <dgm:spPr/>
    </dgm:pt>
    <dgm:pt modelId="{3AAEA15A-1091-4E8C-B0A6-B9E64AF66514}" type="pres">
      <dgm:prSet presAssocID="{4035C2DB-3206-4624-88E9-ABEBF0DFB3BE}" presName="compositeNode" presStyleCnt="0">
        <dgm:presLayoutVars>
          <dgm:bulletEnabled val="1"/>
        </dgm:presLayoutVars>
      </dgm:prSet>
      <dgm:spPr/>
    </dgm:pt>
    <dgm:pt modelId="{AA21C8FE-4B21-493F-858F-193DFECD3B68}" type="pres">
      <dgm:prSet presAssocID="{4035C2DB-3206-4624-88E9-ABEBF0DFB3BE}" presName="image" presStyleLbl="fgImgPlace1" presStyleIdx="1" presStyleCnt="2" custScaleX="99016" custScaleY="91382"/>
      <dgm:spPr>
        <a:blipFill dpi="0" rotWithShape="1">
          <a:blip xmlns:r="http://schemas.openxmlformats.org/officeDocument/2006/relationships" r:embed="rId3">
            <a:duotone>
              <a:schemeClr val="accent5">
                <a:shade val="45000"/>
                <a:satMod val="135000"/>
              </a:schemeClr>
              <a:prstClr val="white"/>
            </a:duotone>
            <a:alphaModFix amt="30000"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09B4BC66-F5B7-4070-9CF0-E1EC25B786DD}" type="pres">
      <dgm:prSet presAssocID="{4035C2DB-3206-4624-88E9-ABEBF0DFB3BE}" presName="childNode" presStyleLbl="node1" presStyleIdx="1" presStyleCnt="2">
        <dgm:presLayoutVars>
          <dgm:bulletEnabled val="1"/>
        </dgm:presLayoutVars>
      </dgm:prSet>
      <dgm:spPr/>
    </dgm:pt>
    <dgm:pt modelId="{38AEFE40-9EE1-41A0-88A6-BF96A657BF02}" type="pres">
      <dgm:prSet presAssocID="{4035C2DB-3206-4624-88E9-ABEBF0DFB3BE}" presName="parentNode" presStyleLbl="revTx" presStyleIdx="1" presStyleCnt="2">
        <dgm:presLayoutVars>
          <dgm:chMax val="0"/>
          <dgm:bulletEnabled val="1"/>
        </dgm:presLayoutVars>
      </dgm:prSet>
      <dgm:spPr/>
    </dgm:pt>
  </dgm:ptLst>
  <dgm:cxnLst>
    <dgm:cxn modelId="{84CB7A02-6389-48E3-A4C8-16454DAD0D77}" srcId="{4035C2DB-3206-4624-88E9-ABEBF0DFB3BE}" destId="{1CB3CABD-FC2B-4A51-8938-2B8F5022F55F}" srcOrd="3" destOrd="0" parTransId="{1D5DD635-8C71-4E95-9603-78F2161A7296}" sibTransId="{D8AE6933-8983-4FFE-94EB-E710E7F57D6D}"/>
    <dgm:cxn modelId="{342F7917-4EF4-49C1-AA3B-163265BEA49C}" type="presOf" srcId="{C58A2B70-7505-4B30-B321-6E5BC98465BE}" destId="{E1F3B92B-BE53-49F7-8968-3EFC158B291A}" srcOrd="0" destOrd="0" presId="urn:microsoft.com/office/officeart/2005/8/layout/hList2"/>
    <dgm:cxn modelId="{91150A18-9EB0-472B-9A69-5B4BECCD7331}" type="presOf" srcId="{3E7F3AF3-5615-4CA3-9E74-B5FEE660C937}" destId="{34F21095-BEAF-40D3-9DE2-FDDAFED31C4B}" srcOrd="0" destOrd="0" presId="urn:microsoft.com/office/officeart/2005/8/layout/hList2"/>
    <dgm:cxn modelId="{D1FAAC1B-62FA-4C1B-9749-D9322729A3C6}" type="presOf" srcId="{3610FF75-964C-4E15-BA22-8A9C1A744EB1}" destId="{09B4BC66-F5B7-4070-9CF0-E1EC25B786DD}" srcOrd="0" destOrd="2" presId="urn:microsoft.com/office/officeart/2005/8/layout/hList2"/>
    <dgm:cxn modelId="{C0291D1E-5078-41B8-B1AA-B269BB9DBB53}" type="presOf" srcId="{1B565ABA-1E0B-42C2-8FE7-B1458452EF7E}" destId="{2C0F4922-076B-4E65-A837-ECD5C33B9C4F}" srcOrd="0" destOrd="5" presId="urn:microsoft.com/office/officeart/2005/8/layout/hList2"/>
    <dgm:cxn modelId="{34560C21-B664-40C5-9DAF-829E29D7A49A}" srcId="{4035C2DB-3206-4624-88E9-ABEBF0DFB3BE}" destId="{3610FF75-964C-4E15-BA22-8A9C1A744EB1}" srcOrd="2" destOrd="0" parTransId="{DD5C2DE4-CE50-4B21-909B-A170B1B71903}" sibTransId="{16C46951-E594-47EA-B1CB-FBA9DEFC634D}"/>
    <dgm:cxn modelId="{E532D523-5B29-435C-81B8-BF0EC32791D6}" srcId="{4035C2DB-3206-4624-88E9-ABEBF0DFB3BE}" destId="{1DE56B2E-2934-44AF-AB00-F34ED56CF385}" srcOrd="0" destOrd="0" parTransId="{A9EE01F4-7E11-4ACB-B3C3-D6E15C3B0B3D}" sibTransId="{470B40E3-C884-4759-A1C0-DD8FD8ABD2DA}"/>
    <dgm:cxn modelId="{B3D5DC27-07C5-44D0-8D96-E13EB504A248}" srcId="{3E7F3AF3-5615-4CA3-9E74-B5FEE660C937}" destId="{1C80BD7E-7320-49E3-BE59-1C3F24854D9F}" srcOrd="4" destOrd="0" parTransId="{3B4381D7-6379-41EE-AC57-65D88D500C19}" sibTransId="{F1981BCF-DC0B-487F-9925-D332E7412AD4}"/>
    <dgm:cxn modelId="{FA11DD28-545D-44B1-A558-EE1EBBC4AF07}" type="presOf" srcId="{1CB3CABD-FC2B-4A51-8938-2B8F5022F55F}" destId="{09B4BC66-F5B7-4070-9CF0-E1EC25B786DD}" srcOrd="0" destOrd="3" presId="urn:microsoft.com/office/officeart/2005/8/layout/hList2"/>
    <dgm:cxn modelId="{878F8832-D69B-4DA5-935C-896E34D8B83B}" type="presOf" srcId="{B9B873FB-F99C-42BF-90D1-BE6CED54C8A1}" destId="{2C0F4922-076B-4E65-A837-ECD5C33B9C4F}" srcOrd="0" destOrd="2" presId="urn:microsoft.com/office/officeart/2005/8/layout/hList2"/>
    <dgm:cxn modelId="{6C629E3C-3437-467E-9620-5466E28CAC6A}" type="presOf" srcId="{4035C2DB-3206-4624-88E9-ABEBF0DFB3BE}" destId="{38AEFE40-9EE1-41A0-88A6-BF96A657BF02}" srcOrd="0" destOrd="0" presId="urn:microsoft.com/office/officeart/2005/8/layout/hList2"/>
    <dgm:cxn modelId="{36BCF241-800E-4127-A184-0C67A7157C94}" srcId="{C58A2B70-7505-4B30-B321-6E5BC98465BE}" destId="{4035C2DB-3206-4624-88E9-ABEBF0DFB3BE}" srcOrd="1" destOrd="0" parTransId="{CA6C4CF2-612E-4D17-8577-2F141D396F09}" sibTransId="{106F233C-8A94-494E-91C3-E6062DF1A7B1}"/>
    <dgm:cxn modelId="{5A749962-0376-44BD-B716-063CF73F59D3}" srcId="{4035C2DB-3206-4624-88E9-ABEBF0DFB3BE}" destId="{EC116C17-9AF7-4AA0-A8D8-D4CB7CA4A1EF}" srcOrd="1" destOrd="0" parTransId="{72F69376-919F-4BC4-91C3-F837028E0917}" sibTransId="{28481359-A639-4353-B77A-9D4DD405E6AA}"/>
    <dgm:cxn modelId="{8DDEE466-4376-4CA2-B71F-D5BDBB7F6221}" type="presOf" srcId="{1DE56B2E-2934-44AF-AB00-F34ED56CF385}" destId="{09B4BC66-F5B7-4070-9CF0-E1EC25B786DD}" srcOrd="0" destOrd="0" presId="urn:microsoft.com/office/officeart/2005/8/layout/hList2"/>
    <dgm:cxn modelId="{CB7FF548-5166-4C94-B930-C27109BF9474}" srcId="{4035C2DB-3206-4624-88E9-ABEBF0DFB3BE}" destId="{9985B9C0-9C21-4909-8F99-A50F46712DFA}" srcOrd="5" destOrd="0" parTransId="{1D76AAC9-79BA-4FAB-A82D-87B99467599C}" sibTransId="{BA9AA877-57B0-4159-9906-48890150EE13}"/>
    <dgm:cxn modelId="{BA70824A-2679-46F7-80FF-77DDBBFF2319}" srcId="{3E7F3AF3-5615-4CA3-9E74-B5FEE660C937}" destId="{24C51E80-38E3-4CF2-ADC8-8DD50DA7DD09}" srcOrd="1" destOrd="0" parTransId="{609E2D60-32FF-41C6-A02C-5661C17E101C}" sibTransId="{88F1F417-7594-4F84-8E46-7CC9361E219E}"/>
    <dgm:cxn modelId="{FB81DE52-0101-4B52-A996-8FA27F3F67F5}" srcId="{4035C2DB-3206-4624-88E9-ABEBF0DFB3BE}" destId="{72877E01-F44B-4B45-9619-F8D15FBD8A7D}" srcOrd="4" destOrd="0" parTransId="{4E685620-915E-4E7D-A9CE-792269004692}" sibTransId="{FE649CFD-BD50-42C4-9B84-4BAA7AB0CC37}"/>
    <dgm:cxn modelId="{EDAA3E80-7C40-4299-94D6-B0274D2A7389}" type="presOf" srcId="{24C51E80-38E3-4CF2-ADC8-8DD50DA7DD09}" destId="{2C0F4922-076B-4E65-A837-ECD5C33B9C4F}" srcOrd="0" destOrd="1" presId="urn:microsoft.com/office/officeart/2005/8/layout/hList2"/>
    <dgm:cxn modelId="{7E71FA80-C18D-4199-BA0D-9832296E6149}" type="presOf" srcId="{B857DA9D-A0F7-4381-93F6-9F6D361B2B48}" destId="{2C0F4922-076B-4E65-A837-ECD5C33B9C4F}" srcOrd="0" destOrd="3" presId="urn:microsoft.com/office/officeart/2005/8/layout/hList2"/>
    <dgm:cxn modelId="{E41A5F88-0DBF-46C7-82A8-CBB1413CC38B}" type="presOf" srcId="{3C98C671-F254-4ABC-A3DE-C665D9508307}" destId="{2C0F4922-076B-4E65-A837-ECD5C33B9C4F}" srcOrd="0" destOrd="0" presId="urn:microsoft.com/office/officeart/2005/8/layout/hList2"/>
    <dgm:cxn modelId="{77AEF288-74C1-412B-A85B-73C2878B64A2}" srcId="{3E7F3AF3-5615-4CA3-9E74-B5FEE660C937}" destId="{3C98C671-F254-4ABC-A3DE-C665D9508307}" srcOrd="0" destOrd="0" parTransId="{9D8CC429-59EF-4469-A70A-DE2E56A5DF0E}" sibTransId="{0AF8866C-3AE9-4207-AF02-1B384DD46167}"/>
    <dgm:cxn modelId="{A2795F8A-9616-4A7B-BF10-46C0105730D2}" type="presOf" srcId="{B717B2F5-1DE8-4EF7-8DD3-6B002413BECE}" destId="{09B4BC66-F5B7-4070-9CF0-E1EC25B786DD}" srcOrd="0" destOrd="6" presId="urn:microsoft.com/office/officeart/2005/8/layout/hList2"/>
    <dgm:cxn modelId="{CEC04B92-7580-436B-B9BB-003C874CA184}" type="presOf" srcId="{9985B9C0-9C21-4909-8F99-A50F46712DFA}" destId="{09B4BC66-F5B7-4070-9CF0-E1EC25B786DD}" srcOrd="0" destOrd="5" presId="urn:microsoft.com/office/officeart/2005/8/layout/hList2"/>
    <dgm:cxn modelId="{B0E87395-BF1B-4199-A2C4-7F788CF3C940}" srcId="{3E7F3AF3-5615-4CA3-9E74-B5FEE660C937}" destId="{B857DA9D-A0F7-4381-93F6-9F6D361B2B48}" srcOrd="3" destOrd="0" parTransId="{82F94C4E-D154-40B3-9330-B404B68E6D01}" sibTransId="{0550BF3C-BB22-4811-948C-2255EE8723DA}"/>
    <dgm:cxn modelId="{9712EA96-EDFE-4A5D-A84C-2C703F9668E8}" srcId="{4035C2DB-3206-4624-88E9-ABEBF0DFB3BE}" destId="{B717B2F5-1DE8-4EF7-8DD3-6B002413BECE}" srcOrd="6" destOrd="0" parTransId="{F4A82227-6475-4E6C-BD7E-AC092363D360}" sibTransId="{FA6DB05D-00EE-4AB7-A4A3-DB4AAA399D7E}"/>
    <dgm:cxn modelId="{047A40A8-AF71-4473-ADDF-2BD01A45FBFE}" type="presOf" srcId="{EC116C17-9AF7-4AA0-A8D8-D4CB7CA4A1EF}" destId="{09B4BC66-F5B7-4070-9CF0-E1EC25B786DD}" srcOrd="0" destOrd="1" presId="urn:microsoft.com/office/officeart/2005/8/layout/hList2"/>
    <dgm:cxn modelId="{74E002AA-F1DA-493C-94B8-3191CACD633E}" srcId="{3E7F3AF3-5615-4CA3-9E74-B5FEE660C937}" destId="{B9B873FB-F99C-42BF-90D1-BE6CED54C8A1}" srcOrd="2" destOrd="0" parTransId="{376155A0-2939-4B01-B517-ED78070B74EC}" sibTransId="{7C299A54-C02E-4B83-919A-4EC7507C9353}"/>
    <dgm:cxn modelId="{EA6CDBD0-1532-49E6-A492-2F8661064F28}" type="presOf" srcId="{1C80BD7E-7320-49E3-BE59-1C3F24854D9F}" destId="{2C0F4922-076B-4E65-A837-ECD5C33B9C4F}" srcOrd="0" destOrd="4" presId="urn:microsoft.com/office/officeart/2005/8/layout/hList2"/>
    <dgm:cxn modelId="{1A12F1D1-8B66-4075-80FA-B99431BBDAB6}" srcId="{C58A2B70-7505-4B30-B321-6E5BC98465BE}" destId="{3E7F3AF3-5615-4CA3-9E74-B5FEE660C937}" srcOrd="0" destOrd="0" parTransId="{3439EDB6-B52A-4A26-B6FD-A0C734A99F15}" sibTransId="{40D99825-4898-4213-8B00-3AF914F2E8C1}"/>
    <dgm:cxn modelId="{B98DB5ED-B676-449A-A8B2-4BC9C62347E4}" type="presOf" srcId="{72877E01-F44B-4B45-9619-F8D15FBD8A7D}" destId="{09B4BC66-F5B7-4070-9CF0-E1EC25B786DD}" srcOrd="0" destOrd="4" presId="urn:microsoft.com/office/officeart/2005/8/layout/hList2"/>
    <dgm:cxn modelId="{0EAB3EFD-D542-49D9-83AE-FA3E568BFB24}" srcId="{3E7F3AF3-5615-4CA3-9E74-B5FEE660C937}" destId="{1B565ABA-1E0B-42C2-8FE7-B1458452EF7E}" srcOrd="5" destOrd="0" parTransId="{9FDE3A95-F7EE-4DDA-AB40-02632F02321F}" sibTransId="{C651A826-8A46-427D-B9DD-CC2A520E6A93}"/>
    <dgm:cxn modelId="{2B47B092-D938-43D0-80D0-A1621EE8303D}" type="presParOf" srcId="{E1F3B92B-BE53-49F7-8968-3EFC158B291A}" destId="{27217153-7546-4F48-8C37-B2DF93A319C0}" srcOrd="0" destOrd="0" presId="urn:microsoft.com/office/officeart/2005/8/layout/hList2"/>
    <dgm:cxn modelId="{D438EB45-37E6-4BCC-83D1-2F4FB77BC6AB}" type="presParOf" srcId="{27217153-7546-4F48-8C37-B2DF93A319C0}" destId="{8463DA97-8956-41D0-AC99-695213F02C6A}" srcOrd="0" destOrd="0" presId="urn:microsoft.com/office/officeart/2005/8/layout/hList2"/>
    <dgm:cxn modelId="{0910859D-7567-4C52-A9C5-CD90358EB0F2}" type="presParOf" srcId="{27217153-7546-4F48-8C37-B2DF93A319C0}" destId="{2C0F4922-076B-4E65-A837-ECD5C33B9C4F}" srcOrd="1" destOrd="0" presId="urn:microsoft.com/office/officeart/2005/8/layout/hList2"/>
    <dgm:cxn modelId="{A573A474-F42C-44D1-9125-F03F416D2903}" type="presParOf" srcId="{27217153-7546-4F48-8C37-B2DF93A319C0}" destId="{34F21095-BEAF-40D3-9DE2-FDDAFED31C4B}" srcOrd="2" destOrd="0" presId="urn:microsoft.com/office/officeart/2005/8/layout/hList2"/>
    <dgm:cxn modelId="{BB56261B-8194-4214-8CFE-08B08255340F}" type="presParOf" srcId="{E1F3B92B-BE53-49F7-8968-3EFC158B291A}" destId="{1806FEAA-31FA-46B7-B914-0ED59BD2DBF9}" srcOrd="1" destOrd="0" presId="urn:microsoft.com/office/officeart/2005/8/layout/hList2"/>
    <dgm:cxn modelId="{E524B8B7-416C-4888-B050-E0D182828255}" type="presParOf" srcId="{E1F3B92B-BE53-49F7-8968-3EFC158B291A}" destId="{3AAEA15A-1091-4E8C-B0A6-B9E64AF66514}" srcOrd="2" destOrd="0" presId="urn:microsoft.com/office/officeart/2005/8/layout/hList2"/>
    <dgm:cxn modelId="{D34B914E-C771-4C23-B2E5-AD6D39DF4F96}" type="presParOf" srcId="{3AAEA15A-1091-4E8C-B0A6-B9E64AF66514}" destId="{AA21C8FE-4B21-493F-858F-193DFECD3B68}" srcOrd="0" destOrd="0" presId="urn:microsoft.com/office/officeart/2005/8/layout/hList2"/>
    <dgm:cxn modelId="{FAB512B6-731E-4E46-8EC5-5E733C5550C9}" type="presParOf" srcId="{3AAEA15A-1091-4E8C-B0A6-B9E64AF66514}" destId="{09B4BC66-F5B7-4070-9CF0-E1EC25B786DD}" srcOrd="1" destOrd="0" presId="urn:microsoft.com/office/officeart/2005/8/layout/hList2"/>
    <dgm:cxn modelId="{21D16A0F-B147-4256-8807-E365989C6CC2}" type="presParOf" srcId="{3AAEA15A-1091-4E8C-B0A6-B9E64AF66514}" destId="{38AEFE40-9EE1-41A0-88A6-BF96A657BF02}" srcOrd="2" destOrd="0" presId="urn:microsoft.com/office/officeart/2005/8/layout/hList2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F21095-BEAF-40D3-9DE2-FDDAFED31C4B}">
      <dsp:nvSpPr>
        <dsp:cNvPr id="0" name=""/>
        <dsp:cNvSpPr/>
      </dsp:nvSpPr>
      <dsp:spPr>
        <a:xfrm rot="16200000">
          <a:off x="-1909215" y="2982981"/>
          <a:ext cx="4517135" cy="552136"/>
        </a:xfrm>
        <a:prstGeom prst="rect">
          <a:avLst/>
        </a:prstGeom>
        <a:solidFill>
          <a:srgbClr val="F0F0F5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486954" bIns="0" numCol="1" spcCol="1270" anchor="ctr" anchorCtr="0">
          <a:noAutofit/>
        </a:bodyPr>
        <a:lstStyle/>
        <a:p>
          <a:pPr marL="0" lvl="0" indent="0" algn="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300" b="0" kern="1200">
              <a:solidFill>
                <a:schemeClr val="tx1"/>
              </a:solidFill>
            </a:rPr>
            <a:t>Equipamentos</a:t>
          </a:r>
          <a:endParaRPr lang="pt-BR" sz="3300" b="0" kern="1200"/>
        </a:p>
      </dsp:txBody>
      <dsp:txXfrm>
        <a:off x="-1909215" y="2982981"/>
        <a:ext cx="4517135" cy="552136"/>
      </dsp:txXfrm>
    </dsp:sp>
    <dsp:sp modelId="{2C0F4922-076B-4E65-A837-ECD5C33B9C4F}">
      <dsp:nvSpPr>
        <dsp:cNvPr id="0" name=""/>
        <dsp:cNvSpPr/>
      </dsp:nvSpPr>
      <dsp:spPr>
        <a:xfrm>
          <a:off x="561326" y="795855"/>
          <a:ext cx="2878413" cy="451713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486954" rIns="92456" bIns="92456" numCol="1" spcCol="1270" anchor="t" anchorCtr="0">
          <a:noAutofit/>
        </a:bodyPr>
        <a:lstStyle/>
        <a:p>
          <a:pPr marL="114300" lvl="1" indent="-114300" algn="just" defTabSz="577850">
            <a:lnSpc>
              <a:spcPct val="90000"/>
            </a:lnSpc>
            <a:spcBef>
              <a:spcPct val="0"/>
            </a:spcBef>
            <a:spcAft>
              <a:spcPts val="0"/>
            </a:spcAft>
            <a:buFont typeface="Arial" panose="020B0604020202020204" pitchFamily="34" charset="0"/>
            <a:buChar char="•"/>
          </a:pPr>
          <a:r>
            <a:rPr lang="pt-BR" sz="1300" kern="1200">
              <a:solidFill>
                <a:schemeClr val="tx1"/>
              </a:solidFill>
            </a:rPr>
            <a:t>Identificação;</a:t>
          </a:r>
        </a:p>
        <a:p>
          <a:pPr marL="57150" lvl="1" indent="-57150" algn="just" defTabSz="444500">
            <a:lnSpc>
              <a:spcPct val="90000"/>
            </a:lnSpc>
            <a:spcBef>
              <a:spcPct val="0"/>
            </a:spcBef>
            <a:spcAft>
              <a:spcPts val="0"/>
            </a:spcAft>
            <a:buFont typeface="Arial" panose="020B0604020202020204" pitchFamily="34" charset="0"/>
            <a:buChar char="•"/>
          </a:pPr>
          <a:endParaRPr lang="pt-BR" sz="1000" kern="1200">
            <a:solidFill>
              <a:schemeClr val="tx1"/>
            </a:solidFill>
          </a:endParaRPr>
        </a:p>
        <a:p>
          <a:pPr marL="114300" lvl="1" indent="-114300" algn="just" defTabSz="577850">
            <a:lnSpc>
              <a:spcPct val="90000"/>
            </a:lnSpc>
            <a:spcBef>
              <a:spcPct val="0"/>
            </a:spcBef>
            <a:spcAft>
              <a:spcPts val="0"/>
            </a:spcAft>
            <a:buFont typeface="Arial" panose="020B0604020202020204" pitchFamily="34" charset="0"/>
            <a:buChar char="•"/>
          </a:pPr>
          <a:r>
            <a:rPr lang="pt-BR" sz="1300" kern="1200" err="1">
              <a:solidFill>
                <a:schemeClr val="tx1"/>
              </a:solidFill>
            </a:rPr>
            <a:t>EPI´s</a:t>
          </a:r>
          <a:r>
            <a:rPr lang="pt-BR" sz="1300" kern="1200">
              <a:solidFill>
                <a:schemeClr val="tx1"/>
              </a:solidFill>
            </a:rPr>
            <a:t>;</a:t>
          </a:r>
        </a:p>
        <a:p>
          <a:pPr marL="57150" lvl="1" indent="-57150" algn="just" defTabSz="444500">
            <a:lnSpc>
              <a:spcPct val="90000"/>
            </a:lnSpc>
            <a:spcBef>
              <a:spcPct val="0"/>
            </a:spcBef>
            <a:spcAft>
              <a:spcPts val="0"/>
            </a:spcAft>
            <a:buFont typeface="Arial" panose="020B0604020202020204" pitchFamily="34" charset="0"/>
            <a:buChar char="•"/>
          </a:pPr>
          <a:endParaRPr lang="pt-BR" sz="1000" kern="1200">
            <a:solidFill>
              <a:schemeClr val="tx1"/>
            </a:solidFill>
          </a:endParaRPr>
        </a:p>
        <a:p>
          <a:pPr marL="114300" lvl="1" indent="-114300" algn="just" defTabSz="577850">
            <a:lnSpc>
              <a:spcPct val="90000"/>
            </a:lnSpc>
            <a:spcBef>
              <a:spcPct val="0"/>
            </a:spcBef>
            <a:spcAft>
              <a:spcPts val="0"/>
            </a:spcAft>
            <a:buFont typeface="Arial" panose="020B0604020202020204" pitchFamily="34" charset="0"/>
            <a:buChar char="•"/>
          </a:pPr>
          <a:r>
            <a:rPr lang="pt-BR" sz="1300" kern="1200">
              <a:solidFill>
                <a:schemeClr val="tx1"/>
              </a:solidFill>
            </a:rPr>
            <a:t>Caderneta, caneta, lápis e borracha;</a:t>
          </a:r>
        </a:p>
        <a:p>
          <a:pPr marL="57150" lvl="1" indent="-57150" algn="just" defTabSz="444500">
            <a:lnSpc>
              <a:spcPct val="90000"/>
            </a:lnSpc>
            <a:spcBef>
              <a:spcPct val="0"/>
            </a:spcBef>
            <a:spcAft>
              <a:spcPts val="0"/>
            </a:spcAft>
            <a:buFont typeface="Arial" panose="020B0604020202020204" pitchFamily="34" charset="0"/>
            <a:buChar char="•"/>
          </a:pPr>
          <a:endParaRPr lang="pt-BR" sz="1000" kern="1200">
            <a:solidFill>
              <a:schemeClr val="tx1"/>
            </a:solidFill>
          </a:endParaRPr>
        </a:p>
        <a:p>
          <a:pPr marL="114300" lvl="1" indent="-114300" algn="just" defTabSz="577850">
            <a:lnSpc>
              <a:spcPct val="90000"/>
            </a:lnSpc>
            <a:spcBef>
              <a:spcPct val="0"/>
            </a:spcBef>
            <a:spcAft>
              <a:spcPts val="0"/>
            </a:spcAft>
            <a:buFont typeface="Arial" panose="020B0604020202020204" pitchFamily="34" charset="0"/>
            <a:buChar char="•"/>
          </a:pPr>
          <a:r>
            <a:rPr lang="pt-BR" sz="1300" kern="1200">
              <a:solidFill>
                <a:schemeClr val="tx1"/>
              </a:solidFill>
            </a:rPr>
            <a:t>Celular, câmera fotográfica e gravador;</a:t>
          </a:r>
        </a:p>
        <a:p>
          <a:pPr marL="57150" lvl="1" indent="-57150" algn="just" defTabSz="444500">
            <a:lnSpc>
              <a:spcPct val="90000"/>
            </a:lnSpc>
            <a:spcBef>
              <a:spcPct val="0"/>
            </a:spcBef>
            <a:spcAft>
              <a:spcPts val="0"/>
            </a:spcAft>
            <a:buFont typeface="Arial" panose="020B0604020202020204" pitchFamily="34" charset="0"/>
            <a:buChar char="•"/>
          </a:pPr>
          <a:endParaRPr lang="pt-BR" sz="1000" kern="1200">
            <a:solidFill>
              <a:schemeClr val="tx1"/>
            </a:solidFill>
          </a:endParaRPr>
        </a:p>
        <a:p>
          <a:pPr marL="114300" lvl="1" indent="-114300" algn="just" defTabSz="577850">
            <a:lnSpc>
              <a:spcPct val="90000"/>
            </a:lnSpc>
            <a:spcBef>
              <a:spcPct val="0"/>
            </a:spcBef>
            <a:spcAft>
              <a:spcPts val="0"/>
            </a:spcAft>
            <a:buFont typeface="Arial" panose="020B0604020202020204" pitchFamily="34" charset="0"/>
            <a:buChar char="•"/>
          </a:pPr>
          <a:r>
            <a:rPr lang="pt-BR" sz="1300" kern="1200">
              <a:solidFill>
                <a:schemeClr val="tx1"/>
              </a:solidFill>
            </a:rPr>
            <a:t>Trena e paquímetro (eletrônico e analógico);</a:t>
          </a:r>
        </a:p>
        <a:p>
          <a:pPr marL="114300" lvl="1" indent="-114300" algn="just" defTabSz="577850">
            <a:lnSpc>
              <a:spcPct val="90000"/>
            </a:lnSpc>
            <a:spcBef>
              <a:spcPct val="0"/>
            </a:spcBef>
            <a:spcAft>
              <a:spcPts val="0"/>
            </a:spcAft>
            <a:buFont typeface="Arial" panose="020B0604020202020204" pitchFamily="34" charset="0"/>
            <a:buChar char="•"/>
          </a:pPr>
          <a:endParaRPr lang="pt-BR" sz="1300" kern="1200">
            <a:solidFill>
              <a:schemeClr val="tx1"/>
            </a:solidFill>
          </a:endParaRPr>
        </a:p>
        <a:p>
          <a:pPr marL="114300" lvl="1" indent="-114300" algn="just" defTabSz="577850">
            <a:lnSpc>
              <a:spcPct val="90000"/>
            </a:lnSpc>
            <a:spcBef>
              <a:spcPct val="0"/>
            </a:spcBef>
            <a:spcAft>
              <a:spcPts val="0"/>
            </a:spcAft>
            <a:buFont typeface="Arial" panose="020B0604020202020204" pitchFamily="34" charset="0"/>
            <a:buChar char="•"/>
          </a:pPr>
          <a:r>
            <a:rPr lang="pt-BR" sz="1300" kern="1200">
              <a:solidFill>
                <a:schemeClr val="tx1"/>
              </a:solidFill>
              <a:latin typeface="Arial" panose="020B0604020202020204" pitchFamily="34" charset="0"/>
            </a:rPr>
            <a:t>T</a:t>
          </a:r>
          <a:r>
            <a:rPr lang="pt-BR" sz="1300" i="0" u="none" strike="noStrike" kern="1200">
              <a:solidFill>
                <a:schemeClr val="tx1"/>
              </a:solidFill>
              <a:effectLst/>
              <a:latin typeface="Arial" panose="020B0604020202020204" pitchFamily="34" charset="0"/>
            </a:rPr>
            <a:t>ermômetro infravermelho; </a:t>
          </a:r>
        </a:p>
        <a:p>
          <a:pPr marL="114300" lvl="1" indent="-114300" algn="just" defTabSz="577850">
            <a:lnSpc>
              <a:spcPct val="90000"/>
            </a:lnSpc>
            <a:spcBef>
              <a:spcPct val="0"/>
            </a:spcBef>
            <a:spcAft>
              <a:spcPts val="0"/>
            </a:spcAft>
            <a:buFont typeface="Arial" panose="020B0604020202020204" pitchFamily="34" charset="0"/>
            <a:buChar char="•"/>
          </a:pPr>
          <a:endParaRPr lang="pt-BR" sz="1300" kern="1200">
            <a:solidFill>
              <a:schemeClr val="tx1"/>
            </a:solidFill>
          </a:endParaRPr>
        </a:p>
        <a:p>
          <a:pPr marL="114300" lvl="1" indent="-114300" algn="just" defTabSz="577850">
            <a:lnSpc>
              <a:spcPct val="90000"/>
            </a:lnSpc>
            <a:spcBef>
              <a:spcPct val="0"/>
            </a:spcBef>
            <a:spcAft>
              <a:spcPts val="0"/>
            </a:spcAft>
            <a:buFont typeface="Arial" panose="020B0604020202020204" pitchFamily="34" charset="0"/>
            <a:buChar char="•"/>
          </a:pPr>
          <a:r>
            <a:rPr lang="pt-BR" sz="1300" kern="1200">
              <a:solidFill>
                <a:schemeClr val="tx1"/>
              </a:solidFill>
            </a:rPr>
            <a:t>Lanterna;</a:t>
          </a:r>
        </a:p>
        <a:p>
          <a:pPr marL="114300" lvl="1" indent="-114300" algn="just" defTabSz="577850">
            <a:lnSpc>
              <a:spcPct val="90000"/>
            </a:lnSpc>
            <a:spcBef>
              <a:spcPct val="0"/>
            </a:spcBef>
            <a:spcAft>
              <a:spcPts val="0"/>
            </a:spcAft>
            <a:buFont typeface="Arial" panose="020B0604020202020204" pitchFamily="34" charset="0"/>
            <a:buChar char="•"/>
          </a:pPr>
          <a:endParaRPr lang="pt-BR" sz="1300" i="0" u="none" strike="noStrike" kern="1200">
            <a:solidFill>
              <a:schemeClr val="tx1"/>
            </a:solidFill>
            <a:effectLst/>
            <a:latin typeface="Arial" panose="020B0604020202020204" pitchFamily="34" charset="0"/>
          </a:endParaRPr>
        </a:p>
        <a:p>
          <a:pPr marL="114300" lvl="1" indent="-114300" algn="just" defTabSz="577850">
            <a:lnSpc>
              <a:spcPct val="90000"/>
            </a:lnSpc>
            <a:spcBef>
              <a:spcPct val="0"/>
            </a:spcBef>
            <a:spcAft>
              <a:spcPts val="0"/>
            </a:spcAft>
            <a:buFont typeface="Arial" panose="020B0604020202020204" pitchFamily="34" charset="0"/>
            <a:buChar char="•"/>
          </a:pPr>
          <a:r>
            <a:rPr lang="pt-BR" sz="1300" i="0" u="none" strike="noStrike" kern="1200">
              <a:solidFill>
                <a:schemeClr val="tx1"/>
              </a:solidFill>
              <a:effectLst/>
              <a:latin typeface="Arial" panose="020B0604020202020204" pitchFamily="34" charset="0"/>
            </a:rPr>
            <a:t>Decibilímetros;</a:t>
          </a:r>
        </a:p>
        <a:p>
          <a:pPr marL="57150" lvl="1" indent="-57150" algn="just" defTabSz="444500">
            <a:lnSpc>
              <a:spcPct val="90000"/>
            </a:lnSpc>
            <a:spcBef>
              <a:spcPct val="0"/>
            </a:spcBef>
            <a:spcAft>
              <a:spcPts val="0"/>
            </a:spcAft>
            <a:buFont typeface="Arial" panose="020B0604020202020204" pitchFamily="34" charset="0"/>
            <a:buChar char="•"/>
          </a:pPr>
          <a:endParaRPr lang="pt-BR" sz="1000" kern="1200">
            <a:solidFill>
              <a:schemeClr val="tx1"/>
            </a:solidFill>
          </a:endParaRPr>
        </a:p>
        <a:p>
          <a:pPr marL="114300" lvl="1" indent="-114300" algn="just" defTabSz="577850">
            <a:lnSpc>
              <a:spcPct val="90000"/>
            </a:lnSpc>
            <a:spcBef>
              <a:spcPct val="0"/>
            </a:spcBef>
            <a:spcAft>
              <a:spcPts val="0"/>
            </a:spcAft>
            <a:buFont typeface="Arial" panose="020B0604020202020204" pitchFamily="34" charset="0"/>
            <a:buChar char="•"/>
          </a:pPr>
          <a:r>
            <a:rPr lang="pt-BR" sz="1300" kern="1200">
              <a:solidFill>
                <a:schemeClr val="tx1"/>
              </a:solidFill>
            </a:rPr>
            <a:t>Equipamentos veterinários:</a:t>
          </a:r>
        </a:p>
        <a:p>
          <a:pPr marL="228600" lvl="2" indent="-114300" algn="just" defTabSz="577850">
            <a:lnSpc>
              <a:spcPct val="90000"/>
            </a:lnSpc>
            <a:spcBef>
              <a:spcPct val="0"/>
            </a:spcBef>
            <a:spcAft>
              <a:spcPts val="0"/>
            </a:spcAft>
            <a:buFont typeface="Arial" panose="020B0604020202020204" pitchFamily="34" charset="0"/>
            <a:buChar char="•"/>
          </a:pPr>
          <a:r>
            <a:rPr lang="pt-BR" sz="1300" kern="1200">
              <a:solidFill>
                <a:schemeClr val="tx1"/>
              </a:solidFill>
            </a:rPr>
            <a:t>estetoscópio, otoscópio, termômetro, luvas, etc.;</a:t>
          </a:r>
        </a:p>
        <a:p>
          <a:pPr marL="57150" lvl="1" indent="-57150" algn="just" defTabSz="444500">
            <a:lnSpc>
              <a:spcPct val="90000"/>
            </a:lnSpc>
            <a:spcBef>
              <a:spcPct val="0"/>
            </a:spcBef>
            <a:spcAft>
              <a:spcPts val="0"/>
            </a:spcAft>
            <a:buFont typeface="Arial" panose="020B0604020202020204" pitchFamily="34" charset="0"/>
            <a:buChar char="•"/>
          </a:pPr>
          <a:endParaRPr lang="pt-BR" sz="1000" kern="1200">
            <a:solidFill>
              <a:schemeClr val="tx1"/>
            </a:solidFill>
          </a:endParaRPr>
        </a:p>
        <a:p>
          <a:pPr marL="114300" lvl="1" indent="-114300" algn="just" defTabSz="577850">
            <a:lnSpc>
              <a:spcPct val="90000"/>
            </a:lnSpc>
            <a:spcBef>
              <a:spcPct val="0"/>
            </a:spcBef>
            <a:spcAft>
              <a:spcPts val="0"/>
            </a:spcAft>
            <a:buFont typeface="Arial" panose="020B0604020202020204" pitchFamily="34" charset="0"/>
            <a:buChar char="•"/>
          </a:pPr>
          <a:r>
            <a:rPr lang="pt-BR" sz="1300" kern="1200">
              <a:solidFill>
                <a:schemeClr val="tx1"/>
              </a:solidFill>
            </a:rPr>
            <a:t>Notebook;</a:t>
          </a:r>
        </a:p>
        <a:p>
          <a:pPr marL="57150" lvl="1" indent="-57150" algn="just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endParaRPr lang="pt-BR" sz="1000" kern="1200">
            <a:solidFill>
              <a:schemeClr val="tx1"/>
            </a:solidFill>
          </a:endParaRPr>
        </a:p>
        <a:p>
          <a:pPr marL="114300" lvl="1" indent="-114300" algn="just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pt-BR" sz="1300" kern="1200">
              <a:solidFill>
                <a:schemeClr val="tx1"/>
              </a:solidFill>
            </a:rPr>
            <a:t>Carregador, pilhas, baterias.</a:t>
          </a:r>
        </a:p>
        <a:p>
          <a:pPr marL="57150" lvl="1" indent="-57150" algn="just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pt-BR" sz="1000" kern="1200">
            <a:solidFill>
              <a:schemeClr val="tx1"/>
            </a:solidFill>
          </a:endParaRPr>
        </a:p>
        <a:p>
          <a:pPr marL="57150" lvl="1" indent="-57150" algn="just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pt-BR" sz="1000" kern="1200">
            <a:solidFill>
              <a:schemeClr val="tx1"/>
            </a:solidFill>
          </a:endParaRPr>
        </a:p>
        <a:p>
          <a:pPr marL="57150" lvl="1" indent="-57150" algn="just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pt-BR" sz="1000" kern="1200">
            <a:solidFill>
              <a:schemeClr val="tx1"/>
            </a:solidFill>
          </a:endParaRPr>
        </a:p>
        <a:p>
          <a:pPr marL="57150" lvl="1" indent="-57150" algn="just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pt-BR" sz="1000" kern="1200">
            <a:solidFill>
              <a:schemeClr val="tx1"/>
            </a:solidFill>
          </a:endParaRPr>
        </a:p>
        <a:p>
          <a:pPr marL="57150" lvl="1" indent="-57150" algn="just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pt-BR" sz="1000" kern="1200">
            <a:solidFill>
              <a:schemeClr val="tx1"/>
            </a:solidFill>
          </a:endParaRPr>
        </a:p>
      </dsp:txBody>
      <dsp:txXfrm>
        <a:off x="561326" y="795855"/>
        <a:ext cx="2878413" cy="4517135"/>
      </dsp:txXfrm>
    </dsp:sp>
    <dsp:sp modelId="{8463DA97-8956-41D0-AC99-695213F02C6A}">
      <dsp:nvSpPr>
        <dsp:cNvPr id="0" name=""/>
        <dsp:cNvSpPr/>
      </dsp:nvSpPr>
      <dsp:spPr>
        <a:xfrm>
          <a:off x="73283" y="271661"/>
          <a:ext cx="1104273" cy="1104273"/>
        </a:xfrm>
        <a:prstGeom prst="rect">
          <a:avLst/>
        </a:prstGeom>
        <a:blipFill rotWithShape="1">
          <a:blip xmlns:r="http://schemas.openxmlformats.org/officeDocument/2006/relationships" r:embed="rId1">
            <a:duotone>
              <a:srgbClr val="E52713">
                <a:shade val="45000"/>
                <a:satMod val="135000"/>
              </a:srgbClr>
              <a:prstClr val="white"/>
            </a:duotone>
            <a:alphaModFix amt="30000"/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AEFE40-9EE1-41A0-88A6-BF96A657BF02}">
      <dsp:nvSpPr>
        <dsp:cNvPr id="0" name=""/>
        <dsp:cNvSpPr/>
      </dsp:nvSpPr>
      <dsp:spPr>
        <a:xfrm rot="16200000">
          <a:off x="2174779" y="2982981"/>
          <a:ext cx="4517135" cy="552136"/>
        </a:xfrm>
        <a:prstGeom prst="rect">
          <a:avLst/>
        </a:prstGeom>
        <a:solidFill>
          <a:srgbClr val="F0F0F5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486954" bIns="0" numCol="1" spcCol="1270" anchor="ctr" anchorCtr="0">
          <a:noAutofit/>
        </a:bodyPr>
        <a:lstStyle/>
        <a:p>
          <a:pPr marL="0" lvl="0" indent="0" algn="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300" kern="1200"/>
            <a:t>Tecnologias</a:t>
          </a:r>
        </a:p>
      </dsp:txBody>
      <dsp:txXfrm>
        <a:off x="2174779" y="2982981"/>
        <a:ext cx="4517135" cy="552136"/>
      </dsp:txXfrm>
    </dsp:sp>
    <dsp:sp modelId="{09B4BC66-F5B7-4070-9CF0-E1EC25B786DD}">
      <dsp:nvSpPr>
        <dsp:cNvPr id="0" name=""/>
        <dsp:cNvSpPr/>
      </dsp:nvSpPr>
      <dsp:spPr>
        <a:xfrm>
          <a:off x="4709415" y="1000482"/>
          <a:ext cx="2750225" cy="451713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486954" rIns="99568" bIns="99568" numCol="1" spcCol="1270" anchor="t" anchorCtr="0">
          <a:noAutofit/>
        </a:bodyPr>
        <a:lstStyle/>
        <a:p>
          <a:pPr marL="114300" lvl="1" indent="-114300" algn="just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pt-BR" sz="1400" kern="1200">
            <a:solidFill>
              <a:schemeClr val="tx1"/>
            </a:solidFill>
          </a:endParaRPr>
        </a:p>
        <a:p>
          <a:pPr marL="114300" lvl="1" indent="-114300" algn="just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300" b="1" i="1" kern="1200">
              <a:solidFill>
                <a:schemeClr val="tx1"/>
              </a:solidFill>
            </a:rPr>
            <a:t>Upload</a:t>
          </a:r>
          <a:r>
            <a:rPr lang="pt-BR" sz="1300" kern="1200">
              <a:solidFill>
                <a:schemeClr val="tx1"/>
              </a:solidFill>
            </a:rPr>
            <a:t> de </a:t>
          </a:r>
          <a:r>
            <a:rPr lang="pt-BR" sz="1300" b="1" kern="1200">
              <a:solidFill>
                <a:schemeClr val="tx1"/>
              </a:solidFill>
            </a:rPr>
            <a:t>vídeos</a:t>
          </a:r>
          <a:r>
            <a:rPr lang="pt-BR" sz="1300" kern="1200">
              <a:solidFill>
                <a:schemeClr val="tx1"/>
              </a:solidFill>
            </a:rPr>
            <a:t> no YouTube ou </a:t>
          </a:r>
          <a:r>
            <a:rPr lang="pt-BR" sz="1300" i="1" kern="1200">
              <a:solidFill>
                <a:schemeClr val="tx1"/>
              </a:solidFill>
            </a:rPr>
            <a:t>drive</a:t>
          </a:r>
          <a:r>
            <a:rPr lang="pt-BR" sz="1300" kern="1200">
              <a:solidFill>
                <a:schemeClr val="tx1"/>
              </a:solidFill>
            </a:rPr>
            <a:t> e inclusão do </a:t>
          </a:r>
          <a:r>
            <a:rPr lang="pt-BR" sz="1300" b="1" i="1" kern="1200">
              <a:solidFill>
                <a:schemeClr val="tx1"/>
              </a:solidFill>
            </a:rPr>
            <a:t>link</a:t>
          </a:r>
          <a:r>
            <a:rPr lang="pt-BR" sz="1300" kern="1200">
              <a:solidFill>
                <a:schemeClr val="tx1"/>
              </a:solidFill>
            </a:rPr>
            <a:t> no laudo;</a:t>
          </a:r>
        </a:p>
        <a:p>
          <a:pPr marL="114300" lvl="1" indent="-114300" algn="just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pt-BR" sz="1300" kern="1200">
            <a:solidFill>
              <a:schemeClr val="tx1"/>
            </a:solidFill>
          </a:endParaRPr>
        </a:p>
        <a:p>
          <a:pPr marL="114300" lvl="1" indent="-114300" algn="just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300" kern="1200">
              <a:solidFill>
                <a:schemeClr val="tx1"/>
              </a:solidFill>
            </a:rPr>
            <a:t>Planilha </a:t>
          </a:r>
          <a:r>
            <a:rPr lang="pt-BR" sz="1300" b="1" i="1" kern="1200">
              <a:solidFill>
                <a:schemeClr val="tx1"/>
              </a:solidFill>
            </a:rPr>
            <a:t>Excel</a:t>
          </a:r>
          <a:r>
            <a:rPr lang="pt-BR" sz="1300" kern="1200">
              <a:solidFill>
                <a:schemeClr val="tx1"/>
              </a:solidFill>
            </a:rPr>
            <a:t> com dados gerais dos animais (identificação, sanidade, comportamento, </a:t>
          </a:r>
          <a:r>
            <a:rPr lang="pt-BR" sz="1300" kern="1200" err="1">
              <a:solidFill>
                <a:schemeClr val="tx1"/>
              </a:solidFill>
            </a:rPr>
            <a:t>etc</a:t>
          </a:r>
          <a:r>
            <a:rPr lang="pt-BR" sz="1300" kern="1200">
              <a:solidFill>
                <a:schemeClr val="tx1"/>
              </a:solidFill>
            </a:rPr>
            <a:t>);</a:t>
          </a:r>
        </a:p>
        <a:p>
          <a:pPr marL="114300" lvl="1" indent="-114300" algn="just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pt-BR" sz="1300" kern="1200">
            <a:solidFill>
              <a:schemeClr val="tx1"/>
            </a:solidFill>
          </a:endParaRPr>
        </a:p>
        <a:p>
          <a:pPr marL="114300" lvl="1" indent="-114300" algn="just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300" b="1" kern="1200">
              <a:solidFill>
                <a:schemeClr val="tx1"/>
              </a:solidFill>
            </a:rPr>
            <a:t>Modelos consolidados</a:t>
          </a:r>
          <a:r>
            <a:rPr lang="pt-BR" sz="1300" kern="1200">
              <a:solidFill>
                <a:schemeClr val="tx1"/>
              </a:solidFill>
            </a:rPr>
            <a:t>;</a:t>
          </a:r>
        </a:p>
        <a:p>
          <a:pPr marL="114300" lvl="1" indent="-114300" algn="just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pt-BR" sz="1300" kern="1200">
            <a:solidFill>
              <a:schemeClr val="tx1"/>
            </a:solidFill>
          </a:endParaRPr>
        </a:p>
        <a:p>
          <a:pPr marL="114300" lvl="1" indent="-114300" algn="just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300" kern="1200">
              <a:solidFill>
                <a:schemeClr val="tx1"/>
              </a:solidFill>
            </a:rPr>
            <a:t>Aplicativos para </a:t>
          </a:r>
          <a:r>
            <a:rPr lang="pt-BR" sz="1300" b="1" kern="1200">
              <a:solidFill>
                <a:schemeClr val="tx1"/>
              </a:solidFill>
            </a:rPr>
            <a:t>georreferenciamento</a:t>
          </a:r>
          <a:r>
            <a:rPr lang="pt-BR" sz="1300" kern="1200">
              <a:solidFill>
                <a:schemeClr val="tx1"/>
              </a:solidFill>
            </a:rPr>
            <a:t> de </a:t>
          </a:r>
          <a:r>
            <a:rPr lang="pt-BR" sz="1300" b="1" kern="1200">
              <a:solidFill>
                <a:schemeClr val="tx1"/>
              </a:solidFill>
            </a:rPr>
            <a:t>fotos</a:t>
          </a:r>
          <a:r>
            <a:rPr lang="pt-BR" sz="1300" kern="1200">
              <a:solidFill>
                <a:schemeClr val="tx1"/>
              </a:solidFill>
            </a:rPr>
            <a:t> e vídeos (</a:t>
          </a:r>
          <a:r>
            <a:rPr lang="pt-BR" sz="1300" i="1" kern="1200">
              <a:solidFill>
                <a:schemeClr val="tx1"/>
              </a:solidFill>
            </a:rPr>
            <a:t>Time Stamp</a:t>
          </a:r>
          <a:r>
            <a:rPr lang="pt-BR" sz="1300" kern="1200">
              <a:solidFill>
                <a:schemeClr val="tx1"/>
              </a:solidFill>
            </a:rPr>
            <a:t>).</a:t>
          </a:r>
        </a:p>
        <a:p>
          <a:pPr marL="114300" lvl="1" indent="-114300" algn="just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pt-BR" sz="1400" kern="1200">
            <a:solidFill>
              <a:schemeClr val="tx1"/>
            </a:solidFill>
          </a:endParaRPr>
        </a:p>
      </dsp:txBody>
      <dsp:txXfrm>
        <a:off x="4709415" y="1000482"/>
        <a:ext cx="2750225" cy="4517135"/>
      </dsp:txXfrm>
    </dsp:sp>
    <dsp:sp modelId="{AA21C8FE-4B21-493F-858F-193DFECD3B68}">
      <dsp:nvSpPr>
        <dsp:cNvPr id="0" name=""/>
        <dsp:cNvSpPr/>
      </dsp:nvSpPr>
      <dsp:spPr>
        <a:xfrm>
          <a:off x="4157278" y="271661"/>
          <a:ext cx="1104273" cy="1104273"/>
        </a:xfrm>
        <a:prstGeom prst="rect">
          <a:avLst/>
        </a:prstGeom>
        <a:blipFill rotWithShape="1">
          <a:blip xmlns:r="http://schemas.openxmlformats.org/officeDocument/2006/relationships" r:embed="rId3">
            <a:duotone>
              <a:srgbClr val="E52713">
                <a:shade val="45000"/>
                <a:satMod val="135000"/>
              </a:srgbClr>
              <a:prstClr val="white"/>
            </a:duotone>
            <a:alphaModFix amt="30000"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220FB4-C76C-43CF-9C81-705C03744B3D}">
      <dsp:nvSpPr>
        <dsp:cNvPr id="0" name=""/>
        <dsp:cNvSpPr/>
      </dsp:nvSpPr>
      <dsp:spPr>
        <a:xfrm rot="16200000">
          <a:off x="6194680" y="2982981"/>
          <a:ext cx="4517135" cy="552136"/>
        </a:xfrm>
        <a:prstGeom prst="rect">
          <a:avLst/>
        </a:prstGeom>
        <a:solidFill>
          <a:srgbClr val="F0F0F5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486954" bIns="0" numCol="1" spcCol="1270" anchor="ctr" anchorCtr="0">
          <a:noAutofit/>
        </a:bodyPr>
        <a:lstStyle/>
        <a:p>
          <a:pPr marL="0" lvl="0" indent="0" algn="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300" kern="1200"/>
            <a:t>Problemas</a:t>
          </a:r>
        </a:p>
      </dsp:txBody>
      <dsp:txXfrm>
        <a:off x="6194680" y="2982981"/>
        <a:ext cx="4517135" cy="552136"/>
      </dsp:txXfrm>
    </dsp:sp>
    <dsp:sp modelId="{8CEA9207-BC88-4F8E-B11F-A98775C438BA}">
      <dsp:nvSpPr>
        <dsp:cNvPr id="0" name=""/>
        <dsp:cNvSpPr/>
      </dsp:nvSpPr>
      <dsp:spPr>
        <a:xfrm>
          <a:off x="8729316" y="898281"/>
          <a:ext cx="2750225" cy="452097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6954" rIns="85344" bIns="85344" numCol="1" spcCol="1270" anchor="t" anchorCtr="0">
          <a:noAutofit/>
        </a:bodyPr>
        <a:lstStyle/>
        <a:p>
          <a:pPr marL="114300" lvl="1" indent="-114300" algn="just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pt-BR" sz="1200" kern="1200">
              <a:solidFill>
                <a:schemeClr val="tx1"/>
              </a:solidFill>
            </a:rPr>
            <a:t>Necessidade de elaborar um novo </a:t>
          </a:r>
          <a:r>
            <a:rPr lang="pt-BR" sz="1200" b="1" kern="1200">
              <a:solidFill>
                <a:schemeClr val="tx1"/>
              </a:solidFill>
            </a:rPr>
            <a:t>modelo</a:t>
          </a:r>
          <a:r>
            <a:rPr lang="pt-BR" sz="1200" kern="1200">
              <a:solidFill>
                <a:schemeClr val="tx1"/>
              </a:solidFill>
            </a:rPr>
            <a:t> de laudo quando surge um </a:t>
          </a:r>
          <a:r>
            <a:rPr lang="pt-BR" sz="1200" b="1" kern="1200">
              <a:solidFill>
                <a:schemeClr val="tx1"/>
              </a:solidFill>
            </a:rPr>
            <a:t>novo tema</a:t>
          </a:r>
          <a:r>
            <a:rPr lang="pt-BR" sz="1200" kern="1200">
              <a:solidFill>
                <a:schemeClr val="tx1"/>
              </a:solidFill>
            </a:rPr>
            <a:t>;</a:t>
          </a:r>
        </a:p>
        <a:p>
          <a:pPr marL="57150" lvl="1" indent="-57150" algn="just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endParaRPr lang="pt-BR" sz="1000" kern="1200">
            <a:solidFill>
              <a:schemeClr val="tx1"/>
            </a:solidFill>
          </a:endParaRPr>
        </a:p>
        <a:p>
          <a:pPr marL="114300" lvl="1" indent="-114300" algn="just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pt-BR" sz="1200" b="0" kern="1200">
              <a:solidFill>
                <a:schemeClr val="tx1"/>
              </a:solidFill>
            </a:rPr>
            <a:t>Ausência</a:t>
          </a:r>
          <a:r>
            <a:rPr lang="pt-BR" sz="1200" b="1" kern="1200">
              <a:solidFill>
                <a:schemeClr val="tx1"/>
              </a:solidFill>
            </a:rPr>
            <a:t> </a:t>
          </a:r>
          <a:r>
            <a:rPr lang="pt-BR" sz="1200" b="0" kern="1200">
              <a:solidFill>
                <a:schemeClr val="tx1"/>
              </a:solidFill>
            </a:rPr>
            <a:t>de</a:t>
          </a:r>
          <a:r>
            <a:rPr lang="pt-BR" sz="1200" b="1" kern="1200">
              <a:solidFill>
                <a:schemeClr val="tx1"/>
              </a:solidFill>
            </a:rPr>
            <a:t> capacitação </a:t>
          </a:r>
          <a:r>
            <a:rPr lang="pt-BR" sz="1200" b="0" kern="1200">
              <a:solidFill>
                <a:schemeClr val="tx1"/>
              </a:solidFill>
            </a:rPr>
            <a:t>dos</a:t>
          </a:r>
          <a:r>
            <a:rPr lang="pt-BR" sz="1200" b="1" kern="1200">
              <a:solidFill>
                <a:schemeClr val="tx1"/>
              </a:solidFill>
            </a:rPr>
            <a:t> peritos</a:t>
          </a:r>
          <a:r>
            <a:rPr lang="pt-BR" sz="1200" kern="1200">
              <a:solidFill>
                <a:schemeClr val="tx1"/>
              </a:solidFill>
            </a:rPr>
            <a:t>;</a:t>
          </a:r>
        </a:p>
        <a:p>
          <a:pPr marL="57150" lvl="1" indent="-57150" algn="just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endParaRPr lang="pt-BR" sz="1000" kern="1200">
            <a:solidFill>
              <a:schemeClr val="tx1"/>
            </a:solidFill>
          </a:endParaRPr>
        </a:p>
        <a:p>
          <a:pPr marL="114300" lvl="1" indent="-114300" algn="just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pt-BR" sz="1200" b="0" kern="1200">
              <a:solidFill>
                <a:schemeClr val="tx1"/>
              </a:solidFill>
            </a:rPr>
            <a:t>Ausência</a:t>
          </a:r>
          <a:r>
            <a:rPr lang="pt-BR" sz="1200" kern="1200">
              <a:solidFill>
                <a:schemeClr val="tx1"/>
              </a:solidFill>
            </a:rPr>
            <a:t> de </a:t>
          </a:r>
          <a:r>
            <a:rPr lang="pt-BR" sz="1200" b="1" kern="1200">
              <a:solidFill>
                <a:schemeClr val="tx1"/>
              </a:solidFill>
            </a:rPr>
            <a:t>padronização</a:t>
          </a:r>
          <a:r>
            <a:rPr lang="pt-BR" sz="1200" kern="1200">
              <a:solidFill>
                <a:schemeClr val="tx1"/>
              </a:solidFill>
            </a:rPr>
            <a:t> das </a:t>
          </a:r>
          <a:r>
            <a:rPr lang="pt-BR" sz="1200" b="1" kern="1200">
              <a:solidFill>
                <a:schemeClr val="tx1"/>
              </a:solidFill>
            </a:rPr>
            <a:t>fotos</a:t>
          </a:r>
          <a:r>
            <a:rPr lang="pt-BR" sz="1200" kern="1200">
              <a:solidFill>
                <a:schemeClr val="tx1"/>
              </a:solidFill>
            </a:rPr>
            <a:t>;</a:t>
          </a:r>
        </a:p>
        <a:p>
          <a:pPr marL="57150" lvl="1" indent="-57150" algn="just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endParaRPr lang="pt-BR" sz="1000" kern="1200">
            <a:solidFill>
              <a:schemeClr val="tx1"/>
            </a:solidFill>
          </a:endParaRPr>
        </a:p>
        <a:p>
          <a:pPr marL="114300" lvl="1" indent="-114300" algn="just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pt-BR" sz="1200" kern="1200">
              <a:solidFill>
                <a:schemeClr val="tx1"/>
              </a:solidFill>
            </a:rPr>
            <a:t>Ausência de </a:t>
          </a:r>
          <a:r>
            <a:rPr lang="pt-BR" sz="1200" b="1" kern="1200">
              <a:solidFill>
                <a:schemeClr val="tx1"/>
              </a:solidFill>
            </a:rPr>
            <a:t>formatação</a:t>
          </a:r>
          <a:r>
            <a:rPr lang="pt-BR" sz="1200" kern="1200">
              <a:solidFill>
                <a:schemeClr val="tx1"/>
              </a:solidFill>
            </a:rPr>
            <a:t> dos textos nas normas da </a:t>
          </a:r>
          <a:r>
            <a:rPr lang="pt-BR" sz="1200" b="1" kern="1200">
              <a:solidFill>
                <a:schemeClr val="tx1"/>
              </a:solidFill>
            </a:rPr>
            <a:t>ABNT</a:t>
          </a:r>
          <a:r>
            <a:rPr lang="pt-BR" sz="1200" kern="1200">
              <a:solidFill>
                <a:schemeClr val="tx1"/>
              </a:solidFill>
            </a:rPr>
            <a:t>;</a:t>
          </a:r>
        </a:p>
        <a:p>
          <a:pPr marL="57150" lvl="1" indent="-57150" algn="just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endParaRPr lang="pt-BR" sz="1000" kern="1200">
            <a:solidFill>
              <a:schemeClr val="tx1"/>
            </a:solidFill>
          </a:endParaRPr>
        </a:p>
        <a:p>
          <a:pPr marL="114300" lvl="1" indent="-114300" algn="just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pt-BR" sz="1200" kern="1200">
              <a:solidFill>
                <a:schemeClr val="tx1"/>
              </a:solidFill>
            </a:rPr>
            <a:t>Ausência de </a:t>
          </a:r>
          <a:r>
            <a:rPr lang="pt-BR" sz="1200" b="1" kern="1200">
              <a:solidFill>
                <a:schemeClr val="tx1"/>
              </a:solidFill>
            </a:rPr>
            <a:t>correção</a:t>
          </a:r>
          <a:r>
            <a:rPr lang="pt-BR" sz="1200" kern="1200">
              <a:solidFill>
                <a:schemeClr val="tx1"/>
              </a:solidFill>
            </a:rPr>
            <a:t> </a:t>
          </a:r>
          <a:r>
            <a:rPr lang="pt-BR" sz="1200" b="0" kern="1200">
              <a:solidFill>
                <a:schemeClr val="tx1"/>
              </a:solidFill>
            </a:rPr>
            <a:t>automática</a:t>
          </a:r>
          <a:r>
            <a:rPr lang="pt-BR" sz="1200" kern="1200">
              <a:solidFill>
                <a:schemeClr val="tx1"/>
              </a:solidFill>
            </a:rPr>
            <a:t> da </a:t>
          </a:r>
          <a:r>
            <a:rPr lang="pt-BR" sz="1200" b="1" kern="1200">
              <a:solidFill>
                <a:schemeClr val="tx1"/>
              </a:solidFill>
            </a:rPr>
            <a:t>gramática</a:t>
          </a:r>
          <a:r>
            <a:rPr lang="pt-BR" sz="1200" kern="1200">
              <a:solidFill>
                <a:schemeClr val="tx1"/>
              </a:solidFill>
            </a:rPr>
            <a:t> e </a:t>
          </a:r>
          <a:r>
            <a:rPr lang="pt-BR" sz="1200" b="1" kern="1200">
              <a:solidFill>
                <a:schemeClr val="tx1"/>
              </a:solidFill>
            </a:rPr>
            <a:t>ortografia</a:t>
          </a:r>
          <a:r>
            <a:rPr lang="pt-BR" sz="1200" kern="1200">
              <a:solidFill>
                <a:schemeClr val="tx1"/>
              </a:solidFill>
            </a:rPr>
            <a:t>;</a:t>
          </a:r>
        </a:p>
        <a:p>
          <a:pPr marL="57150" lvl="1" indent="-57150" algn="just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endParaRPr lang="pt-BR" sz="1000" kern="1200">
            <a:solidFill>
              <a:schemeClr val="tx1"/>
            </a:solidFill>
          </a:endParaRPr>
        </a:p>
        <a:p>
          <a:pPr marL="114300" lvl="1" indent="-114300" algn="just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pt-BR" sz="1200" b="1" kern="1200">
              <a:solidFill>
                <a:schemeClr val="tx1"/>
              </a:solidFill>
            </a:rPr>
            <a:t>Dificuldade</a:t>
          </a:r>
          <a:r>
            <a:rPr lang="pt-BR" sz="1200" kern="1200">
              <a:solidFill>
                <a:schemeClr val="tx1"/>
              </a:solidFill>
            </a:rPr>
            <a:t> de </a:t>
          </a:r>
          <a:r>
            <a:rPr lang="pt-BR" sz="1200" b="1" kern="1200">
              <a:solidFill>
                <a:schemeClr val="tx1"/>
              </a:solidFill>
            </a:rPr>
            <a:t>anexar</a:t>
          </a:r>
          <a:r>
            <a:rPr lang="pt-BR" sz="1200" kern="1200">
              <a:solidFill>
                <a:schemeClr val="tx1"/>
              </a:solidFill>
            </a:rPr>
            <a:t> </a:t>
          </a:r>
          <a:r>
            <a:rPr lang="pt-BR" sz="1200" b="1" kern="1200">
              <a:solidFill>
                <a:schemeClr val="tx1"/>
              </a:solidFill>
            </a:rPr>
            <a:t>vídeos</a:t>
          </a:r>
          <a:r>
            <a:rPr lang="pt-BR" sz="1200" kern="1200">
              <a:solidFill>
                <a:schemeClr val="tx1"/>
              </a:solidFill>
            </a:rPr>
            <a:t> sem vincular uma plataforma com acesso pessoal;</a:t>
          </a:r>
        </a:p>
        <a:p>
          <a:pPr marL="57150" lvl="1" indent="-57150" algn="just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endParaRPr lang="pt-BR" sz="1000" kern="1200">
            <a:solidFill>
              <a:schemeClr val="tx1"/>
            </a:solidFill>
          </a:endParaRPr>
        </a:p>
        <a:p>
          <a:pPr marL="114300" lvl="1" indent="-114300" algn="just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pt-BR" sz="1200" b="1" kern="1200">
              <a:solidFill>
                <a:schemeClr val="tx1"/>
              </a:solidFill>
            </a:rPr>
            <a:t>Falta</a:t>
          </a:r>
          <a:r>
            <a:rPr lang="pt-BR" sz="1200" kern="1200">
              <a:solidFill>
                <a:schemeClr val="tx1"/>
              </a:solidFill>
            </a:rPr>
            <a:t> de </a:t>
          </a:r>
          <a:r>
            <a:rPr lang="pt-BR" sz="1200" b="1" kern="1200">
              <a:solidFill>
                <a:schemeClr val="tx1"/>
              </a:solidFill>
            </a:rPr>
            <a:t>segurança</a:t>
          </a:r>
          <a:r>
            <a:rPr lang="pt-BR" sz="1200" kern="1200">
              <a:solidFill>
                <a:schemeClr val="tx1"/>
              </a:solidFill>
            </a:rPr>
            <a:t> dos </a:t>
          </a:r>
          <a:r>
            <a:rPr lang="pt-BR" sz="1200" b="1" kern="1200">
              <a:solidFill>
                <a:schemeClr val="tx1"/>
              </a:solidFill>
            </a:rPr>
            <a:t>dados</a:t>
          </a:r>
          <a:r>
            <a:rPr lang="pt-BR" sz="1200" kern="1200">
              <a:solidFill>
                <a:schemeClr val="tx1"/>
              </a:solidFill>
            </a:rPr>
            <a:t>;</a:t>
          </a:r>
        </a:p>
        <a:p>
          <a:pPr marL="57150" lvl="1" indent="-57150" algn="just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endParaRPr lang="pt-BR" sz="1000" kern="1200">
            <a:solidFill>
              <a:schemeClr val="tx1"/>
            </a:solidFill>
          </a:endParaRPr>
        </a:p>
        <a:p>
          <a:pPr marL="114300" lvl="1" indent="-114300" algn="just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pt-BR" sz="1200" b="1" kern="1200">
              <a:solidFill>
                <a:schemeClr val="tx1"/>
              </a:solidFill>
            </a:rPr>
            <a:t>Dificuldade</a:t>
          </a:r>
          <a:r>
            <a:rPr lang="pt-BR" sz="1200" kern="1200">
              <a:solidFill>
                <a:schemeClr val="tx1"/>
              </a:solidFill>
            </a:rPr>
            <a:t> no </a:t>
          </a:r>
          <a:r>
            <a:rPr lang="pt-BR" sz="1200" b="1" kern="1200">
              <a:solidFill>
                <a:schemeClr val="tx1"/>
              </a:solidFill>
            </a:rPr>
            <a:t>registro</a:t>
          </a:r>
          <a:r>
            <a:rPr lang="pt-BR" sz="1200" kern="1200">
              <a:solidFill>
                <a:schemeClr val="tx1"/>
              </a:solidFill>
            </a:rPr>
            <a:t> das informações de </a:t>
          </a:r>
          <a:r>
            <a:rPr lang="pt-BR" sz="1200" b="1" kern="1200">
              <a:solidFill>
                <a:schemeClr val="tx1"/>
              </a:solidFill>
            </a:rPr>
            <a:t>grande</a:t>
          </a:r>
          <a:r>
            <a:rPr lang="pt-BR" sz="1200" kern="1200">
              <a:solidFill>
                <a:schemeClr val="tx1"/>
              </a:solidFill>
            </a:rPr>
            <a:t> </a:t>
          </a:r>
          <a:r>
            <a:rPr lang="pt-BR" sz="1200" b="1" kern="1200">
              <a:solidFill>
                <a:schemeClr val="tx1"/>
              </a:solidFill>
            </a:rPr>
            <a:t>quantidade</a:t>
          </a:r>
          <a:r>
            <a:rPr lang="pt-BR" sz="1200" kern="1200">
              <a:solidFill>
                <a:schemeClr val="tx1"/>
              </a:solidFill>
            </a:rPr>
            <a:t> de </a:t>
          </a:r>
          <a:r>
            <a:rPr lang="pt-BR" sz="1200" b="1" kern="1200">
              <a:solidFill>
                <a:schemeClr val="tx1"/>
              </a:solidFill>
            </a:rPr>
            <a:t>animais</a:t>
          </a:r>
          <a:r>
            <a:rPr lang="pt-BR" sz="1200" kern="1200">
              <a:solidFill>
                <a:schemeClr val="tx1"/>
              </a:solidFill>
            </a:rPr>
            <a:t>.</a:t>
          </a:r>
        </a:p>
      </dsp:txBody>
      <dsp:txXfrm>
        <a:off x="8729316" y="898281"/>
        <a:ext cx="2750225" cy="4520974"/>
      </dsp:txXfrm>
    </dsp:sp>
    <dsp:sp modelId="{F63D4DBF-583A-46FB-A9EA-DA07D87CD408}">
      <dsp:nvSpPr>
        <dsp:cNvPr id="0" name=""/>
        <dsp:cNvSpPr/>
      </dsp:nvSpPr>
      <dsp:spPr>
        <a:xfrm>
          <a:off x="8177179" y="271661"/>
          <a:ext cx="1104273" cy="1104273"/>
        </a:xfrm>
        <a:prstGeom prst="rect">
          <a:avLst/>
        </a:prstGeom>
        <a:blipFill>
          <a:blip xmlns:r="http://schemas.openxmlformats.org/officeDocument/2006/relationships" r:embed="rId5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F21095-BEAF-40D3-9DE2-FDDAFED31C4B}">
      <dsp:nvSpPr>
        <dsp:cNvPr id="0" name=""/>
        <dsp:cNvSpPr/>
      </dsp:nvSpPr>
      <dsp:spPr>
        <a:xfrm rot="16200000">
          <a:off x="-1911099" y="2983537"/>
          <a:ext cx="4517135" cy="555609"/>
        </a:xfrm>
        <a:prstGeom prst="rect">
          <a:avLst/>
        </a:prstGeom>
        <a:solidFill>
          <a:srgbClr val="EFD6B1">
            <a:alpha val="30000"/>
          </a:srgb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490016" bIns="0" numCol="1" spcCol="1270" anchor="ctr" anchorCtr="0">
          <a:noAutofit/>
        </a:bodyPr>
        <a:lstStyle/>
        <a:p>
          <a:pPr marL="0" lvl="0" indent="0" algn="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300" kern="1200"/>
            <a:t>Perito e denunciados</a:t>
          </a:r>
        </a:p>
      </dsp:txBody>
      <dsp:txXfrm>
        <a:off x="-1911099" y="2983537"/>
        <a:ext cx="4517135" cy="555609"/>
      </dsp:txXfrm>
    </dsp:sp>
    <dsp:sp modelId="{2C0F4922-076B-4E65-A837-ECD5C33B9C4F}">
      <dsp:nvSpPr>
        <dsp:cNvPr id="0" name=""/>
        <dsp:cNvSpPr/>
      </dsp:nvSpPr>
      <dsp:spPr>
        <a:xfrm>
          <a:off x="625272" y="1002774"/>
          <a:ext cx="2767522" cy="451713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490016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pt-BR" sz="1400" kern="1200">
            <a:solidFill>
              <a:schemeClr val="tx1"/>
            </a:solidFill>
          </a:endParaRPr>
        </a:p>
        <a:p>
          <a:pPr marL="114300" lvl="1" indent="-114300" algn="just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pt-BR" sz="1400" kern="1200">
            <a:solidFill>
              <a:schemeClr val="tx1"/>
            </a:solidFill>
          </a:endParaRPr>
        </a:p>
        <a:p>
          <a:pPr marL="114300" lvl="1" indent="-114300" algn="just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pt-BR" sz="1400" kern="1200">
            <a:solidFill>
              <a:schemeClr val="tx1"/>
            </a:solidFill>
          </a:endParaRPr>
        </a:p>
        <a:p>
          <a:pPr marL="114300" lvl="1" indent="-114300" algn="just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pt-BR" sz="1400" kern="1200">
            <a:solidFill>
              <a:schemeClr val="tx1"/>
            </a:solidFill>
          </a:endParaRPr>
        </a:p>
        <a:p>
          <a:pPr marL="114300" lvl="1" indent="-114300" algn="just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b="1" kern="1200">
              <a:solidFill>
                <a:schemeClr val="tx1"/>
              </a:solidFill>
            </a:rPr>
            <a:t>Perito: </a:t>
          </a:r>
          <a:r>
            <a:rPr lang="pt-BR" sz="1400" kern="1200">
              <a:solidFill>
                <a:schemeClr val="tx1"/>
              </a:solidFill>
            </a:rPr>
            <a:t>nome, cargo, CPF e número do cadastro;</a:t>
          </a:r>
        </a:p>
        <a:p>
          <a:pPr marL="114300" lvl="1" indent="-114300" algn="just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pt-BR" sz="1400" kern="1200">
            <a:solidFill>
              <a:schemeClr val="tx1"/>
            </a:solidFill>
          </a:endParaRPr>
        </a:p>
        <a:p>
          <a:pPr marL="114300" lvl="1" indent="-114300" algn="just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b="1" kern="1200">
              <a:solidFill>
                <a:schemeClr val="tx1"/>
              </a:solidFill>
            </a:rPr>
            <a:t>Denunciado: </a:t>
          </a:r>
          <a:r>
            <a:rPr lang="pt-BR" sz="1400" kern="1200">
              <a:solidFill>
                <a:schemeClr val="tx1"/>
              </a:solidFill>
            </a:rPr>
            <a:t>nome e CPF;</a:t>
          </a:r>
        </a:p>
        <a:p>
          <a:pPr marL="114300" lvl="1" indent="-114300" algn="just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pt-BR" sz="1400" kern="1200">
            <a:solidFill>
              <a:schemeClr val="tx1"/>
            </a:solidFill>
          </a:endParaRPr>
        </a:p>
        <a:p>
          <a:pPr marL="114300" lvl="1" indent="-114300" algn="just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kern="1200">
              <a:solidFill>
                <a:schemeClr val="tx1"/>
              </a:solidFill>
            </a:rPr>
            <a:t>Caso o denunciado seja </a:t>
          </a:r>
          <a:r>
            <a:rPr lang="pt-BR" sz="1400" b="1" kern="1200">
              <a:solidFill>
                <a:schemeClr val="tx1"/>
              </a:solidFill>
            </a:rPr>
            <a:t>Médico-Veterinário</a:t>
          </a:r>
          <a:r>
            <a:rPr lang="pt-BR" sz="1400" kern="1200">
              <a:solidFill>
                <a:schemeClr val="tx1"/>
              </a:solidFill>
            </a:rPr>
            <a:t>: nome, CPF e CRMV;</a:t>
          </a:r>
        </a:p>
        <a:p>
          <a:pPr marL="114300" lvl="1" indent="-114300" algn="just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pt-BR" sz="1400" kern="1200">
            <a:solidFill>
              <a:schemeClr val="tx1"/>
            </a:solidFill>
          </a:endParaRPr>
        </a:p>
        <a:p>
          <a:pPr marL="114300" lvl="1" indent="-114300" algn="just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b="1" kern="1200">
              <a:solidFill>
                <a:schemeClr val="tx1"/>
              </a:solidFill>
            </a:rPr>
            <a:t>Instituições: </a:t>
          </a:r>
          <a:r>
            <a:rPr lang="pt-BR" sz="1400" kern="1200">
              <a:solidFill>
                <a:schemeClr val="tx1"/>
              </a:solidFill>
            </a:rPr>
            <a:t>dados do CNPJ.</a:t>
          </a:r>
        </a:p>
      </dsp:txBody>
      <dsp:txXfrm>
        <a:off x="625272" y="1002774"/>
        <a:ext cx="2767522" cy="4517135"/>
      </dsp:txXfrm>
    </dsp:sp>
    <dsp:sp modelId="{8463DA97-8956-41D0-AC99-695213F02C6A}">
      <dsp:nvSpPr>
        <dsp:cNvPr id="0" name=""/>
        <dsp:cNvSpPr/>
      </dsp:nvSpPr>
      <dsp:spPr>
        <a:xfrm>
          <a:off x="126813" y="373491"/>
          <a:ext cx="1111218" cy="1111218"/>
        </a:xfrm>
        <a:prstGeom prst="rect">
          <a:avLst/>
        </a:prstGeom>
        <a:blipFill>
          <a:blip xmlns:r="http://schemas.openxmlformats.org/officeDocument/2006/relationships" r:embed="rId1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AEFE40-9EE1-41A0-88A6-BF96A657BF02}">
      <dsp:nvSpPr>
        <dsp:cNvPr id="0" name=""/>
        <dsp:cNvSpPr/>
      </dsp:nvSpPr>
      <dsp:spPr>
        <a:xfrm rot="16200000">
          <a:off x="2134083" y="2983537"/>
          <a:ext cx="4517135" cy="555609"/>
        </a:xfrm>
        <a:prstGeom prst="rect">
          <a:avLst/>
        </a:prstGeom>
        <a:solidFill>
          <a:srgbClr val="FAF3E7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490016" bIns="0" numCol="1" spcCol="1270" anchor="ctr" anchorCtr="0">
          <a:noAutofit/>
        </a:bodyPr>
        <a:lstStyle/>
        <a:p>
          <a:pPr marL="0" lvl="0" indent="0" algn="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300" kern="1200"/>
            <a:t>Animal</a:t>
          </a:r>
        </a:p>
      </dsp:txBody>
      <dsp:txXfrm>
        <a:off x="2134083" y="2983537"/>
        <a:ext cx="4517135" cy="555609"/>
      </dsp:txXfrm>
    </dsp:sp>
    <dsp:sp modelId="{09B4BC66-F5B7-4070-9CF0-E1EC25B786DD}">
      <dsp:nvSpPr>
        <dsp:cNvPr id="0" name=""/>
        <dsp:cNvSpPr/>
      </dsp:nvSpPr>
      <dsp:spPr>
        <a:xfrm>
          <a:off x="4670456" y="897931"/>
          <a:ext cx="2767522" cy="451713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490016" rIns="99568" bIns="99568" numCol="1" spcCol="1270" anchor="t" anchorCtr="0">
          <a:noAutofit/>
        </a:bodyPr>
        <a:lstStyle/>
        <a:p>
          <a:pPr marL="114300" lvl="1" indent="-114300" algn="just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b="1" kern="1200">
              <a:solidFill>
                <a:schemeClr val="tx1"/>
              </a:solidFill>
            </a:rPr>
            <a:t>Poucos animais: </a:t>
          </a:r>
          <a:r>
            <a:rPr lang="pt-BR" sz="1400" kern="1200">
              <a:solidFill>
                <a:schemeClr val="tx1"/>
              </a:solidFill>
            </a:rPr>
            <a:t>informações individualizadas no próprio laudo;</a:t>
          </a:r>
        </a:p>
        <a:p>
          <a:pPr marL="114300" lvl="1" indent="-114300" algn="just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pt-BR" sz="1400" kern="1200">
            <a:solidFill>
              <a:schemeClr val="tx1"/>
            </a:solidFill>
          </a:endParaRPr>
        </a:p>
        <a:p>
          <a:pPr marL="114300" lvl="1" indent="-114300" algn="just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b="1" kern="1200">
              <a:solidFill>
                <a:schemeClr val="tx1"/>
              </a:solidFill>
            </a:rPr>
            <a:t>Muitos animais: </a:t>
          </a:r>
          <a:r>
            <a:rPr lang="pt-BR" sz="1400" kern="1200">
              <a:solidFill>
                <a:schemeClr val="tx1"/>
              </a:solidFill>
            </a:rPr>
            <a:t>informações por lote/grupo organizadas em planilha;</a:t>
          </a:r>
        </a:p>
        <a:p>
          <a:pPr marL="114300" lvl="1" indent="-114300" algn="just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pt-BR" sz="1400" kern="1200">
            <a:solidFill>
              <a:schemeClr val="tx1"/>
            </a:solidFill>
          </a:endParaRPr>
        </a:p>
        <a:p>
          <a:pPr marL="114300" lvl="1" indent="-114300" algn="just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pt-BR" sz="1400" kern="1200">
              <a:solidFill>
                <a:schemeClr val="tx1"/>
              </a:solidFill>
            </a:rPr>
            <a:t>São coletados </a:t>
          </a:r>
          <a:r>
            <a:rPr lang="pt-BR" sz="1400" b="1" kern="1200">
              <a:solidFill>
                <a:schemeClr val="tx1"/>
              </a:solidFill>
            </a:rPr>
            <a:t>todos</a:t>
          </a:r>
          <a:r>
            <a:rPr lang="pt-BR" sz="1400" kern="1200">
              <a:solidFill>
                <a:schemeClr val="tx1"/>
              </a:solidFill>
            </a:rPr>
            <a:t> os </a:t>
          </a:r>
          <a:r>
            <a:rPr lang="pt-BR" sz="1400" b="1" kern="1200">
              <a:solidFill>
                <a:schemeClr val="tx1"/>
              </a:solidFill>
            </a:rPr>
            <a:t>dados</a:t>
          </a:r>
          <a:r>
            <a:rPr lang="pt-BR" sz="1400" kern="1200">
              <a:solidFill>
                <a:schemeClr val="tx1"/>
              </a:solidFill>
            </a:rPr>
            <a:t> </a:t>
          </a:r>
          <a:r>
            <a:rPr lang="pt-BR" sz="1400" b="1" kern="1200">
              <a:solidFill>
                <a:schemeClr val="tx1"/>
              </a:solidFill>
            </a:rPr>
            <a:t>possíveis</a:t>
          </a:r>
          <a:r>
            <a:rPr lang="pt-BR" sz="1400" kern="1200">
              <a:solidFill>
                <a:schemeClr val="tx1"/>
              </a:solidFill>
            </a:rPr>
            <a:t> de cada indivíduo, incluindo </a:t>
          </a:r>
          <a:r>
            <a:rPr lang="pt-BR" sz="1400" b="1" kern="1200">
              <a:solidFill>
                <a:schemeClr val="tx1"/>
              </a:solidFill>
            </a:rPr>
            <a:t>desenho</a:t>
          </a:r>
          <a:r>
            <a:rPr lang="pt-BR" sz="1400" kern="1200">
              <a:solidFill>
                <a:schemeClr val="tx1"/>
              </a:solidFill>
            </a:rPr>
            <a:t> </a:t>
          </a:r>
          <a:r>
            <a:rPr lang="pt-BR" sz="1400" b="1" kern="1200">
              <a:solidFill>
                <a:schemeClr val="tx1"/>
              </a:solidFill>
            </a:rPr>
            <a:t>da espécie </a:t>
          </a:r>
          <a:r>
            <a:rPr lang="pt-BR" sz="1400" kern="1200">
              <a:solidFill>
                <a:schemeClr val="tx1"/>
              </a:solidFill>
            </a:rPr>
            <a:t>para </a:t>
          </a:r>
          <a:r>
            <a:rPr lang="pt-BR" sz="1400" b="1" kern="1200">
              <a:solidFill>
                <a:schemeClr val="tx1"/>
              </a:solidFill>
            </a:rPr>
            <a:t>marcação de sinais </a:t>
          </a:r>
          <a:r>
            <a:rPr lang="pt-BR" sz="1400" kern="1200">
              <a:solidFill>
                <a:schemeClr val="tx1"/>
              </a:solidFill>
            </a:rPr>
            <a:t>de identificação (manchas, deficiências, etc.);</a:t>
          </a:r>
        </a:p>
        <a:p>
          <a:pPr marL="114300" lvl="1" indent="-114300" algn="just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endParaRPr lang="pt-BR" sz="1400" kern="1200">
            <a:solidFill>
              <a:schemeClr val="tx1"/>
            </a:solidFill>
          </a:endParaRPr>
        </a:p>
        <a:p>
          <a:pPr marL="114300" lvl="1" indent="-114300" algn="just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pt-BR" sz="1400" b="1" kern="1200">
              <a:solidFill>
                <a:schemeClr val="tx1"/>
              </a:solidFill>
            </a:rPr>
            <a:t>Dados sanitários </a:t>
          </a:r>
          <a:r>
            <a:rPr lang="pt-BR" sz="1400" kern="1200">
              <a:solidFill>
                <a:schemeClr val="tx1"/>
              </a:solidFill>
            </a:rPr>
            <a:t>(doenças, vacinação, vermifugação, zoonoses, etc.);</a:t>
          </a:r>
        </a:p>
        <a:p>
          <a:pPr marL="114300" lvl="1" indent="-114300" algn="just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endParaRPr lang="pt-BR" sz="1400" kern="1200">
            <a:solidFill>
              <a:schemeClr val="tx1"/>
            </a:solidFill>
          </a:endParaRPr>
        </a:p>
        <a:p>
          <a:pPr marL="114300" lvl="1" indent="-114300" algn="just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pt-BR" sz="1400" kern="1200">
              <a:solidFill>
                <a:schemeClr val="tx1"/>
              </a:solidFill>
            </a:rPr>
            <a:t>Avaliação de </a:t>
          </a:r>
          <a:r>
            <a:rPr lang="pt-BR" sz="1400" b="1" kern="1200">
              <a:solidFill>
                <a:schemeClr val="tx1"/>
              </a:solidFill>
            </a:rPr>
            <a:t>bem-estar animal </a:t>
          </a:r>
          <a:r>
            <a:rPr lang="pt-BR" sz="1400" kern="1200">
              <a:solidFill>
                <a:schemeClr val="tx1"/>
              </a:solidFill>
            </a:rPr>
            <a:t>(PPBEA).</a:t>
          </a:r>
        </a:p>
      </dsp:txBody>
      <dsp:txXfrm>
        <a:off x="4670456" y="897931"/>
        <a:ext cx="2767522" cy="4517135"/>
      </dsp:txXfrm>
    </dsp:sp>
    <dsp:sp modelId="{AA21C8FE-4B21-493F-858F-193DFECD3B68}">
      <dsp:nvSpPr>
        <dsp:cNvPr id="0" name=""/>
        <dsp:cNvSpPr/>
      </dsp:nvSpPr>
      <dsp:spPr>
        <a:xfrm>
          <a:off x="4248193" y="283638"/>
          <a:ext cx="1111218" cy="1111218"/>
        </a:xfrm>
        <a:prstGeom prst="rect">
          <a:avLst/>
        </a:prstGeom>
        <a:blipFill rotWithShape="1">
          <a:blip xmlns:r="http://schemas.openxmlformats.org/officeDocument/2006/relationships" r:embed="rId3">
            <a:alphaModFix amt="29000"/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220FB4-C76C-43CF-9C81-705C03744B3D}">
      <dsp:nvSpPr>
        <dsp:cNvPr id="0" name=""/>
        <dsp:cNvSpPr/>
      </dsp:nvSpPr>
      <dsp:spPr>
        <a:xfrm rot="16200000">
          <a:off x="6179267" y="2983537"/>
          <a:ext cx="4517135" cy="555609"/>
        </a:xfrm>
        <a:prstGeom prst="rect">
          <a:avLst/>
        </a:prstGeom>
        <a:solidFill>
          <a:srgbClr val="FAF3E7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490016" bIns="0" numCol="1" spcCol="1270" anchor="ctr" anchorCtr="0">
          <a:noAutofit/>
        </a:bodyPr>
        <a:lstStyle/>
        <a:p>
          <a:pPr marL="0" lvl="0" indent="0" algn="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300" kern="1200"/>
            <a:t>Anexos</a:t>
          </a:r>
        </a:p>
      </dsp:txBody>
      <dsp:txXfrm>
        <a:off x="6179267" y="2983537"/>
        <a:ext cx="4517135" cy="555609"/>
      </dsp:txXfrm>
    </dsp:sp>
    <dsp:sp modelId="{8CEA9207-BC88-4F8E-B11F-A98775C438BA}">
      <dsp:nvSpPr>
        <dsp:cNvPr id="0" name=""/>
        <dsp:cNvSpPr/>
      </dsp:nvSpPr>
      <dsp:spPr>
        <a:xfrm>
          <a:off x="8715639" y="1049142"/>
          <a:ext cx="2767522" cy="452097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490016" rIns="99568" bIns="99568" numCol="1" spcCol="1270" anchor="t" anchorCtr="0">
          <a:noAutofit/>
        </a:bodyPr>
        <a:lstStyle/>
        <a:p>
          <a:pPr marL="114300" lvl="1" indent="-114300" algn="just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pt-BR" sz="1400" b="1" kern="1200">
              <a:solidFill>
                <a:schemeClr val="tx1"/>
              </a:solidFill>
            </a:rPr>
            <a:t>Fotos: </a:t>
          </a:r>
          <a:r>
            <a:rPr lang="pt-BR" sz="1400" kern="1200">
              <a:solidFill>
                <a:schemeClr val="tx1"/>
              </a:solidFill>
            </a:rPr>
            <a:t>georreferenciadas e com método comparativo (trena, régua, etc.);</a:t>
          </a:r>
        </a:p>
        <a:p>
          <a:pPr marL="114300" lvl="1" indent="-114300" algn="just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endParaRPr lang="pt-BR" sz="1400" kern="1200">
            <a:solidFill>
              <a:schemeClr val="tx1"/>
            </a:solidFill>
          </a:endParaRPr>
        </a:p>
        <a:p>
          <a:pPr marL="114300" lvl="1" indent="-114300" algn="just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pt-BR" sz="1400" b="1" kern="1200">
              <a:solidFill>
                <a:schemeClr val="tx1"/>
              </a:solidFill>
            </a:rPr>
            <a:t>Documentos</a:t>
          </a:r>
          <a:r>
            <a:rPr lang="pt-BR" sz="1400" kern="1200">
              <a:solidFill>
                <a:schemeClr val="tx1"/>
              </a:solidFill>
            </a:rPr>
            <a:t>;</a:t>
          </a:r>
        </a:p>
        <a:p>
          <a:pPr marL="114300" lvl="1" indent="-114300" algn="just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endParaRPr lang="pt-BR" sz="1400" kern="1200">
            <a:solidFill>
              <a:schemeClr val="tx1"/>
            </a:solidFill>
          </a:endParaRPr>
        </a:p>
        <a:p>
          <a:pPr marL="114300" lvl="1" indent="-114300" algn="just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pt-BR" sz="1400" b="1" kern="1200">
              <a:solidFill>
                <a:schemeClr val="tx1"/>
              </a:solidFill>
            </a:rPr>
            <a:t>Exames</a:t>
          </a:r>
          <a:r>
            <a:rPr lang="pt-BR" sz="1400" kern="1200">
              <a:solidFill>
                <a:schemeClr val="tx1"/>
              </a:solidFill>
            </a:rPr>
            <a:t>;</a:t>
          </a:r>
        </a:p>
        <a:p>
          <a:pPr marL="114300" lvl="1" indent="-114300" algn="just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endParaRPr lang="pt-BR" sz="1400" kern="1200">
            <a:solidFill>
              <a:schemeClr val="tx1"/>
            </a:solidFill>
          </a:endParaRPr>
        </a:p>
        <a:p>
          <a:pPr marL="114300" lvl="1" indent="-114300" algn="just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pt-BR" sz="1400" b="1" kern="1200">
              <a:solidFill>
                <a:schemeClr val="tx1"/>
              </a:solidFill>
            </a:rPr>
            <a:t>Vídeos</a:t>
          </a:r>
          <a:r>
            <a:rPr lang="pt-BR" sz="1400" kern="1200">
              <a:solidFill>
                <a:schemeClr val="tx1"/>
              </a:solidFill>
            </a:rPr>
            <a:t> (</a:t>
          </a:r>
          <a:r>
            <a:rPr lang="pt-BR" sz="1400" i="1" kern="1200">
              <a:solidFill>
                <a:schemeClr val="tx1"/>
              </a:solidFill>
            </a:rPr>
            <a:t>links</a:t>
          </a:r>
          <a:r>
            <a:rPr lang="pt-BR" sz="1400" kern="1200">
              <a:solidFill>
                <a:schemeClr val="tx1"/>
              </a:solidFill>
            </a:rPr>
            <a:t> no laudo);</a:t>
          </a:r>
        </a:p>
        <a:p>
          <a:pPr marL="114300" lvl="1" indent="-114300" algn="just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endParaRPr lang="pt-BR" sz="1400" kern="1200">
            <a:solidFill>
              <a:schemeClr val="tx1"/>
            </a:solidFill>
          </a:endParaRPr>
        </a:p>
        <a:p>
          <a:pPr marL="114300" lvl="1" indent="-114300" algn="just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pt-BR" sz="1400" b="1" kern="1200">
              <a:solidFill>
                <a:schemeClr val="tx1"/>
              </a:solidFill>
            </a:rPr>
            <a:t>Notícias</a:t>
          </a:r>
          <a:r>
            <a:rPr lang="pt-BR" sz="1400" kern="1200">
              <a:solidFill>
                <a:schemeClr val="tx1"/>
              </a:solidFill>
            </a:rPr>
            <a:t> e propagandas de rede social (no caso de eventos);</a:t>
          </a:r>
        </a:p>
        <a:p>
          <a:pPr marL="114300" lvl="1" indent="-114300" algn="just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endParaRPr lang="pt-BR" sz="1400" kern="1200">
            <a:solidFill>
              <a:schemeClr val="tx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pt-BR" sz="1400" b="1" kern="1200">
              <a:solidFill>
                <a:schemeClr val="tx1"/>
              </a:solidFill>
            </a:rPr>
            <a:t>Políticas públicas:</a:t>
          </a:r>
        </a:p>
        <a:p>
          <a:pPr marL="228600" lvl="2" indent="-114300" algn="just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pt-BR" sz="1400" kern="1200">
              <a:solidFill>
                <a:schemeClr val="tx1"/>
              </a:solidFill>
            </a:rPr>
            <a:t>Relatórios municipais;</a:t>
          </a:r>
        </a:p>
        <a:p>
          <a:pPr marL="228600" lvl="2" indent="-114300" algn="just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pt-BR" sz="1400" kern="1200">
              <a:solidFill>
                <a:schemeClr val="tx1"/>
              </a:solidFill>
            </a:rPr>
            <a:t>Registro de eventos (campanhas de castração, vacinação, adoção, etc.).</a:t>
          </a:r>
        </a:p>
      </dsp:txBody>
      <dsp:txXfrm>
        <a:off x="8715639" y="1049142"/>
        <a:ext cx="2767522" cy="4520974"/>
      </dsp:txXfrm>
    </dsp:sp>
    <dsp:sp modelId="{F63D4DBF-583A-46FB-A9EA-DA07D87CD408}">
      <dsp:nvSpPr>
        <dsp:cNvPr id="0" name=""/>
        <dsp:cNvSpPr/>
      </dsp:nvSpPr>
      <dsp:spPr>
        <a:xfrm>
          <a:off x="8160030" y="269369"/>
          <a:ext cx="1111218" cy="1111218"/>
        </a:xfrm>
        <a:prstGeom prst="rect">
          <a:avLst/>
        </a:prstGeom>
        <a:blipFill rotWithShape="1">
          <a:blip xmlns:r="http://schemas.openxmlformats.org/officeDocument/2006/relationships" r:embed="rId4">
            <a:alphaModFix amt="30000"/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F21095-BEAF-40D3-9DE2-FDDAFED31C4B}">
      <dsp:nvSpPr>
        <dsp:cNvPr id="0" name=""/>
        <dsp:cNvSpPr/>
      </dsp:nvSpPr>
      <dsp:spPr>
        <a:xfrm rot="16200000">
          <a:off x="-1911099" y="2983537"/>
          <a:ext cx="4517135" cy="555609"/>
        </a:xfrm>
        <a:prstGeom prst="rect">
          <a:avLst/>
        </a:prstGeom>
        <a:solidFill>
          <a:srgbClr val="BEE6DC">
            <a:alpha val="30000"/>
          </a:srgb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490016" bIns="0" numCol="1" spcCol="1270" anchor="ctr" anchorCtr="0">
          <a:noAutofit/>
        </a:bodyPr>
        <a:lstStyle/>
        <a:p>
          <a:pPr marL="0" lvl="0" indent="0" algn="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300" kern="1200"/>
            <a:t>Funcionamento</a:t>
          </a:r>
        </a:p>
      </dsp:txBody>
      <dsp:txXfrm>
        <a:off x="-1911099" y="2983537"/>
        <a:ext cx="4517135" cy="555609"/>
      </dsp:txXfrm>
    </dsp:sp>
    <dsp:sp modelId="{2C0F4922-076B-4E65-A837-ECD5C33B9C4F}">
      <dsp:nvSpPr>
        <dsp:cNvPr id="0" name=""/>
        <dsp:cNvSpPr/>
      </dsp:nvSpPr>
      <dsp:spPr>
        <a:xfrm>
          <a:off x="672901" y="524138"/>
          <a:ext cx="2767522" cy="451713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490016" rIns="92456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300" b="1" kern="1200">
              <a:solidFill>
                <a:schemeClr val="tx1"/>
              </a:solidFill>
            </a:rPr>
            <a:t>Funcionamento </a:t>
          </a:r>
          <a:r>
            <a:rPr lang="pt-BR" sz="1300" b="1" i="1" kern="1200" err="1">
              <a:solidFill>
                <a:schemeClr val="tx1"/>
              </a:solidFill>
            </a:rPr>
            <a:t>on</a:t>
          </a:r>
          <a:r>
            <a:rPr lang="pt-BR" sz="1300" b="1" kern="1200">
              <a:solidFill>
                <a:schemeClr val="tx1"/>
              </a:solidFill>
            </a:rPr>
            <a:t> e </a:t>
          </a:r>
          <a:r>
            <a:rPr lang="pt-BR" sz="1300" b="1" i="1" kern="1200">
              <a:solidFill>
                <a:schemeClr val="tx1"/>
              </a:solidFill>
            </a:rPr>
            <a:t>offline</a:t>
          </a:r>
          <a:r>
            <a:rPr lang="pt-BR" sz="1300" b="1" kern="1200">
              <a:solidFill>
                <a:schemeClr val="tx1"/>
              </a:solidFill>
            </a:rPr>
            <a:t>;</a:t>
          </a:r>
        </a:p>
        <a:p>
          <a:pPr marL="57150" lvl="1" indent="-57150" algn="just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pt-BR" sz="900" kern="1200">
            <a:solidFill>
              <a:schemeClr val="tx1"/>
            </a:solidFill>
          </a:endParaRPr>
        </a:p>
        <a:p>
          <a:pPr marL="114300" lvl="1" indent="-114300" algn="just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300" b="1" kern="1200">
              <a:solidFill>
                <a:schemeClr val="tx1"/>
              </a:solidFill>
            </a:rPr>
            <a:t>Identificação</a:t>
          </a:r>
          <a:r>
            <a:rPr lang="pt-BR" sz="1300" kern="1200">
              <a:solidFill>
                <a:schemeClr val="tx1"/>
              </a:solidFill>
            </a:rPr>
            <a:t> automática do </a:t>
          </a:r>
          <a:r>
            <a:rPr lang="pt-BR" sz="1300" b="1" kern="1200">
              <a:solidFill>
                <a:schemeClr val="tx1"/>
              </a:solidFill>
            </a:rPr>
            <a:t>perito</a:t>
          </a:r>
          <a:r>
            <a:rPr lang="pt-BR" sz="1300" kern="1200">
              <a:solidFill>
                <a:schemeClr val="tx1"/>
              </a:solidFill>
            </a:rPr>
            <a:t> ou </a:t>
          </a:r>
          <a:r>
            <a:rPr lang="pt-BR" sz="1300" b="1" kern="1200">
              <a:solidFill>
                <a:schemeClr val="tx1"/>
              </a:solidFill>
            </a:rPr>
            <a:t>peritos</a:t>
          </a:r>
          <a:r>
            <a:rPr lang="pt-BR" sz="1300" kern="1200">
              <a:solidFill>
                <a:schemeClr val="tx1"/>
              </a:solidFill>
            </a:rPr>
            <a:t> (em perícias complexas há mais de um perito envolvido);</a:t>
          </a:r>
        </a:p>
        <a:p>
          <a:pPr marL="57150" lvl="1" indent="-57150" algn="just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pt-BR" sz="900" kern="1200">
            <a:solidFill>
              <a:schemeClr val="tx1"/>
            </a:solidFill>
          </a:endParaRPr>
        </a:p>
        <a:p>
          <a:pPr marL="114300" lvl="1" indent="-114300" algn="just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300" b="1" kern="1200">
              <a:solidFill>
                <a:schemeClr val="tx1"/>
              </a:solidFill>
            </a:rPr>
            <a:t>Campo</a:t>
          </a:r>
          <a:r>
            <a:rPr lang="pt-BR" sz="1300" kern="1200">
              <a:solidFill>
                <a:schemeClr val="tx1"/>
              </a:solidFill>
            </a:rPr>
            <a:t> para identificar </a:t>
          </a:r>
          <a:r>
            <a:rPr lang="pt-BR" sz="1300" b="1" kern="1200">
              <a:solidFill>
                <a:schemeClr val="tx1"/>
              </a:solidFill>
            </a:rPr>
            <a:t>peritos</a:t>
          </a:r>
          <a:r>
            <a:rPr lang="pt-BR" sz="1300" kern="1200">
              <a:solidFill>
                <a:schemeClr val="tx1"/>
              </a:solidFill>
            </a:rPr>
            <a:t> de </a:t>
          </a:r>
          <a:r>
            <a:rPr lang="pt-BR" sz="1300" b="1" kern="1200">
              <a:solidFill>
                <a:schemeClr val="tx1"/>
              </a:solidFill>
            </a:rPr>
            <a:t>órgãos públicos </a:t>
          </a:r>
          <a:r>
            <a:rPr lang="pt-BR" sz="1300" kern="1200">
              <a:solidFill>
                <a:schemeClr val="tx1"/>
              </a:solidFill>
            </a:rPr>
            <a:t>e </a:t>
          </a:r>
          <a:r>
            <a:rPr lang="pt-BR" sz="1300" b="1" kern="1200">
              <a:solidFill>
                <a:schemeClr val="tx1"/>
              </a:solidFill>
            </a:rPr>
            <a:t>policiais</a:t>
          </a:r>
          <a:r>
            <a:rPr lang="pt-BR" sz="1300" kern="1200">
              <a:solidFill>
                <a:schemeClr val="tx1"/>
              </a:solidFill>
            </a:rPr>
            <a:t>;</a:t>
          </a:r>
        </a:p>
        <a:p>
          <a:pPr marL="57150" lvl="1" indent="-57150" algn="just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pt-BR" sz="1000" b="1" kern="1200">
            <a:solidFill>
              <a:schemeClr val="tx1"/>
            </a:solidFill>
          </a:endParaRPr>
        </a:p>
        <a:p>
          <a:pPr marL="114300" lvl="1" indent="-114300" algn="just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300" b="1" kern="1200">
              <a:solidFill>
                <a:schemeClr val="tx1"/>
              </a:solidFill>
            </a:rPr>
            <a:t>Edição</a:t>
          </a:r>
          <a:r>
            <a:rPr lang="pt-BR" sz="1300" kern="1200">
              <a:solidFill>
                <a:schemeClr val="tx1"/>
              </a:solidFill>
            </a:rPr>
            <a:t> do </a:t>
          </a:r>
          <a:r>
            <a:rPr lang="pt-BR" sz="1300" b="1" kern="1200">
              <a:solidFill>
                <a:schemeClr val="tx1"/>
              </a:solidFill>
            </a:rPr>
            <a:t>laudo</a:t>
          </a:r>
          <a:r>
            <a:rPr lang="pt-BR" sz="1300" kern="1200">
              <a:solidFill>
                <a:schemeClr val="tx1"/>
              </a:solidFill>
            </a:rPr>
            <a:t> durante o período de construção (</a:t>
          </a:r>
          <a:r>
            <a:rPr lang="pt-BR" sz="1300" b="1" kern="1200">
              <a:solidFill>
                <a:schemeClr val="tx1"/>
              </a:solidFill>
            </a:rPr>
            <a:t>30 dias</a:t>
          </a:r>
          <a:r>
            <a:rPr lang="pt-BR" sz="1300" kern="1200">
              <a:solidFill>
                <a:schemeClr val="tx1"/>
              </a:solidFill>
            </a:rPr>
            <a:t>);</a:t>
          </a:r>
        </a:p>
        <a:p>
          <a:pPr marL="57150" lvl="1" indent="-57150" algn="just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pt-BR" sz="1000" kern="1200">
            <a:solidFill>
              <a:schemeClr val="tx1"/>
            </a:solidFill>
          </a:endParaRPr>
        </a:p>
        <a:p>
          <a:pPr marL="114300" lvl="1" indent="-114300" algn="just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300" b="0" kern="1200">
              <a:solidFill>
                <a:schemeClr val="tx1"/>
              </a:solidFill>
            </a:rPr>
            <a:t>Ter</a:t>
          </a:r>
          <a:r>
            <a:rPr lang="pt-BR" sz="1300" b="1" kern="1200">
              <a:solidFill>
                <a:schemeClr val="tx1"/>
              </a:solidFill>
            </a:rPr>
            <a:t> ferramentas </a:t>
          </a:r>
          <a:r>
            <a:rPr lang="pt-BR" sz="1300" b="0" kern="1200">
              <a:solidFill>
                <a:schemeClr val="tx1"/>
              </a:solidFill>
            </a:rPr>
            <a:t>como</a:t>
          </a:r>
          <a:r>
            <a:rPr lang="pt-BR" sz="1300" b="1" kern="1200">
              <a:solidFill>
                <a:schemeClr val="tx1"/>
              </a:solidFill>
            </a:rPr>
            <a:t> “voltar”, “salvar”, “editar”; </a:t>
          </a:r>
        </a:p>
        <a:p>
          <a:pPr marL="57150" lvl="1" indent="-57150" algn="just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pt-BR" sz="900" b="1" kern="1200">
            <a:solidFill>
              <a:schemeClr val="tx1"/>
            </a:solidFill>
          </a:endParaRPr>
        </a:p>
        <a:p>
          <a:pPr marL="114300" lvl="1" indent="-114300" algn="just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300" b="1" kern="1200">
              <a:solidFill>
                <a:schemeClr val="tx1"/>
              </a:solidFill>
            </a:rPr>
            <a:t>*</a:t>
          </a:r>
          <a:r>
            <a:rPr lang="pt-BR" sz="1300" kern="1200">
              <a:solidFill>
                <a:schemeClr val="tx1"/>
              </a:solidFill>
            </a:rPr>
            <a:t> nos itens de </a:t>
          </a:r>
          <a:r>
            <a:rPr lang="pt-BR" sz="1300" b="1" kern="1200">
              <a:solidFill>
                <a:schemeClr val="tx1"/>
              </a:solidFill>
            </a:rPr>
            <a:t>preenchimento obrigatório;</a:t>
          </a:r>
        </a:p>
        <a:p>
          <a:pPr marL="57150" lvl="1" indent="-57150" algn="just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pt-BR" sz="900" kern="1200">
            <a:solidFill>
              <a:schemeClr val="tx1"/>
            </a:solidFill>
          </a:endParaRPr>
        </a:p>
        <a:p>
          <a:pPr marL="114300" lvl="1" indent="-114300" algn="just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300" kern="1200">
              <a:solidFill>
                <a:schemeClr val="tx1"/>
              </a:solidFill>
            </a:rPr>
            <a:t> Caixa para </a:t>
          </a:r>
          <a:r>
            <a:rPr lang="pt-BR" sz="1300" b="1" kern="1200">
              <a:solidFill>
                <a:schemeClr val="tx1"/>
              </a:solidFill>
            </a:rPr>
            <a:t>descrição do ítem </a:t>
          </a:r>
          <a:r>
            <a:rPr lang="pt-BR" sz="1300" kern="1200">
              <a:solidFill>
                <a:schemeClr val="tx1"/>
              </a:solidFill>
            </a:rPr>
            <a:t>“</a:t>
          </a:r>
          <a:r>
            <a:rPr lang="pt-BR" sz="1300" b="1" kern="1200">
              <a:solidFill>
                <a:schemeClr val="tx1"/>
              </a:solidFill>
            </a:rPr>
            <a:t>?”</a:t>
          </a:r>
          <a:r>
            <a:rPr lang="pt-BR" sz="1300" kern="1200">
              <a:solidFill>
                <a:schemeClr val="tx1"/>
              </a:solidFill>
            </a:rPr>
            <a:t>;</a:t>
          </a:r>
        </a:p>
        <a:p>
          <a:pPr marL="57150" lvl="1" indent="-57150" algn="just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pt-BR" sz="900" kern="1200">
            <a:solidFill>
              <a:schemeClr val="tx1"/>
            </a:solidFill>
          </a:endParaRPr>
        </a:p>
        <a:p>
          <a:pPr marL="114300" lvl="1" indent="-114300" algn="just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300" b="1" kern="1200">
              <a:solidFill>
                <a:schemeClr val="tx1"/>
              </a:solidFill>
            </a:rPr>
            <a:t>Perguntar ao salvar</a:t>
          </a:r>
          <a:r>
            <a:rPr lang="pt-BR" sz="1300" kern="1200">
              <a:solidFill>
                <a:schemeClr val="tx1"/>
              </a:solidFill>
            </a:rPr>
            <a:t>: “</a:t>
          </a:r>
          <a:r>
            <a:rPr lang="pt-BR" sz="1300" i="1" kern="1200">
              <a:solidFill>
                <a:schemeClr val="tx1"/>
              </a:solidFill>
            </a:rPr>
            <a:t>Esses itens não foram preenchidos, deseja continuar?”;</a:t>
          </a:r>
        </a:p>
        <a:p>
          <a:pPr marL="57150" lvl="1" indent="-57150" algn="just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pt-BR" sz="900" kern="1200">
            <a:solidFill>
              <a:schemeClr val="tx1"/>
            </a:solidFill>
          </a:endParaRPr>
        </a:p>
        <a:p>
          <a:pPr marL="114300" lvl="1" indent="-114300" algn="just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300" kern="1200">
              <a:solidFill>
                <a:schemeClr val="tx1"/>
              </a:solidFill>
            </a:rPr>
            <a:t>Campo para </a:t>
          </a:r>
          <a:r>
            <a:rPr lang="pt-BR" sz="1300" b="1" kern="1200">
              <a:solidFill>
                <a:schemeClr val="tx1"/>
              </a:solidFill>
            </a:rPr>
            <a:t>redação livre</a:t>
          </a:r>
          <a:r>
            <a:rPr lang="pt-BR" sz="1300" kern="1200">
              <a:solidFill>
                <a:schemeClr val="tx1"/>
              </a:solidFill>
            </a:rPr>
            <a:t>.</a:t>
          </a:r>
        </a:p>
      </dsp:txBody>
      <dsp:txXfrm>
        <a:off x="672901" y="524138"/>
        <a:ext cx="2767522" cy="4517135"/>
      </dsp:txXfrm>
    </dsp:sp>
    <dsp:sp modelId="{8463DA97-8956-41D0-AC99-695213F02C6A}">
      <dsp:nvSpPr>
        <dsp:cNvPr id="0" name=""/>
        <dsp:cNvSpPr/>
      </dsp:nvSpPr>
      <dsp:spPr>
        <a:xfrm>
          <a:off x="69663" y="269369"/>
          <a:ext cx="1111218" cy="1111218"/>
        </a:xfrm>
        <a:prstGeom prst="rect">
          <a:avLst/>
        </a:prstGeom>
        <a:blipFill>
          <a:blip xmlns:r="http://schemas.openxmlformats.org/officeDocument/2006/relationships" r:embed="rId1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AEFE40-9EE1-41A0-88A6-BF96A657BF02}">
      <dsp:nvSpPr>
        <dsp:cNvPr id="0" name=""/>
        <dsp:cNvSpPr/>
      </dsp:nvSpPr>
      <dsp:spPr>
        <a:xfrm rot="16200000">
          <a:off x="2134083" y="2983537"/>
          <a:ext cx="4517135" cy="555609"/>
        </a:xfrm>
        <a:prstGeom prst="rect">
          <a:avLst/>
        </a:prstGeom>
        <a:solidFill>
          <a:srgbClr val="EBF7F4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490016" bIns="0" numCol="1" spcCol="1270" anchor="ctr" anchorCtr="0">
          <a:noAutofit/>
        </a:bodyPr>
        <a:lstStyle/>
        <a:p>
          <a:pPr marL="0" lvl="0" indent="0" algn="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300" kern="1200"/>
            <a:t>Textos padrão</a:t>
          </a:r>
        </a:p>
      </dsp:txBody>
      <dsp:txXfrm>
        <a:off x="2134083" y="2983537"/>
        <a:ext cx="4517135" cy="555609"/>
      </dsp:txXfrm>
    </dsp:sp>
    <dsp:sp modelId="{09B4BC66-F5B7-4070-9CF0-E1EC25B786DD}">
      <dsp:nvSpPr>
        <dsp:cNvPr id="0" name=""/>
        <dsp:cNvSpPr/>
      </dsp:nvSpPr>
      <dsp:spPr>
        <a:xfrm>
          <a:off x="4670456" y="1002774"/>
          <a:ext cx="2767522" cy="451713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490016" rIns="99568" bIns="99568" numCol="1" spcCol="1270" anchor="t" anchorCtr="0">
          <a:noAutofit/>
        </a:bodyPr>
        <a:lstStyle/>
        <a:p>
          <a:pPr marL="114300" lvl="1" indent="-114300" algn="just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pt-BR" sz="1400" kern="1200">
            <a:solidFill>
              <a:schemeClr val="tx1"/>
            </a:solidFill>
          </a:endParaRPr>
        </a:p>
        <a:p>
          <a:pPr marL="114300" lvl="1" indent="-114300" algn="just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pt-BR" sz="1400" kern="1200">
            <a:solidFill>
              <a:schemeClr val="tx1"/>
            </a:solidFill>
          </a:endParaRPr>
        </a:p>
        <a:p>
          <a:pPr marL="114300" lvl="1" indent="-114300" algn="just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pt-BR" sz="1400" kern="1200">
            <a:solidFill>
              <a:schemeClr val="tx1"/>
            </a:solidFill>
          </a:endParaRPr>
        </a:p>
        <a:p>
          <a:pPr marL="114300" lvl="1" indent="-114300" algn="just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kern="1200">
              <a:solidFill>
                <a:schemeClr val="tx1"/>
              </a:solidFill>
            </a:rPr>
            <a:t>Cabeçalho;</a:t>
          </a:r>
        </a:p>
        <a:p>
          <a:pPr marL="114300" lvl="1" indent="-114300" algn="just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pt-BR" sz="1400" kern="1200">
            <a:solidFill>
              <a:schemeClr val="tx1"/>
            </a:solidFill>
          </a:endParaRPr>
        </a:p>
        <a:p>
          <a:pPr marL="114300" lvl="1" indent="-114300" algn="just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b="1" kern="1200">
              <a:solidFill>
                <a:schemeClr val="tx1"/>
              </a:solidFill>
            </a:rPr>
            <a:t>Introdução padrão </a:t>
          </a:r>
          <a:r>
            <a:rPr lang="pt-BR" sz="1400" kern="1200">
              <a:solidFill>
                <a:schemeClr val="tx1"/>
              </a:solidFill>
            </a:rPr>
            <a:t>para </a:t>
          </a:r>
          <a:r>
            <a:rPr lang="pt-BR" sz="1400" b="1" kern="1200">
              <a:solidFill>
                <a:schemeClr val="tx1"/>
              </a:solidFill>
            </a:rPr>
            <a:t>temas conhecidos </a:t>
          </a:r>
          <a:r>
            <a:rPr lang="pt-BR" sz="1400" kern="1200">
              <a:solidFill>
                <a:schemeClr val="tx1"/>
              </a:solidFill>
            </a:rPr>
            <a:t>com as principais referências;</a:t>
          </a:r>
        </a:p>
        <a:p>
          <a:pPr marL="114300" lvl="1" indent="-114300" algn="just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pt-BR" sz="1400" kern="1200">
            <a:solidFill>
              <a:schemeClr val="tx1"/>
            </a:solidFill>
          </a:endParaRPr>
        </a:p>
        <a:p>
          <a:pPr marL="114300" lvl="1" indent="-114300" algn="just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b="1" kern="1200">
              <a:solidFill>
                <a:schemeClr val="tx1"/>
              </a:solidFill>
            </a:rPr>
            <a:t>Principais</a:t>
          </a:r>
          <a:r>
            <a:rPr lang="pt-BR" sz="1400" kern="1200">
              <a:solidFill>
                <a:schemeClr val="tx1"/>
              </a:solidFill>
            </a:rPr>
            <a:t> </a:t>
          </a:r>
          <a:r>
            <a:rPr lang="pt-BR" sz="1400" b="1" kern="1200">
              <a:solidFill>
                <a:schemeClr val="tx1"/>
              </a:solidFill>
            </a:rPr>
            <a:t>referências</a:t>
          </a:r>
          <a:r>
            <a:rPr lang="pt-BR" sz="1400" kern="1200">
              <a:solidFill>
                <a:schemeClr val="tx1"/>
              </a:solidFill>
            </a:rPr>
            <a:t> no formato ABNT.</a:t>
          </a:r>
        </a:p>
      </dsp:txBody>
      <dsp:txXfrm>
        <a:off x="4670456" y="1002774"/>
        <a:ext cx="2767522" cy="4517135"/>
      </dsp:txXfrm>
    </dsp:sp>
    <dsp:sp modelId="{AA21C8FE-4B21-493F-858F-193DFECD3B68}">
      <dsp:nvSpPr>
        <dsp:cNvPr id="0" name=""/>
        <dsp:cNvSpPr/>
      </dsp:nvSpPr>
      <dsp:spPr>
        <a:xfrm>
          <a:off x="4114847" y="269369"/>
          <a:ext cx="1111218" cy="1111218"/>
        </a:xfrm>
        <a:prstGeom prst="rect">
          <a:avLst/>
        </a:prstGeom>
        <a:blipFill>
          <a:blip xmlns:r="http://schemas.openxmlformats.org/officeDocument/2006/relationships"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220FB4-C76C-43CF-9C81-705C03744B3D}">
      <dsp:nvSpPr>
        <dsp:cNvPr id="0" name=""/>
        <dsp:cNvSpPr/>
      </dsp:nvSpPr>
      <dsp:spPr>
        <a:xfrm rot="16200000">
          <a:off x="6179267" y="2983537"/>
          <a:ext cx="4517135" cy="555609"/>
        </a:xfrm>
        <a:prstGeom prst="rect">
          <a:avLst/>
        </a:prstGeom>
        <a:solidFill>
          <a:srgbClr val="EBF7F4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490016" bIns="0" numCol="1" spcCol="1270" anchor="ctr" anchorCtr="0">
          <a:noAutofit/>
        </a:bodyPr>
        <a:lstStyle/>
        <a:p>
          <a:pPr marL="0" lvl="0" indent="0" algn="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300" kern="1200"/>
            <a:t>Base de dados</a:t>
          </a:r>
        </a:p>
      </dsp:txBody>
      <dsp:txXfrm>
        <a:off x="6179267" y="2983537"/>
        <a:ext cx="4517135" cy="555609"/>
      </dsp:txXfrm>
    </dsp:sp>
    <dsp:sp modelId="{8CEA9207-BC88-4F8E-B11F-A98775C438BA}">
      <dsp:nvSpPr>
        <dsp:cNvPr id="0" name=""/>
        <dsp:cNvSpPr/>
      </dsp:nvSpPr>
      <dsp:spPr>
        <a:xfrm>
          <a:off x="8715639" y="1049142"/>
          <a:ext cx="2767522" cy="452097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490016" rIns="99568" bIns="99568" numCol="1" spcCol="1270" anchor="t" anchorCtr="0">
          <a:noAutofit/>
        </a:bodyPr>
        <a:lstStyle/>
        <a:p>
          <a:pPr marL="114300" lvl="1" indent="-114300" algn="just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pt-BR" sz="1400" b="1" kern="1200">
              <a:solidFill>
                <a:schemeClr val="tx1"/>
              </a:solidFill>
            </a:rPr>
            <a:t>Integração </a:t>
          </a:r>
          <a:r>
            <a:rPr lang="pt-BR" sz="1400" b="0" kern="1200">
              <a:solidFill>
                <a:schemeClr val="tx1"/>
              </a:solidFill>
            </a:rPr>
            <a:t>de</a:t>
          </a:r>
          <a:r>
            <a:rPr lang="pt-BR" sz="1400" b="1" kern="1200">
              <a:solidFill>
                <a:schemeClr val="tx1"/>
              </a:solidFill>
            </a:rPr>
            <a:t> bases de dados </a:t>
          </a:r>
          <a:r>
            <a:rPr lang="pt-BR" sz="1400" kern="1200">
              <a:solidFill>
                <a:schemeClr val="tx1"/>
              </a:solidFill>
            </a:rPr>
            <a:t>de </a:t>
          </a:r>
          <a:r>
            <a:rPr lang="pt-BR" sz="1400" b="1" kern="1200">
              <a:solidFill>
                <a:schemeClr val="tx1"/>
              </a:solidFill>
            </a:rPr>
            <a:t>legislação estadual </a:t>
          </a:r>
          <a:r>
            <a:rPr lang="pt-BR" sz="1400" kern="1200">
              <a:solidFill>
                <a:schemeClr val="tx1"/>
              </a:solidFill>
            </a:rPr>
            <a:t>e </a:t>
          </a:r>
          <a:r>
            <a:rPr lang="pt-BR" sz="1400" b="1" kern="1200">
              <a:solidFill>
                <a:schemeClr val="tx1"/>
              </a:solidFill>
            </a:rPr>
            <a:t>municipal</a:t>
          </a:r>
          <a:r>
            <a:rPr lang="pt-BR" sz="1400" kern="1200">
              <a:solidFill>
                <a:schemeClr val="tx1"/>
              </a:solidFill>
            </a:rPr>
            <a:t> (ambientais, saúde, transporte de animais e agropecuária);</a:t>
          </a:r>
        </a:p>
        <a:p>
          <a:pPr marL="114300" lvl="1" indent="-114300" algn="just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endParaRPr lang="pt-BR" sz="1400" kern="1200">
            <a:solidFill>
              <a:schemeClr val="tx1"/>
            </a:solidFill>
          </a:endParaRPr>
        </a:p>
        <a:p>
          <a:pPr marL="114300" lvl="1" indent="-114300" algn="just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pt-BR" sz="1400" b="1" kern="1200">
              <a:solidFill>
                <a:schemeClr val="tx1"/>
              </a:solidFill>
            </a:rPr>
            <a:t>Bases sugeridas</a:t>
          </a:r>
          <a:r>
            <a:rPr lang="pt-BR" sz="1400" kern="1200">
              <a:solidFill>
                <a:schemeClr val="tx1"/>
              </a:solidFill>
            </a:rPr>
            <a:t>: </a:t>
          </a:r>
          <a:r>
            <a:rPr lang="pt-BR" sz="1400" b="1" kern="1200">
              <a:solidFill>
                <a:schemeClr val="tx1"/>
              </a:solidFill>
            </a:rPr>
            <a:t>IBGE</a:t>
          </a:r>
          <a:r>
            <a:rPr lang="pt-BR" sz="1400" kern="1200">
              <a:solidFill>
                <a:schemeClr val="tx1"/>
              </a:solidFill>
            </a:rPr>
            <a:t>, </a:t>
          </a:r>
          <a:r>
            <a:rPr lang="pt-BR" sz="1400" b="1" kern="1200" err="1">
              <a:solidFill>
                <a:schemeClr val="tx1"/>
              </a:solidFill>
            </a:rPr>
            <a:t>DataSus</a:t>
          </a:r>
          <a:r>
            <a:rPr lang="pt-BR" sz="1400" kern="1200">
              <a:solidFill>
                <a:schemeClr val="tx1"/>
              </a:solidFill>
            </a:rPr>
            <a:t>, MAPA, SEI, PAAF, </a:t>
          </a:r>
          <a:r>
            <a:rPr lang="pt-BR" sz="1400" i="1" kern="1200" err="1">
              <a:solidFill>
                <a:schemeClr val="tx1"/>
              </a:solidFill>
            </a:rPr>
            <a:t>Mendeley</a:t>
          </a:r>
          <a:r>
            <a:rPr lang="pt-BR" sz="1400" kern="1200">
              <a:solidFill>
                <a:schemeClr val="tx1"/>
              </a:solidFill>
            </a:rPr>
            <a:t>;</a:t>
          </a:r>
        </a:p>
        <a:p>
          <a:pPr marL="114300" lvl="1" indent="-114300" algn="just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endParaRPr lang="pt-BR" sz="1400" kern="1200">
            <a:solidFill>
              <a:schemeClr val="tx1"/>
            </a:solidFill>
          </a:endParaRPr>
        </a:p>
        <a:p>
          <a:pPr marL="114300" lvl="1" indent="-114300" algn="just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pt-BR" sz="1400" kern="1200">
              <a:solidFill>
                <a:schemeClr val="tx1"/>
              </a:solidFill>
            </a:rPr>
            <a:t>Plataforma disponibilizando </a:t>
          </a:r>
          <a:r>
            <a:rPr lang="pt-BR" sz="1400" b="1" kern="1200">
              <a:solidFill>
                <a:schemeClr val="tx1"/>
              </a:solidFill>
            </a:rPr>
            <a:t>dados públicos;</a:t>
          </a:r>
        </a:p>
        <a:p>
          <a:pPr marL="114300" lvl="1" indent="-114300" algn="just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endParaRPr lang="pt-BR" sz="1400" kern="1200">
            <a:solidFill>
              <a:schemeClr val="tx1"/>
            </a:solidFill>
          </a:endParaRPr>
        </a:p>
        <a:p>
          <a:pPr marL="114300" lvl="1" indent="-114300" algn="just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pt-BR" sz="1400" kern="1200">
              <a:solidFill>
                <a:schemeClr val="tx1"/>
              </a:solidFill>
            </a:rPr>
            <a:t>Lista de </a:t>
          </a:r>
          <a:r>
            <a:rPr lang="pt-BR" sz="1400" b="1" kern="1200">
              <a:solidFill>
                <a:schemeClr val="tx1"/>
              </a:solidFill>
            </a:rPr>
            <a:t>laboratórios credenciados</a:t>
          </a:r>
          <a:r>
            <a:rPr lang="pt-BR" sz="1400" kern="1200">
              <a:solidFill>
                <a:schemeClr val="tx1"/>
              </a:solidFill>
            </a:rPr>
            <a:t>.</a:t>
          </a:r>
        </a:p>
      </dsp:txBody>
      <dsp:txXfrm>
        <a:off x="8715639" y="1049142"/>
        <a:ext cx="2767522" cy="4520974"/>
      </dsp:txXfrm>
    </dsp:sp>
    <dsp:sp modelId="{F63D4DBF-583A-46FB-A9EA-DA07D87CD408}">
      <dsp:nvSpPr>
        <dsp:cNvPr id="0" name=""/>
        <dsp:cNvSpPr/>
      </dsp:nvSpPr>
      <dsp:spPr>
        <a:xfrm>
          <a:off x="8160030" y="269369"/>
          <a:ext cx="1111218" cy="1111218"/>
        </a:xfrm>
        <a:prstGeom prst="rect">
          <a:avLst/>
        </a:prstGeom>
        <a:blipFill>
          <a:blip xmlns:r="http://schemas.openxmlformats.org/officeDocument/2006/relationships" r:embed="rId5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F21095-BEAF-40D3-9DE2-FDDAFED31C4B}">
      <dsp:nvSpPr>
        <dsp:cNvPr id="0" name=""/>
        <dsp:cNvSpPr/>
      </dsp:nvSpPr>
      <dsp:spPr>
        <a:xfrm rot="16200000">
          <a:off x="-1911099" y="2983537"/>
          <a:ext cx="4517135" cy="555609"/>
        </a:xfrm>
        <a:prstGeom prst="rect">
          <a:avLst/>
        </a:prstGeom>
        <a:solidFill>
          <a:srgbClr val="FAF5F3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490016" bIns="0" numCol="1" spcCol="1270" anchor="ctr" anchorCtr="0">
          <a:noAutofit/>
        </a:bodyPr>
        <a:lstStyle/>
        <a:p>
          <a:pPr marL="0" lvl="0" indent="0" algn="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300" kern="1200"/>
            <a:t>Treinamento</a:t>
          </a:r>
        </a:p>
      </dsp:txBody>
      <dsp:txXfrm>
        <a:off x="-1911099" y="2983537"/>
        <a:ext cx="4517135" cy="555609"/>
      </dsp:txXfrm>
    </dsp:sp>
    <dsp:sp modelId="{2C0F4922-076B-4E65-A837-ECD5C33B9C4F}">
      <dsp:nvSpPr>
        <dsp:cNvPr id="0" name=""/>
        <dsp:cNvSpPr/>
      </dsp:nvSpPr>
      <dsp:spPr>
        <a:xfrm>
          <a:off x="625272" y="1002774"/>
          <a:ext cx="2767522" cy="451713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490016" rIns="99568" bIns="99568" numCol="1" spcCol="1270" anchor="t" anchorCtr="0">
          <a:noAutofit/>
        </a:bodyPr>
        <a:lstStyle/>
        <a:p>
          <a:pPr marL="114300" lvl="1" indent="-114300" algn="just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pt-BR" sz="1400" kern="1200">
            <a:solidFill>
              <a:schemeClr val="tx1"/>
            </a:solidFill>
          </a:endParaRPr>
        </a:p>
        <a:p>
          <a:pPr marL="114300" lvl="1" indent="-114300" algn="just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pt-BR" sz="1400" kern="1200">
            <a:solidFill>
              <a:schemeClr val="tx1"/>
            </a:solidFill>
          </a:endParaRPr>
        </a:p>
        <a:p>
          <a:pPr marL="114300" lvl="1" indent="-114300" algn="just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pt-BR" sz="1400" kern="1200">
            <a:solidFill>
              <a:schemeClr val="tx1"/>
            </a:solidFill>
          </a:endParaRPr>
        </a:p>
        <a:p>
          <a:pPr marL="114300" lvl="1" indent="-114300" algn="just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b="1" kern="1200">
              <a:solidFill>
                <a:schemeClr val="tx1"/>
              </a:solidFill>
            </a:rPr>
            <a:t>Treinamento</a:t>
          </a:r>
          <a:r>
            <a:rPr lang="pt-BR" sz="1400" kern="1200">
              <a:solidFill>
                <a:schemeClr val="tx1"/>
              </a:solidFill>
            </a:rPr>
            <a:t> para o perito (</a:t>
          </a:r>
          <a:r>
            <a:rPr lang="pt-BR" sz="1400" b="1" kern="1200">
              <a:solidFill>
                <a:schemeClr val="tx1"/>
              </a:solidFill>
            </a:rPr>
            <a:t>postura</a:t>
          </a:r>
          <a:r>
            <a:rPr lang="pt-BR" sz="1400" kern="1200">
              <a:solidFill>
                <a:schemeClr val="tx1"/>
              </a:solidFill>
            </a:rPr>
            <a:t>);</a:t>
          </a:r>
        </a:p>
        <a:p>
          <a:pPr marL="114300" lvl="1" indent="-114300" algn="just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pt-BR" sz="1400" kern="1200">
            <a:solidFill>
              <a:schemeClr val="tx1"/>
            </a:solidFill>
          </a:endParaRPr>
        </a:p>
        <a:p>
          <a:pPr marL="114300" lvl="1" indent="-114300" algn="just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b="1" kern="1200">
              <a:solidFill>
                <a:schemeClr val="tx1"/>
              </a:solidFill>
            </a:rPr>
            <a:t>Treinamento</a:t>
          </a:r>
          <a:r>
            <a:rPr lang="pt-BR" sz="1400" kern="1200">
              <a:solidFill>
                <a:schemeClr val="tx1"/>
              </a:solidFill>
            </a:rPr>
            <a:t> para o uso da </a:t>
          </a:r>
          <a:r>
            <a:rPr lang="pt-BR" sz="1400" b="1" kern="1200">
              <a:solidFill>
                <a:schemeClr val="tx1"/>
              </a:solidFill>
            </a:rPr>
            <a:t>plataforma</a:t>
          </a:r>
          <a:r>
            <a:rPr lang="pt-BR" sz="1400" kern="1200">
              <a:solidFill>
                <a:schemeClr val="tx1"/>
              </a:solidFill>
            </a:rPr>
            <a:t>;</a:t>
          </a:r>
        </a:p>
        <a:p>
          <a:pPr marL="114300" lvl="1" indent="-114300" algn="just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pt-BR" sz="1400" kern="1200">
            <a:solidFill>
              <a:schemeClr val="tx1"/>
            </a:solidFill>
          </a:endParaRPr>
        </a:p>
        <a:p>
          <a:pPr marL="114300" lvl="1" indent="-114300" algn="just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b="1" kern="1200">
              <a:solidFill>
                <a:schemeClr val="tx1"/>
              </a:solidFill>
            </a:rPr>
            <a:t>Capacitação</a:t>
          </a:r>
          <a:r>
            <a:rPr lang="pt-BR" sz="1400" kern="1200">
              <a:solidFill>
                <a:schemeClr val="tx1"/>
              </a:solidFill>
            </a:rPr>
            <a:t> em </a:t>
          </a:r>
          <a:r>
            <a:rPr lang="pt-BR" sz="1400" b="1" kern="1200">
              <a:solidFill>
                <a:schemeClr val="tx1"/>
              </a:solidFill>
            </a:rPr>
            <a:t>fotografia</a:t>
          </a:r>
          <a:r>
            <a:rPr lang="pt-BR" sz="1400" kern="1200">
              <a:solidFill>
                <a:schemeClr val="tx1"/>
              </a:solidFill>
            </a:rPr>
            <a:t> técnica (melhoria na qualidade do laudo).</a:t>
          </a:r>
        </a:p>
      </dsp:txBody>
      <dsp:txXfrm>
        <a:off x="625272" y="1002774"/>
        <a:ext cx="2767522" cy="4517135"/>
      </dsp:txXfrm>
    </dsp:sp>
    <dsp:sp modelId="{8463DA97-8956-41D0-AC99-695213F02C6A}">
      <dsp:nvSpPr>
        <dsp:cNvPr id="0" name=""/>
        <dsp:cNvSpPr/>
      </dsp:nvSpPr>
      <dsp:spPr>
        <a:xfrm>
          <a:off x="136336" y="218876"/>
          <a:ext cx="1111218" cy="1111218"/>
        </a:xfrm>
        <a:prstGeom prst="rect">
          <a:avLst/>
        </a:prstGeom>
        <a:blipFill>
          <a:blip xmlns:r="http://schemas.openxmlformats.org/officeDocument/2006/relationships" r:embed="rId1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AEFE40-9EE1-41A0-88A6-BF96A657BF02}">
      <dsp:nvSpPr>
        <dsp:cNvPr id="0" name=""/>
        <dsp:cNvSpPr/>
      </dsp:nvSpPr>
      <dsp:spPr>
        <a:xfrm rot="16200000">
          <a:off x="2134083" y="2983537"/>
          <a:ext cx="4517135" cy="555609"/>
        </a:xfrm>
        <a:prstGeom prst="rect">
          <a:avLst/>
        </a:prstGeom>
        <a:solidFill>
          <a:srgbClr val="FAF5F3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490016" bIns="0" numCol="1" spcCol="1270" anchor="ctr" anchorCtr="0">
          <a:noAutofit/>
        </a:bodyPr>
        <a:lstStyle/>
        <a:p>
          <a:pPr marL="0" lvl="0" indent="0" algn="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300" kern="1200"/>
            <a:t>Anexos</a:t>
          </a:r>
        </a:p>
      </dsp:txBody>
      <dsp:txXfrm>
        <a:off x="2134083" y="2983537"/>
        <a:ext cx="4517135" cy="555609"/>
      </dsp:txXfrm>
    </dsp:sp>
    <dsp:sp modelId="{09B4BC66-F5B7-4070-9CF0-E1EC25B786DD}">
      <dsp:nvSpPr>
        <dsp:cNvPr id="0" name=""/>
        <dsp:cNvSpPr/>
      </dsp:nvSpPr>
      <dsp:spPr>
        <a:xfrm>
          <a:off x="4670456" y="1002774"/>
          <a:ext cx="2767522" cy="451713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490016" rIns="99568" bIns="99568" numCol="1" spcCol="1270" anchor="t" anchorCtr="0">
          <a:noAutofit/>
        </a:bodyPr>
        <a:lstStyle/>
        <a:p>
          <a:pPr marL="114300" lvl="1" indent="-114300" algn="just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pt-BR" sz="1400" kern="1200">
            <a:solidFill>
              <a:schemeClr val="tx1"/>
            </a:solidFill>
          </a:endParaRPr>
        </a:p>
        <a:p>
          <a:pPr marL="114300" lvl="1" indent="-114300" algn="just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pt-BR" sz="1400" kern="1200">
            <a:solidFill>
              <a:schemeClr val="tx1"/>
            </a:solidFill>
          </a:endParaRPr>
        </a:p>
        <a:p>
          <a:pPr marL="114300" lvl="1" indent="-114300" algn="just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pt-BR" sz="1400" kern="1200">
            <a:solidFill>
              <a:schemeClr val="tx1"/>
            </a:solidFill>
          </a:endParaRPr>
        </a:p>
        <a:p>
          <a:pPr marL="114300" lvl="1" indent="-114300" algn="just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b="1" i="1" kern="1200">
              <a:solidFill>
                <a:schemeClr val="tx1"/>
              </a:solidFill>
            </a:rPr>
            <a:t>Drive</a:t>
          </a:r>
          <a:r>
            <a:rPr lang="pt-BR" sz="1400" kern="1200">
              <a:solidFill>
                <a:schemeClr val="tx1"/>
              </a:solidFill>
            </a:rPr>
            <a:t> para anexar </a:t>
          </a:r>
          <a:r>
            <a:rPr lang="pt-BR" sz="1400" b="1" kern="1200">
              <a:solidFill>
                <a:schemeClr val="tx1"/>
              </a:solidFill>
            </a:rPr>
            <a:t>vídeos</a:t>
          </a:r>
          <a:r>
            <a:rPr lang="pt-BR" sz="1400" kern="1200">
              <a:solidFill>
                <a:schemeClr val="tx1"/>
              </a:solidFill>
            </a:rPr>
            <a:t>;</a:t>
          </a:r>
        </a:p>
        <a:p>
          <a:pPr marL="114300" lvl="1" indent="-114300" algn="just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pt-BR" sz="1400" kern="1200">
            <a:solidFill>
              <a:schemeClr val="tx1"/>
            </a:solidFill>
          </a:endParaRPr>
        </a:p>
        <a:p>
          <a:pPr marL="114300" lvl="1" indent="-114300" algn="just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kern="1200">
              <a:solidFill>
                <a:schemeClr val="tx1"/>
              </a:solidFill>
            </a:rPr>
            <a:t>Permitir </a:t>
          </a:r>
          <a:r>
            <a:rPr lang="pt-BR" sz="1400" b="1" kern="1200">
              <a:solidFill>
                <a:schemeClr val="tx1"/>
              </a:solidFill>
            </a:rPr>
            <a:t>legenda</a:t>
          </a:r>
          <a:r>
            <a:rPr lang="pt-BR" sz="1400" kern="1200">
              <a:solidFill>
                <a:schemeClr val="tx1"/>
              </a:solidFill>
            </a:rPr>
            <a:t> ao anexar </a:t>
          </a:r>
          <a:r>
            <a:rPr lang="pt-BR" sz="1400" b="1" kern="1200">
              <a:solidFill>
                <a:schemeClr val="tx1"/>
              </a:solidFill>
            </a:rPr>
            <a:t>fotos</a:t>
          </a:r>
          <a:r>
            <a:rPr lang="pt-BR" sz="1400" kern="1200">
              <a:solidFill>
                <a:schemeClr val="tx1"/>
              </a:solidFill>
            </a:rPr>
            <a:t> e </a:t>
          </a:r>
          <a:r>
            <a:rPr lang="pt-BR" sz="1400" b="1" kern="1200">
              <a:solidFill>
                <a:schemeClr val="tx1"/>
              </a:solidFill>
            </a:rPr>
            <a:t>vídeos</a:t>
          </a:r>
          <a:r>
            <a:rPr lang="pt-BR" sz="1400" kern="1200">
              <a:solidFill>
                <a:schemeClr val="tx1"/>
              </a:solidFill>
            </a:rPr>
            <a:t>;</a:t>
          </a:r>
        </a:p>
        <a:p>
          <a:pPr marL="114300" lvl="1" indent="-114300" algn="just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pt-BR" sz="1400" kern="1200">
            <a:solidFill>
              <a:schemeClr val="tx1"/>
            </a:solidFill>
          </a:endParaRPr>
        </a:p>
        <a:p>
          <a:pPr marL="114300" lvl="1" indent="-114300" algn="just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b="1" kern="1200">
              <a:solidFill>
                <a:schemeClr val="tx1"/>
              </a:solidFill>
            </a:rPr>
            <a:t>Segurança</a:t>
          </a:r>
          <a:r>
            <a:rPr lang="pt-BR" sz="1400" kern="1200">
              <a:solidFill>
                <a:schemeClr val="tx1"/>
              </a:solidFill>
            </a:rPr>
            <a:t> dos </a:t>
          </a:r>
          <a:r>
            <a:rPr lang="pt-BR" sz="1400" b="1" kern="1200">
              <a:solidFill>
                <a:schemeClr val="tx1"/>
              </a:solidFill>
            </a:rPr>
            <a:t>dados</a:t>
          </a:r>
          <a:r>
            <a:rPr lang="pt-BR" sz="1400" kern="1200">
              <a:solidFill>
                <a:schemeClr val="tx1"/>
              </a:solidFill>
            </a:rPr>
            <a:t>: dupla verificação para acesso;</a:t>
          </a:r>
        </a:p>
        <a:p>
          <a:pPr marL="114300" lvl="1" indent="-114300" algn="just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pt-BR" sz="1400" kern="1200">
            <a:solidFill>
              <a:schemeClr val="tx1"/>
            </a:solidFill>
          </a:endParaRPr>
        </a:p>
        <a:p>
          <a:pPr marL="114300" lvl="1" indent="-114300" algn="just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kern="1200">
              <a:solidFill>
                <a:schemeClr val="tx1"/>
              </a:solidFill>
            </a:rPr>
            <a:t>Permitir arquivos </a:t>
          </a:r>
          <a:r>
            <a:rPr lang="pt-BR" sz="1400" b="1" kern="1200">
              <a:solidFill>
                <a:schemeClr val="tx1"/>
              </a:solidFill>
            </a:rPr>
            <a:t>jpeg.</a:t>
          </a:r>
          <a:r>
            <a:rPr lang="pt-BR" sz="1400" kern="1200">
              <a:solidFill>
                <a:schemeClr val="tx1"/>
              </a:solidFill>
            </a:rPr>
            <a:t>, </a:t>
          </a:r>
          <a:r>
            <a:rPr lang="pt-BR" sz="1400" b="1" kern="1200">
              <a:solidFill>
                <a:schemeClr val="tx1"/>
              </a:solidFill>
            </a:rPr>
            <a:t>word.</a:t>
          </a:r>
          <a:r>
            <a:rPr lang="pt-BR" sz="1400" kern="1200">
              <a:solidFill>
                <a:schemeClr val="tx1"/>
              </a:solidFill>
            </a:rPr>
            <a:t>, </a:t>
          </a:r>
          <a:r>
            <a:rPr lang="pt-BR" sz="1400" b="1" kern="1200" err="1">
              <a:solidFill>
                <a:schemeClr val="tx1"/>
              </a:solidFill>
            </a:rPr>
            <a:t>pdf</a:t>
          </a:r>
          <a:r>
            <a:rPr lang="pt-BR" sz="1400" b="1" kern="1200">
              <a:solidFill>
                <a:schemeClr val="tx1"/>
              </a:solidFill>
            </a:rPr>
            <a:t>.</a:t>
          </a:r>
          <a:endParaRPr lang="pt-BR" sz="1400" kern="1200">
            <a:solidFill>
              <a:schemeClr val="tx1"/>
            </a:solidFill>
          </a:endParaRPr>
        </a:p>
        <a:p>
          <a:pPr marL="114300" lvl="1" indent="-114300" algn="just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pt-BR" sz="1400" kern="1200">
            <a:solidFill>
              <a:schemeClr val="tx1"/>
            </a:solidFill>
          </a:endParaRPr>
        </a:p>
      </dsp:txBody>
      <dsp:txXfrm>
        <a:off x="4670456" y="1002774"/>
        <a:ext cx="2767522" cy="4517135"/>
      </dsp:txXfrm>
    </dsp:sp>
    <dsp:sp modelId="{AA21C8FE-4B21-493F-858F-193DFECD3B68}">
      <dsp:nvSpPr>
        <dsp:cNvPr id="0" name=""/>
        <dsp:cNvSpPr/>
      </dsp:nvSpPr>
      <dsp:spPr>
        <a:xfrm>
          <a:off x="3991023" y="305128"/>
          <a:ext cx="1111218" cy="1111218"/>
        </a:xfrm>
        <a:prstGeom prst="rect">
          <a:avLst/>
        </a:prstGeom>
        <a:blipFill>
          <a:blip xmlns:r="http://schemas.openxmlformats.org/officeDocument/2006/relationships"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220FB4-C76C-43CF-9C81-705C03744B3D}">
      <dsp:nvSpPr>
        <dsp:cNvPr id="0" name=""/>
        <dsp:cNvSpPr/>
      </dsp:nvSpPr>
      <dsp:spPr>
        <a:xfrm rot="16200000">
          <a:off x="6179267" y="2983537"/>
          <a:ext cx="4517135" cy="555609"/>
        </a:xfrm>
        <a:prstGeom prst="rect">
          <a:avLst/>
        </a:prstGeom>
        <a:solidFill>
          <a:srgbClr val="FAF5F3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490016" bIns="0" numCol="1" spcCol="1270" anchor="ctr" anchorCtr="0">
          <a:noAutofit/>
        </a:bodyPr>
        <a:lstStyle/>
        <a:p>
          <a:pPr marL="0" lvl="0" indent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/>
            <a:t>Documentos disponibilizados</a:t>
          </a:r>
        </a:p>
      </dsp:txBody>
      <dsp:txXfrm>
        <a:off x="6179267" y="2983537"/>
        <a:ext cx="4517135" cy="555609"/>
      </dsp:txXfrm>
    </dsp:sp>
    <dsp:sp modelId="{8CEA9207-BC88-4F8E-B11F-A98775C438BA}">
      <dsp:nvSpPr>
        <dsp:cNvPr id="0" name=""/>
        <dsp:cNvSpPr/>
      </dsp:nvSpPr>
      <dsp:spPr>
        <a:xfrm>
          <a:off x="8715639" y="1049142"/>
          <a:ext cx="2767522" cy="452097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490016" rIns="99568" bIns="99568" numCol="1" spcCol="1270" anchor="t" anchorCtr="0">
          <a:noAutofit/>
        </a:bodyPr>
        <a:lstStyle/>
        <a:p>
          <a:pPr marL="114300" lvl="1" indent="-114300" algn="just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endParaRPr lang="pt-BR" sz="1400" kern="1200">
            <a:solidFill>
              <a:schemeClr val="tx1"/>
            </a:solidFill>
          </a:endParaRPr>
        </a:p>
        <a:p>
          <a:pPr marL="114300" lvl="1" indent="-114300" algn="just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pt-BR" sz="1400" b="1" kern="1200">
              <a:solidFill>
                <a:schemeClr val="tx1"/>
              </a:solidFill>
            </a:rPr>
            <a:t>Laudos</a:t>
          </a:r>
          <a:r>
            <a:rPr lang="pt-BR" sz="1400" kern="1200">
              <a:solidFill>
                <a:schemeClr val="tx1"/>
              </a:solidFill>
            </a:rPr>
            <a:t> </a:t>
          </a:r>
          <a:r>
            <a:rPr lang="pt-BR" sz="1400" b="1" kern="1200">
              <a:solidFill>
                <a:schemeClr val="tx1"/>
              </a:solidFill>
            </a:rPr>
            <a:t>antigos</a:t>
          </a:r>
          <a:r>
            <a:rPr lang="pt-BR" sz="1400" kern="1200">
              <a:solidFill>
                <a:schemeClr val="tx1"/>
              </a:solidFill>
            </a:rPr>
            <a:t> organizados por temas e com </a:t>
          </a:r>
          <a:r>
            <a:rPr lang="pt-BR" sz="1400" b="1" kern="1200">
              <a:solidFill>
                <a:schemeClr val="tx1"/>
              </a:solidFill>
            </a:rPr>
            <a:t>acesso</a:t>
          </a:r>
          <a:r>
            <a:rPr lang="pt-BR" sz="1400" kern="1200">
              <a:solidFill>
                <a:schemeClr val="tx1"/>
              </a:solidFill>
            </a:rPr>
            <a:t> aos </a:t>
          </a:r>
          <a:r>
            <a:rPr lang="pt-BR" sz="1400" b="1" kern="1200">
              <a:solidFill>
                <a:schemeClr val="tx1"/>
              </a:solidFill>
            </a:rPr>
            <a:t>peritos;</a:t>
          </a:r>
          <a:endParaRPr lang="pt-BR" sz="1400" kern="1200">
            <a:solidFill>
              <a:schemeClr val="tx1"/>
            </a:solidFill>
          </a:endParaRPr>
        </a:p>
        <a:p>
          <a:pPr marL="114300" lvl="1" indent="-114300" algn="just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endParaRPr lang="pt-BR" sz="1400" kern="1200">
            <a:solidFill>
              <a:schemeClr val="tx1"/>
            </a:solidFill>
          </a:endParaRPr>
        </a:p>
        <a:p>
          <a:pPr marL="114300" lvl="1" indent="-114300" algn="just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pt-BR" sz="1400" b="1" i="1" kern="1200" err="1">
              <a:solidFill>
                <a:schemeClr val="tx1"/>
              </a:solidFill>
            </a:rPr>
            <a:t>Check-list</a:t>
          </a:r>
          <a:r>
            <a:rPr lang="pt-BR" sz="1400" kern="1200">
              <a:solidFill>
                <a:schemeClr val="tx1"/>
              </a:solidFill>
            </a:rPr>
            <a:t> </a:t>
          </a:r>
          <a:r>
            <a:rPr lang="pt-BR" sz="1400" b="1" kern="1200">
              <a:solidFill>
                <a:schemeClr val="tx1"/>
              </a:solidFill>
            </a:rPr>
            <a:t>impresso</a:t>
          </a:r>
          <a:r>
            <a:rPr lang="pt-BR" sz="1400" kern="1200">
              <a:solidFill>
                <a:schemeClr val="tx1"/>
              </a:solidFill>
            </a:rPr>
            <a:t> para campo ou aplicativo simples integrado à plataforma relacionado a cada tema (garantia que nenhum dado seja esquecido);</a:t>
          </a:r>
        </a:p>
        <a:p>
          <a:pPr marL="114300" lvl="1" indent="-114300" algn="just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endParaRPr lang="pt-BR" sz="1400" kern="1200">
            <a:solidFill>
              <a:schemeClr val="tx1"/>
            </a:solidFill>
          </a:endParaRPr>
        </a:p>
        <a:p>
          <a:pPr marL="114300" lvl="1" indent="-114300" algn="just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pt-BR" sz="1400" b="1" kern="1200">
              <a:solidFill>
                <a:schemeClr val="tx1"/>
              </a:solidFill>
            </a:rPr>
            <a:t>Manual</a:t>
          </a:r>
          <a:r>
            <a:rPr lang="pt-BR" sz="1400" kern="1200">
              <a:solidFill>
                <a:schemeClr val="tx1"/>
              </a:solidFill>
            </a:rPr>
            <a:t> de acesso a </a:t>
          </a:r>
          <a:r>
            <a:rPr lang="pt-BR" sz="1400" b="1" kern="1200">
              <a:solidFill>
                <a:schemeClr val="tx1"/>
              </a:solidFill>
            </a:rPr>
            <a:t>plataforma</a:t>
          </a:r>
          <a:r>
            <a:rPr lang="pt-BR" sz="1400" kern="1200">
              <a:solidFill>
                <a:schemeClr val="tx1"/>
              </a:solidFill>
            </a:rPr>
            <a:t> </a:t>
          </a:r>
          <a:r>
            <a:rPr lang="pt-BR" sz="1400" b="1" kern="1200">
              <a:solidFill>
                <a:schemeClr val="tx1"/>
              </a:solidFill>
            </a:rPr>
            <a:t>impresso </a:t>
          </a:r>
          <a:r>
            <a:rPr lang="pt-BR" sz="1400" b="0" kern="1200">
              <a:solidFill>
                <a:schemeClr val="tx1"/>
              </a:solidFill>
            </a:rPr>
            <a:t>e em </a:t>
          </a:r>
          <a:r>
            <a:rPr lang="pt-BR" sz="1400" b="1" kern="1200" err="1">
              <a:solidFill>
                <a:schemeClr val="tx1"/>
              </a:solidFill>
            </a:rPr>
            <a:t>pdf</a:t>
          </a:r>
          <a:r>
            <a:rPr lang="pt-BR" sz="1400" kern="1200">
              <a:solidFill>
                <a:schemeClr val="tx1"/>
              </a:solidFill>
            </a:rPr>
            <a:t>.</a:t>
          </a:r>
          <a:endParaRPr lang="pt-BR" sz="1400" kern="1200"/>
        </a:p>
      </dsp:txBody>
      <dsp:txXfrm>
        <a:off x="8715639" y="1049142"/>
        <a:ext cx="2767522" cy="4520974"/>
      </dsp:txXfrm>
    </dsp:sp>
    <dsp:sp modelId="{F63D4DBF-583A-46FB-A9EA-DA07D87CD408}">
      <dsp:nvSpPr>
        <dsp:cNvPr id="0" name=""/>
        <dsp:cNvSpPr/>
      </dsp:nvSpPr>
      <dsp:spPr>
        <a:xfrm>
          <a:off x="8160030" y="269369"/>
          <a:ext cx="1111218" cy="1111218"/>
        </a:xfrm>
        <a:prstGeom prst="rect">
          <a:avLst/>
        </a:prstGeom>
        <a:blipFill>
          <a:blip xmlns:r="http://schemas.openxmlformats.org/officeDocument/2006/relationships" r:embed="rId5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F21095-BEAF-40D3-9DE2-FDDAFED31C4B}">
      <dsp:nvSpPr>
        <dsp:cNvPr id="0" name=""/>
        <dsp:cNvSpPr/>
      </dsp:nvSpPr>
      <dsp:spPr>
        <a:xfrm rot="16200000">
          <a:off x="-1756679" y="2975824"/>
          <a:ext cx="4517135" cy="860326"/>
        </a:xfrm>
        <a:prstGeom prst="rect">
          <a:avLst/>
        </a:prstGeom>
        <a:solidFill>
          <a:srgbClr val="F0F0F5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758760" bIns="0" numCol="1" spcCol="1270" anchor="ctr" anchorCtr="0">
          <a:noAutofit/>
        </a:bodyPr>
        <a:lstStyle/>
        <a:p>
          <a:pPr marL="0" lvl="0" indent="0" algn="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300" b="0" kern="1200"/>
            <a:t>Peritos</a:t>
          </a:r>
        </a:p>
      </dsp:txBody>
      <dsp:txXfrm>
        <a:off x="-1756679" y="2975824"/>
        <a:ext cx="4517135" cy="860326"/>
      </dsp:txXfrm>
    </dsp:sp>
    <dsp:sp modelId="{2C0F4922-076B-4E65-A837-ECD5C33B9C4F}">
      <dsp:nvSpPr>
        <dsp:cNvPr id="0" name=""/>
        <dsp:cNvSpPr/>
      </dsp:nvSpPr>
      <dsp:spPr>
        <a:xfrm>
          <a:off x="932051" y="1033136"/>
          <a:ext cx="4285336" cy="451713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758760" rIns="113792" bIns="113792" numCol="1" spcCol="1270" anchor="t" anchorCtr="0">
          <a:noAutofit/>
        </a:bodyPr>
        <a:lstStyle/>
        <a:p>
          <a:pPr marL="171450" lvl="1" indent="-171450" algn="just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endParaRPr lang="pt-BR" sz="1600" kern="1200">
            <a:solidFill>
              <a:schemeClr val="tx1"/>
            </a:solidFill>
          </a:endParaRPr>
        </a:p>
        <a:p>
          <a:pPr marL="171450" lvl="1" indent="-171450" algn="just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pt-BR" sz="1600" b="1" kern="1200">
              <a:solidFill>
                <a:schemeClr val="tx1"/>
              </a:solidFill>
            </a:rPr>
            <a:t>Ausência</a:t>
          </a:r>
          <a:r>
            <a:rPr lang="pt-BR" sz="1600" kern="1200">
              <a:solidFill>
                <a:schemeClr val="tx1"/>
              </a:solidFill>
            </a:rPr>
            <a:t> de acesso a </a:t>
          </a:r>
          <a:r>
            <a:rPr lang="pt-BR" sz="1600" b="1" i="1" kern="1200">
              <a:solidFill>
                <a:schemeClr val="tx1"/>
              </a:solidFill>
            </a:rPr>
            <a:t>internet</a:t>
          </a:r>
          <a:r>
            <a:rPr lang="pt-BR" sz="1600" kern="1200">
              <a:solidFill>
                <a:schemeClr val="tx1"/>
              </a:solidFill>
            </a:rPr>
            <a:t> nos locais de perícia;</a:t>
          </a:r>
        </a:p>
        <a:p>
          <a:pPr marL="171450" lvl="1" indent="-171450" algn="just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endParaRPr lang="pt-BR" sz="1600" kern="1200">
            <a:solidFill>
              <a:schemeClr val="tx1"/>
            </a:solidFill>
          </a:endParaRPr>
        </a:p>
        <a:p>
          <a:pPr marL="171450" lvl="1" indent="-171450" algn="just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pt-BR" sz="1600" kern="1200">
              <a:solidFill>
                <a:schemeClr val="tx1"/>
              </a:solidFill>
            </a:rPr>
            <a:t>Utilização de </a:t>
          </a:r>
          <a:r>
            <a:rPr lang="pt-BR" sz="1600" b="1" kern="1200">
              <a:solidFill>
                <a:schemeClr val="tx1"/>
              </a:solidFill>
            </a:rPr>
            <a:t>armazenamento próprio</a:t>
          </a:r>
          <a:r>
            <a:rPr lang="pt-BR" sz="1600" kern="1200">
              <a:solidFill>
                <a:schemeClr val="tx1"/>
              </a:solidFill>
            </a:rPr>
            <a:t> de arquivos;</a:t>
          </a:r>
        </a:p>
        <a:p>
          <a:pPr marL="171450" lvl="1" indent="-171450" algn="just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endParaRPr lang="pt-BR" sz="1600" kern="1200">
            <a:solidFill>
              <a:schemeClr val="tx1"/>
            </a:solidFill>
          </a:endParaRPr>
        </a:p>
        <a:p>
          <a:pPr marL="171450" lvl="1" indent="-171450" algn="just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pt-BR" sz="1600" kern="1200">
              <a:solidFill>
                <a:schemeClr val="tx1"/>
              </a:solidFill>
            </a:rPr>
            <a:t>Troca de </a:t>
          </a:r>
          <a:r>
            <a:rPr lang="pt-BR" sz="1600" b="1" i="1" kern="1200">
              <a:solidFill>
                <a:schemeClr val="tx1"/>
              </a:solidFill>
            </a:rPr>
            <a:t>e-mails</a:t>
          </a:r>
          <a:r>
            <a:rPr lang="pt-BR" sz="1600" kern="1200">
              <a:solidFill>
                <a:schemeClr val="tx1"/>
              </a:solidFill>
            </a:rPr>
            <a:t> utilizada como</a:t>
          </a:r>
          <a:r>
            <a:rPr lang="pt-BR" sz="1600" i="0" kern="1200">
              <a:solidFill>
                <a:schemeClr val="tx1"/>
              </a:solidFill>
            </a:rPr>
            <a:t> </a:t>
          </a:r>
          <a:r>
            <a:rPr lang="pt-BR" sz="1600" b="1" i="1" kern="1200">
              <a:solidFill>
                <a:schemeClr val="tx1"/>
              </a:solidFill>
            </a:rPr>
            <a:t>backup</a:t>
          </a:r>
          <a:r>
            <a:rPr lang="pt-BR" sz="1600" b="0" i="1" kern="1200">
              <a:solidFill>
                <a:schemeClr val="tx1"/>
              </a:solidFill>
            </a:rPr>
            <a:t> </a:t>
          </a:r>
          <a:r>
            <a:rPr lang="pt-BR" sz="1600" b="0" i="0" kern="1200">
              <a:solidFill>
                <a:schemeClr val="tx1"/>
              </a:solidFill>
            </a:rPr>
            <a:t>de </a:t>
          </a:r>
          <a:r>
            <a:rPr lang="pt-BR" sz="1600" b="1" i="0" kern="1200">
              <a:solidFill>
                <a:schemeClr val="tx1"/>
              </a:solidFill>
            </a:rPr>
            <a:t>versões</a:t>
          </a:r>
          <a:r>
            <a:rPr lang="pt-BR" sz="1600" b="0" i="0" kern="1200">
              <a:solidFill>
                <a:schemeClr val="tx1"/>
              </a:solidFill>
            </a:rPr>
            <a:t> do laudo</a:t>
          </a:r>
          <a:r>
            <a:rPr lang="pt-BR" sz="1600" i="0" kern="1200">
              <a:solidFill>
                <a:schemeClr val="tx1"/>
              </a:solidFill>
            </a:rPr>
            <a:t>.</a:t>
          </a:r>
        </a:p>
      </dsp:txBody>
      <dsp:txXfrm>
        <a:off x="932051" y="1033136"/>
        <a:ext cx="4285336" cy="4517135"/>
      </dsp:txXfrm>
    </dsp:sp>
    <dsp:sp modelId="{8463DA97-8956-41D0-AC99-695213F02C6A}">
      <dsp:nvSpPr>
        <dsp:cNvPr id="0" name=""/>
        <dsp:cNvSpPr/>
      </dsp:nvSpPr>
      <dsp:spPr>
        <a:xfrm>
          <a:off x="151399" y="106288"/>
          <a:ext cx="1561302" cy="1531655"/>
        </a:xfrm>
        <a:prstGeom prst="rect">
          <a:avLst/>
        </a:prstGeom>
        <a:blipFill dpi="0" rotWithShape="1">
          <a:blip xmlns:r="http://schemas.openxmlformats.org/officeDocument/2006/relationships" r:embed="rId1">
            <a:alphaModFix amt="30000"/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AEFE40-9EE1-41A0-88A6-BF96A657BF02}">
      <dsp:nvSpPr>
        <dsp:cNvPr id="0" name=""/>
        <dsp:cNvSpPr/>
      </dsp:nvSpPr>
      <dsp:spPr>
        <a:xfrm rot="16200000">
          <a:off x="4507034" y="2996180"/>
          <a:ext cx="4517135" cy="860326"/>
        </a:xfrm>
        <a:prstGeom prst="rect">
          <a:avLst/>
        </a:prstGeom>
        <a:solidFill>
          <a:srgbClr val="F0F0F5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758760" bIns="0" numCol="1" spcCol="1270" anchor="ctr" anchorCtr="0">
          <a:noAutofit/>
        </a:bodyPr>
        <a:lstStyle/>
        <a:p>
          <a:pPr marL="0" lvl="0" indent="0" algn="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300" kern="1200"/>
            <a:t>MPMG</a:t>
          </a:r>
        </a:p>
      </dsp:txBody>
      <dsp:txXfrm>
        <a:off x="4507034" y="2996180"/>
        <a:ext cx="4517135" cy="860326"/>
      </dsp:txXfrm>
    </dsp:sp>
    <dsp:sp modelId="{09B4BC66-F5B7-4070-9CF0-E1EC25B786DD}">
      <dsp:nvSpPr>
        <dsp:cNvPr id="0" name=""/>
        <dsp:cNvSpPr/>
      </dsp:nvSpPr>
      <dsp:spPr>
        <a:xfrm>
          <a:off x="7195764" y="1167775"/>
          <a:ext cx="4285336" cy="451713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758760" rIns="113792" bIns="113792" numCol="1" spcCol="1270" anchor="t" anchorCtr="0">
          <a:noAutofit/>
        </a:bodyPr>
        <a:lstStyle/>
        <a:p>
          <a:pPr marL="171450" lvl="1" indent="-171450" algn="just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kern="1200">
              <a:solidFill>
                <a:schemeClr val="tx1"/>
              </a:solidFill>
            </a:rPr>
            <a:t>Armazenamento de </a:t>
          </a:r>
          <a:r>
            <a:rPr lang="pt-BR" sz="1600" b="1" kern="1200">
              <a:solidFill>
                <a:schemeClr val="tx1"/>
              </a:solidFill>
            </a:rPr>
            <a:t>laudos</a:t>
          </a:r>
          <a:r>
            <a:rPr lang="pt-BR" sz="1600" kern="1200">
              <a:solidFill>
                <a:schemeClr val="tx1"/>
              </a:solidFill>
            </a:rPr>
            <a:t> no formato </a:t>
          </a:r>
          <a:r>
            <a:rPr lang="pt-BR" sz="1600" b="1" kern="1200">
              <a:solidFill>
                <a:schemeClr val="tx1"/>
              </a:solidFill>
            </a:rPr>
            <a:t>digital</a:t>
          </a:r>
          <a:r>
            <a:rPr lang="pt-BR" sz="1600" kern="1200">
              <a:solidFill>
                <a:schemeClr val="tx1"/>
              </a:solidFill>
            </a:rPr>
            <a:t> somente a partir de </a:t>
          </a:r>
          <a:r>
            <a:rPr lang="pt-BR" sz="1600" b="1" kern="1200">
              <a:solidFill>
                <a:schemeClr val="tx1"/>
              </a:solidFill>
            </a:rPr>
            <a:t>2019</a:t>
          </a:r>
          <a:r>
            <a:rPr lang="pt-BR" sz="1600" kern="1200">
              <a:solidFill>
                <a:schemeClr val="tx1"/>
              </a:solidFill>
            </a:rPr>
            <a:t>;</a:t>
          </a:r>
        </a:p>
        <a:p>
          <a:pPr marL="171450" lvl="1" indent="-171450" algn="just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pt-BR" sz="1600" kern="1200">
            <a:solidFill>
              <a:schemeClr val="tx1"/>
            </a:solidFill>
          </a:endParaRPr>
        </a:p>
        <a:p>
          <a:pPr marL="171450" lvl="1" indent="-171450" algn="just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kern="1200">
              <a:solidFill>
                <a:schemeClr val="tx1"/>
              </a:solidFill>
            </a:rPr>
            <a:t>Laudos </a:t>
          </a:r>
          <a:r>
            <a:rPr lang="pt-BR" sz="1600" b="1" kern="1200">
              <a:solidFill>
                <a:schemeClr val="tx1"/>
              </a:solidFill>
            </a:rPr>
            <a:t>arquivados</a:t>
          </a:r>
          <a:r>
            <a:rPr lang="pt-BR" sz="1600" kern="1200">
              <a:solidFill>
                <a:schemeClr val="tx1"/>
              </a:solidFill>
            </a:rPr>
            <a:t> no </a:t>
          </a:r>
          <a:r>
            <a:rPr lang="pt-BR" sz="1600" i="1" kern="1200">
              <a:solidFill>
                <a:schemeClr val="tx1"/>
              </a:solidFill>
            </a:rPr>
            <a:t>drive</a:t>
          </a:r>
          <a:r>
            <a:rPr lang="pt-BR" sz="1600" kern="1200">
              <a:solidFill>
                <a:schemeClr val="tx1"/>
              </a:solidFill>
            </a:rPr>
            <a:t> do </a:t>
          </a:r>
          <a:r>
            <a:rPr lang="pt-BR" sz="1600" b="1" kern="1200">
              <a:solidFill>
                <a:schemeClr val="tx1"/>
              </a:solidFill>
            </a:rPr>
            <a:t>Teams</a:t>
          </a:r>
          <a:r>
            <a:rPr lang="pt-BR" sz="1600" kern="1200">
              <a:solidFill>
                <a:schemeClr val="tx1"/>
              </a:solidFill>
            </a:rPr>
            <a:t>;</a:t>
          </a:r>
        </a:p>
        <a:p>
          <a:pPr marL="171450" lvl="1" indent="-171450" algn="just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pt-BR" sz="1600" kern="1200">
            <a:solidFill>
              <a:schemeClr val="tx1"/>
            </a:solidFill>
          </a:endParaRPr>
        </a:p>
        <a:p>
          <a:pPr marL="171450" lvl="1" indent="-171450" algn="just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b="0" i="0" kern="1200">
              <a:solidFill>
                <a:schemeClr val="tx1"/>
              </a:solidFill>
            </a:rPr>
            <a:t>Troca de</a:t>
          </a:r>
          <a:r>
            <a:rPr lang="pt-BR" sz="1600" b="0" i="1" kern="1200">
              <a:solidFill>
                <a:schemeClr val="tx1"/>
              </a:solidFill>
            </a:rPr>
            <a:t> </a:t>
          </a:r>
          <a:r>
            <a:rPr lang="pt-BR" sz="1600" b="1" i="1" kern="1200">
              <a:solidFill>
                <a:schemeClr val="tx1"/>
              </a:solidFill>
            </a:rPr>
            <a:t>e-mails </a:t>
          </a:r>
          <a:r>
            <a:rPr lang="pt-BR" sz="1600" b="0" i="0" kern="1200">
              <a:solidFill>
                <a:schemeClr val="tx1"/>
              </a:solidFill>
            </a:rPr>
            <a:t>utilizada como </a:t>
          </a:r>
          <a:r>
            <a:rPr lang="pt-BR" sz="1600" b="1" i="1" kern="1200">
              <a:solidFill>
                <a:schemeClr val="tx1"/>
              </a:solidFill>
            </a:rPr>
            <a:t>backup </a:t>
          </a:r>
          <a:r>
            <a:rPr lang="pt-BR" sz="1600" b="0" i="0" kern="1200">
              <a:solidFill>
                <a:schemeClr val="tx1"/>
              </a:solidFill>
            </a:rPr>
            <a:t>de </a:t>
          </a:r>
          <a:r>
            <a:rPr lang="pt-BR" sz="1600" b="1" i="0" kern="1200">
              <a:solidFill>
                <a:schemeClr val="tx1"/>
              </a:solidFill>
            </a:rPr>
            <a:t>versões</a:t>
          </a:r>
          <a:r>
            <a:rPr lang="pt-BR" sz="1600" b="0" i="0" kern="1200">
              <a:solidFill>
                <a:schemeClr val="tx1"/>
              </a:solidFill>
            </a:rPr>
            <a:t> do laudo;</a:t>
          </a:r>
        </a:p>
        <a:p>
          <a:pPr marL="171450" lvl="1" indent="-171450" algn="just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pt-BR" sz="1600" kern="1200">
            <a:solidFill>
              <a:schemeClr val="tx1"/>
            </a:solidFill>
          </a:endParaRPr>
        </a:p>
        <a:p>
          <a:pPr marL="171450" lvl="1" indent="-171450" algn="just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b="1" kern="1200">
              <a:solidFill>
                <a:schemeClr val="tx1"/>
              </a:solidFill>
            </a:rPr>
            <a:t>Perda de dados importantes (documento apagado sem </a:t>
          </a:r>
          <a:r>
            <a:rPr lang="pt-BR" sz="1600" b="1" i="1" kern="1200">
              <a:solidFill>
                <a:schemeClr val="tx1"/>
              </a:solidFill>
            </a:rPr>
            <a:t>backup).</a:t>
          </a:r>
          <a:endParaRPr lang="pt-BR" sz="1600" b="1" kern="1200">
            <a:solidFill>
              <a:schemeClr val="tx1"/>
            </a:solidFill>
          </a:endParaRPr>
        </a:p>
      </dsp:txBody>
      <dsp:txXfrm>
        <a:off x="7195764" y="1167775"/>
        <a:ext cx="4285336" cy="4517135"/>
      </dsp:txXfrm>
    </dsp:sp>
    <dsp:sp modelId="{AA21C8FE-4B21-493F-858F-193DFECD3B68}">
      <dsp:nvSpPr>
        <dsp:cNvPr id="0" name=""/>
        <dsp:cNvSpPr/>
      </dsp:nvSpPr>
      <dsp:spPr>
        <a:xfrm>
          <a:off x="6343904" y="106288"/>
          <a:ext cx="1703720" cy="1572366"/>
        </a:xfrm>
        <a:prstGeom prst="rect">
          <a:avLst/>
        </a:prstGeom>
        <a:blipFill dpi="0" rotWithShape="1">
          <a:blip xmlns:r="http://schemas.openxmlformats.org/officeDocument/2006/relationships" r:embed="rId3">
            <a:duotone>
              <a:schemeClr val="accent5">
                <a:shade val="45000"/>
                <a:satMod val="135000"/>
              </a:schemeClr>
              <a:prstClr val="white"/>
            </a:duotone>
            <a:alphaModFix amt="30000"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21D0115-48A7-6E48-B687-12C5190D39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97F077-7707-BB41-B248-E7C3D32E9A4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7E3882-0BF3-5946-AD16-CB31A6186C76}" type="datetimeFigureOut">
              <a:rPr lang="en-US" smtClean="0">
                <a:latin typeface="Arial" panose="020B0604020202020204" pitchFamily="34" charset="0"/>
              </a:rPr>
              <a:t>4/1/2025</a:t>
            </a:fld>
            <a:endParaRPr lang="en-US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1066F3-08A7-D14C-A4C1-4C34A63632F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D344CE-3537-7C49-B00B-64F201665FA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6093B4-28C5-2C41-96A7-876B0C3BBCAA}" type="slidenum">
              <a:rPr lang="en-US" smtClean="0">
                <a:latin typeface="Arial" panose="020B0604020202020204" pitchFamily="34" charset="0"/>
              </a:rPr>
              <a:t>‹#›</a:t>
            </a:fld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5757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" panose="020B0604020202020204" pitchFamily="34" charset="0"/>
              </a:defRPr>
            </a:lvl1pPr>
          </a:lstStyle>
          <a:p>
            <a:fld id="{775C0BD8-5BB6-1644-9134-A1B76167D788}" type="datetimeFigureOut">
              <a:rPr lang="en-US" smtClean="0"/>
              <a:pPr/>
              <a:t>4/1/2025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" panose="020B0604020202020204" pitchFamily="34" charset="0"/>
              </a:defRPr>
            </a:lvl1pPr>
          </a:lstStyle>
          <a:p>
            <a:fld id="{E8C55B8A-C5DE-4D47-97EA-5DFACE7860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346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F18171-E155-3068-4EF9-485AB008A3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6A25312-3C41-BAD8-E914-E46BC2C4D78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DB1F8C0-9CB6-4620-B27E-94D98B6BE5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8BE6BC-55FC-B03E-0F45-C70A312936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C55B8A-C5DE-4D47-97EA-5DFACE78606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4010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7B4AD2-710B-9A3E-2219-C916CA0E6A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83C0798-AC88-B096-99BF-C7881404D1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8EABF25-9FBE-A252-B41B-621A763D53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76C807-5CE9-3554-27EA-E9273DBB6A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C55B8A-C5DE-4D47-97EA-5DFACE78606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1599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8C6712-9208-ED2F-A573-0B07D12253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8F436B5-BD8D-2E03-0EAC-CCD7F3B181F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0A7A0E7-E70F-C46C-8F20-6622BED38F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19C3D6-6271-6989-236F-21B1D6E35E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C55B8A-C5DE-4D47-97EA-5DFACE78606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0333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FCA564-9D14-5435-BC8F-F3D28CD000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DE29F77-2CFC-63CE-059B-DE6587B160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368CBCD-BC21-BFBA-1C89-C39E436B95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0B0ECD-B581-278E-8D97-F07336331E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C55B8A-C5DE-4D47-97EA-5DFACE78606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7999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15EFD5-3D86-F2BD-DFDB-709CC608CF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83C274C-6F9F-5BB3-9F08-6D3617F326C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7920E90-77CC-627B-6D39-3ACCA496FA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344738-8A6D-6101-E961-A479CEE36B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C55B8A-C5DE-4D47-97EA-5DFACE78606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5635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312D4C-D1E1-7110-07BE-AF4155FB2C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962A206-5822-2F5C-F322-33A6343427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44AF3B3-253F-E578-8709-9675B65BDD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7CAB68-C01E-998C-C0DA-E2928EE6B6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C55B8A-C5DE-4D47-97EA-5DFACE78606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8222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93608A-9FA4-F9FE-A8AC-ABFCD7A341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A9384D3-840C-A57C-A36A-FC27625A908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6E62FC4-551C-562A-76E3-EF4001CCEE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3837A3-21D7-97CF-4C29-538393FA98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C55B8A-C5DE-4D47-97EA-5DFACE78606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5725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97D629-411B-E955-1048-51A5A71B44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24ACB0D-E4A6-C244-5FA9-8AABC02B308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ED2903E-8017-111C-5DC4-1FF489E818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D6D73E-194B-B2ED-6E71-7AF28F206D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C55B8A-C5DE-4D47-97EA-5DFACE78606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9792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9AD2A9-D66E-5055-4C0E-5D6AE655D5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ABCCC87-99C8-7484-0714-9663772B590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1C66969-3122-E9C2-BC7B-724CA5598C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5C4D84-2055-2C6B-62D0-3D9D6907CF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C55B8A-C5DE-4D47-97EA-5DFACE78606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9415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A37FF0-CA12-FC3D-6018-7AC72F42F4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287938C-2D61-F4AA-42A9-B473F02BD86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F6DB277-8885-9AA2-80F1-A64CD86D4D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/>
          </a:p>
          <a:p>
            <a:r>
              <a:rPr lang="en-US" b="1" err="1"/>
              <a:t>Classificação</a:t>
            </a:r>
            <a:r>
              <a:rPr lang="en-US" b="1"/>
              <a:t> de </a:t>
            </a:r>
            <a:r>
              <a:rPr lang="en-US" b="1" err="1"/>
              <a:t>bem-estar</a:t>
            </a:r>
            <a:r>
              <a:rPr lang="en-US" b="1"/>
              <a:t> e </a:t>
            </a:r>
            <a:r>
              <a:rPr lang="en-US" b="1" err="1"/>
              <a:t>maus</a:t>
            </a:r>
            <a:r>
              <a:rPr lang="en-US" b="1"/>
              <a:t> </a:t>
            </a:r>
            <a:r>
              <a:rPr lang="en-US" b="1" err="1"/>
              <a:t>tratos</a:t>
            </a:r>
            <a:r>
              <a:rPr lang="en-US"/>
              <a:t>: </a:t>
            </a:r>
            <a:r>
              <a:rPr lang="en-US" err="1"/>
              <a:t>são</a:t>
            </a:r>
            <a:r>
              <a:rPr lang="en-US"/>
              <a:t> </a:t>
            </a:r>
            <a:r>
              <a:rPr lang="en-US" err="1"/>
              <a:t>critérios</a:t>
            </a:r>
            <a:r>
              <a:rPr lang="en-US"/>
              <a:t> </a:t>
            </a:r>
            <a:r>
              <a:rPr lang="en-US" err="1"/>
              <a:t>avaliativos</a:t>
            </a:r>
            <a:r>
              <a:rPr lang="en-US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60CC97-B494-411F-122F-6DE461DE8B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C55B8A-C5DE-4D47-97EA-5DFACE78606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6570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1B63CA-6F1A-835F-D5DD-6864FC7585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2AF0018-2456-E9FB-2BA7-94AA569885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A2A5EDA-04E8-ECD2-FA61-31A11C7852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/>
              <a:t>Obs.: </a:t>
            </a:r>
            <a:r>
              <a:rPr lang="en-US" b="0" err="1"/>
              <a:t>pode</a:t>
            </a:r>
            <a:r>
              <a:rPr lang="en-US" b="0"/>
              <a:t> </a:t>
            </a:r>
            <a:r>
              <a:rPr lang="en-US" b="0" err="1"/>
              <a:t>ocorrer</a:t>
            </a:r>
            <a:r>
              <a:rPr lang="en-US" b="0"/>
              <a:t> rodizio de </a:t>
            </a:r>
            <a:r>
              <a:rPr lang="en-US" b="0" err="1"/>
              <a:t>peritos</a:t>
            </a:r>
            <a:r>
              <a:rPr lang="en-US" b="0"/>
              <a:t>.</a:t>
            </a:r>
          </a:p>
          <a:p>
            <a:r>
              <a:rPr lang="pt-BR"/>
              <a:t>As </a:t>
            </a:r>
            <a:r>
              <a:rPr lang="pt-BR" b="1"/>
              <a:t>demandas</a:t>
            </a:r>
            <a:r>
              <a:rPr lang="pt-BR"/>
              <a:t> são </a:t>
            </a:r>
            <a:r>
              <a:rPr lang="pt-BR" b="1"/>
              <a:t>flutuantes</a:t>
            </a:r>
            <a:r>
              <a:rPr lang="pt-BR"/>
              <a:t> de acordo com a época do ano. Por exemplo, nos meses de junho/julho ocorre diversos eventos agropecuários (rodízios e vaquejadas);</a:t>
            </a:r>
          </a:p>
          <a:p>
            <a:r>
              <a:rPr lang="pt-BR"/>
              <a:t>Um </a:t>
            </a:r>
            <a:r>
              <a:rPr lang="pt-BR" b="1"/>
              <a:t>perito experiente </a:t>
            </a:r>
            <a:r>
              <a:rPr lang="pt-BR"/>
              <a:t>pode participar de </a:t>
            </a:r>
            <a:r>
              <a:rPr lang="pt-BR" b="1"/>
              <a:t>8 perícias/mês.</a:t>
            </a:r>
            <a:endParaRPr lang="en-US" b="1"/>
          </a:p>
          <a:p>
            <a:endParaRPr lang="en-US" b="1"/>
          </a:p>
          <a:p>
            <a:r>
              <a:rPr lang="en-US" b="1"/>
              <a:t>Link da </a:t>
            </a:r>
            <a:r>
              <a:rPr lang="en-US" b="1" err="1"/>
              <a:t>figura</a:t>
            </a:r>
            <a:r>
              <a:rPr lang="en-US" b="1"/>
              <a:t> Canva: </a:t>
            </a:r>
            <a:r>
              <a:rPr lang="en-US"/>
              <a:t>https://www.canva.com/design/DAGivJgeASE/1bjAolxHKauwP_dgsnATLQ/edit?utm_content=DAGivJgeASE&amp;utm_campaign=designshare&amp;utm_medium=link2&amp;utm_source=sharebutton</a:t>
            </a:r>
          </a:p>
          <a:p>
            <a:endParaRPr lang="en-US"/>
          </a:p>
          <a:p>
            <a:r>
              <a:rPr lang="en-US" b="1" err="1"/>
              <a:t>Modelo</a:t>
            </a:r>
            <a:r>
              <a:rPr lang="en-US" b="1"/>
              <a:t>: </a:t>
            </a:r>
            <a:r>
              <a:rPr lang="en-US" err="1"/>
              <a:t>existe</a:t>
            </a:r>
            <a:r>
              <a:rPr lang="en-US"/>
              <a:t> um </a:t>
            </a:r>
            <a:r>
              <a:rPr lang="en-US" err="1"/>
              <a:t>modelo</a:t>
            </a:r>
            <a:r>
              <a:rPr lang="en-US"/>
              <a:t> de </a:t>
            </a:r>
            <a:r>
              <a:rPr lang="en-US" err="1"/>
              <a:t>laudo</a:t>
            </a:r>
            <a:r>
              <a:rPr lang="en-US"/>
              <a:t> para </a:t>
            </a:r>
            <a:r>
              <a:rPr lang="en-US" err="1"/>
              <a:t>cada</a:t>
            </a:r>
            <a:r>
              <a:rPr lang="en-US"/>
              <a:t> </a:t>
            </a:r>
            <a:r>
              <a:rPr lang="en-US" err="1"/>
              <a:t>tema</a:t>
            </a:r>
            <a:r>
              <a:rPr lang="en-US"/>
              <a:t>;</a:t>
            </a:r>
          </a:p>
          <a:p>
            <a:r>
              <a:rPr lang="en-US" b="1" err="1"/>
              <a:t>Peritos</a:t>
            </a:r>
            <a:r>
              <a:rPr lang="en-US" b="1"/>
              <a:t>: </a:t>
            </a:r>
            <a:r>
              <a:rPr lang="en-US" err="1"/>
              <a:t>podem</a:t>
            </a:r>
            <a:r>
              <a:rPr lang="en-US"/>
              <a:t> </a:t>
            </a:r>
            <a:r>
              <a:rPr lang="en-US" err="1"/>
              <a:t>participar</a:t>
            </a:r>
            <a:r>
              <a:rPr lang="en-US"/>
              <a:t> de </a:t>
            </a:r>
            <a:r>
              <a:rPr lang="en-US" err="1"/>
              <a:t>mais</a:t>
            </a:r>
            <a:r>
              <a:rPr lang="en-US"/>
              <a:t> de </a:t>
            </a:r>
            <a:r>
              <a:rPr lang="en-US" err="1"/>
              <a:t>uma</a:t>
            </a:r>
            <a:r>
              <a:rPr lang="en-US"/>
              <a:t> </a:t>
            </a:r>
            <a:r>
              <a:rPr lang="en-US" err="1"/>
              <a:t>perícia</a:t>
            </a:r>
            <a:r>
              <a:rPr lang="en-US"/>
              <a:t> </a:t>
            </a:r>
            <a:r>
              <a:rPr lang="en-US" err="1"/>
              <a:t>ao</a:t>
            </a:r>
            <a:r>
              <a:rPr lang="en-US"/>
              <a:t> </a:t>
            </a:r>
            <a:r>
              <a:rPr lang="en-US" err="1"/>
              <a:t>mesmo</a:t>
            </a:r>
            <a:r>
              <a:rPr lang="en-US"/>
              <a:t> tempo; </a:t>
            </a:r>
            <a:r>
              <a:rPr lang="en-US" err="1"/>
              <a:t>mais</a:t>
            </a:r>
            <a:r>
              <a:rPr lang="en-US"/>
              <a:t> de um </a:t>
            </a:r>
            <a:r>
              <a:rPr lang="en-US" err="1"/>
              <a:t>perito</a:t>
            </a:r>
            <a:r>
              <a:rPr lang="en-US"/>
              <a:t> </a:t>
            </a:r>
            <a:r>
              <a:rPr lang="en-US" err="1"/>
              <a:t>pode</a:t>
            </a:r>
            <a:r>
              <a:rPr lang="en-US"/>
              <a:t> </a:t>
            </a:r>
            <a:r>
              <a:rPr lang="en-US" err="1"/>
              <a:t>participar</a:t>
            </a:r>
            <a:r>
              <a:rPr lang="en-US"/>
              <a:t> da </a:t>
            </a:r>
            <a:r>
              <a:rPr lang="en-US" err="1"/>
              <a:t>mesma</a:t>
            </a:r>
            <a:r>
              <a:rPr lang="en-US"/>
              <a:t> </a:t>
            </a:r>
            <a:r>
              <a:rPr lang="en-US" err="1"/>
              <a:t>perícia</a:t>
            </a:r>
            <a:r>
              <a:rPr lang="en-US"/>
              <a:t>; </a:t>
            </a:r>
            <a:r>
              <a:rPr lang="en-US" err="1"/>
              <a:t>são</a:t>
            </a:r>
            <a:r>
              <a:rPr lang="en-US"/>
              <a:t> </a:t>
            </a:r>
            <a:r>
              <a:rPr lang="en-US" err="1"/>
              <a:t>registrados</a:t>
            </a:r>
            <a:r>
              <a:rPr lang="en-US"/>
              <a:t> </a:t>
            </a:r>
            <a:r>
              <a:rPr lang="en-US" err="1"/>
              <a:t>pelo</a:t>
            </a:r>
            <a:r>
              <a:rPr lang="en-US"/>
              <a:t> </a:t>
            </a:r>
            <a:r>
              <a:rPr lang="en-US" err="1"/>
              <a:t>nome</a:t>
            </a:r>
            <a:r>
              <a:rPr lang="en-US"/>
              <a:t> </a:t>
            </a:r>
            <a:r>
              <a:rPr lang="en-US" err="1"/>
              <a:t>completo</a:t>
            </a:r>
            <a:r>
              <a:rPr lang="en-US"/>
              <a:t>, CRMV e </a:t>
            </a:r>
            <a:r>
              <a:rPr lang="en-US" err="1"/>
              <a:t>número</a:t>
            </a:r>
            <a:r>
              <a:rPr lang="en-US"/>
              <a:t> da ART;</a:t>
            </a:r>
          </a:p>
          <a:p>
            <a:r>
              <a:rPr lang="en-US" err="1"/>
              <a:t>Rodízio</a:t>
            </a:r>
            <a:r>
              <a:rPr lang="en-US"/>
              <a:t> de </a:t>
            </a:r>
            <a:r>
              <a:rPr lang="en-US" err="1"/>
              <a:t>peritos</a:t>
            </a:r>
            <a:r>
              <a:rPr lang="en-US"/>
              <a:t>: um </a:t>
            </a:r>
            <a:r>
              <a:rPr lang="en-US" err="1"/>
              <a:t>inexperiente</a:t>
            </a:r>
            <a:r>
              <a:rPr lang="en-US"/>
              <a:t> </a:t>
            </a:r>
            <a:r>
              <a:rPr lang="en-US" err="1"/>
              <a:t>acompanha</a:t>
            </a:r>
            <a:r>
              <a:rPr lang="en-US"/>
              <a:t> um </a:t>
            </a:r>
            <a:r>
              <a:rPr lang="en-US" err="1"/>
              <a:t>perito</a:t>
            </a:r>
            <a:r>
              <a:rPr lang="en-US"/>
              <a:t> </a:t>
            </a:r>
            <a:r>
              <a:rPr lang="en-US" err="1"/>
              <a:t>experiente</a:t>
            </a:r>
            <a:r>
              <a:rPr lang="en-US"/>
              <a:t> para </a:t>
            </a:r>
            <a:r>
              <a:rPr lang="en-US" err="1"/>
              <a:t>aprendizado</a:t>
            </a:r>
            <a:r>
              <a:rPr lang="en-US"/>
              <a:t>;</a:t>
            </a:r>
          </a:p>
          <a:p>
            <a:r>
              <a:rPr lang="en-US" b="1" err="1"/>
              <a:t>Correção</a:t>
            </a:r>
            <a:r>
              <a:rPr lang="en-US" b="1"/>
              <a:t> do </a:t>
            </a:r>
            <a:r>
              <a:rPr lang="en-US" b="1" err="1"/>
              <a:t>laudo</a:t>
            </a:r>
            <a:r>
              <a:rPr lang="en-US" b="1"/>
              <a:t>: </a:t>
            </a:r>
            <a:r>
              <a:rPr lang="en-US" err="1"/>
              <a:t>coerência</a:t>
            </a:r>
            <a:r>
              <a:rPr lang="en-US"/>
              <a:t>, </a:t>
            </a:r>
            <a:r>
              <a:rPr lang="pt-BR" sz="1200"/>
              <a:t>formatação, respostas aos quesitos, gramática e ortografia;</a:t>
            </a:r>
          </a:p>
          <a:p>
            <a:r>
              <a:rPr lang="pt-BR" sz="1200" b="1"/>
              <a:t>Prazo: </a:t>
            </a:r>
            <a:r>
              <a:rPr lang="pt-BR" sz="1200"/>
              <a:t>pode ser determinado pelo juiz em casos de urgência; pode ser prorrogado;</a:t>
            </a:r>
          </a:p>
          <a:p>
            <a:r>
              <a:rPr lang="pt-BR" sz="1200" b="1"/>
              <a:t>Laudos: </a:t>
            </a:r>
            <a:r>
              <a:rPr lang="pt-BR" sz="1200"/>
              <a:t>todos possuem um </a:t>
            </a:r>
            <a:r>
              <a:rPr lang="pt-BR"/>
              <a:t>PAAF – Procedimentos de Apoio à Atividade Fim</a:t>
            </a:r>
          </a:p>
          <a:p>
            <a:r>
              <a:rPr lang="pt-BR" sz="1200" b="1"/>
              <a:t>Forma de pagamento dos peritos: </a:t>
            </a:r>
            <a:r>
              <a:rPr lang="pt-BR" sz="1200"/>
              <a:t>via nota ou RPA;</a:t>
            </a:r>
          </a:p>
          <a:p>
            <a:endParaRPr lang="pt-BR" sz="1200"/>
          </a:p>
          <a:p>
            <a:endParaRPr lang="pt-BR" sz="1200"/>
          </a:p>
          <a:p>
            <a:endParaRPr lang="pt-BR" sz="1200"/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4FF24C-5EBC-DC73-E11D-CEDCF1F18D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C55B8A-C5DE-4D47-97EA-5DFACE78606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0480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2E9BCB-F4C5-5B07-21D0-A9DC372F91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3C828ED-2C1B-CAE6-F950-FCA4E66ACF5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0C02297-D46A-9CF4-DC32-C9B3ED131B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440FE1-7884-16BE-5F0A-0D00C61CBB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C55B8A-C5DE-4D47-97EA-5DFACE78606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6755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5F4FEB-EDE9-E8B2-7327-ED6B9673B6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D798CDB-C241-2351-BB63-819D67135D5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A615DC7-40B9-A01C-5BB6-B8E67A1D0C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F9A8D7-39F1-C020-A9B9-7C80211A24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C55B8A-C5DE-4D47-97EA-5DFACE78606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1546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E79EBC-9626-BF68-7499-8018A0A3E9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24AD590-D9FF-2BB9-EE67-E33B40FACF3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80A594F-4815-5DC8-BFBD-8F7BDFB3AC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/>
              <a:t>Todo laudo </a:t>
            </a:r>
            <a:r>
              <a:rPr lang="pt-BR" b="0"/>
              <a:t>possui um número </a:t>
            </a:r>
            <a:r>
              <a:rPr lang="pt-BR" b="1"/>
              <a:t>	</a:t>
            </a:r>
            <a:r>
              <a:rPr lang="pt-BR" b="0"/>
              <a:t>.</a:t>
            </a:r>
          </a:p>
          <a:p>
            <a:endParaRPr lang="pt-BR" b="1"/>
          </a:p>
          <a:p>
            <a:r>
              <a:rPr lang="pt-BR" b="1"/>
              <a:t>SEI</a:t>
            </a:r>
            <a:r>
              <a:rPr lang="pt-BR"/>
              <a:t> – Sistema Eletrônico de Informações (armazenamento de documentos jurídicos)</a:t>
            </a:r>
          </a:p>
          <a:p>
            <a:endParaRPr lang="pt-BR"/>
          </a:p>
          <a:p>
            <a:r>
              <a:rPr lang="pt-BR" b="1"/>
              <a:t>PAAF</a:t>
            </a:r>
            <a:r>
              <a:rPr lang="pt-BR"/>
              <a:t> – Procedimentos de Apoio à Atividade Fim</a:t>
            </a:r>
          </a:p>
          <a:p>
            <a:endParaRPr lang="pt-BR"/>
          </a:p>
          <a:p>
            <a:endParaRPr lang="pt-BR"/>
          </a:p>
          <a:p>
            <a:r>
              <a:rPr lang="pt-BR" b="1"/>
              <a:t>Política de acesso e restrição de dados: </a:t>
            </a:r>
            <a:r>
              <a:rPr lang="pt-BR"/>
              <a:t>perfil de acesso </a:t>
            </a:r>
            <a:r>
              <a:rPr lang="pt-BR" err="1"/>
              <a:t>Xaulim</a:t>
            </a:r>
            <a:r>
              <a:rPr lang="pt-BR"/>
              <a:t> como administrador e acesso restrito ao perito.</a:t>
            </a:r>
          </a:p>
          <a:p>
            <a:r>
              <a:rPr lang="pt-BR" b="1"/>
              <a:t>Objetivo: </a:t>
            </a:r>
            <a:r>
              <a:rPr lang="pt-BR"/>
              <a:t>acesso ao mesmo laudo por peritos diferentes que fizeram laudo conjunto (poderia ter </a:t>
            </a:r>
            <a:r>
              <a:rPr lang="pt-BR" b="1"/>
              <a:t>contrassenha</a:t>
            </a:r>
            <a:r>
              <a:rPr lang="pt-BR"/>
              <a:t>?).</a:t>
            </a:r>
          </a:p>
          <a:p>
            <a:endParaRPr lang="pt-BR"/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4123AB-9672-E19B-5FA7-E46081DC91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C55B8A-C5DE-4D47-97EA-5DFACE78606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9644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081F03-431F-71B8-C0D7-12E0D7E5B8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2DD36F0-190E-E584-637C-C9BF1EBCA52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9BD3F6C-40B3-27D4-C7DB-7195E2AA9B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EDCDE-5B7D-25EA-C261-82A9D9069C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C55B8A-C5DE-4D47-97EA-5DFACE78606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756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3 Divider (White/Orange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598E000-3622-4651-9CD5-06FD599F2026}"/>
              </a:ext>
            </a:extLst>
          </p:cNvPr>
          <p:cNvSpPr/>
          <p:nvPr userDrawn="1"/>
        </p:nvSpPr>
        <p:spPr>
          <a:xfrm>
            <a:off x="0" y="-3739"/>
            <a:ext cx="12192000" cy="6865477"/>
          </a:xfrm>
          <a:prstGeom prst="rect">
            <a:avLst/>
          </a:prstGeom>
          <a:solidFill>
            <a:srgbClr val="61DFDF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87BA563-304C-4B27-AFA4-94688EE5F57C}"/>
              </a:ext>
            </a:extLst>
          </p:cNvPr>
          <p:cNvSpPr/>
          <p:nvPr userDrawn="1"/>
        </p:nvSpPr>
        <p:spPr>
          <a:xfrm>
            <a:off x="3287712" y="620712"/>
            <a:ext cx="5616575" cy="56165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29C4938C-6E62-4ED2-8CA9-DE03480C39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00487" y="2260344"/>
            <a:ext cx="4391025" cy="996951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 algn="ctr">
              <a:defRPr sz="4800" b="1" i="0">
                <a:solidFill>
                  <a:schemeClr val="tx1"/>
                </a:solidFill>
                <a:latin typeface="Arial" panose="020B0604020202020204" pitchFamily="34" charset="0"/>
                <a:ea typeface="AECOM Sans" panose="020B05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9B542772-874C-4B18-A899-C8E6AFABB9A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00488" y="3614085"/>
            <a:ext cx="4391024" cy="1444051"/>
          </a:xfrm>
        </p:spPr>
        <p:txBody>
          <a:bodyPr anchor="t" anchorCtr="0">
            <a:normAutofit/>
          </a:bodyPr>
          <a:lstStyle>
            <a:lvl1pPr algn="ctr">
              <a:lnSpc>
                <a:spcPct val="90000"/>
              </a:lnSpc>
              <a:spcBef>
                <a:spcPts val="0"/>
              </a:spcBef>
              <a:defRPr sz="2100" b="0" i="0">
                <a:solidFill>
                  <a:schemeClr val="tx1"/>
                </a:solidFill>
                <a:latin typeface="Arial" panose="020B0604020202020204" pitchFamily="34" charset="0"/>
                <a:ea typeface="AECOM Sans" panose="020B05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/>
              <a:t>Section description 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22004D2-7925-4DF1-860C-5D334E1B54A0}"/>
              </a:ext>
            </a:extLst>
          </p:cNvPr>
          <p:cNvGrpSpPr/>
          <p:nvPr userDrawn="1"/>
        </p:nvGrpSpPr>
        <p:grpSpPr>
          <a:xfrm>
            <a:off x="10601983" y="286755"/>
            <a:ext cx="1297917" cy="302151"/>
            <a:chOff x="10601983" y="286755"/>
            <a:chExt cx="1297917" cy="302151"/>
          </a:xfrm>
          <a:solidFill>
            <a:schemeClr val="bg1"/>
          </a:solidFill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8E1B9F4A-28DE-434E-BC5A-6FF3EE2C92B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601983" y="296256"/>
              <a:ext cx="273646" cy="283148"/>
            </a:xfrm>
            <a:custGeom>
              <a:avLst/>
              <a:gdLst>
                <a:gd name="T0" fmla="*/ 205 w 467"/>
                <a:gd name="T1" fmla="*/ 280 h 480"/>
                <a:gd name="T2" fmla="*/ 205 w 467"/>
                <a:gd name="T3" fmla="*/ 280 h 480"/>
                <a:gd name="T4" fmla="*/ 274 w 467"/>
                <a:gd name="T5" fmla="*/ 114 h 480"/>
                <a:gd name="T6" fmla="*/ 275 w 467"/>
                <a:gd name="T7" fmla="*/ 114 h 480"/>
                <a:gd name="T8" fmla="*/ 311 w 467"/>
                <a:gd name="T9" fmla="*/ 280 h 480"/>
                <a:gd name="T10" fmla="*/ 205 w 467"/>
                <a:gd name="T11" fmla="*/ 280 h 480"/>
                <a:gd name="T12" fmla="*/ 205 w 467"/>
                <a:gd name="T13" fmla="*/ 280 h 480"/>
                <a:gd name="T14" fmla="*/ 353 w 467"/>
                <a:gd name="T15" fmla="*/ 480 h 480"/>
                <a:gd name="T16" fmla="*/ 353 w 467"/>
                <a:gd name="T17" fmla="*/ 480 h 480"/>
                <a:gd name="T18" fmla="*/ 467 w 467"/>
                <a:gd name="T19" fmla="*/ 480 h 480"/>
                <a:gd name="T20" fmla="*/ 356 w 467"/>
                <a:gd name="T21" fmla="*/ 0 h 480"/>
                <a:gd name="T22" fmla="*/ 226 w 467"/>
                <a:gd name="T23" fmla="*/ 0 h 480"/>
                <a:gd name="T24" fmla="*/ 0 w 467"/>
                <a:gd name="T25" fmla="*/ 480 h 480"/>
                <a:gd name="T26" fmla="*/ 121 w 467"/>
                <a:gd name="T27" fmla="*/ 480 h 480"/>
                <a:gd name="T28" fmla="*/ 160 w 467"/>
                <a:gd name="T29" fmla="*/ 386 h 480"/>
                <a:gd name="T30" fmla="*/ 333 w 467"/>
                <a:gd name="T31" fmla="*/ 386 h 480"/>
                <a:gd name="T32" fmla="*/ 353 w 467"/>
                <a:gd name="T33" fmla="*/ 48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7" h="480">
                  <a:moveTo>
                    <a:pt x="205" y="280"/>
                  </a:moveTo>
                  <a:lnTo>
                    <a:pt x="205" y="280"/>
                  </a:lnTo>
                  <a:lnTo>
                    <a:pt x="274" y="114"/>
                  </a:lnTo>
                  <a:lnTo>
                    <a:pt x="275" y="114"/>
                  </a:lnTo>
                  <a:lnTo>
                    <a:pt x="311" y="280"/>
                  </a:lnTo>
                  <a:lnTo>
                    <a:pt x="205" y="280"/>
                  </a:lnTo>
                  <a:lnTo>
                    <a:pt x="205" y="280"/>
                  </a:lnTo>
                  <a:close/>
                  <a:moveTo>
                    <a:pt x="353" y="480"/>
                  </a:moveTo>
                  <a:lnTo>
                    <a:pt x="353" y="480"/>
                  </a:lnTo>
                  <a:lnTo>
                    <a:pt x="467" y="480"/>
                  </a:lnTo>
                  <a:lnTo>
                    <a:pt x="356" y="0"/>
                  </a:lnTo>
                  <a:lnTo>
                    <a:pt x="226" y="0"/>
                  </a:lnTo>
                  <a:lnTo>
                    <a:pt x="0" y="480"/>
                  </a:lnTo>
                  <a:lnTo>
                    <a:pt x="121" y="480"/>
                  </a:lnTo>
                  <a:lnTo>
                    <a:pt x="160" y="386"/>
                  </a:lnTo>
                  <a:lnTo>
                    <a:pt x="333" y="386"/>
                  </a:lnTo>
                  <a:lnTo>
                    <a:pt x="353" y="48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EE4BEF0D-7DC3-4116-B940-38CD7420EDB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875629" y="296256"/>
              <a:ext cx="241341" cy="283148"/>
            </a:xfrm>
            <a:custGeom>
              <a:avLst/>
              <a:gdLst>
                <a:gd name="T0" fmla="*/ 325 w 410"/>
                <a:gd name="T1" fmla="*/ 295 h 480"/>
                <a:gd name="T2" fmla="*/ 325 w 410"/>
                <a:gd name="T3" fmla="*/ 295 h 480"/>
                <a:gd name="T4" fmla="*/ 28 w 410"/>
                <a:gd name="T5" fmla="*/ 295 h 480"/>
                <a:gd name="T6" fmla="*/ 45 w 410"/>
                <a:gd name="T7" fmla="*/ 184 h 480"/>
                <a:gd name="T8" fmla="*/ 341 w 410"/>
                <a:gd name="T9" fmla="*/ 184 h 480"/>
                <a:gd name="T10" fmla="*/ 325 w 410"/>
                <a:gd name="T11" fmla="*/ 295 h 480"/>
                <a:gd name="T12" fmla="*/ 325 w 410"/>
                <a:gd name="T13" fmla="*/ 295 h 480"/>
                <a:gd name="T14" fmla="*/ 393 w 410"/>
                <a:gd name="T15" fmla="*/ 111 h 480"/>
                <a:gd name="T16" fmla="*/ 393 w 410"/>
                <a:gd name="T17" fmla="*/ 111 h 480"/>
                <a:gd name="T18" fmla="*/ 55 w 410"/>
                <a:gd name="T19" fmla="*/ 111 h 480"/>
                <a:gd name="T20" fmla="*/ 72 w 410"/>
                <a:gd name="T21" fmla="*/ 0 h 480"/>
                <a:gd name="T22" fmla="*/ 410 w 410"/>
                <a:gd name="T23" fmla="*/ 0 h 480"/>
                <a:gd name="T24" fmla="*/ 393 w 410"/>
                <a:gd name="T25" fmla="*/ 111 h 480"/>
                <a:gd name="T26" fmla="*/ 393 w 410"/>
                <a:gd name="T27" fmla="*/ 111 h 480"/>
                <a:gd name="T28" fmla="*/ 354 w 410"/>
                <a:gd name="T29" fmla="*/ 368 h 480"/>
                <a:gd name="T30" fmla="*/ 354 w 410"/>
                <a:gd name="T31" fmla="*/ 368 h 480"/>
                <a:gd name="T32" fmla="*/ 17 w 410"/>
                <a:gd name="T33" fmla="*/ 368 h 480"/>
                <a:gd name="T34" fmla="*/ 0 w 410"/>
                <a:gd name="T35" fmla="*/ 480 h 480"/>
                <a:gd name="T36" fmla="*/ 338 w 410"/>
                <a:gd name="T37" fmla="*/ 480 h 480"/>
                <a:gd name="T38" fmla="*/ 354 w 410"/>
                <a:gd name="T39" fmla="*/ 368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10" h="480">
                  <a:moveTo>
                    <a:pt x="325" y="295"/>
                  </a:moveTo>
                  <a:lnTo>
                    <a:pt x="325" y="295"/>
                  </a:lnTo>
                  <a:lnTo>
                    <a:pt x="28" y="295"/>
                  </a:lnTo>
                  <a:lnTo>
                    <a:pt x="45" y="184"/>
                  </a:lnTo>
                  <a:lnTo>
                    <a:pt x="341" y="184"/>
                  </a:lnTo>
                  <a:lnTo>
                    <a:pt x="325" y="295"/>
                  </a:lnTo>
                  <a:lnTo>
                    <a:pt x="325" y="295"/>
                  </a:lnTo>
                  <a:close/>
                  <a:moveTo>
                    <a:pt x="393" y="111"/>
                  </a:moveTo>
                  <a:lnTo>
                    <a:pt x="393" y="111"/>
                  </a:lnTo>
                  <a:lnTo>
                    <a:pt x="55" y="111"/>
                  </a:lnTo>
                  <a:lnTo>
                    <a:pt x="72" y="0"/>
                  </a:lnTo>
                  <a:lnTo>
                    <a:pt x="410" y="0"/>
                  </a:lnTo>
                  <a:lnTo>
                    <a:pt x="393" y="111"/>
                  </a:lnTo>
                  <a:lnTo>
                    <a:pt x="393" y="111"/>
                  </a:lnTo>
                  <a:close/>
                  <a:moveTo>
                    <a:pt x="354" y="368"/>
                  </a:moveTo>
                  <a:lnTo>
                    <a:pt x="354" y="368"/>
                  </a:lnTo>
                  <a:lnTo>
                    <a:pt x="17" y="368"/>
                  </a:lnTo>
                  <a:lnTo>
                    <a:pt x="0" y="480"/>
                  </a:lnTo>
                  <a:lnTo>
                    <a:pt x="338" y="480"/>
                  </a:lnTo>
                  <a:lnTo>
                    <a:pt x="354" y="36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209BAEA3-D9D4-41D0-ABEC-16E147E737A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096065" y="290556"/>
              <a:ext cx="235639" cy="294550"/>
            </a:xfrm>
            <a:custGeom>
              <a:avLst/>
              <a:gdLst>
                <a:gd name="T0" fmla="*/ 351 w 400"/>
                <a:gd name="T1" fmla="*/ 366 h 499"/>
                <a:gd name="T2" fmla="*/ 351 w 400"/>
                <a:gd name="T3" fmla="*/ 366 h 499"/>
                <a:gd name="T4" fmla="*/ 247 w 400"/>
                <a:gd name="T5" fmla="*/ 384 h 499"/>
                <a:gd name="T6" fmla="*/ 124 w 400"/>
                <a:gd name="T7" fmla="*/ 255 h 499"/>
                <a:gd name="T8" fmla="*/ 271 w 400"/>
                <a:gd name="T9" fmla="*/ 115 h 499"/>
                <a:gd name="T10" fmla="*/ 377 w 400"/>
                <a:gd name="T11" fmla="*/ 155 h 499"/>
                <a:gd name="T12" fmla="*/ 400 w 400"/>
                <a:gd name="T13" fmla="*/ 40 h 499"/>
                <a:gd name="T14" fmla="*/ 262 w 400"/>
                <a:gd name="T15" fmla="*/ 0 h 499"/>
                <a:gd name="T16" fmla="*/ 5 w 400"/>
                <a:gd name="T17" fmla="*/ 260 h 499"/>
                <a:gd name="T18" fmla="*/ 227 w 400"/>
                <a:gd name="T19" fmla="*/ 499 h 499"/>
                <a:gd name="T20" fmla="*/ 334 w 400"/>
                <a:gd name="T21" fmla="*/ 482 h 499"/>
                <a:gd name="T22" fmla="*/ 351 w 400"/>
                <a:gd name="T23" fmla="*/ 366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00" h="499">
                  <a:moveTo>
                    <a:pt x="351" y="366"/>
                  </a:moveTo>
                  <a:lnTo>
                    <a:pt x="351" y="366"/>
                  </a:lnTo>
                  <a:cubicBezTo>
                    <a:pt x="319" y="381"/>
                    <a:pt x="271" y="384"/>
                    <a:pt x="247" y="384"/>
                  </a:cubicBezTo>
                  <a:cubicBezTo>
                    <a:pt x="171" y="384"/>
                    <a:pt x="121" y="332"/>
                    <a:pt x="124" y="255"/>
                  </a:cubicBezTo>
                  <a:cubicBezTo>
                    <a:pt x="126" y="174"/>
                    <a:pt x="188" y="115"/>
                    <a:pt x="271" y="115"/>
                  </a:cubicBezTo>
                  <a:cubicBezTo>
                    <a:pt x="311" y="115"/>
                    <a:pt x="346" y="128"/>
                    <a:pt x="377" y="155"/>
                  </a:cubicBezTo>
                  <a:lnTo>
                    <a:pt x="400" y="40"/>
                  </a:lnTo>
                  <a:cubicBezTo>
                    <a:pt x="352" y="12"/>
                    <a:pt x="312" y="0"/>
                    <a:pt x="262" y="0"/>
                  </a:cubicBezTo>
                  <a:cubicBezTo>
                    <a:pt x="124" y="0"/>
                    <a:pt x="10" y="115"/>
                    <a:pt x="5" y="260"/>
                  </a:cubicBezTo>
                  <a:cubicBezTo>
                    <a:pt x="0" y="400"/>
                    <a:pt x="92" y="499"/>
                    <a:pt x="227" y="499"/>
                  </a:cubicBezTo>
                  <a:cubicBezTo>
                    <a:pt x="251" y="499"/>
                    <a:pt x="302" y="496"/>
                    <a:pt x="334" y="482"/>
                  </a:cubicBezTo>
                  <a:lnTo>
                    <a:pt x="351" y="36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8">
              <a:extLst>
                <a:ext uri="{FF2B5EF4-FFF2-40B4-BE49-F238E27FC236}">
                  <a16:creationId xmlns:a16="http://schemas.microsoft.com/office/drawing/2014/main" id="{CC0D8C51-9BF6-4199-B7F0-6192313B7F6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308901" y="286755"/>
              <a:ext cx="285048" cy="302151"/>
            </a:xfrm>
            <a:custGeom>
              <a:avLst/>
              <a:gdLst>
                <a:gd name="T0" fmla="*/ 355 w 484"/>
                <a:gd name="T1" fmla="*/ 274 h 514"/>
                <a:gd name="T2" fmla="*/ 355 w 484"/>
                <a:gd name="T3" fmla="*/ 274 h 514"/>
                <a:gd name="T4" fmla="*/ 281 w 484"/>
                <a:gd name="T5" fmla="*/ 117 h 514"/>
                <a:gd name="T6" fmla="*/ 134 w 484"/>
                <a:gd name="T7" fmla="*/ 241 h 514"/>
                <a:gd name="T8" fmla="*/ 208 w 484"/>
                <a:gd name="T9" fmla="*/ 398 h 514"/>
                <a:gd name="T10" fmla="*/ 355 w 484"/>
                <a:gd name="T11" fmla="*/ 274 h 514"/>
                <a:gd name="T12" fmla="*/ 355 w 484"/>
                <a:gd name="T13" fmla="*/ 274 h 514"/>
                <a:gd name="T14" fmla="*/ 276 w 484"/>
                <a:gd name="T15" fmla="*/ 9 h 514"/>
                <a:gd name="T16" fmla="*/ 276 w 484"/>
                <a:gd name="T17" fmla="*/ 9 h 514"/>
                <a:gd name="T18" fmla="*/ 470 w 484"/>
                <a:gd name="T19" fmla="*/ 263 h 514"/>
                <a:gd name="T20" fmla="*/ 208 w 484"/>
                <a:gd name="T21" fmla="*/ 504 h 514"/>
                <a:gd name="T22" fmla="*/ 14 w 484"/>
                <a:gd name="T23" fmla="*/ 251 h 514"/>
                <a:gd name="T24" fmla="*/ 276 w 484"/>
                <a:gd name="T25" fmla="*/ 9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84" h="514">
                  <a:moveTo>
                    <a:pt x="355" y="274"/>
                  </a:moveTo>
                  <a:lnTo>
                    <a:pt x="355" y="274"/>
                  </a:lnTo>
                  <a:cubicBezTo>
                    <a:pt x="373" y="193"/>
                    <a:pt x="343" y="130"/>
                    <a:pt x="281" y="117"/>
                  </a:cubicBezTo>
                  <a:cubicBezTo>
                    <a:pt x="214" y="104"/>
                    <a:pt x="152" y="155"/>
                    <a:pt x="134" y="241"/>
                  </a:cubicBezTo>
                  <a:cubicBezTo>
                    <a:pt x="117" y="322"/>
                    <a:pt x="147" y="385"/>
                    <a:pt x="208" y="398"/>
                  </a:cubicBezTo>
                  <a:cubicBezTo>
                    <a:pt x="276" y="412"/>
                    <a:pt x="337" y="360"/>
                    <a:pt x="355" y="274"/>
                  </a:cubicBezTo>
                  <a:lnTo>
                    <a:pt x="355" y="274"/>
                  </a:lnTo>
                  <a:close/>
                  <a:moveTo>
                    <a:pt x="276" y="9"/>
                  </a:moveTo>
                  <a:lnTo>
                    <a:pt x="276" y="9"/>
                  </a:lnTo>
                  <a:cubicBezTo>
                    <a:pt x="404" y="18"/>
                    <a:pt x="484" y="123"/>
                    <a:pt x="470" y="263"/>
                  </a:cubicBezTo>
                  <a:cubicBezTo>
                    <a:pt x="455" y="407"/>
                    <a:pt x="339" y="514"/>
                    <a:pt x="208" y="504"/>
                  </a:cubicBezTo>
                  <a:cubicBezTo>
                    <a:pt x="79" y="495"/>
                    <a:pt x="0" y="391"/>
                    <a:pt x="14" y="251"/>
                  </a:cubicBezTo>
                  <a:cubicBezTo>
                    <a:pt x="29" y="107"/>
                    <a:pt x="145" y="0"/>
                    <a:pt x="276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9">
              <a:extLst>
                <a:ext uri="{FF2B5EF4-FFF2-40B4-BE49-F238E27FC236}">
                  <a16:creationId xmlns:a16="http://schemas.microsoft.com/office/drawing/2014/main" id="{41C834E5-D4F1-4AB9-911C-34B94F5AC07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565444" y="296256"/>
              <a:ext cx="334456" cy="283148"/>
            </a:xfrm>
            <a:custGeom>
              <a:avLst/>
              <a:gdLst>
                <a:gd name="T0" fmla="*/ 569 w 569"/>
                <a:gd name="T1" fmla="*/ 481 h 481"/>
                <a:gd name="T2" fmla="*/ 569 w 569"/>
                <a:gd name="T3" fmla="*/ 481 h 481"/>
                <a:gd name="T4" fmla="*/ 560 w 569"/>
                <a:gd name="T5" fmla="*/ 0 h 481"/>
                <a:gd name="T6" fmla="*/ 452 w 569"/>
                <a:gd name="T7" fmla="*/ 0 h 481"/>
                <a:gd name="T8" fmla="*/ 313 w 569"/>
                <a:gd name="T9" fmla="*/ 271 h 481"/>
                <a:gd name="T10" fmla="*/ 257 w 569"/>
                <a:gd name="T11" fmla="*/ 0 h 481"/>
                <a:gd name="T12" fmla="*/ 149 w 569"/>
                <a:gd name="T13" fmla="*/ 0 h 481"/>
                <a:gd name="T14" fmla="*/ 0 w 569"/>
                <a:gd name="T15" fmla="*/ 481 h 481"/>
                <a:gd name="T16" fmla="*/ 119 w 569"/>
                <a:gd name="T17" fmla="*/ 481 h 481"/>
                <a:gd name="T18" fmla="*/ 200 w 569"/>
                <a:gd name="T19" fmla="*/ 199 h 481"/>
                <a:gd name="T20" fmla="*/ 251 w 569"/>
                <a:gd name="T21" fmla="*/ 481 h 481"/>
                <a:gd name="T22" fmla="*/ 312 w 569"/>
                <a:gd name="T23" fmla="*/ 481 h 481"/>
                <a:gd name="T24" fmla="*/ 453 w 569"/>
                <a:gd name="T25" fmla="*/ 200 h 481"/>
                <a:gd name="T26" fmla="*/ 451 w 569"/>
                <a:gd name="T27" fmla="*/ 481 h 481"/>
                <a:gd name="T28" fmla="*/ 569 w 569"/>
                <a:gd name="T29" fmla="*/ 481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69" h="481">
                  <a:moveTo>
                    <a:pt x="569" y="481"/>
                  </a:moveTo>
                  <a:lnTo>
                    <a:pt x="569" y="481"/>
                  </a:lnTo>
                  <a:lnTo>
                    <a:pt x="560" y="0"/>
                  </a:lnTo>
                  <a:lnTo>
                    <a:pt x="452" y="0"/>
                  </a:lnTo>
                  <a:lnTo>
                    <a:pt x="313" y="271"/>
                  </a:lnTo>
                  <a:lnTo>
                    <a:pt x="257" y="0"/>
                  </a:lnTo>
                  <a:lnTo>
                    <a:pt x="149" y="0"/>
                  </a:lnTo>
                  <a:lnTo>
                    <a:pt x="0" y="481"/>
                  </a:lnTo>
                  <a:lnTo>
                    <a:pt x="119" y="481"/>
                  </a:lnTo>
                  <a:lnTo>
                    <a:pt x="200" y="199"/>
                  </a:lnTo>
                  <a:lnTo>
                    <a:pt x="251" y="481"/>
                  </a:lnTo>
                  <a:lnTo>
                    <a:pt x="312" y="481"/>
                  </a:lnTo>
                  <a:lnTo>
                    <a:pt x="453" y="200"/>
                  </a:lnTo>
                  <a:lnTo>
                    <a:pt x="451" y="481"/>
                  </a:lnTo>
                  <a:lnTo>
                    <a:pt x="569" y="48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7D5AFD1-0DB3-4369-B32E-C36F4A4CF0BF}"/>
              </a:ext>
            </a:extLst>
          </p:cNvPr>
          <p:cNvSpPr/>
          <p:nvPr userDrawn="1"/>
        </p:nvSpPr>
        <p:spPr>
          <a:xfrm>
            <a:off x="292100" y="6416265"/>
            <a:ext cx="2147637" cy="201600"/>
          </a:xfrm>
          <a:custGeom>
            <a:avLst/>
            <a:gdLst>
              <a:gd name="connsiteX0" fmla="*/ 57150 w 1227772"/>
              <a:gd name="connsiteY0" fmla="*/ 42863 h 115252"/>
              <a:gd name="connsiteX1" fmla="*/ 25718 w 1227772"/>
              <a:gd name="connsiteY1" fmla="*/ 80010 h 115252"/>
              <a:gd name="connsiteX2" fmla="*/ 20955 w 1227772"/>
              <a:gd name="connsiteY2" fmla="*/ 80010 h 115252"/>
              <a:gd name="connsiteX3" fmla="*/ 20955 w 1227772"/>
              <a:gd name="connsiteY3" fmla="*/ 4763 h 115252"/>
              <a:gd name="connsiteX4" fmla="*/ 23813 w 1227772"/>
              <a:gd name="connsiteY4" fmla="*/ 4763 h 115252"/>
              <a:gd name="connsiteX5" fmla="*/ 57150 w 1227772"/>
              <a:gd name="connsiteY5" fmla="*/ 42863 h 115252"/>
              <a:gd name="connsiteX6" fmla="*/ 70485 w 1227772"/>
              <a:gd name="connsiteY6" fmla="*/ 43815 h 115252"/>
              <a:gd name="connsiteX7" fmla="*/ 27622 w 1227772"/>
              <a:gd name="connsiteY7" fmla="*/ 0 h 115252"/>
              <a:gd name="connsiteX8" fmla="*/ 0 w 1227772"/>
              <a:gd name="connsiteY8" fmla="*/ 0 h 115252"/>
              <a:gd name="connsiteX9" fmla="*/ 0 w 1227772"/>
              <a:gd name="connsiteY9" fmla="*/ 4763 h 115252"/>
              <a:gd name="connsiteX10" fmla="*/ 9525 w 1227772"/>
              <a:gd name="connsiteY10" fmla="*/ 5715 h 115252"/>
              <a:gd name="connsiteX11" fmla="*/ 9525 w 1227772"/>
              <a:gd name="connsiteY11" fmla="*/ 80963 h 115252"/>
              <a:gd name="connsiteX12" fmla="*/ 0 w 1227772"/>
              <a:gd name="connsiteY12" fmla="*/ 81915 h 115252"/>
              <a:gd name="connsiteX13" fmla="*/ 0 w 1227772"/>
              <a:gd name="connsiteY13" fmla="*/ 86677 h 115252"/>
              <a:gd name="connsiteX14" fmla="*/ 24765 w 1227772"/>
              <a:gd name="connsiteY14" fmla="*/ 86677 h 115252"/>
              <a:gd name="connsiteX15" fmla="*/ 70485 w 1227772"/>
              <a:gd name="connsiteY15" fmla="*/ 43815 h 115252"/>
              <a:gd name="connsiteX16" fmla="*/ 116205 w 1227772"/>
              <a:gd name="connsiteY16" fmla="*/ 50483 h 115252"/>
              <a:gd name="connsiteX17" fmla="*/ 91440 w 1227772"/>
              <a:gd name="connsiteY17" fmla="*/ 50483 h 115252"/>
              <a:gd name="connsiteX18" fmla="*/ 104775 w 1227772"/>
              <a:gd name="connsiteY18" fmla="*/ 32385 h 115252"/>
              <a:gd name="connsiteX19" fmla="*/ 115253 w 1227772"/>
              <a:gd name="connsiteY19" fmla="*/ 48577 h 115252"/>
              <a:gd name="connsiteX20" fmla="*/ 115253 w 1227772"/>
              <a:gd name="connsiteY20" fmla="*/ 50483 h 115252"/>
              <a:gd name="connsiteX21" fmla="*/ 126682 w 1227772"/>
              <a:gd name="connsiteY21" fmla="*/ 57150 h 115252"/>
              <a:gd name="connsiteX22" fmla="*/ 126682 w 1227772"/>
              <a:gd name="connsiteY22" fmla="*/ 52388 h 115252"/>
              <a:gd name="connsiteX23" fmla="*/ 104775 w 1227772"/>
              <a:gd name="connsiteY23" fmla="*/ 27623 h 115252"/>
              <a:gd name="connsiteX24" fmla="*/ 79057 w 1227772"/>
              <a:gd name="connsiteY24" fmla="*/ 58102 h 115252"/>
              <a:gd name="connsiteX25" fmla="*/ 103822 w 1227772"/>
              <a:gd name="connsiteY25" fmla="*/ 86677 h 115252"/>
              <a:gd name="connsiteX26" fmla="*/ 125730 w 1227772"/>
              <a:gd name="connsiteY26" fmla="*/ 71438 h 115252"/>
              <a:gd name="connsiteX27" fmla="*/ 120968 w 1227772"/>
              <a:gd name="connsiteY27" fmla="*/ 69533 h 115252"/>
              <a:gd name="connsiteX28" fmla="*/ 106680 w 1227772"/>
              <a:gd name="connsiteY28" fmla="*/ 79058 h 115252"/>
              <a:gd name="connsiteX29" fmla="*/ 91440 w 1227772"/>
              <a:gd name="connsiteY29" fmla="*/ 56198 h 115252"/>
              <a:gd name="connsiteX30" fmla="*/ 126682 w 1227772"/>
              <a:gd name="connsiteY30" fmla="*/ 56198 h 115252"/>
              <a:gd name="connsiteX31" fmla="*/ 132397 w 1227772"/>
              <a:gd name="connsiteY31" fmla="*/ 85725 h 115252"/>
              <a:gd name="connsiteX32" fmla="*/ 159068 w 1227772"/>
              <a:gd name="connsiteY32" fmla="*/ 85725 h 115252"/>
              <a:gd name="connsiteX33" fmla="*/ 159068 w 1227772"/>
              <a:gd name="connsiteY33" fmla="*/ 80963 h 115252"/>
              <a:gd name="connsiteX34" fmla="*/ 150495 w 1227772"/>
              <a:gd name="connsiteY34" fmla="*/ 80010 h 115252"/>
              <a:gd name="connsiteX35" fmla="*/ 150495 w 1227772"/>
              <a:gd name="connsiteY35" fmla="*/ 0 h 115252"/>
              <a:gd name="connsiteX36" fmla="*/ 131445 w 1227772"/>
              <a:gd name="connsiteY36" fmla="*/ 0 h 115252"/>
              <a:gd name="connsiteX37" fmla="*/ 131445 w 1227772"/>
              <a:gd name="connsiteY37" fmla="*/ 4763 h 115252"/>
              <a:gd name="connsiteX38" fmla="*/ 139065 w 1227772"/>
              <a:gd name="connsiteY38" fmla="*/ 5715 h 115252"/>
              <a:gd name="connsiteX39" fmla="*/ 139065 w 1227772"/>
              <a:gd name="connsiteY39" fmla="*/ 80010 h 115252"/>
              <a:gd name="connsiteX40" fmla="*/ 131445 w 1227772"/>
              <a:gd name="connsiteY40" fmla="*/ 80963 h 115252"/>
              <a:gd name="connsiteX41" fmla="*/ 131445 w 1227772"/>
              <a:gd name="connsiteY41" fmla="*/ 85725 h 115252"/>
              <a:gd name="connsiteX42" fmla="*/ 185738 w 1227772"/>
              <a:gd name="connsiteY42" fmla="*/ 12383 h 115252"/>
              <a:gd name="connsiteX43" fmla="*/ 178118 w 1227772"/>
              <a:gd name="connsiteY43" fmla="*/ 5715 h 115252"/>
              <a:gd name="connsiteX44" fmla="*/ 171450 w 1227772"/>
              <a:gd name="connsiteY44" fmla="*/ 12383 h 115252"/>
              <a:gd name="connsiteX45" fmla="*/ 178118 w 1227772"/>
              <a:gd name="connsiteY45" fmla="*/ 19050 h 115252"/>
              <a:gd name="connsiteX46" fmla="*/ 185738 w 1227772"/>
              <a:gd name="connsiteY46" fmla="*/ 12383 h 115252"/>
              <a:gd name="connsiteX47" fmla="*/ 166688 w 1227772"/>
              <a:gd name="connsiteY47" fmla="*/ 85725 h 115252"/>
              <a:gd name="connsiteX48" fmla="*/ 194310 w 1227772"/>
              <a:gd name="connsiteY48" fmla="*/ 85725 h 115252"/>
              <a:gd name="connsiteX49" fmla="*/ 194310 w 1227772"/>
              <a:gd name="connsiteY49" fmla="*/ 80963 h 115252"/>
              <a:gd name="connsiteX50" fmla="*/ 185738 w 1227772"/>
              <a:gd name="connsiteY50" fmla="*/ 80010 h 115252"/>
              <a:gd name="connsiteX51" fmla="*/ 185738 w 1227772"/>
              <a:gd name="connsiteY51" fmla="*/ 28575 h 115252"/>
              <a:gd name="connsiteX52" fmla="*/ 166688 w 1227772"/>
              <a:gd name="connsiteY52" fmla="*/ 28575 h 115252"/>
              <a:gd name="connsiteX53" fmla="*/ 166688 w 1227772"/>
              <a:gd name="connsiteY53" fmla="*/ 33338 h 115252"/>
              <a:gd name="connsiteX54" fmla="*/ 175260 w 1227772"/>
              <a:gd name="connsiteY54" fmla="*/ 34290 h 115252"/>
              <a:gd name="connsiteX55" fmla="*/ 175260 w 1227772"/>
              <a:gd name="connsiteY55" fmla="*/ 80963 h 115252"/>
              <a:gd name="connsiteX56" fmla="*/ 166688 w 1227772"/>
              <a:gd name="connsiteY56" fmla="*/ 81915 h 115252"/>
              <a:gd name="connsiteX57" fmla="*/ 166688 w 1227772"/>
              <a:gd name="connsiteY57" fmla="*/ 85725 h 115252"/>
              <a:gd name="connsiteX58" fmla="*/ 244793 w 1227772"/>
              <a:gd name="connsiteY58" fmla="*/ 33338 h 115252"/>
              <a:gd name="connsiteX59" fmla="*/ 250507 w 1227772"/>
              <a:gd name="connsiteY59" fmla="*/ 33338 h 115252"/>
              <a:gd name="connsiteX60" fmla="*/ 250507 w 1227772"/>
              <a:gd name="connsiteY60" fmla="*/ 28575 h 115252"/>
              <a:gd name="connsiteX61" fmla="*/ 230505 w 1227772"/>
              <a:gd name="connsiteY61" fmla="*/ 28575 h 115252"/>
              <a:gd name="connsiteX62" fmla="*/ 230505 w 1227772"/>
              <a:gd name="connsiteY62" fmla="*/ 33338 h 115252"/>
              <a:gd name="connsiteX63" fmla="*/ 238125 w 1227772"/>
              <a:gd name="connsiteY63" fmla="*/ 33338 h 115252"/>
              <a:gd name="connsiteX64" fmla="*/ 224790 w 1227772"/>
              <a:gd name="connsiteY64" fmla="*/ 73342 h 115252"/>
              <a:gd name="connsiteX65" fmla="*/ 211455 w 1227772"/>
              <a:gd name="connsiteY65" fmla="*/ 33338 h 115252"/>
              <a:gd name="connsiteX66" fmla="*/ 219075 w 1227772"/>
              <a:gd name="connsiteY66" fmla="*/ 33338 h 115252"/>
              <a:gd name="connsiteX67" fmla="*/ 219075 w 1227772"/>
              <a:gd name="connsiteY67" fmla="*/ 28575 h 115252"/>
              <a:gd name="connsiteX68" fmla="*/ 194310 w 1227772"/>
              <a:gd name="connsiteY68" fmla="*/ 28575 h 115252"/>
              <a:gd name="connsiteX69" fmla="*/ 194310 w 1227772"/>
              <a:gd name="connsiteY69" fmla="*/ 33338 h 115252"/>
              <a:gd name="connsiteX70" fmla="*/ 199072 w 1227772"/>
              <a:gd name="connsiteY70" fmla="*/ 33338 h 115252"/>
              <a:gd name="connsiteX71" fmla="*/ 217170 w 1227772"/>
              <a:gd name="connsiteY71" fmla="*/ 85725 h 115252"/>
              <a:gd name="connsiteX72" fmla="*/ 225743 w 1227772"/>
              <a:gd name="connsiteY72" fmla="*/ 85725 h 115252"/>
              <a:gd name="connsiteX73" fmla="*/ 244793 w 1227772"/>
              <a:gd name="connsiteY73" fmla="*/ 33338 h 115252"/>
              <a:gd name="connsiteX74" fmla="*/ 289560 w 1227772"/>
              <a:gd name="connsiteY74" fmla="*/ 50483 h 115252"/>
              <a:gd name="connsiteX75" fmla="*/ 264795 w 1227772"/>
              <a:gd name="connsiteY75" fmla="*/ 50483 h 115252"/>
              <a:gd name="connsiteX76" fmla="*/ 278130 w 1227772"/>
              <a:gd name="connsiteY76" fmla="*/ 32385 h 115252"/>
              <a:gd name="connsiteX77" fmla="*/ 288607 w 1227772"/>
              <a:gd name="connsiteY77" fmla="*/ 48577 h 115252"/>
              <a:gd name="connsiteX78" fmla="*/ 288607 w 1227772"/>
              <a:gd name="connsiteY78" fmla="*/ 50483 h 115252"/>
              <a:gd name="connsiteX79" fmla="*/ 300038 w 1227772"/>
              <a:gd name="connsiteY79" fmla="*/ 57150 h 115252"/>
              <a:gd name="connsiteX80" fmla="*/ 300038 w 1227772"/>
              <a:gd name="connsiteY80" fmla="*/ 52388 h 115252"/>
              <a:gd name="connsiteX81" fmla="*/ 278130 w 1227772"/>
              <a:gd name="connsiteY81" fmla="*/ 27623 h 115252"/>
              <a:gd name="connsiteX82" fmla="*/ 252413 w 1227772"/>
              <a:gd name="connsiteY82" fmla="*/ 58102 h 115252"/>
              <a:gd name="connsiteX83" fmla="*/ 277178 w 1227772"/>
              <a:gd name="connsiteY83" fmla="*/ 86677 h 115252"/>
              <a:gd name="connsiteX84" fmla="*/ 299085 w 1227772"/>
              <a:gd name="connsiteY84" fmla="*/ 71438 h 115252"/>
              <a:gd name="connsiteX85" fmla="*/ 294322 w 1227772"/>
              <a:gd name="connsiteY85" fmla="*/ 69533 h 115252"/>
              <a:gd name="connsiteX86" fmla="*/ 280035 w 1227772"/>
              <a:gd name="connsiteY86" fmla="*/ 79058 h 115252"/>
              <a:gd name="connsiteX87" fmla="*/ 264795 w 1227772"/>
              <a:gd name="connsiteY87" fmla="*/ 56198 h 115252"/>
              <a:gd name="connsiteX88" fmla="*/ 300038 w 1227772"/>
              <a:gd name="connsiteY88" fmla="*/ 56198 h 115252"/>
              <a:gd name="connsiteX89" fmla="*/ 352425 w 1227772"/>
              <a:gd name="connsiteY89" fmla="*/ 38100 h 115252"/>
              <a:gd name="connsiteX90" fmla="*/ 340995 w 1227772"/>
              <a:gd name="connsiteY90" fmla="*/ 27623 h 115252"/>
              <a:gd name="connsiteX91" fmla="*/ 324803 w 1227772"/>
              <a:gd name="connsiteY91" fmla="*/ 38100 h 115252"/>
              <a:gd name="connsiteX92" fmla="*/ 323850 w 1227772"/>
              <a:gd name="connsiteY92" fmla="*/ 28575 h 115252"/>
              <a:gd name="connsiteX93" fmla="*/ 307657 w 1227772"/>
              <a:gd name="connsiteY93" fmla="*/ 28575 h 115252"/>
              <a:gd name="connsiteX94" fmla="*/ 307657 w 1227772"/>
              <a:gd name="connsiteY94" fmla="*/ 33338 h 115252"/>
              <a:gd name="connsiteX95" fmla="*/ 315278 w 1227772"/>
              <a:gd name="connsiteY95" fmla="*/ 34290 h 115252"/>
              <a:gd name="connsiteX96" fmla="*/ 315278 w 1227772"/>
              <a:gd name="connsiteY96" fmla="*/ 80963 h 115252"/>
              <a:gd name="connsiteX97" fmla="*/ 307657 w 1227772"/>
              <a:gd name="connsiteY97" fmla="*/ 81915 h 115252"/>
              <a:gd name="connsiteX98" fmla="*/ 307657 w 1227772"/>
              <a:gd name="connsiteY98" fmla="*/ 86677 h 115252"/>
              <a:gd name="connsiteX99" fmla="*/ 338138 w 1227772"/>
              <a:gd name="connsiteY99" fmla="*/ 86677 h 115252"/>
              <a:gd name="connsiteX100" fmla="*/ 338138 w 1227772"/>
              <a:gd name="connsiteY100" fmla="*/ 81915 h 115252"/>
              <a:gd name="connsiteX101" fmla="*/ 325755 w 1227772"/>
              <a:gd name="connsiteY101" fmla="*/ 80963 h 115252"/>
              <a:gd name="connsiteX102" fmla="*/ 325755 w 1227772"/>
              <a:gd name="connsiteY102" fmla="*/ 49530 h 115252"/>
              <a:gd name="connsiteX103" fmla="*/ 337185 w 1227772"/>
              <a:gd name="connsiteY103" fmla="*/ 35242 h 115252"/>
              <a:gd name="connsiteX104" fmla="*/ 340995 w 1227772"/>
              <a:gd name="connsiteY104" fmla="*/ 38100 h 115252"/>
              <a:gd name="connsiteX105" fmla="*/ 340995 w 1227772"/>
              <a:gd name="connsiteY105" fmla="*/ 39052 h 115252"/>
              <a:gd name="connsiteX106" fmla="*/ 337185 w 1227772"/>
              <a:gd name="connsiteY106" fmla="*/ 40958 h 115252"/>
              <a:gd name="connsiteX107" fmla="*/ 344805 w 1227772"/>
              <a:gd name="connsiteY107" fmla="*/ 48577 h 115252"/>
              <a:gd name="connsiteX108" fmla="*/ 352425 w 1227772"/>
              <a:gd name="connsiteY108" fmla="*/ 38100 h 115252"/>
              <a:gd name="connsiteX109" fmla="*/ 378143 w 1227772"/>
              <a:gd name="connsiteY109" fmla="*/ 12383 h 115252"/>
              <a:gd name="connsiteX110" fmla="*/ 370522 w 1227772"/>
              <a:gd name="connsiteY110" fmla="*/ 5715 h 115252"/>
              <a:gd name="connsiteX111" fmla="*/ 363855 w 1227772"/>
              <a:gd name="connsiteY111" fmla="*/ 12383 h 115252"/>
              <a:gd name="connsiteX112" fmla="*/ 370522 w 1227772"/>
              <a:gd name="connsiteY112" fmla="*/ 19050 h 115252"/>
              <a:gd name="connsiteX113" fmla="*/ 378143 w 1227772"/>
              <a:gd name="connsiteY113" fmla="*/ 12383 h 115252"/>
              <a:gd name="connsiteX114" fmla="*/ 358140 w 1227772"/>
              <a:gd name="connsiteY114" fmla="*/ 85725 h 115252"/>
              <a:gd name="connsiteX115" fmla="*/ 385763 w 1227772"/>
              <a:gd name="connsiteY115" fmla="*/ 85725 h 115252"/>
              <a:gd name="connsiteX116" fmla="*/ 385763 w 1227772"/>
              <a:gd name="connsiteY116" fmla="*/ 80963 h 115252"/>
              <a:gd name="connsiteX117" fmla="*/ 377190 w 1227772"/>
              <a:gd name="connsiteY117" fmla="*/ 80010 h 115252"/>
              <a:gd name="connsiteX118" fmla="*/ 377190 w 1227772"/>
              <a:gd name="connsiteY118" fmla="*/ 28575 h 115252"/>
              <a:gd name="connsiteX119" fmla="*/ 358140 w 1227772"/>
              <a:gd name="connsiteY119" fmla="*/ 28575 h 115252"/>
              <a:gd name="connsiteX120" fmla="*/ 358140 w 1227772"/>
              <a:gd name="connsiteY120" fmla="*/ 33338 h 115252"/>
              <a:gd name="connsiteX121" fmla="*/ 366713 w 1227772"/>
              <a:gd name="connsiteY121" fmla="*/ 34290 h 115252"/>
              <a:gd name="connsiteX122" fmla="*/ 366713 w 1227772"/>
              <a:gd name="connsiteY122" fmla="*/ 80963 h 115252"/>
              <a:gd name="connsiteX123" fmla="*/ 358140 w 1227772"/>
              <a:gd name="connsiteY123" fmla="*/ 81915 h 115252"/>
              <a:gd name="connsiteX124" fmla="*/ 358140 w 1227772"/>
              <a:gd name="connsiteY124" fmla="*/ 85725 h 115252"/>
              <a:gd name="connsiteX125" fmla="*/ 429578 w 1227772"/>
              <a:gd name="connsiteY125" fmla="*/ 85725 h 115252"/>
              <a:gd name="connsiteX126" fmla="*/ 455295 w 1227772"/>
              <a:gd name="connsiteY126" fmla="*/ 85725 h 115252"/>
              <a:gd name="connsiteX127" fmla="*/ 455295 w 1227772"/>
              <a:gd name="connsiteY127" fmla="*/ 80963 h 115252"/>
              <a:gd name="connsiteX128" fmla="*/ 447675 w 1227772"/>
              <a:gd name="connsiteY128" fmla="*/ 80010 h 115252"/>
              <a:gd name="connsiteX129" fmla="*/ 447675 w 1227772"/>
              <a:gd name="connsiteY129" fmla="*/ 46673 h 115252"/>
              <a:gd name="connsiteX130" fmla="*/ 430530 w 1227772"/>
              <a:gd name="connsiteY130" fmla="*/ 27623 h 115252"/>
              <a:gd name="connsiteX131" fmla="*/ 410528 w 1227772"/>
              <a:gd name="connsiteY131" fmla="*/ 38100 h 115252"/>
              <a:gd name="connsiteX132" fmla="*/ 409575 w 1227772"/>
              <a:gd name="connsiteY132" fmla="*/ 28575 h 115252"/>
              <a:gd name="connsiteX133" fmla="*/ 393382 w 1227772"/>
              <a:gd name="connsiteY133" fmla="*/ 28575 h 115252"/>
              <a:gd name="connsiteX134" fmla="*/ 393382 w 1227772"/>
              <a:gd name="connsiteY134" fmla="*/ 33338 h 115252"/>
              <a:gd name="connsiteX135" fmla="*/ 401003 w 1227772"/>
              <a:gd name="connsiteY135" fmla="*/ 34290 h 115252"/>
              <a:gd name="connsiteX136" fmla="*/ 401003 w 1227772"/>
              <a:gd name="connsiteY136" fmla="*/ 80963 h 115252"/>
              <a:gd name="connsiteX137" fmla="*/ 393382 w 1227772"/>
              <a:gd name="connsiteY137" fmla="*/ 81915 h 115252"/>
              <a:gd name="connsiteX138" fmla="*/ 393382 w 1227772"/>
              <a:gd name="connsiteY138" fmla="*/ 86677 h 115252"/>
              <a:gd name="connsiteX139" fmla="*/ 419100 w 1227772"/>
              <a:gd name="connsiteY139" fmla="*/ 86677 h 115252"/>
              <a:gd name="connsiteX140" fmla="*/ 419100 w 1227772"/>
              <a:gd name="connsiteY140" fmla="*/ 81915 h 115252"/>
              <a:gd name="connsiteX141" fmla="*/ 411480 w 1227772"/>
              <a:gd name="connsiteY141" fmla="*/ 80963 h 115252"/>
              <a:gd name="connsiteX142" fmla="*/ 411480 w 1227772"/>
              <a:gd name="connsiteY142" fmla="*/ 50483 h 115252"/>
              <a:gd name="connsiteX143" fmla="*/ 425768 w 1227772"/>
              <a:gd name="connsiteY143" fmla="*/ 36195 h 115252"/>
              <a:gd name="connsiteX144" fmla="*/ 436245 w 1227772"/>
              <a:gd name="connsiteY144" fmla="*/ 48577 h 115252"/>
              <a:gd name="connsiteX145" fmla="*/ 436245 w 1227772"/>
              <a:gd name="connsiteY145" fmla="*/ 81915 h 115252"/>
              <a:gd name="connsiteX146" fmla="*/ 428625 w 1227772"/>
              <a:gd name="connsiteY146" fmla="*/ 82867 h 115252"/>
              <a:gd name="connsiteX147" fmla="*/ 428625 w 1227772"/>
              <a:gd name="connsiteY147" fmla="*/ 85725 h 115252"/>
              <a:gd name="connsiteX148" fmla="*/ 484822 w 1227772"/>
              <a:gd name="connsiteY148" fmla="*/ 87630 h 115252"/>
              <a:gd name="connsiteX149" fmla="*/ 501015 w 1227772"/>
              <a:gd name="connsiteY149" fmla="*/ 96202 h 115252"/>
              <a:gd name="connsiteX150" fmla="*/ 484822 w 1227772"/>
              <a:gd name="connsiteY150" fmla="*/ 107633 h 115252"/>
              <a:gd name="connsiteX151" fmla="*/ 466725 w 1227772"/>
              <a:gd name="connsiteY151" fmla="*/ 97155 h 115252"/>
              <a:gd name="connsiteX152" fmla="*/ 469582 w 1227772"/>
              <a:gd name="connsiteY152" fmla="*/ 87630 h 115252"/>
              <a:gd name="connsiteX153" fmla="*/ 484822 w 1227772"/>
              <a:gd name="connsiteY153" fmla="*/ 87630 h 115252"/>
              <a:gd name="connsiteX154" fmla="*/ 471488 w 1227772"/>
              <a:gd name="connsiteY154" fmla="*/ 46673 h 115252"/>
              <a:gd name="connsiteX155" fmla="*/ 481965 w 1227772"/>
              <a:gd name="connsiteY155" fmla="*/ 31433 h 115252"/>
              <a:gd name="connsiteX156" fmla="*/ 492443 w 1227772"/>
              <a:gd name="connsiteY156" fmla="*/ 46673 h 115252"/>
              <a:gd name="connsiteX157" fmla="*/ 481965 w 1227772"/>
              <a:gd name="connsiteY157" fmla="*/ 62865 h 115252"/>
              <a:gd name="connsiteX158" fmla="*/ 471488 w 1227772"/>
              <a:gd name="connsiteY158" fmla="*/ 46673 h 115252"/>
              <a:gd name="connsiteX159" fmla="*/ 471488 w 1227772"/>
              <a:gd name="connsiteY159" fmla="*/ 74295 h 115252"/>
              <a:gd name="connsiteX160" fmla="*/ 477203 w 1227772"/>
              <a:gd name="connsiteY160" fmla="*/ 67627 h 115252"/>
              <a:gd name="connsiteX161" fmla="*/ 483870 w 1227772"/>
              <a:gd name="connsiteY161" fmla="*/ 68580 h 115252"/>
              <a:gd name="connsiteX162" fmla="*/ 504825 w 1227772"/>
              <a:gd name="connsiteY162" fmla="*/ 47625 h 115252"/>
              <a:gd name="connsiteX163" fmla="*/ 499110 w 1227772"/>
              <a:gd name="connsiteY163" fmla="*/ 33338 h 115252"/>
              <a:gd name="connsiteX164" fmla="*/ 509588 w 1227772"/>
              <a:gd name="connsiteY164" fmla="*/ 31433 h 115252"/>
              <a:gd name="connsiteX165" fmla="*/ 509588 w 1227772"/>
              <a:gd name="connsiteY165" fmla="*/ 24765 h 115252"/>
              <a:gd name="connsiteX166" fmla="*/ 505778 w 1227772"/>
              <a:gd name="connsiteY166" fmla="*/ 23813 h 115252"/>
              <a:gd name="connsiteX167" fmla="*/ 495300 w 1227772"/>
              <a:gd name="connsiteY167" fmla="*/ 29527 h 115252"/>
              <a:gd name="connsiteX168" fmla="*/ 482918 w 1227772"/>
              <a:gd name="connsiteY168" fmla="*/ 26670 h 115252"/>
              <a:gd name="connsiteX169" fmla="*/ 460057 w 1227772"/>
              <a:gd name="connsiteY169" fmla="*/ 48577 h 115252"/>
              <a:gd name="connsiteX170" fmla="*/ 470535 w 1227772"/>
              <a:gd name="connsiteY170" fmla="*/ 66675 h 115252"/>
              <a:gd name="connsiteX171" fmla="*/ 460057 w 1227772"/>
              <a:gd name="connsiteY171" fmla="*/ 80010 h 115252"/>
              <a:gd name="connsiteX172" fmla="*/ 463868 w 1227772"/>
              <a:gd name="connsiteY172" fmla="*/ 86677 h 115252"/>
              <a:gd name="connsiteX173" fmla="*/ 456247 w 1227772"/>
              <a:gd name="connsiteY173" fmla="*/ 100965 h 115252"/>
              <a:gd name="connsiteX174" fmla="*/ 481013 w 1227772"/>
              <a:gd name="connsiteY174" fmla="*/ 115252 h 115252"/>
              <a:gd name="connsiteX175" fmla="*/ 508635 w 1227772"/>
              <a:gd name="connsiteY175" fmla="*/ 95250 h 115252"/>
              <a:gd name="connsiteX176" fmla="*/ 485775 w 1227772"/>
              <a:gd name="connsiteY176" fmla="*/ 78105 h 115252"/>
              <a:gd name="connsiteX177" fmla="*/ 475297 w 1227772"/>
              <a:gd name="connsiteY177" fmla="*/ 78105 h 115252"/>
              <a:gd name="connsiteX178" fmla="*/ 471488 w 1227772"/>
              <a:gd name="connsiteY178" fmla="*/ 74295 h 115252"/>
              <a:gd name="connsiteX179" fmla="*/ 572453 w 1227772"/>
              <a:gd name="connsiteY179" fmla="*/ 69533 h 115252"/>
              <a:gd name="connsiteX180" fmla="*/ 561022 w 1227772"/>
              <a:gd name="connsiteY180" fmla="*/ 80010 h 115252"/>
              <a:gd name="connsiteX181" fmla="*/ 553403 w 1227772"/>
              <a:gd name="connsiteY181" fmla="*/ 70485 h 115252"/>
              <a:gd name="connsiteX182" fmla="*/ 566738 w 1227772"/>
              <a:gd name="connsiteY182" fmla="*/ 59055 h 115252"/>
              <a:gd name="connsiteX183" fmla="*/ 572453 w 1227772"/>
              <a:gd name="connsiteY183" fmla="*/ 59055 h 115252"/>
              <a:gd name="connsiteX184" fmla="*/ 572453 w 1227772"/>
              <a:gd name="connsiteY184" fmla="*/ 69533 h 115252"/>
              <a:gd name="connsiteX185" fmla="*/ 583882 w 1227772"/>
              <a:gd name="connsiteY185" fmla="*/ 86677 h 115252"/>
              <a:gd name="connsiteX186" fmla="*/ 592455 w 1227772"/>
              <a:gd name="connsiteY186" fmla="*/ 84773 h 115252"/>
              <a:gd name="connsiteX187" fmla="*/ 591503 w 1227772"/>
              <a:gd name="connsiteY187" fmla="*/ 80963 h 115252"/>
              <a:gd name="connsiteX188" fmla="*/ 587693 w 1227772"/>
              <a:gd name="connsiteY188" fmla="*/ 81915 h 115252"/>
              <a:gd name="connsiteX189" fmla="*/ 583882 w 1227772"/>
              <a:gd name="connsiteY189" fmla="*/ 75248 h 115252"/>
              <a:gd name="connsiteX190" fmla="*/ 583882 w 1227772"/>
              <a:gd name="connsiteY190" fmla="*/ 49530 h 115252"/>
              <a:gd name="connsiteX191" fmla="*/ 563880 w 1227772"/>
              <a:gd name="connsiteY191" fmla="*/ 27623 h 115252"/>
              <a:gd name="connsiteX192" fmla="*/ 544830 w 1227772"/>
              <a:gd name="connsiteY192" fmla="*/ 41910 h 115252"/>
              <a:gd name="connsiteX193" fmla="*/ 551497 w 1227772"/>
              <a:gd name="connsiteY193" fmla="*/ 48577 h 115252"/>
              <a:gd name="connsiteX194" fmla="*/ 558165 w 1227772"/>
              <a:gd name="connsiteY194" fmla="*/ 42863 h 115252"/>
              <a:gd name="connsiteX195" fmla="*/ 557213 w 1227772"/>
              <a:gd name="connsiteY195" fmla="*/ 39052 h 115252"/>
              <a:gd name="connsiteX196" fmla="*/ 552450 w 1227772"/>
              <a:gd name="connsiteY196" fmla="*/ 39052 h 115252"/>
              <a:gd name="connsiteX197" fmla="*/ 552450 w 1227772"/>
              <a:gd name="connsiteY197" fmla="*/ 37148 h 115252"/>
              <a:gd name="connsiteX198" fmla="*/ 561975 w 1227772"/>
              <a:gd name="connsiteY198" fmla="*/ 32385 h 115252"/>
              <a:gd name="connsiteX199" fmla="*/ 573405 w 1227772"/>
              <a:gd name="connsiteY199" fmla="*/ 47625 h 115252"/>
              <a:gd name="connsiteX200" fmla="*/ 573405 w 1227772"/>
              <a:gd name="connsiteY200" fmla="*/ 55245 h 115252"/>
              <a:gd name="connsiteX201" fmla="*/ 565785 w 1227772"/>
              <a:gd name="connsiteY201" fmla="*/ 55245 h 115252"/>
              <a:gd name="connsiteX202" fmla="*/ 541972 w 1227772"/>
              <a:gd name="connsiteY202" fmla="*/ 71438 h 115252"/>
              <a:gd name="connsiteX203" fmla="*/ 557213 w 1227772"/>
              <a:gd name="connsiteY203" fmla="*/ 85725 h 115252"/>
              <a:gd name="connsiteX204" fmla="*/ 573405 w 1227772"/>
              <a:gd name="connsiteY204" fmla="*/ 77152 h 115252"/>
              <a:gd name="connsiteX205" fmla="*/ 583882 w 1227772"/>
              <a:gd name="connsiteY205" fmla="*/ 86677 h 115252"/>
              <a:gd name="connsiteX206" fmla="*/ 665797 w 1227772"/>
              <a:gd name="connsiteY206" fmla="*/ 57150 h 115252"/>
              <a:gd name="connsiteX207" fmla="*/ 652463 w 1227772"/>
              <a:gd name="connsiteY207" fmla="*/ 80963 h 115252"/>
              <a:gd name="connsiteX208" fmla="*/ 638175 w 1227772"/>
              <a:gd name="connsiteY208" fmla="*/ 66675 h 115252"/>
              <a:gd name="connsiteX209" fmla="*/ 638175 w 1227772"/>
              <a:gd name="connsiteY209" fmla="*/ 49530 h 115252"/>
              <a:gd name="connsiteX210" fmla="*/ 652463 w 1227772"/>
              <a:gd name="connsiteY210" fmla="*/ 34290 h 115252"/>
              <a:gd name="connsiteX211" fmla="*/ 665797 w 1227772"/>
              <a:gd name="connsiteY211" fmla="*/ 57150 h 115252"/>
              <a:gd name="connsiteX212" fmla="*/ 677228 w 1227772"/>
              <a:gd name="connsiteY212" fmla="*/ 56198 h 115252"/>
              <a:gd name="connsiteX213" fmla="*/ 656272 w 1227772"/>
              <a:gd name="connsiteY213" fmla="*/ 26670 h 115252"/>
              <a:gd name="connsiteX214" fmla="*/ 638175 w 1227772"/>
              <a:gd name="connsiteY214" fmla="*/ 36195 h 115252"/>
              <a:gd name="connsiteX215" fmla="*/ 638175 w 1227772"/>
              <a:gd name="connsiteY215" fmla="*/ 0 h 115252"/>
              <a:gd name="connsiteX216" fmla="*/ 620078 w 1227772"/>
              <a:gd name="connsiteY216" fmla="*/ 0 h 115252"/>
              <a:gd name="connsiteX217" fmla="*/ 620078 w 1227772"/>
              <a:gd name="connsiteY217" fmla="*/ 4763 h 115252"/>
              <a:gd name="connsiteX218" fmla="*/ 627697 w 1227772"/>
              <a:gd name="connsiteY218" fmla="*/ 5715 h 115252"/>
              <a:gd name="connsiteX219" fmla="*/ 627697 w 1227772"/>
              <a:gd name="connsiteY219" fmla="*/ 86677 h 115252"/>
              <a:gd name="connsiteX220" fmla="*/ 631507 w 1227772"/>
              <a:gd name="connsiteY220" fmla="*/ 86677 h 115252"/>
              <a:gd name="connsiteX221" fmla="*/ 636270 w 1227772"/>
              <a:gd name="connsiteY221" fmla="*/ 80010 h 115252"/>
              <a:gd name="connsiteX222" fmla="*/ 653415 w 1227772"/>
              <a:gd name="connsiteY222" fmla="*/ 86677 h 115252"/>
              <a:gd name="connsiteX223" fmla="*/ 677228 w 1227772"/>
              <a:gd name="connsiteY223" fmla="*/ 56198 h 115252"/>
              <a:gd name="connsiteX224" fmla="*/ 722947 w 1227772"/>
              <a:gd name="connsiteY224" fmla="*/ 50483 h 115252"/>
              <a:gd name="connsiteX225" fmla="*/ 698182 w 1227772"/>
              <a:gd name="connsiteY225" fmla="*/ 50483 h 115252"/>
              <a:gd name="connsiteX226" fmla="*/ 711518 w 1227772"/>
              <a:gd name="connsiteY226" fmla="*/ 32385 h 115252"/>
              <a:gd name="connsiteX227" fmla="*/ 721995 w 1227772"/>
              <a:gd name="connsiteY227" fmla="*/ 48577 h 115252"/>
              <a:gd name="connsiteX228" fmla="*/ 721995 w 1227772"/>
              <a:gd name="connsiteY228" fmla="*/ 50483 h 115252"/>
              <a:gd name="connsiteX229" fmla="*/ 733425 w 1227772"/>
              <a:gd name="connsiteY229" fmla="*/ 57150 h 115252"/>
              <a:gd name="connsiteX230" fmla="*/ 733425 w 1227772"/>
              <a:gd name="connsiteY230" fmla="*/ 52388 h 115252"/>
              <a:gd name="connsiteX231" fmla="*/ 711518 w 1227772"/>
              <a:gd name="connsiteY231" fmla="*/ 27623 h 115252"/>
              <a:gd name="connsiteX232" fmla="*/ 685800 w 1227772"/>
              <a:gd name="connsiteY232" fmla="*/ 58102 h 115252"/>
              <a:gd name="connsiteX233" fmla="*/ 710565 w 1227772"/>
              <a:gd name="connsiteY233" fmla="*/ 86677 h 115252"/>
              <a:gd name="connsiteX234" fmla="*/ 732472 w 1227772"/>
              <a:gd name="connsiteY234" fmla="*/ 71438 h 115252"/>
              <a:gd name="connsiteX235" fmla="*/ 727710 w 1227772"/>
              <a:gd name="connsiteY235" fmla="*/ 69533 h 115252"/>
              <a:gd name="connsiteX236" fmla="*/ 713422 w 1227772"/>
              <a:gd name="connsiteY236" fmla="*/ 79058 h 115252"/>
              <a:gd name="connsiteX237" fmla="*/ 698182 w 1227772"/>
              <a:gd name="connsiteY237" fmla="*/ 56198 h 115252"/>
              <a:gd name="connsiteX238" fmla="*/ 733425 w 1227772"/>
              <a:gd name="connsiteY238" fmla="*/ 56198 h 115252"/>
              <a:gd name="connsiteX239" fmla="*/ 815340 w 1227772"/>
              <a:gd name="connsiteY239" fmla="*/ 72390 h 115252"/>
              <a:gd name="connsiteX240" fmla="*/ 810578 w 1227772"/>
              <a:gd name="connsiteY240" fmla="*/ 71438 h 115252"/>
              <a:gd name="connsiteX241" fmla="*/ 802005 w 1227772"/>
              <a:gd name="connsiteY241" fmla="*/ 80963 h 115252"/>
              <a:gd name="connsiteX242" fmla="*/ 796290 w 1227772"/>
              <a:gd name="connsiteY242" fmla="*/ 72390 h 115252"/>
              <a:gd name="connsiteX243" fmla="*/ 796290 w 1227772"/>
              <a:gd name="connsiteY243" fmla="*/ 35242 h 115252"/>
              <a:gd name="connsiteX244" fmla="*/ 808672 w 1227772"/>
              <a:gd name="connsiteY244" fmla="*/ 35242 h 115252"/>
              <a:gd name="connsiteX245" fmla="*/ 808672 w 1227772"/>
              <a:gd name="connsiteY245" fmla="*/ 28575 h 115252"/>
              <a:gd name="connsiteX246" fmla="*/ 796290 w 1227772"/>
              <a:gd name="connsiteY246" fmla="*/ 28575 h 115252"/>
              <a:gd name="connsiteX247" fmla="*/ 796290 w 1227772"/>
              <a:gd name="connsiteY247" fmla="*/ 11430 h 115252"/>
              <a:gd name="connsiteX248" fmla="*/ 793432 w 1227772"/>
              <a:gd name="connsiteY248" fmla="*/ 11430 h 115252"/>
              <a:gd name="connsiteX249" fmla="*/ 785813 w 1227772"/>
              <a:gd name="connsiteY249" fmla="*/ 13335 h 115252"/>
              <a:gd name="connsiteX250" fmla="*/ 785813 w 1227772"/>
              <a:gd name="connsiteY250" fmla="*/ 28575 h 115252"/>
              <a:gd name="connsiteX251" fmla="*/ 759143 w 1227772"/>
              <a:gd name="connsiteY251" fmla="*/ 28575 h 115252"/>
              <a:gd name="connsiteX252" fmla="*/ 759143 w 1227772"/>
              <a:gd name="connsiteY252" fmla="*/ 11430 h 115252"/>
              <a:gd name="connsiteX253" fmla="*/ 756285 w 1227772"/>
              <a:gd name="connsiteY253" fmla="*/ 11430 h 115252"/>
              <a:gd name="connsiteX254" fmla="*/ 748665 w 1227772"/>
              <a:gd name="connsiteY254" fmla="*/ 13335 h 115252"/>
              <a:gd name="connsiteX255" fmla="*/ 748665 w 1227772"/>
              <a:gd name="connsiteY255" fmla="*/ 28575 h 115252"/>
              <a:gd name="connsiteX256" fmla="*/ 740093 w 1227772"/>
              <a:gd name="connsiteY256" fmla="*/ 28575 h 115252"/>
              <a:gd name="connsiteX257" fmla="*/ 740093 w 1227772"/>
              <a:gd name="connsiteY257" fmla="*/ 34290 h 115252"/>
              <a:gd name="connsiteX258" fmla="*/ 748665 w 1227772"/>
              <a:gd name="connsiteY258" fmla="*/ 34290 h 115252"/>
              <a:gd name="connsiteX259" fmla="*/ 748665 w 1227772"/>
              <a:gd name="connsiteY259" fmla="*/ 73342 h 115252"/>
              <a:gd name="connsiteX260" fmla="*/ 762000 w 1227772"/>
              <a:gd name="connsiteY260" fmla="*/ 86677 h 115252"/>
              <a:gd name="connsiteX261" fmla="*/ 778193 w 1227772"/>
              <a:gd name="connsiteY261" fmla="*/ 72390 h 115252"/>
              <a:gd name="connsiteX262" fmla="*/ 773430 w 1227772"/>
              <a:gd name="connsiteY262" fmla="*/ 71438 h 115252"/>
              <a:gd name="connsiteX263" fmla="*/ 764857 w 1227772"/>
              <a:gd name="connsiteY263" fmla="*/ 80963 h 115252"/>
              <a:gd name="connsiteX264" fmla="*/ 759143 w 1227772"/>
              <a:gd name="connsiteY264" fmla="*/ 72390 h 115252"/>
              <a:gd name="connsiteX265" fmla="*/ 759143 w 1227772"/>
              <a:gd name="connsiteY265" fmla="*/ 35242 h 115252"/>
              <a:gd name="connsiteX266" fmla="*/ 785813 w 1227772"/>
              <a:gd name="connsiteY266" fmla="*/ 35242 h 115252"/>
              <a:gd name="connsiteX267" fmla="*/ 785813 w 1227772"/>
              <a:gd name="connsiteY267" fmla="*/ 74295 h 115252"/>
              <a:gd name="connsiteX268" fmla="*/ 799147 w 1227772"/>
              <a:gd name="connsiteY268" fmla="*/ 87630 h 115252"/>
              <a:gd name="connsiteX269" fmla="*/ 815340 w 1227772"/>
              <a:gd name="connsiteY269" fmla="*/ 72390 h 115252"/>
              <a:gd name="connsiteX270" fmla="*/ 858203 w 1227772"/>
              <a:gd name="connsiteY270" fmla="*/ 50483 h 115252"/>
              <a:gd name="connsiteX271" fmla="*/ 833438 w 1227772"/>
              <a:gd name="connsiteY271" fmla="*/ 50483 h 115252"/>
              <a:gd name="connsiteX272" fmla="*/ 846772 w 1227772"/>
              <a:gd name="connsiteY272" fmla="*/ 32385 h 115252"/>
              <a:gd name="connsiteX273" fmla="*/ 857250 w 1227772"/>
              <a:gd name="connsiteY273" fmla="*/ 48577 h 115252"/>
              <a:gd name="connsiteX274" fmla="*/ 857250 w 1227772"/>
              <a:gd name="connsiteY274" fmla="*/ 50483 h 115252"/>
              <a:gd name="connsiteX275" fmla="*/ 868680 w 1227772"/>
              <a:gd name="connsiteY275" fmla="*/ 57150 h 115252"/>
              <a:gd name="connsiteX276" fmla="*/ 868680 w 1227772"/>
              <a:gd name="connsiteY276" fmla="*/ 52388 h 115252"/>
              <a:gd name="connsiteX277" fmla="*/ 846772 w 1227772"/>
              <a:gd name="connsiteY277" fmla="*/ 27623 h 115252"/>
              <a:gd name="connsiteX278" fmla="*/ 821055 w 1227772"/>
              <a:gd name="connsiteY278" fmla="*/ 58102 h 115252"/>
              <a:gd name="connsiteX279" fmla="*/ 845820 w 1227772"/>
              <a:gd name="connsiteY279" fmla="*/ 86677 h 115252"/>
              <a:gd name="connsiteX280" fmla="*/ 867728 w 1227772"/>
              <a:gd name="connsiteY280" fmla="*/ 71438 h 115252"/>
              <a:gd name="connsiteX281" fmla="*/ 862965 w 1227772"/>
              <a:gd name="connsiteY281" fmla="*/ 69533 h 115252"/>
              <a:gd name="connsiteX282" fmla="*/ 848678 w 1227772"/>
              <a:gd name="connsiteY282" fmla="*/ 79058 h 115252"/>
              <a:gd name="connsiteX283" fmla="*/ 833438 w 1227772"/>
              <a:gd name="connsiteY283" fmla="*/ 56198 h 115252"/>
              <a:gd name="connsiteX284" fmla="*/ 868680 w 1227772"/>
              <a:gd name="connsiteY284" fmla="*/ 56198 h 115252"/>
              <a:gd name="connsiteX285" fmla="*/ 920115 w 1227772"/>
              <a:gd name="connsiteY285" fmla="*/ 38100 h 115252"/>
              <a:gd name="connsiteX286" fmla="*/ 908685 w 1227772"/>
              <a:gd name="connsiteY286" fmla="*/ 27623 h 115252"/>
              <a:gd name="connsiteX287" fmla="*/ 892493 w 1227772"/>
              <a:gd name="connsiteY287" fmla="*/ 38100 h 115252"/>
              <a:gd name="connsiteX288" fmla="*/ 891540 w 1227772"/>
              <a:gd name="connsiteY288" fmla="*/ 28575 h 115252"/>
              <a:gd name="connsiteX289" fmla="*/ 875347 w 1227772"/>
              <a:gd name="connsiteY289" fmla="*/ 28575 h 115252"/>
              <a:gd name="connsiteX290" fmla="*/ 875347 w 1227772"/>
              <a:gd name="connsiteY290" fmla="*/ 33338 h 115252"/>
              <a:gd name="connsiteX291" fmla="*/ 882968 w 1227772"/>
              <a:gd name="connsiteY291" fmla="*/ 34290 h 115252"/>
              <a:gd name="connsiteX292" fmla="*/ 882968 w 1227772"/>
              <a:gd name="connsiteY292" fmla="*/ 80963 h 115252"/>
              <a:gd name="connsiteX293" fmla="*/ 875347 w 1227772"/>
              <a:gd name="connsiteY293" fmla="*/ 81915 h 115252"/>
              <a:gd name="connsiteX294" fmla="*/ 875347 w 1227772"/>
              <a:gd name="connsiteY294" fmla="*/ 86677 h 115252"/>
              <a:gd name="connsiteX295" fmla="*/ 905828 w 1227772"/>
              <a:gd name="connsiteY295" fmla="*/ 86677 h 115252"/>
              <a:gd name="connsiteX296" fmla="*/ 905828 w 1227772"/>
              <a:gd name="connsiteY296" fmla="*/ 81915 h 115252"/>
              <a:gd name="connsiteX297" fmla="*/ 893445 w 1227772"/>
              <a:gd name="connsiteY297" fmla="*/ 80963 h 115252"/>
              <a:gd name="connsiteX298" fmla="*/ 893445 w 1227772"/>
              <a:gd name="connsiteY298" fmla="*/ 49530 h 115252"/>
              <a:gd name="connsiteX299" fmla="*/ 904875 w 1227772"/>
              <a:gd name="connsiteY299" fmla="*/ 35242 h 115252"/>
              <a:gd name="connsiteX300" fmla="*/ 908685 w 1227772"/>
              <a:gd name="connsiteY300" fmla="*/ 38100 h 115252"/>
              <a:gd name="connsiteX301" fmla="*/ 908685 w 1227772"/>
              <a:gd name="connsiteY301" fmla="*/ 39052 h 115252"/>
              <a:gd name="connsiteX302" fmla="*/ 904875 w 1227772"/>
              <a:gd name="connsiteY302" fmla="*/ 40958 h 115252"/>
              <a:gd name="connsiteX303" fmla="*/ 912495 w 1227772"/>
              <a:gd name="connsiteY303" fmla="*/ 48577 h 115252"/>
              <a:gd name="connsiteX304" fmla="*/ 920115 w 1227772"/>
              <a:gd name="connsiteY304" fmla="*/ 38100 h 115252"/>
              <a:gd name="connsiteX305" fmla="*/ 1024890 w 1227772"/>
              <a:gd name="connsiteY305" fmla="*/ 33338 h 115252"/>
              <a:gd name="connsiteX306" fmla="*/ 1030605 w 1227772"/>
              <a:gd name="connsiteY306" fmla="*/ 33338 h 115252"/>
              <a:gd name="connsiteX307" fmla="*/ 1030605 w 1227772"/>
              <a:gd name="connsiteY307" fmla="*/ 28575 h 115252"/>
              <a:gd name="connsiteX308" fmla="*/ 1010603 w 1227772"/>
              <a:gd name="connsiteY308" fmla="*/ 28575 h 115252"/>
              <a:gd name="connsiteX309" fmla="*/ 1010603 w 1227772"/>
              <a:gd name="connsiteY309" fmla="*/ 33338 h 115252"/>
              <a:gd name="connsiteX310" fmla="*/ 1018222 w 1227772"/>
              <a:gd name="connsiteY310" fmla="*/ 33338 h 115252"/>
              <a:gd name="connsiteX311" fmla="*/ 1007745 w 1227772"/>
              <a:gd name="connsiteY311" fmla="*/ 74295 h 115252"/>
              <a:gd name="connsiteX312" fmla="*/ 993457 w 1227772"/>
              <a:gd name="connsiteY312" fmla="*/ 33338 h 115252"/>
              <a:gd name="connsiteX313" fmla="*/ 999172 w 1227772"/>
              <a:gd name="connsiteY313" fmla="*/ 33338 h 115252"/>
              <a:gd name="connsiteX314" fmla="*/ 999172 w 1227772"/>
              <a:gd name="connsiteY314" fmla="*/ 28575 h 115252"/>
              <a:gd name="connsiteX315" fmla="*/ 978218 w 1227772"/>
              <a:gd name="connsiteY315" fmla="*/ 28575 h 115252"/>
              <a:gd name="connsiteX316" fmla="*/ 978218 w 1227772"/>
              <a:gd name="connsiteY316" fmla="*/ 33338 h 115252"/>
              <a:gd name="connsiteX317" fmla="*/ 982980 w 1227772"/>
              <a:gd name="connsiteY317" fmla="*/ 33338 h 115252"/>
              <a:gd name="connsiteX318" fmla="*/ 985838 w 1227772"/>
              <a:gd name="connsiteY318" fmla="*/ 42863 h 115252"/>
              <a:gd name="connsiteX319" fmla="*/ 974407 w 1227772"/>
              <a:gd name="connsiteY319" fmla="*/ 74295 h 115252"/>
              <a:gd name="connsiteX320" fmla="*/ 962025 w 1227772"/>
              <a:gd name="connsiteY320" fmla="*/ 33338 h 115252"/>
              <a:gd name="connsiteX321" fmla="*/ 969645 w 1227772"/>
              <a:gd name="connsiteY321" fmla="*/ 33338 h 115252"/>
              <a:gd name="connsiteX322" fmla="*/ 969645 w 1227772"/>
              <a:gd name="connsiteY322" fmla="*/ 28575 h 115252"/>
              <a:gd name="connsiteX323" fmla="*/ 944880 w 1227772"/>
              <a:gd name="connsiteY323" fmla="*/ 28575 h 115252"/>
              <a:gd name="connsiteX324" fmla="*/ 944880 w 1227772"/>
              <a:gd name="connsiteY324" fmla="*/ 33338 h 115252"/>
              <a:gd name="connsiteX325" fmla="*/ 949643 w 1227772"/>
              <a:gd name="connsiteY325" fmla="*/ 33338 h 115252"/>
              <a:gd name="connsiteX326" fmla="*/ 966788 w 1227772"/>
              <a:gd name="connsiteY326" fmla="*/ 85725 h 115252"/>
              <a:gd name="connsiteX327" fmla="*/ 975360 w 1227772"/>
              <a:gd name="connsiteY327" fmla="*/ 85725 h 115252"/>
              <a:gd name="connsiteX328" fmla="*/ 987743 w 1227772"/>
              <a:gd name="connsiteY328" fmla="*/ 52388 h 115252"/>
              <a:gd name="connsiteX329" fmla="*/ 988695 w 1227772"/>
              <a:gd name="connsiteY329" fmla="*/ 52388 h 115252"/>
              <a:gd name="connsiteX330" fmla="*/ 1001078 w 1227772"/>
              <a:gd name="connsiteY330" fmla="*/ 85725 h 115252"/>
              <a:gd name="connsiteX331" fmla="*/ 1009650 w 1227772"/>
              <a:gd name="connsiteY331" fmla="*/ 85725 h 115252"/>
              <a:gd name="connsiteX332" fmla="*/ 1024890 w 1227772"/>
              <a:gd name="connsiteY332" fmla="*/ 33338 h 115252"/>
              <a:gd name="connsiteX333" fmla="*/ 1072515 w 1227772"/>
              <a:gd name="connsiteY333" fmla="*/ 57150 h 115252"/>
              <a:gd name="connsiteX334" fmla="*/ 1059180 w 1227772"/>
              <a:gd name="connsiteY334" fmla="*/ 80963 h 115252"/>
              <a:gd name="connsiteX335" fmla="*/ 1044893 w 1227772"/>
              <a:gd name="connsiteY335" fmla="*/ 56198 h 115252"/>
              <a:gd name="connsiteX336" fmla="*/ 1058228 w 1227772"/>
              <a:gd name="connsiteY336" fmla="*/ 32385 h 115252"/>
              <a:gd name="connsiteX337" fmla="*/ 1072515 w 1227772"/>
              <a:gd name="connsiteY337" fmla="*/ 57150 h 115252"/>
              <a:gd name="connsiteX338" fmla="*/ 1084898 w 1227772"/>
              <a:gd name="connsiteY338" fmla="*/ 57150 h 115252"/>
              <a:gd name="connsiteX339" fmla="*/ 1059180 w 1227772"/>
              <a:gd name="connsiteY339" fmla="*/ 27623 h 115252"/>
              <a:gd name="connsiteX340" fmla="*/ 1033463 w 1227772"/>
              <a:gd name="connsiteY340" fmla="*/ 58102 h 115252"/>
              <a:gd name="connsiteX341" fmla="*/ 1059180 w 1227772"/>
              <a:gd name="connsiteY341" fmla="*/ 87630 h 115252"/>
              <a:gd name="connsiteX342" fmla="*/ 1084898 w 1227772"/>
              <a:gd name="connsiteY342" fmla="*/ 57150 h 115252"/>
              <a:gd name="connsiteX343" fmla="*/ 1136332 w 1227772"/>
              <a:gd name="connsiteY343" fmla="*/ 38100 h 115252"/>
              <a:gd name="connsiteX344" fmla="*/ 1124903 w 1227772"/>
              <a:gd name="connsiteY344" fmla="*/ 27623 h 115252"/>
              <a:gd name="connsiteX345" fmla="*/ 1108710 w 1227772"/>
              <a:gd name="connsiteY345" fmla="*/ 38100 h 115252"/>
              <a:gd name="connsiteX346" fmla="*/ 1107757 w 1227772"/>
              <a:gd name="connsiteY346" fmla="*/ 28575 h 115252"/>
              <a:gd name="connsiteX347" fmla="*/ 1091565 w 1227772"/>
              <a:gd name="connsiteY347" fmla="*/ 28575 h 115252"/>
              <a:gd name="connsiteX348" fmla="*/ 1091565 w 1227772"/>
              <a:gd name="connsiteY348" fmla="*/ 33338 h 115252"/>
              <a:gd name="connsiteX349" fmla="*/ 1099185 w 1227772"/>
              <a:gd name="connsiteY349" fmla="*/ 34290 h 115252"/>
              <a:gd name="connsiteX350" fmla="*/ 1099185 w 1227772"/>
              <a:gd name="connsiteY350" fmla="*/ 80963 h 115252"/>
              <a:gd name="connsiteX351" fmla="*/ 1091565 w 1227772"/>
              <a:gd name="connsiteY351" fmla="*/ 81915 h 115252"/>
              <a:gd name="connsiteX352" fmla="*/ 1091565 w 1227772"/>
              <a:gd name="connsiteY352" fmla="*/ 86677 h 115252"/>
              <a:gd name="connsiteX353" fmla="*/ 1122045 w 1227772"/>
              <a:gd name="connsiteY353" fmla="*/ 86677 h 115252"/>
              <a:gd name="connsiteX354" fmla="*/ 1122045 w 1227772"/>
              <a:gd name="connsiteY354" fmla="*/ 81915 h 115252"/>
              <a:gd name="connsiteX355" fmla="*/ 1109663 w 1227772"/>
              <a:gd name="connsiteY355" fmla="*/ 80963 h 115252"/>
              <a:gd name="connsiteX356" fmla="*/ 1109663 w 1227772"/>
              <a:gd name="connsiteY356" fmla="*/ 49530 h 115252"/>
              <a:gd name="connsiteX357" fmla="*/ 1121093 w 1227772"/>
              <a:gd name="connsiteY357" fmla="*/ 35242 h 115252"/>
              <a:gd name="connsiteX358" fmla="*/ 1124903 w 1227772"/>
              <a:gd name="connsiteY358" fmla="*/ 38100 h 115252"/>
              <a:gd name="connsiteX359" fmla="*/ 1124903 w 1227772"/>
              <a:gd name="connsiteY359" fmla="*/ 39052 h 115252"/>
              <a:gd name="connsiteX360" fmla="*/ 1121093 w 1227772"/>
              <a:gd name="connsiteY360" fmla="*/ 40958 h 115252"/>
              <a:gd name="connsiteX361" fmla="*/ 1128713 w 1227772"/>
              <a:gd name="connsiteY361" fmla="*/ 48577 h 115252"/>
              <a:gd name="connsiteX362" fmla="*/ 1136332 w 1227772"/>
              <a:gd name="connsiteY362" fmla="*/ 38100 h 115252"/>
              <a:gd name="connsiteX363" fmla="*/ 1138238 w 1227772"/>
              <a:gd name="connsiteY363" fmla="*/ 85725 h 115252"/>
              <a:gd name="connsiteX364" fmla="*/ 1164907 w 1227772"/>
              <a:gd name="connsiteY364" fmla="*/ 85725 h 115252"/>
              <a:gd name="connsiteX365" fmla="*/ 1164907 w 1227772"/>
              <a:gd name="connsiteY365" fmla="*/ 80963 h 115252"/>
              <a:gd name="connsiteX366" fmla="*/ 1156335 w 1227772"/>
              <a:gd name="connsiteY366" fmla="*/ 80010 h 115252"/>
              <a:gd name="connsiteX367" fmla="*/ 1156335 w 1227772"/>
              <a:gd name="connsiteY367" fmla="*/ 0 h 115252"/>
              <a:gd name="connsiteX368" fmla="*/ 1137285 w 1227772"/>
              <a:gd name="connsiteY368" fmla="*/ 0 h 115252"/>
              <a:gd name="connsiteX369" fmla="*/ 1137285 w 1227772"/>
              <a:gd name="connsiteY369" fmla="*/ 4763 h 115252"/>
              <a:gd name="connsiteX370" fmla="*/ 1144905 w 1227772"/>
              <a:gd name="connsiteY370" fmla="*/ 5715 h 115252"/>
              <a:gd name="connsiteX371" fmla="*/ 1144905 w 1227772"/>
              <a:gd name="connsiteY371" fmla="*/ 80010 h 115252"/>
              <a:gd name="connsiteX372" fmla="*/ 1137285 w 1227772"/>
              <a:gd name="connsiteY372" fmla="*/ 80963 h 115252"/>
              <a:gd name="connsiteX373" fmla="*/ 1137285 w 1227772"/>
              <a:gd name="connsiteY373" fmla="*/ 85725 h 115252"/>
              <a:gd name="connsiteX374" fmla="*/ 1209675 w 1227772"/>
              <a:gd name="connsiteY374" fmla="*/ 64770 h 115252"/>
              <a:gd name="connsiteX375" fmla="*/ 1195388 w 1227772"/>
              <a:gd name="connsiteY375" fmla="*/ 79058 h 115252"/>
              <a:gd name="connsiteX376" fmla="*/ 1182053 w 1227772"/>
              <a:gd name="connsiteY376" fmla="*/ 56198 h 115252"/>
              <a:gd name="connsiteX377" fmla="*/ 1196340 w 1227772"/>
              <a:gd name="connsiteY377" fmla="*/ 32385 h 115252"/>
              <a:gd name="connsiteX378" fmla="*/ 1209675 w 1227772"/>
              <a:gd name="connsiteY378" fmla="*/ 45720 h 115252"/>
              <a:gd name="connsiteX379" fmla="*/ 1209675 w 1227772"/>
              <a:gd name="connsiteY379" fmla="*/ 64770 h 115252"/>
              <a:gd name="connsiteX380" fmla="*/ 1227773 w 1227772"/>
              <a:gd name="connsiteY380" fmla="*/ 85725 h 115252"/>
              <a:gd name="connsiteX381" fmla="*/ 1227773 w 1227772"/>
              <a:gd name="connsiteY381" fmla="*/ 80963 h 115252"/>
              <a:gd name="connsiteX382" fmla="*/ 1220153 w 1227772"/>
              <a:gd name="connsiteY382" fmla="*/ 80010 h 115252"/>
              <a:gd name="connsiteX383" fmla="*/ 1220153 w 1227772"/>
              <a:gd name="connsiteY383" fmla="*/ 0 h 115252"/>
              <a:gd name="connsiteX384" fmla="*/ 1200150 w 1227772"/>
              <a:gd name="connsiteY384" fmla="*/ 0 h 115252"/>
              <a:gd name="connsiteX385" fmla="*/ 1200150 w 1227772"/>
              <a:gd name="connsiteY385" fmla="*/ 4763 h 115252"/>
              <a:gd name="connsiteX386" fmla="*/ 1208723 w 1227772"/>
              <a:gd name="connsiteY386" fmla="*/ 5715 h 115252"/>
              <a:gd name="connsiteX387" fmla="*/ 1208723 w 1227772"/>
              <a:gd name="connsiteY387" fmla="*/ 33338 h 115252"/>
              <a:gd name="connsiteX388" fmla="*/ 1193482 w 1227772"/>
              <a:gd name="connsiteY388" fmla="*/ 26670 h 115252"/>
              <a:gd name="connsiteX389" fmla="*/ 1169670 w 1227772"/>
              <a:gd name="connsiteY389" fmla="*/ 57150 h 115252"/>
              <a:gd name="connsiteX390" fmla="*/ 1191578 w 1227772"/>
              <a:gd name="connsiteY390" fmla="*/ 85725 h 115252"/>
              <a:gd name="connsiteX391" fmla="*/ 1209675 w 1227772"/>
              <a:gd name="connsiteY391" fmla="*/ 76200 h 115252"/>
              <a:gd name="connsiteX392" fmla="*/ 1210628 w 1227772"/>
              <a:gd name="connsiteY392" fmla="*/ 84773 h 115252"/>
              <a:gd name="connsiteX393" fmla="*/ 1227773 w 1227772"/>
              <a:gd name="connsiteY393" fmla="*/ 84773 h 115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</a:cxnLst>
            <a:rect l="l" t="t" r="r" b="b"/>
            <a:pathLst>
              <a:path w="1227772" h="115252">
                <a:moveTo>
                  <a:pt x="57150" y="42863"/>
                </a:moveTo>
                <a:cubicBezTo>
                  <a:pt x="57150" y="65723"/>
                  <a:pt x="47625" y="80010"/>
                  <a:pt x="25718" y="80010"/>
                </a:cubicBezTo>
                <a:lnTo>
                  <a:pt x="20955" y="80010"/>
                </a:lnTo>
                <a:lnTo>
                  <a:pt x="20955" y="4763"/>
                </a:lnTo>
                <a:lnTo>
                  <a:pt x="23813" y="4763"/>
                </a:lnTo>
                <a:cubicBezTo>
                  <a:pt x="46672" y="5715"/>
                  <a:pt x="57150" y="16192"/>
                  <a:pt x="57150" y="42863"/>
                </a:cubicBezTo>
                <a:moveTo>
                  <a:pt x="70485" y="43815"/>
                </a:moveTo>
                <a:cubicBezTo>
                  <a:pt x="70485" y="15240"/>
                  <a:pt x="54293" y="0"/>
                  <a:pt x="27622" y="0"/>
                </a:cubicBezTo>
                <a:lnTo>
                  <a:pt x="0" y="0"/>
                </a:lnTo>
                <a:lnTo>
                  <a:pt x="0" y="4763"/>
                </a:lnTo>
                <a:lnTo>
                  <a:pt x="9525" y="5715"/>
                </a:lnTo>
                <a:lnTo>
                  <a:pt x="9525" y="80963"/>
                </a:lnTo>
                <a:lnTo>
                  <a:pt x="0" y="81915"/>
                </a:lnTo>
                <a:lnTo>
                  <a:pt x="0" y="86677"/>
                </a:lnTo>
                <a:lnTo>
                  <a:pt x="24765" y="86677"/>
                </a:lnTo>
                <a:cubicBezTo>
                  <a:pt x="50482" y="85725"/>
                  <a:pt x="70485" y="76200"/>
                  <a:pt x="70485" y="43815"/>
                </a:cubicBezTo>
                <a:moveTo>
                  <a:pt x="116205" y="50483"/>
                </a:moveTo>
                <a:lnTo>
                  <a:pt x="91440" y="50483"/>
                </a:lnTo>
                <a:cubicBezTo>
                  <a:pt x="92393" y="40958"/>
                  <a:pt x="96203" y="32385"/>
                  <a:pt x="104775" y="32385"/>
                </a:cubicBezTo>
                <a:cubicBezTo>
                  <a:pt x="112395" y="32385"/>
                  <a:pt x="115253" y="38100"/>
                  <a:pt x="115253" y="48577"/>
                </a:cubicBezTo>
                <a:lnTo>
                  <a:pt x="115253" y="50483"/>
                </a:lnTo>
                <a:close/>
                <a:moveTo>
                  <a:pt x="126682" y="57150"/>
                </a:moveTo>
                <a:cubicBezTo>
                  <a:pt x="126682" y="55245"/>
                  <a:pt x="126682" y="54292"/>
                  <a:pt x="126682" y="52388"/>
                </a:cubicBezTo>
                <a:cubicBezTo>
                  <a:pt x="126682" y="35242"/>
                  <a:pt x="118110" y="27623"/>
                  <a:pt x="104775" y="27623"/>
                </a:cubicBezTo>
                <a:cubicBezTo>
                  <a:pt x="89535" y="27623"/>
                  <a:pt x="79057" y="39052"/>
                  <a:pt x="79057" y="58102"/>
                </a:cubicBezTo>
                <a:cubicBezTo>
                  <a:pt x="79057" y="75248"/>
                  <a:pt x="86678" y="86677"/>
                  <a:pt x="103822" y="86677"/>
                </a:cubicBezTo>
                <a:cubicBezTo>
                  <a:pt x="115253" y="86677"/>
                  <a:pt x="122872" y="80963"/>
                  <a:pt x="125730" y="71438"/>
                </a:cubicBezTo>
                <a:lnTo>
                  <a:pt x="120968" y="69533"/>
                </a:lnTo>
                <a:cubicBezTo>
                  <a:pt x="118110" y="76200"/>
                  <a:pt x="114300" y="79058"/>
                  <a:pt x="106680" y="79058"/>
                </a:cubicBezTo>
                <a:cubicBezTo>
                  <a:pt x="95250" y="79058"/>
                  <a:pt x="91440" y="70485"/>
                  <a:pt x="91440" y="56198"/>
                </a:cubicBezTo>
                <a:lnTo>
                  <a:pt x="126682" y="56198"/>
                </a:lnTo>
                <a:close/>
                <a:moveTo>
                  <a:pt x="132397" y="85725"/>
                </a:moveTo>
                <a:lnTo>
                  <a:pt x="159068" y="85725"/>
                </a:lnTo>
                <a:lnTo>
                  <a:pt x="159068" y="80963"/>
                </a:lnTo>
                <a:lnTo>
                  <a:pt x="150495" y="80010"/>
                </a:lnTo>
                <a:lnTo>
                  <a:pt x="150495" y="0"/>
                </a:lnTo>
                <a:lnTo>
                  <a:pt x="131445" y="0"/>
                </a:lnTo>
                <a:lnTo>
                  <a:pt x="131445" y="4763"/>
                </a:lnTo>
                <a:lnTo>
                  <a:pt x="139065" y="5715"/>
                </a:lnTo>
                <a:lnTo>
                  <a:pt x="139065" y="80010"/>
                </a:lnTo>
                <a:lnTo>
                  <a:pt x="131445" y="80963"/>
                </a:lnTo>
                <a:lnTo>
                  <a:pt x="131445" y="85725"/>
                </a:lnTo>
                <a:close/>
                <a:moveTo>
                  <a:pt x="185738" y="12383"/>
                </a:moveTo>
                <a:cubicBezTo>
                  <a:pt x="185738" y="7620"/>
                  <a:pt x="182880" y="5715"/>
                  <a:pt x="178118" y="5715"/>
                </a:cubicBezTo>
                <a:cubicBezTo>
                  <a:pt x="173355" y="5715"/>
                  <a:pt x="171450" y="8573"/>
                  <a:pt x="171450" y="12383"/>
                </a:cubicBezTo>
                <a:cubicBezTo>
                  <a:pt x="171450" y="16192"/>
                  <a:pt x="173355" y="19050"/>
                  <a:pt x="178118" y="19050"/>
                </a:cubicBezTo>
                <a:cubicBezTo>
                  <a:pt x="183832" y="19050"/>
                  <a:pt x="185738" y="16192"/>
                  <a:pt x="185738" y="12383"/>
                </a:cubicBezTo>
                <a:moveTo>
                  <a:pt x="166688" y="85725"/>
                </a:moveTo>
                <a:lnTo>
                  <a:pt x="194310" y="85725"/>
                </a:lnTo>
                <a:lnTo>
                  <a:pt x="194310" y="80963"/>
                </a:lnTo>
                <a:lnTo>
                  <a:pt x="185738" y="80010"/>
                </a:lnTo>
                <a:lnTo>
                  <a:pt x="185738" y="28575"/>
                </a:lnTo>
                <a:lnTo>
                  <a:pt x="166688" y="28575"/>
                </a:lnTo>
                <a:lnTo>
                  <a:pt x="166688" y="33338"/>
                </a:lnTo>
                <a:lnTo>
                  <a:pt x="175260" y="34290"/>
                </a:lnTo>
                <a:lnTo>
                  <a:pt x="175260" y="80963"/>
                </a:lnTo>
                <a:lnTo>
                  <a:pt x="166688" y="81915"/>
                </a:lnTo>
                <a:lnTo>
                  <a:pt x="166688" y="85725"/>
                </a:lnTo>
                <a:close/>
                <a:moveTo>
                  <a:pt x="244793" y="33338"/>
                </a:moveTo>
                <a:lnTo>
                  <a:pt x="250507" y="33338"/>
                </a:lnTo>
                <a:lnTo>
                  <a:pt x="250507" y="28575"/>
                </a:lnTo>
                <a:lnTo>
                  <a:pt x="230505" y="28575"/>
                </a:lnTo>
                <a:lnTo>
                  <a:pt x="230505" y="33338"/>
                </a:lnTo>
                <a:lnTo>
                  <a:pt x="238125" y="33338"/>
                </a:lnTo>
                <a:lnTo>
                  <a:pt x="224790" y="73342"/>
                </a:lnTo>
                <a:lnTo>
                  <a:pt x="211455" y="33338"/>
                </a:lnTo>
                <a:lnTo>
                  <a:pt x="219075" y="33338"/>
                </a:lnTo>
                <a:lnTo>
                  <a:pt x="219075" y="28575"/>
                </a:lnTo>
                <a:lnTo>
                  <a:pt x="194310" y="28575"/>
                </a:lnTo>
                <a:lnTo>
                  <a:pt x="194310" y="33338"/>
                </a:lnTo>
                <a:lnTo>
                  <a:pt x="199072" y="33338"/>
                </a:lnTo>
                <a:lnTo>
                  <a:pt x="217170" y="85725"/>
                </a:lnTo>
                <a:lnTo>
                  <a:pt x="225743" y="85725"/>
                </a:lnTo>
                <a:lnTo>
                  <a:pt x="244793" y="33338"/>
                </a:lnTo>
                <a:close/>
                <a:moveTo>
                  <a:pt x="289560" y="50483"/>
                </a:moveTo>
                <a:lnTo>
                  <a:pt x="264795" y="50483"/>
                </a:lnTo>
                <a:cubicBezTo>
                  <a:pt x="265747" y="40958"/>
                  <a:pt x="269557" y="32385"/>
                  <a:pt x="278130" y="32385"/>
                </a:cubicBezTo>
                <a:cubicBezTo>
                  <a:pt x="285750" y="32385"/>
                  <a:pt x="288607" y="38100"/>
                  <a:pt x="288607" y="48577"/>
                </a:cubicBezTo>
                <a:lnTo>
                  <a:pt x="288607" y="50483"/>
                </a:lnTo>
                <a:close/>
                <a:moveTo>
                  <a:pt x="300038" y="57150"/>
                </a:moveTo>
                <a:cubicBezTo>
                  <a:pt x="300038" y="55245"/>
                  <a:pt x="300038" y="54292"/>
                  <a:pt x="300038" y="52388"/>
                </a:cubicBezTo>
                <a:cubicBezTo>
                  <a:pt x="300038" y="35242"/>
                  <a:pt x="291465" y="27623"/>
                  <a:pt x="278130" y="27623"/>
                </a:cubicBezTo>
                <a:cubicBezTo>
                  <a:pt x="262890" y="27623"/>
                  <a:pt x="252413" y="39052"/>
                  <a:pt x="252413" y="58102"/>
                </a:cubicBezTo>
                <a:cubicBezTo>
                  <a:pt x="252413" y="75248"/>
                  <a:pt x="260032" y="86677"/>
                  <a:pt x="277178" y="86677"/>
                </a:cubicBezTo>
                <a:cubicBezTo>
                  <a:pt x="288607" y="86677"/>
                  <a:pt x="296228" y="80963"/>
                  <a:pt x="299085" y="71438"/>
                </a:cubicBezTo>
                <a:lnTo>
                  <a:pt x="294322" y="69533"/>
                </a:lnTo>
                <a:cubicBezTo>
                  <a:pt x="291465" y="76200"/>
                  <a:pt x="287655" y="79058"/>
                  <a:pt x="280035" y="79058"/>
                </a:cubicBezTo>
                <a:cubicBezTo>
                  <a:pt x="268605" y="79058"/>
                  <a:pt x="264795" y="70485"/>
                  <a:pt x="264795" y="56198"/>
                </a:cubicBezTo>
                <a:lnTo>
                  <a:pt x="300038" y="56198"/>
                </a:lnTo>
                <a:close/>
                <a:moveTo>
                  <a:pt x="352425" y="38100"/>
                </a:moveTo>
                <a:cubicBezTo>
                  <a:pt x="352425" y="31433"/>
                  <a:pt x="346710" y="27623"/>
                  <a:pt x="340995" y="27623"/>
                </a:cubicBezTo>
                <a:cubicBezTo>
                  <a:pt x="332422" y="27623"/>
                  <a:pt x="327660" y="32385"/>
                  <a:pt x="324803" y="38100"/>
                </a:cubicBezTo>
                <a:lnTo>
                  <a:pt x="323850" y="28575"/>
                </a:lnTo>
                <a:lnTo>
                  <a:pt x="307657" y="28575"/>
                </a:lnTo>
                <a:lnTo>
                  <a:pt x="307657" y="33338"/>
                </a:lnTo>
                <a:lnTo>
                  <a:pt x="315278" y="34290"/>
                </a:lnTo>
                <a:lnTo>
                  <a:pt x="315278" y="80963"/>
                </a:lnTo>
                <a:lnTo>
                  <a:pt x="307657" y="81915"/>
                </a:lnTo>
                <a:lnTo>
                  <a:pt x="307657" y="86677"/>
                </a:lnTo>
                <a:lnTo>
                  <a:pt x="338138" y="86677"/>
                </a:lnTo>
                <a:lnTo>
                  <a:pt x="338138" y="81915"/>
                </a:lnTo>
                <a:lnTo>
                  <a:pt x="325755" y="80963"/>
                </a:lnTo>
                <a:lnTo>
                  <a:pt x="325755" y="49530"/>
                </a:lnTo>
                <a:cubicBezTo>
                  <a:pt x="325755" y="42863"/>
                  <a:pt x="331470" y="35242"/>
                  <a:pt x="337185" y="35242"/>
                </a:cubicBezTo>
                <a:cubicBezTo>
                  <a:pt x="339090" y="35242"/>
                  <a:pt x="340995" y="36195"/>
                  <a:pt x="340995" y="38100"/>
                </a:cubicBezTo>
                <a:cubicBezTo>
                  <a:pt x="340995" y="38100"/>
                  <a:pt x="340995" y="39052"/>
                  <a:pt x="340995" y="39052"/>
                </a:cubicBezTo>
                <a:lnTo>
                  <a:pt x="337185" y="40958"/>
                </a:lnTo>
                <a:cubicBezTo>
                  <a:pt x="337185" y="45720"/>
                  <a:pt x="340043" y="48577"/>
                  <a:pt x="344805" y="48577"/>
                </a:cubicBezTo>
                <a:cubicBezTo>
                  <a:pt x="348615" y="46673"/>
                  <a:pt x="352425" y="43815"/>
                  <a:pt x="352425" y="38100"/>
                </a:cubicBezTo>
                <a:moveTo>
                  <a:pt x="378143" y="12383"/>
                </a:moveTo>
                <a:cubicBezTo>
                  <a:pt x="378143" y="7620"/>
                  <a:pt x="375285" y="5715"/>
                  <a:pt x="370522" y="5715"/>
                </a:cubicBezTo>
                <a:cubicBezTo>
                  <a:pt x="365760" y="5715"/>
                  <a:pt x="363855" y="8573"/>
                  <a:pt x="363855" y="12383"/>
                </a:cubicBezTo>
                <a:cubicBezTo>
                  <a:pt x="363855" y="16192"/>
                  <a:pt x="365760" y="19050"/>
                  <a:pt x="370522" y="19050"/>
                </a:cubicBezTo>
                <a:cubicBezTo>
                  <a:pt x="375285" y="19050"/>
                  <a:pt x="378143" y="16192"/>
                  <a:pt x="378143" y="12383"/>
                </a:cubicBezTo>
                <a:moveTo>
                  <a:pt x="358140" y="85725"/>
                </a:moveTo>
                <a:lnTo>
                  <a:pt x="385763" y="85725"/>
                </a:lnTo>
                <a:lnTo>
                  <a:pt x="385763" y="80963"/>
                </a:lnTo>
                <a:lnTo>
                  <a:pt x="377190" y="80010"/>
                </a:lnTo>
                <a:lnTo>
                  <a:pt x="377190" y="28575"/>
                </a:lnTo>
                <a:lnTo>
                  <a:pt x="358140" y="28575"/>
                </a:lnTo>
                <a:lnTo>
                  <a:pt x="358140" y="33338"/>
                </a:lnTo>
                <a:lnTo>
                  <a:pt x="366713" y="34290"/>
                </a:lnTo>
                <a:lnTo>
                  <a:pt x="366713" y="80963"/>
                </a:lnTo>
                <a:lnTo>
                  <a:pt x="358140" y="81915"/>
                </a:lnTo>
                <a:lnTo>
                  <a:pt x="358140" y="85725"/>
                </a:lnTo>
                <a:close/>
                <a:moveTo>
                  <a:pt x="429578" y="85725"/>
                </a:moveTo>
                <a:lnTo>
                  <a:pt x="455295" y="85725"/>
                </a:lnTo>
                <a:lnTo>
                  <a:pt x="455295" y="80963"/>
                </a:lnTo>
                <a:lnTo>
                  <a:pt x="447675" y="80010"/>
                </a:lnTo>
                <a:lnTo>
                  <a:pt x="447675" y="46673"/>
                </a:lnTo>
                <a:cubicBezTo>
                  <a:pt x="447675" y="33338"/>
                  <a:pt x="442913" y="27623"/>
                  <a:pt x="430530" y="27623"/>
                </a:cubicBezTo>
                <a:cubicBezTo>
                  <a:pt x="421005" y="27623"/>
                  <a:pt x="414338" y="33338"/>
                  <a:pt x="410528" y="38100"/>
                </a:cubicBezTo>
                <a:lnTo>
                  <a:pt x="409575" y="28575"/>
                </a:lnTo>
                <a:lnTo>
                  <a:pt x="393382" y="28575"/>
                </a:lnTo>
                <a:lnTo>
                  <a:pt x="393382" y="33338"/>
                </a:lnTo>
                <a:lnTo>
                  <a:pt x="401003" y="34290"/>
                </a:lnTo>
                <a:lnTo>
                  <a:pt x="401003" y="80963"/>
                </a:lnTo>
                <a:lnTo>
                  <a:pt x="393382" y="81915"/>
                </a:lnTo>
                <a:lnTo>
                  <a:pt x="393382" y="86677"/>
                </a:lnTo>
                <a:lnTo>
                  <a:pt x="419100" y="86677"/>
                </a:lnTo>
                <a:lnTo>
                  <a:pt x="419100" y="81915"/>
                </a:lnTo>
                <a:lnTo>
                  <a:pt x="411480" y="80963"/>
                </a:lnTo>
                <a:lnTo>
                  <a:pt x="411480" y="50483"/>
                </a:lnTo>
                <a:cubicBezTo>
                  <a:pt x="411480" y="40958"/>
                  <a:pt x="418147" y="36195"/>
                  <a:pt x="425768" y="36195"/>
                </a:cubicBezTo>
                <a:cubicBezTo>
                  <a:pt x="434340" y="36195"/>
                  <a:pt x="436245" y="40958"/>
                  <a:pt x="436245" y="48577"/>
                </a:cubicBezTo>
                <a:lnTo>
                  <a:pt x="436245" y="81915"/>
                </a:lnTo>
                <a:lnTo>
                  <a:pt x="428625" y="82867"/>
                </a:lnTo>
                <a:lnTo>
                  <a:pt x="428625" y="85725"/>
                </a:lnTo>
                <a:close/>
                <a:moveTo>
                  <a:pt x="484822" y="87630"/>
                </a:moveTo>
                <a:cubicBezTo>
                  <a:pt x="495300" y="87630"/>
                  <a:pt x="501015" y="90488"/>
                  <a:pt x="501015" y="96202"/>
                </a:cubicBezTo>
                <a:cubicBezTo>
                  <a:pt x="501015" y="103823"/>
                  <a:pt x="495300" y="107633"/>
                  <a:pt x="484822" y="107633"/>
                </a:cubicBezTo>
                <a:cubicBezTo>
                  <a:pt x="470535" y="107633"/>
                  <a:pt x="466725" y="102870"/>
                  <a:pt x="466725" y="97155"/>
                </a:cubicBezTo>
                <a:cubicBezTo>
                  <a:pt x="466725" y="94298"/>
                  <a:pt x="467678" y="89535"/>
                  <a:pt x="469582" y="87630"/>
                </a:cubicBezTo>
                <a:lnTo>
                  <a:pt x="484822" y="87630"/>
                </a:lnTo>
                <a:close/>
                <a:moveTo>
                  <a:pt x="471488" y="46673"/>
                </a:moveTo>
                <a:cubicBezTo>
                  <a:pt x="471488" y="35242"/>
                  <a:pt x="476250" y="31433"/>
                  <a:pt x="481965" y="31433"/>
                </a:cubicBezTo>
                <a:cubicBezTo>
                  <a:pt x="488632" y="31433"/>
                  <a:pt x="492443" y="35242"/>
                  <a:pt x="492443" y="46673"/>
                </a:cubicBezTo>
                <a:cubicBezTo>
                  <a:pt x="492443" y="59055"/>
                  <a:pt x="487680" y="62865"/>
                  <a:pt x="481965" y="62865"/>
                </a:cubicBezTo>
                <a:cubicBezTo>
                  <a:pt x="476250" y="62865"/>
                  <a:pt x="471488" y="59055"/>
                  <a:pt x="471488" y="46673"/>
                </a:cubicBezTo>
                <a:moveTo>
                  <a:pt x="471488" y="74295"/>
                </a:moveTo>
                <a:cubicBezTo>
                  <a:pt x="471488" y="72390"/>
                  <a:pt x="473393" y="70485"/>
                  <a:pt x="477203" y="67627"/>
                </a:cubicBezTo>
                <a:cubicBezTo>
                  <a:pt x="479107" y="67627"/>
                  <a:pt x="481013" y="68580"/>
                  <a:pt x="483870" y="68580"/>
                </a:cubicBezTo>
                <a:cubicBezTo>
                  <a:pt x="496253" y="68580"/>
                  <a:pt x="504825" y="60960"/>
                  <a:pt x="504825" y="47625"/>
                </a:cubicBezTo>
                <a:cubicBezTo>
                  <a:pt x="504825" y="40958"/>
                  <a:pt x="501968" y="36195"/>
                  <a:pt x="499110" y="33338"/>
                </a:cubicBezTo>
                <a:lnTo>
                  <a:pt x="509588" y="31433"/>
                </a:lnTo>
                <a:lnTo>
                  <a:pt x="509588" y="24765"/>
                </a:lnTo>
                <a:cubicBezTo>
                  <a:pt x="508635" y="23813"/>
                  <a:pt x="507682" y="23813"/>
                  <a:pt x="505778" y="23813"/>
                </a:cubicBezTo>
                <a:cubicBezTo>
                  <a:pt x="501968" y="23813"/>
                  <a:pt x="498157" y="26670"/>
                  <a:pt x="495300" y="29527"/>
                </a:cubicBezTo>
                <a:cubicBezTo>
                  <a:pt x="492443" y="27623"/>
                  <a:pt x="488632" y="26670"/>
                  <a:pt x="482918" y="26670"/>
                </a:cubicBezTo>
                <a:cubicBezTo>
                  <a:pt x="467678" y="26670"/>
                  <a:pt x="460057" y="37148"/>
                  <a:pt x="460057" y="48577"/>
                </a:cubicBezTo>
                <a:cubicBezTo>
                  <a:pt x="460057" y="57150"/>
                  <a:pt x="463868" y="63817"/>
                  <a:pt x="470535" y="66675"/>
                </a:cubicBezTo>
                <a:cubicBezTo>
                  <a:pt x="464820" y="71438"/>
                  <a:pt x="460057" y="75248"/>
                  <a:pt x="460057" y="80010"/>
                </a:cubicBezTo>
                <a:cubicBezTo>
                  <a:pt x="460057" y="82867"/>
                  <a:pt x="461010" y="84773"/>
                  <a:pt x="463868" y="86677"/>
                </a:cubicBezTo>
                <a:cubicBezTo>
                  <a:pt x="460057" y="88583"/>
                  <a:pt x="456247" y="94298"/>
                  <a:pt x="456247" y="100965"/>
                </a:cubicBezTo>
                <a:cubicBezTo>
                  <a:pt x="456247" y="108585"/>
                  <a:pt x="462915" y="115252"/>
                  <a:pt x="481013" y="115252"/>
                </a:cubicBezTo>
                <a:cubicBezTo>
                  <a:pt x="502920" y="115252"/>
                  <a:pt x="508635" y="106680"/>
                  <a:pt x="508635" y="95250"/>
                </a:cubicBezTo>
                <a:cubicBezTo>
                  <a:pt x="508635" y="81915"/>
                  <a:pt x="499110" y="78105"/>
                  <a:pt x="485775" y="78105"/>
                </a:cubicBezTo>
                <a:lnTo>
                  <a:pt x="475297" y="78105"/>
                </a:lnTo>
                <a:cubicBezTo>
                  <a:pt x="472440" y="77152"/>
                  <a:pt x="471488" y="77152"/>
                  <a:pt x="471488" y="74295"/>
                </a:cubicBezTo>
                <a:moveTo>
                  <a:pt x="572453" y="69533"/>
                </a:moveTo>
                <a:cubicBezTo>
                  <a:pt x="572453" y="76200"/>
                  <a:pt x="566738" y="80010"/>
                  <a:pt x="561022" y="80010"/>
                </a:cubicBezTo>
                <a:cubicBezTo>
                  <a:pt x="555307" y="80010"/>
                  <a:pt x="553403" y="76200"/>
                  <a:pt x="553403" y="70485"/>
                </a:cubicBezTo>
                <a:cubicBezTo>
                  <a:pt x="553403" y="63817"/>
                  <a:pt x="556260" y="59055"/>
                  <a:pt x="566738" y="59055"/>
                </a:cubicBezTo>
                <a:lnTo>
                  <a:pt x="572453" y="59055"/>
                </a:lnTo>
                <a:lnTo>
                  <a:pt x="572453" y="69533"/>
                </a:lnTo>
                <a:close/>
                <a:moveTo>
                  <a:pt x="583882" y="86677"/>
                </a:moveTo>
                <a:cubicBezTo>
                  <a:pt x="587693" y="86677"/>
                  <a:pt x="590550" y="85725"/>
                  <a:pt x="592455" y="84773"/>
                </a:cubicBezTo>
                <a:lnTo>
                  <a:pt x="591503" y="80963"/>
                </a:lnTo>
                <a:cubicBezTo>
                  <a:pt x="590550" y="80963"/>
                  <a:pt x="588645" y="81915"/>
                  <a:pt x="587693" y="81915"/>
                </a:cubicBezTo>
                <a:cubicBezTo>
                  <a:pt x="584835" y="81915"/>
                  <a:pt x="583882" y="80010"/>
                  <a:pt x="583882" y="75248"/>
                </a:cubicBezTo>
                <a:lnTo>
                  <a:pt x="583882" y="49530"/>
                </a:lnTo>
                <a:cubicBezTo>
                  <a:pt x="583882" y="33338"/>
                  <a:pt x="577215" y="27623"/>
                  <a:pt x="563880" y="27623"/>
                </a:cubicBezTo>
                <a:cubicBezTo>
                  <a:pt x="552450" y="27623"/>
                  <a:pt x="544830" y="33338"/>
                  <a:pt x="544830" y="41910"/>
                </a:cubicBezTo>
                <a:cubicBezTo>
                  <a:pt x="544830" y="46673"/>
                  <a:pt x="547688" y="48577"/>
                  <a:pt x="551497" y="48577"/>
                </a:cubicBezTo>
                <a:cubicBezTo>
                  <a:pt x="555307" y="48577"/>
                  <a:pt x="558165" y="46673"/>
                  <a:pt x="558165" y="42863"/>
                </a:cubicBezTo>
                <a:cubicBezTo>
                  <a:pt x="558165" y="41910"/>
                  <a:pt x="558165" y="40005"/>
                  <a:pt x="557213" y="39052"/>
                </a:cubicBezTo>
                <a:lnTo>
                  <a:pt x="552450" y="39052"/>
                </a:lnTo>
                <a:cubicBezTo>
                  <a:pt x="552450" y="38100"/>
                  <a:pt x="552450" y="38100"/>
                  <a:pt x="552450" y="37148"/>
                </a:cubicBezTo>
                <a:cubicBezTo>
                  <a:pt x="552450" y="32385"/>
                  <a:pt x="558165" y="32385"/>
                  <a:pt x="561975" y="32385"/>
                </a:cubicBezTo>
                <a:cubicBezTo>
                  <a:pt x="570547" y="32385"/>
                  <a:pt x="573405" y="38100"/>
                  <a:pt x="573405" y="47625"/>
                </a:cubicBezTo>
                <a:lnTo>
                  <a:pt x="573405" y="55245"/>
                </a:lnTo>
                <a:lnTo>
                  <a:pt x="565785" y="55245"/>
                </a:lnTo>
                <a:cubicBezTo>
                  <a:pt x="552450" y="55245"/>
                  <a:pt x="541972" y="59055"/>
                  <a:pt x="541972" y="71438"/>
                </a:cubicBezTo>
                <a:cubicBezTo>
                  <a:pt x="541972" y="81915"/>
                  <a:pt x="548640" y="85725"/>
                  <a:pt x="557213" y="85725"/>
                </a:cubicBezTo>
                <a:cubicBezTo>
                  <a:pt x="563880" y="85725"/>
                  <a:pt x="570547" y="82867"/>
                  <a:pt x="573405" y="77152"/>
                </a:cubicBezTo>
                <a:cubicBezTo>
                  <a:pt x="574357" y="84773"/>
                  <a:pt x="577215" y="86677"/>
                  <a:pt x="583882" y="86677"/>
                </a:cubicBezTo>
                <a:moveTo>
                  <a:pt x="665797" y="57150"/>
                </a:moveTo>
                <a:cubicBezTo>
                  <a:pt x="665797" y="72390"/>
                  <a:pt x="662940" y="80963"/>
                  <a:pt x="652463" y="80963"/>
                </a:cubicBezTo>
                <a:cubicBezTo>
                  <a:pt x="644843" y="80963"/>
                  <a:pt x="638175" y="75248"/>
                  <a:pt x="638175" y="66675"/>
                </a:cubicBezTo>
                <a:lnTo>
                  <a:pt x="638175" y="49530"/>
                </a:lnTo>
                <a:cubicBezTo>
                  <a:pt x="638175" y="40005"/>
                  <a:pt x="644843" y="34290"/>
                  <a:pt x="652463" y="34290"/>
                </a:cubicBezTo>
                <a:cubicBezTo>
                  <a:pt x="662940" y="34290"/>
                  <a:pt x="665797" y="42863"/>
                  <a:pt x="665797" y="57150"/>
                </a:cubicBezTo>
                <a:moveTo>
                  <a:pt x="677228" y="56198"/>
                </a:moveTo>
                <a:cubicBezTo>
                  <a:pt x="677228" y="37148"/>
                  <a:pt x="669607" y="26670"/>
                  <a:pt x="656272" y="26670"/>
                </a:cubicBezTo>
                <a:cubicBezTo>
                  <a:pt x="646747" y="26670"/>
                  <a:pt x="641032" y="31433"/>
                  <a:pt x="638175" y="36195"/>
                </a:cubicBezTo>
                <a:lnTo>
                  <a:pt x="638175" y="0"/>
                </a:lnTo>
                <a:lnTo>
                  <a:pt x="620078" y="0"/>
                </a:lnTo>
                <a:lnTo>
                  <a:pt x="620078" y="4763"/>
                </a:lnTo>
                <a:lnTo>
                  <a:pt x="627697" y="5715"/>
                </a:lnTo>
                <a:lnTo>
                  <a:pt x="627697" y="86677"/>
                </a:lnTo>
                <a:lnTo>
                  <a:pt x="631507" y="86677"/>
                </a:lnTo>
                <a:lnTo>
                  <a:pt x="636270" y="80010"/>
                </a:lnTo>
                <a:cubicBezTo>
                  <a:pt x="640080" y="83820"/>
                  <a:pt x="645795" y="86677"/>
                  <a:pt x="653415" y="86677"/>
                </a:cubicBezTo>
                <a:cubicBezTo>
                  <a:pt x="669607" y="86677"/>
                  <a:pt x="677228" y="73342"/>
                  <a:pt x="677228" y="56198"/>
                </a:cubicBezTo>
                <a:moveTo>
                  <a:pt x="722947" y="50483"/>
                </a:moveTo>
                <a:lnTo>
                  <a:pt x="698182" y="50483"/>
                </a:lnTo>
                <a:cubicBezTo>
                  <a:pt x="699135" y="40958"/>
                  <a:pt x="702945" y="32385"/>
                  <a:pt x="711518" y="32385"/>
                </a:cubicBezTo>
                <a:cubicBezTo>
                  <a:pt x="719138" y="32385"/>
                  <a:pt x="721995" y="38100"/>
                  <a:pt x="721995" y="48577"/>
                </a:cubicBezTo>
                <a:lnTo>
                  <a:pt x="721995" y="50483"/>
                </a:lnTo>
                <a:close/>
                <a:moveTo>
                  <a:pt x="733425" y="57150"/>
                </a:moveTo>
                <a:cubicBezTo>
                  <a:pt x="733425" y="55245"/>
                  <a:pt x="733425" y="54292"/>
                  <a:pt x="733425" y="52388"/>
                </a:cubicBezTo>
                <a:cubicBezTo>
                  <a:pt x="733425" y="35242"/>
                  <a:pt x="724853" y="27623"/>
                  <a:pt x="711518" y="27623"/>
                </a:cubicBezTo>
                <a:cubicBezTo>
                  <a:pt x="696278" y="27623"/>
                  <a:pt x="685800" y="39052"/>
                  <a:pt x="685800" y="58102"/>
                </a:cubicBezTo>
                <a:cubicBezTo>
                  <a:pt x="685800" y="75248"/>
                  <a:pt x="693420" y="86677"/>
                  <a:pt x="710565" y="86677"/>
                </a:cubicBezTo>
                <a:cubicBezTo>
                  <a:pt x="721995" y="86677"/>
                  <a:pt x="729615" y="80963"/>
                  <a:pt x="732472" y="71438"/>
                </a:cubicBezTo>
                <a:lnTo>
                  <a:pt x="727710" y="69533"/>
                </a:lnTo>
                <a:cubicBezTo>
                  <a:pt x="724853" y="76200"/>
                  <a:pt x="721043" y="79058"/>
                  <a:pt x="713422" y="79058"/>
                </a:cubicBezTo>
                <a:cubicBezTo>
                  <a:pt x="701993" y="79058"/>
                  <a:pt x="698182" y="70485"/>
                  <a:pt x="698182" y="56198"/>
                </a:cubicBezTo>
                <a:lnTo>
                  <a:pt x="733425" y="56198"/>
                </a:lnTo>
                <a:close/>
                <a:moveTo>
                  <a:pt x="815340" y="72390"/>
                </a:moveTo>
                <a:lnTo>
                  <a:pt x="810578" y="71438"/>
                </a:lnTo>
                <a:cubicBezTo>
                  <a:pt x="808672" y="78105"/>
                  <a:pt x="805815" y="80963"/>
                  <a:pt x="802005" y="80963"/>
                </a:cubicBezTo>
                <a:cubicBezTo>
                  <a:pt x="797243" y="80963"/>
                  <a:pt x="796290" y="78105"/>
                  <a:pt x="796290" y="72390"/>
                </a:cubicBezTo>
                <a:lnTo>
                  <a:pt x="796290" y="35242"/>
                </a:lnTo>
                <a:lnTo>
                  <a:pt x="808672" y="35242"/>
                </a:lnTo>
                <a:lnTo>
                  <a:pt x="808672" y="28575"/>
                </a:lnTo>
                <a:lnTo>
                  <a:pt x="796290" y="28575"/>
                </a:lnTo>
                <a:lnTo>
                  <a:pt x="796290" y="11430"/>
                </a:lnTo>
                <a:lnTo>
                  <a:pt x="793432" y="11430"/>
                </a:lnTo>
                <a:lnTo>
                  <a:pt x="785813" y="13335"/>
                </a:lnTo>
                <a:lnTo>
                  <a:pt x="785813" y="28575"/>
                </a:lnTo>
                <a:lnTo>
                  <a:pt x="759143" y="28575"/>
                </a:lnTo>
                <a:lnTo>
                  <a:pt x="759143" y="11430"/>
                </a:lnTo>
                <a:lnTo>
                  <a:pt x="756285" y="11430"/>
                </a:lnTo>
                <a:lnTo>
                  <a:pt x="748665" y="13335"/>
                </a:lnTo>
                <a:lnTo>
                  <a:pt x="748665" y="28575"/>
                </a:lnTo>
                <a:lnTo>
                  <a:pt x="740093" y="28575"/>
                </a:lnTo>
                <a:lnTo>
                  <a:pt x="740093" y="34290"/>
                </a:lnTo>
                <a:lnTo>
                  <a:pt x="748665" y="34290"/>
                </a:lnTo>
                <a:lnTo>
                  <a:pt x="748665" y="73342"/>
                </a:lnTo>
                <a:cubicBezTo>
                  <a:pt x="748665" y="82867"/>
                  <a:pt x="753428" y="86677"/>
                  <a:pt x="762000" y="86677"/>
                </a:cubicBezTo>
                <a:cubicBezTo>
                  <a:pt x="771525" y="86677"/>
                  <a:pt x="776288" y="81915"/>
                  <a:pt x="778193" y="72390"/>
                </a:cubicBezTo>
                <a:lnTo>
                  <a:pt x="773430" y="71438"/>
                </a:lnTo>
                <a:cubicBezTo>
                  <a:pt x="771525" y="78105"/>
                  <a:pt x="768668" y="80963"/>
                  <a:pt x="764857" y="80963"/>
                </a:cubicBezTo>
                <a:cubicBezTo>
                  <a:pt x="760095" y="80963"/>
                  <a:pt x="759143" y="78105"/>
                  <a:pt x="759143" y="72390"/>
                </a:cubicBezTo>
                <a:lnTo>
                  <a:pt x="759143" y="35242"/>
                </a:lnTo>
                <a:lnTo>
                  <a:pt x="785813" y="35242"/>
                </a:lnTo>
                <a:lnTo>
                  <a:pt x="785813" y="74295"/>
                </a:lnTo>
                <a:cubicBezTo>
                  <a:pt x="785813" y="83820"/>
                  <a:pt x="790575" y="87630"/>
                  <a:pt x="799147" y="87630"/>
                </a:cubicBezTo>
                <a:cubicBezTo>
                  <a:pt x="808672" y="86677"/>
                  <a:pt x="813435" y="81915"/>
                  <a:pt x="815340" y="72390"/>
                </a:cubicBezTo>
                <a:moveTo>
                  <a:pt x="858203" y="50483"/>
                </a:moveTo>
                <a:lnTo>
                  <a:pt x="833438" y="50483"/>
                </a:lnTo>
                <a:cubicBezTo>
                  <a:pt x="834390" y="40958"/>
                  <a:pt x="838200" y="32385"/>
                  <a:pt x="846772" y="32385"/>
                </a:cubicBezTo>
                <a:cubicBezTo>
                  <a:pt x="854393" y="32385"/>
                  <a:pt x="857250" y="38100"/>
                  <a:pt x="857250" y="48577"/>
                </a:cubicBezTo>
                <a:lnTo>
                  <a:pt x="857250" y="50483"/>
                </a:lnTo>
                <a:close/>
                <a:moveTo>
                  <a:pt x="868680" y="57150"/>
                </a:moveTo>
                <a:cubicBezTo>
                  <a:pt x="868680" y="55245"/>
                  <a:pt x="868680" y="54292"/>
                  <a:pt x="868680" y="52388"/>
                </a:cubicBezTo>
                <a:cubicBezTo>
                  <a:pt x="868680" y="35242"/>
                  <a:pt x="860107" y="27623"/>
                  <a:pt x="846772" y="27623"/>
                </a:cubicBezTo>
                <a:cubicBezTo>
                  <a:pt x="831532" y="27623"/>
                  <a:pt x="821055" y="39052"/>
                  <a:pt x="821055" y="58102"/>
                </a:cubicBezTo>
                <a:cubicBezTo>
                  <a:pt x="821055" y="75248"/>
                  <a:pt x="828675" y="86677"/>
                  <a:pt x="845820" y="86677"/>
                </a:cubicBezTo>
                <a:cubicBezTo>
                  <a:pt x="857250" y="86677"/>
                  <a:pt x="864870" y="80963"/>
                  <a:pt x="867728" y="71438"/>
                </a:cubicBezTo>
                <a:lnTo>
                  <a:pt x="862965" y="69533"/>
                </a:lnTo>
                <a:cubicBezTo>
                  <a:pt x="860107" y="76200"/>
                  <a:pt x="856297" y="79058"/>
                  <a:pt x="848678" y="79058"/>
                </a:cubicBezTo>
                <a:cubicBezTo>
                  <a:pt x="837247" y="79058"/>
                  <a:pt x="833438" y="70485"/>
                  <a:pt x="833438" y="56198"/>
                </a:cubicBezTo>
                <a:lnTo>
                  <a:pt x="868680" y="56198"/>
                </a:lnTo>
                <a:close/>
                <a:moveTo>
                  <a:pt x="920115" y="38100"/>
                </a:moveTo>
                <a:cubicBezTo>
                  <a:pt x="920115" y="31433"/>
                  <a:pt x="914400" y="27623"/>
                  <a:pt x="908685" y="27623"/>
                </a:cubicBezTo>
                <a:cubicBezTo>
                  <a:pt x="900113" y="27623"/>
                  <a:pt x="895350" y="32385"/>
                  <a:pt x="892493" y="38100"/>
                </a:cubicBezTo>
                <a:lnTo>
                  <a:pt x="891540" y="28575"/>
                </a:lnTo>
                <a:lnTo>
                  <a:pt x="875347" y="28575"/>
                </a:lnTo>
                <a:lnTo>
                  <a:pt x="875347" y="33338"/>
                </a:lnTo>
                <a:lnTo>
                  <a:pt x="882968" y="34290"/>
                </a:lnTo>
                <a:lnTo>
                  <a:pt x="882968" y="80963"/>
                </a:lnTo>
                <a:lnTo>
                  <a:pt x="875347" y="81915"/>
                </a:lnTo>
                <a:lnTo>
                  <a:pt x="875347" y="86677"/>
                </a:lnTo>
                <a:lnTo>
                  <a:pt x="905828" y="86677"/>
                </a:lnTo>
                <a:lnTo>
                  <a:pt x="905828" y="81915"/>
                </a:lnTo>
                <a:lnTo>
                  <a:pt x="893445" y="80963"/>
                </a:lnTo>
                <a:lnTo>
                  <a:pt x="893445" y="49530"/>
                </a:lnTo>
                <a:cubicBezTo>
                  <a:pt x="893445" y="42863"/>
                  <a:pt x="899160" y="35242"/>
                  <a:pt x="904875" y="35242"/>
                </a:cubicBezTo>
                <a:cubicBezTo>
                  <a:pt x="906780" y="35242"/>
                  <a:pt x="908685" y="36195"/>
                  <a:pt x="908685" y="38100"/>
                </a:cubicBezTo>
                <a:cubicBezTo>
                  <a:pt x="908685" y="38100"/>
                  <a:pt x="908685" y="39052"/>
                  <a:pt x="908685" y="39052"/>
                </a:cubicBezTo>
                <a:lnTo>
                  <a:pt x="904875" y="40958"/>
                </a:lnTo>
                <a:cubicBezTo>
                  <a:pt x="904875" y="45720"/>
                  <a:pt x="907732" y="48577"/>
                  <a:pt x="912495" y="48577"/>
                </a:cubicBezTo>
                <a:cubicBezTo>
                  <a:pt x="917257" y="46673"/>
                  <a:pt x="920115" y="43815"/>
                  <a:pt x="920115" y="38100"/>
                </a:cubicBezTo>
                <a:moveTo>
                  <a:pt x="1024890" y="33338"/>
                </a:moveTo>
                <a:lnTo>
                  <a:pt x="1030605" y="33338"/>
                </a:lnTo>
                <a:lnTo>
                  <a:pt x="1030605" y="28575"/>
                </a:lnTo>
                <a:lnTo>
                  <a:pt x="1010603" y="28575"/>
                </a:lnTo>
                <a:lnTo>
                  <a:pt x="1010603" y="33338"/>
                </a:lnTo>
                <a:lnTo>
                  <a:pt x="1018222" y="33338"/>
                </a:lnTo>
                <a:lnTo>
                  <a:pt x="1007745" y="74295"/>
                </a:lnTo>
                <a:lnTo>
                  <a:pt x="993457" y="33338"/>
                </a:lnTo>
                <a:lnTo>
                  <a:pt x="999172" y="33338"/>
                </a:lnTo>
                <a:lnTo>
                  <a:pt x="999172" y="28575"/>
                </a:lnTo>
                <a:lnTo>
                  <a:pt x="978218" y="28575"/>
                </a:lnTo>
                <a:lnTo>
                  <a:pt x="978218" y="33338"/>
                </a:lnTo>
                <a:lnTo>
                  <a:pt x="982980" y="33338"/>
                </a:lnTo>
                <a:lnTo>
                  <a:pt x="985838" y="42863"/>
                </a:lnTo>
                <a:lnTo>
                  <a:pt x="974407" y="74295"/>
                </a:lnTo>
                <a:lnTo>
                  <a:pt x="962025" y="33338"/>
                </a:lnTo>
                <a:lnTo>
                  <a:pt x="969645" y="33338"/>
                </a:lnTo>
                <a:lnTo>
                  <a:pt x="969645" y="28575"/>
                </a:lnTo>
                <a:lnTo>
                  <a:pt x="944880" y="28575"/>
                </a:lnTo>
                <a:lnTo>
                  <a:pt x="944880" y="33338"/>
                </a:lnTo>
                <a:lnTo>
                  <a:pt x="949643" y="33338"/>
                </a:lnTo>
                <a:lnTo>
                  <a:pt x="966788" y="85725"/>
                </a:lnTo>
                <a:lnTo>
                  <a:pt x="975360" y="85725"/>
                </a:lnTo>
                <a:lnTo>
                  <a:pt x="987743" y="52388"/>
                </a:lnTo>
                <a:lnTo>
                  <a:pt x="988695" y="52388"/>
                </a:lnTo>
                <a:lnTo>
                  <a:pt x="1001078" y="85725"/>
                </a:lnTo>
                <a:lnTo>
                  <a:pt x="1009650" y="85725"/>
                </a:lnTo>
                <a:lnTo>
                  <a:pt x="1024890" y="33338"/>
                </a:lnTo>
                <a:close/>
                <a:moveTo>
                  <a:pt x="1072515" y="57150"/>
                </a:moveTo>
                <a:cubicBezTo>
                  <a:pt x="1072515" y="69533"/>
                  <a:pt x="1069657" y="80963"/>
                  <a:pt x="1059180" y="80963"/>
                </a:cubicBezTo>
                <a:cubicBezTo>
                  <a:pt x="1047750" y="80963"/>
                  <a:pt x="1044893" y="68580"/>
                  <a:pt x="1044893" y="56198"/>
                </a:cubicBezTo>
                <a:cubicBezTo>
                  <a:pt x="1044893" y="43815"/>
                  <a:pt x="1047750" y="32385"/>
                  <a:pt x="1058228" y="32385"/>
                </a:cubicBezTo>
                <a:cubicBezTo>
                  <a:pt x="1070610" y="32385"/>
                  <a:pt x="1072515" y="44767"/>
                  <a:pt x="1072515" y="57150"/>
                </a:cubicBezTo>
                <a:moveTo>
                  <a:pt x="1084898" y="57150"/>
                </a:moveTo>
                <a:cubicBezTo>
                  <a:pt x="1084898" y="40005"/>
                  <a:pt x="1077278" y="27623"/>
                  <a:pt x="1059180" y="27623"/>
                </a:cubicBezTo>
                <a:cubicBezTo>
                  <a:pt x="1042988" y="27623"/>
                  <a:pt x="1033463" y="40005"/>
                  <a:pt x="1033463" y="58102"/>
                </a:cubicBezTo>
                <a:cubicBezTo>
                  <a:pt x="1033463" y="75248"/>
                  <a:pt x="1042035" y="87630"/>
                  <a:pt x="1059180" y="87630"/>
                </a:cubicBezTo>
                <a:cubicBezTo>
                  <a:pt x="1075373" y="86677"/>
                  <a:pt x="1084898" y="75248"/>
                  <a:pt x="1084898" y="57150"/>
                </a:cubicBezTo>
                <a:moveTo>
                  <a:pt x="1136332" y="38100"/>
                </a:moveTo>
                <a:cubicBezTo>
                  <a:pt x="1136332" y="31433"/>
                  <a:pt x="1130618" y="27623"/>
                  <a:pt x="1124903" y="27623"/>
                </a:cubicBezTo>
                <a:cubicBezTo>
                  <a:pt x="1116330" y="27623"/>
                  <a:pt x="1111568" y="32385"/>
                  <a:pt x="1108710" y="38100"/>
                </a:cubicBezTo>
                <a:lnTo>
                  <a:pt x="1107757" y="28575"/>
                </a:lnTo>
                <a:lnTo>
                  <a:pt x="1091565" y="28575"/>
                </a:lnTo>
                <a:lnTo>
                  <a:pt x="1091565" y="33338"/>
                </a:lnTo>
                <a:lnTo>
                  <a:pt x="1099185" y="34290"/>
                </a:lnTo>
                <a:lnTo>
                  <a:pt x="1099185" y="80963"/>
                </a:lnTo>
                <a:lnTo>
                  <a:pt x="1091565" y="81915"/>
                </a:lnTo>
                <a:lnTo>
                  <a:pt x="1091565" y="86677"/>
                </a:lnTo>
                <a:lnTo>
                  <a:pt x="1122045" y="86677"/>
                </a:lnTo>
                <a:lnTo>
                  <a:pt x="1122045" y="81915"/>
                </a:lnTo>
                <a:lnTo>
                  <a:pt x="1109663" y="80963"/>
                </a:lnTo>
                <a:lnTo>
                  <a:pt x="1109663" y="49530"/>
                </a:lnTo>
                <a:cubicBezTo>
                  <a:pt x="1109663" y="42863"/>
                  <a:pt x="1115378" y="35242"/>
                  <a:pt x="1121093" y="35242"/>
                </a:cubicBezTo>
                <a:cubicBezTo>
                  <a:pt x="1122998" y="35242"/>
                  <a:pt x="1124903" y="36195"/>
                  <a:pt x="1124903" y="38100"/>
                </a:cubicBezTo>
                <a:cubicBezTo>
                  <a:pt x="1124903" y="38100"/>
                  <a:pt x="1124903" y="39052"/>
                  <a:pt x="1124903" y="39052"/>
                </a:cubicBezTo>
                <a:lnTo>
                  <a:pt x="1121093" y="40958"/>
                </a:lnTo>
                <a:cubicBezTo>
                  <a:pt x="1121093" y="45720"/>
                  <a:pt x="1123950" y="48577"/>
                  <a:pt x="1128713" y="48577"/>
                </a:cubicBezTo>
                <a:cubicBezTo>
                  <a:pt x="1132523" y="46673"/>
                  <a:pt x="1136332" y="43815"/>
                  <a:pt x="1136332" y="38100"/>
                </a:cubicBezTo>
                <a:moveTo>
                  <a:pt x="1138238" y="85725"/>
                </a:moveTo>
                <a:lnTo>
                  <a:pt x="1164907" y="85725"/>
                </a:lnTo>
                <a:lnTo>
                  <a:pt x="1164907" y="80963"/>
                </a:lnTo>
                <a:lnTo>
                  <a:pt x="1156335" y="80010"/>
                </a:lnTo>
                <a:lnTo>
                  <a:pt x="1156335" y="0"/>
                </a:lnTo>
                <a:lnTo>
                  <a:pt x="1137285" y="0"/>
                </a:lnTo>
                <a:lnTo>
                  <a:pt x="1137285" y="4763"/>
                </a:lnTo>
                <a:lnTo>
                  <a:pt x="1144905" y="5715"/>
                </a:lnTo>
                <a:lnTo>
                  <a:pt x="1144905" y="80010"/>
                </a:lnTo>
                <a:lnTo>
                  <a:pt x="1137285" y="80963"/>
                </a:lnTo>
                <a:lnTo>
                  <a:pt x="1137285" y="85725"/>
                </a:lnTo>
                <a:close/>
                <a:moveTo>
                  <a:pt x="1209675" y="64770"/>
                </a:moveTo>
                <a:cubicBezTo>
                  <a:pt x="1209675" y="73342"/>
                  <a:pt x="1203007" y="79058"/>
                  <a:pt x="1195388" y="79058"/>
                </a:cubicBezTo>
                <a:cubicBezTo>
                  <a:pt x="1183957" y="79058"/>
                  <a:pt x="1182053" y="67627"/>
                  <a:pt x="1182053" y="56198"/>
                </a:cubicBezTo>
                <a:cubicBezTo>
                  <a:pt x="1182053" y="41910"/>
                  <a:pt x="1184910" y="32385"/>
                  <a:pt x="1196340" y="32385"/>
                </a:cubicBezTo>
                <a:cubicBezTo>
                  <a:pt x="1203007" y="32385"/>
                  <a:pt x="1209675" y="37148"/>
                  <a:pt x="1209675" y="45720"/>
                </a:cubicBezTo>
                <a:lnTo>
                  <a:pt x="1209675" y="64770"/>
                </a:lnTo>
                <a:close/>
                <a:moveTo>
                  <a:pt x="1227773" y="85725"/>
                </a:moveTo>
                <a:lnTo>
                  <a:pt x="1227773" y="80963"/>
                </a:lnTo>
                <a:lnTo>
                  <a:pt x="1220153" y="80010"/>
                </a:lnTo>
                <a:lnTo>
                  <a:pt x="1220153" y="0"/>
                </a:lnTo>
                <a:lnTo>
                  <a:pt x="1200150" y="0"/>
                </a:lnTo>
                <a:lnTo>
                  <a:pt x="1200150" y="4763"/>
                </a:lnTo>
                <a:lnTo>
                  <a:pt x="1208723" y="5715"/>
                </a:lnTo>
                <a:lnTo>
                  <a:pt x="1208723" y="33338"/>
                </a:lnTo>
                <a:cubicBezTo>
                  <a:pt x="1203960" y="28575"/>
                  <a:pt x="1199198" y="26670"/>
                  <a:pt x="1193482" y="26670"/>
                </a:cubicBezTo>
                <a:cubicBezTo>
                  <a:pt x="1179195" y="26670"/>
                  <a:pt x="1169670" y="38100"/>
                  <a:pt x="1169670" y="57150"/>
                </a:cubicBezTo>
                <a:cubicBezTo>
                  <a:pt x="1169670" y="74295"/>
                  <a:pt x="1176338" y="85725"/>
                  <a:pt x="1191578" y="85725"/>
                </a:cubicBezTo>
                <a:cubicBezTo>
                  <a:pt x="1201103" y="85725"/>
                  <a:pt x="1205865" y="80963"/>
                  <a:pt x="1209675" y="76200"/>
                </a:cubicBezTo>
                <a:lnTo>
                  <a:pt x="1210628" y="84773"/>
                </a:lnTo>
                <a:lnTo>
                  <a:pt x="1227773" y="84773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795F500-A989-A649-8B6E-0AA166D22EFD}"/>
              </a:ext>
            </a:extLst>
          </p:cNvPr>
          <p:cNvGrpSpPr/>
          <p:nvPr userDrawn="1"/>
        </p:nvGrpSpPr>
        <p:grpSpPr>
          <a:xfrm>
            <a:off x="10814051" y="6438651"/>
            <a:ext cx="1111250" cy="225425"/>
            <a:chOff x="292100" y="6413250"/>
            <a:chExt cx="1111250" cy="225425"/>
          </a:xfrm>
        </p:grpSpPr>
        <p:sp>
          <p:nvSpPr>
            <p:cNvPr id="22" name="Freeform: Shape 12">
              <a:extLst>
                <a:ext uri="{FF2B5EF4-FFF2-40B4-BE49-F238E27FC236}">
                  <a16:creationId xmlns:a16="http://schemas.microsoft.com/office/drawing/2014/main" id="{E562A16E-8913-964D-B8A0-DA0498FA87EC}"/>
                </a:ext>
              </a:extLst>
            </p:cNvPr>
            <p:cNvSpPr/>
            <p:nvPr userDrawn="1"/>
          </p:nvSpPr>
          <p:spPr>
            <a:xfrm>
              <a:off x="292100" y="6413250"/>
              <a:ext cx="225425" cy="225425"/>
            </a:xfrm>
            <a:custGeom>
              <a:avLst/>
              <a:gdLst>
                <a:gd name="connsiteX0" fmla="*/ 329565 w 342900"/>
                <a:gd name="connsiteY0" fmla="*/ 104775 h 342900"/>
                <a:gd name="connsiteX1" fmla="*/ 292418 w 342900"/>
                <a:gd name="connsiteY1" fmla="*/ 50483 h 342900"/>
                <a:gd name="connsiteX2" fmla="*/ 238125 w 342900"/>
                <a:gd name="connsiteY2" fmla="*/ 13335 h 342900"/>
                <a:gd name="connsiteX3" fmla="*/ 171450 w 342900"/>
                <a:gd name="connsiteY3" fmla="*/ 0 h 342900"/>
                <a:gd name="connsiteX4" fmla="*/ 104775 w 342900"/>
                <a:gd name="connsiteY4" fmla="*/ 13335 h 342900"/>
                <a:gd name="connsiteX5" fmla="*/ 50483 w 342900"/>
                <a:gd name="connsiteY5" fmla="*/ 50483 h 342900"/>
                <a:gd name="connsiteX6" fmla="*/ 13335 w 342900"/>
                <a:gd name="connsiteY6" fmla="*/ 104775 h 342900"/>
                <a:gd name="connsiteX7" fmla="*/ 0 w 342900"/>
                <a:gd name="connsiteY7" fmla="*/ 171450 h 342900"/>
                <a:gd name="connsiteX8" fmla="*/ 13335 w 342900"/>
                <a:gd name="connsiteY8" fmla="*/ 238125 h 342900"/>
                <a:gd name="connsiteX9" fmla="*/ 50483 w 342900"/>
                <a:gd name="connsiteY9" fmla="*/ 292418 h 342900"/>
                <a:gd name="connsiteX10" fmla="*/ 104775 w 342900"/>
                <a:gd name="connsiteY10" fmla="*/ 329565 h 342900"/>
                <a:gd name="connsiteX11" fmla="*/ 171450 w 342900"/>
                <a:gd name="connsiteY11" fmla="*/ 342900 h 342900"/>
                <a:gd name="connsiteX12" fmla="*/ 171450 w 342900"/>
                <a:gd name="connsiteY12" fmla="*/ 308610 h 342900"/>
                <a:gd name="connsiteX13" fmla="*/ 74295 w 342900"/>
                <a:gd name="connsiteY13" fmla="*/ 268605 h 342900"/>
                <a:gd name="connsiteX14" fmla="*/ 35243 w 342900"/>
                <a:gd name="connsiteY14" fmla="*/ 188595 h 342900"/>
                <a:gd name="connsiteX15" fmla="*/ 180975 w 342900"/>
                <a:gd name="connsiteY15" fmla="*/ 188595 h 342900"/>
                <a:gd name="connsiteX16" fmla="*/ 141923 w 342900"/>
                <a:gd name="connsiteY16" fmla="*/ 227648 h 342900"/>
                <a:gd name="connsiteX17" fmla="*/ 165735 w 342900"/>
                <a:gd name="connsiteY17" fmla="*/ 251460 h 342900"/>
                <a:gd name="connsiteX18" fmla="*/ 246698 w 342900"/>
                <a:gd name="connsiteY18" fmla="*/ 170498 h 342900"/>
                <a:gd name="connsiteX19" fmla="*/ 165735 w 342900"/>
                <a:gd name="connsiteY19" fmla="*/ 89535 h 342900"/>
                <a:gd name="connsiteX20" fmla="*/ 141923 w 342900"/>
                <a:gd name="connsiteY20" fmla="*/ 113348 h 342900"/>
                <a:gd name="connsiteX21" fmla="*/ 180975 w 342900"/>
                <a:gd name="connsiteY21" fmla="*/ 152400 h 342900"/>
                <a:gd name="connsiteX22" fmla="*/ 35243 w 342900"/>
                <a:gd name="connsiteY22" fmla="*/ 152400 h 342900"/>
                <a:gd name="connsiteX23" fmla="*/ 74295 w 342900"/>
                <a:gd name="connsiteY23" fmla="*/ 72390 h 342900"/>
                <a:gd name="connsiteX24" fmla="*/ 171450 w 342900"/>
                <a:gd name="connsiteY24" fmla="*/ 32385 h 342900"/>
                <a:gd name="connsiteX25" fmla="*/ 268605 w 342900"/>
                <a:gd name="connsiteY25" fmla="*/ 72390 h 342900"/>
                <a:gd name="connsiteX26" fmla="*/ 308610 w 342900"/>
                <a:gd name="connsiteY26" fmla="*/ 169545 h 342900"/>
                <a:gd name="connsiteX27" fmla="*/ 342900 w 342900"/>
                <a:gd name="connsiteY27" fmla="*/ 169545 h 342900"/>
                <a:gd name="connsiteX28" fmla="*/ 329565 w 342900"/>
                <a:gd name="connsiteY28" fmla="*/ 104775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42900" h="342900">
                  <a:moveTo>
                    <a:pt x="329565" y="104775"/>
                  </a:moveTo>
                  <a:cubicBezTo>
                    <a:pt x="320993" y="84773"/>
                    <a:pt x="308610" y="65723"/>
                    <a:pt x="292418" y="50483"/>
                  </a:cubicBezTo>
                  <a:cubicBezTo>
                    <a:pt x="276225" y="34290"/>
                    <a:pt x="258128" y="21908"/>
                    <a:pt x="238125" y="13335"/>
                  </a:cubicBezTo>
                  <a:cubicBezTo>
                    <a:pt x="217170" y="4763"/>
                    <a:pt x="194310" y="0"/>
                    <a:pt x="171450" y="0"/>
                  </a:cubicBezTo>
                  <a:cubicBezTo>
                    <a:pt x="148590" y="0"/>
                    <a:pt x="125730" y="4763"/>
                    <a:pt x="104775" y="13335"/>
                  </a:cubicBezTo>
                  <a:cubicBezTo>
                    <a:pt x="83820" y="21908"/>
                    <a:pt x="65723" y="34290"/>
                    <a:pt x="50483" y="50483"/>
                  </a:cubicBezTo>
                  <a:cubicBezTo>
                    <a:pt x="34290" y="66675"/>
                    <a:pt x="21908" y="84773"/>
                    <a:pt x="13335" y="104775"/>
                  </a:cubicBezTo>
                  <a:cubicBezTo>
                    <a:pt x="4763" y="125730"/>
                    <a:pt x="0" y="148590"/>
                    <a:pt x="0" y="171450"/>
                  </a:cubicBezTo>
                  <a:cubicBezTo>
                    <a:pt x="0" y="194310"/>
                    <a:pt x="4763" y="217170"/>
                    <a:pt x="13335" y="238125"/>
                  </a:cubicBezTo>
                  <a:cubicBezTo>
                    <a:pt x="21908" y="258128"/>
                    <a:pt x="34290" y="277178"/>
                    <a:pt x="50483" y="292418"/>
                  </a:cubicBezTo>
                  <a:cubicBezTo>
                    <a:pt x="66675" y="308610"/>
                    <a:pt x="84773" y="320993"/>
                    <a:pt x="104775" y="329565"/>
                  </a:cubicBezTo>
                  <a:cubicBezTo>
                    <a:pt x="125730" y="338138"/>
                    <a:pt x="148590" y="342900"/>
                    <a:pt x="171450" y="342900"/>
                  </a:cubicBezTo>
                  <a:lnTo>
                    <a:pt x="171450" y="308610"/>
                  </a:lnTo>
                  <a:cubicBezTo>
                    <a:pt x="135255" y="308610"/>
                    <a:pt x="100013" y="294323"/>
                    <a:pt x="74295" y="268605"/>
                  </a:cubicBezTo>
                  <a:cubicBezTo>
                    <a:pt x="52388" y="246698"/>
                    <a:pt x="39053" y="219075"/>
                    <a:pt x="35243" y="188595"/>
                  </a:cubicBezTo>
                  <a:lnTo>
                    <a:pt x="180975" y="188595"/>
                  </a:lnTo>
                  <a:lnTo>
                    <a:pt x="141923" y="227648"/>
                  </a:lnTo>
                  <a:lnTo>
                    <a:pt x="165735" y="251460"/>
                  </a:lnTo>
                  <a:lnTo>
                    <a:pt x="246698" y="170498"/>
                  </a:lnTo>
                  <a:lnTo>
                    <a:pt x="165735" y="89535"/>
                  </a:lnTo>
                  <a:lnTo>
                    <a:pt x="141923" y="113348"/>
                  </a:lnTo>
                  <a:lnTo>
                    <a:pt x="180975" y="152400"/>
                  </a:lnTo>
                  <a:lnTo>
                    <a:pt x="35243" y="152400"/>
                  </a:lnTo>
                  <a:cubicBezTo>
                    <a:pt x="39053" y="121920"/>
                    <a:pt x="52388" y="94298"/>
                    <a:pt x="74295" y="72390"/>
                  </a:cubicBezTo>
                  <a:cubicBezTo>
                    <a:pt x="100013" y="46673"/>
                    <a:pt x="134303" y="32385"/>
                    <a:pt x="171450" y="32385"/>
                  </a:cubicBezTo>
                  <a:cubicBezTo>
                    <a:pt x="207645" y="32385"/>
                    <a:pt x="242888" y="46673"/>
                    <a:pt x="268605" y="72390"/>
                  </a:cubicBezTo>
                  <a:cubicBezTo>
                    <a:pt x="294323" y="98108"/>
                    <a:pt x="308610" y="132398"/>
                    <a:pt x="308610" y="169545"/>
                  </a:cubicBezTo>
                  <a:lnTo>
                    <a:pt x="342900" y="169545"/>
                  </a:lnTo>
                  <a:cubicBezTo>
                    <a:pt x="342900" y="148590"/>
                    <a:pt x="338138" y="125730"/>
                    <a:pt x="329565" y="104775"/>
                  </a:cubicBezTo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13">
              <a:extLst>
                <a:ext uri="{FF2B5EF4-FFF2-40B4-BE49-F238E27FC236}">
                  <a16:creationId xmlns:a16="http://schemas.microsoft.com/office/drawing/2014/main" id="{A0580ED2-D388-2C4C-B460-4ABC1ED3DC10}"/>
                </a:ext>
              </a:extLst>
            </p:cNvPr>
            <p:cNvSpPr/>
            <p:nvPr userDrawn="1"/>
          </p:nvSpPr>
          <p:spPr>
            <a:xfrm>
              <a:off x="590579" y="6484379"/>
              <a:ext cx="812771" cy="84028"/>
            </a:xfrm>
            <a:custGeom>
              <a:avLst/>
              <a:gdLst>
                <a:gd name="connsiteX0" fmla="*/ 1329690 w 1547812"/>
                <a:gd name="connsiteY0" fmla="*/ 155258 h 160020"/>
                <a:gd name="connsiteX1" fmla="*/ 1369695 w 1547812"/>
                <a:gd name="connsiteY1" fmla="*/ 155258 h 160020"/>
                <a:gd name="connsiteX2" fmla="*/ 1369695 w 1547812"/>
                <a:gd name="connsiteY2" fmla="*/ 65723 h 160020"/>
                <a:gd name="connsiteX3" fmla="*/ 1372553 w 1547812"/>
                <a:gd name="connsiteY3" fmla="*/ 53340 h 160020"/>
                <a:gd name="connsiteX4" fmla="*/ 1379220 w 1547812"/>
                <a:gd name="connsiteY4" fmla="*/ 43815 h 160020"/>
                <a:gd name="connsiteX5" fmla="*/ 1388745 w 1547812"/>
                <a:gd name="connsiteY5" fmla="*/ 37147 h 160020"/>
                <a:gd name="connsiteX6" fmla="*/ 1400175 w 1547812"/>
                <a:gd name="connsiteY6" fmla="*/ 35243 h 160020"/>
                <a:gd name="connsiteX7" fmla="*/ 1407795 w 1547812"/>
                <a:gd name="connsiteY7" fmla="*/ 36195 h 160020"/>
                <a:gd name="connsiteX8" fmla="*/ 1413510 w 1547812"/>
                <a:gd name="connsiteY8" fmla="*/ 40005 h 160020"/>
                <a:gd name="connsiteX9" fmla="*/ 1417320 w 1547812"/>
                <a:gd name="connsiteY9" fmla="*/ 47625 h 160020"/>
                <a:gd name="connsiteX10" fmla="*/ 1419225 w 1547812"/>
                <a:gd name="connsiteY10" fmla="*/ 60960 h 160020"/>
                <a:gd name="connsiteX11" fmla="*/ 1419225 w 1547812"/>
                <a:gd name="connsiteY11" fmla="*/ 155258 h 160020"/>
                <a:gd name="connsiteX12" fmla="*/ 1459230 w 1547812"/>
                <a:gd name="connsiteY12" fmla="*/ 155258 h 160020"/>
                <a:gd name="connsiteX13" fmla="*/ 1459230 w 1547812"/>
                <a:gd name="connsiteY13" fmla="*/ 63818 h 160020"/>
                <a:gd name="connsiteX14" fmla="*/ 1462088 w 1547812"/>
                <a:gd name="connsiteY14" fmla="*/ 53340 h 160020"/>
                <a:gd name="connsiteX15" fmla="*/ 1468755 w 1547812"/>
                <a:gd name="connsiteY15" fmla="*/ 43815 h 160020"/>
                <a:gd name="connsiteX16" fmla="*/ 1478280 w 1547812"/>
                <a:gd name="connsiteY16" fmla="*/ 37147 h 160020"/>
                <a:gd name="connsiteX17" fmla="*/ 1489710 w 1547812"/>
                <a:gd name="connsiteY17" fmla="*/ 35243 h 160020"/>
                <a:gd name="connsiteX18" fmla="*/ 1497330 w 1547812"/>
                <a:gd name="connsiteY18" fmla="*/ 36195 h 160020"/>
                <a:gd name="connsiteX19" fmla="*/ 1503045 w 1547812"/>
                <a:gd name="connsiteY19" fmla="*/ 40005 h 160020"/>
                <a:gd name="connsiteX20" fmla="*/ 1506855 w 1547812"/>
                <a:gd name="connsiteY20" fmla="*/ 47625 h 160020"/>
                <a:gd name="connsiteX21" fmla="*/ 1507808 w 1547812"/>
                <a:gd name="connsiteY21" fmla="*/ 60960 h 160020"/>
                <a:gd name="connsiteX22" fmla="*/ 1507808 w 1547812"/>
                <a:gd name="connsiteY22" fmla="*/ 155258 h 160020"/>
                <a:gd name="connsiteX23" fmla="*/ 1547813 w 1547812"/>
                <a:gd name="connsiteY23" fmla="*/ 155258 h 160020"/>
                <a:gd name="connsiteX24" fmla="*/ 1547813 w 1547812"/>
                <a:gd name="connsiteY24" fmla="*/ 55245 h 160020"/>
                <a:gd name="connsiteX25" fmla="*/ 1536383 w 1547812"/>
                <a:gd name="connsiteY25" fmla="*/ 14288 h 160020"/>
                <a:gd name="connsiteX26" fmla="*/ 1502093 w 1547812"/>
                <a:gd name="connsiteY26" fmla="*/ 1905 h 160020"/>
                <a:gd name="connsiteX27" fmla="*/ 1477328 w 1547812"/>
                <a:gd name="connsiteY27" fmla="*/ 7620 h 160020"/>
                <a:gd name="connsiteX28" fmla="*/ 1455420 w 1547812"/>
                <a:gd name="connsiteY28" fmla="*/ 27623 h 160020"/>
                <a:gd name="connsiteX29" fmla="*/ 1441133 w 1547812"/>
                <a:gd name="connsiteY29" fmla="*/ 8573 h 160020"/>
                <a:gd name="connsiteX30" fmla="*/ 1414463 w 1547812"/>
                <a:gd name="connsiteY30" fmla="*/ 1905 h 160020"/>
                <a:gd name="connsiteX31" fmla="*/ 1390650 w 1547812"/>
                <a:gd name="connsiteY31" fmla="*/ 7620 h 160020"/>
                <a:gd name="connsiteX32" fmla="*/ 1371600 w 1547812"/>
                <a:gd name="connsiteY32" fmla="*/ 25718 h 160020"/>
                <a:gd name="connsiteX33" fmla="*/ 1371600 w 1547812"/>
                <a:gd name="connsiteY33" fmla="*/ 5715 h 160020"/>
                <a:gd name="connsiteX34" fmla="*/ 1332548 w 1547812"/>
                <a:gd name="connsiteY34" fmla="*/ 5715 h 160020"/>
                <a:gd name="connsiteX35" fmla="*/ 1332548 w 1547812"/>
                <a:gd name="connsiteY35" fmla="*/ 155258 h 160020"/>
                <a:gd name="connsiteX36" fmla="*/ 1199198 w 1547812"/>
                <a:gd name="connsiteY36" fmla="*/ 116205 h 160020"/>
                <a:gd name="connsiteX37" fmla="*/ 1190625 w 1547812"/>
                <a:gd name="connsiteY37" fmla="*/ 80963 h 160020"/>
                <a:gd name="connsiteX38" fmla="*/ 1199198 w 1547812"/>
                <a:gd name="connsiteY38" fmla="*/ 45720 h 160020"/>
                <a:gd name="connsiteX39" fmla="*/ 1224915 w 1547812"/>
                <a:gd name="connsiteY39" fmla="*/ 33338 h 160020"/>
                <a:gd name="connsiteX40" fmla="*/ 1250633 w 1547812"/>
                <a:gd name="connsiteY40" fmla="*/ 45720 h 160020"/>
                <a:gd name="connsiteX41" fmla="*/ 1259205 w 1547812"/>
                <a:gd name="connsiteY41" fmla="*/ 80963 h 160020"/>
                <a:gd name="connsiteX42" fmla="*/ 1250633 w 1547812"/>
                <a:gd name="connsiteY42" fmla="*/ 116205 h 160020"/>
                <a:gd name="connsiteX43" fmla="*/ 1224915 w 1547812"/>
                <a:gd name="connsiteY43" fmla="*/ 128588 h 160020"/>
                <a:gd name="connsiteX44" fmla="*/ 1199198 w 1547812"/>
                <a:gd name="connsiteY44" fmla="*/ 116205 h 160020"/>
                <a:gd name="connsiteX45" fmla="*/ 1256348 w 1547812"/>
                <a:gd name="connsiteY45" fmla="*/ 154305 h 160020"/>
                <a:gd name="connsiteX46" fmla="*/ 1280160 w 1547812"/>
                <a:gd name="connsiteY46" fmla="*/ 138113 h 160020"/>
                <a:gd name="connsiteX47" fmla="*/ 1295400 w 1547812"/>
                <a:gd name="connsiteY47" fmla="*/ 113348 h 160020"/>
                <a:gd name="connsiteX48" fmla="*/ 1301115 w 1547812"/>
                <a:gd name="connsiteY48" fmla="*/ 80010 h 160020"/>
                <a:gd name="connsiteX49" fmla="*/ 1296353 w 1547812"/>
                <a:gd name="connsiteY49" fmla="*/ 46672 h 160020"/>
                <a:gd name="connsiteX50" fmla="*/ 1281113 w 1547812"/>
                <a:gd name="connsiteY50" fmla="*/ 21908 h 160020"/>
                <a:gd name="connsiteX51" fmla="*/ 1257300 w 1547812"/>
                <a:gd name="connsiteY51" fmla="*/ 6668 h 160020"/>
                <a:gd name="connsiteX52" fmla="*/ 1225868 w 1547812"/>
                <a:gd name="connsiteY52" fmla="*/ 953 h 160020"/>
                <a:gd name="connsiteX53" fmla="*/ 1194435 w 1547812"/>
                <a:gd name="connsiteY53" fmla="*/ 6668 h 160020"/>
                <a:gd name="connsiteX54" fmla="*/ 1170623 w 1547812"/>
                <a:gd name="connsiteY54" fmla="*/ 21908 h 160020"/>
                <a:gd name="connsiteX55" fmla="*/ 1155383 w 1547812"/>
                <a:gd name="connsiteY55" fmla="*/ 46672 h 160020"/>
                <a:gd name="connsiteX56" fmla="*/ 1149668 w 1547812"/>
                <a:gd name="connsiteY56" fmla="*/ 80010 h 160020"/>
                <a:gd name="connsiteX57" fmla="*/ 1169670 w 1547812"/>
                <a:gd name="connsiteY57" fmla="*/ 139065 h 160020"/>
                <a:gd name="connsiteX58" fmla="*/ 1225868 w 1547812"/>
                <a:gd name="connsiteY58" fmla="*/ 160020 h 160020"/>
                <a:gd name="connsiteX59" fmla="*/ 1256348 w 1547812"/>
                <a:gd name="connsiteY59" fmla="*/ 154305 h 160020"/>
                <a:gd name="connsiteX60" fmla="*/ 1086803 w 1547812"/>
                <a:gd name="connsiteY60" fmla="*/ 100965 h 160020"/>
                <a:gd name="connsiteX61" fmla="*/ 1079183 w 1547812"/>
                <a:gd name="connsiteY61" fmla="*/ 120968 h 160020"/>
                <a:gd name="connsiteX62" fmla="*/ 1061085 w 1547812"/>
                <a:gd name="connsiteY62" fmla="*/ 127635 h 160020"/>
                <a:gd name="connsiteX63" fmla="*/ 1045845 w 1547812"/>
                <a:gd name="connsiteY63" fmla="*/ 123825 h 160020"/>
                <a:gd name="connsiteX64" fmla="*/ 1036320 w 1547812"/>
                <a:gd name="connsiteY64" fmla="*/ 113348 h 160020"/>
                <a:gd name="connsiteX65" fmla="*/ 1031558 w 1547812"/>
                <a:gd name="connsiteY65" fmla="*/ 98108 h 160020"/>
                <a:gd name="connsiteX66" fmla="*/ 1029653 w 1547812"/>
                <a:gd name="connsiteY66" fmla="*/ 80010 h 160020"/>
                <a:gd name="connsiteX67" fmla="*/ 1031558 w 1547812"/>
                <a:gd name="connsiteY67" fmla="*/ 62865 h 160020"/>
                <a:gd name="connsiteX68" fmla="*/ 1036320 w 1547812"/>
                <a:gd name="connsiteY68" fmla="*/ 47625 h 160020"/>
                <a:gd name="connsiteX69" fmla="*/ 1045845 w 1547812"/>
                <a:gd name="connsiteY69" fmla="*/ 37147 h 160020"/>
                <a:gd name="connsiteX70" fmla="*/ 1061085 w 1547812"/>
                <a:gd name="connsiteY70" fmla="*/ 33338 h 160020"/>
                <a:gd name="connsiteX71" fmla="*/ 1079183 w 1547812"/>
                <a:gd name="connsiteY71" fmla="*/ 40005 h 160020"/>
                <a:gd name="connsiteX72" fmla="*/ 1085850 w 1547812"/>
                <a:gd name="connsiteY72" fmla="*/ 58103 h 160020"/>
                <a:gd name="connsiteX73" fmla="*/ 1125855 w 1547812"/>
                <a:gd name="connsiteY73" fmla="*/ 52388 h 160020"/>
                <a:gd name="connsiteX74" fmla="*/ 1120140 w 1547812"/>
                <a:gd name="connsiteY74" fmla="*/ 31433 h 160020"/>
                <a:gd name="connsiteX75" fmla="*/ 1107758 w 1547812"/>
                <a:gd name="connsiteY75" fmla="*/ 15240 h 160020"/>
                <a:gd name="connsiteX76" fmla="*/ 1088708 w 1547812"/>
                <a:gd name="connsiteY76" fmla="*/ 4763 h 160020"/>
                <a:gd name="connsiteX77" fmla="*/ 1062038 w 1547812"/>
                <a:gd name="connsiteY77" fmla="*/ 953 h 160020"/>
                <a:gd name="connsiteX78" fmla="*/ 1030605 w 1547812"/>
                <a:gd name="connsiteY78" fmla="*/ 6668 h 160020"/>
                <a:gd name="connsiteX79" fmla="*/ 1007745 w 1547812"/>
                <a:gd name="connsiteY79" fmla="*/ 22860 h 160020"/>
                <a:gd name="connsiteX80" fmla="*/ 993458 w 1547812"/>
                <a:gd name="connsiteY80" fmla="*/ 47625 h 160020"/>
                <a:gd name="connsiteX81" fmla="*/ 988695 w 1547812"/>
                <a:gd name="connsiteY81" fmla="*/ 80010 h 160020"/>
                <a:gd name="connsiteX82" fmla="*/ 992505 w 1547812"/>
                <a:gd name="connsiteY82" fmla="*/ 112395 h 160020"/>
                <a:gd name="connsiteX83" fmla="*/ 1005840 w 1547812"/>
                <a:gd name="connsiteY83" fmla="*/ 137160 h 160020"/>
                <a:gd name="connsiteX84" fmla="*/ 1028700 w 1547812"/>
                <a:gd name="connsiteY84" fmla="*/ 153353 h 160020"/>
                <a:gd name="connsiteX85" fmla="*/ 1061085 w 1547812"/>
                <a:gd name="connsiteY85" fmla="*/ 159068 h 160020"/>
                <a:gd name="connsiteX86" fmla="*/ 1109663 w 1547812"/>
                <a:gd name="connsiteY86" fmla="*/ 142875 h 160020"/>
                <a:gd name="connsiteX87" fmla="*/ 1127760 w 1547812"/>
                <a:gd name="connsiteY87" fmla="*/ 100013 h 160020"/>
                <a:gd name="connsiteX88" fmla="*/ 1086803 w 1547812"/>
                <a:gd name="connsiteY88" fmla="*/ 100013 h 160020"/>
                <a:gd name="connsiteX89" fmla="*/ 921068 w 1547812"/>
                <a:gd name="connsiteY89" fmla="*/ 155258 h 160020"/>
                <a:gd name="connsiteX90" fmla="*/ 962025 w 1547812"/>
                <a:gd name="connsiteY90" fmla="*/ 155258 h 160020"/>
                <a:gd name="connsiteX91" fmla="*/ 962025 w 1547812"/>
                <a:gd name="connsiteY91" fmla="*/ 109538 h 160020"/>
                <a:gd name="connsiteX92" fmla="*/ 921068 w 1547812"/>
                <a:gd name="connsiteY92" fmla="*/ 109538 h 160020"/>
                <a:gd name="connsiteX93" fmla="*/ 921068 w 1547812"/>
                <a:gd name="connsiteY93" fmla="*/ 155258 h 160020"/>
                <a:gd name="connsiteX94" fmla="*/ 671513 w 1547812"/>
                <a:gd name="connsiteY94" fmla="*/ 155258 h 160020"/>
                <a:gd name="connsiteX95" fmla="*/ 711518 w 1547812"/>
                <a:gd name="connsiteY95" fmla="*/ 155258 h 160020"/>
                <a:gd name="connsiteX96" fmla="*/ 711518 w 1547812"/>
                <a:gd name="connsiteY96" fmla="*/ 65723 h 160020"/>
                <a:gd name="connsiteX97" fmla="*/ 714375 w 1547812"/>
                <a:gd name="connsiteY97" fmla="*/ 53340 h 160020"/>
                <a:gd name="connsiteX98" fmla="*/ 721043 w 1547812"/>
                <a:gd name="connsiteY98" fmla="*/ 43815 h 160020"/>
                <a:gd name="connsiteX99" fmla="*/ 730568 w 1547812"/>
                <a:gd name="connsiteY99" fmla="*/ 37147 h 160020"/>
                <a:gd name="connsiteX100" fmla="*/ 741998 w 1547812"/>
                <a:gd name="connsiteY100" fmla="*/ 35243 h 160020"/>
                <a:gd name="connsiteX101" fmla="*/ 749618 w 1547812"/>
                <a:gd name="connsiteY101" fmla="*/ 36195 h 160020"/>
                <a:gd name="connsiteX102" fmla="*/ 755333 w 1547812"/>
                <a:gd name="connsiteY102" fmla="*/ 40005 h 160020"/>
                <a:gd name="connsiteX103" fmla="*/ 759143 w 1547812"/>
                <a:gd name="connsiteY103" fmla="*/ 47625 h 160020"/>
                <a:gd name="connsiteX104" fmla="*/ 761048 w 1547812"/>
                <a:gd name="connsiteY104" fmla="*/ 60960 h 160020"/>
                <a:gd name="connsiteX105" fmla="*/ 761048 w 1547812"/>
                <a:gd name="connsiteY105" fmla="*/ 155258 h 160020"/>
                <a:gd name="connsiteX106" fmla="*/ 801053 w 1547812"/>
                <a:gd name="connsiteY106" fmla="*/ 155258 h 160020"/>
                <a:gd name="connsiteX107" fmla="*/ 801053 w 1547812"/>
                <a:gd name="connsiteY107" fmla="*/ 63818 h 160020"/>
                <a:gd name="connsiteX108" fmla="*/ 803910 w 1547812"/>
                <a:gd name="connsiteY108" fmla="*/ 53340 h 160020"/>
                <a:gd name="connsiteX109" fmla="*/ 810578 w 1547812"/>
                <a:gd name="connsiteY109" fmla="*/ 43815 h 160020"/>
                <a:gd name="connsiteX110" fmla="*/ 820103 w 1547812"/>
                <a:gd name="connsiteY110" fmla="*/ 37147 h 160020"/>
                <a:gd name="connsiteX111" fmla="*/ 831533 w 1547812"/>
                <a:gd name="connsiteY111" fmla="*/ 35243 h 160020"/>
                <a:gd name="connsiteX112" fmla="*/ 839153 w 1547812"/>
                <a:gd name="connsiteY112" fmla="*/ 36195 h 160020"/>
                <a:gd name="connsiteX113" fmla="*/ 844868 w 1547812"/>
                <a:gd name="connsiteY113" fmla="*/ 40005 h 160020"/>
                <a:gd name="connsiteX114" fmla="*/ 848678 w 1547812"/>
                <a:gd name="connsiteY114" fmla="*/ 47625 h 160020"/>
                <a:gd name="connsiteX115" fmla="*/ 849630 w 1547812"/>
                <a:gd name="connsiteY115" fmla="*/ 60960 h 160020"/>
                <a:gd name="connsiteX116" fmla="*/ 849630 w 1547812"/>
                <a:gd name="connsiteY116" fmla="*/ 155258 h 160020"/>
                <a:gd name="connsiteX117" fmla="*/ 889635 w 1547812"/>
                <a:gd name="connsiteY117" fmla="*/ 155258 h 160020"/>
                <a:gd name="connsiteX118" fmla="*/ 889635 w 1547812"/>
                <a:gd name="connsiteY118" fmla="*/ 55245 h 160020"/>
                <a:gd name="connsiteX119" fmla="*/ 878205 w 1547812"/>
                <a:gd name="connsiteY119" fmla="*/ 14288 h 160020"/>
                <a:gd name="connsiteX120" fmla="*/ 843915 w 1547812"/>
                <a:gd name="connsiteY120" fmla="*/ 1905 h 160020"/>
                <a:gd name="connsiteX121" fmla="*/ 819150 w 1547812"/>
                <a:gd name="connsiteY121" fmla="*/ 7620 h 160020"/>
                <a:gd name="connsiteX122" fmla="*/ 797243 w 1547812"/>
                <a:gd name="connsiteY122" fmla="*/ 27623 h 160020"/>
                <a:gd name="connsiteX123" fmla="*/ 782955 w 1547812"/>
                <a:gd name="connsiteY123" fmla="*/ 8573 h 160020"/>
                <a:gd name="connsiteX124" fmla="*/ 756285 w 1547812"/>
                <a:gd name="connsiteY124" fmla="*/ 1905 h 160020"/>
                <a:gd name="connsiteX125" fmla="*/ 732473 w 1547812"/>
                <a:gd name="connsiteY125" fmla="*/ 7620 h 160020"/>
                <a:gd name="connsiteX126" fmla="*/ 713423 w 1547812"/>
                <a:gd name="connsiteY126" fmla="*/ 25718 h 160020"/>
                <a:gd name="connsiteX127" fmla="*/ 713423 w 1547812"/>
                <a:gd name="connsiteY127" fmla="*/ 5715 h 160020"/>
                <a:gd name="connsiteX128" fmla="*/ 674370 w 1547812"/>
                <a:gd name="connsiteY128" fmla="*/ 5715 h 160020"/>
                <a:gd name="connsiteX129" fmla="*/ 674370 w 1547812"/>
                <a:gd name="connsiteY129" fmla="*/ 155258 h 160020"/>
                <a:gd name="connsiteX130" fmla="*/ 541973 w 1547812"/>
                <a:gd name="connsiteY130" fmla="*/ 116205 h 160020"/>
                <a:gd name="connsiteX131" fmla="*/ 533400 w 1547812"/>
                <a:gd name="connsiteY131" fmla="*/ 80963 h 160020"/>
                <a:gd name="connsiteX132" fmla="*/ 541973 w 1547812"/>
                <a:gd name="connsiteY132" fmla="*/ 45720 h 160020"/>
                <a:gd name="connsiteX133" fmla="*/ 567690 w 1547812"/>
                <a:gd name="connsiteY133" fmla="*/ 33338 h 160020"/>
                <a:gd name="connsiteX134" fmla="*/ 593408 w 1547812"/>
                <a:gd name="connsiteY134" fmla="*/ 45720 h 160020"/>
                <a:gd name="connsiteX135" fmla="*/ 601980 w 1547812"/>
                <a:gd name="connsiteY135" fmla="*/ 80963 h 160020"/>
                <a:gd name="connsiteX136" fmla="*/ 593408 w 1547812"/>
                <a:gd name="connsiteY136" fmla="*/ 116205 h 160020"/>
                <a:gd name="connsiteX137" fmla="*/ 567690 w 1547812"/>
                <a:gd name="connsiteY137" fmla="*/ 128588 h 160020"/>
                <a:gd name="connsiteX138" fmla="*/ 541973 w 1547812"/>
                <a:gd name="connsiteY138" fmla="*/ 116205 h 160020"/>
                <a:gd name="connsiteX139" fmla="*/ 598170 w 1547812"/>
                <a:gd name="connsiteY139" fmla="*/ 154305 h 160020"/>
                <a:gd name="connsiteX140" fmla="*/ 621983 w 1547812"/>
                <a:gd name="connsiteY140" fmla="*/ 138113 h 160020"/>
                <a:gd name="connsiteX141" fmla="*/ 637223 w 1547812"/>
                <a:gd name="connsiteY141" fmla="*/ 113348 h 160020"/>
                <a:gd name="connsiteX142" fmla="*/ 642938 w 1547812"/>
                <a:gd name="connsiteY142" fmla="*/ 80010 h 160020"/>
                <a:gd name="connsiteX143" fmla="*/ 638175 w 1547812"/>
                <a:gd name="connsiteY143" fmla="*/ 46672 h 160020"/>
                <a:gd name="connsiteX144" fmla="*/ 622935 w 1547812"/>
                <a:gd name="connsiteY144" fmla="*/ 21908 h 160020"/>
                <a:gd name="connsiteX145" fmla="*/ 599123 w 1547812"/>
                <a:gd name="connsiteY145" fmla="*/ 6668 h 160020"/>
                <a:gd name="connsiteX146" fmla="*/ 567690 w 1547812"/>
                <a:gd name="connsiteY146" fmla="*/ 953 h 160020"/>
                <a:gd name="connsiteX147" fmla="*/ 536258 w 1547812"/>
                <a:gd name="connsiteY147" fmla="*/ 6668 h 160020"/>
                <a:gd name="connsiteX148" fmla="*/ 512445 w 1547812"/>
                <a:gd name="connsiteY148" fmla="*/ 21908 h 160020"/>
                <a:gd name="connsiteX149" fmla="*/ 497205 w 1547812"/>
                <a:gd name="connsiteY149" fmla="*/ 46672 h 160020"/>
                <a:gd name="connsiteX150" fmla="*/ 491490 w 1547812"/>
                <a:gd name="connsiteY150" fmla="*/ 80010 h 160020"/>
                <a:gd name="connsiteX151" fmla="*/ 511492 w 1547812"/>
                <a:gd name="connsiteY151" fmla="*/ 139065 h 160020"/>
                <a:gd name="connsiteX152" fmla="*/ 566738 w 1547812"/>
                <a:gd name="connsiteY152" fmla="*/ 160020 h 160020"/>
                <a:gd name="connsiteX153" fmla="*/ 598170 w 1547812"/>
                <a:gd name="connsiteY153" fmla="*/ 154305 h 160020"/>
                <a:gd name="connsiteX154" fmla="*/ 429578 w 1547812"/>
                <a:gd name="connsiteY154" fmla="*/ 100965 h 160020"/>
                <a:gd name="connsiteX155" fmla="*/ 421958 w 1547812"/>
                <a:gd name="connsiteY155" fmla="*/ 120968 h 160020"/>
                <a:gd name="connsiteX156" fmla="*/ 403860 w 1547812"/>
                <a:gd name="connsiteY156" fmla="*/ 127635 h 160020"/>
                <a:gd name="connsiteX157" fmla="*/ 388620 w 1547812"/>
                <a:gd name="connsiteY157" fmla="*/ 123825 h 160020"/>
                <a:gd name="connsiteX158" fmla="*/ 379095 w 1547812"/>
                <a:gd name="connsiteY158" fmla="*/ 113348 h 160020"/>
                <a:gd name="connsiteX159" fmla="*/ 374333 w 1547812"/>
                <a:gd name="connsiteY159" fmla="*/ 98108 h 160020"/>
                <a:gd name="connsiteX160" fmla="*/ 372428 w 1547812"/>
                <a:gd name="connsiteY160" fmla="*/ 80010 h 160020"/>
                <a:gd name="connsiteX161" fmla="*/ 374333 w 1547812"/>
                <a:gd name="connsiteY161" fmla="*/ 62865 h 160020"/>
                <a:gd name="connsiteX162" fmla="*/ 379095 w 1547812"/>
                <a:gd name="connsiteY162" fmla="*/ 47625 h 160020"/>
                <a:gd name="connsiteX163" fmla="*/ 388620 w 1547812"/>
                <a:gd name="connsiteY163" fmla="*/ 37147 h 160020"/>
                <a:gd name="connsiteX164" fmla="*/ 403860 w 1547812"/>
                <a:gd name="connsiteY164" fmla="*/ 33338 h 160020"/>
                <a:gd name="connsiteX165" fmla="*/ 421958 w 1547812"/>
                <a:gd name="connsiteY165" fmla="*/ 40005 h 160020"/>
                <a:gd name="connsiteX166" fmla="*/ 428625 w 1547812"/>
                <a:gd name="connsiteY166" fmla="*/ 58103 h 160020"/>
                <a:gd name="connsiteX167" fmla="*/ 468630 w 1547812"/>
                <a:gd name="connsiteY167" fmla="*/ 52388 h 160020"/>
                <a:gd name="connsiteX168" fmla="*/ 462915 w 1547812"/>
                <a:gd name="connsiteY168" fmla="*/ 31433 h 160020"/>
                <a:gd name="connsiteX169" fmla="*/ 450533 w 1547812"/>
                <a:gd name="connsiteY169" fmla="*/ 15240 h 160020"/>
                <a:gd name="connsiteX170" fmla="*/ 431483 w 1547812"/>
                <a:gd name="connsiteY170" fmla="*/ 4763 h 160020"/>
                <a:gd name="connsiteX171" fmla="*/ 404813 w 1547812"/>
                <a:gd name="connsiteY171" fmla="*/ 953 h 160020"/>
                <a:gd name="connsiteX172" fmla="*/ 373380 w 1547812"/>
                <a:gd name="connsiteY172" fmla="*/ 6668 h 160020"/>
                <a:gd name="connsiteX173" fmla="*/ 350520 w 1547812"/>
                <a:gd name="connsiteY173" fmla="*/ 22860 h 160020"/>
                <a:gd name="connsiteX174" fmla="*/ 336233 w 1547812"/>
                <a:gd name="connsiteY174" fmla="*/ 47625 h 160020"/>
                <a:gd name="connsiteX175" fmla="*/ 331470 w 1547812"/>
                <a:gd name="connsiteY175" fmla="*/ 80010 h 160020"/>
                <a:gd name="connsiteX176" fmla="*/ 336233 w 1547812"/>
                <a:gd name="connsiteY176" fmla="*/ 112395 h 160020"/>
                <a:gd name="connsiteX177" fmla="*/ 349567 w 1547812"/>
                <a:gd name="connsiteY177" fmla="*/ 137160 h 160020"/>
                <a:gd name="connsiteX178" fmla="*/ 372428 w 1547812"/>
                <a:gd name="connsiteY178" fmla="*/ 153353 h 160020"/>
                <a:gd name="connsiteX179" fmla="*/ 404813 w 1547812"/>
                <a:gd name="connsiteY179" fmla="*/ 159068 h 160020"/>
                <a:gd name="connsiteX180" fmla="*/ 453390 w 1547812"/>
                <a:gd name="connsiteY180" fmla="*/ 142875 h 160020"/>
                <a:gd name="connsiteX181" fmla="*/ 471488 w 1547812"/>
                <a:gd name="connsiteY181" fmla="*/ 100013 h 160020"/>
                <a:gd name="connsiteX182" fmla="*/ 429578 w 1547812"/>
                <a:gd name="connsiteY182" fmla="*/ 100013 h 160020"/>
                <a:gd name="connsiteX183" fmla="*/ 203835 w 1547812"/>
                <a:gd name="connsiteY183" fmla="*/ 63818 h 160020"/>
                <a:gd name="connsiteX184" fmla="*/ 206692 w 1547812"/>
                <a:gd name="connsiteY184" fmla="*/ 51435 h 160020"/>
                <a:gd name="connsiteX185" fmla="*/ 213360 w 1547812"/>
                <a:gd name="connsiteY185" fmla="*/ 40958 h 160020"/>
                <a:gd name="connsiteX186" fmla="*/ 223838 w 1547812"/>
                <a:gd name="connsiteY186" fmla="*/ 34290 h 160020"/>
                <a:gd name="connsiteX187" fmla="*/ 238125 w 1547812"/>
                <a:gd name="connsiteY187" fmla="*/ 31433 h 160020"/>
                <a:gd name="connsiteX188" fmla="*/ 261938 w 1547812"/>
                <a:gd name="connsiteY188" fmla="*/ 40005 h 160020"/>
                <a:gd name="connsiteX189" fmla="*/ 269558 w 1547812"/>
                <a:gd name="connsiteY189" fmla="*/ 63818 h 160020"/>
                <a:gd name="connsiteX190" fmla="*/ 203835 w 1547812"/>
                <a:gd name="connsiteY190" fmla="*/ 63818 h 160020"/>
                <a:gd name="connsiteX191" fmla="*/ 266700 w 1547812"/>
                <a:gd name="connsiteY191" fmla="*/ 108585 h 160020"/>
                <a:gd name="connsiteX192" fmla="*/ 239077 w 1547812"/>
                <a:gd name="connsiteY192" fmla="*/ 128588 h 160020"/>
                <a:gd name="connsiteX193" fmla="*/ 213360 w 1547812"/>
                <a:gd name="connsiteY193" fmla="*/ 118110 h 160020"/>
                <a:gd name="connsiteX194" fmla="*/ 203835 w 1547812"/>
                <a:gd name="connsiteY194" fmla="*/ 89535 h 160020"/>
                <a:gd name="connsiteX195" fmla="*/ 307658 w 1547812"/>
                <a:gd name="connsiteY195" fmla="*/ 89535 h 160020"/>
                <a:gd name="connsiteX196" fmla="*/ 307658 w 1547812"/>
                <a:gd name="connsiteY196" fmla="*/ 73343 h 160020"/>
                <a:gd name="connsiteX197" fmla="*/ 290513 w 1547812"/>
                <a:gd name="connsiteY197" fmla="*/ 20003 h 160020"/>
                <a:gd name="connsiteX198" fmla="*/ 239077 w 1547812"/>
                <a:gd name="connsiteY198" fmla="*/ 0 h 160020"/>
                <a:gd name="connsiteX199" fmla="*/ 208598 w 1547812"/>
                <a:gd name="connsiteY199" fmla="*/ 5715 h 160020"/>
                <a:gd name="connsiteX200" fmla="*/ 184785 w 1547812"/>
                <a:gd name="connsiteY200" fmla="*/ 20955 h 160020"/>
                <a:gd name="connsiteX201" fmla="*/ 169545 w 1547812"/>
                <a:gd name="connsiteY201" fmla="*/ 45720 h 160020"/>
                <a:gd name="connsiteX202" fmla="*/ 163830 w 1547812"/>
                <a:gd name="connsiteY202" fmla="*/ 79058 h 160020"/>
                <a:gd name="connsiteX203" fmla="*/ 182880 w 1547812"/>
                <a:gd name="connsiteY203" fmla="*/ 137160 h 160020"/>
                <a:gd name="connsiteX204" fmla="*/ 239077 w 1547812"/>
                <a:gd name="connsiteY204" fmla="*/ 158115 h 160020"/>
                <a:gd name="connsiteX205" fmla="*/ 285750 w 1547812"/>
                <a:gd name="connsiteY205" fmla="*/ 144780 h 160020"/>
                <a:gd name="connsiteX206" fmla="*/ 305753 w 1547812"/>
                <a:gd name="connsiteY206" fmla="*/ 106680 h 160020"/>
                <a:gd name="connsiteX207" fmla="*/ 266700 w 1547812"/>
                <a:gd name="connsiteY207" fmla="*/ 106680 h 160020"/>
                <a:gd name="connsiteX208" fmla="*/ 97155 w 1547812"/>
                <a:gd name="connsiteY208" fmla="*/ 96203 h 160020"/>
                <a:gd name="connsiteX209" fmla="*/ 93345 w 1547812"/>
                <a:gd name="connsiteY209" fmla="*/ 111443 h 160020"/>
                <a:gd name="connsiteX210" fmla="*/ 84773 w 1547812"/>
                <a:gd name="connsiteY210" fmla="*/ 121920 h 160020"/>
                <a:gd name="connsiteX211" fmla="*/ 60007 w 1547812"/>
                <a:gd name="connsiteY211" fmla="*/ 129540 h 160020"/>
                <a:gd name="connsiteX212" fmla="*/ 45720 w 1547812"/>
                <a:gd name="connsiteY212" fmla="*/ 124778 h 160020"/>
                <a:gd name="connsiteX213" fmla="*/ 40957 w 1547812"/>
                <a:gd name="connsiteY213" fmla="*/ 113348 h 160020"/>
                <a:gd name="connsiteX214" fmla="*/ 42863 w 1547812"/>
                <a:gd name="connsiteY214" fmla="*/ 104775 h 160020"/>
                <a:gd name="connsiteX215" fmla="*/ 48577 w 1547812"/>
                <a:gd name="connsiteY215" fmla="*/ 98108 h 160020"/>
                <a:gd name="connsiteX216" fmla="*/ 60007 w 1547812"/>
                <a:gd name="connsiteY216" fmla="*/ 93345 h 160020"/>
                <a:gd name="connsiteX217" fmla="*/ 80010 w 1547812"/>
                <a:gd name="connsiteY217" fmla="*/ 90488 h 160020"/>
                <a:gd name="connsiteX218" fmla="*/ 98107 w 1547812"/>
                <a:gd name="connsiteY218" fmla="*/ 89535 h 160020"/>
                <a:gd name="connsiteX219" fmla="*/ 98107 w 1547812"/>
                <a:gd name="connsiteY219" fmla="*/ 96203 h 160020"/>
                <a:gd name="connsiteX220" fmla="*/ 98107 w 1547812"/>
                <a:gd name="connsiteY220" fmla="*/ 155258 h 160020"/>
                <a:gd name="connsiteX221" fmla="*/ 136208 w 1547812"/>
                <a:gd name="connsiteY221" fmla="*/ 155258 h 160020"/>
                <a:gd name="connsiteX222" fmla="*/ 136208 w 1547812"/>
                <a:gd name="connsiteY222" fmla="*/ 60960 h 160020"/>
                <a:gd name="connsiteX223" fmla="*/ 133350 w 1547812"/>
                <a:gd name="connsiteY223" fmla="*/ 36195 h 160020"/>
                <a:gd name="connsiteX224" fmla="*/ 122873 w 1547812"/>
                <a:gd name="connsiteY224" fmla="*/ 17145 h 160020"/>
                <a:gd name="connsiteX225" fmla="*/ 103823 w 1547812"/>
                <a:gd name="connsiteY225" fmla="*/ 5715 h 160020"/>
                <a:gd name="connsiteX226" fmla="*/ 74295 w 1547812"/>
                <a:gd name="connsiteY226" fmla="*/ 1905 h 160020"/>
                <a:gd name="connsiteX227" fmla="*/ 29527 w 1547812"/>
                <a:gd name="connsiteY227" fmla="*/ 12383 h 160020"/>
                <a:gd name="connsiteX228" fmla="*/ 8573 w 1547812"/>
                <a:gd name="connsiteY228" fmla="*/ 46672 h 160020"/>
                <a:gd name="connsiteX229" fmla="*/ 44768 w 1547812"/>
                <a:gd name="connsiteY229" fmla="*/ 50483 h 160020"/>
                <a:gd name="connsiteX230" fmla="*/ 71438 w 1547812"/>
                <a:gd name="connsiteY230" fmla="*/ 32385 h 160020"/>
                <a:gd name="connsiteX231" fmla="*/ 89535 w 1547812"/>
                <a:gd name="connsiteY231" fmla="*/ 37147 h 160020"/>
                <a:gd name="connsiteX232" fmla="*/ 97155 w 1547812"/>
                <a:gd name="connsiteY232" fmla="*/ 56197 h 160020"/>
                <a:gd name="connsiteX233" fmla="*/ 97155 w 1547812"/>
                <a:gd name="connsiteY233" fmla="*/ 62865 h 160020"/>
                <a:gd name="connsiteX234" fmla="*/ 78105 w 1547812"/>
                <a:gd name="connsiteY234" fmla="*/ 63818 h 160020"/>
                <a:gd name="connsiteX235" fmla="*/ 49530 w 1547812"/>
                <a:gd name="connsiteY235" fmla="*/ 66675 h 160020"/>
                <a:gd name="connsiteX236" fmla="*/ 24765 w 1547812"/>
                <a:gd name="connsiteY236" fmla="*/ 74295 h 160020"/>
                <a:gd name="connsiteX237" fmla="*/ 6668 w 1547812"/>
                <a:gd name="connsiteY237" fmla="*/ 89535 h 160020"/>
                <a:gd name="connsiteX238" fmla="*/ 0 w 1547812"/>
                <a:gd name="connsiteY238" fmla="*/ 114300 h 160020"/>
                <a:gd name="connsiteX239" fmla="*/ 3810 w 1547812"/>
                <a:gd name="connsiteY239" fmla="*/ 134303 h 160020"/>
                <a:gd name="connsiteX240" fmla="*/ 14288 w 1547812"/>
                <a:gd name="connsiteY240" fmla="*/ 148590 h 160020"/>
                <a:gd name="connsiteX241" fmla="*/ 29527 w 1547812"/>
                <a:gd name="connsiteY241" fmla="*/ 156210 h 160020"/>
                <a:gd name="connsiteX242" fmla="*/ 48577 w 1547812"/>
                <a:gd name="connsiteY242" fmla="*/ 159068 h 160020"/>
                <a:gd name="connsiteX243" fmla="*/ 77152 w 1547812"/>
                <a:gd name="connsiteY243" fmla="*/ 152400 h 160020"/>
                <a:gd name="connsiteX244" fmla="*/ 97155 w 1547812"/>
                <a:gd name="connsiteY244" fmla="*/ 136208 h 160020"/>
                <a:gd name="connsiteX245" fmla="*/ 97155 w 1547812"/>
                <a:gd name="connsiteY245" fmla="*/ 155258 h 160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</a:cxnLst>
              <a:rect l="l" t="t" r="r" b="b"/>
              <a:pathLst>
                <a:path w="1547812" h="160020">
                  <a:moveTo>
                    <a:pt x="1329690" y="155258"/>
                  </a:moveTo>
                  <a:lnTo>
                    <a:pt x="1369695" y="155258"/>
                  </a:lnTo>
                  <a:lnTo>
                    <a:pt x="1369695" y="65723"/>
                  </a:lnTo>
                  <a:cubicBezTo>
                    <a:pt x="1369695" y="60960"/>
                    <a:pt x="1370648" y="57150"/>
                    <a:pt x="1372553" y="53340"/>
                  </a:cubicBezTo>
                  <a:cubicBezTo>
                    <a:pt x="1374458" y="49530"/>
                    <a:pt x="1376363" y="46672"/>
                    <a:pt x="1379220" y="43815"/>
                  </a:cubicBezTo>
                  <a:cubicBezTo>
                    <a:pt x="1382078" y="40958"/>
                    <a:pt x="1385888" y="38100"/>
                    <a:pt x="1388745" y="37147"/>
                  </a:cubicBezTo>
                  <a:cubicBezTo>
                    <a:pt x="1392555" y="36195"/>
                    <a:pt x="1395413" y="35243"/>
                    <a:pt x="1400175" y="35243"/>
                  </a:cubicBezTo>
                  <a:cubicBezTo>
                    <a:pt x="1403033" y="35243"/>
                    <a:pt x="1404938" y="35243"/>
                    <a:pt x="1407795" y="36195"/>
                  </a:cubicBezTo>
                  <a:cubicBezTo>
                    <a:pt x="1409700" y="37147"/>
                    <a:pt x="1411605" y="38100"/>
                    <a:pt x="1413510" y="40005"/>
                  </a:cubicBezTo>
                  <a:cubicBezTo>
                    <a:pt x="1415415" y="41910"/>
                    <a:pt x="1416368" y="44768"/>
                    <a:pt x="1417320" y="47625"/>
                  </a:cubicBezTo>
                  <a:cubicBezTo>
                    <a:pt x="1418273" y="51435"/>
                    <a:pt x="1419225" y="55245"/>
                    <a:pt x="1419225" y="60960"/>
                  </a:cubicBezTo>
                  <a:lnTo>
                    <a:pt x="1419225" y="155258"/>
                  </a:lnTo>
                  <a:lnTo>
                    <a:pt x="1459230" y="155258"/>
                  </a:lnTo>
                  <a:lnTo>
                    <a:pt x="1459230" y="63818"/>
                  </a:lnTo>
                  <a:cubicBezTo>
                    <a:pt x="1459230" y="60008"/>
                    <a:pt x="1460183" y="56197"/>
                    <a:pt x="1462088" y="53340"/>
                  </a:cubicBezTo>
                  <a:cubicBezTo>
                    <a:pt x="1463993" y="49530"/>
                    <a:pt x="1465898" y="46672"/>
                    <a:pt x="1468755" y="43815"/>
                  </a:cubicBezTo>
                  <a:cubicBezTo>
                    <a:pt x="1471613" y="40958"/>
                    <a:pt x="1475423" y="38100"/>
                    <a:pt x="1478280" y="37147"/>
                  </a:cubicBezTo>
                  <a:cubicBezTo>
                    <a:pt x="1481138" y="36195"/>
                    <a:pt x="1484948" y="35243"/>
                    <a:pt x="1489710" y="35243"/>
                  </a:cubicBezTo>
                  <a:cubicBezTo>
                    <a:pt x="1492568" y="35243"/>
                    <a:pt x="1494473" y="35243"/>
                    <a:pt x="1497330" y="36195"/>
                  </a:cubicBezTo>
                  <a:cubicBezTo>
                    <a:pt x="1499235" y="37147"/>
                    <a:pt x="1501140" y="38100"/>
                    <a:pt x="1503045" y="40005"/>
                  </a:cubicBezTo>
                  <a:cubicBezTo>
                    <a:pt x="1504950" y="41910"/>
                    <a:pt x="1505903" y="44768"/>
                    <a:pt x="1506855" y="47625"/>
                  </a:cubicBezTo>
                  <a:cubicBezTo>
                    <a:pt x="1507808" y="51435"/>
                    <a:pt x="1507808" y="55245"/>
                    <a:pt x="1507808" y="60960"/>
                  </a:cubicBezTo>
                  <a:lnTo>
                    <a:pt x="1507808" y="155258"/>
                  </a:lnTo>
                  <a:lnTo>
                    <a:pt x="1547813" y="155258"/>
                  </a:lnTo>
                  <a:lnTo>
                    <a:pt x="1547813" y="55245"/>
                  </a:lnTo>
                  <a:cubicBezTo>
                    <a:pt x="1547813" y="36195"/>
                    <a:pt x="1544003" y="22860"/>
                    <a:pt x="1536383" y="14288"/>
                  </a:cubicBezTo>
                  <a:cubicBezTo>
                    <a:pt x="1528763" y="5715"/>
                    <a:pt x="1517333" y="1905"/>
                    <a:pt x="1502093" y="1905"/>
                  </a:cubicBezTo>
                  <a:cubicBezTo>
                    <a:pt x="1492568" y="1905"/>
                    <a:pt x="1484948" y="3810"/>
                    <a:pt x="1477328" y="7620"/>
                  </a:cubicBezTo>
                  <a:cubicBezTo>
                    <a:pt x="1469708" y="11430"/>
                    <a:pt x="1462088" y="18098"/>
                    <a:pt x="1455420" y="27623"/>
                  </a:cubicBezTo>
                  <a:cubicBezTo>
                    <a:pt x="1452563" y="19050"/>
                    <a:pt x="1447800" y="12383"/>
                    <a:pt x="1441133" y="8573"/>
                  </a:cubicBezTo>
                  <a:cubicBezTo>
                    <a:pt x="1434465" y="4763"/>
                    <a:pt x="1425893" y="1905"/>
                    <a:pt x="1414463" y="1905"/>
                  </a:cubicBezTo>
                  <a:cubicBezTo>
                    <a:pt x="1405890" y="1905"/>
                    <a:pt x="1398270" y="3810"/>
                    <a:pt x="1390650" y="7620"/>
                  </a:cubicBezTo>
                  <a:cubicBezTo>
                    <a:pt x="1383030" y="11430"/>
                    <a:pt x="1376363" y="18098"/>
                    <a:pt x="1371600" y="25718"/>
                  </a:cubicBezTo>
                  <a:lnTo>
                    <a:pt x="1371600" y="5715"/>
                  </a:lnTo>
                  <a:lnTo>
                    <a:pt x="1332548" y="5715"/>
                  </a:lnTo>
                  <a:lnTo>
                    <a:pt x="1332548" y="155258"/>
                  </a:lnTo>
                  <a:close/>
                  <a:moveTo>
                    <a:pt x="1199198" y="116205"/>
                  </a:moveTo>
                  <a:cubicBezTo>
                    <a:pt x="1193483" y="108585"/>
                    <a:pt x="1190625" y="96203"/>
                    <a:pt x="1190625" y="80963"/>
                  </a:cubicBezTo>
                  <a:cubicBezTo>
                    <a:pt x="1190625" y="65723"/>
                    <a:pt x="1193483" y="54293"/>
                    <a:pt x="1199198" y="45720"/>
                  </a:cubicBezTo>
                  <a:cubicBezTo>
                    <a:pt x="1204913" y="37147"/>
                    <a:pt x="1213485" y="33338"/>
                    <a:pt x="1224915" y="33338"/>
                  </a:cubicBezTo>
                  <a:cubicBezTo>
                    <a:pt x="1236345" y="33338"/>
                    <a:pt x="1244918" y="37147"/>
                    <a:pt x="1250633" y="45720"/>
                  </a:cubicBezTo>
                  <a:cubicBezTo>
                    <a:pt x="1256348" y="54293"/>
                    <a:pt x="1259205" y="65723"/>
                    <a:pt x="1259205" y="80963"/>
                  </a:cubicBezTo>
                  <a:cubicBezTo>
                    <a:pt x="1259205" y="96203"/>
                    <a:pt x="1256348" y="107633"/>
                    <a:pt x="1250633" y="116205"/>
                  </a:cubicBezTo>
                  <a:cubicBezTo>
                    <a:pt x="1244918" y="124778"/>
                    <a:pt x="1236345" y="128588"/>
                    <a:pt x="1224915" y="128588"/>
                  </a:cubicBezTo>
                  <a:cubicBezTo>
                    <a:pt x="1213485" y="127635"/>
                    <a:pt x="1204913" y="123825"/>
                    <a:pt x="1199198" y="116205"/>
                  </a:cubicBezTo>
                  <a:moveTo>
                    <a:pt x="1256348" y="154305"/>
                  </a:moveTo>
                  <a:cubicBezTo>
                    <a:pt x="1265873" y="150495"/>
                    <a:pt x="1273493" y="145733"/>
                    <a:pt x="1280160" y="138113"/>
                  </a:cubicBezTo>
                  <a:cubicBezTo>
                    <a:pt x="1286828" y="131445"/>
                    <a:pt x="1291590" y="122873"/>
                    <a:pt x="1295400" y="113348"/>
                  </a:cubicBezTo>
                  <a:cubicBezTo>
                    <a:pt x="1299210" y="103823"/>
                    <a:pt x="1301115" y="92393"/>
                    <a:pt x="1301115" y="80010"/>
                  </a:cubicBezTo>
                  <a:cubicBezTo>
                    <a:pt x="1301115" y="67628"/>
                    <a:pt x="1299210" y="57150"/>
                    <a:pt x="1296353" y="46672"/>
                  </a:cubicBezTo>
                  <a:cubicBezTo>
                    <a:pt x="1293495" y="36195"/>
                    <a:pt x="1287780" y="28575"/>
                    <a:pt x="1281113" y="21908"/>
                  </a:cubicBezTo>
                  <a:cubicBezTo>
                    <a:pt x="1274445" y="15240"/>
                    <a:pt x="1266825" y="9525"/>
                    <a:pt x="1257300" y="6668"/>
                  </a:cubicBezTo>
                  <a:cubicBezTo>
                    <a:pt x="1247775" y="2858"/>
                    <a:pt x="1237298" y="953"/>
                    <a:pt x="1225868" y="953"/>
                  </a:cubicBezTo>
                  <a:cubicBezTo>
                    <a:pt x="1214438" y="953"/>
                    <a:pt x="1203960" y="2858"/>
                    <a:pt x="1194435" y="6668"/>
                  </a:cubicBezTo>
                  <a:cubicBezTo>
                    <a:pt x="1184910" y="10478"/>
                    <a:pt x="1177290" y="15240"/>
                    <a:pt x="1170623" y="21908"/>
                  </a:cubicBezTo>
                  <a:cubicBezTo>
                    <a:pt x="1163955" y="28575"/>
                    <a:pt x="1159193" y="37147"/>
                    <a:pt x="1155383" y="46672"/>
                  </a:cubicBezTo>
                  <a:cubicBezTo>
                    <a:pt x="1151573" y="56197"/>
                    <a:pt x="1149668" y="67628"/>
                    <a:pt x="1149668" y="80010"/>
                  </a:cubicBezTo>
                  <a:cubicBezTo>
                    <a:pt x="1149668" y="105728"/>
                    <a:pt x="1156335" y="124778"/>
                    <a:pt x="1169670" y="139065"/>
                  </a:cubicBezTo>
                  <a:cubicBezTo>
                    <a:pt x="1183005" y="152400"/>
                    <a:pt x="1201103" y="160020"/>
                    <a:pt x="1225868" y="160020"/>
                  </a:cubicBezTo>
                  <a:cubicBezTo>
                    <a:pt x="1236345" y="160020"/>
                    <a:pt x="1246823" y="158115"/>
                    <a:pt x="1256348" y="154305"/>
                  </a:cubicBezTo>
                  <a:moveTo>
                    <a:pt x="1086803" y="100965"/>
                  </a:moveTo>
                  <a:cubicBezTo>
                    <a:pt x="1085850" y="109538"/>
                    <a:pt x="1083945" y="116205"/>
                    <a:pt x="1079183" y="120968"/>
                  </a:cubicBezTo>
                  <a:cubicBezTo>
                    <a:pt x="1074420" y="125730"/>
                    <a:pt x="1068705" y="127635"/>
                    <a:pt x="1061085" y="127635"/>
                  </a:cubicBezTo>
                  <a:cubicBezTo>
                    <a:pt x="1055370" y="127635"/>
                    <a:pt x="1049655" y="126683"/>
                    <a:pt x="1045845" y="123825"/>
                  </a:cubicBezTo>
                  <a:cubicBezTo>
                    <a:pt x="1042035" y="120968"/>
                    <a:pt x="1038225" y="118110"/>
                    <a:pt x="1036320" y="113348"/>
                  </a:cubicBezTo>
                  <a:cubicBezTo>
                    <a:pt x="1034415" y="108585"/>
                    <a:pt x="1032510" y="103823"/>
                    <a:pt x="1031558" y="98108"/>
                  </a:cubicBezTo>
                  <a:cubicBezTo>
                    <a:pt x="1030605" y="92393"/>
                    <a:pt x="1029653" y="86678"/>
                    <a:pt x="1029653" y="80010"/>
                  </a:cubicBezTo>
                  <a:cubicBezTo>
                    <a:pt x="1029653" y="74295"/>
                    <a:pt x="1030605" y="67628"/>
                    <a:pt x="1031558" y="62865"/>
                  </a:cubicBezTo>
                  <a:cubicBezTo>
                    <a:pt x="1032510" y="57150"/>
                    <a:pt x="1034415" y="52388"/>
                    <a:pt x="1036320" y="47625"/>
                  </a:cubicBezTo>
                  <a:cubicBezTo>
                    <a:pt x="1038225" y="42863"/>
                    <a:pt x="1042035" y="40005"/>
                    <a:pt x="1045845" y="37147"/>
                  </a:cubicBezTo>
                  <a:cubicBezTo>
                    <a:pt x="1049655" y="34290"/>
                    <a:pt x="1054418" y="33338"/>
                    <a:pt x="1061085" y="33338"/>
                  </a:cubicBezTo>
                  <a:cubicBezTo>
                    <a:pt x="1069658" y="33338"/>
                    <a:pt x="1075373" y="35243"/>
                    <a:pt x="1079183" y="40005"/>
                  </a:cubicBezTo>
                  <a:cubicBezTo>
                    <a:pt x="1082993" y="44768"/>
                    <a:pt x="1084898" y="50483"/>
                    <a:pt x="1085850" y="58103"/>
                  </a:cubicBezTo>
                  <a:lnTo>
                    <a:pt x="1125855" y="52388"/>
                  </a:lnTo>
                  <a:cubicBezTo>
                    <a:pt x="1124903" y="44768"/>
                    <a:pt x="1122998" y="38100"/>
                    <a:pt x="1120140" y="31433"/>
                  </a:cubicBezTo>
                  <a:cubicBezTo>
                    <a:pt x="1117283" y="24765"/>
                    <a:pt x="1113473" y="20003"/>
                    <a:pt x="1107758" y="15240"/>
                  </a:cubicBezTo>
                  <a:cubicBezTo>
                    <a:pt x="1102995" y="10478"/>
                    <a:pt x="1096328" y="6668"/>
                    <a:pt x="1088708" y="4763"/>
                  </a:cubicBezTo>
                  <a:cubicBezTo>
                    <a:pt x="1081088" y="1905"/>
                    <a:pt x="1072515" y="953"/>
                    <a:pt x="1062038" y="953"/>
                  </a:cubicBezTo>
                  <a:cubicBezTo>
                    <a:pt x="1050608" y="953"/>
                    <a:pt x="1040130" y="2858"/>
                    <a:pt x="1030605" y="6668"/>
                  </a:cubicBezTo>
                  <a:cubicBezTo>
                    <a:pt x="1021080" y="10478"/>
                    <a:pt x="1013460" y="16193"/>
                    <a:pt x="1007745" y="22860"/>
                  </a:cubicBezTo>
                  <a:cubicBezTo>
                    <a:pt x="1001078" y="29528"/>
                    <a:pt x="996315" y="38100"/>
                    <a:pt x="993458" y="47625"/>
                  </a:cubicBezTo>
                  <a:cubicBezTo>
                    <a:pt x="990600" y="57150"/>
                    <a:pt x="988695" y="68580"/>
                    <a:pt x="988695" y="80010"/>
                  </a:cubicBezTo>
                  <a:cubicBezTo>
                    <a:pt x="988695" y="91440"/>
                    <a:pt x="989647" y="102870"/>
                    <a:pt x="992505" y="112395"/>
                  </a:cubicBezTo>
                  <a:cubicBezTo>
                    <a:pt x="995363" y="121920"/>
                    <a:pt x="1000125" y="130493"/>
                    <a:pt x="1005840" y="137160"/>
                  </a:cubicBezTo>
                  <a:cubicBezTo>
                    <a:pt x="1011555" y="143828"/>
                    <a:pt x="1019175" y="149543"/>
                    <a:pt x="1028700" y="153353"/>
                  </a:cubicBezTo>
                  <a:cubicBezTo>
                    <a:pt x="1038225" y="157163"/>
                    <a:pt x="1048703" y="159068"/>
                    <a:pt x="1061085" y="159068"/>
                  </a:cubicBezTo>
                  <a:cubicBezTo>
                    <a:pt x="1082993" y="159068"/>
                    <a:pt x="1099185" y="153353"/>
                    <a:pt x="1109663" y="142875"/>
                  </a:cubicBezTo>
                  <a:cubicBezTo>
                    <a:pt x="1120140" y="132398"/>
                    <a:pt x="1126808" y="118110"/>
                    <a:pt x="1127760" y="100013"/>
                  </a:cubicBezTo>
                  <a:lnTo>
                    <a:pt x="1086803" y="100013"/>
                  </a:lnTo>
                  <a:close/>
                  <a:moveTo>
                    <a:pt x="921068" y="155258"/>
                  </a:moveTo>
                  <a:lnTo>
                    <a:pt x="962025" y="155258"/>
                  </a:lnTo>
                  <a:lnTo>
                    <a:pt x="962025" y="109538"/>
                  </a:lnTo>
                  <a:lnTo>
                    <a:pt x="921068" y="109538"/>
                  </a:lnTo>
                  <a:lnTo>
                    <a:pt x="921068" y="155258"/>
                  </a:lnTo>
                  <a:close/>
                  <a:moveTo>
                    <a:pt x="671513" y="155258"/>
                  </a:moveTo>
                  <a:lnTo>
                    <a:pt x="711518" y="155258"/>
                  </a:lnTo>
                  <a:lnTo>
                    <a:pt x="711518" y="65723"/>
                  </a:lnTo>
                  <a:cubicBezTo>
                    <a:pt x="711518" y="60960"/>
                    <a:pt x="712470" y="57150"/>
                    <a:pt x="714375" y="53340"/>
                  </a:cubicBezTo>
                  <a:cubicBezTo>
                    <a:pt x="716280" y="49530"/>
                    <a:pt x="718185" y="46672"/>
                    <a:pt x="721043" y="43815"/>
                  </a:cubicBezTo>
                  <a:cubicBezTo>
                    <a:pt x="723900" y="40958"/>
                    <a:pt x="727710" y="38100"/>
                    <a:pt x="730568" y="37147"/>
                  </a:cubicBezTo>
                  <a:cubicBezTo>
                    <a:pt x="734378" y="36195"/>
                    <a:pt x="737235" y="35243"/>
                    <a:pt x="741998" y="35243"/>
                  </a:cubicBezTo>
                  <a:cubicBezTo>
                    <a:pt x="744855" y="35243"/>
                    <a:pt x="746760" y="35243"/>
                    <a:pt x="749618" y="36195"/>
                  </a:cubicBezTo>
                  <a:cubicBezTo>
                    <a:pt x="751523" y="37147"/>
                    <a:pt x="753428" y="38100"/>
                    <a:pt x="755333" y="40005"/>
                  </a:cubicBezTo>
                  <a:cubicBezTo>
                    <a:pt x="757238" y="41910"/>
                    <a:pt x="758190" y="44768"/>
                    <a:pt x="759143" y="47625"/>
                  </a:cubicBezTo>
                  <a:cubicBezTo>
                    <a:pt x="760095" y="51435"/>
                    <a:pt x="761048" y="55245"/>
                    <a:pt x="761048" y="60960"/>
                  </a:cubicBezTo>
                  <a:lnTo>
                    <a:pt x="761048" y="155258"/>
                  </a:lnTo>
                  <a:lnTo>
                    <a:pt x="801053" y="155258"/>
                  </a:lnTo>
                  <a:lnTo>
                    <a:pt x="801053" y="63818"/>
                  </a:lnTo>
                  <a:cubicBezTo>
                    <a:pt x="801053" y="60008"/>
                    <a:pt x="802005" y="56197"/>
                    <a:pt x="803910" y="53340"/>
                  </a:cubicBezTo>
                  <a:cubicBezTo>
                    <a:pt x="805815" y="49530"/>
                    <a:pt x="807720" y="46672"/>
                    <a:pt x="810578" y="43815"/>
                  </a:cubicBezTo>
                  <a:cubicBezTo>
                    <a:pt x="813435" y="40958"/>
                    <a:pt x="817245" y="38100"/>
                    <a:pt x="820103" y="37147"/>
                  </a:cubicBezTo>
                  <a:cubicBezTo>
                    <a:pt x="822960" y="36195"/>
                    <a:pt x="826770" y="35243"/>
                    <a:pt x="831533" y="35243"/>
                  </a:cubicBezTo>
                  <a:cubicBezTo>
                    <a:pt x="834390" y="35243"/>
                    <a:pt x="836295" y="35243"/>
                    <a:pt x="839153" y="36195"/>
                  </a:cubicBezTo>
                  <a:cubicBezTo>
                    <a:pt x="841058" y="37147"/>
                    <a:pt x="842963" y="38100"/>
                    <a:pt x="844868" y="40005"/>
                  </a:cubicBezTo>
                  <a:cubicBezTo>
                    <a:pt x="846772" y="41910"/>
                    <a:pt x="847725" y="44768"/>
                    <a:pt x="848678" y="47625"/>
                  </a:cubicBezTo>
                  <a:cubicBezTo>
                    <a:pt x="849630" y="51435"/>
                    <a:pt x="849630" y="55245"/>
                    <a:pt x="849630" y="60960"/>
                  </a:cubicBezTo>
                  <a:lnTo>
                    <a:pt x="849630" y="155258"/>
                  </a:lnTo>
                  <a:lnTo>
                    <a:pt x="889635" y="155258"/>
                  </a:lnTo>
                  <a:lnTo>
                    <a:pt x="889635" y="55245"/>
                  </a:lnTo>
                  <a:cubicBezTo>
                    <a:pt x="889635" y="36195"/>
                    <a:pt x="885825" y="22860"/>
                    <a:pt x="878205" y="14288"/>
                  </a:cubicBezTo>
                  <a:cubicBezTo>
                    <a:pt x="870585" y="5715"/>
                    <a:pt x="859155" y="1905"/>
                    <a:pt x="843915" y="1905"/>
                  </a:cubicBezTo>
                  <a:cubicBezTo>
                    <a:pt x="834390" y="1905"/>
                    <a:pt x="826770" y="3810"/>
                    <a:pt x="819150" y="7620"/>
                  </a:cubicBezTo>
                  <a:cubicBezTo>
                    <a:pt x="811530" y="11430"/>
                    <a:pt x="803910" y="18098"/>
                    <a:pt x="797243" y="27623"/>
                  </a:cubicBezTo>
                  <a:cubicBezTo>
                    <a:pt x="794385" y="19050"/>
                    <a:pt x="789623" y="12383"/>
                    <a:pt x="782955" y="8573"/>
                  </a:cubicBezTo>
                  <a:cubicBezTo>
                    <a:pt x="776288" y="4763"/>
                    <a:pt x="766763" y="1905"/>
                    <a:pt x="756285" y="1905"/>
                  </a:cubicBezTo>
                  <a:cubicBezTo>
                    <a:pt x="747713" y="1905"/>
                    <a:pt x="740093" y="3810"/>
                    <a:pt x="732473" y="7620"/>
                  </a:cubicBezTo>
                  <a:cubicBezTo>
                    <a:pt x="724853" y="11430"/>
                    <a:pt x="718185" y="18098"/>
                    <a:pt x="713423" y="25718"/>
                  </a:cubicBezTo>
                  <a:lnTo>
                    <a:pt x="713423" y="5715"/>
                  </a:lnTo>
                  <a:lnTo>
                    <a:pt x="674370" y="5715"/>
                  </a:lnTo>
                  <a:lnTo>
                    <a:pt x="674370" y="155258"/>
                  </a:lnTo>
                  <a:close/>
                  <a:moveTo>
                    <a:pt x="541973" y="116205"/>
                  </a:moveTo>
                  <a:cubicBezTo>
                    <a:pt x="536258" y="108585"/>
                    <a:pt x="533400" y="96203"/>
                    <a:pt x="533400" y="80963"/>
                  </a:cubicBezTo>
                  <a:cubicBezTo>
                    <a:pt x="533400" y="65723"/>
                    <a:pt x="536258" y="54293"/>
                    <a:pt x="541973" y="45720"/>
                  </a:cubicBezTo>
                  <a:cubicBezTo>
                    <a:pt x="547688" y="38100"/>
                    <a:pt x="556260" y="33338"/>
                    <a:pt x="567690" y="33338"/>
                  </a:cubicBezTo>
                  <a:cubicBezTo>
                    <a:pt x="579120" y="33338"/>
                    <a:pt x="587693" y="37147"/>
                    <a:pt x="593408" y="45720"/>
                  </a:cubicBezTo>
                  <a:cubicBezTo>
                    <a:pt x="599123" y="53340"/>
                    <a:pt x="601980" y="65723"/>
                    <a:pt x="601980" y="80963"/>
                  </a:cubicBezTo>
                  <a:cubicBezTo>
                    <a:pt x="601980" y="96203"/>
                    <a:pt x="599123" y="107633"/>
                    <a:pt x="593408" y="116205"/>
                  </a:cubicBezTo>
                  <a:cubicBezTo>
                    <a:pt x="587693" y="124778"/>
                    <a:pt x="579120" y="128588"/>
                    <a:pt x="567690" y="128588"/>
                  </a:cubicBezTo>
                  <a:cubicBezTo>
                    <a:pt x="555308" y="127635"/>
                    <a:pt x="546735" y="123825"/>
                    <a:pt x="541973" y="116205"/>
                  </a:cubicBezTo>
                  <a:moveTo>
                    <a:pt x="598170" y="154305"/>
                  </a:moveTo>
                  <a:cubicBezTo>
                    <a:pt x="607695" y="150495"/>
                    <a:pt x="615315" y="145733"/>
                    <a:pt x="621983" y="138113"/>
                  </a:cubicBezTo>
                  <a:cubicBezTo>
                    <a:pt x="628650" y="131445"/>
                    <a:pt x="633413" y="122873"/>
                    <a:pt x="637223" y="113348"/>
                  </a:cubicBezTo>
                  <a:cubicBezTo>
                    <a:pt x="641033" y="103823"/>
                    <a:pt x="642938" y="92393"/>
                    <a:pt x="642938" y="80010"/>
                  </a:cubicBezTo>
                  <a:cubicBezTo>
                    <a:pt x="642938" y="67628"/>
                    <a:pt x="641033" y="57150"/>
                    <a:pt x="638175" y="46672"/>
                  </a:cubicBezTo>
                  <a:cubicBezTo>
                    <a:pt x="635318" y="36195"/>
                    <a:pt x="629603" y="28575"/>
                    <a:pt x="622935" y="21908"/>
                  </a:cubicBezTo>
                  <a:cubicBezTo>
                    <a:pt x="616268" y="15240"/>
                    <a:pt x="608648" y="9525"/>
                    <a:pt x="599123" y="6668"/>
                  </a:cubicBezTo>
                  <a:cubicBezTo>
                    <a:pt x="589598" y="2858"/>
                    <a:pt x="579120" y="953"/>
                    <a:pt x="567690" y="953"/>
                  </a:cubicBezTo>
                  <a:cubicBezTo>
                    <a:pt x="556260" y="953"/>
                    <a:pt x="545783" y="2858"/>
                    <a:pt x="536258" y="6668"/>
                  </a:cubicBezTo>
                  <a:cubicBezTo>
                    <a:pt x="526733" y="10478"/>
                    <a:pt x="519113" y="15240"/>
                    <a:pt x="512445" y="21908"/>
                  </a:cubicBezTo>
                  <a:cubicBezTo>
                    <a:pt x="505778" y="28575"/>
                    <a:pt x="501015" y="37147"/>
                    <a:pt x="497205" y="46672"/>
                  </a:cubicBezTo>
                  <a:cubicBezTo>
                    <a:pt x="493395" y="56197"/>
                    <a:pt x="491490" y="67628"/>
                    <a:pt x="491490" y="80010"/>
                  </a:cubicBezTo>
                  <a:cubicBezTo>
                    <a:pt x="491490" y="105728"/>
                    <a:pt x="498158" y="124778"/>
                    <a:pt x="511492" y="139065"/>
                  </a:cubicBezTo>
                  <a:cubicBezTo>
                    <a:pt x="524828" y="152400"/>
                    <a:pt x="542925" y="160020"/>
                    <a:pt x="566738" y="160020"/>
                  </a:cubicBezTo>
                  <a:cubicBezTo>
                    <a:pt x="579120" y="160020"/>
                    <a:pt x="589598" y="158115"/>
                    <a:pt x="598170" y="154305"/>
                  </a:cubicBezTo>
                  <a:moveTo>
                    <a:pt x="429578" y="100965"/>
                  </a:moveTo>
                  <a:cubicBezTo>
                    <a:pt x="428625" y="109538"/>
                    <a:pt x="425767" y="116205"/>
                    <a:pt x="421958" y="120968"/>
                  </a:cubicBezTo>
                  <a:cubicBezTo>
                    <a:pt x="417195" y="125730"/>
                    <a:pt x="411480" y="127635"/>
                    <a:pt x="403860" y="127635"/>
                  </a:cubicBezTo>
                  <a:cubicBezTo>
                    <a:pt x="398145" y="127635"/>
                    <a:pt x="392430" y="126683"/>
                    <a:pt x="388620" y="123825"/>
                  </a:cubicBezTo>
                  <a:cubicBezTo>
                    <a:pt x="384810" y="120968"/>
                    <a:pt x="381000" y="118110"/>
                    <a:pt x="379095" y="113348"/>
                  </a:cubicBezTo>
                  <a:cubicBezTo>
                    <a:pt x="377190" y="108585"/>
                    <a:pt x="375285" y="103823"/>
                    <a:pt x="374333" y="98108"/>
                  </a:cubicBezTo>
                  <a:cubicBezTo>
                    <a:pt x="373380" y="92393"/>
                    <a:pt x="372428" y="86678"/>
                    <a:pt x="372428" y="80010"/>
                  </a:cubicBezTo>
                  <a:cubicBezTo>
                    <a:pt x="372428" y="74295"/>
                    <a:pt x="373380" y="67628"/>
                    <a:pt x="374333" y="62865"/>
                  </a:cubicBezTo>
                  <a:cubicBezTo>
                    <a:pt x="375285" y="57150"/>
                    <a:pt x="377190" y="52388"/>
                    <a:pt x="379095" y="47625"/>
                  </a:cubicBezTo>
                  <a:cubicBezTo>
                    <a:pt x="381000" y="42863"/>
                    <a:pt x="384810" y="40005"/>
                    <a:pt x="388620" y="37147"/>
                  </a:cubicBezTo>
                  <a:cubicBezTo>
                    <a:pt x="392430" y="34290"/>
                    <a:pt x="398145" y="33338"/>
                    <a:pt x="403860" y="33338"/>
                  </a:cubicBezTo>
                  <a:cubicBezTo>
                    <a:pt x="412433" y="33338"/>
                    <a:pt x="418148" y="35243"/>
                    <a:pt x="421958" y="40005"/>
                  </a:cubicBezTo>
                  <a:cubicBezTo>
                    <a:pt x="425767" y="44768"/>
                    <a:pt x="427673" y="50483"/>
                    <a:pt x="428625" y="58103"/>
                  </a:cubicBezTo>
                  <a:lnTo>
                    <a:pt x="468630" y="52388"/>
                  </a:lnTo>
                  <a:cubicBezTo>
                    <a:pt x="467678" y="44768"/>
                    <a:pt x="465773" y="38100"/>
                    <a:pt x="462915" y="31433"/>
                  </a:cubicBezTo>
                  <a:cubicBezTo>
                    <a:pt x="460058" y="24765"/>
                    <a:pt x="456248" y="20003"/>
                    <a:pt x="450533" y="15240"/>
                  </a:cubicBezTo>
                  <a:cubicBezTo>
                    <a:pt x="445770" y="10478"/>
                    <a:pt x="439103" y="6668"/>
                    <a:pt x="431483" y="4763"/>
                  </a:cubicBezTo>
                  <a:cubicBezTo>
                    <a:pt x="423863" y="1905"/>
                    <a:pt x="415290" y="953"/>
                    <a:pt x="404813" y="953"/>
                  </a:cubicBezTo>
                  <a:cubicBezTo>
                    <a:pt x="393383" y="953"/>
                    <a:pt x="382905" y="2858"/>
                    <a:pt x="373380" y="6668"/>
                  </a:cubicBezTo>
                  <a:cubicBezTo>
                    <a:pt x="363855" y="10478"/>
                    <a:pt x="356235" y="16193"/>
                    <a:pt x="350520" y="22860"/>
                  </a:cubicBezTo>
                  <a:cubicBezTo>
                    <a:pt x="343853" y="29528"/>
                    <a:pt x="339090" y="38100"/>
                    <a:pt x="336233" y="47625"/>
                  </a:cubicBezTo>
                  <a:cubicBezTo>
                    <a:pt x="333375" y="57150"/>
                    <a:pt x="331470" y="68580"/>
                    <a:pt x="331470" y="80010"/>
                  </a:cubicBezTo>
                  <a:cubicBezTo>
                    <a:pt x="331470" y="91440"/>
                    <a:pt x="333375" y="102870"/>
                    <a:pt x="336233" y="112395"/>
                  </a:cubicBezTo>
                  <a:cubicBezTo>
                    <a:pt x="339090" y="121920"/>
                    <a:pt x="343853" y="130493"/>
                    <a:pt x="349567" y="137160"/>
                  </a:cubicBezTo>
                  <a:cubicBezTo>
                    <a:pt x="355283" y="143828"/>
                    <a:pt x="362903" y="149543"/>
                    <a:pt x="372428" y="153353"/>
                  </a:cubicBezTo>
                  <a:cubicBezTo>
                    <a:pt x="381953" y="157163"/>
                    <a:pt x="392430" y="159068"/>
                    <a:pt x="404813" y="159068"/>
                  </a:cubicBezTo>
                  <a:cubicBezTo>
                    <a:pt x="426720" y="159068"/>
                    <a:pt x="442913" y="153353"/>
                    <a:pt x="453390" y="142875"/>
                  </a:cubicBezTo>
                  <a:cubicBezTo>
                    <a:pt x="463867" y="132398"/>
                    <a:pt x="470535" y="118110"/>
                    <a:pt x="471488" y="100013"/>
                  </a:cubicBezTo>
                  <a:lnTo>
                    <a:pt x="429578" y="100013"/>
                  </a:lnTo>
                  <a:close/>
                  <a:moveTo>
                    <a:pt x="203835" y="63818"/>
                  </a:moveTo>
                  <a:cubicBezTo>
                    <a:pt x="203835" y="59055"/>
                    <a:pt x="204788" y="55245"/>
                    <a:pt x="206692" y="51435"/>
                  </a:cubicBezTo>
                  <a:cubicBezTo>
                    <a:pt x="208598" y="47625"/>
                    <a:pt x="210502" y="43815"/>
                    <a:pt x="213360" y="40958"/>
                  </a:cubicBezTo>
                  <a:cubicBezTo>
                    <a:pt x="216217" y="38100"/>
                    <a:pt x="219075" y="35243"/>
                    <a:pt x="223838" y="34290"/>
                  </a:cubicBezTo>
                  <a:cubicBezTo>
                    <a:pt x="227648" y="32385"/>
                    <a:pt x="232410" y="31433"/>
                    <a:pt x="238125" y="31433"/>
                  </a:cubicBezTo>
                  <a:cubicBezTo>
                    <a:pt x="248602" y="31433"/>
                    <a:pt x="256223" y="34290"/>
                    <a:pt x="261938" y="40005"/>
                  </a:cubicBezTo>
                  <a:cubicBezTo>
                    <a:pt x="266700" y="45720"/>
                    <a:pt x="269558" y="53340"/>
                    <a:pt x="269558" y="63818"/>
                  </a:cubicBezTo>
                  <a:lnTo>
                    <a:pt x="203835" y="63818"/>
                  </a:lnTo>
                  <a:close/>
                  <a:moveTo>
                    <a:pt x="266700" y="108585"/>
                  </a:moveTo>
                  <a:cubicBezTo>
                    <a:pt x="263842" y="121920"/>
                    <a:pt x="254317" y="128588"/>
                    <a:pt x="239077" y="128588"/>
                  </a:cubicBezTo>
                  <a:cubicBezTo>
                    <a:pt x="227648" y="128588"/>
                    <a:pt x="219075" y="124778"/>
                    <a:pt x="213360" y="118110"/>
                  </a:cubicBezTo>
                  <a:cubicBezTo>
                    <a:pt x="207645" y="111443"/>
                    <a:pt x="204788" y="101918"/>
                    <a:pt x="203835" y="89535"/>
                  </a:cubicBezTo>
                  <a:lnTo>
                    <a:pt x="307658" y="89535"/>
                  </a:lnTo>
                  <a:lnTo>
                    <a:pt x="307658" y="73343"/>
                  </a:lnTo>
                  <a:cubicBezTo>
                    <a:pt x="307658" y="51435"/>
                    <a:pt x="301942" y="33338"/>
                    <a:pt x="290513" y="20003"/>
                  </a:cubicBezTo>
                  <a:cubicBezTo>
                    <a:pt x="279083" y="6668"/>
                    <a:pt x="261938" y="0"/>
                    <a:pt x="239077" y="0"/>
                  </a:cubicBezTo>
                  <a:cubicBezTo>
                    <a:pt x="227648" y="0"/>
                    <a:pt x="218123" y="1905"/>
                    <a:pt x="208598" y="5715"/>
                  </a:cubicBezTo>
                  <a:cubicBezTo>
                    <a:pt x="199073" y="9525"/>
                    <a:pt x="191452" y="14288"/>
                    <a:pt x="184785" y="20955"/>
                  </a:cubicBezTo>
                  <a:cubicBezTo>
                    <a:pt x="178118" y="27623"/>
                    <a:pt x="173355" y="36195"/>
                    <a:pt x="169545" y="45720"/>
                  </a:cubicBezTo>
                  <a:cubicBezTo>
                    <a:pt x="165735" y="55245"/>
                    <a:pt x="163830" y="66675"/>
                    <a:pt x="163830" y="79058"/>
                  </a:cubicBezTo>
                  <a:cubicBezTo>
                    <a:pt x="163830" y="103823"/>
                    <a:pt x="170498" y="123825"/>
                    <a:pt x="182880" y="137160"/>
                  </a:cubicBezTo>
                  <a:cubicBezTo>
                    <a:pt x="195263" y="150495"/>
                    <a:pt x="214313" y="158115"/>
                    <a:pt x="239077" y="158115"/>
                  </a:cubicBezTo>
                  <a:cubicBezTo>
                    <a:pt x="260033" y="158115"/>
                    <a:pt x="275273" y="153353"/>
                    <a:pt x="285750" y="144780"/>
                  </a:cubicBezTo>
                  <a:cubicBezTo>
                    <a:pt x="296228" y="136208"/>
                    <a:pt x="302895" y="123825"/>
                    <a:pt x="305753" y="106680"/>
                  </a:cubicBezTo>
                  <a:lnTo>
                    <a:pt x="266700" y="106680"/>
                  </a:lnTo>
                  <a:close/>
                  <a:moveTo>
                    <a:pt x="97155" y="96203"/>
                  </a:moveTo>
                  <a:cubicBezTo>
                    <a:pt x="97155" y="101918"/>
                    <a:pt x="96202" y="107633"/>
                    <a:pt x="93345" y="111443"/>
                  </a:cubicBezTo>
                  <a:cubicBezTo>
                    <a:pt x="91440" y="115253"/>
                    <a:pt x="88582" y="119063"/>
                    <a:pt x="84773" y="121920"/>
                  </a:cubicBezTo>
                  <a:cubicBezTo>
                    <a:pt x="78105" y="126683"/>
                    <a:pt x="69532" y="129540"/>
                    <a:pt x="60007" y="129540"/>
                  </a:cubicBezTo>
                  <a:cubicBezTo>
                    <a:pt x="54293" y="129540"/>
                    <a:pt x="49530" y="127635"/>
                    <a:pt x="45720" y="124778"/>
                  </a:cubicBezTo>
                  <a:cubicBezTo>
                    <a:pt x="41910" y="121920"/>
                    <a:pt x="40957" y="118110"/>
                    <a:pt x="40957" y="113348"/>
                  </a:cubicBezTo>
                  <a:cubicBezTo>
                    <a:pt x="40957" y="110490"/>
                    <a:pt x="40957" y="106680"/>
                    <a:pt x="42863" y="104775"/>
                  </a:cubicBezTo>
                  <a:cubicBezTo>
                    <a:pt x="43815" y="101918"/>
                    <a:pt x="45720" y="100013"/>
                    <a:pt x="48577" y="98108"/>
                  </a:cubicBezTo>
                  <a:cubicBezTo>
                    <a:pt x="51435" y="96203"/>
                    <a:pt x="55245" y="94298"/>
                    <a:pt x="60007" y="93345"/>
                  </a:cubicBezTo>
                  <a:cubicBezTo>
                    <a:pt x="64770" y="92393"/>
                    <a:pt x="72390" y="91440"/>
                    <a:pt x="80010" y="90488"/>
                  </a:cubicBezTo>
                  <a:lnTo>
                    <a:pt x="98107" y="89535"/>
                  </a:lnTo>
                  <a:lnTo>
                    <a:pt x="98107" y="96203"/>
                  </a:lnTo>
                  <a:close/>
                  <a:moveTo>
                    <a:pt x="98107" y="155258"/>
                  </a:moveTo>
                  <a:lnTo>
                    <a:pt x="136208" y="155258"/>
                  </a:lnTo>
                  <a:lnTo>
                    <a:pt x="136208" y="60960"/>
                  </a:lnTo>
                  <a:cubicBezTo>
                    <a:pt x="136208" y="51435"/>
                    <a:pt x="135255" y="43815"/>
                    <a:pt x="133350" y="36195"/>
                  </a:cubicBezTo>
                  <a:cubicBezTo>
                    <a:pt x="131445" y="28575"/>
                    <a:pt x="127635" y="22860"/>
                    <a:pt x="122873" y="17145"/>
                  </a:cubicBezTo>
                  <a:cubicBezTo>
                    <a:pt x="118110" y="12383"/>
                    <a:pt x="111443" y="7620"/>
                    <a:pt x="103823" y="5715"/>
                  </a:cubicBezTo>
                  <a:cubicBezTo>
                    <a:pt x="96202" y="3810"/>
                    <a:pt x="85725" y="1905"/>
                    <a:pt x="74295" y="1905"/>
                  </a:cubicBezTo>
                  <a:cubicBezTo>
                    <a:pt x="55245" y="1905"/>
                    <a:pt x="40957" y="5715"/>
                    <a:pt x="29527" y="12383"/>
                  </a:cubicBezTo>
                  <a:cubicBezTo>
                    <a:pt x="18098" y="19050"/>
                    <a:pt x="11430" y="30480"/>
                    <a:pt x="8573" y="46672"/>
                  </a:cubicBezTo>
                  <a:lnTo>
                    <a:pt x="44768" y="50483"/>
                  </a:lnTo>
                  <a:cubicBezTo>
                    <a:pt x="46673" y="38100"/>
                    <a:pt x="56198" y="32385"/>
                    <a:pt x="71438" y="32385"/>
                  </a:cubicBezTo>
                  <a:cubicBezTo>
                    <a:pt x="78105" y="32385"/>
                    <a:pt x="83820" y="34290"/>
                    <a:pt x="89535" y="37147"/>
                  </a:cubicBezTo>
                  <a:cubicBezTo>
                    <a:pt x="94298" y="40958"/>
                    <a:pt x="97155" y="46672"/>
                    <a:pt x="97155" y="56197"/>
                  </a:cubicBezTo>
                  <a:lnTo>
                    <a:pt x="97155" y="62865"/>
                  </a:lnTo>
                  <a:lnTo>
                    <a:pt x="78105" y="63818"/>
                  </a:lnTo>
                  <a:cubicBezTo>
                    <a:pt x="68580" y="63818"/>
                    <a:pt x="59055" y="64770"/>
                    <a:pt x="49530" y="66675"/>
                  </a:cubicBezTo>
                  <a:cubicBezTo>
                    <a:pt x="40005" y="68580"/>
                    <a:pt x="32385" y="70485"/>
                    <a:pt x="24765" y="74295"/>
                  </a:cubicBezTo>
                  <a:cubicBezTo>
                    <a:pt x="17145" y="78105"/>
                    <a:pt x="11430" y="82868"/>
                    <a:pt x="6668" y="89535"/>
                  </a:cubicBezTo>
                  <a:cubicBezTo>
                    <a:pt x="1905" y="96203"/>
                    <a:pt x="0" y="104775"/>
                    <a:pt x="0" y="114300"/>
                  </a:cubicBezTo>
                  <a:cubicBezTo>
                    <a:pt x="0" y="121920"/>
                    <a:pt x="952" y="128588"/>
                    <a:pt x="3810" y="134303"/>
                  </a:cubicBezTo>
                  <a:cubicBezTo>
                    <a:pt x="6668" y="140018"/>
                    <a:pt x="10477" y="144780"/>
                    <a:pt x="14288" y="148590"/>
                  </a:cubicBezTo>
                  <a:cubicBezTo>
                    <a:pt x="19050" y="152400"/>
                    <a:pt x="23813" y="155258"/>
                    <a:pt x="29527" y="156210"/>
                  </a:cubicBezTo>
                  <a:cubicBezTo>
                    <a:pt x="35243" y="157163"/>
                    <a:pt x="41910" y="159068"/>
                    <a:pt x="48577" y="159068"/>
                  </a:cubicBezTo>
                  <a:cubicBezTo>
                    <a:pt x="60007" y="159068"/>
                    <a:pt x="69532" y="157163"/>
                    <a:pt x="77152" y="152400"/>
                  </a:cubicBezTo>
                  <a:cubicBezTo>
                    <a:pt x="84773" y="147638"/>
                    <a:pt x="91440" y="142875"/>
                    <a:pt x="97155" y="136208"/>
                  </a:cubicBezTo>
                  <a:lnTo>
                    <a:pt x="97155" y="15525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486950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2 Cover (Teal/Green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5E7099E8-E73F-4469-8077-24D03521D11D}"/>
              </a:ext>
            </a:extLst>
          </p:cNvPr>
          <p:cNvGrpSpPr/>
          <p:nvPr userDrawn="1"/>
        </p:nvGrpSpPr>
        <p:grpSpPr>
          <a:xfrm>
            <a:off x="10601983" y="286755"/>
            <a:ext cx="1297917" cy="302151"/>
            <a:chOff x="10601983" y="286755"/>
            <a:chExt cx="1297917" cy="302151"/>
          </a:xfrm>
          <a:solidFill>
            <a:schemeClr val="bg1"/>
          </a:solidFill>
        </p:grpSpPr>
        <p:sp>
          <p:nvSpPr>
            <p:cNvPr id="47" name="Freeform 5">
              <a:extLst>
                <a:ext uri="{FF2B5EF4-FFF2-40B4-BE49-F238E27FC236}">
                  <a16:creationId xmlns:a16="http://schemas.microsoft.com/office/drawing/2014/main" id="{C2B13C63-1F33-4EE8-A600-0FF5DD14D06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601983" y="296256"/>
              <a:ext cx="273646" cy="283148"/>
            </a:xfrm>
            <a:custGeom>
              <a:avLst/>
              <a:gdLst>
                <a:gd name="T0" fmla="*/ 205 w 467"/>
                <a:gd name="T1" fmla="*/ 280 h 480"/>
                <a:gd name="T2" fmla="*/ 205 w 467"/>
                <a:gd name="T3" fmla="*/ 280 h 480"/>
                <a:gd name="T4" fmla="*/ 274 w 467"/>
                <a:gd name="T5" fmla="*/ 114 h 480"/>
                <a:gd name="T6" fmla="*/ 275 w 467"/>
                <a:gd name="T7" fmla="*/ 114 h 480"/>
                <a:gd name="T8" fmla="*/ 311 w 467"/>
                <a:gd name="T9" fmla="*/ 280 h 480"/>
                <a:gd name="T10" fmla="*/ 205 w 467"/>
                <a:gd name="T11" fmla="*/ 280 h 480"/>
                <a:gd name="T12" fmla="*/ 205 w 467"/>
                <a:gd name="T13" fmla="*/ 280 h 480"/>
                <a:gd name="T14" fmla="*/ 353 w 467"/>
                <a:gd name="T15" fmla="*/ 480 h 480"/>
                <a:gd name="T16" fmla="*/ 353 w 467"/>
                <a:gd name="T17" fmla="*/ 480 h 480"/>
                <a:gd name="T18" fmla="*/ 467 w 467"/>
                <a:gd name="T19" fmla="*/ 480 h 480"/>
                <a:gd name="T20" fmla="*/ 356 w 467"/>
                <a:gd name="T21" fmla="*/ 0 h 480"/>
                <a:gd name="T22" fmla="*/ 226 w 467"/>
                <a:gd name="T23" fmla="*/ 0 h 480"/>
                <a:gd name="T24" fmla="*/ 0 w 467"/>
                <a:gd name="T25" fmla="*/ 480 h 480"/>
                <a:gd name="T26" fmla="*/ 121 w 467"/>
                <a:gd name="T27" fmla="*/ 480 h 480"/>
                <a:gd name="T28" fmla="*/ 160 w 467"/>
                <a:gd name="T29" fmla="*/ 386 h 480"/>
                <a:gd name="T30" fmla="*/ 333 w 467"/>
                <a:gd name="T31" fmla="*/ 386 h 480"/>
                <a:gd name="T32" fmla="*/ 353 w 467"/>
                <a:gd name="T33" fmla="*/ 48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7" h="480">
                  <a:moveTo>
                    <a:pt x="205" y="280"/>
                  </a:moveTo>
                  <a:lnTo>
                    <a:pt x="205" y="280"/>
                  </a:lnTo>
                  <a:lnTo>
                    <a:pt x="274" y="114"/>
                  </a:lnTo>
                  <a:lnTo>
                    <a:pt x="275" y="114"/>
                  </a:lnTo>
                  <a:lnTo>
                    <a:pt x="311" y="280"/>
                  </a:lnTo>
                  <a:lnTo>
                    <a:pt x="205" y="280"/>
                  </a:lnTo>
                  <a:lnTo>
                    <a:pt x="205" y="280"/>
                  </a:lnTo>
                  <a:close/>
                  <a:moveTo>
                    <a:pt x="353" y="480"/>
                  </a:moveTo>
                  <a:lnTo>
                    <a:pt x="353" y="480"/>
                  </a:lnTo>
                  <a:lnTo>
                    <a:pt x="467" y="480"/>
                  </a:lnTo>
                  <a:lnTo>
                    <a:pt x="356" y="0"/>
                  </a:lnTo>
                  <a:lnTo>
                    <a:pt x="226" y="0"/>
                  </a:lnTo>
                  <a:lnTo>
                    <a:pt x="0" y="480"/>
                  </a:lnTo>
                  <a:lnTo>
                    <a:pt x="121" y="480"/>
                  </a:lnTo>
                  <a:lnTo>
                    <a:pt x="160" y="386"/>
                  </a:lnTo>
                  <a:lnTo>
                    <a:pt x="333" y="386"/>
                  </a:lnTo>
                  <a:lnTo>
                    <a:pt x="353" y="48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6">
              <a:extLst>
                <a:ext uri="{FF2B5EF4-FFF2-40B4-BE49-F238E27FC236}">
                  <a16:creationId xmlns:a16="http://schemas.microsoft.com/office/drawing/2014/main" id="{82BC188B-98D0-46E1-A6C5-ED20069FBEE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875629" y="296256"/>
              <a:ext cx="241341" cy="283148"/>
            </a:xfrm>
            <a:custGeom>
              <a:avLst/>
              <a:gdLst>
                <a:gd name="T0" fmla="*/ 325 w 410"/>
                <a:gd name="T1" fmla="*/ 295 h 480"/>
                <a:gd name="T2" fmla="*/ 325 w 410"/>
                <a:gd name="T3" fmla="*/ 295 h 480"/>
                <a:gd name="T4" fmla="*/ 28 w 410"/>
                <a:gd name="T5" fmla="*/ 295 h 480"/>
                <a:gd name="T6" fmla="*/ 45 w 410"/>
                <a:gd name="T7" fmla="*/ 184 h 480"/>
                <a:gd name="T8" fmla="*/ 341 w 410"/>
                <a:gd name="T9" fmla="*/ 184 h 480"/>
                <a:gd name="T10" fmla="*/ 325 w 410"/>
                <a:gd name="T11" fmla="*/ 295 h 480"/>
                <a:gd name="T12" fmla="*/ 325 w 410"/>
                <a:gd name="T13" fmla="*/ 295 h 480"/>
                <a:gd name="T14" fmla="*/ 393 w 410"/>
                <a:gd name="T15" fmla="*/ 111 h 480"/>
                <a:gd name="T16" fmla="*/ 393 w 410"/>
                <a:gd name="T17" fmla="*/ 111 h 480"/>
                <a:gd name="T18" fmla="*/ 55 w 410"/>
                <a:gd name="T19" fmla="*/ 111 h 480"/>
                <a:gd name="T20" fmla="*/ 72 w 410"/>
                <a:gd name="T21" fmla="*/ 0 h 480"/>
                <a:gd name="T22" fmla="*/ 410 w 410"/>
                <a:gd name="T23" fmla="*/ 0 h 480"/>
                <a:gd name="T24" fmla="*/ 393 w 410"/>
                <a:gd name="T25" fmla="*/ 111 h 480"/>
                <a:gd name="T26" fmla="*/ 393 w 410"/>
                <a:gd name="T27" fmla="*/ 111 h 480"/>
                <a:gd name="T28" fmla="*/ 354 w 410"/>
                <a:gd name="T29" fmla="*/ 368 h 480"/>
                <a:gd name="T30" fmla="*/ 354 w 410"/>
                <a:gd name="T31" fmla="*/ 368 h 480"/>
                <a:gd name="T32" fmla="*/ 17 w 410"/>
                <a:gd name="T33" fmla="*/ 368 h 480"/>
                <a:gd name="T34" fmla="*/ 0 w 410"/>
                <a:gd name="T35" fmla="*/ 480 h 480"/>
                <a:gd name="T36" fmla="*/ 338 w 410"/>
                <a:gd name="T37" fmla="*/ 480 h 480"/>
                <a:gd name="T38" fmla="*/ 354 w 410"/>
                <a:gd name="T39" fmla="*/ 368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10" h="480">
                  <a:moveTo>
                    <a:pt x="325" y="295"/>
                  </a:moveTo>
                  <a:lnTo>
                    <a:pt x="325" y="295"/>
                  </a:lnTo>
                  <a:lnTo>
                    <a:pt x="28" y="295"/>
                  </a:lnTo>
                  <a:lnTo>
                    <a:pt x="45" y="184"/>
                  </a:lnTo>
                  <a:lnTo>
                    <a:pt x="341" y="184"/>
                  </a:lnTo>
                  <a:lnTo>
                    <a:pt x="325" y="295"/>
                  </a:lnTo>
                  <a:lnTo>
                    <a:pt x="325" y="295"/>
                  </a:lnTo>
                  <a:close/>
                  <a:moveTo>
                    <a:pt x="393" y="111"/>
                  </a:moveTo>
                  <a:lnTo>
                    <a:pt x="393" y="111"/>
                  </a:lnTo>
                  <a:lnTo>
                    <a:pt x="55" y="111"/>
                  </a:lnTo>
                  <a:lnTo>
                    <a:pt x="72" y="0"/>
                  </a:lnTo>
                  <a:lnTo>
                    <a:pt x="410" y="0"/>
                  </a:lnTo>
                  <a:lnTo>
                    <a:pt x="393" y="111"/>
                  </a:lnTo>
                  <a:lnTo>
                    <a:pt x="393" y="111"/>
                  </a:lnTo>
                  <a:close/>
                  <a:moveTo>
                    <a:pt x="354" y="368"/>
                  </a:moveTo>
                  <a:lnTo>
                    <a:pt x="354" y="368"/>
                  </a:lnTo>
                  <a:lnTo>
                    <a:pt x="17" y="368"/>
                  </a:lnTo>
                  <a:lnTo>
                    <a:pt x="0" y="480"/>
                  </a:lnTo>
                  <a:lnTo>
                    <a:pt x="338" y="480"/>
                  </a:lnTo>
                  <a:lnTo>
                    <a:pt x="354" y="36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7">
              <a:extLst>
                <a:ext uri="{FF2B5EF4-FFF2-40B4-BE49-F238E27FC236}">
                  <a16:creationId xmlns:a16="http://schemas.microsoft.com/office/drawing/2014/main" id="{6000BFE9-ADCC-4EFD-B2E4-FC095C34D64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096065" y="290556"/>
              <a:ext cx="235639" cy="294550"/>
            </a:xfrm>
            <a:custGeom>
              <a:avLst/>
              <a:gdLst>
                <a:gd name="T0" fmla="*/ 351 w 400"/>
                <a:gd name="T1" fmla="*/ 366 h 499"/>
                <a:gd name="T2" fmla="*/ 351 w 400"/>
                <a:gd name="T3" fmla="*/ 366 h 499"/>
                <a:gd name="T4" fmla="*/ 247 w 400"/>
                <a:gd name="T5" fmla="*/ 384 h 499"/>
                <a:gd name="T6" fmla="*/ 124 w 400"/>
                <a:gd name="T7" fmla="*/ 255 h 499"/>
                <a:gd name="T8" fmla="*/ 271 w 400"/>
                <a:gd name="T9" fmla="*/ 115 h 499"/>
                <a:gd name="T10" fmla="*/ 377 w 400"/>
                <a:gd name="T11" fmla="*/ 155 h 499"/>
                <a:gd name="T12" fmla="*/ 400 w 400"/>
                <a:gd name="T13" fmla="*/ 40 h 499"/>
                <a:gd name="T14" fmla="*/ 262 w 400"/>
                <a:gd name="T15" fmla="*/ 0 h 499"/>
                <a:gd name="T16" fmla="*/ 5 w 400"/>
                <a:gd name="T17" fmla="*/ 260 h 499"/>
                <a:gd name="T18" fmla="*/ 227 w 400"/>
                <a:gd name="T19" fmla="*/ 499 h 499"/>
                <a:gd name="T20" fmla="*/ 334 w 400"/>
                <a:gd name="T21" fmla="*/ 482 h 499"/>
                <a:gd name="T22" fmla="*/ 351 w 400"/>
                <a:gd name="T23" fmla="*/ 366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00" h="499">
                  <a:moveTo>
                    <a:pt x="351" y="366"/>
                  </a:moveTo>
                  <a:lnTo>
                    <a:pt x="351" y="366"/>
                  </a:lnTo>
                  <a:cubicBezTo>
                    <a:pt x="319" y="381"/>
                    <a:pt x="271" y="384"/>
                    <a:pt x="247" y="384"/>
                  </a:cubicBezTo>
                  <a:cubicBezTo>
                    <a:pt x="171" y="384"/>
                    <a:pt x="121" y="332"/>
                    <a:pt x="124" y="255"/>
                  </a:cubicBezTo>
                  <a:cubicBezTo>
                    <a:pt x="126" y="174"/>
                    <a:pt x="188" y="115"/>
                    <a:pt x="271" y="115"/>
                  </a:cubicBezTo>
                  <a:cubicBezTo>
                    <a:pt x="311" y="115"/>
                    <a:pt x="346" y="128"/>
                    <a:pt x="377" y="155"/>
                  </a:cubicBezTo>
                  <a:lnTo>
                    <a:pt x="400" y="40"/>
                  </a:lnTo>
                  <a:cubicBezTo>
                    <a:pt x="352" y="12"/>
                    <a:pt x="312" y="0"/>
                    <a:pt x="262" y="0"/>
                  </a:cubicBezTo>
                  <a:cubicBezTo>
                    <a:pt x="124" y="0"/>
                    <a:pt x="10" y="115"/>
                    <a:pt x="5" y="260"/>
                  </a:cubicBezTo>
                  <a:cubicBezTo>
                    <a:pt x="0" y="400"/>
                    <a:pt x="92" y="499"/>
                    <a:pt x="227" y="499"/>
                  </a:cubicBezTo>
                  <a:cubicBezTo>
                    <a:pt x="251" y="499"/>
                    <a:pt x="302" y="496"/>
                    <a:pt x="334" y="482"/>
                  </a:cubicBezTo>
                  <a:lnTo>
                    <a:pt x="351" y="36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8">
              <a:extLst>
                <a:ext uri="{FF2B5EF4-FFF2-40B4-BE49-F238E27FC236}">
                  <a16:creationId xmlns:a16="http://schemas.microsoft.com/office/drawing/2014/main" id="{905D047C-4AF9-4B42-A2C9-44DD714E682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308901" y="286755"/>
              <a:ext cx="285048" cy="302151"/>
            </a:xfrm>
            <a:custGeom>
              <a:avLst/>
              <a:gdLst>
                <a:gd name="T0" fmla="*/ 355 w 484"/>
                <a:gd name="T1" fmla="*/ 274 h 514"/>
                <a:gd name="T2" fmla="*/ 355 w 484"/>
                <a:gd name="T3" fmla="*/ 274 h 514"/>
                <a:gd name="T4" fmla="*/ 281 w 484"/>
                <a:gd name="T5" fmla="*/ 117 h 514"/>
                <a:gd name="T6" fmla="*/ 134 w 484"/>
                <a:gd name="T7" fmla="*/ 241 h 514"/>
                <a:gd name="T8" fmla="*/ 208 w 484"/>
                <a:gd name="T9" fmla="*/ 398 h 514"/>
                <a:gd name="T10" fmla="*/ 355 w 484"/>
                <a:gd name="T11" fmla="*/ 274 h 514"/>
                <a:gd name="T12" fmla="*/ 355 w 484"/>
                <a:gd name="T13" fmla="*/ 274 h 514"/>
                <a:gd name="T14" fmla="*/ 276 w 484"/>
                <a:gd name="T15" fmla="*/ 9 h 514"/>
                <a:gd name="T16" fmla="*/ 276 w 484"/>
                <a:gd name="T17" fmla="*/ 9 h 514"/>
                <a:gd name="T18" fmla="*/ 470 w 484"/>
                <a:gd name="T19" fmla="*/ 263 h 514"/>
                <a:gd name="T20" fmla="*/ 208 w 484"/>
                <a:gd name="T21" fmla="*/ 504 h 514"/>
                <a:gd name="T22" fmla="*/ 14 w 484"/>
                <a:gd name="T23" fmla="*/ 251 h 514"/>
                <a:gd name="T24" fmla="*/ 276 w 484"/>
                <a:gd name="T25" fmla="*/ 9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84" h="514">
                  <a:moveTo>
                    <a:pt x="355" y="274"/>
                  </a:moveTo>
                  <a:lnTo>
                    <a:pt x="355" y="274"/>
                  </a:lnTo>
                  <a:cubicBezTo>
                    <a:pt x="373" y="193"/>
                    <a:pt x="343" y="130"/>
                    <a:pt x="281" y="117"/>
                  </a:cubicBezTo>
                  <a:cubicBezTo>
                    <a:pt x="214" y="104"/>
                    <a:pt x="152" y="155"/>
                    <a:pt x="134" y="241"/>
                  </a:cubicBezTo>
                  <a:cubicBezTo>
                    <a:pt x="117" y="322"/>
                    <a:pt x="147" y="385"/>
                    <a:pt x="208" y="398"/>
                  </a:cubicBezTo>
                  <a:cubicBezTo>
                    <a:pt x="276" y="412"/>
                    <a:pt x="337" y="360"/>
                    <a:pt x="355" y="274"/>
                  </a:cubicBezTo>
                  <a:lnTo>
                    <a:pt x="355" y="274"/>
                  </a:lnTo>
                  <a:close/>
                  <a:moveTo>
                    <a:pt x="276" y="9"/>
                  </a:moveTo>
                  <a:lnTo>
                    <a:pt x="276" y="9"/>
                  </a:lnTo>
                  <a:cubicBezTo>
                    <a:pt x="404" y="18"/>
                    <a:pt x="484" y="123"/>
                    <a:pt x="470" y="263"/>
                  </a:cubicBezTo>
                  <a:cubicBezTo>
                    <a:pt x="455" y="407"/>
                    <a:pt x="339" y="514"/>
                    <a:pt x="208" y="504"/>
                  </a:cubicBezTo>
                  <a:cubicBezTo>
                    <a:pt x="79" y="495"/>
                    <a:pt x="0" y="391"/>
                    <a:pt x="14" y="251"/>
                  </a:cubicBezTo>
                  <a:cubicBezTo>
                    <a:pt x="29" y="107"/>
                    <a:pt x="145" y="0"/>
                    <a:pt x="276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9">
              <a:extLst>
                <a:ext uri="{FF2B5EF4-FFF2-40B4-BE49-F238E27FC236}">
                  <a16:creationId xmlns:a16="http://schemas.microsoft.com/office/drawing/2014/main" id="{AC229751-CFF8-4B06-9F8E-B1C4793B536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565444" y="296256"/>
              <a:ext cx="334456" cy="283148"/>
            </a:xfrm>
            <a:custGeom>
              <a:avLst/>
              <a:gdLst>
                <a:gd name="T0" fmla="*/ 569 w 569"/>
                <a:gd name="T1" fmla="*/ 481 h 481"/>
                <a:gd name="T2" fmla="*/ 569 w 569"/>
                <a:gd name="T3" fmla="*/ 481 h 481"/>
                <a:gd name="T4" fmla="*/ 560 w 569"/>
                <a:gd name="T5" fmla="*/ 0 h 481"/>
                <a:gd name="T6" fmla="*/ 452 w 569"/>
                <a:gd name="T7" fmla="*/ 0 h 481"/>
                <a:gd name="T8" fmla="*/ 313 w 569"/>
                <a:gd name="T9" fmla="*/ 271 h 481"/>
                <a:gd name="T10" fmla="*/ 257 w 569"/>
                <a:gd name="T11" fmla="*/ 0 h 481"/>
                <a:gd name="T12" fmla="*/ 149 w 569"/>
                <a:gd name="T13" fmla="*/ 0 h 481"/>
                <a:gd name="T14" fmla="*/ 0 w 569"/>
                <a:gd name="T15" fmla="*/ 481 h 481"/>
                <a:gd name="T16" fmla="*/ 119 w 569"/>
                <a:gd name="T17" fmla="*/ 481 h 481"/>
                <a:gd name="T18" fmla="*/ 200 w 569"/>
                <a:gd name="T19" fmla="*/ 199 h 481"/>
                <a:gd name="T20" fmla="*/ 251 w 569"/>
                <a:gd name="T21" fmla="*/ 481 h 481"/>
                <a:gd name="T22" fmla="*/ 312 w 569"/>
                <a:gd name="T23" fmla="*/ 481 h 481"/>
                <a:gd name="T24" fmla="*/ 453 w 569"/>
                <a:gd name="T25" fmla="*/ 200 h 481"/>
                <a:gd name="T26" fmla="*/ 451 w 569"/>
                <a:gd name="T27" fmla="*/ 481 h 481"/>
                <a:gd name="T28" fmla="*/ 569 w 569"/>
                <a:gd name="T29" fmla="*/ 481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69" h="481">
                  <a:moveTo>
                    <a:pt x="569" y="481"/>
                  </a:moveTo>
                  <a:lnTo>
                    <a:pt x="569" y="481"/>
                  </a:lnTo>
                  <a:lnTo>
                    <a:pt x="560" y="0"/>
                  </a:lnTo>
                  <a:lnTo>
                    <a:pt x="452" y="0"/>
                  </a:lnTo>
                  <a:lnTo>
                    <a:pt x="313" y="271"/>
                  </a:lnTo>
                  <a:lnTo>
                    <a:pt x="257" y="0"/>
                  </a:lnTo>
                  <a:lnTo>
                    <a:pt x="149" y="0"/>
                  </a:lnTo>
                  <a:lnTo>
                    <a:pt x="0" y="481"/>
                  </a:lnTo>
                  <a:lnTo>
                    <a:pt x="119" y="481"/>
                  </a:lnTo>
                  <a:lnTo>
                    <a:pt x="200" y="199"/>
                  </a:lnTo>
                  <a:lnTo>
                    <a:pt x="251" y="481"/>
                  </a:lnTo>
                  <a:lnTo>
                    <a:pt x="312" y="481"/>
                  </a:lnTo>
                  <a:lnTo>
                    <a:pt x="453" y="200"/>
                  </a:lnTo>
                  <a:lnTo>
                    <a:pt x="451" y="481"/>
                  </a:lnTo>
                  <a:lnTo>
                    <a:pt x="569" y="48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910B289-4576-4F83-BBC1-AF0735EF0462}"/>
              </a:ext>
            </a:extLst>
          </p:cNvPr>
          <p:cNvSpPr/>
          <p:nvPr userDrawn="1"/>
        </p:nvSpPr>
        <p:spPr>
          <a:xfrm>
            <a:off x="292100" y="6416265"/>
            <a:ext cx="2147637" cy="201600"/>
          </a:xfrm>
          <a:custGeom>
            <a:avLst/>
            <a:gdLst>
              <a:gd name="connsiteX0" fmla="*/ 57150 w 1227772"/>
              <a:gd name="connsiteY0" fmla="*/ 42863 h 115252"/>
              <a:gd name="connsiteX1" fmla="*/ 25718 w 1227772"/>
              <a:gd name="connsiteY1" fmla="*/ 80010 h 115252"/>
              <a:gd name="connsiteX2" fmla="*/ 20955 w 1227772"/>
              <a:gd name="connsiteY2" fmla="*/ 80010 h 115252"/>
              <a:gd name="connsiteX3" fmla="*/ 20955 w 1227772"/>
              <a:gd name="connsiteY3" fmla="*/ 4763 h 115252"/>
              <a:gd name="connsiteX4" fmla="*/ 23813 w 1227772"/>
              <a:gd name="connsiteY4" fmla="*/ 4763 h 115252"/>
              <a:gd name="connsiteX5" fmla="*/ 57150 w 1227772"/>
              <a:gd name="connsiteY5" fmla="*/ 42863 h 115252"/>
              <a:gd name="connsiteX6" fmla="*/ 70485 w 1227772"/>
              <a:gd name="connsiteY6" fmla="*/ 43815 h 115252"/>
              <a:gd name="connsiteX7" fmla="*/ 27622 w 1227772"/>
              <a:gd name="connsiteY7" fmla="*/ 0 h 115252"/>
              <a:gd name="connsiteX8" fmla="*/ 0 w 1227772"/>
              <a:gd name="connsiteY8" fmla="*/ 0 h 115252"/>
              <a:gd name="connsiteX9" fmla="*/ 0 w 1227772"/>
              <a:gd name="connsiteY9" fmla="*/ 4763 h 115252"/>
              <a:gd name="connsiteX10" fmla="*/ 9525 w 1227772"/>
              <a:gd name="connsiteY10" fmla="*/ 5715 h 115252"/>
              <a:gd name="connsiteX11" fmla="*/ 9525 w 1227772"/>
              <a:gd name="connsiteY11" fmla="*/ 80963 h 115252"/>
              <a:gd name="connsiteX12" fmla="*/ 0 w 1227772"/>
              <a:gd name="connsiteY12" fmla="*/ 81915 h 115252"/>
              <a:gd name="connsiteX13" fmla="*/ 0 w 1227772"/>
              <a:gd name="connsiteY13" fmla="*/ 86677 h 115252"/>
              <a:gd name="connsiteX14" fmla="*/ 24765 w 1227772"/>
              <a:gd name="connsiteY14" fmla="*/ 86677 h 115252"/>
              <a:gd name="connsiteX15" fmla="*/ 70485 w 1227772"/>
              <a:gd name="connsiteY15" fmla="*/ 43815 h 115252"/>
              <a:gd name="connsiteX16" fmla="*/ 116205 w 1227772"/>
              <a:gd name="connsiteY16" fmla="*/ 50483 h 115252"/>
              <a:gd name="connsiteX17" fmla="*/ 91440 w 1227772"/>
              <a:gd name="connsiteY17" fmla="*/ 50483 h 115252"/>
              <a:gd name="connsiteX18" fmla="*/ 104775 w 1227772"/>
              <a:gd name="connsiteY18" fmla="*/ 32385 h 115252"/>
              <a:gd name="connsiteX19" fmla="*/ 115253 w 1227772"/>
              <a:gd name="connsiteY19" fmla="*/ 48577 h 115252"/>
              <a:gd name="connsiteX20" fmla="*/ 115253 w 1227772"/>
              <a:gd name="connsiteY20" fmla="*/ 50483 h 115252"/>
              <a:gd name="connsiteX21" fmla="*/ 126682 w 1227772"/>
              <a:gd name="connsiteY21" fmla="*/ 57150 h 115252"/>
              <a:gd name="connsiteX22" fmla="*/ 126682 w 1227772"/>
              <a:gd name="connsiteY22" fmla="*/ 52388 h 115252"/>
              <a:gd name="connsiteX23" fmla="*/ 104775 w 1227772"/>
              <a:gd name="connsiteY23" fmla="*/ 27623 h 115252"/>
              <a:gd name="connsiteX24" fmla="*/ 79057 w 1227772"/>
              <a:gd name="connsiteY24" fmla="*/ 58102 h 115252"/>
              <a:gd name="connsiteX25" fmla="*/ 103822 w 1227772"/>
              <a:gd name="connsiteY25" fmla="*/ 86677 h 115252"/>
              <a:gd name="connsiteX26" fmla="*/ 125730 w 1227772"/>
              <a:gd name="connsiteY26" fmla="*/ 71438 h 115252"/>
              <a:gd name="connsiteX27" fmla="*/ 120968 w 1227772"/>
              <a:gd name="connsiteY27" fmla="*/ 69533 h 115252"/>
              <a:gd name="connsiteX28" fmla="*/ 106680 w 1227772"/>
              <a:gd name="connsiteY28" fmla="*/ 79058 h 115252"/>
              <a:gd name="connsiteX29" fmla="*/ 91440 w 1227772"/>
              <a:gd name="connsiteY29" fmla="*/ 56198 h 115252"/>
              <a:gd name="connsiteX30" fmla="*/ 126682 w 1227772"/>
              <a:gd name="connsiteY30" fmla="*/ 56198 h 115252"/>
              <a:gd name="connsiteX31" fmla="*/ 132397 w 1227772"/>
              <a:gd name="connsiteY31" fmla="*/ 85725 h 115252"/>
              <a:gd name="connsiteX32" fmla="*/ 159068 w 1227772"/>
              <a:gd name="connsiteY32" fmla="*/ 85725 h 115252"/>
              <a:gd name="connsiteX33" fmla="*/ 159068 w 1227772"/>
              <a:gd name="connsiteY33" fmla="*/ 80963 h 115252"/>
              <a:gd name="connsiteX34" fmla="*/ 150495 w 1227772"/>
              <a:gd name="connsiteY34" fmla="*/ 80010 h 115252"/>
              <a:gd name="connsiteX35" fmla="*/ 150495 w 1227772"/>
              <a:gd name="connsiteY35" fmla="*/ 0 h 115252"/>
              <a:gd name="connsiteX36" fmla="*/ 131445 w 1227772"/>
              <a:gd name="connsiteY36" fmla="*/ 0 h 115252"/>
              <a:gd name="connsiteX37" fmla="*/ 131445 w 1227772"/>
              <a:gd name="connsiteY37" fmla="*/ 4763 h 115252"/>
              <a:gd name="connsiteX38" fmla="*/ 139065 w 1227772"/>
              <a:gd name="connsiteY38" fmla="*/ 5715 h 115252"/>
              <a:gd name="connsiteX39" fmla="*/ 139065 w 1227772"/>
              <a:gd name="connsiteY39" fmla="*/ 80010 h 115252"/>
              <a:gd name="connsiteX40" fmla="*/ 131445 w 1227772"/>
              <a:gd name="connsiteY40" fmla="*/ 80963 h 115252"/>
              <a:gd name="connsiteX41" fmla="*/ 131445 w 1227772"/>
              <a:gd name="connsiteY41" fmla="*/ 85725 h 115252"/>
              <a:gd name="connsiteX42" fmla="*/ 185738 w 1227772"/>
              <a:gd name="connsiteY42" fmla="*/ 12383 h 115252"/>
              <a:gd name="connsiteX43" fmla="*/ 178118 w 1227772"/>
              <a:gd name="connsiteY43" fmla="*/ 5715 h 115252"/>
              <a:gd name="connsiteX44" fmla="*/ 171450 w 1227772"/>
              <a:gd name="connsiteY44" fmla="*/ 12383 h 115252"/>
              <a:gd name="connsiteX45" fmla="*/ 178118 w 1227772"/>
              <a:gd name="connsiteY45" fmla="*/ 19050 h 115252"/>
              <a:gd name="connsiteX46" fmla="*/ 185738 w 1227772"/>
              <a:gd name="connsiteY46" fmla="*/ 12383 h 115252"/>
              <a:gd name="connsiteX47" fmla="*/ 166688 w 1227772"/>
              <a:gd name="connsiteY47" fmla="*/ 85725 h 115252"/>
              <a:gd name="connsiteX48" fmla="*/ 194310 w 1227772"/>
              <a:gd name="connsiteY48" fmla="*/ 85725 h 115252"/>
              <a:gd name="connsiteX49" fmla="*/ 194310 w 1227772"/>
              <a:gd name="connsiteY49" fmla="*/ 80963 h 115252"/>
              <a:gd name="connsiteX50" fmla="*/ 185738 w 1227772"/>
              <a:gd name="connsiteY50" fmla="*/ 80010 h 115252"/>
              <a:gd name="connsiteX51" fmla="*/ 185738 w 1227772"/>
              <a:gd name="connsiteY51" fmla="*/ 28575 h 115252"/>
              <a:gd name="connsiteX52" fmla="*/ 166688 w 1227772"/>
              <a:gd name="connsiteY52" fmla="*/ 28575 h 115252"/>
              <a:gd name="connsiteX53" fmla="*/ 166688 w 1227772"/>
              <a:gd name="connsiteY53" fmla="*/ 33338 h 115252"/>
              <a:gd name="connsiteX54" fmla="*/ 175260 w 1227772"/>
              <a:gd name="connsiteY54" fmla="*/ 34290 h 115252"/>
              <a:gd name="connsiteX55" fmla="*/ 175260 w 1227772"/>
              <a:gd name="connsiteY55" fmla="*/ 80963 h 115252"/>
              <a:gd name="connsiteX56" fmla="*/ 166688 w 1227772"/>
              <a:gd name="connsiteY56" fmla="*/ 81915 h 115252"/>
              <a:gd name="connsiteX57" fmla="*/ 166688 w 1227772"/>
              <a:gd name="connsiteY57" fmla="*/ 85725 h 115252"/>
              <a:gd name="connsiteX58" fmla="*/ 244793 w 1227772"/>
              <a:gd name="connsiteY58" fmla="*/ 33338 h 115252"/>
              <a:gd name="connsiteX59" fmla="*/ 250507 w 1227772"/>
              <a:gd name="connsiteY59" fmla="*/ 33338 h 115252"/>
              <a:gd name="connsiteX60" fmla="*/ 250507 w 1227772"/>
              <a:gd name="connsiteY60" fmla="*/ 28575 h 115252"/>
              <a:gd name="connsiteX61" fmla="*/ 230505 w 1227772"/>
              <a:gd name="connsiteY61" fmla="*/ 28575 h 115252"/>
              <a:gd name="connsiteX62" fmla="*/ 230505 w 1227772"/>
              <a:gd name="connsiteY62" fmla="*/ 33338 h 115252"/>
              <a:gd name="connsiteX63" fmla="*/ 238125 w 1227772"/>
              <a:gd name="connsiteY63" fmla="*/ 33338 h 115252"/>
              <a:gd name="connsiteX64" fmla="*/ 224790 w 1227772"/>
              <a:gd name="connsiteY64" fmla="*/ 73342 h 115252"/>
              <a:gd name="connsiteX65" fmla="*/ 211455 w 1227772"/>
              <a:gd name="connsiteY65" fmla="*/ 33338 h 115252"/>
              <a:gd name="connsiteX66" fmla="*/ 219075 w 1227772"/>
              <a:gd name="connsiteY66" fmla="*/ 33338 h 115252"/>
              <a:gd name="connsiteX67" fmla="*/ 219075 w 1227772"/>
              <a:gd name="connsiteY67" fmla="*/ 28575 h 115252"/>
              <a:gd name="connsiteX68" fmla="*/ 194310 w 1227772"/>
              <a:gd name="connsiteY68" fmla="*/ 28575 h 115252"/>
              <a:gd name="connsiteX69" fmla="*/ 194310 w 1227772"/>
              <a:gd name="connsiteY69" fmla="*/ 33338 h 115252"/>
              <a:gd name="connsiteX70" fmla="*/ 199072 w 1227772"/>
              <a:gd name="connsiteY70" fmla="*/ 33338 h 115252"/>
              <a:gd name="connsiteX71" fmla="*/ 217170 w 1227772"/>
              <a:gd name="connsiteY71" fmla="*/ 85725 h 115252"/>
              <a:gd name="connsiteX72" fmla="*/ 225743 w 1227772"/>
              <a:gd name="connsiteY72" fmla="*/ 85725 h 115252"/>
              <a:gd name="connsiteX73" fmla="*/ 244793 w 1227772"/>
              <a:gd name="connsiteY73" fmla="*/ 33338 h 115252"/>
              <a:gd name="connsiteX74" fmla="*/ 289560 w 1227772"/>
              <a:gd name="connsiteY74" fmla="*/ 50483 h 115252"/>
              <a:gd name="connsiteX75" fmla="*/ 264795 w 1227772"/>
              <a:gd name="connsiteY75" fmla="*/ 50483 h 115252"/>
              <a:gd name="connsiteX76" fmla="*/ 278130 w 1227772"/>
              <a:gd name="connsiteY76" fmla="*/ 32385 h 115252"/>
              <a:gd name="connsiteX77" fmla="*/ 288607 w 1227772"/>
              <a:gd name="connsiteY77" fmla="*/ 48577 h 115252"/>
              <a:gd name="connsiteX78" fmla="*/ 288607 w 1227772"/>
              <a:gd name="connsiteY78" fmla="*/ 50483 h 115252"/>
              <a:gd name="connsiteX79" fmla="*/ 300038 w 1227772"/>
              <a:gd name="connsiteY79" fmla="*/ 57150 h 115252"/>
              <a:gd name="connsiteX80" fmla="*/ 300038 w 1227772"/>
              <a:gd name="connsiteY80" fmla="*/ 52388 h 115252"/>
              <a:gd name="connsiteX81" fmla="*/ 278130 w 1227772"/>
              <a:gd name="connsiteY81" fmla="*/ 27623 h 115252"/>
              <a:gd name="connsiteX82" fmla="*/ 252413 w 1227772"/>
              <a:gd name="connsiteY82" fmla="*/ 58102 h 115252"/>
              <a:gd name="connsiteX83" fmla="*/ 277178 w 1227772"/>
              <a:gd name="connsiteY83" fmla="*/ 86677 h 115252"/>
              <a:gd name="connsiteX84" fmla="*/ 299085 w 1227772"/>
              <a:gd name="connsiteY84" fmla="*/ 71438 h 115252"/>
              <a:gd name="connsiteX85" fmla="*/ 294322 w 1227772"/>
              <a:gd name="connsiteY85" fmla="*/ 69533 h 115252"/>
              <a:gd name="connsiteX86" fmla="*/ 280035 w 1227772"/>
              <a:gd name="connsiteY86" fmla="*/ 79058 h 115252"/>
              <a:gd name="connsiteX87" fmla="*/ 264795 w 1227772"/>
              <a:gd name="connsiteY87" fmla="*/ 56198 h 115252"/>
              <a:gd name="connsiteX88" fmla="*/ 300038 w 1227772"/>
              <a:gd name="connsiteY88" fmla="*/ 56198 h 115252"/>
              <a:gd name="connsiteX89" fmla="*/ 352425 w 1227772"/>
              <a:gd name="connsiteY89" fmla="*/ 38100 h 115252"/>
              <a:gd name="connsiteX90" fmla="*/ 340995 w 1227772"/>
              <a:gd name="connsiteY90" fmla="*/ 27623 h 115252"/>
              <a:gd name="connsiteX91" fmla="*/ 324803 w 1227772"/>
              <a:gd name="connsiteY91" fmla="*/ 38100 h 115252"/>
              <a:gd name="connsiteX92" fmla="*/ 323850 w 1227772"/>
              <a:gd name="connsiteY92" fmla="*/ 28575 h 115252"/>
              <a:gd name="connsiteX93" fmla="*/ 307657 w 1227772"/>
              <a:gd name="connsiteY93" fmla="*/ 28575 h 115252"/>
              <a:gd name="connsiteX94" fmla="*/ 307657 w 1227772"/>
              <a:gd name="connsiteY94" fmla="*/ 33338 h 115252"/>
              <a:gd name="connsiteX95" fmla="*/ 315278 w 1227772"/>
              <a:gd name="connsiteY95" fmla="*/ 34290 h 115252"/>
              <a:gd name="connsiteX96" fmla="*/ 315278 w 1227772"/>
              <a:gd name="connsiteY96" fmla="*/ 80963 h 115252"/>
              <a:gd name="connsiteX97" fmla="*/ 307657 w 1227772"/>
              <a:gd name="connsiteY97" fmla="*/ 81915 h 115252"/>
              <a:gd name="connsiteX98" fmla="*/ 307657 w 1227772"/>
              <a:gd name="connsiteY98" fmla="*/ 86677 h 115252"/>
              <a:gd name="connsiteX99" fmla="*/ 338138 w 1227772"/>
              <a:gd name="connsiteY99" fmla="*/ 86677 h 115252"/>
              <a:gd name="connsiteX100" fmla="*/ 338138 w 1227772"/>
              <a:gd name="connsiteY100" fmla="*/ 81915 h 115252"/>
              <a:gd name="connsiteX101" fmla="*/ 325755 w 1227772"/>
              <a:gd name="connsiteY101" fmla="*/ 80963 h 115252"/>
              <a:gd name="connsiteX102" fmla="*/ 325755 w 1227772"/>
              <a:gd name="connsiteY102" fmla="*/ 49530 h 115252"/>
              <a:gd name="connsiteX103" fmla="*/ 337185 w 1227772"/>
              <a:gd name="connsiteY103" fmla="*/ 35242 h 115252"/>
              <a:gd name="connsiteX104" fmla="*/ 340995 w 1227772"/>
              <a:gd name="connsiteY104" fmla="*/ 38100 h 115252"/>
              <a:gd name="connsiteX105" fmla="*/ 340995 w 1227772"/>
              <a:gd name="connsiteY105" fmla="*/ 39052 h 115252"/>
              <a:gd name="connsiteX106" fmla="*/ 337185 w 1227772"/>
              <a:gd name="connsiteY106" fmla="*/ 40958 h 115252"/>
              <a:gd name="connsiteX107" fmla="*/ 344805 w 1227772"/>
              <a:gd name="connsiteY107" fmla="*/ 48577 h 115252"/>
              <a:gd name="connsiteX108" fmla="*/ 352425 w 1227772"/>
              <a:gd name="connsiteY108" fmla="*/ 38100 h 115252"/>
              <a:gd name="connsiteX109" fmla="*/ 378143 w 1227772"/>
              <a:gd name="connsiteY109" fmla="*/ 12383 h 115252"/>
              <a:gd name="connsiteX110" fmla="*/ 370522 w 1227772"/>
              <a:gd name="connsiteY110" fmla="*/ 5715 h 115252"/>
              <a:gd name="connsiteX111" fmla="*/ 363855 w 1227772"/>
              <a:gd name="connsiteY111" fmla="*/ 12383 h 115252"/>
              <a:gd name="connsiteX112" fmla="*/ 370522 w 1227772"/>
              <a:gd name="connsiteY112" fmla="*/ 19050 h 115252"/>
              <a:gd name="connsiteX113" fmla="*/ 378143 w 1227772"/>
              <a:gd name="connsiteY113" fmla="*/ 12383 h 115252"/>
              <a:gd name="connsiteX114" fmla="*/ 358140 w 1227772"/>
              <a:gd name="connsiteY114" fmla="*/ 85725 h 115252"/>
              <a:gd name="connsiteX115" fmla="*/ 385763 w 1227772"/>
              <a:gd name="connsiteY115" fmla="*/ 85725 h 115252"/>
              <a:gd name="connsiteX116" fmla="*/ 385763 w 1227772"/>
              <a:gd name="connsiteY116" fmla="*/ 80963 h 115252"/>
              <a:gd name="connsiteX117" fmla="*/ 377190 w 1227772"/>
              <a:gd name="connsiteY117" fmla="*/ 80010 h 115252"/>
              <a:gd name="connsiteX118" fmla="*/ 377190 w 1227772"/>
              <a:gd name="connsiteY118" fmla="*/ 28575 h 115252"/>
              <a:gd name="connsiteX119" fmla="*/ 358140 w 1227772"/>
              <a:gd name="connsiteY119" fmla="*/ 28575 h 115252"/>
              <a:gd name="connsiteX120" fmla="*/ 358140 w 1227772"/>
              <a:gd name="connsiteY120" fmla="*/ 33338 h 115252"/>
              <a:gd name="connsiteX121" fmla="*/ 366713 w 1227772"/>
              <a:gd name="connsiteY121" fmla="*/ 34290 h 115252"/>
              <a:gd name="connsiteX122" fmla="*/ 366713 w 1227772"/>
              <a:gd name="connsiteY122" fmla="*/ 80963 h 115252"/>
              <a:gd name="connsiteX123" fmla="*/ 358140 w 1227772"/>
              <a:gd name="connsiteY123" fmla="*/ 81915 h 115252"/>
              <a:gd name="connsiteX124" fmla="*/ 358140 w 1227772"/>
              <a:gd name="connsiteY124" fmla="*/ 85725 h 115252"/>
              <a:gd name="connsiteX125" fmla="*/ 429578 w 1227772"/>
              <a:gd name="connsiteY125" fmla="*/ 85725 h 115252"/>
              <a:gd name="connsiteX126" fmla="*/ 455295 w 1227772"/>
              <a:gd name="connsiteY126" fmla="*/ 85725 h 115252"/>
              <a:gd name="connsiteX127" fmla="*/ 455295 w 1227772"/>
              <a:gd name="connsiteY127" fmla="*/ 80963 h 115252"/>
              <a:gd name="connsiteX128" fmla="*/ 447675 w 1227772"/>
              <a:gd name="connsiteY128" fmla="*/ 80010 h 115252"/>
              <a:gd name="connsiteX129" fmla="*/ 447675 w 1227772"/>
              <a:gd name="connsiteY129" fmla="*/ 46673 h 115252"/>
              <a:gd name="connsiteX130" fmla="*/ 430530 w 1227772"/>
              <a:gd name="connsiteY130" fmla="*/ 27623 h 115252"/>
              <a:gd name="connsiteX131" fmla="*/ 410528 w 1227772"/>
              <a:gd name="connsiteY131" fmla="*/ 38100 h 115252"/>
              <a:gd name="connsiteX132" fmla="*/ 409575 w 1227772"/>
              <a:gd name="connsiteY132" fmla="*/ 28575 h 115252"/>
              <a:gd name="connsiteX133" fmla="*/ 393382 w 1227772"/>
              <a:gd name="connsiteY133" fmla="*/ 28575 h 115252"/>
              <a:gd name="connsiteX134" fmla="*/ 393382 w 1227772"/>
              <a:gd name="connsiteY134" fmla="*/ 33338 h 115252"/>
              <a:gd name="connsiteX135" fmla="*/ 401003 w 1227772"/>
              <a:gd name="connsiteY135" fmla="*/ 34290 h 115252"/>
              <a:gd name="connsiteX136" fmla="*/ 401003 w 1227772"/>
              <a:gd name="connsiteY136" fmla="*/ 80963 h 115252"/>
              <a:gd name="connsiteX137" fmla="*/ 393382 w 1227772"/>
              <a:gd name="connsiteY137" fmla="*/ 81915 h 115252"/>
              <a:gd name="connsiteX138" fmla="*/ 393382 w 1227772"/>
              <a:gd name="connsiteY138" fmla="*/ 86677 h 115252"/>
              <a:gd name="connsiteX139" fmla="*/ 419100 w 1227772"/>
              <a:gd name="connsiteY139" fmla="*/ 86677 h 115252"/>
              <a:gd name="connsiteX140" fmla="*/ 419100 w 1227772"/>
              <a:gd name="connsiteY140" fmla="*/ 81915 h 115252"/>
              <a:gd name="connsiteX141" fmla="*/ 411480 w 1227772"/>
              <a:gd name="connsiteY141" fmla="*/ 80963 h 115252"/>
              <a:gd name="connsiteX142" fmla="*/ 411480 w 1227772"/>
              <a:gd name="connsiteY142" fmla="*/ 50483 h 115252"/>
              <a:gd name="connsiteX143" fmla="*/ 425768 w 1227772"/>
              <a:gd name="connsiteY143" fmla="*/ 36195 h 115252"/>
              <a:gd name="connsiteX144" fmla="*/ 436245 w 1227772"/>
              <a:gd name="connsiteY144" fmla="*/ 48577 h 115252"/>
              <a:gd name="connsiteX145" fmla="*/ 436245 w 1227772"/>
              <a:gd name="connsiteY145" fmla="*/ 81915 h 115252"/>
              <a:gd name="connsiteX146" fmla="*/ 428625 w 1227772"/>
              <a:gd name="connsiteY146" fmla="*/ 82867 h 115252"/>
              <a:gd name="connsiteX147" fmla="*/ 428625 w 1227772"/>
              <a:gd name="connsiteY147" fmla="*/ 85725 h 115252"/>
              <a:gd name="connsiteX148" fmla="*/ 484822 w 1227772"/>
              <a:gd name="connsiteY148" fmla="*/ 87630 h 115252"/>
              <a:gd name="connsiteX149" fmla="*/ 501015 w 1227772"/>
              <a:gd name="connsiteY149" fmla="*/ 96202 h 115252"/>
              <a:gd name="connsiteX150" fmla="*/ 484822 w 1227772"/>
              <a:gd name="connsiteY150" fmla="*/ 107633 h 115252"/>
              <a:gd name="connsiteX151" fmla="*/ 466725 w 1227772"/>
              <a:gd name="connsiteY151" fmla="*/ 97155 h 115252"/>
              <a:gd name="connsiteX152" fmla="*/ 469582 w 1227772"/>
              <a:gd name="connsiteY152" fmla="*/ 87630 h 115252"/>
              <a:gd name="connsiteX153" fmla="*/ 484822 w 1227772"/>
              <a:gd name="connsiteY153" fmla="*/ 87630 h 115252"/>
              <a:gd name="connsiteX154" fmla="*/ 471488 w 1227772"/>
              <a:gd name="connsiteY154" fmla="*/ 46673 h 115252"/>
              <a:gd name="connsiteX155" fmla="*/ 481965 w 1227772"/>
              <a:gd name="connsiteY155" fmla="*/ 31433 h 115252"/>
              <a:gd name="connsiteX156" fmla="*/ 492443 w 1227772"/>
              <a:gd name="connsiteY156" fmla="*/ 46673 h 115252"/>
              <a:gd name="connsiteX157" fmla="*/ 481965 w 1227772"/>
              <a:gd name="connsiteY157" fmla="*/ 62865 h 115252"/>
              <a:gd name="connsiteX158" fmla="*/ 471488 w 1227772"/>
              <a:gd name="connsiteY158" fmla="*/ 46673 h 115252"/>
              <a:gd name="connsiteX159" fmla="*/ 471488 w 1227772"/>
              <a:gd name="connsiteY159" fmla="*/ 74295 h 115252"/>
              <a:gd name="connsiteX160" fmla="*/ 477203 w 1227772"/>
              <a:gd name="connsiteY160" fmla="*/ 67627 h 115252"/>
              <a:gd name="connsiteX161" fmla="*/ 483870 w 1227772"/>
              <a:gd name="connsiteY161" fmla="*/ 68580 h 115252"/>
              <a:gd name="connsiteX162" fmla="*/ 504825 w 1227772"/>
              <a:gd name="connsiteY162" fmla="*/ 47625 h 115252"/>
              <a:gd name="connsiteX163" fmla="*/ 499110 w 1227772"/>
              <a:gd name="connsiteY163" fmla="*/ 33338 h 115252"/>
              <a:gd name="connsiteX164" fmla="*/ 509588 w 1227772"/>
              <a:gd name="connsiteY164" fmla="*/ 31433 h 115252"/>
              <a:gd name="connsiteX165" fmla="*/ 509588 w 1227772"/>
              <a:gd name="connsiteY165" fmla="*/ 24765 h 115252"/>
              <a:gd name="connsiteX166" fmla="*/ 505778 w 1227772"/>
              <a:gd name="connsiteY166" fmla="*/ 23813 h 115252"/>
              <a:gd name="connsiteX167" fmla="*/ 495300 w 1227772"/>
              <a:gd name="connsiteY167" fmla="*/ 29527 h 115252"/>
              <a:gd name="connsiteX168" fmla="*/ 482918 w 1227772"/>
              <a:gd name="connsiteY168" fmla="*/ 26670 h 115252"/>
              <a:gd name="connsiteX169" fmla="*/ 460057 w 1227772"/>
              <a:gd name="connsiteY169" fmla="*/ 48577 h 115252"/>
              <a:gd name="connsiteX170" fmla="*/ 470535 w 1227772"/>
              <a:gd name="connsiteY170" fmla="*/ 66675 h 115252"/>
              <a:gd name="connsiteX171" fmla="*/ 460057 w 1227772"/>
              <a:gd name="connsiteY171" fmla="*/ 80010 h 115252"/>
              <a:gd name="connsiteX172" fmla="*/ 463868 w 1227772"/>
              <a:gd name="connsiteY172" fmla="*/ 86677 h 115252"/>
              <a:gd name="connsiteX173" fmla="*/ 456247 w 1227772"/>
              <a:gd name="connsiteY173" fmla="*/ 100965 h 115252"/>
              <a:gd name="connsiteX174" fmla="*/ 481013 w 1227772"/>
              <a:gd name="connsiteY174" fmla="*/ 115252 h 115252"/>
              <a:gd name="connsiteX175" fmla="*/ 508635 w 1227772"/>
              <a:gd name="connsiteY175" fmla="*/ 95250 h 115252"/>
              <a:gd name="connsiteX176" fmla="*/ 485775 w 1227772"/>
              <a:gd name="connsiteY176" fmla="*/ 78105 h 115252"/>
              <a:gd name="connsiteX177" fmla="*/ 475297 w 1227772"/>
              <a:gd name="connsiteY177" fmla="*/ 78105 h 115252"/>
              <a:gd name="connsiteX178" fmla="*/ 471488 w 1227772"/>
              <a:gd name="connsiteY178" fmla="*/ 74295 h 115252"/>
              <a:gd name="connsiteX179" fmla="*/ 572453 w 1227772"/>
              <a:gd name="connsiteY179" fmla="*/ 69533 h 115252"/>
              <a:gd name="connsiteX180" fmla="*/ 561022 w 1227772"/>
              <a:gd name="connsiteY180" fmla="*/ 80010 h 115252"/>
              <a:gd name="connsiteX181" fmla="*/ 553403 w 1227772"/>
              <a:gd name="connsiteY181" fmla="*/ 70485 h 115252"/>
              <a:gd name="connsiteX182" fmla="*/ 566738 w 1227772"/>
              <a:gd name="connsiteY182" fmla="*/ 59055 h 115252"/>
              <a:gd name="connsiteX183" fmla="*/ 572453 w 1227772"/>
              <a:gd name="connsiteY183" fmla="*/ 59055 h 115252"/>
              <a:gd name="connsiteX184" fmla="*/ 572453 w 1227772"/>
              <a:gd name="connsiteY184" fmla="*/ 69533 h 115252"/>
              <a:gd name="connsiteX185" fmla="*/ 583882 w 1227772"/>
              <a:gd name="connsiteY185" fmla="*/ 86677 h 115252"/>
              <a:gd name="connsiteX186" fmla="*/ 592455 w 1227772"/>
              <a:gd name="connsiteY186" fmla="*/ 84773 h 115252"/>
              <a:gd name="connsiteX187" fmla="*/ 591503 w 1227772"/>
              <a:gd name="connsiteY187" fmla="*/ 80963 h 115252"/>
              <a:gd name="connsiteX188" fmla="*/ 587693 w 1227772"/>
              <a:gd name="connsiteY188" fmla="*/ 81915 h 115252"/>
              <a:gd name="connsiteX189" fmla="*/ 583882 w 1227772"/>
              <a:gd name="connsiteY189" fmla="*/ 75248 h 115252"/>
              <a:gd name="connsiteX190" fmla="*/ 583882 w 1227772"/>
              <a:gd name="connsiteY190" fmla="*/ 49530 h 115252"/>
              <a:gd name="connsiteX191" fmla="*/ 563880 w 1227772"/>
              <a:gd name="connsiteY191" fmla="*/ 27623 h 115252"/>
              <a:gd name="connsiteX192" fmla="*/ 544830 w 1227772"/>
              <a:gd name="connsiteY192" fmla="*/ 41910 h 115252"/>
              <a:gd name="connsiteX193" fmla="*/ 551497 w 1227772"/>
              <a:gd name="connsiteY193" fmla="*/ 48577 h 115252"/>
              <a:gd name="connsiteX194" fmla="*/ 558165 w 1227772"/>
              <a:gd name="connsiteY194" fmla="*/ 42863 h 115252"/>
              <a:gd name="connsiteX195" fmla="*/ 557213 w 1227772"/>
              <a:gd name="connsiteY195" fmla="*/ 39052 h 115252"/>
              <a:gd name="connsiteX196" fmla="*/ 552450 w 1227772"/>
              <a:gd name="connsiteY196" fmla="*/ 39052 h 115252"/>
              <a:gd name="connsiteX197" fmla="*/ 552450 w 1227772"/>
              <a:gd name="connsiteY197" fmla="*/ 37148 h 115252"/>
              <a:gd name="connsiteX198" fmla="*/ 561975 w 1227772"/>
              <a:gd name="connsiteY198" fmla="*/ 32385 h 115252"/>
              <a:gd name="connsiteX199" fmla="*/ 573405 w 1227772"/>
              <a:gd name="connsiteY199" fmla="*/ 47625 h 115252"/>
              <a:gd name="connsiteX200" fmla="*/ 573405 w 1227772"/>
              <a:gd name="connsiteY200" fmla="*/ 55245 h 115252"/>
              <a:gd name="connsiteX201" fmla="*/ 565785 w 1227772"/>
              <a:gd name="connsiteY201" fmla="*/ 55245 h 115252"/>
              <a:gd name="connsiteX202" fmla="*/ 541972 w 1227772"/>
              <a:gd name="connsiteY202" fmla="*/ 71438 h 115252"/>
              <a:gd name="connsiteX203" fmla="*/ 557213 w 1227772"/>
              <a:gd name="connsiteY203" fmla="*/ 85725 h 115252"/>
              <a:gd name="connsiteX204" fmla="*/ 573405 w 1227772"/>
              <a:gd name="connsiteY204" fmla="*/ 77152 h 115252"/>
              <a:gd name="connsiteX205" fmla="*/ 583882 w 1227772"/>
              <a:gd name="connsiteY205" fmla="*/ 86677 h 115252"/>
              <a:gd name="connsiteX206" fmla="*/ 665797 w 1227772"/>
              <a:gd name="connsiteY206" fmla="*/ 57150 h 115252"/>
              <a:gd name="connsiteX207" fmla="*/ 652463 w 1227772"/>
              <a:gd name="connsiteY207" fmla="*/ 80963 h 115252"/>
              <a:gd name="connsiteX208" fmla="*/ 638175 w 1227772"/>
              <a:gd name="connsiteY208" fmla="*/ 66675 h 115252"/>
              <a:gd name="connsiteX209" fmla="*/ 638175 w 1227772"/>
              <a:gd name="connsiteY209" fmla="*/ 49530 h 115252"/>
              <a:gd name="connsiteX210" fmla="*/ 652463 w 1227772"/>
              <a:gd name="connsiteY210" fmla="*/ 34290 h 115252"/>
              <a:gd name="connsiteX211" fmla="*/ 665797 w 1227772"/>
              <a:gd name="connsiteY211" fmla="*/ 57150 h 115252"/>
              <a:gd name="connsiteX212" fmla="*/ 677228 w 1227772"/>
              <a:gd name="connsiteY212" fmla="*/ 56198 h 115252"/>
              <a:gd name="connsiteX213" fmla="*/ 656272 w 1227772"/>
              <a:gd name="connsiteY213" fmla="*/ 26670 h 115252"/>
              <a:gd name="connsiteX214" fmla="*/ 638175 w 1227772"/>
              <a:gd name="connsiteY214" fmla="*/ 36195 h 115252"/>
              <a:gd name="connsiteX215" fmla="*/ 638175 w 1227772"/>
              <a:gd name="connsiteY215" fmla="*/ 0 h 115252"/>
              <a:gd name="connsiteX216" fmla="*/ 620078 w 1227772"/>
              <a:gd name="connsiteY216" fmla="*/ 0 h 115252"/>
              <a:gd name="connsiteX217" fmla="*/ 620078 w 1227772"/>
              <a:gd name="connsiteY217" fmla="*/ 4763 h 115252"/>
              <a:gd name="connsiteX218" fmla="*/ 627697 w 1227772"/>
              <a:gd name="connsiteY218" fmla="*/ 5715 h 115252"/>
              <a:gd name="connsiteX219" fmla="*/ 627697 w 1227772"/>
              <a:gd name="connsiteY219" fmla="*/ 86677 h 115252"/>
              <a:gd name="connsiteX220" fmla="*/ 631507 w 1227772"/>
              <a:gd name="connsiteY220" fmla="*/ 86677 h 115252"/>
              <a:gd name="connsiteX221" fmla="*/ 636270 w 1227772"/>
              <a:gd name="connsiteY221" fmla="*/ 80010 h 115252"/>
              <a:gd name="connsiteX222" fmla="*/ 653415 w 1227772"/>
              <a:gd name="connsiteY222" fmla="*/ 86677 h 115252"/>
              <a:gd name="connsiteX223" fmla="*/ 677228 w 1227772"/>
              <a:gd name="connsiteY223" fmla="*/ 56198 h 115252"/>
              <a:gd name="connsiteX224" fmla="*/ 722947 w 1227772"/>
              <a:gd name="connsiteY224" fmla="*/ 50483 h 115252"/>
              <a:gd name="connsiteX225" fmla="*/ 698182 w 1227772"/>
              <a:gd name="connsiteY225" fmla="*/ 50483 h 115252"/>
              <a:gd name="connsiteX226" fmla="*/ 711518 w 1227772"/>
              <a:gd name="connsiteY226" fmla="*/ 32385 h 115252"/>
              <a:gd name="connsiteX227" fmla="*/ 721995 w 1227772"/>
              <a:gd name="connsiteY227" fmla="*/ 48577 h 115252"/>
              <a:gd name="connsiteX228" fmla="*/ 721995 w 1227772"/>
              <a:gd name="connsiteY228" fmla="*/ 50483 h 115252"/>
              <a:gd name="connsiteX229" fmla="*/ 733425 w 1227772"/>
              <a:gd name="connsiteY229" fmla="*/ 57150 h 115252"/>
              <a:gd name="connsiteX230" fmla="*/ 733425 w 1227772"/>
              <a:gd name="connsiteY230" fmla="*/ 52388 h 115252"/>
              <a:gd name="connsiteX231" fmla="*/ 711518 w 1227772"/>
              <a:gd name="connsiteY231" fmla="*/ 27623 h 115252"/>
              <a:gd name="connsiteX232" fmla="*/ 685800 w 1227772"/>
              <a:gd name="connsiteY232" fmla="*/ 58102 h 115252"/>
              <a:gd name="connsiteX233" fmla="*/ 710565 w 1227772"/>
              <a:gd name="connsiteY233" fmla="*/ 86677 h 115252"/>
              <a:gd name="connsiteX234" fmla="*/ 732472 w 1227772"/>
              <a:gd name="connsiteY234" fmla="*/ 71438 h 115252"/>
              <a:gd name="connsiteX235" fmla="*/ 727710 w 1227772"/>
              <a:gd name="connsiteY235" fmla="*/ 69533 h 115252"/>
              <a:gd name="connsiteX236" fmla="*/ 713422 w 1227772"/>
              <a:gd name="connsiteY236" fmla="*/ 79058 h 115252"/>
              <a:gd name="connsiteX237" fmla="*/ 698182 w 1227772"/>
              <a:gd name="connsiteY237" fmla="*/ 56198 h 115252"/>
              <a:gd name="connsiteX238" fmla="*/ 733425 w 1227772"/>
              <a:gd name="connsiteY238" fmla="*/ 56198 h 115252"/>
              <a:gd name="connsiteX239" fmla="*/ 815340 w 1227772"/>
              <a:gd name="connsiteY239" fmla="*/ 72390 h 115252"/>
              <a:gd name="connsiteX240" fmla="*/ 810578 w 1227772"/>
              <a:gd name="connsiteY240" fmla="*/ 71438 h 115252"/>
              <a:gd name="connsiteX241" fmla="*/ 802005 w 1227772"/>
              <a:gd name="connsiteY241" fmla="*/ 80963 h 115252"/>
              <a:gd name="connsiteX242" fmla="*/ 796290 w 1227772"/>
              <a:gd name="connsiteY242" fmla="*/ 72390 h 115252"/>
              <a:gd name="connsiteX243" fmla="*/ 796290 w 1227772"/>
              <a:gd name="connsiteY243" fmla="*/ 35242 h 115252"/>
              <a:gd name="connsiteX244" fmla="*/ 808672 w 1227772"/>
              <a:gd name="connsiteY244" fmla="*/ 35242 h 115252"/>
              <a:gd name="connsiteX245" fmla="*/ 808672 w 1227772"/>
              <a:gd name="connsiteY245" fmla="*/ 28575 h 115252"/>
              <a:gd name="connsiteX246" fmla="*/ 796290 w 1227772"/>
              <a:gd name="connsiteY246" fmla="*/ 28575 h 115252"/>
              <a:gd name="connsiteX247" fmla="*/ 796290 w 1227772"/>
              <a:gd name="connsiteY247" fmla="*/ 11430 h 115252"/>
              <a:gd name="connsiteX248" fmla="*/ 793432 w 1227772"/>
              <a:gd name="connsiteY248" fmla="*/ 11430 h 115252"/>
              <a:gd name="connsiteX249" fmla="*/ 785813 w 1227772"/>
              <a:gd name="connsiteY249" fmla="*/ 13335 h 115252"/>
              <a:gd name="connsiteX250" fmla="*/ 785813 w 1227772"/>
              <a:gd name="connsiteY250" fmla="*/ 28575 h 115252"/>
              <a:gd name="connsiteX251" fmla="*/ 759143 w 1227772"/>
              <a:gd name="connsiteY251" fmla="*/ 28575 h 115252"/>
              <a:gd name="connsiteX252" fmla="*/ 759143 w 1227772"/>
              <a:gd name="connsiteY252" fmla="*/ 11430 h 115252"/>
              <a:gd name="connsiteX253" fmla="*/ 756285 w 1227772"/>
              <a:gd name="connsiteY253" fmla="*/ 11430 h 115252"/>
              <a:gd name="connsiteX254" fmla="*/ 748665 w 1227772"/>
              <a:gd name="connsiteY254" fmla="*/ 13335 h 115252"/>
              <a:gd name="connsiteX255" fmla="*/ 748665 w 1227772"/>
              <a:gd name="connsiteY255" fmla="*/ 28575 h 115252"/>
              <a:gd name="connsiteX256" fmla="*/ 740093 w 1227772"/>
              <a:gd name="connsiteY256" fmla="*/ 28575 h 115252"/>
              <a:gd name="connsiteX257" fmla="*/ 740093 w 1227772"/>
              <a:gd name="connsiteY257" fmla="*/ 34290 h 115252"/>
              <a:gd name="connsiteX258" fmla="*/ 748665 w 1227772"/>
              <a:gd name="connsiteY258" fmla="*/ 34290 h 115252"/>
              <a:gd name="connsiteX259" fmla="*/ 748665 w 1227772"/>
              <a:gd name="connsiteY259" fmla="*/ 73342 h 115252"/>
              <a:gd name="connsiteX260" fmla="*/ 762000 w 1227772"/>
              <a:gd name="connsiteY260" fmla="*/ 86677 h 115252"/>
              <a:gd name="connsiteX261" fmla="*/ 778193 w 1227772"/>
              <a:gd name="connsiteY261" fmla="*/ 72390 h 115252"/>
              <a:gd name="connsiteX262" fmla="*/ 773430 w 1227772"/>
              <a:gd name="connsiteY262" fmla="*/ 71438 h 115252"/>
              <a:gd name="connsiteX263" fmla="*/ 764857 w 1227772"/>
              <a:gd name="connsiteY263" fmla="*/ 80963 h 115252"/>
              <a:gd name="connsiteX264" fmla="*/ 759143 w 1227772"/>
              <a:gd name="connsiteY264" fmla="*/ 72390 h 115252"/>
              <a:gd name="connsiteX265" fmla="*/ 759143 w 1227772"/>
              <a:gd name="connsiteY265" fmla="*/ 35242 h 115252"/>
              <a:gd name="connsiteX266" fmla="*/ 785813 w 1227772"/>
              <a:gd name="connsiteY266" fmla="*/ 35242 h 115252"/>
              <a:gd name="connsiteX267" fmla="*/ 785813 w 1227772"/>
              <a:gd name="connsiteY267" fmla="*/ 74295 h 115252"/>
              <a:gd name="connsiteX268" fmla="*/ 799147 w 1227772"/>
              <a:gd name="connsiteY268" fmla="*/ 87630 h 115252"/>
              <a:gd name="connsiteX269" fmla="*/ 815340 w 1227772"/>
              <a:gd name="connsiteY269" fmla="*/ 72390 h 115252"/>
              <a:gd name="connsiteX270" fmla="*/ 858203 w 1227772"/>
              <a:gd name="connsiteY270" fmla="*/ 50483 h 115252"/>
              <a:gd name="connsiteX271" fmla="*/ 833438 w 1227772"/>
              <a:gd name="connsiteY271" fmla="*/ 50483 h 115252"/>
              <a:gd name="connsiteX272" fmla="*/ 846772 w 1227772"/>
              <a:gd name="connsiteY272" fmla="*/ 32385 h 115252"/>
              <a:gd name="connsiteX273" fmla="*/ 857250 w 1227772"/>
              <a:gd name="connsiteY273" fmla="*/ 48577 h 115252"/>
              <a:gd name="connsiteX274" fmla="*/ 857250 w 1227772"/>
              <a:gd name="connsiteY274" fmla="*/ 50483 h 115252"/>
              <a:gd name="connsiteX275" fmla="*/ 868680 w 1227772"/>
              <a:gd name="connsiteY275" fmla="*/ 57150 h 115252"/>
              <a:gd name="connsiteX276" fmla="*/ 868680 w 1227772"/>
              <a:gd name="connsiteY276" fmla="*/ 52388 h 115252"/>
              <a:gd name="connsiteX277" fmla="*/ 846772 w 1227772"/>
              <a:gd name="connsiteY277" fmla="*/ 27623 h 115252"/>
              <a:gd name="connsiteX278" fmla="*/ 821055 w 1227772"/>
              <a:gd name="connsiteY278" fmla="*/ 58102 h 115252"/>
              <a:gd name="connsiteX279" fmla="*/ 845820 w 1227772"/>
              <a:gd name="connsiteY279" fmla="*/ 86677 h 115252"/>
              <a:gd name="connsiteX280" fmla="*/ 867728 w 1227772"/>
              <a:gd name="connsiteY280" fmla="*/ 71438 h 115252"/>
              <a:gd name="connsiteX281" fmla="*/ 862965 w 1227772"/>
              <a:gd name="connsiteY281" fmla="*/ 69533 h 115252"/>
              <a:gd name="connsiteX282" fmla="*/ 848678 w 1227772"/>
              <a:gd name="connsiteY282" fmla="*/ 79058 h 115252"/>
              <a:gd name="connsiteX283" fmla="*/ 833438 w 1227772"/>
              <a:gd name="connsiteY283" fmla="*/ 56198 h 115252"/>
              <a:gd name="connsiteX284" fmla="*/ 868680 w 1227772"/>
              <a:gd name="connsiteY284" fmla="*/ 56198 h 115252"/>
              <a:gd name="connsiteX285" fmla="*/ 920115 w 1227772"/>
              <a:gd name="connsiteY285" fmla="*/ 38100 h 115252"/>
              <a:gd name="connsiteX286" fmla="*/ 908685 w 1227772"/>
              <a:gd name="connsiteY286" fmla="*/ 27623 h 115252"/>
              <a:gd name="connsiteX287" fmla="*/ 892493 w 1227772"/>
              <a:gd name="connsiteY287" fmla="*/ 38100 h 115252"/>
              <a:gd name="connsiteX288" fmla="*/ 891540 w 1227772"/>
              <a:gd name="connsiteY288" fmla="*/ 28575 h 115252"/>
              <a:gd name="connsiteX289" fmla="*/ 875347 w 1227772"/>
              <a:gd name="connsiteY289" fmla="*/ 28575 h 115252"/>
              <a:gd name="connsiteX290" fmla="*/ 875347 w 1227772"/>
              <a:gd name="connsiteY290" fmla="*/ 33338 h 115252"/>
              <a:gd name="connsiteX291" fmla="*/ 882968 w 1227772"/>
              <a:gd name="connsiteY291" fmla="*/ 34290 h 115252"/>
              <a:gd name="connsiteX292" fmla="*/ 882968 w 1227772"/>
              <a:gd name="connsiteY292" fmla="*/ 80963 h 115252"/>
              <a:gd name="connsiteX293" fmla="*/ 875347 w 1227772"/>
              <a:gd name="connsiteY293" fmla="*/ 81915 h 115252"/>
              <a:gd name="connsiteX294" fmla="*/ 875347 w 1227772"/>
              <a:gd name="connsiteY294" fmla="*/ 86677 h 115252"/>
              <a:gd name="connsiteX295" fmla="*/ 905828 w 1227772"/>
              <a:gd name="connsiteY295" fmla="*/ 86677 h 115252"/>
              <a:gd name="connsiteX296" fmla="*/ 905828 w 1227772"/>
              <a:gd name="connsiteY296" fmla="*/ 81915 h 115252"/>
              <a:gd name="connsiteX297" fmla="*/ 893445 w 1227772"/>
              <a:gd name="connsiteY297" fmla="*/ 80963 h 115252"/>
              <a:gd name="connsiteX298" fmla="*/ 893445 w 1227772"/>
              <a:gd name="connsiteY298" fmla="*/ 49530 h 115252"/>
              <a:gd name="connsiteX299" fmla="*/ 904875 w 1227772"/>
              <a:gd name="connsiteY299" fmla="*/ 35242 h 115252"/>
              <a:gd name="connsiteX300" fmla="*/ 908685 w 1227772"/>
              <a:gd name="connsiteY300" fmla="*/ 38100 h 115252"/>
              <a:gd name="connsiteX301" fmla="*/ 908685 w 1227772"/>
              <a:gd name="connsiteY301" fmla="*/ 39052 h 115252"/>
              <a:gd name="connsiteX302" fmla="*/ 904875 w 1227772"/>
              <a:gd name="connsiteY302" fmla="*/ 40958 h 115252"/>
              <a:gd name="connsiteX303" fmla="*/ 912495 w 1227772"/>
              <a:gd name="connsiteY303" fmla="*/ 48577 h 115252"/>
              <a:gd name="connsiteX304" fmla="*/ 920115 w 1227772"/>
              <a:gd name="connsiteY304" fmla="*/ 38100 h 115252"/>
              <a:gd name="connsiteX305" fmla="*/ 1024890 w 1227772"/>
              <a:gd name="connsiteY305" fmla="*/ 33338 h 115252"/>
              <a:gd name="connsiteX306" fmla="*/ 1030605 w 1227772"/>
              <a:gd name="connsiteY306" fmla="*/ 33338 h 115252"/>
              <a:gd name="connsiteX307" fmla="*/ 1030605 w 1227772"/>
              <a:gd name="connsiteY307" fmla="*/ 28575 h 115252"/>
              <a:gd name="connsiteX308" fmla="*/ 1010603 w 1227772"/>
              <a:gd name="connsiteY308" fmla="*/ 28575 h 115252"/>
              <a:gd name="connsiteX309" fmla="*/ 1010603 w 1227772"/>
              <a:gd name="connsiteY309" fmla="*/ 33338 h 115252"/>
              <a:gd name="connsiteX310" fmla="*/ 1018222 w 1227772"/>
              <a:gd name="connsiteY310" fmla="*/ 33338 h 115252"/>
              <a:gd name="connsiteX311" fmla="*/ 1007745 w 1227772"/>
              <a:gd name="connsiteY311" fmla="*/ 74295 h 115252"/>
              <a:gd name="connsiteX312" fmla="*/ 993457 w 1227772"/>
              <a:gd name="connsiteY312" fmla="*/ 33338 h 115252"/>
              <a:gd name="connsiteX313" fmla="*/ 999172 w 1227772"/>
              <a:gd name="connsiteY313" fmla="*/ 33338 h 115252"/>
              <a:gd name="connsiteX314" fmla="*/ 999172 w 1227772"/>
              <a:gd name="connsiteY314" fmla="*/ 28575 h 115252"/>
              <a:gd name="connsiteX315" fmla="*/ 978218 w 1227772"/>
              <a:gd name="connsiteY315" fmla="*/ 28575 h 115252"/>
              <a:gd name="connsiteX316" fmla="*/ 978218 w 1227772"/>
              <a:gd name="connsiteY316" fmla="*/ 33338 h 115252"/>
              <a:gd name="connsiteX317" fmla="*/ 982980 w 1227772"/>
              <a:gd name="connsiteY317" fmla="*/ 33338 h 115252"/>
              <a:gd name="connsiteX318" fmla="*/ 985838 w 1227772"/>
              <a:gd name="connsiteY318" fmla="*/ 42863 h 115252"/>
              <a:gd name="connsiteX319" fmla="*/ 974407 w 1227772"/>
              <a:gd name="connsiteY319" fmla="*/ 74295 h 115252"/>
              <a:gd name="connsiteX320" fmla="*/ 962025 w 1227772"/>
              <a:gd name="connsiteY320" fmla="*/ 33338 h 115252"/>
              <a:gd name="connsiteX321" fmla="*/ 969645 w 1227772"/>
              <a:gd name="connsiteY321" fmla="*/ 33338 h 115252"/>
              <a:gd name="connsiteX322" fmla="*/ 969645 w 1227772"/>
              <a:gd name="connsiteY322" fmla="*/ 28575 h 115252"/>
              <a:gd name="connsiteX323" fmla="*/ 944880 w 1227772"/>
              <a:gd name="connsiteY323" fmla="*/ 28575 h 115252"/>
              <a:gd name="connsiteX324" fmla="*/ 944880 w 1227772"/>
              <a:gd name="connsiteY324" fmla="*/ 33338 h 115252"/>
              <a:gd name="connsiteX325" fmla="*/ 949643 w 1227772"/>
              <a:gd name="connsiteY325" fmla="*/ 33338 h 115252"/>
              <a:gd name="connsiteX326" fmla="*/ 966788 w 1227772"/>
              <a:gd name="connsiteY326" fmla="*/ 85725 h 115252"/>
              <a:gd name="connsiteX327" fmla="*/ 975360 w 1227772"/>
              <a:gd name="connsiteY327" fmla="*/ 85725 h 115252"/>
              <a:gd name="connsiteX328" fmla="*/ 987743 w 1227772"/>
              <a:gd name="connsiteY328" fmla="*/ 52388 h 115252"/>
              <a:gd name="connsiteX329" fmla="*/ 988695 w 1227772"/>
              <a:gd name="connsiteY329" fmla="*/ 52388 h 115252"/>
              <a:gd name="connsiteX330" fmla="*/ 1001078 w 1227772"/>
              <a:gd name="connsiteY330" fmla="*/ 85725 h 115252"/>
              <a:gd name="connsiteX331" fmla="*/ 1009650 w 1227772"/>
              <a:gd name="connsiteY331" fmla="*/ 85725 h 115252"/>
              <a:gd name="connsiteX332" fmla="*/ 1024890 w 1227772"/>
              <a:gd name="connsiteY332" fmla="*/ 33338 h 115252"/>
              <a:gd name="connsiteX333" fmla="*/ 1072515 w 1227772"/>
              <a:gd name="connsiteY333" fmla="*/ 57150 h 115252"/>
              <a:gd name="connsiteX334" fmla="*/ 1059180 w 1227772"/>
              <a:gd name="connsiteY334" fmla="*/ 80963 h 115252"/>
              <a:gd name="connsiteX335" fmla="*/ 1044893 w 1227772"/>
              <a:gd name="connsiteY335" fmla="*/ 56198 h 115252"/>
              <a:gd name="connsiteX336" fmla="*/ 1058228 w 1227772"/>
              <a:gd name="connsiteY336" fmla="*/ 32385 h 115252"/>
              <a:gd name="connsiteX337" fmla="*/ 1072515 w 1227772"/>
              <a:gd name="connsiteY337" fmla="*/ 57150 h 115252"/>
              <a:gd name="connsiteX338" fmla="*/ 1084898 w 1227772"/>
              <a:gd name="connsiteY338" fmla="*/ 57150 h 115252"/>
              <a:gd name="connsiteX339" fmla="*/ 1059180 w 1227772"/>
              <a:gd name="connsiteY339" fmla="*/ 27623 h 115252"/>
              <a:gd name="connsiteX340" fmla="*/ 1033463 w 1227772"/>
              <a:gd name="connsiteY340" fmla="*/ 58102 h 115252"/>
              <a:gd name="connsiteX341" fmla="*/ 1059180 w 1227772"/>
              <a:gd name="connsiteY341" fmla="*/ 87630 h 115252"/>
              <a:gd name="connsiteX342" fmla="*/ 1084898 w 1227772"/>
              <a:gd name="connsiteY342" fmla="*/ 57150 h 115252"/>
              <a:gd name="connsiteX343" fmla="*/ 1136332 w 1227772"/>
              <a:gd name="connsiteY343" fmla="*/ 38100 h 115252"/>
              <a:gd name="connsiteX344" fmla="*/ 1124903 w 1227772"/>
              <a:gd name="connsiteY344" fmla="*/ 27623 h 115252"/>
              <a:gd name="connsiteX345" fmla="*/ 1108710 w 1227772"/>
              <a:gd name="connsiteY345" fmla="*/ 38100 h 115252"/>
              <a:gd name="connsiteX346" fmla="*/ 1107757 w 1227772"/>
              <a:gd name="connsiteY346" fmla="*/ 28575 h 115252"/>
              <a:gd name="connsiteX347" fmla="*/ 1091565 w 1227772"/>
              <a:gd name="connsiteY347" fmla="*/ 28575 h 115252"/>
              <a:gd name="connsiteX348" fmla="*/ 1091565 w 1227772"/>
              <a:gd name="connsiteY348" fmla="*/ 33338 h 115252"/>
              <a:gd name="connsiteX349" fmla="*/ 1099185 w 1227772"/>
              <a:gd name="connsiteY349" fmla="*/ 34290 h 115252"/>
              <a:gd name="connsiteX350" fmla="*/ 1099185 w 1227772"/>
              <a:gd name="connsiteY350" fmla="*/ 80963 h 115252"/>
              <a:gd name="connsiteX351" fmla="*/ 1091565 w 1227772"/>
              <a:gd name="connsiteY351" fmla="*/ 81915 h 115252"/>
              <a:gd name="connsiteX352" fmla="*/ 1091565 w 1227772"/>
              <a:gd name="connsiteY352" fmla="*/ 86677 h 115252"/>
              <a:gd name="connsiteX353" fmla="*/ 1122045 w 1227772"/>
              <a:gd name="connsiteY353" fmla="*/ 86677 h 115252"/>
              <a:gd name="connsiteX354" fmla="*/ 1122045 w 1227772"/>
              <a:gd name="connsiteY354" fmla="*/ 81915 h 115252"/>
              <a:gd name="connsiteX355" fmla="*/ 1109663 w 1227772"/>
              <a:gd name="connsiteY355" fmla="*/ 80963 h 115252"/>
              <a:gd name="connsiteX356" fmla="*/ 1109663 w 1227772"/>
              <a:gd name="connsiteY356" fmla="*/ 49530 h 115252"/>
              <a:gd name="connsiteX357" fmla="*/ 1121093 w 1227772"/>
              <a:gd name="connsiteY357" fmla="*/ 35242 h 115252"/>
              <a:gd name="connsiteX358" fmla="*/ 1124903 w 1227772"/>
              <a:gd name="connsiteY358" fmla="*/ 38100 h 115252"/>
              <a:gd name="connsiteX359" fmla="*/ 1124903 w 1227772"/>
              <a:gd name="connsiteY359" fmla="*/ 39052 h 115252"/>
              <a:gd name="connsiteX360" fmla="*/ 1121093 w 1227772"/>
              <a:gd name="connsiteY360" fmla="*/ 40958 h 115252"/>
              <a:gd name="connsiteX361" fmla="*/ 1128713 w 1227772"/>
              <a:gd name="connsiteY361" fmla="*/ 48577 h 115252"/>
              <a:gd name="connsiteX362" fmla="*/ 1136332 w 1227772"/>
              <a:gd name="connsiteY362" fmla="*/ 38100 h 115252"/>
              <a:gd name="connsiteX363" fmla="*/ 1138238 w 1227772"/>
              <a:gd name="connsiteY363" fmla="*/ 85725 h 115252"/>
              <a:gd name="connsiteX364" fmla="*/ 1164907 w 1227772"/>
              <a:gd name="connsiteY364" fmla="*/ 85725 h 115252"/>
              <a:gd name="connsiteX365" fmla="*/ 1164907 w 1227772"/>
              <a:gd name="connsiteY365" fmla="*/ 80963 h 115252"/>
              <a:gd name="connsiteX366" fmla="*/ 1156335 w 1227772"/>
              <a:gd name="connsiteY366" fmla="*/ 80010 h 115252"/>
              <a:gd name="connsiteX367" fmla="*/ 1156335 w 1227772"/>
              <a:gd name="connsiteY367" fmla="*/ 0 h 115252"/>
              <a:gd name="connsiteX368" fmla="*/ 1137285 w 1227772"/>
              <a:gd name="connsiteY368" fmla="*/ 0 h 115252"/>
              <a:gd name="connsiteX369" fmla="*/ 1137285 w 1227772"/>
              <a:gd name="connsiteY369" fmla="*/ 4763 h 115252"/>
              <a:gd name="connsiteX370" fmla="*/ 1144905 w 1227772"/>
              <a:gd name="connsiteY370" fmla="*/ 5715 h 115252"/>
              <a:gd name="connsiteX371" fmla="*/ 1144905 w 1227772"/>
              <a:gd name="connsiteY371" fmla="*/ 80010 h 115252"/>
              <a:gd name="connsiteX372" fmla="*/ 1137285 w 1227772"/>
              <a:gd name="connsiteY372" fmla="*/ 80963 h 115252"/>
              <a:gd name="connsiteX373" fmla="*/ 1137285 w 1227772"/>
              <a:gd name="connsiteY373" fmla="*/ 85725 h 115252"/>
              <a:gd name="connsiteX374" fmla="*/ 1209675 w 1227772"/>
              <a:gd name="connsiteY374" fmla="*/ 64770 h 115252"/>
              <a:gd name="connsiteX375" fmla="*/ 1195388 w 1227772"/>
              <a:gd name="connsiteY375" fmla="*/ 79058 h 115252"/>
              <a:gd name="connsiteX376" fmla="*/ 1182053 w 1227772"/>
              <a:gd name="connsiteY376" fmla="*/ 56198 h 115252"/>
              <a:gd name="connsiteX377" fmla="*/ 1196340 w 1227772"/>
              <a:gd name="connsiteY377" fmla="*/ 32385 h 115252"/>
              <a:gd name="connsiteX378" fmla="*/ 1209675 w 1227772"/>
              <a:gd name="connsiteY378" fmla="*/ 45720 h 115252"/>
              <a:gd name="connsiteX379" fmla="*/ 1209675 w 1227772"/>
              <a:gd name="connsiteY379" fmla="*/ 64770 h 115252"/>
              <a:gd name="connsiteX380" fmla="*/ 1227773 w 1227772"/>
              <a:gd name="connsiteY380" fmla="*/ 85725 h 115252"/>
              <a:gd name="connsiteX381" fmla="*/ 1227773 w 1227772"/>
              <a:gd name="connsiteY381" fmla="*/ 80963 h 115252"/>
              <a:gd name="connsiteX382" fmla="*/ 1220153 w 1227772"/>
              <a:gd name="connsiteY382" fmla="*/ 80010 h 115252"/>
              <a:gd name="connsiteX383" fmla="*/ 1220153 w 1227772"/>
              <a:gd name="connsiteY383" fmla="*/ 0 h 115252"/>
              <a:gd name="connsiteX384" fmla="*/ 1200150 w 1227772"/>
              <a:gd name="connsiteY384" fmla="*/ 0 h 115252"/>
              <a:gd name="connsiteX385" fmla="*/ 1200150 w 1227772"/>
              <a:gd name="connsiteY385" fmla="*/ 4763 h 115252"/>
              <a:gd name="connsiteX386" fmla="*/ 1208723 w 1227772"/>
              <a:gd name="connsiteY386" fmla="*/ 5715 h 115252"/>
              <a:gd name="connsiteX387" fmla="*/ 1208723 w 1227772"/>
              <a:gd name="connsiteY387" fmla="*/ 33338 h 115252"/>
              <a:gd name="connsiteX388" fmla="*/ 1193482 w 1227772"/>
              <a:gd name="connsiteY388" fmla="*/ 26670 h 115252"/>
              <a:gd name="connsiteX389" fmla="*/ 1169670 w 1227772"/>
              <a:gd name="connsiteY389" fmla="*/ 57150 h 115252"/>
              <a:gd name="connsiteX390" fmla="*/ 1191578 w 1227772"/>
              <a:gd name="connsiteY390" fmla="*/ 85725 h 115252"/>
              <a:gd name="connsiteX391" fmla="*/ 1209675 w 1227772"/>
              <a:gd name="connsiteY391" fmla="*/ 76200 h 115252"/>
              <a:gd name="connsiteX392" fmla="*/ 1210628 w 1227772"/>
              <a:gd name="connsiteY392" fmla="*/ 84773 h 115252"/>
              <a:gd name="connsiteX393" fmla="*/ 1227773 w 1227772"/>
              <a:gd name="connsiteY393" fmla="*/ 84773 h 115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</a:cxnLst>
            <a:rect l="l" t="t" r="r" b="b"/>
            <a:pathLst>
              <a:path w="1227772" h="115252">
                <a:moveTo>
                  <a:pt x="57150" y="42863"/>
                </a:moveTo>
                <a:cubicBezTo>
                  <a:pt x="57150" y="65723"/>
                  <a:pt x="47625" y="80010"/>
                  <a:pt x="25718" y="80010"/>
                </a:cubicBezTo>
                <a:lnTo>
                  <a:pt x="20955" y="80010"/>
                </a:lnTo>
                <a:lnTo>
                  <a:pt x="20955" y="4763"/>
                </a:lnTo>
                <a:lnTo>
                  <a:pt x="23813" y="4763"/>
                </a:lnTo>
                <a:cubicBezTo>
                  <a:pt x="46672" y="5715"/>
                  <a:pt x="57150" y="16192"/>
                  <a:pt x="57150" y="42863"/>
                </a:cubicBezTo>
                <a:moveTo>
                  <a:pt x="70485" y="43815"/>
                </a:moveTo>
                <a:cubicBezTo>
                  <a:pt x="70485" y="15240"/>
                  <a:pt x="54293" y="0"/>
                  <a:pt x="27622" y="0"/>
                </a:cubicBezTo>
                <a:lnTo>
                  <a:pt x="0" y="0"/>
                </a:lnTo>
                <a:lnTo>
                  <a:pt x="0" y="4763"/>
                </a:lnTo>
                <a:lnTo>
                  <a:pt x="9525" y="5715"/>
                </a:lnTo>
                <a:lnTo>
                  <a:pt x="9525" y="80963"/>
                </a:lnTo>
                <a:lnTo>
                  <a:pt x="0" y="81915"/>
                </a:lnTo>
                <a:lnTo>
                  <a:pt x="0" y="86677"/>
                </a:lnTo>
                <a:lnTo>
                  <a:pt x="24765" y="86677"/>
                </a:lnTo>
                <a:cubicBezTo>
                  <a:pt x="50482" y="85725"/>
                  <a:pt x="70485" y="76200"/>
                  <a:pt x="70485" y="43815"/>
                </a:cubicBezTo>
                <a:moveTo>
                  <a:pt x="116205" y="50483"/>
                </a:moveTo>
                <a:lnTo>
                  <a:pt x="91440" y="50483"/>
                </a:lnTo>
                <a:cubicBezTo>
                  <a:pt x="92393" y="40958"/>
                  <a:pt x="96203" y="32385"/>
                  <a:pt x="104775" y="32385"/>
                </a:cubicBezTo>
                <a:cubicBezTo>
                  <a:pt x="112395" y="32385"/>
                  <a:pt x="115253" y="38100"/>
                  <a:pt x="115253" y="48577"/>
                </a:cubicBezTo>
                <a:lnTo>
                  <a:pt x="115253" y="50483"/>
                </a:lnTo>
                <a:close/>
                <a:moveTo>
                  <a:pt x="126682" y="57150"/>
                </a:moveTo>
                <a:cubicBezTo>
                  <a:pt x="126682" y="55245"/>
                  <a:pt x="126682" y="54292"/>
                  <a:pt x="126682" y="52388"/>
                </a:cubicBezTo>
                <a:cubicBezTo>
                  <a:pt x="126682" y="35242"/>
                  <a:pt x="118110" y="27623"/>
                  <a:pt x="104775" y="27623"/>
                </a:cubicBezTo>
                <a:cubicBezTo>
                  <a:pt x="89535" y="27623"/>
                  <a:pt x="79057" y="39052"/>
                  <a:pt x="79057" y="58102"/>
                </a:cubicBezTo>
                <a:cubicBezTo>
                  <a:pt x="79057" y="75248"/>
                  <a:pt x="86678" y="86677"/>
                  <a:pt x="103822" y="86677"/>
                </a:cubicBezTo>
                <a:cubicBezTo>
                  <a:pt x="115253" y="86677"/>
                  <a:pt x="122872" y="80963"/>
                  <a:pt x="125730" y="71438"/>
                </a:cubicBezTo>
                <a:lnTo>
                  <a:pt x="120968" y="69533"/>
                </a:lnTo>
                <a:cubicBezTo>
                  <a:pt x="118110" y="76200"/>
                  <a:pt x="114300" y="79058"/>
                  <a:pt x="106680" y="79058"/>
                </a:cubicBezTo>
                <a:cubicBezTo>
                  <a:pt x="95250" y="79058"/>
                  <a:pt x="91440" y="70485"/>
                  <a:pt x="91440" y="56198"/>
                </a:cubicBezTo>
                <a:lnTo>
                  <a:pt x="126682" y="56198"/>
                </a:lnTo>
                <a:close/>
                <a:moveTo>
                  <a:pt x="132397" y="85725"/>
                </a:moveTo>
                <a:lnTo>
                  <a:pt x="159068" y="85725"/>
                </a:lnTo>
                <a:lnTo>
                  <a:pt x="159068" y="80963"/>
                </a:lnTo>
                <a:lnTo>
                  <a:pt x="150495" y="80010"/>
                </a:lnTo>
                <a:lnTo>
                  <a:pt x="150495" y="0"/>
                </a:lnTo>
                <a:lnTo>
                  <a:pt x="131445" y="0"/>
                </a:lnTo>
                <a:lnTo>
                  <a:pt x="131445" y="4763"/>
                </a:lnTo>
                <a:lnTo>
                  <a:pt x="139065" y="5715"/>
                </a:lnTo>
                <a:lnTo>
                  <a:pt x="139065" y="80010"/>
                </a:lnTo>
                <a:lnTo>
                  <a:pt x="131445" y="80963"/>
                </a:lnTo>
                <a:lnTo>
                  <a:pt x="131445" y="85725"/>
                </a:lnTo>
                <a:close/>
                <a:moveTo>
                  <a:pt x="185738" y="12383"/>
                </a:moveTo>
                <a:cubicBezTo>
                  <a:pt x="185738" y="7620"/>
                  <a:pt x="182880" y="5715"/>
                  <a:pt x="178118" y="5715"/>
                </a:cubicBezTo>
                <a:cubicBezTo>
                  <a:pt x="173355" y="5715"/>
                  <a:pt x="171450" y="8573"/>
                  <a:pt x="171450" y="12383"/>
                </a:cubicBezTo>
                <a:cubicBezTo>
                  <a:pt x="171450" y="16192"/>
                  <a:pt x="173355" y="19050"/>
                  <a:pt x="178118" y="19050"/>
                </a:cubicBezTo>
                <a:cubicBezTo>
                  <a:pt x="183832" y="19050"/>
                  <a:pt x="185738" y="16192"/>
                  <a:pt x="185738" y="12383"/>
                </a:cubicBezTo>
                <a:moveTo>
                  <a:pt x="166688" y="85725"/>
                </a:moveTo>
                <a:lnTo>
                  <a:pt x="194310" y="85725"/>
                </a:lnTo>
                <a:lnTo>
                  <a:pt x="194310" y="80963"/>
                </a:lnTo>
                <a:lnTo>
                  <a:pt x="185738" y="80010"/>
                </a:lnTo>
                <a:lnTo>
                  <a:pt x="185738" y="28575"/>
                </a:lnTo>
                <a:lnTo>
                  <a:pt x="166688" y="28575"/>
                </a:lnTo>
                <a:lnTo>
                  <a:pt x="166688" y="33338"/>
                </a:lnTo>
                <a:lnTo>
                  <a:pt x="175260" y="34290"/>
                </a:lnTo>
                <a:lnTo>
                  <a:pt x="175260" y="80963"/>
                </a:lnTo>
                <a:lnTo>
                  <a:pt x="166688" y="81915"/>
                </a:lnTo>
                <a:lnTo>
                  <a:pt x="166688" y="85725"/>
                </a:lnTo>
                <a:close/>
                <a:moveTo>
                  <a:pt x="244793" y="33338"/>
                </a:moveTo>
                <a:lnTo>
                  <a:pt x="250507" y="33338"/>
                </a:lnTo>
                <a:lnTo>
                  <a:pt x="250507" y="28575"/>
                </a:lnTo>
                <a:lnTo>
                  <a:pt x="230505" y="28575"/>
                </a:lnTo>
                <a:lnTo>
                  <a:pt x="230505" y="33338"/>
                </a:lnTo>
                <a:lnTo>
                  <a:pt x="238125" y="33338"/>
                </a:lnTo>
                <a:lnTo>
                  <a:pt x="224790" y="73342"/>
                </a:lnTo>
                <a:lnTo>
                  <a:pt x="211455" y="33338"/>
                </a:lnTo>
                <a:lnTo>
                  <a:pt x="219075" y="33338"/>
                </a:lnTo>
                <a:lnTo>
                  <a:pt x="219075" y="28575"/>
                </a:lnTo>
                <a:lnTo>
                  <a:pt x="194310" y="28575"/>
                </a:lnTo>
                <a:lnTo>
                  <a:pt x="194310" y="33338"/>
                </a:lnTo>
                <a:lnTo>
                  <a:pt x="199072" y="33338"/>
                </a:lnTo>
                <a:lnTo>
                  <a:pt x="217170" y="85725"/>
                </a:lnTo>
                <a:lnTo>
                  <a:pt x="225743" y="85725"/>
                </a:lnTo>
                <a:lnTo>
                  <a:pt x="244793" y="33338"/>
                </a:lnTo>
                <a:close/>
                <a:moveTo>
                  <a:pt x="289560" y="50483"/>
                </a:moveTo>
                <a:lnTo>
                  <a:pt x="264795" y="50483"/>
                </a:lnTo>
                <a:cubicBezTo>
                  <a:pt x="265747" y="40958"/>
                  <a:pt x="269557" y="32385"/>
                  <a:pt x="278130" y="32385"/>
                </a:cubicBezTo>
                <a:cubicBezTo>
                  <a:pt x="285750" y="32385"/>
                  <a:pt x="288607" y="38100"/>
                  <a:pt x="288607" y="48577"/>
                </a:cubicBezTo>
                <a:lnTo>
                  <a:pt x="288607" y="50483"/>
                </a:lnTo>
                <a:close/>
                <a:moveTo>
                  <a:pt x="300038" y="57150"/>
                </a:moveTo>
                <a:cubicBezTo>
                  <a:pt x="300038" y="55245"/>
                  <a:pt x="300038" y="54292"/>
                  <a:pt x="300038" y="52388"/>
                </a:cubicBezTo>
                <a:cubicBezTo>
                  <a:pt x="300038" y="35242"/>
                  <a:pt x="291465" y="27623"/>
                  <a:pt x="278130" y="27623"/>
                </a:cubicBezTo>
                <a:cubicBezTo>
                  <a:pt x="262890" y="27623"/>
                  <a:pt x="252413" y="39052"/>
                  <a:pt x="252413" y="58102"/>
                </a:cubicBezTo>
                <a:cubicBezTo>
                  <a:pt x="252413" y="75248"/>
                  <a:pt x="260032" y="86677"/>
                  <a:pt x="277178" y="86677"/>
                </a:cubicBezTo>
                <a:cubicBezTo>
                  <a:pt x="288607" y="86677"/>
                  <a:pt x="296228" y="80963"/>
                  <a:pt x="299085" y="71438"/>
                </a:cubicBezTo>
                <a:lnTo>
                  <a:pt x="294322" y="69533"/>
                </a:lnTo>
                <a:cubicBezTo>
                  <a:pt x="291465" y="76200"/>
                  <a:pt x="287655" y="79058"/>
                  <a:pt x="280035" y="79058"/>
                </a:cubicBezTo>
                <a:cubicBezTo>
                  <a:pt x="268605" y="79058"/>
                  <a:pt x="264795" y="70485"/>
                  <a:pt x="264795" y="56198"/>
                </a:cubicBezTo>
                <a:lnTo>
                  <a:pt x="300038" y="56198"/>
                </a:lnTo>
                <a:close/>
                <a:moveTo>
                  <a:pt x="352425" y="38100"/>
                </a:moveTo>
                <a:cubicBezTo>
                  <a:pt x="352425" y="31433"/>
                  <a:pt x="346710" y="27623"/>
                  <a:pt x="340995" y="27623"/>
                </a:cubicBezTo>
                <a:cubicBezTo>
                  <a:pt x="332422" y="27623"/>
                  <a:pt x="327660" y="32385"/>
                  <a:pt x="324803" y="38100"/>
                </a:cubicBezTo>
                <a:lnTo>
                  <a:pt x="323850" y="28575"/>
                </a:lnTo>
                <a:lnTo>
                  <a:pt x="307657" y="28575"/>
                </a:lnTo>
                <a:lnTo>
                  <a:pt x="307657" y="33338"/>
                </a:lnTo>
                <a:lnTo>
                  <a:pt x="315278" y="34290"/>
                </a:lnTo>
                <a:lnTo>
                  <a:pt x="315278" y="80963"/>
                </a:lnTo>
                <a:lnTo>
                  <a:pt x="307657" y="81915"/>
                </a:lnTo>
                <a:lnTo>
                  <a:pt x="307657" y="86677"/>
                </a:lnTo>
                <a:lnTo>
                  <a:pt x="338138" y="86677"/>
                </a:lnTo>
                <a:lnTo>
                  <a:pt x="338138" y="81915"/>
                </a:lnTo>
                <a:lnTo>
                  <a:pt x="325755" y="80963"/>
                </a:lnTo>
                <a:lnTo>
                  <a:pt x="325755" y="49530"/>
                </a:lnTo>
                <a:cubicBezTo>
                  <a:pt x="325755" y="42863"/>
                  <a:pt x="331470" y="35242"/>
                  <a:pt x="337185" y="35242"/>
                </a:cubicBezTo>
                <a:cubicBezTo>
                  <a:pt x="339090" y="35242"/>
                  <a:pt x="340995" y="36195"/>
                  <a:pt x="340995" y="38100"/>
                </a:cubicBezTo>
                <a:cubicBezTo>
                  <a:pt x="340995" y="38100"/>
                  <a:pt x="340995" y="39052"/>
                  <a:pt x="340995" y="39052"/>
                </a:cubicBezTo>
                <a:lnTo>
                  <a:pt x="337185" y="40958"/>
                </a:lnTo>
                <a:cubicBezTo>
                  <a:pt x="337185" y="45720"/>
                  <a:pt x="340043" y="48577"/>
                  <a:pt x="344805" y="48577"/>
                </a:cubicBezTo>
                <a:cubicBezTo>
                  <a:pt x="348615" y="46673"/>
                  <a:pt x="352425" y="43815"/>
                  <a:pt x="352425" y="38100"/>
                </a:cubicBezTo>
                <a:moveTo>
                  <a:pt x="378143" y="12383"/>
                </a:moveTo>
                <a:cubicBezTo>
                  <a:pt x="378143" y="7620"/>
                  <a:pt x="375285" y="5715"/>
                  <a:pt x="370522" y="5715"/>
                </a:cubicBezTo>
                <a:cubicBezTo>
                  <a:pt x="365760" y="5715"/>
                  <a:pt x="363855" y="8573"/>
                  <a:pt x="363855" y="12383"/>
                </a:cubicBezTo>
                <a:cubicBezTo>
                  <a:pt x="363855" y="16192"/>
                  <a:pt x="365760" y="19050"/>
                  <a:pt x="370522" y="19050"/>
                </a:cubicBezTo>
                <a:cubicBezTo>
                  <a:pt x="375285" y="19050"/>
                  <a:pt x="378143" y="16192"/>
                  <a:pt x="378143" y="12383"/>
                </a:cubicBezTo>
                <a:moveTo>
                  <a:pt x="358140" y="85725"/>
                </a:moveTo>
                <a:lnTo>
                  <a:pt x="385763" y="85725"/>
                </a:lnTo>
                <a:lnTo>
                  <a:pt x="385763" y="80963"/>
                </a:lnTo>
                <a:lnTo>
                  <a:pt x="377190" y="80010"/>
                </a:lnTo>
                <a:lnTo>
                  <a:pt x="377190" y="28575"/>
                </a:lnTo>
                <a:lnTo>
                  <a:pt x="358140" y="28575"/>
                </a:lnTo>
                <a:lnTo>
                  <a:pt x="358140" y="33338"/>
                </a:lnTo>
                <a:lnTo>
                  <a:pt x="366713" y="34290"/>
                </a:lnTo>
                <a:lnTo>
                  <a:pt x="366713" y="80963"/>
                </a:lnTo>
                <a:lnTo>
                  <a:pt x="358140" y="81915"/>
                </a:lnTo>
                <a:lnTo>
                  <a:pt x="358140" y="85725"/>
                </a:lnTo>
                <a:close/>
                <a:moveTo>
                  <a:pt x="429578" y="85725"/>
                </a:moveTo>
                <a:lnTo>
                  <a:pt x="455295" y="85725"/>
                </a:lnTo>
                <a:lnTo>
                  <a:pt x="455295" y="80963"/>
                </a:lnTo>
                <a:lnTo>
                  <a:pt x="447675" y="80010"/>
                </a:lnTo>
                <a:lnTo>
                  <a:pt x="447675" y="46673"/>
                </a:lnTo>
                <a:cubicBezTo>
                  <a:pt x="447675" y="33338"/>
                  <a:pt x="442913" y="27623"/>
                  <a:pt x="430530" y="27623"/>
                </a:cubicBezTo>
                <a:cubicBezTo>
                  <a:pt x="421005" y="27623"/>
                  <a:pt x="414338" y="33338"/>
                  <a:pt x="410528" y="38100"/>
                </a:cubicBezTo>
                <a:lnTo>
                  <a:pt x="409575" y="28575"/>
                </a:lnTo>
                <a:lnTo>
                  <a:pt x="393382" y="28575"/>
                </a:lnTo>
                <a:lnTo>
                  <a:pt x="393382" y="33338"/>
                </a:lnTo>
                <a:lnTo>
                  <a:pt x="401003" y="34290"/>
                </a:lnTo>
                <a:lnTo>
                  <a:pt x="401003" y="80963"/>
                </a:lnTo>
                <a:lnTo>
                  <a:pt x="393382" y="81915"/>
                </a:lnTo>
                <a:lnTo>
                  <a:pt x="393382" y="86677"/>
                </a:lnTo>
                <a:lnTo>
                  <a:pt x="419100" y="86677"/>
                </a:lnTo>
                <a:lnTo>
                  <a:pt x="419100" y="81915"/>
                </a:lnTo>
                <a:lnTo>
                  <a:pt x="411480" y="80963"/>
                </a:lnTo>
                <a:lnTo>
                  <a:pt x="411480" y="50483"/>
                </a:lnTo>
                <a:cubicBezTo>
                  <a:pt x="411480" y="40958"/>
                  <a:pt x="418147" y="36195"/>
                  <a:pt x="425768" y="36195"/>
                </a:cubicBezTo>
                <a:cubicBezTo>
                  <a:pt x="434340" y="36195"/>
                  <a:pt x="436245" y="40958"/>
                  <a:pt x="436245" y="48577"/>
                </a:cubicBezTo>
                <a:lnTo>
                  <a:pt x="436245" y="81915"/>
                </a:lnTo>
                <a:lnTo>
                  <a:pt x="428625" y="82867"/>
                </a:lnTo>
                <a:lnTo>
                  <a:pt x="428625" y="85725"/>
                </a:lnTo>
                <a:close/>
                <a:moveTo>
                  <a:pt x="484822" y="87630"/>
                </a:moveTo>
                <a:cubicBezTo>
                  <a:pt x="495300" y="87630"/>
                  <a:pt x="501015" y="90488"/>
                  <a:pt x="501015" y="96202"/>
                </a:cubicBezTo>
                <a:cubicBezTo>
                  <a:pt x="501015" y="103823"/>
                  <a:pt x="495300" y="107633"/>
                  <a:pt x="484822" y="107633"/>
                </a:cubicBezTo>
                <a:cubicBezTo>
                  <a:pt x="470535" y="107633"/>
                  <a:pt x="466725" y="102870"/>
                  <a:pt x="466725" y="97155"/>
                </a:cubicBezTo>
                <a:cubicBezTo>
                  <a:pt x="466725" y="94298"/>
                  <a:pt x="467678" y="89535"/>
                  <a:pt x="469582" y="87630"/>
                </a:cubicBezTo>
                <a:lnTo>
                  <a:pt x="484822" y="87630"/>
                </a:lnTo>
                <a:close/>
                <a:moveTo>
                  <a:pt x="471488" y="46673"/>
                </a:moveTo>
                <a:cubicBezTo>
                  <a:pt x="471488" y="35242"/>
                  <a:pt x="476250" y="31433"/>
                  <a:pt x="481965" y="31433"/>
                </a:cubicBezTo>
                <a:cubicBezTo>
                  <a:pt x="488632" y="31433"/>
                  <a:pt x="492443" y="35242"/>
                  <a:pt x="492443" y="46673"/>
                </a:cubicBezTo>
                <a:cubicBezTo>
                  <a:pt x="492443" y="59055"/>
                  <a:pt x="487680" y="62865"/>
                  <a:pt x="481965" y="62865"/>
                </a:cubicBezTo>
                <a:cubicBezTo>
                  <a:pt x="476250" y="62865"/>
                  <a:pt x="471488" y="59055"/>
                  <a:pt x="471488" y="46673"/>
                </a:cubicBezTo>
                <a:moveTo>
                  <a:pt x="471488" y="74295"/>
                </a:moveTo>
                <a:cubicBezTo>
                  <a:pt x="471488" y="72390"/>
                  <a:pt x="473393" y="70485"/>
                  <a:pt x="477203" y="67627"/>
                </a:cubicBezTo>
                <a:cubicBezTo>
                  <a:pt x="479107" y="67627"/>
                  <a:pt x="481013" y="68580"/>
                  <a:pt x="483870" y="68580"/>
                </a:cubicBezTo>
                <a:cubicBezTo>
                  <a:pt x="496253" y="68580"/>
                  <a:pt x="504825" y="60960"/>
                  <a:pt x="504825" y="47625"/>
                </a:cubicBezTo>
                <a:cubicBezTo>
                  <a:pt x="504825" y="40958"/>
                  <a:pt x="501968" y="36195"/>
                  <a:pt x="499110" y="33338"/>
                </a:cubicBezTo>
                <a:lnTo>
                  <a:pt x="509588" y="31433"/>
                </a:lnTo>
                <a:lnTo>
                  <a:pt x="509588" y="24765"/>
                </a:lnTo>
                <a:cubicBezTo>
                  <a:pt x="508635" y="23813"/>
                  <a:pt x="507682" y="23813"/>
                  <a:pt x="505778" y="23813"/>
                </a:cubicBezTo>
                <a:cubicBezTo>
                  <a:pt x="501968" y="23813"/>
                  <a:pt x="498157" y="26670"/>
                  <a:pt x="495300" y="29527"/>
                </a:cubicBezTo>
                <a:cubicBezTo>
                  <a:pt x="492443" y="27623"/>
                  <a:pt x="488632" y="26670"/>
                  <a:pt x="482918" y="26670"/>
                </a:cubicBezTo>
                <a:cubicBezTo>
                  <a:pt x="467678" y="26670"/>
                  <a:pt x="460057" y="37148"/>
                  <a:pt x="460057" y="48577"/>
                </a:cubicBezTo>
                <a:cubicBezTo>
                  <a:pt x="460057" y="57150"/>
                  <a:pt x="463868" y="63817"/>
                  <a:pt x="470535" y="66675"/>
                </a:cubicBezTo>
                <a:cubicBezTo>
                  <a:pt x="464820" y="71438"/>
                  <a:pt x="460057" y="75248"/>
                  <a:pt x="460057" y="80010"/>
                </a:cubicBezTo>
                <a:cubicBezTo>
                  <a:pt x="460057" y="82867"/>
                  <a:pt x="461010" y="84773"/>
                  <a:pt x="463868" y="86677"/>
                </a:cubicBezTo>
                <a:cubicBezTo>
                  <a:pt x="460057" y="88583"/>
                  <a:pt x="456247" y="94298"/>
                  <a:pt x="456247" y="100965"/>
                </a:cubicBezTo>
                <a:cubicBezTo>
                  <a:pt x="456247" y="108585"/>
                  <a:pt x="462915" y="115252"/>
                  <a:pt x="481013" y="115252"/>
                </a:cubicBezTo>
                <a:cubicBezTo>
                  <a:pt x="502920" y="115252"/>
                  <a:pt x="508635" y="106680"/>
                  <a:pt x="508635" y="95250"/>
                </a:cubicBezTo>
                <a:cubicBezTo>
                  <a:pt x="508635" y="81915"/>
                  <a:pt x="499110" y="78105"/>
                  <a:pt x="485775" y="78105"/>
                </a:cubicBezTo>
                <a:lnTo>
                  <a:pt x="475297" y="78105"/>
                </a:lnTo>
                <a:cubicBezTo>
                  <a:pt x="472440" y="77152"/>
                  <a:pt x="471488" y="77152"/>
                  <a:pt x="471488" y="74295"/>
                </a:cubicBezTo>
                <a:moveTo>
                  <a:pt x="572453" y="69533"/>
                </a:moveTo>
                <a:cubicBezTo>
                  <a:pt x="572453" y="76200"/>
                  <a:pt x="566738" y="80010"/>
                  <a:pt x="561022" y="80010"/>
                </a:cubicBezTo>
                <a:cubicBezTo>
                  <a:pt x="555307" y="80010"/>
                  <a:pt x="553403" y="76200"/>
                  <a:pt x="553403" y="70485"/>
                </a:cubicBezTo>
                <a:cubicBezTo>
                  <a:pt x="553403" y="63817"/>
                  <a:pt x="556260" y="59055"/>
                  <a:pt x="566738" y="59055"/>
                </a:cubicBezTo>
                <a:lnTo>
                  <a:pt x="572453" y="59055"/>
                </a:lnTo>
                <a:lnTo>
                  <a:pt x="572453" y="69533"/>
                </a:lnTo>
                <a:close/>
                <a:moveTo>
                  <a:pt x="583882" y="86677"/>
                </a:moveTo>
                <a:cubicBezTo>
                  <a:pt x="587693" y="86677"/>
                  <a:pt x="590550" y="85725"/>
                  <a:pt x="592455" y="84773"/>
                </a:cubicBezTo>
                <a:lnTo>
                  <a:pt x="591503" y="80963"/>
                </a:lnTo>
                <a:cubicBezTo>
                  <a:pt x="590550" y="80963"/>
                  <a:pt x="588645" y="81915"/>
                  <a:pt x="587693" y="81915"/>
                </a:cubicBezTo>
                <a:cubicBezTo>
                  <a:pt x="584835" y="81915"/>
                  <a:pt x="583882" y="80010"/>
                  <a:pt x="583882" y="75248"/>
                </a:cubicBezTo>
                <a:lnTo>
                  <a:pt x="583882" y="49530"/>
                </a:lnTo>
                <a:cubicBezTo>
                  <a:pt x="583882" y="33338"/>
                  <a:pt x="577215" y="27623"/>
                  <a:pt x="563880" y="27623"/>
                </a:cubicBezTo>
                <a:cubicBezTo>
                  <a:pt x="552450" y="27623"/>
                  <a:pt x="544830" y="33338"/>
                  <a:pt x="544830" y="41910"/>
                </a:cubicBezTo>
                <a:cubicBezTo>
                  <a:pt x="544830" y="46673"/>
                  <a:pt x="547688" y="48577"/>
                  <a:pt x="551497" y="48577"/>
                </a:cubicBezTo>
                <a:cubicBezTo>
                  <a:pt x="555307" y="48577"/>
                  <a:pt x="558165" y="46673"/>
                  <a:pt x="558165" y="42863"/>
                </a:cubicBezTo>
                <a:cubicBezTo>
                  <a:pt x="558165" y="41910"/>
                  <a:pt x="558165" y="40005"/>
                  <a:pt x="557213" y="39052"/>
                </a:cubicBezTo>
                <a:lnTo>
                  <a:pt x="552450" y="39052"/>
                </a:lnTo>
                <a:cubicBezTo>
                  <a:pt x="552450" y="38100"/>
                  <a:pt x="552450" y="38100"/>
                  <a:pt x="552450" y="37148"/>
                </a:cubicBezTo>
                <a:cubicBezTo>
                  <a:pt x="552450" y="32385"/>
                  <a:pt x="558165" y="32385"/>
                  <a:pt x="561975" y="32385"/>
                </a:cubicBezTo>
                <a:cubicBezTo>
                  <a:pt x="570547" y="32385"/>
                  <a:pt x="573405" y="38100"/>
                  <a:pt x="573405" y="47625"/>
                </a:cubicBezTo>
                <a:lnTo>
                  <a:pt x="573405" y="55245"/>
                </a:lnTo>
                <a:lnTo>
                  <a:pt x="565785" y="55245"/>
                </a:lnTo>
                <a:cubicBezTo>
                  <a:pt x="552450" y="55245"/>
                  <a:pt x="541972" y="59055"/>
                  <a:pt x="541972" y="71438"/>
                </a:cubicBezTo>
                <a:cubicBezTo>
                  <a:pt x="541972" y="81915"/>
                  <a:pt x="548640" y="85725"/>
                  <a:pt x="557213" y="85725"/>
                </a:cubicBezTo>
                <a:cubicBezTo>
                  <a:pt x="563880" y="85725"/>
                  <a:pt x="570547" y="82867"/>
                  <a:pt x="573405" y="77152"/>
                </a:cubicBezTo>
                <a:cubicBezTo>
                  <a:pt x="574357" y="84773"/>
                  <a:pt x="577215" y="86677"/>
                  <a:pt x="583882" y="86677"/>
                </a:cubicBezTo>
                <a:moveTo>
                  <a:pt x="665797" y="57150"/>
                </a:moveTo>
                <a:cubicBezTo>
                  <a:pt x="665797" y="72390"/>
                  <a:pt x="662940" y="80963"/>
                  <a:pt x="652463" y="80963"/>
                </a:cubicBezTo>
                <a:cubicBezTo>
                  <a:pt x="644843" y="80963"/>
                  <a:pt x="638175" y="75248"/>
                  <a:pt x="638175" y="66675"/>
                </a:cubicBezTo>
                <a:lnTo>
                  <a:pt x="638175" y="49530"/>
                </a:lnTo>
                <a:cubicBezTo>
                  <a:pt x="638175" y="40005"/>
                  <a:pt x="644843" y="34290"/>
                  <a:pt x="652463" y="34290"/>
                </a:cubicBezTo>
                <a:cubicBezTo>
                  <a:pt x="662940" y="34290"/>
                  <a:pt x="665797" y="42863"/>
                  <a:pt x="665797" y="57150"/>
                </a:cubicBezTo>
                <a:moveTo>
                  <a:pt x="677228" y="56198"/>
                </a:moveTo>
                <a:cubicBezTo>
                  <a:pt x="677228" y="37148"/>
                  <a:pt x="669607" y="26670"/>
                  <a:pt x="656272" y="26670"/>
                </a:cubicBezTo>
                <a:cubicBezTo>
                  <a:pt x="646747" y="26670"/>
                  <a:pt x="641032" y="31433"/>
                  <a:pt x="638175" y="36195"/>
                </a:cubicBezTo>
                <a:lnTo>
                  <a:pt x="638175" y="0"/>
                </a:lnTo>
                <a:lnTo>
                  <a:pt x="620078" y="0"/>
                </a:lnTo>
                <a:lnTo>
                  <a:pt x="620078" y="4763"/>
                </a:lnTo>
                <a:lnTo>
                  <a:pt x="627697" y="5715"/>
                </a:lnTo>
                <a:lnTo>
                  <a:pt x="627697" y="86677"/>
                </a:lnTo>
                <a:lnTo>
                  <a:pt x="631507" y="86677"/>
                </a:lnTo>
                <a:lnTo>
                  <a:pt x="636270" y="80010"/>
                </a:lnTo>
                <a:cubicBezTo>
                  <a:pt x="640080" y="83820"/>
                  <a:pt x="645795" y="86677"/>
                  <a:pt x="653415" y="86677"/>
                </a:cubicBezTo>
                <a:cubicBezTo>
                  <a:pt x="669607" y="86677"/>
                  <a:pt x="677228" y="73342"/>
                  <a:pt x="677228" y="56198"/>
                </a:cubicBezTo>
                <a:moveTo>
                  <a:pt x="722947" y="50483"/>
                </a:moveTo>
                <a:lnTo>
                  <a:pt x="698182" y="50483"/>
                </a:lnTo>
                <a:cubicBezTo>
                  <a:pt x="699135" y="40958"/>
                  <a:pt x="702945" y="32385"/>
                  <a:pt x="711518" y="32385"/>
                </a:cubicBezTo>
                <a:cubicBezTo>
                  <a:pt x="719138" y="32385"/>
                  <a:pt x="721995" y="38100"/>
                  <a:pt x="721995" y="48577"/>
                </a:cubicBezTo>
                <a:lnTo>
                  <a:pt x="721995" y="50483"/>
                </a:lnTo>
                <a:close/>
                <a:moveTo>
                  <a:pt x="733425" y="57150"/>
                </a:moveTo>
                <a:cubicBezTo>
                  <a:pt x="733425" y="55245"/>
                  <a:pt x="733425" y="54292"/>
                  <a:pt x="733425" y="52388"/>
                </a:cubicBezTo>
                <a:cubicBezTo>
                  <a:pt x="733425" y="35242"/>
                  <a:pt x="724853" y="27623"/>
                  <a:pt x="711518" y="27623"/>
                </a:cubicBezTo>
                <a:cubicBezTo>
                  <a:pt x="696278" y="27623"/>
                  <a:pt x="685800" y="39052"/>
                  <a:pt x="685800" y="58102"/>
                </a:cubicBezTo>
                <a:cubicBezTo>
                  <a:pt x="685800" y="75248"/>
                  <a:pt x="693420" y="86677"/>
                  <a:pt x="710565" y="86677"/>
                </a:cubicBezTo>
                <a:cubicBezTo>
                  <a:pt x="721995" y="86677"/>
                  <a:pt x="729615" y="80963"/>
                  <a:pt x="732472" y="71438"/>
                </a:cubicBezTo>
                <a:lnTo>
                  <a:pt x="727710" y="69533"/>
                </a:lnTo>
                <a:cubicBezTo>
                  <a:pt x="724853" y="76200"/>
                  <a:pt x="721043" y="79058"/>
                  <a:pt x="713422" y="79058"/>
                </a:cubicBezTo>
                <a:cubicBezTo>
                  <a:pt x="701993" y="79058"/>
                  <a:pt x="698182" y="70485"/>
                  <a:pt x="698182" y="56198"/>
                </a:cubicBezTo>
                <a:lnTo>
                  <a:pt x="733425" y="56198"/>
                </a:lnTo>
                <a:close/>
                <a:moveTo>
                  <a:pt x="815340" y="72390"/>
                </a:moveTo>
                <a:lnTo>
                  <a:pt x="810578" y="71438"/>
                </a:lnTo>
                <a:cubicBezTo>
                  <a:pt x="808672" y="78105"/>
                  <a:pt x="805815" y="80963"/>
                  <a:pt x="802005" y="80963"/>
                </a:cubicBezTo>
                <a:cubicBezTo>
                  <a:pt x="797243" y="80963"/>
                  <a:pt x="796290" y="78105"/>
                  <a:pt x="796290" y="72390"/>
                </a:cubicBezTo>
                <a:lnTo>
                  <a:pt x="796290" y="35242"/>
                </a:lnTo>
                <a:lnTo>
                  <a:pt x="808672" y="35242"/>
                </a:lnTo>
                <a:lnTo>
                  <a:pt x="808672" y="28575"/>
                </a:lnTo>
                <a:lnTo>
                  <a:pt x="796290" y="28575"/>
                </a:lnTo>
                <a:lnTo>
                  <a:pt x="796290" y="11430"/>
                </a:lnTo>
                <a:lnTo>
                  <a:pt x="793432" y="11430"/>
                </a:lnTo>
                <a:lnTo>
                  <a:pt x="785813" y="13335"/>
                </a:lnTo>
                <a:lnTo>
                  <a:pt x="785813" y="28575"/>
                </a:lnTo>
                <a:lnTo>
                  <a:pt x="759143" y="28575"/>
                </a:lnTo>
                <a:lnTo>
                  <a:pt x="759143" y="11430"/>
                </a:lnTo>
                <a:lnTo>
                  <a:pt x="756285" y="11430"/>
                </a:lnTo>
                <a:lnTo>
                  <a:pt x="748665" y="13335"/>
                </a:lnTo>
                <a:lnTo>
                  <a:pt x="748665" y="28575"/>
                </a:lnTo>
                <a:lnTo>
                  <a:pt x="740093" y="28575"/>
                </a:lnTo>
                <a:lnTo>
                  <a:pt x="740093" y="34290"/>
                </a:lnTo>
                <a:lnTo>
                  <a:pt x="748665" y="34290"/>
                </a:lnTo>
                <a:lnTo>
                  <a:pt x="748665" y="73342"/>
                </a:lnTo>
                <a:cubicBezTo>
                  <a:pt x="748665" y="82867"/>
                  <a:pt x="753428" y="86677"/>
                  <a:pt x="762000" y="86677"/>
                </a:cubicBezTo>
                <a:cubicBezTo>
                  <a:pt x="771525" y="86677"/>
                  <a:pt x="776288" y="81915"/>
                  <a:pt x="778193" y="72390"/>
                </a:cubicBezTo>
                <a:lnTo>
                  <a:pt x="773430" y="71438"/>
                </a:lnTo>
                <a:cubicBezTo>
                  <a:pt x="771525" y="78105"/>
                  <a:pt x="768668" y="80963"/>
                  <a:pt x="764857" y="80963"/>
                </a:cubicBezTo>
                <a:cubicBezTo>
                  <a:pt x="760095" y="80963"/>
                  <a:pt x="759143" y="78105"/>
                  <a:pt x="759143" y="72390"/>
                </a:cubicBezTo>
                <a:lnTo>
                  <a:pt x="759143" y="35242"/>
                </a:lnTo>
                <a:lnTo>
                  <a:pt x="785813" y="35242"/>
                </a:lnTo>
                <a:lnTo>
                  <a:pt x="785813" y="74295"/>
                </a:lnTo>
                <a:cubicBezTo>
                  <a:pt x="785813" y="83820"/>
                  <a:pt x="790575" y="87630"/>
                  <a:pt x="799147" y="87630"/>
                </a:cubicBezTo>
                <a:cubicBezTo>
                  <a:pt x="808672" y="86677"/>
                  <a:pt x="813435" y="81915"/>
                  <a:pt x="815340" y="72390"/>
                </a:cubicBezTo>
                <a:moveTo>
                  <a:pt x="858203" y="50483"/>
                </a:moveTo>
                <a:lnTo>
                  <a:pt x="833438" y="50483"/>
                </a:lnTo>
                <a:cubicBezTo>
                  <a:pt x="834390" y="40958"/>
                  <a:pt x="838200" y="32385"/>
                  <a:pt x="846772" y="32385"/>
                </a:cubicBezTo>
                <a:cubicBezTo>
                  <a:pt x="854393" y="32385"/>
                  <a:pt x="857250" y="38100"/>
                  <a:pt x="857250" y="48577"/>
                </a:cubicBezTo>
                <a:lnTo>
                  <a:pt x="857250" y="50483"/>
                </a:lnTo>
                <a:close/>
                <a:moveTo>
                  <a:pt x="868680" y="57150"/>
                </a:moveTo>
                <a:cubicBezTo>
                  <a:pt x="868680" y="55245"/>
                  <a:pt x="868680" y="54292"/>
                  <a:pt x="868680" y="52388"/>
                </a:cubicBezTo>
                <a:cubicBezTo>
                  <a:pt x="868680" y="35242"/>
                  <a:pt x="860107" y="27623"/>
                  <a:pt x="846772" y="27623"/>
                </a:cubicBezTo>
                <a:cubicBezTo>
                  <a:pt x="831532" y="27623"/>
                  <a:pt x="821055" y="39052"/>
                  <a:pt x="821055" y="58102"/>
                </a:cubicBezTo>
                <a:cubicBezTo>
                  <a:pt x="821055" y="75248"/>
                  <a:pt x="828675" y="86677"/>
                  <a:pt x="845820" y="86677"/>
                </a:cubicBezTo>
                <a:cubicBezTo>
                  <a:pt x="857250" y="86677"/>
                  <a:pt x="864870" y="80963"/>
                  <a:pt x="867728" y="71438"/>
                </a:cubicBezTo>
                <a:lnTo>
                  <a:pt x="862965" y="69533"/>
                </a:lnTo>
                <a:cubicBezTo>
                  <a:pt x="860107" y="76200"/>
                  <a:pt x="856297" y="79058"/>
                  <a:pt x="848678" y="79058"/>
                </a:cubicBezTo>
                <a:cubicBezTo>
                  <a:pt x="837247" y="79058"/>
                  <a:pt x="833438" y="70485"/>
                  <a:pt x="833438" y="56198"/>
                </a:cubicBezTo>
                <a:lnTo>
                  <a:pt x="868680" y="56198"/>
                </a:lnTo>
                <a:close/>
                <a:moveTo>
                  <a:pt x="920115" y="38100"/>
                </a:moveTo>
                <a:cubicBezTo>
                  <a:pt x="920115" y="31433"/>
                  <a:pt x="914400" y="27623"/>
                  <a:pt x="908685" y="27623"/>
                </a:cubicBezTo>
                <a:cubicBezTo>
                  <a:pt x="900113" y="27623"/>
                  <a:pt x="895350" y="32385"/>
                  <a:pt x="892493" y="38100"/>
                </a:cubicBezTo>
                <a:lnTo>
                  <a:pt x="891540" y="28575"/>
                </a:lnTo>
                <a:lnTo>
                  <a:pt x="875347" y="28575"/>
                </a:lnTo>
                <a:lnTo>
                  <a:pt x="875347" y="33338"/>
                </a:lnTo>
                <a:lnTo>
                  <a:pt x="882968" y="34290"/>
                </a:lnTo>
                <a:lnTo>
                  <a:pt x="882968" y="80963"/>
                </a:lnTo>
                <a:lnTo>
                  <a:pt x="875347" y="81915"/>
                </a:lnTo>
                <a:lnTo>
                  <a:pt x="875347" y="86677"/>
                </a:lnTo>
                <a:lnTo>
                  <a:pt x="905828" y="86677"/>
                </a:lnTo>
                <a:lnTo>
                  <a:pt x="905828" y="81915"/>
                </a:lnTo>
                <a:lnTo>
                  <a:pt x="893445" y="80963"/>
                </a:lnTo>
                <a:lnTo>
                  <a:pt x="893445" y="49530"/>
                </a:lnTo>
                <a:cubicBezTo>
                  <a:pt x="893445" y="42863"/>
                  <a:pt x="899160" y="35242"/>
                  <a:pt x="904875" y="35242"/>
                </a:cubicBezTo>
                <a:cubicBezTo>
                  <a:pt x="906780" y="35242"/>
                  <a:pt x="908685" y="36195"/>
                  <a:pt x="908685" y="38100"/>
                </a:cubicBezTo>
                <a:cubicBezTo>
                  <a:pt x="908685" y="38100"/>
                  <a:pt x="908685" y="39052"/>
                  <a:pt x="908685" y="39052"/>
                </a:cubicBezTo>
                <a:lnTo>
                  <a:pt x="904875" y="40958"/>
                </a:lnTo>
                <a:cubicBezTo>
                  <a:pt x="904875" y="45720"/>
                  <a:pt x="907732" y="48577"/>
                  <a:pt x="912495" y="48577"/>
                </a:cubicBezTo>
                <a:cubicBezTo>
                  <a:pt x="917257" y="46673"/>
                  <a:pt x="920115" y="43815"/>
                  <a:pt x="920115" y="38100"/>
                </a:cubicBezTo>
                <a:moveTo>
                  <a:pt x="1024890" y="33338"/>
                </a:moveTo>
                <a:lnTo>
                  <a:pt x="1030605" y="33338"/>
                </a:lnTo>
                <a:lnTo>
                  <a:pt x="1030605" y="28575"/>
                </a:lnTo>
                <a:lnTo>
                  <a:pt x="1010603" y="28575"/>
                </a:lnTo>
                <a:lnTo>
                  <a:pt x="1010603" y="33338"/>
                </a:lnTo>
                <a:lnTo>
                  <a:pt x="1018222" y="33338"/>
                </a:lnTo>
                <a:lnTo>
                  <a:pt x="1007745" y="74295"/>
                </a:lnTo>
                <a:lnTo>
                  <a:pt x="993457" y="33338"/>
                </a:lnTo>
                <a:lnTo>
                  <a:pt x="999172" y="33338"/>
                </a:lnTo>
                <a:lnTo>
                  <a:pt x="999172" y="28575"/>
                </a:lnTo>
                <a:lnTo>
                  <a:pt x="978218" y="28575"/>
                </a:lnTo>
                <a:lnTo>
                  <a:pt x="978218" y="33338"/>
                </a:lnTo>
                <a:lnTo>
                  <a:pt x="982980" y="33338"/>
                </a:lnTo>
                <a:lnTo>
                  <a:pt x="985838" y="42863"/>
                </a:lnTo>
                <a:lnTo>
                  <a:pt x="974407" y="74295"/>
                </a:lnTo>
                <a:lnTo>
                  <a:pt x="962025" y="33338"/>
                </a:lnTo>
                <a:lnTo>
                  <a:pt x="969645" y="33338"/>
                </a:lnTo>
                <a:lnTo>
                  <a:pt x="969645" y="28575"/>
                </a:lnTo>
                <a:lnTo>
                  <a:pt x="944880" y="28575"/>
                </a:lnTo>
                <a:lnTo>
                  <a:pt x="944880" y="33338"/>
                </a:lnTo>
                <a:lnTo>
                  <a:pt x="949643" y="33338"/>
                </a:lnTo>
                <a:lnTo>
                  <a:pt x="966788" y="85725"/>
                </a:lnTo>
                <a:lnTo>
                  <a:pt x="975360" y="85725"/>
                </a:lnTo>
                <a:lnTo>
                  <a:pt x="987743" y="52388"/>
                </a:lnTo>
                <a:lnTo>
                  <a:pt x="988695" y="52388"/>
                </a:lnTo>
                <a:lnTo>
                  <a:pt x="1001078" y="85725"/>
                </a:lnTo>
                <a:lnTo>
                  <a:pt x="1009650" y="85725"/>
                </a:lnTo>
                <a:lnTo>
                  <a:pt x="1024890" y="33338"/>
                </a:lnTo>
                <a:close/>
                <a:moveTo>
                  <a:pt x="1072515" y="57150"/>
                </a:moveTo>
                <a:cubicBezTo>
                  <a:pt x="1072515" y="69533"/>
                  <a:pt x="1069657" y="80963"/>
                  <a:pt x="1059180" y="80963"/>
                </a:cubicBezTo>
                <a:cubicBezTo>
                  <a:pt x="1047750" y="80963"/>
                  <a:pt x="1044893" y="68580"/>
                  <a:pt x="1044893" y="56198"/>
                </a:cubicBezTo>
                <a:cubicBezTo>
                  <a:pt x="1044893" y="43815"/>
                  <a:pt x="1047750" y="32385"/>
                  <a:pt x="1058228" y="32385"/>
                </a:cubicBezTo>
                <a:cubicBezTo>
                  <a:pt x="1070610" y="32385"/>
                  <a:pt x="1072515" y="44767"/>
                  <a:pt x="1072515" y="57150"/>
                </a:cubicBezTo>
                <a:moveTo>
                  <a:pt x="1084898" y="57150"/>
                </a:moveTo>
                <a:cubicBezTo>
                  <a:pt x="1084898" y="40005"/>
                  <a:pt x="1077278" y="27623"/>
                  <a:pt x="1059180" y="27623"/>
                </a:cubicBezTo>
                <a:cubicBezTo>
                  <a:pt x="1042988" y="27623"/>
                  <a:pt x="1033463" y="40005"/>
                  <a:pt x="1033463" y="58102"/>
                </a:cubicBezTo>
                <a:cubicBezTo>
                  <a:pt x="1033463" y="75248"/>
                  <a:pt x="1042035" y="87630"/>
                  <a:pt x="1059180" y="87630"/>
                </a:cubicBezTo>
                <a:cubicBezTo>
                  <a:pt x="1075373" y="86677"/>
                  <a:pt x="1084898" y="75248"/>
                  <a:pt x="1084898" y="57150"/>
                </a:cubicBezTo>
                <a:moveTo>
                  <a:pt x="1136332" y="38100"/>
                </a:moveTo>
                <a:cubicBezTo>
                  <a:pt x="1136332" y="31433"/>
                  <a:pt x="1130618" y="27623"/>
                  <a:pt x="1124903" y="27623"/>
                </a:cubicBezTo>
                <a:cubicBezTo>
                  <a:pt x="1116330" y="27623"/>
                  <a:pt x="1111568" y="32385"/>
                  <a:pt x="1108710" y="38100"/>
                </a:cubicBezTo>
                <a:lnTo>
                  <a:pt x="1107757" y="28575"/>
                </a:lnTo>
                <a:lnTo>
                  <a:pt x="1091565" y="28575"/>
                </a:lnTo>
                <a:lnTo>
                  <a:pt x="1091565" y="33338"/>
                </a:lnTo>
                <a:lnTo>
                  <a:pt x="1099185" y="34290"/>
                </a:lnTo>
                <a:lnTo>
                  <a:pt x="1099185" y="80963"/>
                </a:lnTo>
                <a:lnTo>
                  <a:pt x="1091565" y="81915"/>
                </a:lnTo>
                <a:lnTo>
                  <a:pt x="1091565" y="86677"/>
                </a:lnTo>
                <a:lnTo>
                  <a:pt x="1122045" y="86677"/>
                </a:lnTo>
                <a:lnTo>
                  <a:pt x="1122045" y="81915"/>
                </a:lnTo>
                <a:lnTo>
                  <a:pt x="1109663" y="80963"/>
                </a:lnTo>
                <a:lnTo>
                  <a:pt x="1109663" y="49530"/>
                </a:lnTo>
                <a:cubicBezTo>
                  <a:pt x="1109663" y="42863"/>
                  <a:pt x="1115378" y="35242"/>
                  <a:pt x="1121093" y="35242"/>
                </a:cubicBezTo>
                <a:cubicBezTo>
                  <a:pt x="1122998" y="35242"/>
                  <a:pt x="1124903" y="36195"/>
                  <a:pt x="1124903" y="38100"/>
                </a:cubicBezTo>
                <a:cubicBezTo>
                  <a:pt x="1124903" y="38100"/>
                  <a:pt x="1124903" y="39052"/>
                  <a:pt x="1124903" y="39052"/>
                </a:cubicBezTo>
                <a:lnTo>
                  <a:pt x="1121093" y="40958"/>
                </a:lnTo>
                <a:cubicBezTo>
                  <a:pt x="1121093" y="45720"/>
                  <a:pt x="1123950" y="48577"/>
                  <a:pt x="1128713" y="48577"/>
                </a:cubicBezTo>
                <a:cubicBezTo>
                  <a:pt x="1132523" y="46673"/>
                  <a:pt x="1136332" y="43815"/>
                  <a:pt x="1136332" y="38100"/>
                </a:cubicBezTo>
                <a:moveTo>
                  <a:pt x="1138238" y="85725"/>
                </a:moveTo>
                <a:lnTo>
                  <a:pt x="1164907" y="85725"/>
                </a:lnTo>
                <a:lnTo>
                  <a:pt x="1164907" y="80963"/>
                </a:lnTo>
                <a:lnTo>
                  <a:pt x="1156335" y="80010"/>
                </a:lnTo>
                <a:lnTo>
                  <a:pt x="1156335" y="0"/>
                </a:lnTo>
                <a:lnTo>
                  <a:pt x="1137285" y="0"/>
                </a:lnTo>
                <a:lnTo>
                  <a:pt x="1137285" y="4763"/>
                </a:lnTo>
                <a:lnTo>
                  <a:pt x="1144905" y="5715"/>
                </a:lnTo>
                <a:lnTo>
                  <a:pt x="1144905" y="80010"/>
                </a:lnTo>
                <a:lnTo>
                  <a:pt x="1137285" y="80963"/>
                </a:lnTo>
                <a:lnTo>
                  <a:pt x="1137285" y="85725"/>
                </a:lnTo>
                <a:close/>
                <a:moveTo>
                  <a:pt x="1209675" y="64770"/>
                </a:moveTo>
                <a:cubicBezTo>
                  <a:pt x="1209675" y="73342"/>
                  <a:pt x="1203007" y="79058"/>
                  <a:pt x="1195388" y="79058"/>
                </a:cubicBezTo>
                <a:cubicBezTo>
                  <a:pt x="1183957" y="79058"/>
                  <a:pt x="1182053" y="67627"/>
                  <a:pt x="1182053" y="56198"/>
                </a:cubicBezTo>
                <a:cubicBezTo>
                  <a:pt x="1182053" y="41910"/>
                  <a:pt x="1184910" y="32385"/>
                  <a:pt x="1196340" y="32385"/>
                </a:cubicBezTo>
                <a:cubicBezTo>
                  <a:pt x="1203007" y="32385"/>
                  <a:pt x="1209675" y="37148"/>
                  <a:pt x="1209675" y="45720"/>
                </a:cubicBezTo>
                <a:lnTo>
                  <a:pt x="1209675" y="64770"/>
                </a:lnTo>
                <a:close/>
                <a:moveTo>
                  <a:pt x="1227773" y="85725"/>
                </a:moveTo>
                <a:lnTo>
                  <a:pt x="1227773" y="80963"/>
                </a:lnTo>
                <a:lnTo>
                  <a:pt x="1220153" y="80010"/>
                </a:lnTo>
                <a:lnTo>
                  <a:pt x="1220153" y="0"/>
                </a:lnTo>
                <a:lnTo>
                  <a:pt x="1200150" y="0"/>
                </a:lnTo>
                <a:lnTo>
                  <a:pt x="1200150" y="4763"/>
                </a:lnTo>
                <a:lnTo>
                  <a:pt x="1208723" y="5715"/>
                </a:lnTo>
                <a:lnTo>
                  <a:pt x="1208723" y="33338"/>
                </a:lnTo>
                <a:cubicBezTo>
                  <a:pt x="1203960" y="28575"/>
                  <a:pt x="1199198" y="26670"/>
                  <a:pt x="1193482" y="26670"/>
                </a:cubicBezTo>
                <a:cubicBezTo>
                  <a:pt x="1179195" y="26670"/>
                  <a:pt x="1169670" y="38100"/>
                  <a:pt x="1169670" y="57150"/>
                </a:cubicBezTo>
                <a:cubicBezTo>
                  <a:pt x="1169670" y="74295"/>
                  <a:pt x="1176338" y="85725"/>
                  <a:pt x="1191578" y="85725"/>
                </a:cubicBezTo>
                <a:cubicBezTo>
                  <a:pt x="1201103" y="85725"/>
                  <a:pt x="1205865" y="80963"/>
                  <a:pt x="1209675" y="76200"/>
                </a:cubicBezTo>
                <a:lnTo>
                  <a:pt x="1210628" y="84773"/>
                </a:lnTo>
                <a:lnTo>
                  <a:pt x="1227773" y="84773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F8E6638F-D5ED-F74C-910D-E5FA1BA8F5E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87713" y="2262136"/>
            <a:ext cx="5616575" cy="1329595"/>
          </a:xfrm>
        </p:spPr>
        <p:txBody>
          <a:bodyPr wrap="square" anchor="ctr" anchorCtr="0">
            <a:normAutofit/>
          </a:bodyPr>
          <a:lstStyle>
            <a:lvl1pPr algn="ctr">
              <a:spcBef>
                <a:spcPts val="0"/>
              </a:spcBef>
              <a:defRPr sz="4800" b="1" i="0">
                <a:solidFill>
                  <a:schemeClr val="bg1"/>
                </a:solidFill>
                <a:latin typeface="Arial" panose="020B0604020202020204" pitchFamily="34" charset="0"/>
                <a:ea typeface="AECOM Sans" panose="020B05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/>
              <a:t>Short heading </a:t>
            </a:r>
            <a:br>
              <a:rPr lang="en-GB"/>
            </a:br>
            <a:r>
              <a:rPr lang="en-GB"/>
              <a:t>here only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419EA15C-E150-9246-A4CF-9C436C47E9A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87712" y="3931065"/>
            <a:ext cx="5616575" cy="721957"/>
          </a:xfrm>
        </p:spPr>
        <p:txBody>
          <a:bodyPr wrap="square" anchor="t" anchorCtr="0">
            <a:normAutofit/>
          </a:bodyPr>
          <a:lstStyle>
            <a:lvl1pPr algn="ctr">
              <a:defRPr sz="2100" b="0" i="0">
                <a:solidFill>
                  <a:schemeClr val="bg1"/>
                </a:solidFill>
                <a:latin typeface="Arial" panose="020B0604020202020204" pitchFamily="34" charset="0"/>
                <a:ea typeface="AECOM Sans" panose="020B05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/>
              <a:t>Presentation description / event name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414721D2-7349-ED45-9774-CF660811A2A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87712" y="4820108"/>
            <a:ext cx="5616575" cy="443198"/>
          </a:xfrm>
        </p:spPr>
        <p:txBody>
          <a:bodyPr wrap="square" anchor="ctr" anchorCtr="0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b="0" i="0">
                <a:solidFill>
                  <a:schemeClr val="bg1"/>
                </a:solidFill>
                <a:latin typeface="Arial" panose="020B0604020202020204" pitchFamily="34" charset="0"/>
                <a:ea typeface="AECOM Sans" panose="020B05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/>
              <a:t>Presenter name</a:t>
            </a:r>
          </a:p>
          <a:p>
            <a:pPr lvl="0"/>
            <a:r>
              <a:rPr lang="en-GB"/>
              <a:t>Title</a:t>
            </a:r>
          </a:p>
        </p:txBody>
      </p:sp>
      <p:sp>
        <p:nvSpPr>
          <p:cNvPr id="20" name="Graphic 24">
            <a:extLst>
              <a:ext uri="{FF2B5EF4-FFF2-40B4-BE49-F238E27FC236}">
                <a16:creationId xmlns:a16="http://schemas.microsoft.com/office/drawing/2014/main" id="{58AA9C9E-55FC-D34E-96A4-64152F1E2F30}"/>
              </a:ext>
            </a:extLst>
          </p:cNvPr>
          <p:cNvSpPr/>
          <p:nvPr userDrawn="1"/>
        </p:nvSpPr>
        <p:spPr>
          <a:xfrm>
            <a:off x="2927350" y="258247"/>
            <a:ext cx="6337300" cy="6337300"/>
          </a:xfrm>
          <a:custGeom>
            <a:avLst/>
            <a:gdLst>
              <a:gd name="connsiteX0" fmla="*/ 6767045 w 6767044"/>
              <a:gd name="connsiteY0" fmla="*/ 3383523 h 6767045"/>
              <a:gd name="connsiteX1" fmla="*/ 3383522 w 6767044"/>
              <a:gd name="connsiteY1" fmla="*/ 0 h 6767045"/>
              <a:gd name="connsiteX2" fmla="*/ 0 w 6767044"/>
              <a:gd name="connsiteY2" fmla="*/ 3383523 h 6767045"/>
              <a:gd name="connsiteX3" fmla="*/ 3383522 w 6767044"/>
              <a:gd name="connsiteY3" fmla="*/ 6767045 h 6767045"/>
              <a:gd name="connsiteX4" fmla="*/ 5076193 w 6767044"/>
              <a:gd name="connsiteY4" fmla="*/ 6313635 h 6767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67044" h="6767045">
                <a:moveTo>
                  <a:pt x="6767045" y="3383523"/>
                </a:moveTo>
                <a:cubicBezTo>
                  <a:pt x="6767045" y="1514854"/>
                  <a:pt x="5252191" y="0"/>
                  <a:pt x="3383522" y="0"/>
                </a:cubicBezTo>
                <a:cubicBezTo>
                  <a:pt x="1514854" y="0"/>
                  <a:pt x="0" y="1514854"/>
                  <a:pt x="0" y="3383523"/>
                </a:cubicBezTo>
                <a:cubicBezTo>
                  <a:pt x="0" y="5252191"/>
                  <a:pt x="1514854" y="6767045"/>
                  <a:pt x="3383522" y="6767045"/>
                </a:cubicBezTo>
                <a:cubicBezTo>
                  <a:pt x="4000197" y="6767045"/>
                  <a:pt x="4578215" y="6601962"/>
                  <a:pt x="5076193" y="6313635"/>
                </a:cubicBezTo>
              </a:path>
            </a:pathLst>
          </a:custGeom>
          <a:noFill/>
          <a:ln w="114300" cap="flat">
            <a:solidFill>
              <a:schemeClr val="accent2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0299C50-46D1-A74B-81CB-A0C1DF2F0B41}"/>
              </a:ext>
            </a:extLst>
          </p:cNvPr>
          <p:cNvGrpSpPr/>
          <p:nvPr userDrawn="1"/>
        </p:nvGrpSpPr>
        <p:grpSpPr>
          <a:xfrm>
            <a:off x="10814051" y="6438651"/>
            <a:ext cx="1111250" cy="225425"/>
            <a:chOff x="292100" y="6413250"/>
            <a:chExt cx="1111250" cy="225425"/>
          </a:xfrm>
        </p:grpSpPr>
        <p:sp>
          <p:nvSpPr>
            <p:cNvPr id="22" name="Freeform: Shape 12">
              <a:extLst>
                <a:ext uri="{FF2B5EF4-FFF2-40B4-BE49-F238E27FC236}">
                  <a16:creationId xmlns:a16="http://schemas.microsoft.com/office/drawing/2014/main" id="{309CA6F1-5650-8842-ADDA-61864A0B18FA}"/>
                </a:ext>
              </a:extLst>
            </p:cNvPr>
            <p:cNvSpPr/>
            <p:nvPr userDrawn="1"/>
          </p:nvSpPr>
          <p:spPr>
            <a:xfrm>
              <a:off x="292100" y="6413250"/>
              <a:ext cx="225425" cy="225425"/>
            </a:xfrm>
            <a:custGeom>
              <a:avLst/>
              <a:gdLst>
                <a:gd name="connsiteX0" fmla="*/ 329565 w 342900"/>
                <a:gd name="connsiteY0" fmla="*/ 104775 h 342900"/>
                <a:gd name="connsiteX1" fmla="*/ 292418 w 342900"/>
                <a:gd name="connsiteY1" fmla="*/ 50483 h 342900"/>
                <a:gd name="connsiteX2" fmla="*/ 238125 w 342900"/>
                <a:gd name="connsiteY2" fmla="*/ 13335 h 342900"/>
                <a:gd name="connsiteX3" fmla="*/ 171450 w 342900"/>
                <a:gd name="connsiteY3" fmla="*/ 0 h 342900"/>
                <a:gd name="connsiteX4" fmla="*/ 104775 w 342900"/>
                <a:gd name="connsiteY4" fmla="*/ 13335 h 342900"/>
                <a:gd name="connsiteX5" fmla="*/ 50483 w 342900"/>
                <a:gd name="connsiteY5" fmla="*/ 50483 h 342900"/>
                <a:gd name="connsiteX6" fmla="*/ 13335 w 342900"/>
                <a:gd name="connsiteY6" fmla="*/ 104775 h 342900"/>
                <a:gd name="connsiteX7" fmla="*/ 0 w 342900"/>
                <a:gd name="connsiteY7" fmla="*/ 171450 h 342900"/>
                <a:gd name="connsiteX8" fmla="*/ 13335 w 342900"/>
                <a:gd name="connsiteY8" fmla="*/ 238125 h 342900"/>
                <a:gd name="connsiteX9" fmla="*/ 50483 w 342900"/>
                <a:gd name="connsiteY9" fmla="*/ 292418 h 342900"/>
                <a:gd name="connsiteX10" fmla="*/ 104775 w 342900"/>
                <a:gd name="connsiteY10" fmla="*/ 329565 h 342900"/>
                <a:gd name="connsiteX11" fmla="*/ 171450 w 342900"/>
                <a:gd name="connsiteY11" fmla="*/ 342900 h 342900"/>
                <a:gd name="connsiteX12" fmla="*/ 171450 w 342900"/>
                <a:gd name="connsiteY12" fmla="*/ 308610 h 342900"/>
                <a:gd name="connsiteX13" fmla="*/ 74295 w 342900"/>
                <a:gd name="connsiteY13" fmla="*/ 268605 h 342900"/>
                <a:gd name="connsiteX14" fmla="*/ 35243 w 342900"/>
                <a:gd name="connsiteY14" fmla="*/ 188595 h 342900"/>
                <a:gd name="connsiteX15" fmla="*/ 180975 w 342900"/>
                <a:gd name="connsiteY15" fmla="*/ 188595 h 342900"/>
                <a:gd name="connsiteX16" fmla="*/ 141923 w 342900"/>
                <a:gd name="connsiteY16" fmla="*/ 227648 h 342900"/>
                <a:gd name="connsiteX17" fmla="*/ 165735 w 342900"/>
                <a:gd name="connsiteY17" fmla="*/ 251460 h 342900"/>
                <a:gd name="connsiteX18" fmla="*/ 246698 w 342900"/>
                <a:gd name="connsiteY18" fmla="*/ 170498 h 342900"/>
                <a:gd name="connsiteX19" fmla="*/ 165735 w 342900"/>
                <a:gd name="connsiteY19" fmla="*/ 89535 h 342900"/>
                <a:gd name="connsiteX20" fmla="*/ 141923 w 342900"/>
                <a:gd name="connsiteY20" fmla="*/ 113348 h 342900"/>
                <a:gd name="connsiteX21" fmla="*/ 180975 w 342900"/>
                <a:gd name="connsiteY21" fmla="*/ 152400 h 342900"/>
                <a:gd name="connsiteX22" fmla="*/ 35243 w 342900"/>
                <a:gd name="connsiteY22" fmla="*/ 152400 h 342900"/>
                <a:gd name="connsiteX23" fmla="*/ 74295 w 342900"/>
                <a:gd name="connsiteY23" fmla="*/ 72390 h 342900"/>
                <a:gd name="connsiteX24" fmla="*/ 171450 w 342900"/>
                <a:gd name="connsiteY24" fmla="*/ 32385 h 342900"/>
                <a:gd name="connsiteX25" fmla="*/ 268605 w 342900"/>
                <a:gd name="connsiteY25" fmla="*/ 72390 h 342900"/>
                <a:gd name="connsiteX26" fmla="*/ 308610 w 342900"/>
                <a:gd name="connsiteY26" fmla="*/ 169545 h 342900"/>
                <a:gd name="connsiteX27" fmla="*/ 342900 w 342900"/>
                <a:gd name="connsiteY27" fmla="*/ 169545 h 342900"/>
                <a:gd name="connsiteX28" fmla="*/ 329565 w 342900"/>
                <a:gd name="connsiteY28" fmla="*/ 104775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42900" h="342900">
                  <a:moveTo>
                    <a:pt x="329565" y="104775"/>
                  </a:moveTo>
                  <a:cubicBezTo>
                    <a:pt x="320993" y="84773"/>
                    <a:pt x="308610" y="65723"/>
                    <a:pt x="292418" y="50483"/>
                  </a:cubicBezTo>
                  <a:cubicBezTo>
                    <a:pt x="276225" y="34290"/>
                    <a:pt x="258128" y="21908"/>
                    <a:pt x="238125" y="13335"/>
                  </a:cubicBezTo>
                  <a:cubicBezTo>
                    <a:pt x="217170" y="4763"/>
                    <a:pt x="194310" y="0"/>
                    <a:pt x="171450" y="0"/>
                  </a:cubicBezTo>
                  <a:cubicBezTo>
                    <a:pt x="148590" y="0"/>
                    <a:pt x="125730" y="4763"/>
                    <a:pt x="104775" y="13335"/>
                  </a:cubicBezTo>
                  <a:cubicBezTo>
                    <a:pt x="83820" y="21908"/>
                    <a:pt x="65723" y="34290"/>
                    <a:pt x="50483" y="50483"/>
                  </a:cubicBezTo>
                  <a:cubicBezTo>
                    <a:pt x="34290" y="66675"/>
                    <a:pt x="21908" y="84773"/>
                    <a:pt x="13335" y="104775"/>
                  </a:cubicBezTo>
                  <a:cubicBezTo>
                    <a:pt x="4763" y="125730"/>
                    <a:pt x="0" y="148590"/>
                    <a:pt x="0" y="171450"/>
                  </a:cubicBezTo>
                  <a:cubicBezTo>
                    <a:pt x="0" y="194310"/>
                    <a:pt x="4763" y="217170"/>
                    <a:pt x="13335" y="238125"/>
                  </a:cubicBezTo>
                  <a:cubicBezTo>
                    <a:pt x="21908" y="258128"/>
                    <a:pt x="34290" y="277178"/>
                    <a:pt x="50483" y="292418"/>
                  </a:cubicBezTo>
                  <a:cubicBezTo>
                    <a:pt x="66675" y="308610"/>
                    <a:pt x="84773" y="320993"/>
                    <a:pt x="104775" y="329565"/>
                  </a:cubicBezTo>
                  <a:cubicBezTo>
                    <a:pt x="125730" y="338138"/>
                    <a:pt x="148590" y="342900"/>
                    <a:pt x="171450" y="342900"/>
                  </a:cubicBezTo>
                  <a:lnTo>
                    <a:pt x="171450" y="308610"/>
                  </a:lnTo>
                  <a:cubicBezTo>
                    <a:pt x="135255" y="308610"/>
                    <a:pt x="100013" y="294323"/>
                    <a:pt x="74295" y="268605"/>
                  </a:cubicBezTo>
                  <a:cubicBezTo>
                    <a:pt x="52388" y="246698"/>
                    <a:pt x="39053" y="219075"/>
                    <a:pt x="35243" y="188595"/>
                  </a:cubicBezTo>
                  <a:lnTo>
                    <a:pt x="180975" y="188595"/>
                  </a:lnTo>
                  <a:lnTo>
                    <a:pt x="141923" y="227648"/>
                  </a:lnTo>
                  <a:lnTo>
                    <a:pt x="165735" y="251460"/>
                  </a:lnTo>
                  <a:lnTo>
                    <a:pt x="246698" y="170498"/>
                  </a:lnTo>
                  <a:lnTo>
                    <a:pt x="165735" y="89535"/>
                  </a:lnTo>
                  <a:lnTo>
                    <a:pt x="141923" y="113348"/>
                  </a:lnTo>
                  <a:lnTo>
                    <a:pt x="180975" y="152400"/>
                  </a:lnTo>
                  <a:lnTo>
                    <a:pt x="35243" y="152400"/>
                  </a:lnTo>
                  <a:cubicBezTo>
                    <a:pt x="39053" y="121920"/>
                    <a:pt x="52388" y="94298"/>
                    <a:pt x="74295" y="72390"/>
                  </a:cubicBezTo>
                  <a:cubicBezTo>
                    <a:pt x="100013" y="46673"/>
                    <a:pt x="134303" y="32385"/>
                    <a:pt x="171450" y="32385"/>
                  </a:cubicBezTo>
                  <a:cubicBezTo>
                    <a:pt x="207645" y="32385"/>
                    <a:pt x="242888" y="46673"/>
                    <a:pt x="268605" y="72390"/>
                  </a:cubicBezTo>
                  <a:cubicBezTo>
                    <a:pt x="294323" y="98108"/>
                    <a:pt x="308610" y="132398"/>
                    <a:pt x="308610" y="169545"/>
                  </a:cubicBezTo>
                  <a:lnTo>
                    <a:pt x="342900" y="169545"/>
                  </a:lnTo>
                  <a:cubicBezTo>
                    <a:pt x="342900" y="148590"/>
                    <a:pt x="338138" y="125730"/>
                    <a:pt x="329565" y="104775"/>
                  </a:cubicBezTo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13">
              <a:extLst>
                <a:ext uri="{FF2B5EF4-FFF2-40B4-BE49-F238E27FC236}">
                  <a16:creationId xmlns:a16="http://schemas.microsoft.com/office/drawing/2014/main" id="{06A4A51C-6718-AE4D-A3A6-4125B8E23FC5}"/>
                </a:ext>
              </a:extLst>
            </p:cNvPr>
            <p:cNvSpPr/>
            <p:nvPr userDrawn="1"/>
          </p:nvSpPr>
          <p:spPr>
            <a:xfrm>
              <a:off x="590579" y="6484379"/>
              <a:ext cx="812771" cy="84028"/>
            </a:xfrm>
            <a:custGeom>
              <a:avLst/>
              <a:gdLst>
                <a:gd name="connsiteX0" fmla="*/ 1329690 w 1547812"/>
                <a:gd name="connsiteY0" fmla="*/ 155258 h 160020"/>
                <a:gd name="connsiteX1" fmla="*/ 1369695 w 1547812"/>
                <a:gd name="connsiteY1" fmla="*/ 155258 h 160020"/>
                <a:gd name="connsiteX2" fmla="*/ 1369695 w 1547812"/>
                <a:gd name="connsiteY2" fmla="*/ 65723 h 160020"/>
                <a:gd name="connsiteX3" fmla="*/ 1372553 w 1547812"/>
                <a:gd name="connsiteY3" fmla="*/ 53340 h 160020"/>
                <a:gd name="connsiteX4" fmla="*/ 1379220 w 1547812"/>
                <a:gd name="connsiteY4" fmla="*/ 43815 h 160020"/>
                <a:gd name="connsiteX5" fmla="*/ 1388745 w 1547812"/>
                <a:gd name="connsiteY5" fmla="*/ 37147 h 160020"/>
                <a:gd name="connsiteX6" fmla="*/ 1400175 w 1547812"/>
                <a:gd name="connsiteY6" fmla="*/ 35243 h 160020"/>
                <a:gd name="connsiteX7" fmla="*/ 1407795 w 1547812"/>
                <a:gd name="connsiteY7" fmla="*/ 36195 h 160020"/>
                <a:gd name="connsiteX8" fmla="*/ 1413510 w 1547812"/>
                <a:gd name="connsiteY8" fmla="*/ 40005 h 160020"/>
                <a:gd name="connsiteX9" fmla="*/ 1417320 w 1547812"/>
                <a:gd name="connsiteY9" fmla="*/ 47625 h 160020"/>
                <a:gd name="connsiteX10" fmla="*/ 1419225 w 1547812"/>
                <a:gd name="connsiteY10" fmla="*/ 60960 h 160020"/>
                <a:gd name="connsiteX11" fmla="*/ 1419225 w 1547812"/>
                <a:gd name="connsiteY11" fmla="*/ 155258 h 160020"/>
                <a:gd name="connsiteX12" fmla="*/ 1459230 w 1547812"/>
                <a:gd name="connsiteY12" fmla="*/ 155258 h 160020"/>
                <a:gd name="connsiteX13" fmla="*/ 1459230 w 1547812"/>
                <a:gd name="connsiteY13" fmla="*/ 63818 h 160020"/>
                <a:gd name="connsiteX14" fmla="*/ 1462088 w 1547812"/>
                <a:gd name="connsiteY14" fmla="*/ 53340 h 160020"/>
                <a:gd name="connsiteX15" fmla="*/ 1468755 w 1547812"/>
                <a:gd name="connsiteY15" fmla="*/ 43815 h 160020"/>
                <a:gd name="connsiteX16" fmla="*/ 1478280 w 1547812"/>
                <a:gd name="connsiteY16" fmla="*/ 37147 h 160020"/>
                <a:gd name="connsiteX17" fmla="*/ 1489710 w 1547812"/>
                <a:gd name="connsiteY17" fmla="*/ 35243 h 160020"/>
                <a:gd name="connsiteX18" fmla="*/ 1497330 w 1547812"/>
                <a:gd name="connsiteY18" fmla="*/ 36195 h 160020"/>
                <a:gd name="connsiteX19" fmla="*/ 1503045 w 1547812"/>
                <a:gd name="connsiteY19" fmla="*/ 40005 h 160020"/>
                <a:gd name="connsiteX20" fmla="*/ 1506855 w 1547812"/>
                <a:gd name="connsiteY20" fmla="*/ 47625 h 160020"/>
                <a:gd name="connsiteX21" fmla="*/ 1507808 w 1547812"/>
                <a:gd name="connsiteY21" fmla="*/ 60960 h 160020"/>
                <a:gd name="connsiteX22" fmla="*/ 1507808 w 1547812"/>
                <a:gd name="connsiteY22" fmla="*/ 155258 h 160020"/>
                <a:gd name="connsiteX23" fmla="*/ 1547813 w 1547812"/>
                <a:gd name="connsiteY23" fmla="*/ 155258 h 160020"/>
                <a:gd name="connsiteX24" fmla="*/ 1547813 w 1547812"/>
                <a:gd name="connsiteY24" fmla="*/ 55245 h 160020"/>
                <a:gd name="connsiteX25" fmla="*/ 1536383 w 1547812"/>
                <a:gd name="connsiteY25" fmla="*/ 14288 h 160020"/>
                <a:gd name="connsiteX26" fmla="*/ 1502093 w 1547812"/>
                <a:gd name="connsiteY26" fmla="*/ 1905 h 160020"/>
                <a:gd name="connsiteX27" fmla="*/ 1477328 w 1547812"/>
                <a:gd name="connsiteY27" fmla="*/ 7620 h 160020"/>
                <a:gd name="connsiteX28" fmla="*/ 1455420 w 1547812"/>
                <a:gd name="connsiteY28" fmla="*/ 27623 h 160020"/>
                <a:gd name="connsiteX29" fmla="*/ 1441133 w 1547812"/>
                <a:gd name="connsiteY29" fmla="*/ 8573 h 160020"/>
                <a:gd name="connsiteX30" fmla="*/ 1414463 w 1547812"/>
                <a:gd name="connsiteY30" fmla="*/ 1905 h 160020"/>
                <a:gd name="connsiteX31" fmla="*/ 1390650 w 1547812"/>
                <a:gd name="connsiteY31" fmla="*/ 7620 h 160020"/>
                <a:gd name="connsiteX32" fmla="*/ 1371600 w 1547812"/>
                <a:gd name="connsiteY32" fmla="*/ 25718 h 160020"/>
                <a:gd name="connsiteX33" fmla="*/ 1371600 w 1547812"/>
                <a:gd name="connsiteY33" fmla="*/ 5715 h 160020"/>
                <a:gd name="connsiteX34" fmla="*/ 1332548 w 1547812"/>
                <a:gd name="connsiteY34" fmla="*/ 5715 h 160020"/>
                <a:gd name="connsiteX35" fmla="*/ 1332548 w 1547812"/>
                <a:gd name="connsiteY35" fmla="*/ 155258 h 160020"/>
                <a:gd name="connsiteX36" fmla="*/ 1199198 w 1547812"/>
                <a:gd name="connsiteY36" fmla="*/ 116205 h 160020"/>
                <a:gd name="connsiteX37" fmla="*/ 1190625 w 1547812"/>
                <a:gd name="connsiteY37" fmla="*/ 80963 h 160020"/>
                <a:gd name="connsiteX38" fmla="*/ 1199198 w 1547812"/>
                <a:gd name="connsiteY38" fmla="*/ 45720 h 160020"/>
                <a:gd name="connsiteX39" fmla="*/ 1224915 w 1547812"/>
                <a:gd name="connsiteY39" fmla="*/ 33338 h 160020"/>
                <a:gd name="connsiteX40" fmla="*/ 1250633 w 1547812"/>
                <a:gd name="connsiteY40" fmla="*/ 45720 h 160020"/>
                <a:gd name="connsiteX41" fmla="*/ 1259205 w 1547812"/>
                <a:gd name="connsiteY41" fmla="*/ 80963 h 160020"/>
                <a:gd name="connsiteX42" fmla="*/ 1250633 w 1547812"/>
                <a:gd name="connsiteY42" fmla="*/ 116205 h 160020"/>
                <a:gd name="connsiteX43" fmla="*/ 1224915 w 1547812"/>
                <a:gd name="connsiteY43" fmla="*/ 128588 h 160020"/>
                <a:gd name="connsiteX44" fmla="*/ 1199198 w 1547812"/>
                <a:gd name="connsiteY44" fmla="*/ 116205 h 160020"/>
                <a:gd name="connsiteX45" fmla="*/ 1256348 w 1547812"/>
                <a:gd name="connsiteY45" fmla="*/ 154305 h 160020"/>
                <a:gd name="connsiteX46" fmla="*/ 1280160 w 1547812"/>
                <a:gd name="connsiteY46" fmla="*/ 138113 h 160020"/>
                <a:gd name="connsiteX47" fmla="*/ 1295400 w 1547812"/>
                <a:gd name="connsiteY47" fmla="*/ 113348 h 160020"/>
                <a:gd name="connsiteX48" fmla="*/ 1301115 w 1547812"/>
                <a:gd name="connsiteY48" fmla="*/ 80010 h 160020"/>
                <a:gd name="connsiteX49" fmla="*/ 1296353 w 1547812"/>
                <a:gd name="connsiteY49" fmla="*/ 46672 h 160020"/>
                <a:gd name="connsiteX50" fmla="*/ 1281113 w 1547812"/>
                <a:gd name="connsiteY50" fmla="*/ 21908 h 160020"/>
                <a:gd name="connsiteX51" fmla="*/ 1257300 w 1547812"/>
                <a:gd name="connsiteY51" fmla="*/ 6668 h 160020"/>
                <a:gd name="connsiteX52" fmla="*/ 1225868 w 1547812"/>
                <a:gd name="connsiteY52" fmla="*/ 953 h 160020"/>
                <a:gd name="connsiteX53" fmla="*/ 1194435 w 1547812"/>
                <a:gd name="connsiteY53" fmla="*/ 6668 h 160020"/>
                <a:gd name="connsiteX54" fmla="*/ 1170623 w 1547812"/>
                <a:gd name="connsiteY54" fmla="*/ 21908 h 160020"/>
                <a:gd name="connsiteX55" fmla="*/ 1155383 w 1547812"/>
                <a:gd name="connsiteY55" fmla="*/ 46672 h 160020"/>
                <a:gd name="connsiteX56" fmla="*/ 1149668 w 1547812"/>
                <a:gd name="connsiteY56" fmla="*/ 80010 h 160020"/>
                <a:gd name="connsiteX57" fmla="*/ 1169670 w 1547812"/>
                <a:gd name="connsiteY57" fmla="*/ 139065 h 160020"/>
                <a:gd name="connsiteX58" fmla="*/ 1225868 w 1547812"/>
                <a:gd name="connsiteY58" fmla="*/ 160020 h 160020"/>
                <a:gd name="connsiteX59" fmla="*/ 1256348 w 1547812"/>
                <a:gd name="connsiteY59" fmla="*/ 154305 h 160020"/>
                <a:gd name="connsiteX60" fmla="*/ 1086803 w 1547812"/>
                <a:gd name="connsiteY60" fmla="*/ 100965 h 160020"/>
                <a:gd name="connsiteX61" fmla="*/ 1079183 w 1547812"/>
                <a:gd name="connsiteY61" fmla="*/ 120968 h 160020"/>
                <a:gd name="connsiteX62" fmla="*/ 1061085 w 1547812"/>
                <a:gd name="connsiteY62" fmla="*/ 127635 h 160020"/>
                <a:gd name="connsiteX63" fmla="*/ 1045845 w 1547812"/>
                <a:gd name="connsiteY63" fmla="*/ 123825 h 160020"/>
                <a:gd name="connsiteX64" fmla="*/ 1036320 w 1547812"/>
                <a:gd name="connsiteY64" fmla="*/ 113348 h 160020"/>
                <a:gd name="connsiteX65" fmla="*/ 1031558 w 1547812"/>
                <a:gd name="connsiteY65" fmla="*/ 98108 h 160020"/>
                <a:gd name="connsiteX66" fmla="*/ 1029653 w 1547812"/>
                <a:gd name="connsiteY66" fmla="*/ 80010 h 160020"/>
                <a:gd name="connsiteX67" fmla="*/ 1031558 w 1547812"/>
                <a:gd name="connsiteY67" fmla="*/ 62865 h 160020"/>
                <a:gd name="connsiteX68" fmla="*/ 1036320 w 1547812"/>
                <a:gd name="connsiteY68" fmla="*/ 47625 h 160020"/>
                <a:gd name="connsiteX69" fmla="*/ 1045845 w 1547812"/>
                <a:gd name="connsiteY69" fmla="*/ 37147 h 160020"/>
                <a:gd name="connsiteX70" fmla="*/ 1061085 w 1547812"/>
                <a:gd name="connsiteY70" fmla="*/ 33338 h 160020"/>
                <a:gd name="connsiteX71" fmla="*/ 1079183 w 1547812"/>
                <a:gd name="connsiteY71" fmla="*/ 40005 h 160020"/>
                <a:gd name="connsiteX72" fmla="*/ 1085850 w 1547812"/>
                <a:gd name="connsiteY72" fmla="*/ 58103 h 160020"/>
                <a:gd name="connsiteX73" fmla="*/ 1125855 w 1547812"/>
                <a:gd name="connsiteY73" fmla="*/ 52388 h 160020"/>
                <a:gd name="connsiteX74" fmla="*/ 1120140 w 1547812"/>
                <a:gd name="connsiteY74" fmla="*/ 31433 h 160020"/>
                <a:gd name="connsiteX75" fmla="*/ 1107758 w 1547812"/>
                <a:gd name="connsiteY75" fmla="*/ 15240 h 160020"/>
                <a:gd name="connsiteX76" fmla="*/ 1088708 w 1547812"/>
                <a:gd name="connsiteY76" fmla="*/ 4763 h 160020"/>
                <a:gd name="connsiteX77" fmla="*/ 1062038 w 1547812"/>
                <a:gd name="connsiteY77" fmla="*/ 953 h 160020"/>
                <a:gd name="connsiteX78" fmla="*/ 1030605 w 1547812"/>
                <a:gd name="connsiteY78" fmla="*/ 6668 h 160020"/>
                <a:gd name="connsiteX79" fmla="*/ 1007745 w 1547812"/>
                <a:gd name="connsiteY79" fmla="*/ 22860 h 160020"/>
                <a:gd name="connsiteX80" fmla="*/ 993458 w 1547812"/>
                <a:gd name="connsiteY80" fmla="*/ 47625 h 160020"/>
                <a:gd name="connsiteX81" fmla="*/ 988695 w 1547812"/>
                <a:gd name="connsiteY81" fmla="*/ 80010 h 160020"/>
                <a:gd name="connsiteX82" fmla="*/ 992505 w 1547812"/>
                <a:gd name="connsiteY82" fmla="*/ 112395 h 160020"/>
                <a:gd name="connsiteX83" fmla="*/ 1005840 w 1547812"/>
                <a:gd name="connsiteY83" fmla="*/ 137160 h 160020"/>
                <a:gd name="connsiteX84" fmla="*/ 1028700 w 1547812"/>
                <a:gd name="connsiteY84" fmla="*/ 153353 h 160020"/>
                <a:gd name="connsiteX85" fmla="*/ 1061085 w 1547812"/>
                <a:gd name="connsiteY85" fmla="*/ 159068 h 160020"/>
                <a:gd name="connsiteX86" fmla="*/ 1109663 w 1547812"/>
                <a:gd name="connsiteY86" fmla="*/ 142875 h 160020"/>
                <a:gd name="connsiteX87" fmla="*/ 1127760 w 1547812"/>
                <a:gd name="connsiteY87" fmla="*/ 100013 h 160020"/>
                <a:gd name="connsiteX88" fmla="*/ 1086803 w 1547812"/>
                <a:gd name="connsiteY88" fmla="*/ 100013 h 160020"/>
                <a:gd name="connsiteX89" fmla="*/ 921068 w 1547812"/>
                <a:gd name="connsiteY89" fmla="*/ 155258 h 160020"/>
                <a:gd name="connsiteX90" fmla="*/ 962025 w 1547812"/>
                <a:gd name="connsiteY90" fmla="*/ 155258 h 160020"/>
                <a:gd name="connsiteX91" fmla="*/ 962025 w 1547812"/>
                <a:gd name="connsiteY91" fmla="*/ 109538 h 160020"/>
                <a:gd name="connsiteX92" fmla="*/ 921068 w 1547812"/>
                <a:gd name="connsiteY92" fmla="*/ 109538 h 160020"/>
                <a:gd name="connsiteX93" fmla="*/ 921068 w 1547812"/>
                <a:gd name="connsiteY93" fmla="*/ 155258 h 160020"/>
                <a:gd name="connsiteX94" fmla="*/ 671513 w 1547812"/>
                <a:gd name="connsiteY94" fmla="*/ 155258 h 160020"/>
                <a:gd name="connsiteX95" fmla="*/ 711518 w 1547812"/>
                <a:gd name="connsiteY95" fmla="*/ 155258 h 160020"/>
                <a:gd name="connsiteX96" fmla="*/ 711518 w 1547812"/>
                <a:gd name="connsiteY96" fmla="*/ 65723 h 160020"/>
                <a:gd name="connsiteX97" fmla="*/ 714375 w 1547812"/>
                <a:gd name="connsiteY97" fmla="*/ 53340 h 160020"/>
                <a:gd name="connsiteX98" fmla="*/ 721043 w 1547812"/>
                <a:gd name="connsiteY98" fmla="*/ 43815 h 160020"/>
                <a:gd name="connsiteX99" fmla="*/ 730568 w 1547812"/>
                <a:gd name="connsiteY99" fmla="*/ 37147 h 160020"/>
                <a:gd name="connsiteX100" fmla="*/ 741998 w 1547812"/>
                <a:gd name="connsiteY100" fmla="*/ 35243 h 160020"/>
                <a:gd name="connsiteX101" fmla="*/ 749618 w 1547812"/>
                <a:gd name="connsiteY101" fmla="*/ 36195 h 160020"/>
                <a:gd name="connsiteX102" fmla="*/ 755333 w 1547812"/>
                <a:gd name="connsiteY102" fmla="*/ 40005 h 160020"/>
                <a:gd name="connsiteX103" fmla="*/ 759143 w 1547812"/>
                <a:gd name="connsiteY103" fmla="*/ 47625 h 160020"/>
                <a:gd name="connsiteX104" fmla="*/ 761048 w 1547812"/>
                <a:gd name="connsiteY104" fmla="*/ 60960 h 160020"/>
                <a:gd name="connsiteX105" fmla="*/ 761048 w 1547812"/>
                <a:gd name="connsiteY105" fmla="*/ 155258 h 160020"/>
                <a:gd name="connsiteX106" fmla="*/ 801053 w 1547812"/>
                <a:gd name="connsiteY106" fmla="*/ 155258 h 160020"/>
                <a:gd name="connsiteX107" fmla="*/ 801053 w 1547812"/>
                <a:gd name="connsiteY107" fmla="*/ 63818 h 160020"/>
                <a:gd name="connsiteX108" fmla="*/ 803910 w 1547812"/>
                <a:gd name="connsiteY108" fmla="*/ 53340 h 160020"/>
                <a:gd name="connsiteX109" fmla="*/ 810578 w 1547812"/>
                <a:gd name="connsiteY109" fmla="*/ 43815 h 160020"/>
                <a:gd name="connsiteX110" fmla="*/ 820103 w 1547812"/>
                <a:gd name="connsiteY110" fmla="*/ 37147 h 160020"/>
                <a:gd name="connsiteX111" fmla="*/ 831533 w 1547812"/>
                <a:gd name="connsiteY111" fmla="*/ 35243 h 160020"/>
                <a:gd name="connsiteX112" fmla="*/ 839153 w 1547812"/>
                <a:gd name="connsiteY112" fmla="*/ 36195 h 160020"/>
                <a:gd name="connsiteX113" fmla="*/ 844868 w 1547812"/>
                <a:gd name="connsiteY113" fmla="*/ 40005 h 160020"/>
                <a:gd name="connsiteX114" fmla="*/ 848678 w 1547812"/>
                <a:gd name="connsiteY114" fmla="*/ 47625 h 160020"/>
                <a:gd name="connsiteX115" fmla="*/ 849630 w 1547812"/>
                <a:gd name="connsiteY115" fmla="*/ 60960 h 160020"/>
                <a:gd name="connsiteX116" fmla="*/ 849630 w 1547812"/>
                <a:gd name="connsiteY116" fmla="*/ 155258 h 160020"/>
                <a:gd name="connsiteX117" fmla="*/ 889635 w 1547812"/>
                <a:gd name="connsiteY117" fmla="*/ 155258 h 160020"/>
                <a:gd name="connsiteX118" fmla="*/ 889635 w 1547812"/>
                <a:gd name="connsiteY118" fmla="*/ 55245 h 160020"/>
                <a:gd name="connsiteX119" fmla="*/ 878205 w 1547812"/>
                <a:gd name="connsiteY119" fmla="*/ 14288 h 160020"/>
                <a:gd name="connsiteX120" fmla="*/ 843915 w 1547812"/>
                <a:gd name="connsiteY120" fmla="*/ 1905 h 160020"/>
                <a:gd name="connsiteX121" fmla="*/ 819150 w 1547812"/>
                <a:gd name="connsiteY121" fmla="*/ 7620 h 160020"/>
                <a:gd name="connsiteX122" fmla="*/ 797243 w 1547812"/>
                <a:gd name="connsiteY122" fmla="*/ 27623 h 160020"/>
                <a:gd name="connsiteX123" fmla="*/ 782955 w 1547812"/>
                <a:gd name="connsiteY123" fmla="*/ 8573 h 160020"/>
                <a:gd name="connsiteX124" fmla="*/ 756285 w 1547812"/>
                <a:gd name="connsiteY124" fmla="*/ 1905 h 160020"/>
                <a:gd name="connsiteX125" fmla="*/ 732473 w 1547812"/>
                <a:gd name="connsiteY125" fmla="*/ 7620 h 160020"/>
                <a:gd name="connsiteX126" fmla="*/ 713423 w 1547812"/>
                <a:gd name="connsiteY126" fmla="*/ 25718 h 160020"/>
                <a:gd name="connsiteX127" fmla="*/ 713423 w 1547812"/>
                <a:gd name="connsiteY127" fmla="*/ 5715 h 160020"/>
                <a:gd name="connsiteX128" fmla="*/ 674370 w 1547812"/>
                <a:gd name="connsiteY128" fmla="*/ 5715 h 160020"/>
                <a:gd name="connsiteX129" fmla="*/ 674370 w 1547812"/>
                <a:gd name="connsiteY129" fmla="*/ 155258 h 160020"/>
                <a:gd name="connsiteX130" fmla="*/ 541973 w 1547812"/>
                <a:gd name="connsiteY130" fmla="*/ 116205 h 160020"/>
                <a:gd name="connsiteX131" fmla="*/ 533400 w 1547812"/>
                <a:gd name="connsiteY131" fmla="*/ 80963 h 160020"/>
                <a:gd name="connsiteX132" fmla="*/ 541973 w 1547812"/>
                <a:gd name="connsiteY132" fmla="*/ 45720 h 160020"/>
                <a:gd name="connsiteX133" fmla="*/ 567690 w 1547812"/>
                <a:gd name="connsiteY133" fmla="*/ 33338 h 160020"/>
                <a:gd name="connsiteX134" fmla="*/ 593408 w 1547812"/>
                <a:gd name="connsiteY134" fmla="*/ 45720 h 160020"/>
                <a:gd name="connsiteX135" fmla="*/ 601980 w 1547812"/>
                <a:gd name="connsiteY135" fmla="*/ 80963 h 160020"/>
                <a:gd name="connsiteX136" fmla="*/ 593408 w 1547812"/>
                <a:gd name="connsiteY136" fmla="*/ 116205 h 160020"/>
                <a:gd name="connsiteX137" fmla="*/ 567690 w 1547812"/>
                <a:gd name="connsiteY137" fmla="*/ 128588 h 160020"/>
                <a:gd name="connsiteX138" fmla="*/ 541973 w 1547812"/>
                <a:gd name="connsiteY138" fmla="*/ 116205 h 160020"/>
                <a:gd name="connsiteX139" fmla="*/ 598170 w 1547812"/>
                <a:gd name="connsiteY139" fmla="*/ 154305 h 160020"/>
                <a:gd name="connsiteX140" fmla="*/ 621983 w 1547812"/>
                <a:gd name="connsiteY140" fmla="*/ 138113 h 160020"/>
                <a:gd name="connsiteX141" fmla="*/ 637223 w 1547812"/>
                <a:gd name="connsiteY141" fmla="*/ 113348 h 160020"/>
                <a:gd name="connsiteX142" fmla="*/ 642938 w 1547812"/>
                <a:gd name="connsiteY142" fmla="*/ 80010 h 160020"/>
                <a:gd name="connsiteX143" fmla="*/ 638175 w 1547812"/>
                <a:gd name="connsiteY143" fmla="*/ 46672 h 160020"/>
                <a:gd name="connsiteX144" fmla="*/ 622935 w 1547812"/>
                <a:gd name="connsiteY144" fmla="*/ 21908 h 160020"/>
                <a:gd name="connsiteX145" fmla="*/ 599123 w 1547812"/>
                <a:gd name="connsiteY145" fmla="*/ 6668 h 160020"/>
                <a:gd name="connsiteX146" fmla="*/ 567690 w 1547812"/>
                <a:gd name="connsiteY146" fmla="*/ 953 h 160020"/>
                <a:gd name="connsiteX147" fmla="*/ 536258 w 1547812"/>
                <a:gd name="connsiteY147" fmla="*/ 6668 h 160020"/>
                <a:gd name="connsiteX148" fmla="*/ 512445 w 1547812"/>
                <a:gd name="connsiteY148" fmla="*/ 21908 h 160020"/>
                <a:gd name="connsiteX149" fmla="*/ 497205 w 1547812"/>
                <a:gd name="connsiteY149" fmla="*/ 46672 h 160020"/>
                <a:gd name="connsiteX150" fmla="*/ 491490 w 1547812"/>
                <a:gd name="connsiteY150" fmla="*/ 80010 h 160020"/>
                <a:gd name="connsiteX151" fmla="*/ 511492 w 1547812"/>
                <a:gd name="connsiteY151" fmla="*/ 139065 h 160020"/>
                <a:gd name="connsiteX152" fmla="*/ 566738 w 1547812"/>
                <a:gd name="connsiteY152" fmla="*/ 160020 h 160020"/>
                <a:gd name="connsiteX153" fmla="*/ 598170 w 1547812"/>
                <a:gd name="connsiteY153" fmla="*/ 154305 h 160020"/>
                <a:gd name="connsiteX154" fmla="*/ 429578 w 1547812"/>
                <a:gd name="connsiteY154" fmla="*/ 100965 h 160020"/>
                <a:gd name="connsiteX155" fmla="*/ 421958 w 1547812"/>
                <a:gd name="connsiteY155" fmla="*/ 120968 h 160020"/>
                <a:gd name="connsiteX156" fmla="*/ 403860 w 1547812"/>
                <a:gd name="connsiteY156" fmla="*/ 127635 h 160020"/>
                <a:gd name="connsiteX157" fmla="*/ 388620 w 1547812"/>
                <a:gd name="connsiteY157" fmla="*/ 123825 h 160020"/>
                <a:gd name="connsiteX158" fmla="*/ 379095 w 1547812"/>
                <a:gd name="connsiteY158" fmla="*/ 113348 h 160020"/>
                <a:gd name="connsiteX159" fmla="*/ 374333 w 1547812"/>
                <a:gd name="connsiteY159" fmla="*/ 98108 h 160020"/>
                <a:gd name="connsiteX160" fmla="*/ 372428 w 1547812"/>
                <a:gd name="connsiteY160" fmla="*/ 80010 h 160020"/>
                <a:gd name="connsiteX161" fmla="*/ 374333 w 1547812"/>
                <a:gd name="connsiteY161" fmla="*/ 62865 h 160020"/>
                <a:gd name="connsiteX162" fmla="*/ 379095 w 1547812"/>
                <a:gd name="connsiteY162" fmla="*/ 47625 h 160020"/>
                <a:gd name="connsiteX163" fmla="*/ 388620 w 1547812"/>
                <a:gd name="connsiteY163" fmla="*/ 37147 h 160020"/>
                <a:gd name="connsiteX164" fmla="*/ 403860 w 1547812"/>
                <a:gd name="connsiteY164" fmla="*/ 33338 h 160020"/>
                <a:gd name="connsiteX165" fmla="*/ 421958 w 1547812"/>
                <a:gd name="connsiteY165" fmla="*/ 40005 h 160020"/>
                <a:gd name="connsiteX166" fmla="*/ 428625 w 1547812"/>
                <a:gd name="connsiteY166" fmla="*/ 58103 h 160020"/>
                <a:gd name="connsiteX167" fmla="*/ 468630 w 1547812"/>
                <a:gd name="connsiteY167" fmla="*/ 52388 h 160020"/>
                <a:gd name="connsiteX168" fmla="*/ 462915 w 1547812"/>
                <a:gd name="connsiteY168" fmla="*/ 31433 h 160020"/>
                <a:gd name="connsiteX169" fmla="*/ 450533 w 1547812"/>
                <a:gd name="connsiteY169" fmla="*/ 15240 h 160020"/>
                <a:gd name="connsiteX170" fmla="*/ 431483 w 1547812"/>
                <a:gd name="connsiteY170" fmla="*/ 4763 h 160020"/>
                <a:gd name="connsiteX171" fmla="*/ 404813 w 1547812"/>
                <a:gd name="connsiteY171" fmla="*/ 953 h 160020"/>
                <a:gd name="connsiteX172" fmla="*/ 373380 w 1547812"/>
                <a:gd name="connsiteY172" fmla="*/ 6668 h 160020"/>
                <a:gd name="connsiteX173" fmla="*/ 350520 w 1547812"/>
                <a:gd name="connsiteY173" fmla="*/ 22860 h 160020"/>
                <a:gd name="connsiteX174" fmla="*/ 336233 w 1547812"/>
                <a:gd name="connsiteY174" fmla="*/ 47625 h 160020"/>
                <a:gd name="connsiteX175" fmla="*/ 331470 w 1547812"/>
                <a:gd name="connsiteY175" fmla="*/ 80010 h 160020"/>
                <a:gd name="connsiteX176" fmla="*/ 336233 w 1547812"/>
                <a:gd name="connsiteY176" fmla="*/ 112395 h 160020"/>
                <a:gd name="connsiteX177" fmla="*/ 349567 w 1547812"/>
                <a:gd name="connsiteY177" fmla="*/ 137160 h 160020"/>
                <a:gd name="connsiteX178" fmla="*/ 372428 w 1547812"/>
                <a:gd name="connsiteY178" fmla="*/ 153353 h 160020"/>
                <a:gd name="connsiteX179" fmla="*/ 404813 w 1547812"/>
                <a:gd name="connsiteY179" fmla="*/ 159068 h 160020"/>
                <a:gd name="connsiteX180" fmla="*/ 453390 w 1547812"/>
                <a:gd name="connsiteY180" fmla="*/ 142875 h 160020"/>
                <a:gd name="connsiteX181" fmla="*/ 471488 w 1547812"/>
                <a:gd name="connsiteY181" fmla="*/ 100013 h 160020"/>
                <a:gd name="connsiteX182" fmla="*/ 429578 w 1547812"/>
                <a:gd name="connsiteY182" fmla="*/ 100013 h 160020"/>
                <a:gd name="connsiteX183" fmla="*/ 203835 w 1547812"/>
                <a:gd name="connsiteY183" fmla="*/ 63818 h 160020"/>
                <a:gd name="connsiteX184" fmla="*/ 206692 w 1547812"/>
                <a:gd name="connsiteY184" fmla="*/ 51435 h 160020"/>
                <a:gd name="connsiteX185" fmla="*/ 213360 w 1547812"/>
                <a:gd name="connsiteY185" fmla="*/ 40958 h 160020"/>
                <a:gd name="connsiteX186" fmla="*/ 223838 w 1547812"/>
                <a:gd name="connsiteY186" fmla="*/ 34290 h 160020"/>
                <a:gd name="connsiteX187" fmla="*/ 238125 w 1547812"/>
                <a:gd name="connsiteY187" fmla="*/ 31433 h 160020"/>
                <a:gd name="connsiteX188" fmla="*/ 261938 w 1547812"/>
                <a:gd name="connsiteY188" fmla="*/ 40005 h 160020"/>
                <a:gd name="connsiteX189" fmla="*/ 269558 w 1547812"/>
                <a:gd name="connsiteY189" fmla="*/ 63818 h 160020"/>
                <a:gd name="connsiteX190" fmla="*/ 203835 w 1547812"/>
                <a:gd name="connsiteY190" fmla="*/ 63818 h 160020"/>
                <a:gd name="connsiteX191" fmla="*/ 266700 w 1547812"/>
                <a:gd name="connsiteY191" fmla="*/ 108585 h 160020"/>
                <a:gd name="connsiteX192" fmla="*/ 239077 w 1547812"/>
                <a:gd name="connsiteY192" fmla="*/ 128588 h 160020"/>
                <a:gd name="connsiteX193" fmla="*/ 213360 w 1547812"/>
                <a:gd name="connsiteY193" fmla="*/ 118110 h 160020"/>
                <a:gd name="connsiteX194" fmla="*/ 203835 w 1547812"/>
                <a:gd name="connsiteY194" fmla="*/ 89535 h 160020"/>
                <a:gd name="connsiteX195" fmla="*/ 307658 w 1547812"/>
                <a:gd name="connsiteY195" fmla="*/ 89535 h 160020"/>
                <a:gd name="connsiteX196" fmla="*/ 307658 w 1547812"/>
                <a:gd name="connsiteY196" fmla="*/ 73343 h 160020"/>
                <a:gd name="connsiteX197" fmla="*/ 290513 w 1547812"/>
                <a:gd name="connsiteY197" fmla="*/ 20003 h 160020"/>
                <a:gd name="connsiteX198" fmla="*/ 239077 w 1547812"/>
                <a:gd name="connsiteY198" fmla="*/ 0 h 160020"/>
                <a:gd name="connsiteX199" fmla="*/ 208598 w 1547812"/>
                <a:gd name="connsiteY199" fmla="*/ 5715 h 160020"/>
                <a:gd name="connsiteX200" fmla="*/ 184785 w 1547812"/>
                <a:gd name="connsiteY200" fmla="*/ 20955 h 160020"/>
                <a:gd name="connsiteX201" fmla="*/ 169545 w 1547812"/>
                <a:gd name="connsiteY201" fmla="*/ 45720 h 160020"/>
                <a:gd name="connsiteX202" fmla="*/ 163830 w 1547812"/>
                <a:gd name="connsiteY202" fmla="*/ 79058 h 160020"/>
                <a:gd name="connsiteX203" fmla="*/ 182880 w 1547812"/>
                <a:gd name="connsiteY203" fmla="*/ 137160 h 160020"/>
                <a:gd name="connsiteX204" fmla="*/ 239077 w 1547812"/>
                <a:gd name="connsiteY204" fmla="*/ 158115 h 160020"/>
                <a:gd name="connsiteX205" fmla="*/ 285750 w 1547812"/>
                <a:gd name="connsiteY205" fmla="*/ 144780 h 160020"/>
                <a:gd name="connsiteX206" fmla="*/ 305753 w 1547812"/>
                <a:gd name="connsiteY206" fmla="*/ 106680 h 160020"/>
                <a:gd name="connsiteX207" fmla="*/ 266700 w 1547812"/>
                <a:gd name="connsiteY207" fmla="*/ 106680 h 160020"/>
                <a:gd name="connsiteX208" fmla="*/ 97155 w 1547812"/>
                <a:gd name="connsiteY208" fmla="*/ 96203 h 160020"/>
                <a:gd name="connsiteX209" fmla="*/ 93345 w 1547812"/>
                <a:gd name="connsiteY209" fmla="*/ 111443 h 160020"/>
                <a:gd name="connsiteX210" fmla="*/ 84773 w 1547812"/>
                <a:gd name="connsiteY210" fmla="*/ 121920 h 160020"/>
                <a:gd name="connsiteX211" fmla="*/ 60007 w 1547812"/>
                <a:gd name="connsiteY211" fmla="*/ 129540 h 160020"/>
                <a:gd name="connsiteX212" fmla="*/ 45720 w 1547812"/>
                <a:gd name="connsiteY212" fmla="*/ 124778 h 160020"/>
                <a:gd name="connsiteX213" fmla="*/ 40957 w 1547812"/>
                <a:gd name="connsiteY213" fmla="*/ 113348 h 160020"/>
                <a:gd name="connsiteX214" fmla="*/ 42863 w 1547812"/>
                <a:gd name="connsiteY214" fmla="*/ 104775 h 160020"/>
                <a:gd name="connsiteX215" fmla="*/ 48577 w 1547812"/>
                <a:gd name="connsiteY215" fmla="*/ 98108 h 160020"/>
                <a:gd name="connsiteX216" fmla="*/ 60007 w 1547812"/>
                <a:gd name="connsiteY216" fmla="*/ 93345 h 160020"/>
                <a:gd name="connsiteX217" fmla="*/ 80010 w 1547812"/>
                <a:gd name="connsiteY217" fmla="*/ 90488 h 160020"/>
                <a:gd name="connsiteX218" fmla="*/ 98107 w 1547812"/>
                <a:gd name="connsiteY218" fmla="*/ 89535 h 160020"/>
                <a:gd name="connsiteX219" fmla="*/ 98107 w 1547812"/>
                <a:gd name="connsiteY219" fmla="*/ 96203 h 160020"/>
                <a:gd name="connsiteX220" fmla="*/ 98107 w 1547812"/>
                <a:gd name="connsiteY220" fmla="*/ 155258 h 160020"/>
                <a:gd name="connsiteX221" fmla="*/ 136208 w 1547812"/>
                <a:gd name="connsiteY221" fmla="*/ 155258 h 160020"/>
                <a:gd name="connsiteX222" fmla="*/ 136208 w 1547812"/>
                <a:gd name="connsiteY222" fmla="*/ 60960 h 160020"/>
                <a:gd name="connsiteX223" fmla="*/ 133350 w 1547812"/>
                <a:gd name="connsiteY223" fmla="*/ 36195 h 160020"/>
                <a:gd name="connsiteX224" fmla="*/ 122873 w 1547812"/>
                <a:gd name="connsiteY224" fmla="*/ 17145 h 160020"/>
                <a:gd name="connsiteX225" fmla="*/ 103823 w 1547812"/>
                <a:gd name="connsiteY225" fmla="*/ 5715 h 160020"/>
                <a:gd name="connsiteX226" fmla="*/ 74295 w 1547812"/>
                <a:gd name="connsiteY226" fmla="*/ 1905 h 160020"/>
                <a:gd name="connsiteX227" fmla="*/ 29527 w 1547812"/>
                <a:gd name="connsiteY227" fmla="*/ 12383 h 160020"/>
                <a:gd name="connsiteX228" fmla="*/ 8573 w 1547812"/>
                <a:gd name="connsiteY228" fmla="*/ 46672 h 160020"/>
                <a:gd name="connsiteX229" fmla="*/ 44768 w 1547812"/>
                <a:gd name="connsiteY229" fmla="*/ 50483 h 160020"/>
                <a:gd name="connsiteX230" fmla="*/ 71438 w 1547812"/>
                <a:gd name="connsiteY230" fmla="*/ 32385 h 160020"/>
                <a:gd name="connsiteX231" fmla="*/ 89535 w 1547812"/>
                <a:gd name="connsiteY231" fmla="*/ 37147 h 160020"/>
                <a:gd name="connsiteX232" fmla="*/ 97155 w 1547812"/>
                <a:gd name="connsiteY232" fmla="*/ 56197 h 160020"/>
                <a:gd name="connsiteX233" fmla="*/ 97155 w 1547812"/>
                <a:gd name="connsiteY233" fmla="*/ 62865 h 160020"/>
                <a:gd name="connsiteX234" fmla="*/ 78105 w 1547812"/>
                <a:gd name="connsiteY234" fmla="*/ 63818 h 160020"/>
                <a:gd name="connsiteX235" fmla="*/ 49530 w 1547812"/>
                <a:gd name="connsiteY235" fmla="*/ 66675 h 160020"/>
                <a:gd name="connsiteX236" fmla="*/ 24765 w 1547812"/>
                <a:gd name="connsiteY236" fmla="*/ 74295 h 160020"/>
                <a:gd name="connsiteX237" fmla="*/ 6668 w 1547812"/>
                <a:gd name="connsiteY237" fmla="*/ 89535 h 160020"/>
                <a:gd name="connsiteX238" fmla="*/ 0 w 1547812"/>
                <a:gd name="connsiteY238" fmla="*/ 114300 h 160020"/>
                <a:gd name="connsiteX239" fmla="*/ 3810 w 1547812"/>
                <a:gd name="connsiteY239" fmla="*/ 134303 h 160020"/>
                <a:gd name="connsiteX240" fmla="*/ 14288 w 1547812"/>
                <a:gd name="connsiteY240" fmla="*/ 148590 h 160020"/>
                <a:gd name="connsiteX241" fmla="*/ 29527 w 1547812"/>
                <a:gd name="connsiteY241" fmla="*/ 156210 h 160020"/>
                <a:gd name="connsiteX242" fmla="*/ 48577 w 1547812"/>
                <a:gd name="connsiteY242" fmla="*/ 159068 h 160020"/>
                <a:gd name="connsiteX243" fmla="*/ 77152 w 1547812"/>
                <a:gd name="connsiteY243" fmla="*/ 152400 h 160020"/>
                <a:gd name="connsiteX244" fmla="*/ 97155 w 1547812"/>
                <a:gd name="connsiteY244" fmla="*/ 136208 h 160020"/>
                <a:gd name="connsiteX245" fmla="*/ 97155 w 1547812"/>
                <a:gd name="connsiteY245" fmla="*/ 155258 h 160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</a:cxnLst>
              <a:rect l="l" t="t" r="r" b="b"/>
              <a:pathLst>
                <a:path w="1547812" h="160020">
                  <a:moveTo>
                    <a:pt x="1329690" y="155258"/>
                  </a:moveTo>
                  <a:lnTo>
                    <a:pt x="1369695" y="155258"/>
                  </a:lnTo>
                  <a:lnTo>
                    <a:pt x="1369695" y="65723"/>
                  </a:lnTo>
                  <a:cubicBezTo>
                    <a:pt x="1369695" y="60960"/>
                    <a:pt x="1370648" y="57150"/>
                    <a:pt x="1372553" y="53340"/>
                  </a:cubicBezTo>
                  <a:cubicBezTo>
                    <a:pt x="1374458" y="49530"/>
                    <a:pt x="1376363" y="46672"/>
                    <a:pt x="1379220" y="43815"/>
                  </a:cubicBezTo>
                  <a:cubicBezTo>
                    <a:pt x="1382078" y="40958"/>
                    <a:pt x="1385888" y="38100"/>
                    <a:pt x="1388745" y="37147"/>
                  </a:cubicBezTo>
                  <a:cubicBezTo>
                    <a:pt x="1392555" y="36195"/>
                    <a:pt x="1395413" y="35243"/>
                    <a:pt x="1400175" y="35243"/>
                  </a:cubicBezTo>
                  <a:cubicBezTo>
                    <a:pt x="1403033" y="35243"/>
                    <a:pt x="1404938" y="35243"/>
                    <a:pt x="1407795" y="36195"/>
                  </a:cubicBezTo>
                  <a:cubicBezTo>
                    <a:pt x="1409700" y="37147"/>
                    <a:pt x="1411605" y="38100"/>
                    <a:pt x="1413510" y="40005"/>
                  </a:cubicBezTo>
                  <a:cubicBezTo>
                    <a:pt x="1415415" y="41910"/>
                    <a:pt x="1416368" y="44768"/>
                    <a:pt x="1417320" y="47625"/>
                  </a:cubicBezTo>
                  <a:cubicBezTo>
                    <a:pt x="1418273" y="51435"/>
                    <a:pt x="1419225" y="55245"/>
                    <a:pt x="1419225" y="60960"/>
                  </a:cubicBezTo>
                  <a:lnTo>
                    <a:pt x="1419225" y="155258"/>
                  </a:lnTo>
                  <a:lnTo>
                    <a:pt x="1459230" y="155258"/>
                  </a:lnTo>
                  <a:lnTo>
                    <a:pt x="1459230" y="63818"/>
                  </a:lnTo>
                  <a:cubicBezTo>
                    <a:pt x="1459230" y="60008"/>
                    <a:pt x="1460183" y="56197"/>
                    <a:pt x="1462088" y="53340"/>
                  </a:cubicBezTo>
                  <a:cubicBezTo>
                    <a:pt x="1463993" y="49530"/>
                    <a:pt x="1465898" y="46672"/>
                    <a:pt x="1468755" y="43815"/>
                  </a:cubicBezTo>
                  <a:cubicBezTo>
                    <a:pt x="1471613" y="40958"/>
                    <a:pt x="1475423" y="38100"/>
                    <a:pt x="1478280" y="37147"/>
                  </a:cubicBezTo>
                  <a:cubicBezTo>
                    <a:pt x="1481138" y="36195"/>
                    <a:pt x="1484948" y="35243"/>
                    <a:pt x="1489710" y="35243"/>
                  </a:cubicBezTo>
                  <a:cubicBezTo>
                    <a:pt x="1492568" y="35243"/>
                    <a:pt x="1494473" y="35243"/>
                    <a:pt x="1497330" y="36195"/>
                  </a:cubicBezTo>
                  <a:cubicBezTo>
                    <a:pt x="1499235" y="37147"/>
                    <a:pt x="1501140" y="38100"/>
                    <a:pt x="1503045" y="40005"/>
                  </a:cubicBezTo>
                  <a:cubicBezTo>
                    <a:pt x="1504950" y="41910"/>
                    <a:pt x="1505903" y="44768"/>
                    <a:pt x="1506855" y="47625"/>
                  </a:cubicBezTo>
                  <a:cubicBezTo>
                    <a:pt x="1507808" y="51435"/>
                    <a:pt x="1507808" y="55245"/>
                    <a:pt x="1507808" y="60960"/>
                  </a:cubicBezTo>
                  <a:lnTo>
                    <a:pt x="1507808" y="155258"/>
                  </a:lnTo>
                  <a:lnTo>
                    <a:pt x="1547813" y="155258"/>
                  </a:lnTo>
                  <a:lnTo>
                    <a:pt x="1547813" y="55245"/>
                  </a:lnTo>
                  <a:cubicBezTo>
                    <a:pt x="1547813" y="36195"/>
                    <a:pt x="1544003" y="22860"/>
                    <a:pt x="1536383" y="14288"/>
                  </a:cubicBezTo>
                  <a:cubicBezTo>
                    <a:pt x="1528763" y="5715"/>
                    <a:pt x="1517333" y="1905"/>
                    <a:pt x="1502093" y="1905"/>
                  </a:cubicBezTo>
                  <a:cubicBezTo>
                    <a:pt x="1492568" y="1905"/>
                    <a:pt x="1484948" y="3810"/>
                    <a:pt x="1477328" y="7620"/>
                  </a:cubicBezTo>
                  <a:cubicBezTo>
                    <a:pt x="1469708" y="11430"/>
                    <a:pt x="1462088" y="18098"/>
                    <a:pt x="1455420" y="27623"/>
                  </a:cubicBezTo>
                  <a:cubicBezTo>
                    <a:pt x="1452563" y="19050"/>
                    <a:pt x="1447800" y="12383"/>
                    <a:pt x="1441133" y="8573"/>
                  </a:cubicBezTo>
                  <a:cubicBezTo>
                    <a:pt x="1434465" y="4763"/>
                    <a:pt x="1425893" y="1905"/>
                    <a:pt x="1414463" y="1905"/>
                  </a:cubicBezTo>
                  <a:cubicBezTo>
                    <a:pt x="1405890" y="1905"/>
                    <a:pt x="1398270" y="3810"/>
                    <a:pt x="1390650" y="7620"/>
                  </a:cubicBezTo>
                  <a:cubicBezTo>
                    <a:pt x="1383030" y="11430"/>
                    <a:pt x="1376363" y="18098"/>
                    <a:pt x="1371600" y="25718"/>
                  </a:cubicBezTo>
                  <a:lnTo>
                    <a:pt x="1371600" y="5715"/>
                  </a:lnTo>
                  <a:lnTo>
                    <a:pt x="1332548" y="5715"/>
                  </a:lnTo>
                  <a:lnTo>
                    <a:pt x="1332548" y="155258"/>
                  </a:lnTo>
                  <a:close/>
                  <a:moveTo>
                    <a:pt x="1199198" y="116205"/>
                  </a:moveTo>
                  <a:cubicBezTo>
                    <a:pt x="1193483" y="108585"/>
                    <a:pt x="1190625" y="96203"/>
                    <a:pt x="1190625" y="80963"/>
                  </a:cubicBezTo>
                  <a:cubicBezTo>
                    <a:pt x="1190625" y="65723"/>
                    <a:pt x="1193483" y="54293"/>
                    <a:pt x="1199198" y="45720"/>
                  </a:cubicBezTo>
                  <a:cubicBezTo>
                    <a:pt x="1204913" y="37147"/>
                    <a:pt x="1213485" y="33338"/>
                    <a:pt x="1224915" y="33338"/>
                  </a:cubicBezTo>
                  <a:cubicBezTo>
                    <a:pt x="1236345" y="33338"/>
                    <a:pt x="1244918" y="37147"/>
                    <a:pt x="1250633" y="45720"/>
                  </a:cubicBezTo>
                  <a:cubicBezTo>
                    <a:pt x="1256348" y="54293"/>
                    <a:pt x="1259205" y="65723"/>
                    <a:pt x="1259205" y="80963"/>
                  </a:cubicBezTo>
                  <a:cubicBezTo>
                    <a:pt x="1259205" y="96203"/>
                    <a:pt x="1256348" y="107633"/>
                    <a:pt x="1250633" y="116205"/>
                  </a:cubicBezTo>
                  <a:cubicBezTo>
                    <a:pt x="1244918" y="124778"/>
                    <a:pt x="1236345" y="128588"/>
                    <a:pt x="1224915" y="128588"/>
                  </a:cubicBezTo>
                  <a:cubicBezTo>
                    <a:pt x="1213485" y="127635"/>
                    <a:pt x="1204913" y="123825"/>
                    <a:pt x="1199198" y="116205"/>
                  </a:cubicBezTo>
                  <a:moveTo>
                    <a:pt x="1256348" y="154305"/>
                  </a:moveTo>
                  <a:cubicBezTo>
                    <a:pt x="1265873" y="150495"/>
                    <a:pt x="1273493" y="145733"/>
                    <a:pt x="1280160" y="138113"/>
                  </a:cubicBezTo>
                  <a:cubicBezTo>
                    <a:pt x="1286828" y="131445"/>
                    <a:pt x="1291590" y="122873"/>
                    <a:pt x="1295400" y="113348"/>
                  </a:cubicBezTo>
                  <a:cubicBezTo>
                    <a:pt x="1299210" y="103823"/>
                    <a:pt x="1301115" y="92393"/>
                    <a:pt x="1301115" y="80010"/>
                  </a:cubicBezTo>
                  <a:cubicBezTo>
                    <a:pt x="1301115" y="67628"/>
                    <a:pt x="1299210" y="57150"/>
                    <a:pt x="1296353" y="46672"/>
                  </a:cubicBezTo>
                  <a:cubicBezTo>
                    <a:pt x="1293495" y="36195"/>
                    <a:pt x="1287780" y="28575"/>
                    <a:pt x="1281113" y="21908"/>
                  </a:cubicBezTo>
                  <a:cubicBezTo>
                    <a:pt x="1274445" y="15240"/>
                    <a:pt x="1266825" y="9525"/>
                    <a:pt x="1257300" y="6668"/>
                  </a:cubicBezTo>
                  <a:cubicBezTo>
                    <a:pt x="1247775" y="2858"/>
                    <a:pt x="1237298" y="953"/>
                    <a:pt x="1225868" y="953"/>
                  </a:cubicBezTo>
                  <a:cubicBezTo>
                    <a:pt x="1214438" y="953"/>
                    <a:pt x="1203960" y="2858"/>
                    <a:pt x="1194435" y="6668"/>
                  </a:cubicBezTo>
                  <a:cubicBezTo>
                    <a:pt x="1184910" y="10478"/>
                    <a:pt x="1177290" y="15240"/>
                    <a:pt x="1170623" y="21908"/>
                  </a:cubicBezTo>
                  <a:cubicBezTo>
                    <a:pt x="1163955" y="28575"/>
                    <a:pt x="1159193" y="37147"/>
                    <a:pt x="1155383" y="46672"/>
                  </a:cubicBezTo>
                  <a:cubicBezTo>
                    <a:pt x="1151573" y="56197"/>
                    <a:pt x="1149668" y="67628"/>
                    <a:pt x="1149668" y="80010"/>
                  </a:cubicBezTo>
                  <a:cubicBezTo>
                    <a:pt x="1149668" y="105728"/>
                    <a:pt x="1156335" y="124778"/>
                    <a:pt x="1169670" y="139065"/>
                  </a:cubicBezTo>
                  <a:cubicBezTo>
                    <a:pt x="1183005" y="152400"/>
                    <a:pt x="1201103" y="160020"/>
                    <a:pt x="1225868" y="160020"/>
                  </a:cubicBezTo>
                  <a:cubicBezTo>
                    <a:pt x="1236345" y="160020"/>
                    <a:pt x="1246823" y="158115"/>
                    <a:pt x="1256348" y="154305"/>
                  </a:cubicBezTo>
                  <a:moveTo>
                    <a:pt x="1086803" y="100965"/>
                  </a:moveTo>
                  <a:cubicBezTo>
                    <a:pt x="1085850" y="109538"/>
                    <a:pt x="1083945" y="116205"/>
                    <a:pt x="1079183" y="120968"/>
                  </a:cubicBezTo>
                  <a:cubicBezTo>
                    <a:pt x="1074420" y="125730"/>
                    <a:pt x="1068705" y="127635"/>
                    <a:pt x="1061085" y="127635"/>
                  </a:cubicBezTo>
                  <a:cubicBezTo>
                    <a:pt x="1055370" y="127635"/>
                    <a:pt x="1049655" y="126683"/>
                    <a:pt x="1045845" y="123825"/>
                  </a:cubicBezTo>
                  <a:cubicBezTo>
                    <a:pt x="1042035" y="120968"/>
                    <a:pt x="1038225" y="118110"/>
                    <a:pt x="1036320" y="113348"/>
                  </a:cubicBezTo>
                  <a:cubicBezTo>
                    <a:pt x="1034415" y="108585"/>
                    <a:pt x="1032510" y="103823"/>
                    <a:pt x="1031558" y="98108"/>
                  </a:cubicBezTo>
                  <a:cubicBezTo>
                    <a:pt x="1030605" y="92393"/>
                    <a:pt x="1029653" y="86678"/>
                    <a:pt x="1029653" y="80010"/>
                  </a:cubicBezTo>
                  <a:cubicBezTo>
                    <a:pt x="1029653" y="74295"/>
                    <a:pt x="1030605" y="67628"/>
                    <a:pt x="1031558" y="62865"/>
                  </a:cubicBezTo>
                  <a:cubicBezTo>
                    <a:pt x="1032510" y="57150"/>
                    <a:pt x="1034415" y="52388"/>
                    <a:pt x="1036320" y="47625"/>
                  </a:cubicBezTo>
                  <a:cubicBezTo>
                    <a:pt x="1038225" y="42863"/>
                    <a:pt x="1042035" y="40005"/>
                    <a:pt x="1045845" y="37147"/>
                  </a:cubicBezTo>
                  <a:cubicBezTo>
                    <a:pt x="1049655" y="34290"/>
                    <a:pt x="1054418" y="33338"/>
                    <a:pt x="1061085" y="33338"/>
                  </a:cubicBezTo>
                  <a:cubicBezTo>
                    <a:pt x="1069658" y="33338"/>
                    <a:pt x="1075373" y="35243"/>
                    <a:pt x="1079183" y="40005"/>
                  </a:cubicBezTo>
                  <a:cubicBezTo>
                    <a:pt x="1082993" y="44768"/>
                    <a:pt x="1084898" y="50483"/>
                    <a:pt x="1085850" y="58103"/>
                  </a:cubicBezTo>
                  <a:lnTo>
                    <a:pt x="1125855" y="52388"/>
                  </a:lnTo>
                  <a:cubicBezTo>
                    <a:pt x="1124903" y="44768"/>
                    <a:pt x="1122998" y="38100"/>
                    <a:pt x="1120140" y="31433"/>
                  </a:cubicBezTo>
                  <a:cubicBezTo>
                    <a:pt x="1117283" y="24765"/>
                    <a:pt x="1113473" y="20003"/>
                    <a:pt x="1107758" y="15240"/>
                  </a:cubicBezTo>
                  <a:cubicBezTo>
                    <a:pt x="1102995" y="10478"/>
                    <a:pt x="1096328" y="6668"/>
                    <a:pt x="1088708" y="4763"/>
                  </a:cubicBezTo>
                  <a:cubicBezTo>
                    <a:pt x="1081088" y="1905"/>
                    <a:pt x="1072515" y="953"/>
                    <a:pt x="1062038" y="953"/>
                  </a:cubicBezTo>
                  <a:cubicBezTo>
                    <a:pt x="1050608" y="953"/>
                    <a:pt x="1040130" y="2858"/>
                    <a:pt x="1030605" y="6668"/>
                  </a:cubicBezTo>
                  <a:cubicBezTo>
                    <a:pt x="1021080" y="10478"/>
                    <a:pt x="1013460" y="16193"/>
                    <a:pt x="1007745" y="22860"/>
                  </a:cubicBezTo>
                  <a:cubicBezTo>
                    <a:pt x="1001078" y="29528"/>
                    <a:pt x="996315" y="38100"/>
                    <a:pt x="993458" y="47625"/>
                  </a:cubicBezTo>
                  <a:cubicBezTo>
                    <a:pt x="990600" y="57150"/>
                    <a:pt x="988695" y="68580"/>
                    <a:pt x="988695" y="80010"/>
                  </a:cubicBezTo>
                  <a:cubicBezTo>
                    <a:pt x="988695" y="91440"/>
                    <a:pt x="989647" y="102870"/>
                    <a:pt x="992505" y="112395"/>
                  </a:cubicBezTo>
                  <a:cubicBezTo>
                    <a:pt x="995363" y="121920"/>
                    <a:pt x="1000125" y="130493"/>
                    <a:pt x="1005840" y="137160"/>
                  </a:cubicBezTo>
                  <a:cubicBezTo>
                    <a:pt x="1011555" y="143828"/>
                    <a:pt x="1019175" y="149543"/>
                    <a:pt x="1028700" y="153353"/>
                  </a:cubicBezTo>
                  <a:cubicBezTo>
                    <a:pt x="1038225" y="157163"/>
                    <a:pt x="1048703" y="159068"/>
                    <a:pt x="1061085" y="159068"/>
                  </a:cubicBezTo>
                  <a:cubicBezTo>
                    <a:pt x="1082993" y="159068"/>
                    <a:pt x="1099185" y="153353"/>
                    <a:pt x="1109663" y="142875"/>
                  </a:cubicBezTo>
                  <a:cubicBezTo>
                    <a:pt x="1120140" y="132398"/>
                    <a:pt x="1126808" y="118110"/>
                    <a:pt x="1127760" y="100013"/>
                  </a:cubicBezTo>
                  <a:lnTo>
                    <a:pt x="1086803" y="100013"/>
                  </a:lnTo>
                  <a:close/>
                  <a:moveTo>
                    <a:pt x="921068" y="155258"/>
                  </a:moveTo>
                  <a:lnTo>
                    <a:pt x="962025" y="155258"/>
                  </a:lnTo>
                  <a:lnTo>
                    <a:pt x="962025" y="109538"/>
                  </a:lnTo>
                  <a:lnTo>
                    <a:pt x="921068" y="109538"/>
                  </a:lnTo>
                  <a:lnTo>
                    <a:pt x="921068" y="155258"/>
                  </a:lnTo>
                  <a:close/>
                  <a:moveTo>
                    <a:pt x="671513" y="155258"/>
                  </a:moveTo>
                  <a:lnTo>
                    <a:pt x="711518" y="155258"/>
                  </a:lnTo>
                  <a:lnTo>
                    <a:pt x="711518" y="65723"/>
                  </a:lnTo>
                  <a:cubicBezTo>
                    <a:pt x="711518" y="60960"/>
                    <a:pt x="712470" y="57150"/>
                    <a:pt x="714375" y="53340"/>
                  </a:cubicBezTo>
                  <a:cubicBezTo>
                    <a:pt x="716280" y="49530"/>
                    <a:pt x="718185" y="46672"/>
                    <a:pt x="721043" y="43815"/>
                  </a:cubicBezTo>
                  <a:cubicBezTo>
                    <a:pt x="723900" y="40958"/>
                    <a:pt x="727710" y="38100"/>
                    <a:pt x="730568" y="37147"/>
                  </a:cubicBezTo>
                  <a:cubicBezTo>
                    <a:pt x="734378" y="36195"/>
                    <a:pt x="737235" y="35243"/>
                    <a:pt x="741998" y="35243"/>
                  </a:cubicBezTo>
                  <a:cubicBezTo>
                    <a:pt x="744855" y="35243"/>
                    <a:pt x="746760" y="35243"/>
                    <a:pt x="749618" y="36195"/>
                  </a:cubicBezTo>
                  <a:cubicBezTo>
                    <a:pt x="751523" y="37147"/>
                    <a:pt x="753428" y="38100"/>
                    <a:pt x="755333" y="40005"/>
                  </a:cubicBezTo>
                  <a:cubicBezTo>
                    <a:pt x="757238" y="41910"/>
                    <a:pt x="758190" y="44768"/>
                    <a:pt x="759143" y="47625"/>
                  </a:cubicBezTo>
                  <a:cubicBezTo>
                    <a:pt x="760095" y="51435"/>
                    <a:pt x="761048" y="55245"/>
                    <a:pt x="761048" y="60960"/>
                  </a:cubicBezTo>
                  <a:lnTo>
                    <a:pt x="761048" y="155258"/>
                  </a:lnTo>
                  <a:lnTo>
                    <a:pt x="801053" y="155258"/>
                  </a:lnTo>
                  <a:lnTo>
                    <a:pt x="801053" y="63818"/>
                  </a:lnTo>
                  <a:cubicBezTo>
                    <a:pt x="801053" y="60008"/>
                    <a:pt x="802005" y="56197"/>
                    <a:pt x="803910" y="53340"/>
                  </a:cubicBezTo>
                  <a:cubicBezTo>
                    <a:pt x="805815" y="49530"/>
                    <a:pt x="807720" y="46672"/>
                    <a:pt x="810578" y="43815"/>
                  </a:cubicBezTo>
                  <a:cubicBezTo>
                    <a:pt x="813435" y="40958"/>
                    <a:pt x="817245" y="38100"/>
                    <a:pt x="820103" y="37147"/>
                  </a:cubicBezTo>
                  <a:cubicBezTo>
                    <a:pt x="822960" y="36195"/>
                    <a:pt x="826770" y="35243"/>
                    <a:pt x="831533" y="35243"/>
                  </a:cubicBezTo>
                  <a:cubicBezTo>
                    <a:pt x="834390" y="35243"/>
                    <a:pt x="836295" y="35243"/>
                    <a:pt x="839153" y="36195"/>
                  </a:cubicBezTo>
                  <a:cubicBezTo>
                    <a:pt x="841058" y="37147"/>
                    <a:pt x="842963" y="38100"/>
                    <a:pt x="844868" y="40005"/>
                  </a:cubicBezTo>
                  <a:cubicBezTo>
                    <a:pt x="846772" y="41910"/>
                    <a:pt x="847725" y="44768"/>
                    <a:pt x="848678" y="47625"/>
                  </a:cubicBezTo>
                  <a:cubicBezTo>
                    <a:pt x="849630" y="51435"/>
                    <a:pt x="849630" y="55245"/>
                    <a:pt x="849630" y="60960"/>
                  </a:cubicBezTo>
                  <a:lnTo>
                    <a:pt x="849630" y="155258"/>
                  </a:lnTo>
                  <a:lnTo>
                    <a:pt x="889635" y="155258"/>
                  </a:lnTo>
                  <a:lnTo>
                    <a:pt x="889635" y="55245"/>
                  </a:lnTo>
                  <a:cubicBezTo>
                    <a:pt x="889635" y="36195"/>
                    <a:pt x="885825" y="22860"/>
                    <a:pt x="878205" y="14288"/>
                  </a:cubicBezTo>
                  <a:cubicBezTo>
                    <a:pt x="870585" y="5715"/>
                    <a:pt x="859155" y="1905"/>
                    <a:pt x="843915" y="1905"/>
                  </a:cubicBezTo>
                  <a:cubicBezTo>
                    <a:pt x="834390" y="1905"/>
                    <a:pt x="826770" y="3810"/>
                    <a:pt x="819150" y="7620"/>
                  </a:cubicBezTo>
                  <a:cubicBezTo>
                    <a:pt x="811530" y="11430"/>
                    <a:pt x="803910" y="18098"/>
                    <a:pt x="797243" y="27623"/>
                  </a:cubicBezTo>
                  <a:cubicBezTo>
                    <a:pt x="794385" y="19050"/>
                    <a:pt x="789623" y="12383"/>
                    <a:pt x="782955" y="8573"/>
                  </a:cubicBezTo>
                  <a:cubicBezTo>
                    <a:pt x="776288" y="4763"/>
                    <a:pt x="766763" y="1905"/>
                    <a:pt x="756285" y="1905"/>
                  </a:cubicBezTo>
                  <a:cubicBezTo>
                    <a:pt x="747713" y="1905"/>
                    <a:pt x="740093" y="3810"/>
                    <a:pt x="732473" y="7620"/>
                  </a:cubicBezTo>
                  <a:cubicBezTo>
                    <a:pt x="724853" y="11430"/>
                    <a:pt x="718185" y="18098"/>
                    <a:pt x="713423" y="25718"/>
                  </a:cubicBezTo>
                  <a:lnTo>
                    <a:pt x="713423" y="5715"/>
                  </a:lnTo>
                  <a:lnTo>
                    <a:pt x="674370" y="5715"/>
                  </a:lnTo>
                  <a:lnTo>
                    <a:pt x="674370" y="155258"/>
                  </a:lnTo>
                  <a:close/>
                  <a:moveTo>
                    <a:pt x="541973" y="116205"/>
                  </a:moveTo>
                  <a:cubicBezTo>
                    <a:pt x="536258" y="108585"/>
                    <a:pt x="533400" y="96203"/>
                    <a:pt x="533400" y="80963"/>
                  </a:cubicBezTo>
                  <a:cubicBezTo>
                    <a:pt x="533400" y="65723"/>
                    <a:pt x="536258" y="54293"/>
                    <a:pt x="541973" y="45720"/>
                  </a:cubicBezTo>
                  <a:cubicBezTo>
                    <a:pt x="547688" y="38100"/>
                    <a:pt x="556260" y="33338"/>
                    <a:pt x="567690" y="33338"/>
                  </a:cubicBezTo>
                  <a:cubicBezTo>
                    <a:pt x="579120" y="33338"/>
                    <a:pt x="587693" y="37147"/>
                    <a:pt x="593408" y="45720"/>
                  </a:cubicBezTo>
                  <a:cubicBezTo>
                    <a:pt x="599123" y="53340"/>
                    <a:pt x="601980" y="65723"/>
                    <a:pt x="601980" y="80963"/>
                  </a:cubicBezTo>
                  <a:cubicBezTo>
                    <a:pt x="601980" y="96203"/>
                    <a:pt x="599123" y="107633"/>
                    <a:pt x="593408" y="116205"/>
                  </a:cubicBezTo>
                  <a:cubicBezTo>
                    <a:pt x="587693" y="124778"/>
                    <a:pt x="579120" y="128588"/>
                    <a:pt x="567690" y="128588"/>
                  </a:cubicBezTo>
                  <a:cubicBezTo>
                    <a:pt x="555308" y="127635"/>
                    <a:pt x="546735" y="123825"/>
                    <a:pt x="541973" y="116205"/>
                  </a:cubicBezTo>
                  <a:moveTo>
                    <a:pt x="598170" y="154305"/>
                  </a:moveTo>
                  <a:cubicBezTo>
                    <a:pt x="607695" y="150495"/>
                    <a:pt x="615315" y="145733"/>
                    <a:pt x="621983" y="138113"/>
                  </a:cubicBezTo>
                  <a:cubicBezTo>
                    <a:pt x="628650" y="131445"/>
                    <a:pt x="633413" y="122873"/>
                    <a:pt x="637223" y="113348"/>
                  </a:cubicBezTo>
                  <a:cubicBezTo>
                    <a:pt x="641033" y="103823"/>
                    <a:pt x="642938" y="92393"/>
                    <a:pt x="642938" y="80010"/>
                  </a:cubicBezTo>
                  <a:cubicBezTo>
                    <a:pt x="642938" y="67628"/>
                    <a:pt x="641033" y="57150"/>
                    <a:pt x="638175" y="46672"/>
                  </a:cubicBezTo>
                  <a:cubicBezTo>
                    <a:pt x="635318" y="36195"/>
                    <a:pt x="629603" y="28575"/>
                    <a:pt x="622935" y="21908"/>
                  </a:cubicBezTo>
                  <a:cubicBezTo>
                    <a:pt x="616268" y="15240"/>
                    <a:pt x="608648" y="9525"/>
                    <a:pt x="599123" y="6668"/>
                  </a:cubicBezTo>
                  <a:cubicBezTo>
                    <a:pt x="589598" y="2858"/>
                    <a:pt x="579120" y="953"/>
                    <a:pt x="567690" y="953"/>
                  </a:cubicBezTo>
                  <a:cubicBezTo>
                    <a:pt x="556260" y="953"/>
                    <a:pt x="545783" y="2858"/>
                    <a:pt x="536258" y="6668"/>
                  </a:cubicBezTo>
                  <a:cubicBezTo>
                    <a:pt x="526733" y="10478"/>
                    <a:pt x="519113" y="15240"/>
                    <a:pt x="512445" y="21908"/>
                  </a:cubicBezTo>
                  <a:cubicBezTo>
                    <a:pt x="505778" y="28575"/>
                    <a:pt x="501015" y="37147"/>
                    <a:pt x="497205" y="46672"/>
                  </a:cubicBezTo>
                  <a:cubicBezTo>
                    <a:pt x="493395" y="56197"/>
                    <a:pt x="491490" y="67628"/>
                    <a:pt x="491490" y="80010"/>
                  </a:cubicBezTo>
                  <a:cubicBezTo>
                    <a:pt x="491490" y="105728"/>
                    <a:pt x="498158" y="124778"/>
                    <a:pt x="511492" y="139065"/>
                  </a:cubicBezTo>
                  <a:cubicBezTo>
                    <a:pt x="524828" y="152400"/>
                    <a:pt x="542925" y="160020"/>
                    <a:pt x="566738" y="160020"/>
                  </a:cubicBezTo>
                  <a:cubicBezTo>
                    <a:pt x="579120" y="160020"/>
                    <a:pt x="589598" y="158115"/>
                    <a:pt x="598170" y="154305"/>
                  </a:cubicBezTo>
                  <a:moveTo>
                    <a:pt x="429578" y="100965"/>
                  </a:moveTo>
                  <a:cubicBezTo>
                    <a:pt x="428625" y="109538"/>
                    <a:pt x="425767" y="116205"/>
                    <a:pt x="421958" y="120968"/>
                  </a:cubicBezTo>
                  <a:cubicBezTo>
                    <a:pt x="417195" y="125730"/>
                    <a:pt x="411480" y="127635"/>
                    <a:pt x="403860" y="127635"/>
                  </a:cubicBezTo>
                  <a:cubicBezTo>
                    <a:pt x="398145" y="127635"/>
                    <a:pt x="392430" y="126683"/>
                    <a:pt x="388620" y="123825"/>
                  </a:cubicBezTo>
                  <a:cubicBezTo>
                    <a:pt x="384810" y="120968"/>
                    <a:pt x="381000" y="118110"/>
                    <a:pt x="379095" y="113348"/>
                  </a:cubicBezTo>
                  <a:cubicBezTo>
                    <a:pt x="377190" y="108585"/>
                    <a:pt x="375285" y="103823"/>
                    <a:pt x="374333" y="98108"/>
                  </a:cubicBezTo>
                  <a:cubicBezTo>
                    <a:pt x="373380" y="92393"/>
                    <a:pt x="372428" y="86678"/>
                    <a:pt x="372428" y="80010"/>
                  </a:cubicBezTo>
                  <a:cubicBezTo>
                    <a:pt x="372428" y="74295"/>
                    <a:pt x="373380" y="67628"/>
                    <a:pt x="374333" y="62865"/>
                  </a:cubicBezTo>
                  <a:cubicBezTo>
                    <a:pt x="375285" y="57150"/>
                    <a:pt x="377190" y="52388"/>
                    <a:pt x="379095" y="47625"/>
                  </a:cubicBezTo>
                  <a:cubicBezTo>
                    <a:pt x="381000" y="42863"/>
                    <a:pt x="384810" y="40005"/>
                    <a:pt x="388620" y="37147"/>
                  </a:cubicBezTo>
                  <a:cubicBezTo>
                    <a:pt x="392430" y="34290"/>
                    <a:pt x="398145" y="33338"/>
                    <a:pt x="403860" y="33338"/>
                  </a:cubicBezTo>
                  <a:cubicBezTo>
                    <a:pt x="412433" y="33338"/>
                    <a:pt x="418148" y="35243"/>
                    <a:pt x="421958" y="40005"/>
                  </a:cubicBezTo>
                  <a:cubicBezTo>
                    <a:pt x="425767" y="44768"/>
                    <a:pt x="427673" y="50483"/>
                    <a:pt x="428625" y="58103"/>
                  </a:cubicBezTo>
                  <a:lnTo>
                    <a:pt x="468630" y="52388"/>
                  </a:lnTo>
                  <a:cubicBezTo>
                    <a:pt x="467678" y="44768"/>
                    <a:pt x="465773" y="38100"/>
                    <a:pt x="462915" y="31433"/>
                  </a:cubicBezTo>
                  <a:cubicBezTo>
                    <a:pt x="460058" y="24765"/>
                    <a:pt x="456248" y="20003"/>
                    <a:pt x="450533" y="15240"/>
                  </a:cubicBezTo>
                  <a:cubicBezTo>
                    <a:pt x="445770" y="10478"/>
                    <a:pt x="439103" y="6668"/>
                    <a:pt x="431483" y="4763"/>
                  </a:cubicBezTo>
                  <a:cubicBezTo>
                    <a:pt x="423863" y="1905"/>
                    <a:pt x="415290" y="953"/>
                    <a:pt x="404813" y="953"/>
                  </a:cubicBezTo>
                  <a:cubicBezTo>
                    <a:pt x="393383" y="953"/>
                    <a:pt x="382905" y="2858"/>
                    <a:pt x="373380" y="6668"/>
                  </a:cubicBezTo>
                  <a:cubicBezTo>
                    <a:pt x="363855" y="10478"/>
                    <a:pt x="356235" y="16193"/>
                    <a:pt x="350520" y="22860"/>
                  </a:cubicBezTo>
                  <a:cubicBezTo>
                    <a:pt x="343853" y="29528"/>
                    <a:pt x="339090" y="38100"/>
                    <a:pt x="336233" y="47625"/>
                  </a:cubicBezTo>
                  <a:cubicBezTo>
                    <a:pt x="333375" y="57150"/>
                    <a:pt x="331470" y="68580"/>
                    <a:pt x="331470" y="80010"/>
                  </a:cubicBezTo>
                  <a:cubicBezTo>
                    <a:pt x="331470" y="91440"/>
                    <a:pt x="333375" y="102870"/>
                    <a:pt x="336233" y="112395"/>
                  </a:cubicBezTo>
                  <a:cubicBezTo>
                    <a:pt x="339090" y="121920"/>
                    <a:pt x="343853" y="130493"/>
                    <a:pt x="349567" y="137160"/>
                  </a:cubicBezTo>
                  <a:cubicBezTo>
                    <a:pt x="355283" y="143828"/>
                    <a:pt x="362903" y="149543"/>
                    <a:pt x="372428" y="153353"/>
                  </a:cubicBezTo>
                  <a:cubicBezTo>
                    <a:pt x="381953" y="157163"/>
                    <a:pt x="392430" y="159068"/>
                    <a:pt x="404813" y="159068"/>
                  </a:cubicBezTo>
                  <a:cubicBezTo>
                    <a:pt x="426720" y="159068"/>
                    <a:pt x="442913" y="153353"/>
                    <a:pt x="453390" y="142875"/>
                  </a:cubicBezTo>
                  <a:cubicBezTo>
                    <a:pt x="463867" y="132398"/>
                    <a:pt x="470535" y="118110"/>
                    <a:pt x="471488" y="100013"/>
                  </a:cubicBezTo>
                  <a:lnTo>
                    <a:pt x="429578" y="100013"/>
                  </a:lnTo>
                  <a:close/>
                  <a:moveTo>
                    <a:pt x="203835" y="63818"/>
                  </a:moveTo>
                  <a:cubicBezTo>
                    <a:pt x="203835" y="59055"/>
                    <a:pt x="204788" y="55245"/>
                    <a:pt x="206692" y="51435"/>
                  </a:cubicBezTo>
                  <a:cubicBezTo>
                    <a:pt x="208598" y="47625"/>
                    <a:pt x="210502" y="43815"/>
                    <a:pt x="213360" y="40958"/>
                  </a:cubicBezTo>
                  <a:cubicBezTo>
                    <a:pt x="216217" y="38100"/>
                    <a:pt x="219075" y="35243"/>
                    <a:pt x="223838" y="34290"/>
                  </a:cubicBezTo>
                  <a:cubicBezTo>
                    <a:pt x="227648" y="32385"/>
                    <a:pt x="232410" y="31433"/>
                    <a:pt x="238125" y="31433"/>
                  </a:cubicBezTo>
                  <a:cubicBezTo>
                    <a:pt x="248602" y="31433"/>
                    <a:pt x="256223" y="34290"/>
                    <a:pt x="261938" y="40005"/>
                  </a:cubicBezTo>
                  <a:cubicBezTo>
                    <a:pt x="266700" y="45720"/>
                    <a:pt x="269558" y="53340"/>
                    <a:pt x="269558" y="63818"/>
                  </a:cubicBezTo>
                  <a:lnTo>
                    <a:pt x="203835" y="63818"/>
                  </a:lnTo>
                  <a:close/>
                  <a:moveTo>
                    <a:pt x="266700" y="108585"/>
                  </a:moveTo>
                  <a:cubicBezTo>
                    <a:pt x="263842" y="121920"/>
                    <a:pt x="254317" y="128588"/>
                    <a:pt x="239077" y="128588"/>
                  </a:cubicBezTo>
                  <a:cubicBezTo>
                    <a:pt x="227648" y="128588"/>
                    <a:pt x="219075" y="124778"/>
                    <a:pt x="213360" y="118110"/>
                  </a:cubicBezTo>
                  <a:cubicBezTo>
                    <a:pt x="207645" y="111443"/>
                    <a:pt x="204788" y="101918"/>
                    <a:pt x="203835" y="89535"/>
                  </a:cubicBezTo>
                  <a:lnTo>
                    <a:pt x="307658" y="89535"/>
                  </a:lnTo>
                  <a:lnTo>
                    <a:pt x="307658" y="73343"/>
                  </a:lnTo>
                  <a:cubicBezTo>
                    <a:pt x="307658" y="51435"/>
                    <a:pt x="301942" y="33338"/>
                    <a:pt x="290513" y="20003"/>
                  </a:cubicBezTo>
                  <a:cubicBezTo>
                    <a:pt x="279083" y="6668"/>
                    <a:pt x="261938" y="0"/>
                    <a:pt x="239077" y="0"/>
                  </a:cubicBezTo>
                  <a:cubicBezTo>
                    <a:pt x="227648" y="0"/>
                    <a:pt x="218123" y="1905"/>
                    <a:pt x="208598" y="5715"/>
                  </a:cubicBezTo>
                  <a:cubicBezTo>
                    <a:pt x="199073" y="9525"/>
                    <a:pt x="191452" y="14288"/>
                    <a:pt x="184785" y="20955"/>
                  </a:cubicBezTo>
                  <a:cubicBezTo>
                    <a:pt x="178118" y="27623"/>
                    <a:pt x="173355" y="36195"/>
                    <a:pt x="169545" y="45720"/>
                  </a:cubicBezTo>
                  <a:cubicBezTo>
                    <a:pt x="165735" y="55245"/>
                    <a:pt x="163830" y="66675"/>
                    <a:pt x="163830" y="79058"/>
                  </a:cubicBezTo>
                  <a:cubicBezTo>
                    <a:pt x="163830" y="103823"/>
                    <a:pt x="170498" y="123825"/>
                    <a:pt x="182880" y="137160"/>
                  </a:cubicBezTo>
                  <a:cubicBezTo>
                    <a:pt x="195263" y="150495"/>
                    <a:pt x="214313" y="158115"/>
                    <a:pt x="239077" y="158115"/>
                  </a:cubicBezTo>
                  <a:cubicBezTo>
                    <a:pt x="260033" y="158115"/>
                    <a:pt x="275273" y="153353"/>
                    <a:pt x="285750" y="144780"/>
                  </a:cubicBezTo>
                  <a:cubicBezTo>
                    <a:pt x="296228" y="136208"/>
                    <a:pt x="302895" y="123825"/>
                    <a:pt x="305753" y="106680"/>
                  </a:cubicBezTo>
                  <a:lnTo>
                    <a:pt x="266700" y="106680"/>
                  </a:lnTo>
                  <a:close/>
                  <a:moveTo>
                    <a:pt x="97155" y="96203"/>
                  </a:moveTo>
                  <a:cubicBezTo>
                    <a:pt x="97155" y="101918"/>
                    <a:pt x="96202" y="107633"/>
                    <a:pt x="93345" y="111443"/>
                  </a:cubicBezTo>
                  <a:cubicBezTo>
                    <a:pt x="91440" y="115253"/>
                    <a:pt x="88582" y="119063"/>
                    <a:pt x="84773" y="121920"/>
                  </a:cubicBezTo>
                  <a:cubicBezTo>
                    <a:pt x="78105" y="126683"/>
                    <a:pt x="69532" y="129540"/>
                    <a:pt x="60007" y="129540"/>
                  </a:cubicBezTo>
                  <a:cubicBezTo>
                    <a:pt x="54293" y="129540"/>
                    <a:pt x="49530" y="127635"/>
                    <a:pt x="45720" y="124778"/>
                  </a:cubicBezTo>
                  <a:cubicBezTo>
                    <a:pt x="41910" y="121920"/>
                    <a:pt x="40957" y="118110"/>
                    <a:pt x="40957" y="113348"/>
                  </a:cubicBezTo>
                  <a:cubicBezTo>
                    <a:pt x="40957" y="110490"/>
                    <a:pt x="40957" y="106680"/>
                    <a:pt x="42863" y="104775"/>
                  </a:cubicBezTo>
                  <a:cubicBezTo>
                    <a:pt x="43815" y="101918"/>
                    <a:pt x="45720" y="100013"/>
                    <a:pt x="48577" y="98108"/>
                  </a:cubicBezTo>
                  <a:cubicBezTo>
                    <a:pt x="51435" y="96203"/>
                    <a:pt x="55245" y="94298"/>
                    <a:pt x="60007" y="93345"/>
                  </a:cubicBezTo>
                  <a:cubicBezTo>
                    <a:pt x="64770" y="92393"/>
                    <a:pt x="72390" y="91440"/>
                    <a:pt x="80010" y="90488"/>
                  </a:cubicBezTo>
                  <a:lnTo>
                    <a:pt x="98107" y="89535"/>
                  </a:lnTo>
                  <a:lnTo>
                    <a:pt x="98107" y="96203"/>
                  </a:lnTo>
                  <a:close/>
                  <a:moveTo>
                    <a:pt x="98107" y="155258"/>
                  </a:moveTo>
                  <a:lnTo>
                    <a:pt x="136208" y="155258"/>
                  </a:lnTo>
                  <a:lnTo>
                    <a:pt x="136208" y="60960"/>
                  </a:lnTo>
                  <a:cubicBezTo>
                    <a:pt x="136208" y="51435"/>
                    <a:pt x="135255" y="43815"/>
                    <a:pt x="133350" y="36195"/>
                  </a:cubicBezTo>
                  <a:cubicBezTo>
                    <a:pt x="131445" y="28575"/>
                    <a:pt x="127635" y="22860"/>
                    <a:pt x="122873" y="17145"/>
                  </a:cubicBezTo>
                  <a:cubicBezTo>
                    <a:pt x="118110" y="12383"/>
                    <a:pt x="111443" y="7620"/>
                    <a:pt x="103823" y="5715"/>
                  </a:cubicBezTo>
                  <a:cubicBezTo>
                    <a:pt x="96202" y="3810"/>
                    <a:pt x="85725" y="1905"/>
                    <a:pt x="74295" y="1905"/>
                  </a:cubicBezTo>
                  <a:cubicBezTo>
                    <a:pt x="55245" y="1905"/>
                    <a:pt x="40957" y="5715"/>
                    <a:pt x="29527" y="12383"/>
                  </a:cubicBezTo>
                  <a:cubicBezTo>
                    <a:pt x="18098" y="19050"/>
                    <a:pt x="11430" y="30480"/>
                    <a:pt x="8573" y="46672"/>
                  </a:cubicBezTo>
                  <a:lnTo>
                    <a:pt x="44768" y="50483"/>
                  </a:lnTo>
                  <a:cubicBezTo>
                    <a:pt x="46673" y="38100"/>
                    <a:pt x="56198" y="32385"/>
                    <a:pt x="71438" y="32385"/>
                  </a:cubicBezTo>
                  <a:cubicBezTo>
                    <a:pt x="78105" y="32385"/>
                    <a:pt x="83820" y="34290"/>
                    <a:pt x="89535" y="37147"/>
                  </a:cubicBezTo>
                  <a:cubicBezTo>
                    <a:pt x="94298" y="40958"/>
                    <a:pt x="97155" y="46672"/>
                    <a:pt x="97155" y="56197"/>
                  </a:cubicBezTo>
                  <a:lnTo>
                    <a:pt x="97155" y="62865"/>
                  </a:lnTo>
                  <a:lnTo>
                    <a:pt x="78105" y="63818"/>
                  </a:lnTo>
                  <a:cubicBezTo>
                    <a:pt x="68580" y="63818"/>
                    <a:pt x="59055" y="64770"/>
                    <a:pt x="49530" y="66675"/>
                  </a:cubicBezTo>
                  <a:cubicBezTo>
                    <a:pt x="40005" y="68580"/>
                    <a:pt x="32385" y="70485"/>
                    <a:pt x="24765" y="74295"/>
                  </a:cubicBezTo>
                  <a:cubicBezTo>
                    <a:pt x="17145" y="78105"/>
                    <a:pt x="11430" y="82868"/>
                    <a:pt x="6668" y="89535"/>
                  </a:cubicBezTo>
                  <a:cubicBezTo>
                    <a:pt x="1905" y="96203"/>
                    <a:pt x="0" y="104775"/>
                    <a:pt x="0" y="114300"/>
                  </a:cubicBezTo>
                  <a:cubicBezTo>
                    <a:pt x="0" y="121920"/>
                    <a:pt x="952" y="128588"/>
                    <a:pt x="3810" y="134303"/>
                  </a:cubicBezTo>
                  <a:cubicBezTo>
                    <a:pt x="6668" y="140018"/>
                    <a:pt x="10477" y="144780"/>
                    <a:pt x="14288" y="148590"/>
                  </a:cubicBezTo>
                  <a:cubicBezTo>
                    <a:pt x="19050" y="152400"/>
                    <a:pt x="23813" y="155258"/>
                    <a:pt x="29527" y="156210"/>
                  </a:cubicBezTo>
                  <a:cubicBezTo>
                    <a:pt x="35243" y="157163"/>
                    <a:pt x="41910" y="159068"/>
                    <a:pt x="48577" y="159068"/>
                  </a:cubicBezTo>
                  <a:cubicBezTo>
                    <a:pt x="60007" y="159068"/>
                    <a:pt x="69532" y="157163"/>
                    <a:pt x="77152" y="152400"/>
                  </a:cubicBezTo>
                  <a:cubicBezTo>
                    <a:pt x="84773" y="147638"/>
                    <a:pt x="91440" y="142875"/>
                    <a:pt x="97155" y="136208"/>
                  </a:cubicBezTo>
                  <a:lnTo>
                    <a:pt x="97155" y="15525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443474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207" userDrawn="1">
          <p15:clr>
            <a:srgbClr val="A4A3A4"/>
          </p15:clr>
        </p15:guide>
        <p15:guide id="2" pos="5473" userDrawn="1">
          <p15:clr>
            <a:srgbClr val="A4A3A4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3 Cover (Teal/Green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5A2BD3-B72F-344B-A30D-8C3365691EC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49487" y="1893888"/>
            <a:ext cx="7693026" cy="1355725"/>
          </a:xfrm>
        </p:spPr>
        <p:txBody>
          <a:bodyPr anchor="b" anchorCtr="0">
            <a:normAutofit/>
          </a:bodyPr>
          <a:lstStyle>
            <a:lvl1pPr>
              <a:spcBef>
                <a:spcPts val="0"/>
              </a:spcBef>
              <a:defRPr sz="4800" b="1" i="0">
                <a:solidFill>
                  <a:schemeClr val="bg1"/>
                </a:solidFill>
                <a:latin typeface="Arial" panose="020B0604020202020204" pitchFamily="34" charset="0"/>
                <a:ea typeface="AECOM Sans" panose="020B05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/>
              <a:t>Longer heading </a:t>
            </a:r>
            <a:br>
              <a:rPr lang="en-GB"/>
            </a:br>
            <a:r>
              <a:rPr lang="en-GB"/>
              <a:t>here but only two lines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48B15545-CDE4-2D46-87A4-4286855F50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249487" y="3608388"/>
            <a:ext cx="7693026" cy="765876"/>
          </a:xfrm>
        </p:spPr>
        <p:txBody>
          <a:bodyPr anchor="t" anchorCtr="0">
            <a:normAutofit/>
          </a:bodyPr>
          <a:lstStyle>
            <a:lvl1pPr>
              <a:defRPr sz="2100" b="0" i="0">
                <a:solidFill>
                  <a:schemeClr val="bg1"/>
                </a:solidFill>
                <a:latin typeface="Arial" panose="020B0604020202020204" pitchFamily="34" charset="0"/>
                <a:ea typeface="AECOM Sans" panose="020B05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/>
              <a:t>Presentation description / </a:t>
            </a:r>
            <a:br>
              <a:rPr lang="en-GB"/>
            </a:br>
            <a:r>
              <a:rPr lang="en-GB"/>
              <a:t>event name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D1DFB937-D895-0545-8B74-E2AA56A85F9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49487" y="4518264"/>
            <a:ext cx="7693026" cy="443198"/>
          </a:xfrm>
        </p:spPr>
        <p:txBody>
          <a:bodyPr anchor="b" anchorCtr="0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 i="0">
                <a:solidFill>
                  <a:schemeClr val="bg1"/>
                </a:solidFill>
                <a:latin typeface="Arial" panose="020B0604020202020204" pitchFamily="34" charset="0"/>
                <a:ea typeface="AECOM Sans" panose="020B05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/>
              <a:t>Presenter name</a:t>
            </a:r>
          </a:p>
          <a:p>
            <a:pPr lvl="0"/>
            <a:r>
              <a:rPr lang="en-GB"/>
              <a:t>Title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F486E8B-9AF0-484B-9187-A9702156C4E6}"/>
              </a:ext>
            </a:extLst>
          </p:cNvPr>
          <p:cNvGrpSpPr/>
          <p:nvPr userDrawn="1"/>
        </p:nvGrpSpPr>
        <p:grpSpPr>
          <a:xfrm>
            <a:off x="10601983" y="286755"/>
            <a:ext cx="1297917" cy="302151"/>
            <a:chOff x="10601983" y="286755"/>
            <a:chExt cx="1297917" cy="302151"/>
          </a:xfrm>
          <a:solidFill>
            <a:schemeClr val="bg1"/>
          </a:solidFill>
        </p:grpSpPr>
        <p:sp>
          <p:nvSpPr>
            <p:cNvPr id="46" name="Freeform 5">
              <a:extLst>
                <a:ext uri="{FF2B5EF4-FFF2-40B4-BE49-F238E27FC236}">
                  <a16:creationId xmlns:a16="http://schemas.microsoft.com/office/drawing/2014/main" id="{82215BF6-E550-4E05-B602-B196F8C6B53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601983" y="296256"/>
              <a:ext cx="273646" cy="283148"/>
            </a:xfrm>
            <a:custGeom>
              <a:avLst/>
              <a:gdLst>
                <a:gd name="T0" fmla="*/ 205 w 467"/>
                <a:gd name="T1" fmla="*/ 280 h 480"/>
                <a:gd name="T2" fmla="*/ 205 w 467"/>
                <a:gd name="T3" fmla="*/ 280 h 480"/>
                <a:gd name="T4" fmla="*/ 274 w 467"/>
                <a:gd name="T5" fmla="*/ 114 h 480"/>
                <a:gd name="T6" fmla="*/ 275 w 467"/>
                <a:gd name="T7" fmla="*/ 114 h 480"/>
                <a:gd name="T8" fmla="*/ 311 w 467"/>
                <a:gd name="T9" fmla="*/ 280 h 480"/>
                <a:gd name="T10" fmla="*/ 205 w 467"/>
                <a:gd name="T11" fmla="*/ 280 h 480"/>
                <a:gd name="T12" fmla="*/ 205 w 467"/>
                <a:gd name="T13" fmla="*/ 280 h 480"/>
                <a:gd name="T14" fmla="*/ 353 w 467"/>
                <a:gd name="T15" fmla="*/ 480 h 480"/>
                <a:gd name="T16" fmla="*/ 353 w 467"/>
                <a:gd name="T17" fmla="*/ 480 h 480"/>
                <a:gd name="T18" fmla="*/ 467 w 467"/>
                <a:gd name="T19" fmla="*/ 480 h 480"/>
                <a:gd name="T20" fmla="*/ 356 w 467"/>
                <a:gd name="T21" fmla="*/ 0 h 480"/>
                <a:gd name="T22" fmla="*/ 226 w 467"/>
                <a:gd name="T23" fmla="*/ 0 h 480"/>
                <a:gd name="T24" fmla="*/ 0 w 467"/>
                <a:gd name="T25" fmla="*/ 480 h 480"/>
                <a:gd name="T26" fmla="*/ 121 w 467"/>
                <a:gd name="T27" fmla="*/ 480 h 480"/>
                <a:gd name="T28" fmla="*/ 160 w 467"/>
                <a:gd name="T29" fmla="*/ 386 h 480"/>
                <a:gd name="T30" fmla="*/ 333 w 467"/>
                <a:gd name="T31" fmla="*/ 386 h 480"/>
                <a:gd name="T32" fmla="*/ 353 w 467"/>
                <a:gd name="T33" fmla="*/ 48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7" h="480">
                  <a:moveTo>
                    <a:pt x="205" y="280"/>
                  </a:moveTo>
                  <a:lnTo>
                    <a:pt x="205" y="280"/>
                  </a:lnTo>
                  <a:lnTo>
                    <a:pt x="274" y="114"/>
                  </a:lnTo>
                  <a:lnTo>
                    <a:pt x="275" y="114"/>
                  </a:lnTo>
                  <a:lnTo>
                    <a:pt x="311" y="280"/>
                  </a:lnTo>
                  <a:lnTo>
                    <a:pt x="205" y="280"/>
                  </a:lnTo>
                  <a:lnTo>
                    <a:pt x="205" y="280"/>
                  </a:lnTo>
                  <a:close/>
                  <a:moveTo>
                    <a:pt x="353" y="480"/>
                  </a:moveTo>
                  <a:lnTo>
                    <a:pt x="353" y="480"/>
                  </a:lnTo>
                  <a:lnTo>
                    <a:pt x="467" y="480"/>
                  </a:lnTo>
                  <a:lnTo>
                    <a:pt x="356" y="0"/>
                  </a:lnTo>
                  <a:lnTo>
                    <a:pt x="226" y="0"/>
                  </a:lnTo>
                  <a:lnTo>
                    <a:pt x="0" y="480"/>
                  </a:lnTo>
                  <a:lnTo>
                    <a:pt x="121" y="480"/>
                  </a:lnTo>
                  <a:lnTo>
                    <a:pt x="160" y="386"/>
                  </a:lnTo>
                  <a:lnTo>
                    <a:pt x="333" y="386"/>
                  </a:lnTo>
                  <a:lnTo>
                    <a:pt x="353" y="48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6">
              <a:extLst>
                <a:ext uri="{FF2B5EF4-FFF2-40B4-BE49-F238E27FC236}">
                  <a16:creationId xmlns:a16="http://schemas.microsoft.com/office/drawing/2014/main" id="{F7055E80-1D5C-446D-BF34-DE123818B89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875629" y="296256"/>
              <a:ext cx="241341" cy="283148"/>
            </a:xfrm>
            <a:custGeom>
              <a:avLst/>
              <a:gdLst>
                <a:gd name="T0" fmla="*/ 325 w 410"/>
                <a:gd name="T1" fmla="*/ 295 h 480"/>
                <a:gd name="T2" fmla="*/ 325 w 410"/>
                <a:gd name="T3" fmla="*/ 295 h 480"/>
                <a:gd name="T4" fmla="*/ 28 w 410"/>
                <a:gd name="T5" fmla="*/ 295 h 480"/>
                <a:gd name="T6" fmla="*/ 45 w 410"/>
                <a:gd name="T7" fmla="*/ 184 h 480"/>
                <a:gd name="T8" fmla="*/ 341 w 410"/>
                <a:gd name="T9" fmla="*/ 184 h 480"/>
                <a:gd name="T10" fmla="*/ 325 w 410"/>
                <a:gd name="T11" fmla="*/ 295 h 480"/>
                <a:gd name="T12" fmla="*/ 325 w 410"/>
                <a:gd name="T13" fmla="*/ 295 h 480"/>
                <a:gd name="T14" fmla="*/ 393 w 410"/>
                <a:gd name="T15" fmla="*/ 111 h 480"/>
                <a:gd name="T16" fmla="*/ 393 w 410"/>
                <a:gd name="T17" fmla="*/ 111 h 480"/>
                <a:gd name="T18" fmla="*/ 55 w 410"/>
                <a:gd name="T19" fmla="*/ 111 h 480"/>
                <a:gd name="T20" fmla="*/ 72 w 410"/>
                <a:gd name="T21" fmla="*/ 0 h 480"/>
                <a:gd name="T22" fmla="*/ 410 w 410"/>
                <a:gd name="T23" fmla="*/ 0 h 480"/>
                <a:gd name="T24" fmla="*/ 393 w 410"/>
                <a:gd name="T25" fmla="*/ 111 h 480"/>
                <a:gd name="T26" fmla="*/ 393 w 410"/>
                <a:gd name="T27" fmla="*/ 111 h 480"/>
                <a:gd name="T28" fmla="*/ 354 w 410"/>
                <a:gd name="T29" fmla="*/ 368 h 480"/>
                <a:gd name="T30" fmla="*/ 354 w 410"/>
                <a:gd name="T31" fmla="*/ 368 h 480"/>
                <a:gd name="T32" fmla="*/ 17 w 410"/>
                <a:gd name="T33" fmla="*/ 368 h 480"/>
                <a:gd name="T34" fmla="*/ 0 w 410"/>
                <a:gd name="T35" fmla="*/ 480 h 480"/>
                <a:gd name="T36" fmla="*/ 338 w 410"/>
                <a:gd name="T37" fmla="*/ 480 h 480"/>
                <a:gd name="T38" fmla="*/ 354 w 410"/>
                <a:gd name="T39" fmla="*/ 368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10" h="480">
                  <a:moveTo>
                    <a:pt x="325" y="295"/>
                  </a:moveTo>
                  <a:lnTo>
                    <a:pt x="325" y="295"/>
                  </a:lnTo>
                  <a:lnTo>
                    <a:pt x="28" y="295"/>
                  </a:lnTo>
                  <a:lnTo>
                    <a:pt x="45" y="184"/>
                  </a:lnTo>
                  <a:lnTo>
                    <a:pt x="341" y="184"/>
                  </a:lnTo>
                  <a:lnTo>
                    <a:pt x="325" y="295"/>
                  </a:lnTo>
                  <a:lnTo>
                    <a:pt x="325" y="295"/>
                  </a:lnTo>
                  <a:close/>
                  <a:moveTo>
                    <a:pt x="393" y="111"/>
                  </a:moveTo>
                  <a:lnTo>
                    <a:pt x="393" y="111"/>
                  </a:lnTo>
                  <a:lnTo>
                    <a:pt x="55" y="111"/>
                  </a:lnTo>
                  <a:lnTo>
                    <a:pt x="72" y="0"/>
                  </a:lnTo>
                  <a:lnTo>
                    <a:pt x="410" y="0"/>
                  </a:lnTo>
                  <a:lnTo>
                    <a:pt x="393" y="111"/>
                  </a:lnTo>
                  <a:lnTo>
                    <a:pt x="393" y="111"/>
                  </a:lnTo>
                  <a:close/>
                  <a:moveTo>
                    <a:pt x="354" y="368"/>
                  </a:moveTo>
                  <a:lnTo>
                    <a:pt x="354" y="368"/>
                  </a:lnTo>
                  <a:lnTo>
                    <a:pt x="17" y="368"/>
                  </a:lnTo>
                  <a:lnTo>
                    <a:pt x="0" y="480"/>
                  </a:lnTo>
                  <a:lnTo>
                    <a:pt x="338" y="480"/>
                  </a:lnTo>
                  <a:lnTo>
                    <a:pt x="354" y="36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7">
              <a:extLst>
                <a:ext uri="{FF2B5EF4-FFF2-40B4-BE49-F238E27FC236}">
                  <a16:creationId xmlns:a16="http://schemas.microsoft.com/office/drawing/2014/main" id="{54843861-9887-4F38-83AD-5593EBE7905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096065" y="290556"/>
              <a:ext cx="235639" cy="294550"/>
            </a:xfrm>
            <a:custGeom>
              <a:avLst/>
              <a:gdLst>
                <a:gd name="T0" fmla="*/ 351 w 400"/>
                <a:gd name="T1" fmla="*/ 366 h 499"/>
                <a:gd name="T2" fmla="*/ 351 w 400"/>
                <a:gd name="T3" fmla="*/ 366 h 499"/>
                <a:gd name="T4" fmla="*/ 247 w 400"/>
                <a:gd name="T5" fmla="*/ 384 h 499"/>
                <a:gd name="T6" fmla="*/ 124 w 400"/>
                <a:gd name="T7" fmla="*/ 255 h 499"/>
                <a:gd name="T8" fmla="*/ 271 w 400"/>
                <a:gd name="T9" fmla="*/ 115 h 499"/>
                <a:gd name="T10" fmla="*/ 377 w 400"/>
                <a:gd name="T11" fmla="*/ 155 h 499"/>
                <a:gd name="T12" fmla="*/ 400 w 400"/>
                <a:gd name="T13" fmla="*/ 40 h 499"/>
                <a:gd name="T14" fmla="*/ 262 w 400"/>
                <a:gd name="T15" fmla="*/ 0 h 499"/>
                <a:gd name="T16" fmla="*/ 5 w 400"/>
                <a:gd name="T17" fmla="*/ 260 h 499"/>
                <a:gd name="T18" fmla="*/ 227 w 400"/>
                <a:gd name="T19" fmla="*/ 499 h 499"/>
                <a:gd name="T20" fmla="*/ 334 w 400"/>
                <a:gd name="T21" fmla="*/ 482 h 499"/>
                <a:gd name="T22" fmla="*/ 351 w 400"/>
                <a:gd name="T23" fmla="*/ 366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00" h="499">
                  <a:moveTo>
                    <a:pt x="351" y="366"/>
                  </a:moveTo>
                  <a:lnTo>
                    <a:pt x="351" y="366"/>
                  </a:lnTo>
                  <a:cubicBezTo>
                    <a:pt x="319" y="381"/>
                    <a:pt x="271" y="384"/>
                    <a:pt x="247" y="384"/>
                  </a:cubicBezTo>
                  <a:cubicBezTo>
                    <a:pt x="171" y="384"/>
                    <a:pt x="121" y="332"/>
                    <a:pt x="124" y="255"/>
                  </a:cubicBezTo>
                  <a:cubicBezTo>
                    <a:pt x="126" y="174"/>
                    <a:pt x="188" y="115"/>
                    <a:pt x="271" y="115"/>
                  </a:cubicBezTo>
                  <a:cubicBezTo>
                    <a:pt x="311" y="115"/>
                    <a:pt x="346" y="128"/>
                    <a:pt x="377" y="155"/>
                  </a:cubicBezTo>
                  <a:lnTo>
                    <a:pt x="400" y="40"/>
                  </a:lnTo>
                  <a:cubicBezTo>
                    <a:pt x="352" y="12"/>
                    <a:pt x="312" y="0"/>
                    <a:pt x="262" y="0"/>
                  </a:cubicBezTo>
                  <a:cubicBezTo>
                    <a:pt x="124" y="0"/>
                    <a:pt x="10" y="115"/>
                    <a:pt x="5" y="260"/>
                  </a:cubicBezTo>
                  <a:cubicBezTo>
                    <a:pt x="0" y="400"/>
                    <a:pt x="92" y="499"/>
                    <a:pt x="227" y="499"/>
                  </a:cubicBezTo>
                  <a:cubicBezTo>
                    <a:pt x="251" y="499"/>
                    <a:pt x="302" y="496"/>
                    <a:pt x="334" y="482"/>
                  </a:cubicBezTo>
                  <a:lnTo>
                    <a:pt x="351" y="36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8">
              <a:extLst>
                <a:ext uri="{FF2B5EF4-FFF2-40B4-BE49-F238E27FC236}">
                  <a16:creationId xmlns:a16="http://schemas.microsoft.com/office/drawing/2014/main" id="{2B6FE62B-2D82-44E9-9D4D-E1E2AE1B41D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308901" y="286755"/>
              <a:ext cx="285048" cy="302151"/>
            </a:xfrm>
            <a:custGeom>
              <a:avLst/>
              <a:gdLst>
                <a:gd name="T0" fmla="*/ 355 w 484"/>
                <a:gd name="T1" fmla="*/ 274 h 514"/>
                <a:gd name="T2" fmla="*/ 355 w 484"/>
                <a:gd name="T3" fmla="*/ 274 h 514"/>
                <a:gd name="T4" fmla="*/ 281 w 484"/>
                <a:gd name="T5" fmla="*/ 117 h 514"/>
                <a:gd name="T6" fmla="*/ 134 w 484"/>
                <a:gd name="T7" fmla="*/ 241 h 514"/>
                <a:gd name="T8" fmla="*/ 208 w 484"/>
                <a:gd name="T9" fmla="*/ 398 h 514"/>
                <a:gd name="T10" fmla="*/ 355 w 484"/>
                <a:gd name="T11" fmla="*/ 274 h 514"/>
                <a:gd name="T12" fmla="*/ 355 w 484"/>
                <a:gd name="T13" fmla="*/ 274 h 514"/>
                <a:gd name="T14" fmla="*/ 276 w 484"/>
                <a:gd name="T15" fmla="*/ 9 h 514"/>
                <a:gd name="T16" fmla="*/ 276 w 484"/>
                <a:gd name="T17" fmla="*/ 9 h 514"/>
                <a:gd name="T18" fmla="*/ 470 w 484"/>
                <a:gd name="T19" fmla="*/ 263 h 514"/>
                <a:gd name="T20" fmla="*/ 208 w 484"/>
                <a:gd name="T21" fmla="*/ 504 h 514"/>
                <a:gd name="T22" fmla="*/ 14 w 484"/>
                <a:gd name="T23" fmla="*/ 251 h 514"/>
                <a:gd name="T24" fmla="*/ 276 w 484"/>
                <a:gd name="T25" fmla="*/ 9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84" h="514">
                  <a:moveTo>
                    <a:pt x="355" y="274"/>
                  </a:moveTo>
                  <a:lnTo>
                    <a:pt x="355" y="274"/>
                  </a:lnTo>
                  <a:cubicBezTo>
                    <a:pt x="373" y="193"/>
                    <a:pt x="343" y="130"/>
                    <a:pt x="281" y="117"/>
                  </a:cubicBezTo>
                  <a:cubicBezTo>
                    <a:pt x="214" y="104"/>
                    <a:pt x="152" y="155"/>
                    <a:pt x="134" y="241"/>
                  </a:cubicBezTo>
                  <a:cubicBezTo>
                    <a:pt x="117" y="322"/>
                    <a:pt x="147" y="385"/>
                    <a:pt x="208" y="398"/>
                  </a:cubicBezTo>
                  <a:cubicBezTo>
                    <a:pt x="276" y="412"/>
                    <a:pt x="337" y="360"/>
                    <a:pt x="355" y="274"/>
                  </a:cubicBezTo>
                  <a:lnTo>
                    <a:pt x="355" y="274"/>
                  </a:lnTo>
                  <a:close/>
                  <a:moveTo>
                    <a:pt x="276" y="9"/>
                  </a:moveTo>
                  <a:lnTo>
                    <a:pt x="276" y="9"/>
                  </a:lnTo>
                  <a:cubicBezTo>
                    <a:pt x="404" y="18"/>
                    <a:pt x="484" y="123"/>
                    <a:pt x="470" y="263"/>
                  </a:cubicBezTo>
                  <a:cubicBezTo>
                    <a:pt x="455" y="407"/>
                    <a:pt x="339" y="514"/>
                    <a:pt x="208" y="504"/>
                  </a:cubicBezTo>
                  <a:cubicBezTo>
                    <a:pt x="79" y="495"/>
                    <a:pt x="0" y="391"/>
                    <a:pt x="14" y="251"/>
                  </a:cubicBezTo>
                  <a:cubicBezTo>
                    <a:pt x="29" y="107"/>
                    <a:pt x="145" y="0"/>
                    <a:pt x="276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id="{F04D67A9-738B-42F5-906C-FCC631EA3BC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565444" y="296256"/>
              <a:ext cx="334456" cy="283148"/>
            </a:xfrm>
            <a:custGeom>
              <a:avLst/>
              <a:gdLst>
                <a:gd name="T0" fmla="*/ 569 w 569"/>
                <a:gd name="T1" fmla="*/ 481 h 481"/>
                <a:gd name="T2" fmla="*/ 569 w 569"/>
                <a:gd name="T3" fmla="*/ 481 h 481"/>
                <a:gd name="T4" fmla="*/ 560 w 569"/>
                <a:gd name="T5" fmla="*/ 0 h 481"/>
                <a:gd name="T6" fmla="*/ 452 w 569"/>
                <a:gd name="T7" fmla="*/ 0 h 481"/>
                <a:gd name="T8" fmla="*/ 313 w 569"/>
                <a:gd name="T9" fmla="*/ 271 h 481"/>
                <a:gd name="T10" fmla="*/ 257 w 569"/>
                <a:gd name="T11" fmla="*/ 0 h 481"/>
                <a:gd name="T12" fmla="*/ 149 w 569"/>
                <a:gd name="T13" fmla="*/ 0 h 481"/>
                <a:gd name="T14" fmla="*/ 0 w 569"/>
                <a:gd name="T15" fmla="*/ 481 h 481"/>
                <a:gd name="T16" fmla="*/ 119 w 569"/>
                <a:gd name="T17" fmla="*/ 481 h 481"/>
                <a:gd name="T18" fmla="*/ 200 w 569"/>
                <a:gd name="T19" fmla="*/ 199 h 481"/>
                <a:gd name="T20" fmla="*/ 251 w 569"/>
                <a:gd name="T21" fmla="*/ 481 h 481"/>
                <a:gd name="T22" fmla="*/ 312 w 569"/>
                <a:gd name="T23" fmla="*/ 481 h 481"/>
                <a:gd name="T24" fmla="*/ 453 w 569"/>
                <a:gd name="T25" fmla="*/ 200 h 481"/>
                <a:gd name="T26" fmla="*/ 451 w 569"/>
                <a:gd name="T27" fmla="*/ 481 h 481"/>
                <a:gd name="T28" fmla="*/ 569 w 569"/>
                <a:gd name="T29" fmla="*/ 481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69" h="481">
                  <a:moveTo>
                    <a:pt x="569" y="481"/>
                  </a:moveTo>
                  <a:lnTo>
                    <a:pt x="569" y="481"/>
                  </a:lnTo>
                  <a:lnTo>
                    <a:pt x="560" y="0"/>
                  </a:lnTo>
                  <a:lnTo>
                    <a:pt x="452" y="0"/>
                  </a:lnTo>
                  <a:lnTo>
                    <a:pt x="313" y="271"/>
                  </a:lnTo>
                  <a:lnTo>
                    <a:pt x="257" y="0"/>
                  </a:lnTo>
                  <a:lnTo>
                    <a:pt x="149" y="0"/>
                  </a:lnTo>
                  <a:lnTo>
                    <a:pt x="0" y="481"/>
                  </a:lnTo>
                  <a:lnTo>
                    <a:pt x="119" y="481"/>
                  </a:lnTo>
                  <a:lnTo>
                    <a:pt x="200" y="199"/>
                  </a:lnTo>
                  <a:lnTo>
                    <a:pt x="251" y="481"/>
                  </a:lnTo>
                  <a:lnTo>
                    <a:pt x="312" y="481"/>
                  </a:lnTo>
                  <a:lnTo>
                    <a:pt x="453" y="200"/>
                  </a:lnTo>
                  <a:lnTo>
                    <a:pt x="451" y="481"/>
                  </a:lnTo>
                  <a:lnTo>
                    <a:pt x="569" y="48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72B5C90-92A6-4DED-AEA7-BD2C16E45DB9}"/>
              </a:ext>
            </a:extLst>
          </p:cNvPr>
          <p:cNvSpPr/>
          <p:nvPr userDrawn="1"/>
        </p:nvSpPr>
        <p:spPr>
          <a:xfrm>
            <a:off x="292100" y="6416265"/>
            <a:ext cx="2147637" cy="201600"/>
          </a:xfrm>
          <a:custGeom>
            <a:avLst/>
            <a:gdLst>
              <a:gd name="connsiteX0" fmla="*/ 57150 w 1227772"/>
              <a:gd name="connsiteY0" fmla="*/ 42863 h 115252"/>
              <a:gd name="connsiteX1" fmla="*/ 25718 w 1227772"/>
              <a:gd name="connsiteY1" fmla="*/ 80010 h 115252"/>
              <a:gd name="connsiteX2" fmla="*/ 20955 w 1227772"/>
              <a:gd name="connsiteY2" fmla="*/ 80010 h 115252"/>
              <a:gd name="connsiteX3" fmla="*/ 20955 w 1227772"/>
              <a:gd name="connsiteY3" fmla="*/ 4763 h 115252"/>
              <a:gd name="connsiteX4" fmla="*/ 23813 w 1227772"/>
              <a:gd name="connsiteY4" fmla="*/ 4763 h 115252"/>
              <a:gd name="connsiteX5" fmla="*/ 57150 w 1227772"/>
              <a:gd name="connsiteY5" fmla="*/ 42863 h 115252"/>
              <a:gd name="connsiteX6" fmla="*/ 70485 w 1227772"/>
              <a:gd name="connsiteY6" fmla="*/ 43815 h 115252"/>
              <a:gd name="connsiteX7" fmla="*/ 27622 w 1227772"/>
              <a:gd name="connsiteY7" fmla="*/ 0 h 115252"/>
              <a:gd name="connsiteX8" fmla="*/ 0 w 1227772"/>
              <a:gd name="connsiteY8" fmla="*/ 0 h 115252"/>
              <a:gd name="connsiteX9" fmla="*/ 0 w 1227772"/>
              <a:gd name="connsiteY9" fmla="*/ 4763 h 115252"/>
              <a:gd name="connsiteX10" fmla="*/ 9525 w 1227772"/>
              <a:gd name="connsiteY10" fmla="*/ 5715 h 115252"/>
              <a:gd name="connsiteX11" fmla="*/ 9525 w 1227772"/>
              <a:gd name="connsiteY11" fmla="*/ 80963 h 115252"/>
              <a:gd name="connsiteX12" fmla="*/ 0 w 1227772"/>
              <a:gd name="connsiteY12" fmla="*/ 81915 h 115252"/>
              <a:gd name="connsiteX13" fmla="*/ 0 w 1227772"/>
              <a:gd name="connsiteY13" fmla="*/ 86677 h 115252"/>
              <a:gd name="connsiteX14" fmla="*/ 24765 w 1227772"/>
              <a:gd name="connsiteY14" fmla="*/ 86677 h 115252"/>
              <a:gd name="connsiteX15" fmla="*/ 70485 w 1227772"/>
              <a:gd name="connsiteY15" fmla="*/ 43815 h 115252"/>
              <a:gd name="connsiteX16" fmla="*/ 116205 w 1227772"/>
              <a:gd name="connsiteY16" fmla="*/ 50483 h 115252"/>
              <a:gd name="connsiteX17" fmla="*/ 91440 w 1227772"/>
              <a:gd name="connsiteY17" fmla="*/ 50483 h 115252"/>
              <a:gd name="connsiteX18" fmla="*/ 104775 w 1227772"/>
              <a:gd name="connsiteY18" fmla="*/ 32385 h 115252"/>
              <a:gd name="connsiteX19" fmla="*/ 115253 w 1227772"/>
              <a:gd name="connsiteY19" fmla="*/ 48577 h 115252"/>
              <a:gd name="connsiteX20" fmla="*/ 115253 w 1227772"/>
              <a:gd name="connsiteY20" fmla="*/ 50483 h 115252"/>
              <a:gd name="connsiteX21" fmla="*/ 126682 w 1227772"/>
              <a:gd name="connsiteY21" fmla="*/ 57150 h 115252"/>
              <a:gd name="connsiteX22" fmla="*/ 126682 w 1227772"/>
              <a:gd name="connsiteY22" fmla="*/ 52388 h 115252"/>
              <a:gd name="connsiteX23" fmla="*/ 104775 w 1227772"/>
              <a:gd name="connsiteY23" fmla="*/ 27623 h 115252"/>
              <a:gd name="connsiteX24" fmla="*/ 79057 w 1227772"/>
              <a:gd name="connsiteY24" fmla="*/ 58102 h 115252"/>
              <a:gd name="connsiteX25" fmla="*/ 103822 w 1227772"/>
              <a:gd name="connsiteY25" fmla="*/ 86677 h 115252"/>
              <a:gd name="connsiteX26" fmla="*/ 125730 w 1227772"/>
              <a:gd name="connsiteY26" fmla="*/ 71438 h 115252"/>
              <a:gd name="connsiteX27" fmla="*/ 120968 w 1227772"/>
              <a:gd name="connsiteY27" fmla="*/ 69533 h 115252"/>
              <a:gd name="connsiteX28" fmla="*/ 106680 w 1227772"/>
              <a:gd name="connsiteY28" fmla="*/ 79058 h 115252"/>
              <a:gd name="connsiteX29" fmla="*/ 91440 w 1227772"/>
              <a:gd name="connsiteY29" fmla="*/ 56198 h 115252"/>
              <a:gd name="connsiteX30" fmla="*/ 126682 w 1227772"/>
              <a:gd name="connsiteY30" fmla="*/ 56198 h 115252"/>
              <a:gd name="connsiteX31" fmla="*/ 132397 w 1227772"/>
              <a:gd name="connsiteY31" fmla="*/ 85725 h 115252"/>
              <a:gd name="connsiteX32" fmla="*/ 159068 w 1227772"/>
              <a:gd name="connsiteY32" fmla="*/ 85725 h 115252"/>
              <a:gd name="connsiteX33" fmla="*/ 159068 w 1227772"/>
              <a:gd name="connsiteY33" fmla="*/ 80963 h 115252"/>
              <a:gd name="connsiteX34" fmla="*/ 150495 w 1227772"/>
              <a:gd name="connsiteY34" fmla="*/ 80010 h 115252"/>
              <a:gd name="connsiteX35" fmla="*/ 150495 w 1227772"/>
              <a:gd name="connsiteY35" fmla="*/ 0 h 115252"/>
              <a:gd name="connsiteX36" fmla="*/ 131445 w 1227772"/>
              <a:gd name="connsiteY36" fmla="*/ 0 h 115252"/>
              <a:gd name="connsiteX37" fmla="*/ 131445 w 1227772"/>
              <a:gd name="connsiteY37" fmla="*/ 4763 h 115252"/>
              <a:gd name="connsiteX38" fmla="*/ 139065 w 1227772"/>
              <a:gd name="connsiteY38" fmla="*/ 5715 h 115252"/>
              <a:gd name="connsiteX39" fmla="*/ 139065 w 1227772"/>
              <a:gd name="connsiteY39" fmla="*/ 80010 h 115252"/>
              <a:gd name="connsiteX40" fmla="*/ 131445 w 1227772"/>
              <a:gd name="connsiteY40" fmla="*/ 80963 h 115252"/>
              <a:gd name="connsiteX41" fmla="*/ 131445 w 1227772"/>
              <a:gd name="connsiteY41" fmla="*/ 85725 h 115252"/>
              <a:gd name="connsiteX42" fmla="*/ 185738 w 1227772"/>
              <a:gd name="connsiteY42" fmla="*/ 12383 h 115252"/>
              <a:gd name="connsiteX43" fmla="*/ 178118 w 1227772"/>
              <a:gd name="connsiteY43" fmla="*/ 5715 h 115252"/>
              <a:gd name="connsiteX44" fmla="*/ 171450 w 1227772"/>
              <a:gd name="connsiteY44" fmla="*/ 12383 h 115252"/>
              <a:gd name="connsiteX45" fmla="*/ 178118 w 1227772"/>
              <a:gd name="connsiteY45" fmla="*/ 19050 h 115252"/>
              <a:gd name="connsiteX46" fmla="*/ 185738 w 1227772"/>
              <a:gd name="connsiteY46" fmla="*/ 12383 h 115252"/>
              <a:gd name="connsiteX47" fmla="*/ 166688 w 1227772"/>
              <a:gd name="connsiteY47" fmla="*/ 85725 h 115252"/>
              <a:gd name="connsiteX48" fmla="*/ 194310 w 1227772"/>
              <a:gd name="connsiteY48" fmla="*/ 85725 h 115252"/>
              <a:gd name="connsiteX49" fmla="*/ 194310 w 1227772"/>
              <a:gd name="connsiteY49" fmla="*/ 80963 h 115252"/>
              <a:gd name="connsiteX50" fmla="*/ 185738 w 1227772"/>
              <a:gd name="connsiteY50" fmla="*/ 80010 h 115252"/>
              <a:gd name="connsiteX51" fmla="*/ 185738 w 1227772"/>
              <a:gd name="connsiteY51" fmla="*/ 28575 h 115252"/>
              <a:gd name="connsiteX52" fmla="*/ 166688 w 1227772"/>
              <a:gd name="connsiteY52" fmla="*/ 28575 h 115252"/>
              <a:gd name="connsiteX53" fmla="*/ 166688 w 1227772"/>
              <a:gd name="connsiteY53" fmla="*/ 33338 h 115252"/>
              <a:gd name="connsiteX54" fmla="*/ 175260 w 1227772"/>
              <a:gd name="connsiteY54" fmla="*/ 34290 h 115252"/>
              <a:gd name="connsiteX55" fmla="*/ 175260 w 1227772"/>
              <a:gd name="connsiteY55" fmla="*/ 80963 h 115252"/>
              <a:gd name="connsiteX56" fmla="*/ 166688 w 1227772"/>
              <a:gd name="connsiteY56" fmla="*/ 81915 h 115252"/>
              <a:gd name="connsiteX57" fmla="*/ 166688 w 1227772"/>
              <a:gd name="connsiteY57" fmla="*/ 85725 h 115252"/>
              <a:gd name="connsiteX58" fmla="*/ 244793 w 1227772"/>
              <a:gd name="connsiteY58" fmla="*/ 33338 h 115252"/>
              <a:gd name="connsiteX59" fmla="*/ 250507 w 1227772"/>
              <a:gd name="connsiteY59" fmla="*/ 33338 h 115252"/>
              <a:gd name="connsiteX60" fmla="*/ 250507 w 1227772"/>
              <a:gd name="connsiteY60" fmla="*/ 28575 h 115252"/>
              <a:gd name="connsiteX61" fmla="*/ 230505 w 1227772"/>
              <a:gd name="connsiteY61" fmla="*/ 28575 h 115252"/>
              <a:gd name="connsiteX62" fmla="*/ 230505 w 1227772"/>
              <a:gd name="connsiteY62" fmla="*/ 33338 h 115252"/>
              <a:gd name="connsiteX63" fmla="*/ 238125 w 1227772"/>
              <a:gd name="connsiteY63" fmla="*/ 33338 h 115252"/>
              <a:gd name="connsiteX64" fmla="*/ 224790 w 1227772"/>
              <a:gd name="connsiteY64" fmla="*/ 73342 h 115252"/>
              <a:gd name="connsiteX65" fmla="*/ 211455 w 1227772"/>
              <a:gd name="connsiteY65" fmla="*/ 33338 h 115252"/>
              <a:gd name="connsiteX66" fmla="*/ 219075 w 1227772"/>
              <a:gd name="connsiteY66" fmla="*/ 33338 h 115252"/>
              <a:gd name="connsiteX67" fmla="*/ 219075 w 1227772"/>
              <a:gd name="connsiteY67" fmla="*/ 28575 h 115252"/>
              <a:gd name="connsiteX68" fmla="*/ 194310 w 1227772"/>
              <a:gd name="connsiteY68" fmla="*/ 28575 h 115252"/>
              <a:gd name="connsiteX69" fmla="*/ 194310 w 1227772"/>
              <a:gd name="connsiteY69" fmla="*/ 33338 h 115252"/>
              <a:gd name="connsiteX70" fmla="*/ 199072 w 1227772"/>
              <a:gd name="connsiteY70" fmla="*/ 33338 h 115252"/>
              <a:gd name="connsiteX71" fmla="*/ 217170 w 1227772"/>
              <a:gd name="connsiteY71" fmla="*/ 85725 h 115252"/>
              <a:gd name="connsiteX72" fmla="*/ 225743 w 1227772"/>
              <a:gd name="connsiteY72" fmla="*/ 85725 h 115252"/>
              <a:gd name="connsiteX73" fmla="*/ 244793 w 1227772"/>
              <a:gd name="connsiteY73" fmla="*/ 33338 h 115252"/>
              <a:gd name="connsiteX74" fmla="*/ 289560 w 1227772"/>
              <a:gd name="connsiteY74" fmla="*/ 50483 h 115252"/>
              <a:gd name="connsiteX75" fmla="*/ 264795 w 1227772"/>
              <a:gd name="connsiteY75" fmla="*/ 50483 h 115252"/>
              <a:gd name="connsiteX76" fmla="*/ 278130 w 1227772"/>
              <a:gd name="connsiteY76" fmla="*/ 32385 h 115252"/>
              <a:gd name="connsiteX77" fmla="*/ 288607 w 1227772"/>
              <a:gd name="connsiteY77" fmla="*/ 48577 h 115252"/>
              <a:gd name="connsiteX78" fmla="*/ 288607 w 1227772"/>
              <a:gd name="connsiteY78" fmla="*/ 50483 h 115252"/>
              <a:gd name="connsiteX79" fmla="*/ 300038 w 1227772"/>
              <a:gd name="connsiteY79" fmla="*/ 57150 h 115252"/>
              <a:gd name="connsiteX80" fmla="*/ 300038 w 1227772"/>
              <a:gd name="connsiteY80" fmla="*/ 52388 h 115252"/>
              <a:gd name="connsiteX81" fmla="*/ 278130 w 1227772"/>
              <a:gd name="connsiteY81" fmla="*/ 27623 h 115252"/>
              <a:gd name="connsiteX82" fmla="*/ 252413 w 1227772"/>
              <a:gd name="connsiteY82" fmla="*/ 58102 h 115252"/>
              <a:gd name="connsiteX83" fmla="*/ 277178 w 1227772"/>
              <a:gd name="connsiteY83" fmla="*/ 86677 h 115252"/>
              <a:gd name="connsiteX84" fmla="*/ 299085 w 1227772"/>
              <a:gd name="connsiteY84" fmla="*/ 71438 h 115252"/>
              <a:gd name="connsiteX85" fmla="*/ 294322 w 1227772"/>
              <a:gd name="connsiteY85" fmla="*/ 69533 h 115252"/>
              <a:gd name="connsiteX86" fmla="*/ 280035 w 1227772"/>
              <a:gd name="connsiteY86" fmla="*/ 79058 h 115252"/>
              <a:gd name="connsiteX87" fmla="*/ 264795 w 1227772"/>
              <a:gd name="connsiteY87" fmla="*/ 56198 h 115252"/>
              <a:gd name="connsiteX88" fmla="*/ 300038 w 1227772"/>
              <a:gd name="connsiteY88" fmla="*/ 56198 h 115252"/>
              <a:gd name="connsiteX89" fmla="*/ 352425 w 1227772"/>
              <a:gd name="connsiteY89" fmla="*/ 38100 h 115252"/>
              <a:gd name="connsiteX90" fmla="*/ 340995 w 1227772"/>
              <a:gd name="connsiteY90" fmla="*/ 27623 h 115252"/>
              <a:gd name="connsiteX91" fmla="*/ 324803 w 1227772"/>
              <a:gd name="connsiteY91" fmla="*/ 38100 h 115252"/>
              <a:gd name="connsiteX92" fmla="*/ 323850 w 1227772"/>
              <a:gd name="connsiteY92" fmla="*/ 28575 h 115252"/>
              <a:gd name="connsiteX93" fmla="*/ 307657 w 1227772"/>
              <a:gd name="connsiteY93" fmla="*/ 28575 h 115252"/>
              <a:gd name="connsiteX94" fmla="*/ 307657 w 1227772"/>
              <a:gd name="connsiteY94" fmla="*/ 33338 h 115252"/>
              <a:gd name="connsiteX95" fmla="*/ 315278 w 1227772"/>
              <a:gd name="connsiteY95" fmla="*/ 34290 h 115252"/>
              <a:gd name="connsiteX96" fmla="*/ 315278 w 1227772"/>
              <a:gd name="connsiteY96" fmla="*/ 80963 h 115252"/>
              <a:gd name="connsiteX97" fmla="*/ 307657 w 1227772"/>
              <a:gd name="connsiteY97" fmla="*/ 81915 h 115252"/>
              <a:gd name="connsiteX98" fmla="*/ 307657 w 1227772"/>
              <a:gd name="connsiteY98" fmla="*/ 86677 h 115252"/>
              <a:gd name="connsiteX99" fmla="*/ 338138 w 1227772"/>
              <a:gd name="connsiteY99" fmla="*/ 86677 h 115252"/>
              <a:gd name="connsiteX100" fmla="*/ 338138 w 1227772"/>
              <a:gd name="connsiteY100" fmla="*/ 81915 h 115252"/>
              <a:gd name="connsiteX101" fmla="*/ 325755 w 1227772"/>
              <a:gd name="connsiteY101" fmla="*/ 80963 h 115252"/>
              <a:gd name="connsiteX102" fmla="*/ 325755 w 1227772"/>
              <a:gd name="connsiteY102" fmla="*/ 49530 h 115252"/>
              <a:gd name="connsiteX103" fmla="*/ 337185 w 1227772"/>
              <a:gd name="connsiteY103" fmla="*/ 35242 h 115252"/>
              <a:gd name="connsiteX104" fmla="*/ 340995 w 1227772"/>
              <a:gd name="connsiteY104" fmla="*/ 38100 h 115252"/>
              <a:gd name="connsiteX105" fmla="*/ 340995 w 1227772"/>
              <a:gd name="connsiteY105" fmla="*/ 39052 h 115252"/>
              <a:gd name="connsiteX106" fmla="*/ 337185 w 1227772"/>
              <a:gd name="connsiteY106" fmla="*/ 40958 h 115252"/>
              <a:gd name="connsiteX107" fmla="*/ 344805 w 1227772"/>
              <a:gd name="connsiteY107" fmla="*/ 48577 h 115252"/>
              <a:gd name="connsiteX108" fmla="*/ 352425 w 1227772"/>
              <a:gd name="connsiteY108" fmla="*/ 38100 h 115252"/>
              <a:gd name="connsiteX109" fmla="*/ 378143 w 1227772"/>
              <a:gd name="connsiteY109" fmla="*/ 12383 h 115252"/>
              <a:gd name="connsiteX110" fmla="*/ 370522 w 1227772"/>
              <a:gd name="connsiteY110" fmla="*/ 5715 h 115252"/>
              <a:gd name="connsiteX111" fmla="*/ 363855 w 1227772"/>
              <a:gd name="connsiteY111" fmla="*/ 12383 h 115252"/>
              <a:gd name="connsiteX112" fmla="*/ 370522 w 1227772"/>
              <a:gd name="connsiteY112" fmla="*/ 19050 h 115252"/>
              <a:gd name="connsiteX113" fmla="*/ 378143 w 1227772"/>
              <a:gd name="connsiteY113" fmla="*/ 12383 h 115252"/>
              <a:gd name="connsiteX114" fmla="*/ 358140 w 1227772"/>
              <a:gd name="connsiteY114" fmla="*/ 85725 h 115252"/>
              <a:gd name="connsiteX115" fmla="*/ 385763 w 1227772"/>
              <a:gd name="connsiteY115" fmla="*/ 85725 h 115252"/>
              <a:gd name="connsiteX116" fmla="*/ 385763 w 1227772"/>
              <a:gd name="connsiteY116" fmla="*/ 80963 h 115252"/>
              <a:gd name="connsiteX117" fmla="*/ 377190 w 1227772"/>
              <a:gd name="connsiteY117" fmla="*/ 80010 h 115252"/>
              <a:gd name="connsiteX118" fmla="*/ 377190 w 1227772"/>
              <a:gd name="connsiteY118" fmla="*/ 28575 h 115252"/>
              <a:gd name="connsiteX119" fmla="*/ 358140 w 1227772"/>
              <a:gd name="connsiteY119" fmla="*/ 28575 h 115252"/>
              <a:gd name="connsiteX120" fmla="*/ 358140 w 1227772"/>
              <a:gd name="connsiteY120" fmla="*/ 33338 h 115252"/>
              <a:gd name="connsiteX121" fmla="*/ 366713 w 1227772"/>
              <a:gd name="connsiteY121" fmla="*/ 34290 h 115252"/>
              <a:gd name="connsiteX122" fmla="*/ 366713 w 1227772"/>
              <a:gd name="connsiteY122" fmla="*/ 80963 h 115252"/>
              <a:gd name="connsiteX123" fmla="*/ 358140 w 1227772"/>
              <a:gd name="connsiteY123" fmla="*/ 81915 h 115252"/>
              <a:gd name="connsiteX124" fmla="*/ 358140 w 1227772"/>
              <a:gd name="connsiteY124" fmla="*/ 85725 h 115252"/>
              <a:gd name="connsiteX125" fmla="*/ 429578 w 1227772"/>
              <a:gd name="connsiteY125" fmla="*/ 85725 h 115252"/>
              <a:gd name="connsiteX126" fmla="*/ 455295 w 1227772"/>
              <a:gd name="connsiteY126" fmla="*/ 85725 h 115252"/>
              <a:gd name="connsiteX127" fmla="*/ 455295 w 1227772"/>
              <a:gd name="connsiteY127" fmla="*/ 80963 h 115252"/>
              <a:gd name="connsiteX128" fmla="*/ 447675 w 1227772"/>
              <a:gd name="connsiteY128" fmla="*/ 80010 h 115252"/>
              <a:gd name="connsiteX129" fmla="*/ 447675 w 1227772"/>
              <a:gd name="connsiteY129" fmla="*/ 46673 h 115252"/>
              <a:gd name="connsiteX130" fmla="*/ 430530 w 1227772"/>
              <a:gd name="connsiteY130" fmla="*/ 27623 h 115252"/>
              <a:gd name="connsiteX131" fmla="*/ 410528 w 1227772"/>
              <a:gd name="connsiteY131" fmla="*/ 38100 h 115252"/>
              <a:gd name="connsiteX132" fmla="*/ 409575 w 1227772"/>
              <a:gd name="connsiteY132" fmla="*/ 28575 h 115252"/>
              <a:gd name="connsiteX133" fmla="*/ 393382 w 1227772"/>
              <a:gd name="connsiteY133" fmla="*/ 28575 h 115252"/>
              <a:gd name="connsiteX134" fmla="*/ 393382 w 1227772"/>
              <a:gd name="connsiteY134" fmla="*/ 33338 h 115252"/>
              <a:gd name="connsiteX135" fmla="*/ 401003 w 1227772"/>
              <a:gd name="connsiteY135" fmla="*/ 34290 h 115252"/>
              <a:gd name="connsiteX136" fmla="*/ 401003 w 1227772"/>
              <a:gd name="connsiteY136" fmla="*/ 80963 h 115252"/>
              <a:gd name="connsiteX137" fmla="*/ 393382 w 1227772"/>
              <a:gd name="connsiteY137" fmla="*/ 81915 h 115252"/>
              <a:gd name="connsiteX138" fmla="*/ 393382 w 1227772"/>
              <a:gd name="connsiteY138" fmla="*/ 86677 h 115252"/>
              <a:gd name="connsiteX139" fmla="*/ 419100 w 1227772"/>
              <a:gd name="connsiteY139" fmla="*/ 86677 h 115252"/>
              <a:gd name="connsiteX140" fmla="*/ 419100 w 1227772"/>
              <a:gd name="connsiteY140" fmla="*/ 81915 h 115252"/>
              <a:gd name="connsiteX141" fmla="*/ 411480 w 1227772"/>
              <a:gd name="connsiteY141" fmla="*/ 80963 h 115252"/>
              <a:gd name="connsiteX142" fmla="*/ 411480 w 1227772"/>
              <a:gd name="connsiteY142" fmla="*/ 50483 h 115252"/>
              <a:gd name="connsiteX143" fmla="*/ 425768 w 1227772"/>
              <a:gd name="connsiteY143" fmla="*/ 36195 h 115252"/>
              <a:gd name="connsiteX144" fmla="*/ 436245 w 1227772"/>
              <a:gd name="connsiteY144" fmla="*/ 48577 h 115252"/>
              <a:gd name="connsiteX145" fmla="*/ 436245 w 1227772"/>
              <a:gd name="connsiteY145" fmla="*/ 81915 h 115252"/>
              <a:gd name="connsiteX146" fmla="*/ 428625 w 1227772"/>
              <a:gd name="connsiteY146" fmla="*/ 82867 h 115252"/>
              <a:gd name="connsiteX147" fmla="*/ 428625 w 1227772"/>
              <a:gd name="connsiteY147" fmla="*/ 85725 h 115252"/>
              <a:gd name="connsiteX148" fmla="*/ 484822 w 1227772"/>
              <a:gd name="connsiteY148" fmla="*/ 87630 h 115252"/>
              <a:gd name="connsiteX149" fmla="*/ 501015 w 1227772"/>
              <a:gd name="connsiteY149" fmla="*/ 96202 h 115252"/>
              <a:gd name="connsiteX150" fmla="*/ 484822 w 1227772"/>
              <a:gd name="connsiteY150" fmla="*/ 107633 h 115252"/>
              <a:gd name="connsiteX151" fmla="*/ 466725 w 1227772"/>
              <a:gd name="connsiteY151" fmla="*/ 97155 h 115252"/>
              <a:gd name="connsiteX152" fmla="*/ 469582 w 1227772"/>
              <a:gd name="connsiteY152" fmla="*/ 87630 h 115252"/>
              <a:gd name="connsiteX153" fmla="*/ 484822 w 1227772"/>
              <a:gd name="connsiteY153" fmla="*/ 87630 h 115252"/>
              <a:gd name="connsiteX154" fmla="*/ 471488 w 1227772"/>
              <a:gd name="connsiteY154" fmla="*/ 46673 h 115252"/>
              <a:gd name="connsiteX155" fmla="*/ 481965 w 1227772"/>
              <a:gd name="connsiteY155" fmla="*/ 31433 h 115252"/>
              <a:gd name="connsiteX156" fmla="*/ 492443 w 1227772"/>
              <a:gd name="connsiteY156" fmla="*/ 46673 h 115252"/>
              <a:gd name="connsiteX157" fmla="*/ 481965 w 1227772"/>
              <a:gd name="connsiteY157" fmla="*/ 62865 h 115252"/>
              <a:gd name="connsiteX158" fmla="*/ 471488 w 1227772"/>
              <a:gd name="connsiteY158" fmla="*/ 46673 h 115252"/>
              <a:gd name="connsiteX159" fmla="*/ 471488 w 1227772"/>
              <a:gd name="connsiteY159" fmla="*/ 74295 h 115252"/>
              <a:gd name="connsiteX160" fmla="*/ 477203 w 1227772"/>
              <a:gd name="connsiteY160" fmla="*/ 67627 h 115252"/>
              <a:gd name="connsiteX161" fmla="*/ 483870 w 1227772"/>
              <a:gd name="connsiteY161" fmla="*/ 68580 h 115252"/>
              <a:gd name="connsiteX162" fmla="*/ 504825 w 1227772"/>
              <a:gd name="connsiteY162" fmla="*/ 47625 h 115252"/>
              <a:gd name="connsiteX163" fmla="*/ 499110 w 1227772"/>
              <a:gd name="connsiteY163" fmla="*/ 33338 h 115252"/>
              <a:gd name="connsiteX164" fmla="*/ 509588 w 1227772"/>
              <a:gd name="connsiteY164" fmla="*/ 31433 h 115252"/>
              <a:gd name="connsiteX165" fmla="*/ 509588 w 1227772"/>
              <a:gd name="connsiteY165" fmla="*/ 24765 h 115252"/>
              <a:gd name="connsiteX166" fmla="*/ 505778 w 1227772"/>
              <a:gd name="connsiteY166" fmla="*/ 23813 h 115252"/>
              <a:gd name="connsiteX167" fmla="*/ 495300 w 1227772"/>
              <a:gd name="connsiteY167" fmla="*/ 29527 h 115252"/>
              <a:gd name="connsiteX168" fmla="*/ 482918 w 1227772"/>
              <a:gd name="connsiteY168" fmla="*/ 26670 h 115252"/>
              <a:gd name="connsiteX169" fmla="*/ 460057 w 1227772"/>
              <a:gd name="connsiteY169" fmla="*/ 48577 h 115252"/>
              <a:gd name="connsiteX170" fmla="*/ 470535 w 1227772"/>
              <a:gd name="connsiteY170" fmla="*/ 66675 h 115252"/>
              <a:gd name="connsiteX171" fmla="*/ 460057 w 1227772"/>
              <a:gd name="connsiteY171" fmla="*/ 80010 h 115252"/>
              <a:gd name="connsiteX172" fmla="*/ 463868 w 1227772"/>
              <a:gd name="connsiteY172" fmla="*/ 86677 h 115252"/>
              <a:gd name="connsiteX173" fmla="*/ 456247 w 1227772"/>
              <a:gd name="connsiteY173" fmla="*/ 100965 h 115252"/>
              <a:gd name="connsiteX174" fmla="*/ 481013 w 1227772"/>
              <a:gd name="connsiteY174" fmla="*/ 115252 h 115252"/>
              <a:gd name="connsiteX175" fmla="*/ 508635 w 1227772"/>
              <a:gd name="connsiteY175" fmla="*/ 95250 h 115252"/>
              <a:gd name="connsiteX176" fmla="*/ 485775 w 1227772"/>
              <a:gd name="connsiteY176" fmla="*/ 78105 h 115252"/>
              <a:gd name="connsiteX177" fmla="*/ 475297 w 1227772"/>
              <a:gd name="connsiteY177" fmla="*/ 78105 h 115252"/>
              <a:gd name="connsiteX178" fmla="*/ 471488 w 1227772"/>
              <a:gd name="connsiteY178" fmla="*/ 74295 h 115252"/>
              <a:gd name="connsiteX179" fmla="*/ 572453 w 1227772"/>
              <a:gd name="connsiteY179" fmla="*/ 69533 h 115252"/>
              <a:gd name="connsiteX180" fmla="*/ 561022 w 1227772"/>
              <a:gd name="connsiteY180" fmla="*/ 80010 h 115252"/>
              <a:gd name="connsiteX181" fmla="*/ 553403 w 1227772"/>
              <a:gd name="connsiteY181" fmla="*/ 70485 h 115252"/>
              <a:gd name="connsiteX182" fmla="*/ 566738 w 1227772"/>
              <a:gd name="connsiteY182" fmla="*/ 59055 h 115252"/>
              <a:gd name="connsiteX183" fmla="*/ 572453 w 1227772"/>
              <a:gd name="connsiteY183" fmla="*/ 59055 h 115252"/>
              <a:gd name="connsiteX184" fmla="*/ 572453 w 1227772"/>
              <a:gd name="connsiteY184" fmla="*/ 69533 h 115252"/>
              <a:gd name="connsiteX185" fmla="*/ 583882 w 1227772"/>
              <a:gd name="connsiteY185" fmla="*/ 86677 h 115252"/>
              <a:gd name="connsiteX186" fmla="*/ 592455 w 1227772"/>
              <a:gd name="connsiteY186" fmla="*/ 84773 h 115252"/>
              <a:gd name="connsiteX187" fmla="*/ 591503 w 1227772"/>
              <a:gd name="connsiteY187" fmla="*/ 80963 h 115252"/>
              <a:gd name="connsiteX188" fmla="*/ 587693 w 1227772"/>
              <a:gd name="connsiteY188" fmla="*/ 81915 h 115252"/>
              <a:gd name="connsiteX189" fmla="*/ 583882 w 1227772"/>
              <a:gd name="connsiteY189" fmla="*/ 75248 h 115252"/>
              <a:gd name="connsiteX190" fmla="*/ 583882 w 1227772"/>
              <a:gd name="connsiteY190" fmla="*/ 49530 h 115252"/>
              <a:gd name="connsiteX191" fmla="*/ 563880 w 1227772"/>
              <a:gd name="connsiteY191" fmla="*/ 27623 h 115252"/>
              <a:gd name="connsiteX192" fmla="*/ 544830 w 1227772"/>
              <a:gd name="connsiteY192" fmla="*/ 41910 h 115252"/>
              <a:gd name="connsiteX193" fmla="*/ 551497 w 1227772"/>
              <a:gd name="connsiteY193" fmla="*/ 48577 h 115252"/>
              <a:gd name="connsiteX194" fmla="*/ 558165 w 1227772"/>
              <a:gd name="connsiteY194" fmla="*/ 42863 h 115252"/>
              <a:gd name="connsiteX195" fmla="*/ 557213 w 1227772"/>
              <a:gd name="connsiteY195" fmla="*/ 39052 h 115252"/>
              <a:gd name="connsiteX196" fmla="*/ 552450 w 1227772"/>
              <a:gd name="connsiteY196" fmla="*/ 39052 h 115252"/>
              <a:gd name="connsiteX197" fmla="*/ 552450 w 1227772"/>
              <a:gd name="connsiteY197" fmla="*/ 37148 h 115252"/>
              <a:gd name="connsiteX198" fmla="*/ 561975 w 1227772"/>
              <a:gd name="connsiteY198" fmla="*/ 32385 h 115252"/>
              <a:gd name="connsiteX199" fmla="*/ 573405 w 1227772"/>
              <a:gd name="connsiteY199" fmla="*/ 47625 h 115252"/>
              <a:gd name="connsiteX200" fmla="*/ 573405 w 1227772"/>
              <a:gd name="connsiteY200" fmla="*/ 55245 h 115252"/>
              <a:gd name="connsiteX201" fmla="*/ 565785 w 1227772"/>
              <a:gd name="connsiteY201" fmla="*/ 55245 h 115252"/>
              <a:gd name="connsiteX202" fmla="*/ 541972 w 1227772"/>
              <a:gd name="connsiteY202" fmla="*/ 71438 h 115252"/>
              <a:gd name="connsiteX203" fmla="*/ 557213 w 1227772"/>
              <a:gd name="connsiteY203" fmla="*/ 85725 h 115252"/>
              <a:gd name="connsiteX204" fmla="*/ 573405 w 1227772"/>
              <a:gd name="connsiteY204" fmla="*/ 77152 h 115252"/>
              <a:gd name="connsiteX205" fmla="*/ 583882 w 1227772"/>
              <a:gd name="connsiteY205" fmla="*/ 86677 h 115252"/>
              <a:gd name="connsiteX206" fmla="*/ 665797 w 1227772"/>
              <a:gd name="connsiteY206" fmla="*/ 57150 h 115252"/>
              <a:gd name="connsiteX207" fmla="*/ 652463 w 1227772"/>
              <a:gd name="connsiteY207" fmla="*/ 80963 h 115252"/>
              <a:gd name="connsiteX208" fmla="*/ 638175 w 1227772"/>
              <a:gd name="connsiteY208" fmla="*/ 66675 h 115252"/>
              <a:gd name="connsiteX209" fmla="*/ 638175 w 1227772"/>
              <a:gd name="connsiteY209" fmla="*/ 49530 h 115252"/>
              <a:gd name="connsiteX210" fmla="*/ 652463 w 1227772"/>
              <a:gd name="connsiteY210" fmla="*/ 34290 h 115252"/>
              <a:gd name="connsiteX211" fmla="*/ 665797 w 1227772"/>
              <a:gd name="connsiteY211" fmla="*/ 57150 h 115252"/>
              <a:gd name="connsiteX212" fmla="*/ 677228 w 1227772"/>
              <a:gd name="connsiteY212" fmla="*/ 56198 h 115252"/>
              <a:gd name="connsiteX213" fmla="*/ 656272 w 1227772"/>
              <a:gd name="connsiteY213" fmla="*/ 26670 h 115252"/>
              <a:gd name="connsiteX214" fmla="*/ 638175 w 1227772"/>
              <a:gd name="connsiteY214" fmla="*/ 36195 h 115252"/>
              <a:gd name="connsiteX215" fmla="*/ 638175 w 1227772"/>
              <a:gd name="connsiteY215" fmla="*/ 0 h 115252"/>
              <a:gd name="connsiteX216" fmla="*/ 620078 w 1227772"/>
              <a:gd name="connsiteY216" fmla="*/ 0 h 115252"/>
              <a:gd name="connsiteX217" fmla="*/ 620078 w 1227772"/>
              <a:gd name="connsiteY217" fmla="*/ 4763 h 115252"/>
              <a:gd name="connsiteX218" fmla="*/ 627697 w 1227772"/>
              <a:gd name="connsiteY218" fmla="*/ 5715 h 115252"/>
              <a:gd name="connsiteX219" fmla="*/ 627697 w 1227772"/>
              <a:gd name="connsiteY219" fmla="*/ 86677 h 115252"/>
              <a:gd name="connsiteX220" fmla="*/ 631507 w 1227772"/>
              <a:gd name="connsiteY220" fmla="*/ 86677 h 115252"/>
              <a:gd name="connsiteX221" fmla="*/ 636270 w 1227772"/>
              <a:gd name="connsiteY221" fmla="*/ 80010 h 115252"/>
              <a:gd name="connsiteX222" fmla="*/ 653415 w 1227772"/>
              <a:gd name="connsiteY222" fmla="*/ 86677 h 115252"/>
              <a:gd name="connsiteX223" fmla="*/ 677228 w 1227772"/>
              <a:gd name="connsiteY223" fmla="*/ 56198 h 115252"/>
              <a:gd name="connsiteX224" fmla="*/ 722947 w 1227772"/>
              <a:gd name="connsiteY224" fmla="*/ 50483 h 115252"/>
              <a:gd name="connsiteX225" fmla="*/ 698182 w 1227772"/>
              <a:gd name="connsiteY225" fmla="*/ 50483 h 115252"/>
              <a:gd name="connsiteX226" fmla="*/ 711518 w 1227772"/>
              <a:gd name="connsiteY226" fmla="*/ 32385 h 115252"/>
              <a:gd name="connsiteX227" fmla="*/ 721995 w 1227772"/>
              <a:gd name="connsiteY227" fmla="*/ 48577 h 115252"/>
              <a:gd name="connsiteX228" fmla="*/ 721995 w 1227772"/>
              <a:gd name="connsiteY228" fmla="*/ 50483 h 115252"/>
              <a:gd name="connsiteX229" fmla="*/ 733425 w 1227772"/>
              <a:gd name="connsiteY229" fmla="*/ 57150 h 115252"/>
              <a:gd name="connsiteX230" fmla="*/ 733425 w 1227772"/>
              <a:gd name="connsiteY230" fmla="*/ 52388 h 115252"/>
              <a:gd name="connsiteX231" fmla="*/ 711518 w 1227772"/>
              <a:gd name="connsiteY231" fmla="*/ 27623 h 115252"/>
              <a:gd name="connsiteX232" fmla="*/ 685800 w 1227772"/>
              <a:gd name="connsiteY232" fmla="*/ 58102 h 115252"/>
              <a:gd name="connsiteX233" fmla="*/ 710565 w 1227772"/>
              <a:gd name="connsiteY233" fmla="*/ 86677 h 115252"/>
              <a:gd name="connsiteX234" fmla="*/ 732472 w 1227772"/>
              <a:gd name="connsiteY234" fmla="*/ 71438 h 115252"/>
              <a:gd name="connsiteX235" fmla="*/ 727710 w 1227772"/>
              <a:gd name="connsiteY235" fmla="*/ 69533 h 115252"/>
              <a:gd name="connsiteX236" fmla="*/ 713422 w 1227772"/>
              <a:gd name="connsiteY236" fmla="*/ 79058 h 115252"/>
              <a:gd name="connsiteX237" fmla="*/ 698182 w 1227772"/>
              <a:gd name="connsiteY237" fmla="*/ 56198 h 115252"/>
              <a:gd name="connsiteX238" fmla="*/ 733425 w 1227772"/>
              <a:gd name="connsiteY238" fmla="*/ 56198 h 115252"/>
              <a:gd name="connsiteX239" fmla="*/ 815340 w 1227772"/>
              <a:gd name="connsiteY239" fmla="*/ 72390 h 115252"/>
              <a:gd name="connsiteX240" fmla="*/ 810578 w 1227772"/>
              <a:gd name="connsiteY240" fmla="*/ 71438 h 115252"/>
              <a:gd name="connsiteX241" fmla="*/ 802005 w 1227772"/>
              <a:gd name="connsiteY241" fmla="*/ 80963 h 115252"/>
              <a:gd name="connsiteX242" fmla="*/ 796290 w 1227772"/>
              <a:gd name="connsiteY242" fmla="*/ 72390 h 115252"/>
              <a:gd name="connsiteX243" fmla="*/ 796290 w 1227772"/>
              <a:gd name="connsiteY243" fmla="*/ 35242 h 115252"/>
              <a:gd name="connsiteX244" fmla="*/ 808672 w 1227772"/>
              <a:gd name="connsiteY244" fmla="*/ 35242 h 115252"/>
              <a:gd name="connsiteX245" fmla="*/ 808672 w 1227772"/>
              <a:gd name="connsiteY245" fmla="*/ 28575 h 115252"/>
              <a:gd name="connsiteX246" fmla="*/ 796290 w 1227772"/>
              <a:gd name="connsiteY246" fmla="*/ 28575 h 115252"/>
              <a:gd name="connsiteX247" fmla="*/ 796290 w 1227772"/>
              <a:gd name="connsiteY247" fmla="*/ 11430 h 115252"/>
              <a:gd name="connsiteX248" fmla="*/ 793432 w 1227772"/>
              <a:gd name="connsiteY248" fmla="*/ 11430 h 115252"/>
              <a:gd name="connsiteX249" fmla="*/ 785813 w 1227772"/>
              <a:gd name="connsiteY249" fmla="*/ 13335 h 115252"/>
              <a:gd name="connsiteX250" fmla="*/ 785813 w 1227772"/>
              <a:gd name="connsiteY250" fmla="*/ 28575 h 115252"/>
              <a:gd name="connsiteX251" fmla="*/ 759143 w 1227772"/>
              <a:gd name="connsiteY251" fmla="*/ 28575 h 115252"/>
              <a:gd name="connsiteX252" fmla="*/ 759143 w 1227772"/>
              <a:gd name="connsiteY252" fmla="*/ 11430 h 115252"/>
              <a:gd name="connsiteX253" fmla="*/ 756285 w 1227772"/>
              <a:gd name="connsiteY253" fmla="*/ 11430 h 115252"/>
              <a:gd name="connsiteX254" fmla="*/ 748665 w 1227772"/>
              <a:gd name="connsiteY254" fmla="*/ 13335 h 115252"/>
              <a:gd name="connsiteX255" fmla="*/ 748665 w 1227772"/>
              <a:gd name="connsiteY255" fmla="*/ 28575 h 115252"/>
              <a:gd name="connsiteX256" fmla="*/ 740093 w 1227772"/>
              <a:gd name="connsiteY256" fmla="*/ 28575 h 115252"/>
              <a:gd name="connsiteX257" fmla="*/ 740093 w 1227772"/>
              <a:gd name="connsiteY257" fmla="*/ 34290 h 115252"/>
              <a:gd name="connsiteX258" fmla="*/ 748665 w 1227772"/>
              <a:gd name="connsiteY258" fmla="*/ 34290 h 115252"/>
              <a:gd name="connsiteX259" fmla="*/ 748665 w 1227772"/>
              <a:gd name="connsiteY259" fmla="*/ 73342 h 115252"/>
              <a:gd name="connsiteX260" fmla="*/ 762000 w 1227772"/>
              <a:gd name="connsiteY260" fmla="*/ 86677 h 115252"/>
              <a:gd name="connsiteX261" fmla="*/ 778193 w 1227772"/>
              <a:gd name="connsiteY261" fmla="*/ 72390 h 115252"/>
              <a:gd name="connsiteX262" fmla="*/ 773430 w 1227772"/>
              <a:gd name="connsiteY262" fmla="*/ 71438 h 115252"/>
              <a:gd name="connsiteX263" fmla="*/ 764857 w 1227772"/>
              <a:gd name="connsiteY263" fmla="*/ 80963 h 115252"/>
              <a:gd name="connsiteX264" fmla="*/ 759143 w 1227772"/>
              <a:gd name="connsiteY264" fmla="*/ 72390 h 115252"/>
              <a:gd name="connsiteX265" fmla="*/ 759143 w 1227772"/>
              <a:gd name="connsiteY265" fmla="*/ 35242 h 115252"/>
              <a:gd name="connsiteX266" fmla="*/ 785813 w 1227772"/>
              <a:gd name="connsiteY266" fmla="*/ 35242 h 115252"/>
              <a:gd name="connsiteX267" fmla="*/ 785813 w 1227772"/>
              <a:gd name="connsiteY267" fmla="*/ 74295 h 115252"/>
              <a:gd name="connsiteX268" fmla="*/ 799147 w 1227772"/>
              <a:gd name="connsiteY268" fmla="*/ 87630 h 115252"/>
              <a:gd name="connsiteX269" fmla="*/ 815340 w 1227772"/>
              <a:gd name="connsiteY269" fmla="*/ 72390 h 115252"/>
              <a:gd name="connsiteX270" fmla="*/ 858203 w 1227772"/>
              <a:gd name="connsiteY270" fmla="*/ 50483 h 115252"/>
              <a:gd name="connsiteX271" fmla="*/ 833438 w 1227772"/>
              <a:gd name="connsiteY271" fmla="*/ 50483 h 115252"/>
              <a:gd name="connsiteX272" fmla="*/ 846772 w 1227772"/>
              <a:gd name="connsiteY272" fmla="*/ 32385 h 115252"/>
              <a:gd name="connsiteX273" fmla="*/ 857250 w 1227772"/>
              <a:gd name="connsiteY273" fmla="*/ 48577 h 115252"/>
              <a:gd name="connsiteX274" fmla="*/ 857250 w 1227772"/>
              <a:gd name="connsiteY274" fmla="*/ 50483 h 115252"/>
              <a:gd name="connsiteX275" fmla="*/ 868680 w 1227772"/>
              <a:gd name="connsiteY275" fmla="*/ 57150 h 115252"/>
              <a:gd name="connsiteX276" fmla="*/ 868680 w 1227772"/>
              <a:gd name="connsiteY276" fmla="*/ 52388 h 115252"/>
              <a:gd name="connsiteX277" fmla="*/ 846772 w 1227772"/>
              <a:gd name="connsiteY277" fmla="*/ 27623 h 115252"/>
              <a:gd name="connsiteX278" fmla="*/ 821055 w 1227772"/>
              <a:gd name="connsiteY278" fmla="*/ 58102 h 115252"/>
              <a:gd name="connsiteX279" fmla="*/ 845820 w 1227772"/>
              <a:gd name="connsiteY279" fmla="*/ 86677 h 115252"/>
              <a:gd name="connsiteX280" fmla="*/ 867728 w 1227772"/>
              <a:gd name="connsiteY280" fmla="*/ 71438 h 115252"/>
              <a:gd name="connsiteX281" fmla="*/ 862965 w 1227772"/>
              <a:gd name="connsiteY281" fmla="*/ 69533 h 115252"/>
              <a:gd name="connsiteX282" fmla="*/ 848678 w 1227772"/>
              <a:gd name="connsiteY282" fmla="*/ 79058 h 115252"/>
              <a:gd name="connsiteX283" fmla="*/ 833438 w 1227772"/>
              <a:gd name="connsiteY283" fmla="*/ 56198 h 115252"/>
              <a:gd name="connsiteX284" fmla="*/ 868680 w 1227772"/>
              <a:gd name="connsiteY284" fmla="*/ 56198 h 115252"/>
              <a:gd name="connsiteX285" fmla="*/ 920115 w 1227772"/>
              <a:gd name="connsiteY285" fmla="*/ 38100 h 115252"/>
              <a:gd name="connsiteX286" fmla="*/ 908685 w 1227772"/>
              <a:gd name="connsiteY286" fmla="*/ 27623 h 115252"/>
              <a:gd name="connsiteX287" fmla="*/ 892493 w 1227772"/>
              <a:gd name="connsiteY287" fmla="*/ 38100 h 115252"/>
              <a:gd name="connsiteX288" fmla="*/ 891540 w 1227772"/>
              <a:gd name="connsiteY288" fmla="*/ 28575 h 115252"/>
              <a:gd name="connsiteX289" fmla="*/ 875347 w 1227772"/>
              <a:gd name="connsiteY289" fmla="*/ 28575 h 115252"/>
              <a:gd name="connsiteX290" fmla="*/ 875347 w 1227772"/>
              <a:gd name="connsiteY290" fmla="*/ 33338 h 115252"/>
              <a:gd name="connsiteX291" fmla="*/ 882968 w 1227772"/>
              <a:gd name="connsiteY291" fmla="*/ 34290 h 115252"/>
              <a:gd name="connsiteX292" fmla="*/ 882968 w 1227772"/>
              <a:gd name="connsiteY292" fmla="*/ 80963 h 115252"/>
              <a:gd name="connsiteX293" fmla="*/ 875347 w 1227772"/>
              <a:gd name="connsiteY293" fmla="*/ 81915 h 115252"/>
              <a:gd name="connsiteX294" fmla="*/ 875347 w 1227772"/>
              <a:gd name="connsiteY294" fmla="*/ 86677 h 115252"/>
              <a:gd name="connsiteX295" fmla="*/ 905828 w 1227772"/>
              <a:gd name="connsiteY295" fmla="*/ 86677 h 115252"/>
              <a:gd name="connsiteX296" fmla="*/ 905828 w 1227772"/>
              <a:gd name="connsiteY296" fmla="*/ 81915 h 115252"/>
              <a:gd name="connsiteX297" fmla="*/ 893445 w 1227772"/>
              <a:gd name="connsiteY297" fmla="*/ 80963 h 115252"/>
              <a:gd name="connsiteX298" fmla="*/ 893445 w 1227772"/>
              <a:gd name="connsiteY298" fmla="*/ 49530 h 115252"/>
              <a:gd name="connsiteX299" fmla="*/ 904875 w 1227772"/>
              <a:gd name="connsiteY299" fmla="*/ 35242 h 115252"/>
              <a:gd name="connsiteX300" fmla="*/ 908685 w 1227772"/>
              <a:gd name="connsiteY300" fmla="*/ 38100 h 115252"/>
              <a:gd name="connsiteX301" fmla="*/ 908685 w 1227772"/>
              <a:gd name="connsiteY301" fmla="*/ 39052 h 115252"/>
              <a:gd name="connsiteX302" fmla="*/ 904875 w 1227772"/>
              <a:gd name="connsiteY302" fmla="*/ 40958 h 115252"/>
              <a:gd name="connsiteX303" fmla="*/ 912495 w 1227772"/>
              <a:gd name="connsiteY303" fmla="*/ 48577 h 115252"/>
              <a:gd name="connsiteX304" fmla="*/ 920115 w 1227772"/>
              <a:gd name="connsiteY304" fmla="*/ 38100 h 115252"/>
              <a:gd name="connsiteX305" fmla="*/ 1024890 w 1227772"/>
              <a:gd name="connsiteY305" fmla="*/ 33338 h 115252"/>
              <a:gd name="connsiteX306" fmla="*/ 1030605 w 1227772"/>
              <a:gd name="connsiteY306" fmla="*/ 33338 h 115252"/>
              <a:gd name="connsiteX307" fmla="*/ 1030605 w 1227772"/>
              <a:gd name="connsiteY307" fmla="*/ 28575 h 115252"/>
              <a:gd name="connsiteX308" fmla="*/ 1010603 w 1227772"/>
              <a:gd name="connsiteY308" fmla="*/ 28575 h 115252"/>
              <a:gd name="connsiteX309" fmla="*/ 1010603 w 1227772"/>
              <a:gd name="connsiteY309" fmla="*/ 33338 h 115252"/>
              <a:gd name="connsiteX310" fmla="*/ 1018222 w 1227772"/>
              <a:gd name="connsiteY310" fmla="*/ 33338 h 115252"/>
              <a:gd name="connsiteX311" fmla="*/ 1007745 w 1227772"/>
              <a:gd name="connsiteY311" fmla="*/ 74295 h 115252"/>
              <a:gd name="connsiteX312" fmla="*/ 993457 w 1227772"/>
              <a:gd name="connsiteY312" fmla="*/ 33338 h 115252"/>
              <a:gd name="connsiteX313" fmla="*/ 999172 w 1227772"/>
              <a:gd name="connsiteY313" fmla="*/ 33338 h 115252"/>
              <a:gd name="connsiteX314" fmla="*/ 999172 w 1227772"/>
              <a:gd name="connsiteY314" fmla="*/ 28575 h 115252"/>
              <a:gd name="connsiteX315" fmla="*/ 978218 w 1227772"/>
              <a:gd name="connsiteY315" fmla="*/ 28575 h 115252"/>
              <a:gd name="connsiteX316" fmla="*/ 978218 w 1227772"/>
              <a:gd name="connsiteY316" fmla="*/ 33338 h 115252"/>
              <a:gd name="connsiteX317" fmla="*/ 982980 w 1227772"/>
              <a:gd name="connsiteY317" fmla="*/ 33338 h 115252"/>
              <a:gd name="connsiteX318" fmla="*/ 985838 w 1227772"/>
              <a:gd name="connsiteY318" fmla="*/ 42863 h 115252"/>
              <a:gd name="connsiteX319" fmla="*/ 974407 w 1227772"/>
              <a:gd name="connsiteY319" fmla="*/ 74295 h 115252"/>
              <a:gd name="connsiteX320" fmla="*/ 962025 w 1227772"/>
              <a:gd name="connsiteY320" fmla="*/ 33338 h 115252"/>
              <a:gd name="connsiteX321" fmla="*/ 969645 w 1227772"/>
              <a:gd name="connsiteY321" fmla="*/ 33338 h 115252"/>
              <a:gd name="connsiteX322" fmla="*/ 969645 w 1227772"/>
              <a:gd name="connsiteY322" fmla="*/ 28575 h 115252"/>
              <a:gd name="connsiteX323" fmla="*/ 944880 w 1227772"/>
              <a:gd name="connsiteY323" fmla="*/ 28575 h 115252"/>
              <a:gd name="connsiteX324" fmla="*/ 944880 w 1227772"/>
              <a:gd name="connsiteY324" fmla="*/ 33338 h 115252"/>
              <a:gd name="connsiteX325" fmla="*/ 949643 w 1227772"/>
              <a:gd name="connsiteY325" fmla="*/ 33338 h 115252"/>
              <a:gd name="connsiteX326" fmla="*/ 966788 w 1227772"/>
              <a:gd name="connsiteY326" fmla="*/ 85725 h 115252"/>
              <a:gd name="connsiteX327" fmla="*/ 975360 w 1227772"/>
              <a:gd name="connsiteY327" fmla="*/ 85725 h 115252"/>
              <a:gd name="connsiteX328" fmla="*/ 987743 w 1227772"/>
              <a:gd name="connsiteY328" fmla="*/ 52388 h 115252"/>
              <a:gd name="connsiteX329" fmla="*/ 988695 w 1227772"/>
              <a:gd name="connsiteY329" fmla="*/ 52388 h 115252"/>
              <a:gd name="connsiteX330" fmla="*/ 1001078 w 1227772"/>
              <a:gd name="connsiteY330" fmla="*/ 85725 h 115252"/>
              <a:gd name="connsiteX331" fmla="*/ 1009650 w 1227772"/>
              <a:gd name="connsiteY331" fmla="*/ 85725 h 115252"/>
              <a:gd name="connsiteX332" fmla="*/ 1024890 w 1227772"/>
              <a:gd name="connsiteY332" fmla="*/ 33338 h 115252"/>
              <a:gd name="connsiteX333" fmla="*/ 1072515 w 1227772"/>
              <a:gd name="connsiteY333" fmla="*/ 57150 h 115252"/>
              <a:gd name="connsiteX334" fmla="*/ 1059180 w 1227772"/>
              <a:gd name="connsiteY334" fmla="*/ 80963 h 115252"/>
              <a:gd name="connsiteX335" fmla="*/ 1044893 w 1227772"/>
              <a:gd name="connsiteY335" fmla="*/ 56198 h 115252"/>
              <a:gd name="connsiteX336" fmla="*/ 1058228 w 1227772"/>
              <a:gd name="connsiteY336" fmla="*/ 32385 h 115252"/>
              <a:gd name="connsiteX337" fmla="*/ 1072515 w 1227772"/>
              <a:gd name="connsiteY337" fmla="*/ 57150 h 115252"/>
              <a:gd name="connsiteX338" fmla="*/ 1084898 w 1227772"/>
              <a:gd name="connsiteY338" fmla="*/ 57150 h 115252"/>
              <a:gd name="connsiteX339" fmla="*/ 1059180 w 1227772"/>
              <a:gd name="connsiteY339" fmla="*/ 27623 h 115252"/>
              <a:gd name="connsiteX340" fmla="*/ 1033463 w 1227772"/>
              <a:gd name="connsiteY340" fmla="*/ 58102 h 115252"/>
              <a:gd name="connsiteX341" fmla="*/ 1059180 w 1227772"/>
              <a:gd name="connsiteY341" fmla="*/ 87630 h 115252"/>
              <a:gd name="connsiteX342" fmla="*/ 1084898 w 1227772"/>
              <a:gd name="connsiteY342" fmla="*/ 57150 h 115252"/>
              <a:gd name="connsiteX343" fmla="*/ 1136332 w 1227772"/>
              <a:gd name="connsiteY343" fmla="*/ 38100 h 115252"/>
              <a:gd name="connsiteX344" fmla="*/ 1124903 w 1227772"/>
              <a:gd name="connsiteY344" fmla="*/ 27623 h 115252"/>
              <a:gd name="connsiteX345" fmla="*/ 1108710 w 1227772"/>
              <a:gd name="connsiteY345" fmla="*/ 38100 h 115252"/>
              <a:gd name="connsiteX346" fmla="*/ 1107757 w 1227772"/>
              <a:gd name="connsiteY346" fmla="*/ 28575 h 115252"/>
              <a:gd name="connsiteX347" fmla="*/ 1091565 w 1227772"/>
              <a:gd name="connsiteY347" fmla="*/ 28575 h 115252"/>
              <a:gd name="connsiteX348" fmla="*/ 1091565 w 1227772"/>
              <a:gd name="connsiteY348" fmla="*/ 33338 h 115252"/>
              <a:gd name="connsiteX349" fmla="*/ 1099185 w 1227772"/>
              <a:gd name="connsiteY349" fmla="*/ 34290 h 115252"/>
              <a:gd name="connsiteX350" fmla="*/ 1099185 w 1227772"/>
              <a:gd name="connsiteY350" fmla="*/ 80963 h 115252"/>
              <a:gd name="connsiteX351" fmla="*/ 1091565 w 1227772"/>
              <a:gd name="connsiteY351" fmla="*/ 81915 h 115252"/>
              <a:gd name="connsiteX352" fmla="*/ 1091565 w 1227772"/>
              <a:gd name="connsiteY352" fmla="*/ 86677 h 115252"/>
              <a:gd name="connsiteX353" fmla="*/ 1122045 w 1227772"/>
              <a:gd name="connsiteY353" fmla="*/ 86677 h 115252"/>
              <a:gd name="connsiteX354" fmla="*/ 1122045 w 1227772"/>
              <a:gd name="connsiteY354" fmla="*/ 81915 h 115252"/>
              <a:gd name="connsiteX355" fmla="*/ 1109663 w 1227772"/>
              <a:gd name="connsiteY355" fmla="*/ 80963 h 115252"/>
              <a:gd name="connsiteX356" fmla="*/ 1109663 w 1227772"/>
              <a:gd name="connsiteY356" fmla="*/ 49530 h 115252"/>
              <a:gd name="connsiteX357" fmla="*/ 1121093 w 1227772"/>
              <a:gd name="connsiteY357" fmla="*/ 35242 h 115252"/>
              <a:gd name="connsiteX358" fmla="*/ 1124903 w 1227772"/>
              <a:gd name="connsiteY358" fmla="*/ 38100 h 115252"/>
              <a:gd name="connsiteX359" fmla="*/ 1124903 w 1227772"/>
              <a:gd name="connsiteY359" fmla="*/ 39052 h 115252"/>
              <a:gd name="connsiteX360" fmla="*/ 1121093 w 1227772"/>
              <a:gd name="connsiteY360" fmla="*/ 40958 h 115252"/>
              <a:gd name="connsiteX361" fmla="*/ 1128713 w 1227772"/>
              <a:gd name="connsiteY361" fmla="*/ 48577 h 115252"/>
              <a:gd name="connsiteX362" fmla="*/ 1136332 w 1227772"/>
              <a:gd name="connsiteY362" fmla="*/ 38100 h 115252"/>
              <a:gd name="connsiteX363" fmla="*/ 1138238 w 1227772"/>
              <a:gd name="connsiteY363" fmla="*/ 85725 h 115252"/>
              <a:gd name="connsiteX364" fmla="*/ 1164907 w 1227772"/>
              <a:gd name="connsiteY364" fmla="*/ 85725 h 115252"/>
              <a:gd name="connsiteX365" fmla="*/ 1164907 w 1227772"/>
              <a:gd name="connsiteY365" fmla="*/ 80963 h 115252"/>
              <a:gd name="connsiteX366" fmla="*/ 1156335 w 1227772"/>
              <a:gd name="connsiteY366" fmla="*/ 80010 h 115252"/>
              <a:gd name="connsiteX367" fmla="*/ 1156335 w 1227772"/>
              <a:gd name="connsiteY367" fmla="*/ 0 h 115252"/>
              <a:gd name="connsiteX368" fmla="*/ 1137285 w 1227772"/>
              <a:gd name="connsiteY368" fmla="*/ 0 h 115252"/>
              <a:gd name="connsiteX369" fmla="*/ 1137285 w 1227772"/>
              <a:gd name="connsiteY369" fmla="*/ 4763 h 115252"/>
              <a:gd name="connsiteX370" fmla="*/ 1144905 w 1227772"/>
              <a:gd name="connsiteY370" fmla="*/ 5715 h 115252"/>
              <a:gd name="connsiteX371" fmla="*/ 1144905 w 1227772"/>
              <a:gd name="connsiteY371" fmla="*/ 80010 h 115252"/>
              <a:gd name="connsiteX372" fmla="*/ 1137285 w 1227772"/>
              <a:gd name="connsiteY372" fmla="*/ 80963 h 115252"/>
              <a:gd name="connsiteX373" fmla="*/ 1137285 w 1227772"/>
              <a:gd name="connsiteY373" fmla="*/ 85725 h 115252"/>
              <a:gd name="connsiteX374" fmla="*/ 1209675 w 1227772"/>
              <a:gd name="connsiteY374" fmla="*/ 64770 h 115252"/>
              <a:gd name="connsiteX375" fmla="*/ 1195388 w 1227772"/>
              <a:gd name="connsiteY375" fmla="*/ 79058 h 115252"/>
              <a:gd name="connsiteX376" fmla="*/ 1182053 w 1227772"/>
              <a:gd name="connsiteY376" fmla="*/ 56198 h 115252"/>
              <a:gd name="connsiteX377" fmla="*/ 1196340 w 1227772"/>
              <a:gd name="connsiteY377" fmla="*/ 32385 h 115252"/>
              <a:gd name="connsiteX378" fmla="*/ 1209675 w 1227772"/>
              <a:gd name="connsiteY378" fmla="*/ 45720 h 115252"/>
              <a:gd name="connsiteX379" fmla="*/ 1209675 w 1227772"/>
              <a:gd name="connsiteY379" fmla="*/ 64770 h 115252"/>
              <a:gd name="connsiteX380" fmla="*/ 1227773 w 1227772"/>
              <a:gd name="connsiteY380" fmla="*/ 85725 h 115252"/>
              <a:gd name="connsiteX381" fmla="*/ 1227773 w 1227772"/>
              <a:gd name="connsiteY381" fmla="*/ 80963 h 115252"/>
              <a:gd name="connsiteX382" fmla="*/ 1220153 w 1227772"/>
              <a:gd name="connsiteY382" fmla="*/ 80010 h 115252"/>
              <a:gd name="connsiteX383" fmla="*/ 1220153 w 1227772"/>
              <a:gd name="connsiteY383" fmla="*/ 0 h 115252"/>
              <a:gd name="connsiteX384" fmla="*/ 1200150 w 1227772"/>
              <a:gd name="connsiteY384" fmla="*/ 0 h 115252"/>
              <a:gd name="connsiteX385" fmla="*/ 1200150 w 1227772"/>
              <a:gd name="connsiteY385" fmla="*/ 4763 h 115252"/>
              <a:gd name="connsiteX386" fmla="*/ 1208723 w 1227772"/>
              <a:gd name="connsiteY386" fmla="*/ 5715 h 115252"/>
              <a:gd name="connsiteX387" fmla="*/ 1208723 w 1227772"/>
              <a:gd name="connsiteY387" fmla="*/ 33338 h 115252"/>
              <a:gd name="connsiteX388" fmla="*/ 1193482 w 1227772"/>
              <a:gd name="connsiteY388" fmla="*/ 26670 h 115252"/>
              <a:gd name="connsiteX389" fmla="*/ 1169670 w 1227772"/>
              <a:gd name="connsiteY389" fmla="*/ 57150 h 115252"/>
              <a:gd name="connsiteX390" fmla="*/ 1191578 w 1227772"/>
              <a:gd name="connsiteY390" fmla="*/ 85725 h 115252"/>
              <a:gd name="connsiteX391" fmla="*/ 1209675 w 1227772"/>
              <a:gd name="connsiteY391" fmla="*/ 76200 h 115252"/>
              <a:gd name="connsiteX392" fmla="*/ 1210628 w 1227772"/>
              <a:gd name="connsiteY392" fmla="*/ 84773 h 115252"/>
              <a:gd name="connsiteX393" fmla="*/ 1227773 w 1227772"/>
              <a:gd name="connsiteY393" fmla="*/ 84773 h 115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</a:cxnLst>
            <a:rect l="l" t="t" r="r" b="b"/>
            <a:pathLst>
              <a:path w="1227772" h="115252">
                <a:moveTo>
                  <a:pt x="57150" y="42863"/>
                </a:moveTo>
                <a:cubicBezTo>
                  <a:pt x="57150" y="65723"/>
                  <a:pt x="47625" y="80010"/>
                  <a:pt x="25718" y="80010"/>
                </a:cubicBezTo>
                <a:lnTo>
                  <a:pt x="20955" y="80010"/>
                </a:lnTo>
                <a:lnTo>
                  <a:pt x="20955" y="4763"/>
                </a:lnTo>
                <a:lnTo>
                  <a:pt x="23813" y="4763"/>
                </a:lnTo>
                <a:cubicBezTo>
                  <a:pt x="46672" y="5715"/>
                  <a:pt x="57150" y="16192"/>
                  <a:pt x="57150" y="42863"/>
                </a:cubicBezTo>
                <a:moveTo>
                  <a:pt x="70485" y="43815"/>
                </a:moveTo>
                <a:cubicBezTo>
                  <a:pt x="70485" y="15240"/>
                  <a:pt x="54293" y="0"/>
                  <a:pt x="27622" y="0"/>
                </a:cubicBezTo>
                <a:lnTo>
                  <a:pt x="0" y="0"/>
                </a:lnTo>
                <a:lnTo>
                  <a:pt x="0" y="4763"/>
                </a:lnTo>
                <a:lnTo>
                  <a:pt x="9525" y="5715"/>
                </a:lnTo>
                <a:lnTo>
                  <a:pt x="9525" y="80963"/>
                </a:lnTo>
                <a:lnTo>
                  <a:pt x="0" y="81915"/>
                </a:lnTo>
                <a:lnTo>
                  <a:pt x="0" y="86677"/>
                </a:lnTo>
                <a:lnTo>
                  <a:pt x="24765" y="86677"/>
                </a:lnTo>
                <a:cubicBezTo>
                  <a:pt x="50482" y="85725"/>
                  <a:pt x="70485" y="76200"/>
                  <a:pt x="70485" y="43815"/>
                </a:cubicBezTo>
                <a:moveTo>
                  <a:pt x="116205" y="50483"/>
                </a:moveTo>
                <a:lnTo>
                  <a:pt x="91440" y="50483"/>
                </a:lnTo>
                <a:cubicBezTo>
                  <a:pt x="92393" y="40958"/>
                  <a:pt x="96203" y="32385"/>
                  <a:pt x="104775" y="32385"/>
                </a:cubicBezTo>
                <a:cubicBezTo>
                  <a:pt x="112395" y="32385"/>
                  <a:pt x="115253" y="38100"/>
                  <a:pt x="115253" y="48577"/>
                </a:cubicBezTo>
                <a:lnTo>
                  <a:pt x="115253" y="50483"/>
                </a:lnTo>
                <a:close/>
                <a:moveTo>
                  <a:pt x="126682" y="57150"/>
                </a:moveTo>
                <a:cubicBezTo>
                  <a:pt x="126682" y="55245"/>
                  <a:pt x="126682" y="54292"/>
                  <a:pt x="126682" y="52388"/>
                </a:cubicBezTo>
                <a:cubicBezTo>
                  <a:pt x="126682" y="35242"/>
                  <a:pt x="118110" y="27623"/>
                  <a:pt x="104775" y="27623"/>
                </a:cubicBezTo>
                <a:cubicBezTo>
                  <a:pt x="89535" y="27623"/>
                  <a:pt x="79057" y="39052"/>
                  <a:pt x="79057" y="58102"/>
                </a:cubicBezTo>
                <a:cubicBezTo>
                  <a:pt x="79057" y="75248"/>
                  <a:pt x="86678" y="86677"/>
                  <a:pt x="103822" y="86677"/>
                </a:cubicBezTo>
                <a:cubicBezTo>
                  <a:pt x="115253" y="86677"/>
                  <a:pt x="122872" y="80963"/>
                  <a:pt x="125730" y="71438"/>
                </a:cubicBezTo>
                <a:lnTo>
                  <a:pt x="120968" y="69533"/>
                </a:lnTo>
                <a:cubicBezTo>
                  <a:pt x="118110" y="76200"/>
                  <a:pt x="114300" y="79058"/>
                  <a:pt x="106680" y="79058"/>
                </a:cubicBezTo>
                <a:cubicBezTo>
                  <a:pt x="95250" y="79058"/>
                  <a:pt x="91440" y="70485"/>
                  <a:pt x="91440" y="56198"/>
                </a:cubicBezTo>
                <a:lnTo>
                  <a:pt x="126682" y="56198"/>
                </a:lnTo>
                <a:close/>
                <a:moveTo>
                  <a:pt x="132397" y="85725"/>
                </a:moveTo>
                <a:lnTo>
                  <a:pt x="159068" y="85725"/>
                </a:lnTo>
                <a:lnTo>
                  <a:pt x="159068" y="80963"/>
                </a:lnTo>
                <a:lnTo>
                  <a:pt x="150495" y="80010"/>
                </a:lnTo>
                <a:lnTo>
                  <a:pt x="150495" y="0"/>
                </a:lnTo>
                <a:lnTo>
                  <a:pt x="131445" y="0"/>
                </a:lnTo>
                <a:lnTo>
                  <a:pt x="131445" y="4763"/>
                </a:lnTo>
                <a:lnTo>
                  <a:pt x="139065" y="5715"/>
                </a:lnTo>
                <a:lnTo>
                  <a:pt x="139065" y="80010"/>
                </a:lnTo>
                <a:lnTo>
                  <a:pt x="131445" y="80963"/>
                </a:lnTo>
                <a:lnTo>
                  <a:pt x="131445" y="85725"/>
                </a:lnTo>
                <a:close/>
                <a:moveTo>
                  <a:pt x="185738" y="12383"/>
                </a:moveTo>
                <a:cubicBezTo>
                  <a:pt x="185738" y="7620"/>
                  <a:pt x="182880" y="5715"/>
                  <a:pt x="178118" y="5715"/>
                </a:cubicBezTo>
                <a:cubicBezTo>
                  <a:pt x="173355" y="5715"/>
                  <a:pt x="171450" y="8573"/>
                  <a:pt x="171450" y="12383"/>
                </a:cubicBezTo>
                <a:cubicBezTo>
                  <a:pt x="171450" y="16192"/>
                  <a:pt x="173355" y="19050"/>
                  <a:pt x="178118" y="19050"/>
                </a:cubicBezTo>
                <a:cubicBezTo>
                  <a:pt x="183832" y="19050"/>
                  <a:pt x="185738" y="16192"/>
                  <a:pt x="185738" y="12383"/>
                </a:cubicBezTo>
                <a:moveTo>
                  <a:pt x="166688" y="85725"/>
                </a:moveTo>
                <a:lnTo>
                  <a:pt x="194310" y="85725"/>
                </a:lnTo>
                <a:lnTo>
                  <a:pt x="194310" y="80963"/>
                </a:lnTo>
                <a:lnTo>
                  <a:pt x="185738" y="80010"/>
                </a:lnTo>
                <a:lnTo>
                  <a:pt x="185738" y="28575"/>
                </a:lnTo>
                <a:lnTo>
                  <a:pt x="166688" y="28575"/>
                </a:lnTo>
                <a:lnTo>
                  <a:pt x="166688" y="33338"/>
                </a:lnTo>
                <a:lnTo>
                  <a:pt x="175260" y="34290"/>
                </a:lnTo>
                <a:lnTo>
                  <a:pt x="175260" y="80963"/>
                </a:lnTo>
                <a:lnTo>
                  <a:pt x="166688" y="81915"/>
                </a:lnTo>
                <a:lnTo>
                  <a:pt x="166688" y="85725"/>
                </a:lnTo>
                <a:close/>
                <a:moveTo>
                  <a:pt x="244793" y="33338"/>
                </a:moveTo>
                <a:lnTo>
                  <a:pt x="250507" y="33338"/>
                </a:lnTo>
                <a:lnTo>
                  <a:pt x="250507" y="28575"/>
                </a:lnTo>
                <a:lnTo>
                  <a:pt x="230505" y="28575"/>
                </a:lnTo>
                <a:lnTo>
                  <a:pt x="230505" y="33338"/>
                </a:lnTo>
                <a:lnTo>
                  <a:pt x="238125" y="33338"/>
                </a:lnTo>
                <a:lnTo>
                  <a:pt x="224790" y="73342"/>
                </a:lnTo>
                <a:lnTo>
                  <a:pt x="211455" y="33338"/>
                </a:lnTo>
                <a:lnTo>
                  <a:pt x="219075" y="33338"/>
                </a:lnTo>
                <a:lnTo>
                  <a:pt x="219075" y="28575"/>
                </a:lnTo>
                <a:lnTo>
                  <a:pt x="194310" y="28575"/>
                </a:lnTo>
                <a:lnTo>
                  <a:pt x="194310" y="33338"/>
                </a:lnTo>
                <a:lnTo>
                  <a:pt x="199072" y="33338"/>
                </a:lnTo>
                <a:lnTo>
                  <a:pt x="217170" y="85725"/>
                </a:lnTo>
                <a:lnTo>
                  <a:pt x="225743" y="85725"/>
                </a:lnTo>
                <a:lnTo>
                  <a:pt x="244793" y="33338"/>
                </a:lnTo>
                <a:close/>
                <a:moveTo>
                  <a:pt x="289560" y="50483"/>
                </a:moveTo>
                <a:lnTo>
                  <a:pt x="264795" y="50483"/>
                </a:lnTo>
                <a:cubicBezTo>
                  <a:pt x="265747" y="40958"/>
                  <a:pt x="269557" y="32385"/>
                  <a:pt x="278130" y="32385"/>
                </a:cubicBezTo>
                <a:cubicBezTo>
                  <a:pt x="285750" y="32385"/>
                  <a:pt x="288607" y="38100"/>
                  <a:pt x="288607" y="48577"/>
                </a:cubicBezTo>
                <a:lnTo>
                  <a:pt x="288607" y="50483"/>
                </a:lnTo>
                <a:close/>
                <a:moveTo>
                  <a:pt x="300038" y="57150"/>
                </a:moveTo>
                <a:cubicBezTo>
                  <a:pt x="300038" y="55245"/>
                  <a:pt x="300038" y="54292"/>
                  <a:pt x="300038" y="52388"/>
                </a:cubicBezTo>
                <a:cubicBezTo>
                  <a:pt x="300038" y="35242"/>
                  <a:pt x="291465" y="27623"/>
                  <a:pt x="278130" y="27623"/>
                </a:cubicBezTo>
                <a:cubicBezTo>
                  <a:pt x="262890" y="27623"/>
                  <a:pt x="252413" y="39052"/>
                  <a:pt x="252413" y="58102"/>
                </a:cubicBezTo>
                <a:cubicBezTo>
                  <a:pt x="252413" y="75248"/>
                  <a:pt x="260032" y="86677"/>
                  <a:pt x="277178" y="86677"/>
                </a:cubicBezTo>
                <a:cubicBezTo>
                  <a:pt x="288607" y="86677"/>
                  <a:pt x="296228" y="80963"/>
                  <a:pt x="299085" y="71438"/>
                </a:cubicBezTo>
                <a:lnTo>
                  <a:pt x="294322" y="69533"/>
                </a:lnTo>
                <a:cubicBezTo>
                  <a:pt x="291465" y="76200"/>
                  <a:pt x="287655" y="79058"/>
                  <a:pt x="280035" y="79058"/>
                </a:cubicBezTo>
                <a:cubicBezTo>
                  <a:pt x="268605" y="79058"/>
                  <a:pt x="264795" y="70485"/>
                  <a:pt x="264795" y="56198"/>
                </a:cubicBezTo>
                <a:lnTo>
                  <a:pt x="300038" y="56198"/>
                </a:lnTo>
                <a:close/>
                <a:moveTo>
                  <a:pt x="352425" y="38100"/>
                </a:moveTo>
                <a:cubicBezTo>
                  <a:pt x="352425" y="31433"/>
                  <a:pt x="346710" y="27623"/>
                  <a:pt x="340995" y="27623"/>
                </a:cubicBezTo>
                <a:cubicBezTo>
                  <a:pt x="332422" y="27623"/>
                  <a:pt x="327660" y="32385"/>
                  <a:pt x="324803" y="38100"/>
                </a:cubicBezTo>
                <a:lnTo>
                  <a:pt x="323850" y="28575"/>
                </a:lnTo>
                <a:lnTo>
                  <a:pt x="307657" y="28575"/>
                </a:lnTo>
                <a:lnTo>
                  <a:pt x="307657" y="33338"/>
                </a:lnTo>
                <a:lnTo>
                  <a:pt x="315278" y="34290"/>
                </a:lnTo>
                <a:lnTo>
                  <a:pt x="315278" y="80963"/>
                </a:lnTo>
                <a:lnTo>
                  <a:pt x="307657" y="81915"/>
                </a:lnTo>
                <a:lnTo>
                  <a:pt x="307657" y="86677"/>
                </a:lnTo>
                <a:lnTo>
                  <a:pt x="338138" y="86677"/>
                </a:lnTo>
                <a:lnTo>
                  <a:pt x="338138" y="81915"/>
                </a:lnTo>
                <a:lnTo>
                  <a:pt x="325755" y="80963"/>
                </a:lnTo>
                <a:lnTo>
                  <a:pt x="325755" y="49530"/>
                </a:lnTo>
                <a:cubicBezTo>
                  <a:pt x="325755" y="42863"/>
                  <a:pt x="331470" y="35242"/>
                  <a:pt x="337185" y="35242"/>
                </a:cubicBezTo>
                <a:cubicBezTo>
                  <a:pt x="339090" y="35242"/>
                  <a:pt x="340995" y="36195"/>
                  <a:pt x="340995" y="38100"/>
                </a:cubicBezTo>
                <a:cubicBezTo>
                  <a:pt x="340995" y="38100"/>
                  <a:pt x="340995" y="39052"/>
                  <a:pt x="340995" y="39052"/>
                </a:cubicBezTo>
                <a:lnTo>
                  <a:pt x="337185" y="40958"/>
                </a:lnTo>
                <a:cubicBezTo>
                  <a:pt x="337185" y="45720"/>
                  <a:pt x="340043" y="48577"/>
                  <a:pt x="344805" y="48577"/>
                </a:cubicBezTo>
                <a:cubicBezTo>
                  <a:pt x="348615" y="46673"/>
                  <a:pt x="352425" y="43815"/>
                  <a:pt x="352425" y="38100"/>
                </a:cubicBezTo>
                <a:moveTo>
                  <a:pt x="378143" y="12383"/>
                </a:moveTo>
                <a:cubicBezTo>
                  <a:pt x="378143" y="7620"/>
                  <a:pt x="375285" y="5715"/>
                  <a:pt x="370522" y="5715"/>
                </a:cubicBezTo>
                <a:cubicBezTo>
                  <a:pt x="365760" y="5715"/>
                  <a:pt x="363855" y="8573"/>
                  <a:pt x="363855" y="12383"/>
                </a:cubicBezTo>
                <a:cubicBezTo>
                  <a:pt x="363855" y="16192"/>
                  <a:pt x="365760" y="19050"/>
                  <a:pt x="370522" y="19050"/>
                </a:cubicBezTo>
                <a:cubicBezTo>
                  <a:pt x="375285" y="19050"/>
                  <a:pt x="378143" y="16192"/>
                  <a:pt x="378143" y="12383"/>
                </a:cubicBezTo>
                <a:moveTo>
                  <a:pt x="358140" y="85725"/>
                </a:moveTo>
                <a:lnTo>
                  <a:pt x="385763" y="85725"/>
                </a:lnTo>
                <a:lnTo>
                  <a:pt x="385763" y="80963"/>
                </a:lnTo>
                <a:lnTo>
                  <a:pt x="377190" y="80010"/>
                </a:lnTo>
                <a:lnTo>
                  <a:pt x="377190" y="28575"/>
                </a:lnTo>
                <a:lnTo>
                  <a:pt x="358140" y="28575"/>
                </a:lnTo>
                <a:lnTo>
                  <a:pt x="358140" y="33338"/>
                </a:lnTo>
                <a:lnTo>
                  <a:pt x="366713" y="34290"/>
                </a:lnTo>
                <a:lnTo>
                  <a:pt x="366713" y="80963"/>
                </a:lnTo>
                <a:lnTo>
                  <a:pt x="358140" y="81915"/>
                </a:lnTo>
                <a:lnTo>
                  <a:pt x="358140" y="85725"/>
                </a:lnTo>
                <a:close/>
                <a:moveTo>
                  <a:pt x="429578" y="85725"/>
                </a:moveTo>
                <a:lnTo>
                  <a:pt x="455295" y="85725"/>
                </a:lnTo>
                <a:lnTo>
                  <a:pt x="455295" y="80963"/>
                </a:lnTo>
                <a:lnTo>
                  <a:pt x="447675" y="80010"/>
                </a:lnTo>
                <a:lnTo>
                  <a:pt x="447675" y="46673"/>
                </a:lnTo>
                <a:cubicBezTo>
                  <a:pt x="447675" y="33338"/>
                  <a:pt x="442913" y="27623"/>
                  <a:pt x="430530" y="27623"/>
                </a:cubicBezTo>
                <a:cubicBezTo>
                  <a:pt x="421005" y="27623"/>
                  <a:pt x="414338" y="33338"/>
                  <a:pt x="410528" y="38100"/>
                </a:cubicBezTo>
                <a:lnTo>
                  <a:pt x="409575" y="28575"/>
                </a:lnTo>
                <a:lnTo>
                  <a:pt x="393382" y="28575"/>
                </a:lnTo>
                <a:lnTo>
                  <a:pt x="393382" y="33338"/>
                </a:lnTo>
                <a:lnTo>
                  <a:pt x="401003" y="34290"/>
                </a:lnTo>
                <a:lnTo>
                  <a:pt x="401003" y="80963"/>
                </a:lnTo>
                <a:lnTo>
                  <a:pt x="393382" y="81915"/>
                </a:lnTo>
                <a:lnTo>
                  <a:pt x="393382" y="86677"/>
                </a:lnTo>
                <a:lnTo>
                  <a:pt x="419100" y="86677"/>
                </a:lnTo>
                <a:lnTo>
                  <a:pt x="419100" y="81915"/>
                </a:lnTo>
                <a:lnTo>
                  <a:pt x="411480" y="80963"/>
                </a:lnTo>
                <a:lnTo>
                  <a:pt x="411480" y="50483"/>
                </a:lnTo>
                <a:cubicBezTo>
                  <a:pt x="411480" y="40958"/>
                  <a:pt x="418147" y="36195"/>
                  <a:pt x="425768" y="36195"/>
                </a:cubicBezTo>
                <a:cubicBezTo>
                  <a:pt x="434340" y="36195"/>
                  <a:pt x="436245" y="40958"/>
                  <a:pt x="436245" y="48577"/>
                </a:cubicBezTo>
                <a:lnTo>
                  <a:pt x="436245" y="81915"/>
                </a:lnTo>
                <a:lnTo>
                  <a:pt x="428625" y="82867"/>
                </a:lnTo>
                <a:lnTo>
                  <a:pt x="428625" y="85725"/>
                </a:lnTo>
                <a:close/>
                <a:moveTo>
                  <a:pt x="484822" y="87630"/>
                </a:moveTo>
                <a:cubicBezTo>
                  <a:pt x="495300" y="87630"/>
                  <a:pt x="501015" y="90488"/>
                  <a:pt x="501015" y="96202"/>
                </a:cubicBezTo>
                <a:cubicBezTo>
                  <a:pt x="501015" y="103823"/>
                  <a:pt x="495300" y="107633"/>
                  <a:pt x="484822" y="107633"/>
                </a:cubicBezTo>
                <a:cubicBezTo>
                  <a:pt x="470535" y="107633"/>
                  <a:pt x="466725" y="102870"/>
                  <a:pt x="466725" y="97155"/>
                </a:cubicBezTo>
                <a:cubicBezTo>
                  <a:pt x="466725" y="94298"/>
                  <a:pt x="467678" y="89535"/>
                  <a:pt x="469582" y="87630"/>
                </a:cubicBezTo>
                <a:lnTo>
                  <a:pt x="484822" y="87630"/>
                </a:lnTo>
                <a:close/>
                <a:moveTo>
                  <a:pt x="471488" y="46673"/>
                </a:moveTo>
                <a:cubicBezTo>
                  <a:pt x="471488" y="35242"/>
                  <a:pt x="476250" y="31433"/>
                  <a:pt x="481965" y="31433"/>
                </a:cubicBezTo>
                <a:cubicBezTo>
                  <a:pt x="488632" y="31433"/>
                  <a:pt x="492443" y="35242"/>
                  <a:pt x="492443" y="46673"/>
                </a:cubicBezTo>
                <a:cubicBezTo>
                  <a:pt x="492443" y="59055"/>
                  <a:pt x="487680" y="62865"/>
                  <a:pt x="481965" y="62865"/>
                </a:cubicBezTo>
                <a:cubicBezTo>
                  <a:pt x="476250" y="62865"/>
                  <a:pt x="471488" y="59055"/>
                  <a:pt x="471488" y="46673"/>
                </a:cubicBezTo>
                <a:moveTo>
                  <a:pt x="471488" y="74295"/>
                </a:moveTo>
                <a:cubicBezTo>
                  <a:pt x="471488" y="72390"/>
                  <a:pt x="473393" y="70485"/>
                  <a:pt x="477203" y="67627"/>
                </a:cubicBezTo>
                <a:cubicBezTo>
                  <a:pt x="479107" y="67627"/>
                  <a:pt x="481013" y="68580"/>
                  <a:pt x="483870" y="68580"/>
                </a:cubicBezTo>
                <a:cubicBezTo>
                  <a:pt x="496253" y="68580"/>
                  <a:pt x="504825" y="60960"/>
                  <a:pt x="504825" y="47625"/>
                </a:cubicBezTo>
                <a:cubicBezTo>
                  <a:pt x="504825" y="40958"/>
                  <a:pt x="501968" y="36195"/>
                  <a:pt x="499110" y="33338"/>
                </a:cubicBezTo>
                <a:lnTo>
                  <a:pt x="509588" y="31433"/>
                </a:lnTo>
                <a:lnTo>
                  <a:pt x="509588" y="24765"/>
                </a:lnTo>
                <a:cubicBezTo>
                  <a:pt x="508635" y="23813"/>
                  <a:pt x="507682" y="23813"/>
                  <a:pt x="505778" y="23813"/>
                </a:cubicBezTo>
                <a:cubicBezTo>
                  <a:pt x="501968" y="23813"/>
                  <a:pt x="498157" y="26670"/>
                  <a:pt x="495300" y="29527"/>
                </a:cubicBezTo>
                <a:cubicBezTo>
                  <a:pt x="492443" y="27623"/>
                  <a:pt x="488632" y="26670"/>
                  <a:pt x="482918" y="26670"/>
                </a:cubicBezTo>
                <a:cubicBezTo>
                  <a:pt x="467678" y="26670"/>
                  <a:pt x="460057" y="37148"/>
                  <a:pt x="460057" y="48577"/>
                </a:cubicBezTo>
                <a:cubicBezTo>
                  <a:pt x="460057" y="57150"/>
                  <a:pt x="463868" y="63817"/>
                  <a:pt x="470535" y="66675"/>
                </a:cubicBezTo>
                <a:cubicBezTo>
                  <a:pt x="464820" y="71438"/>
                  <a:pt x="460057" y="75248"/>
                  <a:pt x="460057" y="80010"/>
                </a:cubicBezTo>
                <a:cubicBezTo>
                  <a:pt x="460057" y="82867"/>
                  <a:pt x="461010" y="84773"/>
                  <a:pt x="463868" y="86677"/>
                </a:cubicBezTo>
                <a:cubicBezTo>
                  <a:pt x="460057" y="88583"/>
                  <a:pt x="456247" y="94298"/>
                  <a:pt x="456247" y="100965"/>
                </a:cubicBezTo>
                <a:cubicBezTo>
                  <a:pt x="456247" y="108585"/>
                  <a:pt x="462915" y="115252"/>
                  <a:pt x="481013" y="115252"/>
                </a:cubicBezTo>
                <a:cubicBezTo>
                  <a:pt x="502920" y="115252"/>
                  <a:pt x="508635" y="106680"/>
                  <a:pt x="508635" y="95250"/>
                </a:cubicBezTo>
                <a:cubicBezTo>
                  <a:pt x="508635" y="81915"/>
                  <a:pt x="499110" y="78105"/>
                  <a:pt x="485775" y="78105"/>
                </a:cubicBezTo>
                <a:lnTo>
                  <a:pt x="475297" y="78105"/>
                </a:lnTo>
                <a:cubicBezTo>
                  <a:pt x="472440" y="77152"/>
                  <a:pt x="471488" y="77152"/>
                  <a:pt x="471488" y="74295"/>
                </a:cubicBezTo>
                <a:moveTo>
                  <a:pt x="572453" y="69533"/>
                </a:moveTo>
                <a:cubicBezTo>
                  <a:pt x="572453" y="76200"/>
                  <a:pt x="566738" y="80010"/>
                  <a:pt x="561022" y="80010"/>
                </a:cubicBezTo>
                <a:cubicBezTo>
                  <a:pt x="555307" y="80010"/>
                  <a:pt x="553403" y="76200"/>
                  <a:pt x="553403" y="70485"/>
                </a:cubicBezTo>
                <a:cubicBezTo>
                  <a:pt x="553403" y="63817"/>
                  <a:pt x="556260" y="59055"/>
                  <a:pt x="566738" y="59055"/>
                </a:cubicBezTo>
                <a:lnTo>
                  <a:pt x="572453" y="59055"/>
                </a:lnTo>
                <a:lnTo>
                  <a:pt x="572453" y="69533"/>
                </a:lnTo>
                <a:close/>
                <a:moveTo>
                  <a:pt x="583882" y="86677"/>
                </a:moveTo>
                <a:cubicBezTo>
                  <a:pt x="587693" y="86677"/>
                  <a:pt x="590550" y="85725"/>
                  <a:pt x="592455" y="84773"/>
                </a:cubicBezTo>
                <a:lnTo>
                  <a:pt x="591503" y="80963"/>
                </a:lnTo>
                <a:cubicBezTo>
                  <a:pt x="590550" y="80963"/>
                  <a:pt x="588645" y="81915"/>
                  <a:pt x="587693" y="81915"/>
                </a:cubicBezTo>
                <a:cubicBezTo>
                  <a:pt x="584835" y="81915"/>
                  <a:pt x="583882" y="80010"/>
                  <a:pt x="583882" y="75248"/>
                </a:cubicBezTo>
                <a:lnTo>
                  <a:pt x="583882" y="49530"/>
                </a:lnTo>
                <a:cubicBezTo>
                  <a:pt x="583882" y="33338"/>
                  <a:pt x="577215" y="27623"/>
                  <a:pt x="563880" y="27623"/>
                </a:cubicBezTo>
                <a:cubicBezTo>
                  <a:pt x="552450" y="27623"/>
                  <a:pt x="544830" y="33338"/>
                  <a:pt x="544830" y="41910"/>
                </a:cubicBezTo>
                <a:cubicBezTo>
                  <a:pt x="544830" y="46673"/>
                  <a:pt x="547688" y="48577"/>
                  <a:pt x="551497" y="48577"/>
                </a:cubicBezTo>
                <a:cubicBezTo>
                  <a:pt x="555307" y="48577"/>
                  <a:pt x="558165" y="46673"/>
                  <a:pt x="558165" y="42863"/>
                </a:cubicBezTo>
                <a:cubicBezTo>
                  <a:pt x="558165" y="41910"/>
                  <a:pt x="558165" y="40005"/>
                  <a:pt x="557213" y="39052"/>
                </a:cubicBezTo>
                <a:lnTo>
                  <a:pt x="552450" y="39052"/>
                </a:lnTo>
                <a:cubicBezTo>
                  <a:pt x="552450" y="38100"/>
                  <a:pt x="552450" y="38100"/>
                  <a:pt x="552450" y="37148"/>
                </a:cubicBezTo>
                <a:cubicBezTo>
                  <a:pt x="552450" y="32385"/>
                  <a:pt x="558165" y="32385"/>
                  <a:pt x="561975" y="32385"/>
                </a:cubicBezTo>
                <a:cubicBezTo>
                  <a:pt x="570547" y="32385"/>
                  <a:pt x="573405" y="38100"/>
                  <a:pt x="573405" y="47625"/>
                </a:cubicBezTo>
                <a:lnTo>
                  <a:pt x="573405" y="55245"/>
                </a:lnTo>
                <a:lnTo>
                  <a:pt x="565785" y="55245"/>
                </a:lnTo>
                <a:cubicBezTo>
                  <a:pt x="552450" y="55245"/>
                  <a:pt x="541972" y="59055"/>
                  <a:pt x="541972" y="71438"/>
                </a:cubicBezTo>
                <a:cubicBezTo>
                  <a:pt x="541972" y="81915"/>
                  <a:pt x="548640" y="85725"/>
                  <a:pt x="557213" y="85725"/>
                </a:cubicBezTo>
                <a:cubicBezTo>
                  <a:pt x="563880" y="85725"/>
                  <a:pt x="570547" y="82867"/>
                  <a:pt x="573405" y="77152"/>
                </a:cubicBezTo>
                <a:cubicBezTo>
                  <a:pt x="574357" y="84773"/>
                  <a:pt x="577215" y="86677"/>
                  <a:pt x="583882" y="86677"/>
                </a:cubicBezTo>
                <a:moveTo>
                  <a:pt x="665797" y="57150"/>
                </a:moveTo>
                <a:cubicBezTo>
                  <a:pt x="665797" y="72390"/>
                  <a:pt x="662940" y="80963"/>
                  <a:pt x="652463" y="80963"/>
                </a:cubicBezTo>
                <a:cubicBezTo>
                  <a:pt x="644843" y="80963"/>
                  <a:pt x="638175" y="75248"/>
                  <a:pt x="638175" y="66675"/>
                </a:cubicBezTo>
                <a:lnTo>
                  <a:pt x="638175" y="49530"/>
                </a:lnTo>
                <a:cubicBezTo>
                  <a:pt x="638175" y="40005"/>
                  <a:pt x="644843" y="34290"/>
                  <a:pt x="652463" y="34290"/>
                </a:cubicBezTo>
                <a:cubicBezTo>
                  <a:pt x="662940" y="34290"/>
                  <a:pt x="665797" y="42863"/>
                  <a:pt x="665797" y="57150"/>
                </a:cubicBezTo>
                <a:moveTo>
                  <a:pt x="677228" y="56198"/>
                </a:moveTo>
                <a:cubicBezTo>
                  <a:pt x="677228" y="37148"/>
                  <a:pt x="669607" y="26670"/>
                  <a:pt x="656272" y="26670"/>
                </a:cubicBezTo>
                <a:cubicBezTo>
                  <a:pt x="646747" y="26670"/>
                  <a:pt x="641032" y="31433"/>
                  <a:pt x="638175" y="36195"/>
                </a:cubicBezTo>
                <a:lnTo>
                  <a:pt x="638175" y="0"/>
                </a:lnTo>
                <a:lnTo>
                  <a:pt x="620078" y="0"/>
                </a:lnTo>
                <a:lnTo>
                  <a:pt x="620078" y="4763"/>
                </a:lnTo>
                <a:lnTo>
                  <a:pt x="627697" y="5715"/>
                </a:lnTo>
                <a:lnTo>
                  <a:pt x="627697" y="86677"/>
                </a:lnTo>
                <a:lnTo>
                  <a:pt x="631507" y="86677"/>
                </a:lnTo>
                <a:lnTo>
                  <a:pt x="636270" y="80010"/>
                </a:lnTo>
                <a:cubicBezTo>
                  <a:pt x="640080" y="83820"/>
                  <a:pt x="645795" y="86677"/>
                  <a:pt x="653415" y="86677"/>
                </a:cubicBezTo>
                <a:cubicBezTo>
                  <a:pt x="669607" y="86677"/>
                  <a:pt x="677228" y="73342"/>
                  <a:pt x="677228" y="56198"/>
                </a:cubicBezTo>
                <a:moveTo>
                  <a:pt x="722947" y="50483"/>
                </a:moveTo>
                <a:lnTo>
                  <a:pt x="698182" y="50483"/>
                </a:lnTo>
                <a:cubicBezTo>
                  <a:pt x="699135" y="40958"/>
                  <a:pt x="702945" y="32385"/>
                  <a:pt x="711518" y="32385"/>
                </a:cubicBezTo>
                <a:cubicBezTo>
                  <a:pt x="719138" y="32385"/>
                  <a:pt x="721995" y="38100"/>
                  <a:pt x="721995" y="48577"/>
                </a:cubicBezTo>
                <a:lnTo>
                  <a:pt x="721995" y="50483"/>
                </a:lnTo>
                <a:close/>
                <a:moveTo>
                  <a:pt x="733425" y="57150"/>
                </a:moveTo>
                <a:cubicBezTo>
                  <a:pt x="733425" y="55245"/>
                  <a:pt x="733425" y="54292"/>
                  <a:pt x="733425" y="52388"/>
                </a:cubicBezTo>
                <a:cubicBezTo>
                  <a:pt x="733425" y="35242"/>
                  <a:pt x="724853" y="27623"/>
                  <a:pt x="711518" y="27623"/>
                </a:cubicBezTo>
                <a:cubicBezTo>
                  <a:pt x="696278" y="27623"/>
                  <a:pt x="685800" y="39052"/>
                  <a:pt x="685800" y="58102"/>
                </a:cubicBezTo>
                <a:cubicBezTo>
                  <a:pt x="685800" y="75248"/>
                  <a:pt x="693420" y="86677"/>
                  <a:pt x="710565" y="86677"/>
                </a:cubicBezTo>
                <a:cubicBezTo>
                  <a:pt x="721995" y="86677"/>
                  <a:pt x="729615" y="80963"/>
                  <a:pt x="732472" y="71438"/>
                </a:cubicBezTo>
                <a:lnTo>
                  <a:pt x="727710" y="69533"/>
                </a:lnTo>
                <a:cubicBezTo>
                  <a:pt x="724853" y="76200"/>
                  <a:pt x="721043" y="79058"/>
                  <a:pt x="713422" y="79058"/>
                </a:cubicBezTo>
                <a:cubicBezTo>
                  <a:pt x="701993" y="79058"/>
                  <a:pt x="698182" y="70485"/>
                  <a:pt x="698182" y="56198"/>
                </a:cubicBezTo>
                <a:lnTo>
                  <a:pt x="733425" y="56198"/>
                </a:lnTo>
                <a:close/>
                <a:moveTo>
                  <a:pt x="815340" y="72390"/>
                </a:moveTo>
                <a:lnTo>
                  <a:pt x="810578" y="71438"/>
                </a:lnTo>
                <a:cubicBezTo>
                  <a:pt x="808672" y="78105"/>
                  <a:pt x="805815" y="80963"/>
                  <a:pt x="802005" y="80963"/>
                </a:cubicBezTo>
                <a:cubicBezTo>
                  <a:pt x="797243" y="80963"/>
                  <a:pt x="796290" y="78105"/>
                  <a:pt x="796290" y="72390"/>
                </a:cubicBezTo>
                <a:lnTo>
                  <a:pt x="796290" y="35242"/>
                </a:lnTo>
                <a:lnTo>
                  <a:pt x="808672" y="35242"/>
                </a:lnTo>
                <a:lnTo>
                  <a:pt x="808672" y="28575"/>
                </a:lnTo>
                <a:lnTo>
                  <a:pt x="796290" y="28575"/>
                </a:lnTo>
                <a:lnTo>
                  <a:pt x="796290" y="11430"/>
                </a:lnTo>
                <a:lnTo>
                  <a:pt x="793432" y="11430"/>
                </a:lnTo>
                <a:lnTo>
                  <a:pt x="785813" y="13335"/>
                </a:lnTo>
                <a:lnTo>
                  <a:pt x="785813" y="28575"/>
                </a:lnTo>
                <a:lnTo>
                  <a:pt x="759143" y="28575"/>
                </a:lnTo>
                <a:lnTo>
                  <a:pt x="759143" y="11430"/>
                </a:lnTo>
                <a:lnTo>
                  <a:pt x="756285" y="11430"/>
                </a:lnTo>
                <a:lnTo>
                  <a:pt x="748665" y="13335"/>
                </a:lnTo>
                <a:lnTo>
                  <a:pt x="748665" y="28575"/>
                </a:lnTo>
                <a:lnTo>
                  <a:pt x="740093" y="28575"/>
                </a:lnTo>
                <a:lnTo>
                  <a:pt x="740093" y="34290"/>
                </a:lnTo>
                <a:lnTo>
                  <a:pt x="748665" y="34290"/>
                </a:lnTo>
                <a:lnTo>
                  <a:pt x="748665" y="73342"/>
                </a:lnTo>
                <a:cubicBezTo>
                  <a:pt x="748665" y="82867"/>
                  <a:pt x="753428" y="86677"/>
                  <a:pt x="762000" y="86677"/>
                </a:cubicBezTo>
                <a:cubicBezTo>
                  <a:pt x="771525" y="86677"/>
                  <a:pt x="776288" y="81915"/>
                  <a:pt x="778193" y="72390"/>
                </a:cubicBezTo>
                <a:lnTo>
                  <a:pt x="773430" y="71438"/>
                </a:lnTo>
                <a:cubicBezTo>
                  <a:pt x="771525" y="78105"/>
                  <a:pt x="768668" y="80963"/>
                  <a:pt x="764857" y="80963"/>
                </a:cubicBezTo>
                <a:cubicBezTo>
                  <a:pt x="760095" y="80963"/>
                  <a:pt x="759143" y="78105"/>
                  <a:pt x="759143" y="72390"/>
                </a:cubicBezTo>
                <a:lnTo>
                  <a:pt x="759143" y="35242"/>
                </a:lnTo>
                <a:lnTo>
                  <a:pt x="785813" y="35242"/>
                </a:lnTo>
                <a:lnTo>
                  <a:pt x="785813" y="74295"/>
                </a:lnTo>
                <a:cubicBezTo>
                  <a:pt x="785813" y="83820"/>
                  <a:pt x="790575" y="87630"/>
                  <a:pt x="799147" y="87630"/>
                </a:cubicBezTo>
                <a:cubicBezTo>
                  <a:pt x="808672" y="86677"/>
                  <a:pt x="813435" y="81915"/>
                  <a:pt x="815340" y="72390"/>
                </a:cubicBezTo>
                <a:moveTo>
                  <a:pt x="858203" y="50483"/>
                </a:moveTo>
                <a:lnTo>
                  <a:pt x="833438" y="50483"/>
                </a:lnTo>
                <a:cubicBezTo>
                  <a:pt x="834390" y="40958"/>
                  <a:pt x="838200" y="32385"/>
                  <a:pt x="846772" y="32385"/>
                </a:cubicBezTo>
                <a:cubicBezTo>
                  <a:pt x="854393" y="32385"/>
                  <a:pt x="857250" y="38100"/>
                  <a:pt x="857250" y="48577"/>
                </a:cubicBezTo>
                <a:lnTo>
                  <a:pt x="857250" y="50483"/>
                </a:lnTo>
                <a:close/>
                <a:moveTo>
                  <a:pt x="868680" y="57150"/>
                </a:moveTo>
                <a:cubicBezTo>
                  <a:pt x="868680" y="55245"/>
                  <a:pt x="868680" y="54292"/>
                  <a:pt x="868680" y="52388"/>
                </a:cubicBezTo>
                <a:cubicBezTo>
                  <a:pt x="868680" y="35242"/>
                  <a:pt x="860107" y="27623"/>
                  <a:pt x="846772" y="27623"/>
                </a:cubicBezTo>
                <a:cubicBezTo>
                  <a:pt x="831532" y="27623"/>
                  <a:pt x="821055" y="39052"/>
                  <a:pt x="821055" y="58102"/>
                </a:cubicBezTo>
                <a:cubicBezTo>
                  <a:pt x="821055" y="75248"/>
                  <a:pt x="828675" y="86677"/>
                  <a:pt x="845820" y="86677"/>
                </a:cubicBezTo>
                <a:cubicBezTo>
                  <a:pt x="857250" y="86677"/>
                  <a:pt x="864870" y="80963"/>
                  <a:pt x="867728" y="71438"/>
                </a:cubicBezTo>
                <a:lnTo>
                  <a:pt x="862965" y="69533"/>
                </a:lnTo>
                <a:cubicBezTo>
                  <a:pt x="860107" y="76200"/>
                  <a:pt x="856297" y="79058"/>
                  <a:pt x="848678" y="79058"/>
                </a:cubicBezTo>
                <a:cubicBezTo>
                  <a:pt x="837247" y="79058"/>
                  <a:pt x="833438" y="70485"/>
                  <a:pt x="833438" y="56198"/>
                </a:cubicBezTo>
                <a:lnTo>
                  <a:pt x="868680" y="56198"/>
                </a:lnTo>
                <a:close/>
                <a:moveTo>
                  <a:pt x="920115" y="38100"/>
                </a:moveTo>
                <a:cubicBezTo>
                  <a:pt x="920115" y="31433"/>
                  <a:pt x="914400" y="27623"/>
                  <a:pt x="908685" y="27623"/>
                </a:cubicBezTo>
                <a:cubicBezTo>
                  <a:pt x="900113" y="27623"/>
                  <a:pt x="895350" y="32385"/>
                  <a:pt x="892493" y="38100"/>
                </a:cubicBezTo>
                <a:lnTo>
                  <a:pt x="891540" y="28575"/>
                </a:lnTo>
                <a:lnTo>
                  <a:pt x="875347" y="28575"/>
                </a:lnTo>
                <a:lnTo>
                  <a:pt x="875347" y="33338"/>
                </a:lnTo>
                <a:lnTo>
                  <a:pt x="882968" y="34290"/>
                </a:lnTo>
                <a:lnTo>
                  <a:pt x="882968" y="80963"/>
                </a:lnTo>
                <a:lnTo>
                  <a:pt x="875347" y="81915"/>
                </a:lnTo>
                <a:lnTo>
                  <a:pt x="875347" y="86677"/>
                </a:lnTo>
                <a:lnTo>
                  <a:pt x="905828" y="86677"/>
                </a:lnTo>
                <a:lnTo>
                  <a:pt x="905828" y="81915"/>
                </a:lnTo>
                <a:lnTo>
                  <a:pt x="893445" y="80963"/>
                </a:lnTo>
                <a:lnTo>
                  <a:pt x="893445" y="49530"/>
                </a:lnTo>
                <a:cubicBezTo>
                  <a:pt x="893445" y="42863"/>
                  <a:pt x="899160" y="35242"/>
                  <a:pt x="904875" y="35242"/>
                </a:cubicBezTo>
                <a:cubicBezTo>
                  <a:pt x="906780" y="35242"/>
                  <a:pt x="908685" y="36195"/>
                  <a:pt x="908685" y="38100"/>
                </a:cubicBezTo>
                <a:cubicBezTo>
                  <a:pt x="908685" y="38100"/>
                  <a:pt x="908685" y="39052"/>
                  <a:pt x="908685" y="39052"/>
                </a:cubicBezTo>
                <a:lnTo>
                  <a:pt x="904875" y="40958"/>
                </a:lnTo>
                <a:cubicBezTo>
                  <a:pt x="904875" y="45720"/>
                  <a:pt x="907732" y="48577"/>
                  <a:pt x="912495" y="48577"/>
                </a:cubicBezTo>
                <a:cubicBezTo>
                  <a:pt x="917257" y="46673"/>
                  <a:pt x="920115" y="43815"/>
                  <a:pt x="920115" y="38100"/>
                </a:cubicBezTo>
                <a:moveTo>
                  <a:pt x="1024890" y="33338"/>
                </a:moveTo>
                <a:lnTo>
                  <a:pt x="1030605" y="33338"/>
                </a:lnTo>
                <a:lnTo>
                  <a:pt x="1030605" y="28575"/>
                </a:lnTo>
                <a:lnTo>
                  <a:pt x="1010603" y="28575"/>
                </a:lnTo>
                <a:lnTo>
                  <a:pt x="1010603" y="33338"/>
                </a:lnTo>
                <a:lnTo>
                  <a:pt x="1018222" y="33338"/>
                </a:lnTo>
                <a:lnTo>
                  <a:pt x="1007745" y="74295"/>
                </a:lnTo>
                <a:lnTo>
                  <a:pt x="993457" y="33338"/>
                </a:lnTo>
                <a:lnTo>
                  <a:pt x="999172" y="33338"/>
                </a:lnTo>
                <a:lnTo>
                  <a:pt x="999172" y="28575"/>
                </a:lnTo>
                <a:lnTo>
                  <a:pt x="978218" y="28575"/>
                </a:lnTo>
                <a:lnTo>
                  <a:pt x="978218" y="33338"/>
                </a:lnTo>
                <a:lnTo>
                  <a:pt x="982980" y="33338"/>
                </a:lnTo>
                <a:lnTo>
                  <a:pt x="985838" y="42863"/>
                </a:lnTo>
                <a:lnTo>
                  <a:pt x="974407" y="74295"/>
                </a:lnTo>
                <a:lnTo>
                  <a:pt x="962025" y="33338"/>
                </a:lnTo>
                <a:lnTo>
                  <a:pt x="969645" y="33338"/>
                </a:lnTo>
                <a:lnTo>
                  <a:pt x="969645" y="28575"/>
                </a:lnTo>
                <a:lnTo>
                  <a:pt x="944880" y="28575"/>
                </a:lnTo>
                <a:lnTo>
                  <a:pt x="944880" y="33338"/>
                </a:lnTo>
                <a:lnTo>
                  <a:pt x="949643" y="33338"/>
                </a:lnTo>
                <a:lnTo>
                  <a:pt x="966788" y="85725"/>
                </a:lnTo>
                <a:lnTo>
                  <a:pt x="975360" y="85725"/>
                </a:lnTo>
                <a:lnTo>
                  <a:pt x="987743" y="52388"/>
                </a:lnTo>
                <a:lnTo>
                  <a:pt x="988695" y="52388"/>
                </a:lnTo>
                <a:lnTo>
                  <a:pt x="1001078" y="85725"/>
                </a:lnTo>
                <a:lnTo>
                  <a:pt x="1009650" y="85725"/>
                </a:lnTo>
                <a:lnTo>
                  <a:pt x="1024890" y="33338"/>
                </a:lnTo>
                <a:close/>
                <a:moveTo>
                  <a:pt x="1072515" y="57150"/>
                </a:moveTo>
                <a:cubicBezTo>
                  <a:pt x="1072515" y="69533"/>
                  <a:pt x="1069657" y="80963"/>
                  <a:pt x="1059180" y="80963"/>
                </a:cubicBezTo>
                <a:cubicBezTo>
                  <a:pt x="1047750" y="80963"/>
                  <a:pt x="1044893" y="68580"/>
                  <a:pt x="1044893" y="56198"/>
                </a:cubicBezTo>
                <a:cubicBezTo>
                  <a:pt x="1044893" y="43815"/>
                  <a:pt x="1047750" y="32385"/>
                  <a:pt x="1058228" y="32385"/>
                </a:cubicBezTo>
                <a:cubicBezTo>
                  <a:pt x="1070610" y="32385"/>
                  <a:pt x="1072515" y="44767"/>
                  <a:pt x="1072515" y="57150"/>
                </a:cubicBezTo>
                <a:moveTo>
                  <a:pt x="1084898" y="57150"/>
                </a:moveTo>
                <a:cubicBezTo>
                  <a:pt x="1084898" y="40005"/>
                  <a:pt x="1077278" y="27623"/>
                  <a:pt x="1059180" y="27623"/>
                </a:cubicBezTo>
                <a:cubicBezTo>
                  <a:pt x="1042988" y="27623"/>
                  <a:pt x="1033463" y="40005"/>
                  <a:pt x="1033463" y="58102"/>
                </a:cubicBezTo>
                <a:cubicBezTo>
                  <a:pt x="1033463" y="75248"/>
                  <a:pt x="1042035" y="87630"/>
                  <a:pt x="1059180" y="87630"/>
                </a:cubicBezTo>
                <a:cubicBezTo>
                  <a:pt x="1075373" y="86677"/>
                  <a:pt x="1084898" y="75248"/>
                  <a:pt x="1084898" y="57150"/>
                </a:cubicBezTo>
                <a:moveTo>
                  <a:pt x="1136332" y="38100"/>
                </a:moveTo>
                <a:cubicBezTo>
                  <a:pt x="1136332" y="31433"/>
                  <a:pt x="1130618" y="27623"/>
                  <a:pt x="1124903" y="27623"/>
                </a:cubicBezTo>
                <a:cubicBezTo>
                  <a:pt x="1116330" y="27623"/>
                  <a:pt x="1111568" y="32385"/>
                  <a:pt x="1108710" y="38100"/>
                </a:cubicBezTo>
                <a:lnTo>
                  <a:pt x="1107757" y="28575"/>
                </a:lnTo>
                <a:lnTo>
                  <a:pt x="1091565" y="28575"/>
                </a:lnTo>
                <a:lnTo>
                  <a:pt x="1091565" y="33338"/>
                </a:lnTo>
                <a:lnTo>
                  <a:pt x="1099185" y="34290"/>
                </a:lnTo>
                <a:lnTo>
                  <a:pt x="1099185" y="80963"/>
                </a:lnTo>
                <a:lnTo>
                  <a:pt x="1091565" y="81915"/>
                </a:lnTo>
                <a:lnTo>
                  <a:pt x="1091565" y="86677"/>
                </a:lnTo>
                <a:lnTo>
                  <a:pt x="1122045" y="86677"/>
                </a:lnTo>
                <a:lnTo>
                  <a:pt x="1122045" y="81915"/>
                </a:lnTo>
                <a:lnTo>
                  <a:pt x="1109663" y="80963"/>
                </a:lnTo>
                <a:lnTo>
                  <a:pt x="1109663" y="49530"/>
                </a:lnTo>
                <a:cubicBezTo>
                  <a:pt x="1109663" y="42863"/>
                  <a:pt x="1115378" y="35242"/>
                  <a:pt x="1121093" y="35242"/>
                </a:cubicBezTo>
                <a:cubicBezTo>
                  <a:pt x="1122998" y="35242"/>
                  <a:pt x="1124903" y="36195"/>
                  <a:pt x="1124903" y="38100"/>
                </a:cubicBezTo>
                <a:cubicBezTo>
                  <a:pt x="1124903" y="38100"/>
                  <a:pt x="1124903" y="39052"/>
                  <a:pt x="1124903" y="39052"/>
                </a:cubicBezTo>
                <a:lnTo>
                  <a:pt x="1121093" y="40958"/>
                </a:lnTo>
                <a:cubicBezTo>
                  <a:pt x="1121093" y="45720"/>
                  <a:pt x="1123950" y="48577"/>
                  <a:pt x="1128713" y="48577"/>
                </a:cubicBezTo>
                <a:cubicBezTo>
                  <a:pt x="1132523" y="46673"/>
                  <a:pt x="1136332" y="43815"/>
                  <a:pt x="1136332" y="38100"/>
                </a:cubicBezTo>
                <a:moveTo>
                  <a:pt x="1138238" y="85725"/>
                </a:moveTo>
                <a:lnTo>
                  <a:pt x="1164907" y="85725"/>
                </a:lnTo>
                <a:lnTo>
                  <a:pt x="1164907" y="80963"/>
                </a:lnTo>
                <a:lnTo>
                  <a:pt x="1156335" y="80010"/>
                </a:lnTo>
                <a:lnTo>
                  <a:pt x="1156335" y="0"/>
                </a:lnTo>
                <a:lnTo>
                  <a:pt x="1137285" y="0"/>
                </a:lnTo>
                <a:lnTo>
                  <a:pt x="1137285" y="4763"/>
                </a:lnTo>
                <a:lnTo>
                  <a:pt x="1144905" y="5715"/>
                </a:lnTo>
                <a:lnTo>
                  <a:pt x="1144905" y="80010"/>
                </a:lnTo>
                <a:lnTo>
                  <a:pt x="1137285" y="80963"/>
                </a:lnTo>
                <a:lnTo>
                  <a:pt x="1137285" y="85725"/>
                </a:lnTo>
                <a:close/>
                <a:moveTo>
                  <a:pt x="1209675" y="64770"/>
                </a:moveTo>
                <a:cubicBezTo>
                  <a:pt x="1209675" y="73342"/>
                  <a:pt x="1203007" y="79058"/>
                  <a:pt x="1195388" y="79058"/>
                </a:cubicBezTo>
                <a:cubicBezTo>
                  <a:pt x="1183957" y="79058"/>
                  <a:pt x="1182053" y="67627"/>
                  <a:pt x="1182053" y="56198"/>
                </a:cubicBezTo>
                <a:cubicBezTo>
                  <a:pt x="1182053" y="41910"/>
                  <a:pt x="1184910" y="32385"/>
                  <a:pt x="1196340" y="32385"/>
                </a:cubicBezTo>
                <a:cubicBezTo>
                  <a:pt x="1203007" y="32385"/>
                  <a:pt x="1209675" y="37148"/>
                  <a:pt x="1209675" y="45720"/>
                </a:cubicBezTo>
                <a:lnTo>
                  <a:pt x="1209675" y="64770"/>
                </a:lnTo>
                <a:close/>
                <a:moveTo>
                  <a:pt x="1227773" y="85725"/>
                </a:moveTo>
                <a:lnTo>
                  <a:pt x="1227773" y="80963"/>
                </a:lnTo>
                <a:lnTo>
                  <a:pt x="1220153" y="80010"/>
                </a:lnTo>
                <a:lnTo>
                  <a:pt x="1220153" y="0"/>
                </a:lnTo>
                <a:lnTo>
                  <a:pt x="1200150" y="0"/>
                </a:lnTo>
                <a:lnTo>
                  <a:pt x="1200150" y="4763"/>
                </a:lnTo>
                <a:lnTo>
                  <a:pt x="1208723" y="5715"/>
                </a:lnTo>
                <a:lnTo>
                  <a:pt x="1208723" y="33338"/>
                </a:lnTo>
                <a:cubicBezTo>
                  <a:pt x="1203960" y="28575"/>
                  <a:pt x="1199198" y="26670"/>
                  <a:pt x="1193482" y="26670"/>
                </a:cubicBezTo>
                <a:cubicBezTo>
                  <a:pt x="1179195" y="26670"/>
                  <a:pt x="1169670" y="38100"/>
                  <a:pt x="1169670" y="57150"/>
                </a:cubicBezTo>
                <a:cubicBezTo>
                  <a:pt x="1169670" y="74295"/>
                  <a:pt x="1176338" y="85725"/>
                  <a:pt x="1191578" y="85725"/>
                </a:cubicBezTo>
                <a:cubicBezTo>
                  <a:pt x="1201103" y="85725"/>
                  <a:pt x="1205865" y="80963"/>
                  <a:pt x="1209675" y="76200"/>
                </a:cubicBezTo>
                <a:lnTo>
                  <a:pt x="1210628" y="84773"/>
                </a:lnTo>
                <a:lnTo>
                  <a:pt x="1227773" y="84773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24">
            <a:extLst>
              <a:ext uri="{FF2B5EF4-FFF2-40B4-BE49-F238E27FC236}">
                <a16:creationId xmlns:a16="http://schemas.microsoft.com/office/drawing/2014/main" id="{17B4CC1C-0AB5-474C-BAE7-3F5D3B6A3C09}"/>
              </a:ext>
            </a:extLst>
          </p:cNvPr>
          <p:cNvSpPr/>
          <p:nvPr userDrawn="1"/>
        </p:nvSpPr>
        <p:spPr>
          <a:xfrm>
            <a:off x="1714501" y="-952499"/>
            <a:ext cx="8762998" cy="8762998"/>
          </a:xfrm>
          <a:custGeom>
            <a:avLst/>
            <a:gdLst>
              <a:gd name="connsiteX0" fmla="*/ 6767045 w 6767044"/>
              <a:gd name="connsiteY0" fmla="*/ 3383523 h 6767045"/>
              <a:gd name="connsiteX1" fmla="*/ 3383522 w 6767044"/>
              <a:gd name="connsiteY1" fmla="*/ 0 h 6767045"/>
              <a:gd name="connsiteX2" fmla="*/ 0 w 6767044"/>
              <a:gd name="connsiteY2" fmla="*/ 3383523 h 6767045"/>
              <a:gd name="connsiteX3" fmla="*/ 3383522 w 6767044"/>
              <a:gd name="connsiteY3" fmla="*/ 6767045 h 6767045"/>
              <a:gd name="connsiteX4" fmla="*/ 5076193 w 6767044"/>
              <a:gd name="connsiteY4" fmla="*/ 6313635 h 6767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67044" h="6767045">
                <a:moveTo>
                  <a:pt x="6767045" y="3383523"/>
                </a:moveTo>
                <a:cubicBezTo>
                  <a:pt x="6767045" y="1514854"/>
                  <a:pt x="5252191" y="0"/>
                  <a:pt x="3383522" y="0"/>
                </a:cubicBezTo>
                <a:cubicBezTo>
                  <a:pt x="1514854" y="0"/>
                  <a:pt x="0" y="1514854"/>
                  <a:pt x="0" y="3383523"/>
                </a:cubicBezTo>
                <a:cubicBezTo>
                  <a:pt x="0" y="5252191"/>
                  <a:pt x="1514854" y="6767045"/>
                  <a:pt x="3383522" y="6767045"/>
                </a:cubicBezTo>
                <a:cubicBezTo>
                  <a:pt x="4000197" y="6767045"/>
                  <a:pt x="4578215" y="6601962"/>
                  <a:pt x="5076193" y="6313635"/>
                </a:cubicBezTo>
              </a:path>
            </a:pathLst>
          </a:custGeom>
          <a:noFill/>
          <a:ln w="114300" cap="flat">
            <a:solidFill>
              <a:schemeClr val="accent2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D0EFF82-06E6-0145-AAE3-B4AF25D74357}"/>
              </a:ext>
            </a:extLst>
          </p:cNvPr>
          <p:cNvGrpSpPr/>
          <p:nvPr userDrawn="1"/>
        </p:nvGrpSpPr>
        <p:grpSpPr>
          <a:xfrm>
            <a:off x="10814051" y="6438651"/>
            <a:ext cx="1111250" cy="225425"/>
            <a:chOff x="292100" y="6413250"/>
            <a:chExt cx="1111250" cy="225425"/>
          </a:xfrm>
        </p:grpSpPr>
        <p:sp>
          <p:nvSpPr>
            <p:cNvPr id="18" name="Freeform: Shape 12">
              <a:extLst>
                <a:ext uri="{FF2B5EF4-FFF2-40B4-BE49-F238E27FC236}">
                  <a16:creationId xmlns:a16="http://schemas.microsoft.com/office/drawing/2014/main" id="{BD3BC02F-FFB8-9049-9DE9-291CE8DDFB04}"/>
                </a:ext>
              </a:extLst>
            </p:cNvPr>
            <p:cNvSpPr/>
            <p:nvPr userDrawn="1"/>
          </p:nvSpPr>
          <p:spPr>
            <a:xfrm>
              <a:off x="292100" y="6413250"/>
              <a:ext cx="225425" cy="225425"/>
            </a:xfrm>
            <a:custGeom>
              <a:avLst/>
              <a:gdLst>
                <a:gd name="connsiteX0" fmla="*/ 329565 w 342900"/>
                <a:gd name="connsiteY0" fmla="*/ 104775 h 342900"/>
                <a:gd name="connsiteX1" fmla="*/ 292418 w 342900"/>
                <a:gd name="connsiteY1" fmla="*/ 50483 h 342900"/>
                <a:gd name="connsiteX2" fmla="*/ 238125 w 342900"/>
                <a:gd name="connsiteY2" fmla="*/ 13335 h 342900"/>
                <a:gd name="connsiteX3" fmla="*/ 171450 w 342900"/>
                <a:gd name="connsiteY3" fmla="*/ 0 h 342900"/>
                <a:gd name="connsiteX4" fmla="*/ 104775 w 342900"/>
                <a:gd name="connsiteY4" fmla="*/ 13335 h 342900"/>
                <a:gd name="connsiteX5" fmla="*/ 50483 w 342900"/>
                <a:gd name="connsiteY5" fmla="*/ 50483 h 342900"/>
                <a:gd name="connsiteX6" fmla="*/ 13335 w 342900"/>
                <a:gd name="connsiteY6" fmla="*/ 104775 h 342900"/>
                <a:gd name="connsiteX7" fmla="*/ 0 w 342900"/>
                <a:gd name="connsiteY7" fmla="*/ 171450 h 342900"/>
                <a:gd name="connsiteX8" fmla="*/ 13335 w 342900"/>
                <a:gd name="connsiteY8" fmla="*/ 238125 h 342900"/>
                <a:gd name="connsiteX9" fmla="*/ 50483 w 342900"/>
                <a:gd name="connsiteY9" fmla="*/ 292418 h 342900"/>
                <a:gd name="connsiteX10" fmla="*/ 104775 w 342900"/>
                <a:gd name="connsiteY10" fmla="*/ 329565 h 342900"/>
                <a:gd name="connsiteX11" fmla="*/ 171450 w 342900"/>
                <a:gd name="connsiteY11" fmla="*/ 342900 h 342900"/>
                <a:gd name="connsiteX12" fmla="*/ 171450 w 342900"/>
                <a:gd name="connsiteY12" fmla="*/ 308610 h 342900"/>
                <a:gd name="connsiteX13" fmla="*/ 74295 w 342900"/>
                <a:gd name="connsiteY13" fmla="*/ 268605 h 342900"/>
                <a:gd name="connsiteX14" fmla="*/ 35243 w 342900"/>
                <a:gd name="connsiteY14" fmla="*/ 188595 h 342900"/>
                <a:gd name="connsiteX15" fmla="*/ 180975 w 342900"/>
                <a:gd name="connsiteY15" fmla="*/ 188595 h 342900"/>
                <a:gd name="connsiteX16" fmla="*/ 141923 w 342900"/>
                <a:gd name="connsiteY16" fmla="*/ 227648 h 342900"/>
                <a:gd name="connsiteX17" fmla="*/ 165735 w 342900"/>
                <a:gd name="connsiteY17" fmla="*/ 251460 h 342900"/>
                <a:gd name="connsiteX18" fmla="*/ 246698 w 342900"/>
                <a:gd name="connsiteY18" fmla="*/ 170498 h 342900"/>
                <a:gd name="connsiteX19" fmla="*/ 165735 w 342900"/>
                <a:gd name="connsiteY19" fmla="*/ 89535 h 342900"/>
                <a:gd name="connsiteX20" fmla="*/ 141923 w 342900"/>
                <a:gd name="connsiteY20" fmla="*/ 113348 h 342900"/>
                <a:gd name="connsiteX21" fmla="*/ 180975 w 342900"/>
                <a:gd name="connsiteY21" fmla="*/ 152400 h 342900"/>
                <a:gd name="connsiteX22" fmla="*/ 35243 w 342900"/>
                <a:gd name="connsiteY22" fmla="*/ 152400 h 342900"/>
                <a:gd name="connsiteX23" fmla="*/ 74295 w 342900"/>
                <a:gd name="connsiteY23" fmla="*/ 72390 h 342900"/>
                <a:gd name="connsiteX24" fmla="*/ 171450 w 342900"/>
                <a:gd name="connsiteY24" fmla="*/ 32385 h 342900"/>
                <a:gd name="connsiteX25" fmla="*/ 268605 w 342900"/>
                <a:gd name="connsiteY25" fmla="*/ 72390 h 342900"/>
                <a:gd name="connsiteX26" fmla="*/ 308610 w 342900"/>
                <a:gd name="connsiteY26" fmla="*/ 169545 h 342900"/>
                <a:gd name="connsiteX27" fmla="*/ 342900 w 342900"/>
                <a:gd name="connsiteY27" fmla="*/ 169545 h 342900"/>
                <a:gd name="connsiteX28" fmla="*/ 329565 w 342900"/>
                <a:gd name="connsiteY28" fmla="*/ 104775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42900" h="342900">
                  <a:moveTo>
                    <a:pt x="329565" y="104775"/>
                  </a:moveTo>
                  <a:cubicBezTo>
                    <a:pt x="320993" y="84773"/>
                    <a:pt x="308610" y="65723"/>
                    <a:pt x="292418" y="50483"/>
                  </a:cubicBezTo>
                  <a:cubicBezTo>
                    <a:pt x="276225" y="34290"/>
                    <a:pt x="258128" y="21908"/>
                    <a:pt x="238125" y="13335"/>
                  </a:cubicBezTo>
                  <a:cubicBezTo>
                    <a:pt x="217170" y="4763"/>
                    <a:pt x="194310" y="0"/>
                    <a:pt x="171450" y="0"/>
                  </a:cubicBezTo>
                  <a:cubicBezTo>
                    <a:pt x="148590" y="0"/>
                    <a:pt x="125730" y="4763"/>
                    <a:pt x="104775" y="13335"/>
                  </a:cubicBezTo>
                  <a:cubicBezTo>
                    <a:pt x="83820" y="21908"/>
                    <a:pt x="65723" y="34290"/>
                    <a:pt x="50483" y="50483"/>
                  </a:cubicBezTo>
                  <a:cubicBezTo>
                    <a:pt x="34290" y="66675"/>
                    <a:pt x="21908" y="84773"/>
                    <a:pt x="13335" y="104775"/>
                  </a:cubicBezTo>
                  <a:cubicBezTo>
                    <a:pt x="4763" y="125730"/>
                    <a:pt x="0" y="148590"/>
                    <a:pt x="0" y="171450"/>
                  </a:cubicBezTo>
                  <a:cubicBezTo>
                    <a:pt x="0" y="194310"/>
                    <a:pt x="4763" y="217170"/>
                    <a:pt x="13335" y="238125"/>
                  </a:cubicBezTo>
                  <a:cubicBezTo>
                    <a:pt x="21908" y="258128"/>
                    <a:pt x="34290" y="277178"/>
                    <a:pt x="50483" y="292418"/>
                  </a:cubicBezTo>
                  <a:cubicBezTo>
                    <a:pt x="66675" y="308610"/>
                    <a:pt x="84773" y="320993"/>
                    <a:pt x="104775" y="329565"/>
                  </a:cubicBezTo>
                  <a:cubicBezTo>
                    <a:pt x="125730" y="338138"/>
                    <a:pt x="148590" y="342900"/>
                    <a:pt x="171450" y="342900"/>
                  </a:cubicBezTo>
                  <a:lnTo>
                    <a:pt x="171450" y="308610"/>
                  </a:lnTo>
                  <a:cubicBezTo>
                    <a:pt x="135255" y="308610"/>
                    <a:pt x="100013" y="294323"/>
                    <a:pt x="74295" y="268605"/>
                  </a:cubicBezTo>
                  <a:cubicBezTo>
                    <a:pt x="52388" y="246698"/>
                    <a:pt x="39053" y="219075"/>
                    <a:pt x="35243" y="188595"/>
                  </a:cubicBezTo>
                  <a:lnTo>
                    <a:pt x="180975" y="188595"/>
                  </a:lnTo>
                  <a:lnTo>
                    <a:pt x="141923" y="227648"/>
                  </a:lnTo>
                  <a:lnTo>
                    <a:pt x="165735" y="251460"/>
                  </a:lnTo>
                  <a:lnTo>
                    <a:pt x="246698" y="170498"/>
                  </a:lnTo>
                  <a:lnTo>
                    <a:pt x="165735" y="89535"/>
                  </a:lnTo>
                  <a:lnTo>
                    <a:pt x="141923" y="113348"/>
                  </a:lnTo>
                  <a:lnTo>
                    <a:pt x="180975" y="152400"/>
                  </a:lnTo>
                  <a:lnTo>
                    <a:pt x="35243" y="152400"/>
                  </a:lnTo>
                  <a:cubicBezTo>
                    <a:pt x="39053" y="121920"/>
                    <a:pt x="52388" y="94298"/>
                    <a:pt x="74295" y="72390"/>
                  </a:cubicBezTo>
                  <a:cubicBezTo>
                    <a:pt x="100013" y="46673"/>
                    <a:pt x="134303" y="32385"/>
                    <a:pt x="171450" y="32385"/>
                  </a:cubicBezTo>
                  <a:cubicBezTo>
                    <a:pt x="207645" y="32385"/>
                    <a:pt x="242888" y="46673"/>
                    <a:pt x="268605" y="72390"/>
                  </a:cubicBezTo>
                  <a:cubicBezTo>
                    <a:pt x="294323" y="98108"/>
                    <a:pt x="308610" y="132398"/>
                    <a:pt x="308610" y="169545"/>
                  </a:cubicBezTo>
                  <a:lnTo>
                    <a:pt x="342900" y="169545"/>
                  </a:lnTo>
                  <a:cubicBezTo>
                    <a:pt x="342900" y="148590"/>
                    <a:pt x="338138" y="125730"/>
                    <a:pt x="329565" y="104775"/>
                  </a:cubicBezTo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3">
              <a:extLst>
                <a:ext uri="{FF2B5EF4-FFF2-40B4-BE49-F238E27FC236}">
                  <a16:creationId xmlns:a16="http://schemas.microsoft.com/office/drawing/2014/main" id="{DE605ABF-2798-D44B-868D-F538307AAAF1}"/>
                </a:ext>
              </a:extLst>
            </p:cNvPr>
            <p:cNvSpPr/>
            <p:nvPr userDrawn="1"/>
          </p:nvSpPr>
          <p:spPr>
            <a:xfrm>
              <a:off x="590579" y="6484379"/>
              <a:ext cx="812771" cy="84028"/>
            </a:xfrm>
            <a:custGeom>
              <a:avLst/>
              <a:gdLst>
                <a:gd name="connsiteX0" fmla="*/ 1329690 w 1547812"/>
                <a:gd name="connsiteY0" fmla="*/ 155258 h 160020"/>
                <a:gd name="connsiteX1" fmla="*/ 1369695 w 1547812"/>
                <a:gd name="connsiteY1" fmla="*/ 155258 h 160020"/>
                <a:gd name="connsiteX2" fmla="*/ 1369695 w 1547812"/>
                <a:gd name="connsiteY2" fmla="*/ 65723 h 160020"/>
                <a:gd name="connsiteX3" fmla="*/ 1372553 w 1547812"/>
                <a:gd name="connsiteY3" fmla="*/ 53340 h 160020"/>
                <a:gd name="connsiteX4" fmla="*/ 1379220 w 1547812"/>
                <a:gd name="connsiteY4" fmla="*/ 43815 h 160020"/>
                <a:gd name="connsiteX5" fmla="*/ 1388745 w 1547812"/>
                <a:gd name="connsiteY5" fmla="*/ 37147 h 160020"/>
                <a:gd name="connsiteX6" fmla="*/ 1400175 w 1547812"/>
                <a:gd name="connsiteY6" fmla="*/ 35243 h 160020"/>
                <a:gd name="connsiteX7" fmla="*/ 1407795 w 1547812"/>
                <a:gd name="connsiteY7" fmla="*/ 36195 h 160020"/>
                <a:gd name="connsiteX8" fmla="*/ 1413510 w 1547812"/>
                <a:gd name="connsiteY8" fmla="*/ 40005 h 160020"/>
                <a:gd name="connsiteX9" fmla="*/ 1417320 w 1547812"/>
                <a:gd name="connsiteY9" fmla="*/ 47625 h 160020"/>
                <a:gd name="connsiteX10" fmla="*/ 1419225 w 1547812"/>
                <a:gd name="connsiteY10" fmla="*/ 60960 h 160020"/>
                <a:gd name="connsiteX11" fmla="*/ 1419225 w 1547812"/>
                <a:gd name="connsiteY11" fmla="*/ 155258 h 160020"/>
                <a:gd name="connsiteX12" fmla="*/ 1459230 w 1547812"/>
                <a:gd name="connsiteY12" fmla="*/ 155258 h 160020"/>
                <a:gd name="connsiteX13" fmla="*/ 1459230 w 1547812"/>
                <a:gd name="connsiteY13" fmla="*/ 63818 h 160020"/>
                <a:gd name="connsiteX14" fmla="*/ 1462088 w 1547812"/>
                <a:gd name="connsiteY14" fmla="*/ 53340 h 160020"/>
                <a:gd name="connsiteX15" fmla="*/ 1468755 w 1547812"/>
                <a:gd name="connsiteY15" fmla="*/ 43815 h 160020"/>
                <a:gd name="connsiteX16" fmla="*/ 1478280 w 1547812"/>
                <a:gd name="connsiteY16" fmla="*/ 37147 h 160020"/>
                <a:gd name="connsiteX17" fmla="*/ 1489710 w 1547812"/>
                <a:gd name="connsiteY17" fmla="*/ 35243 h 160020"/>
                <a:gd name="connsiteX18" fmla="*/ 1497330 w 1547812"/>
                <a:gd name="connsiteY18" fmla="*/ 36195 h 160020"/>
                <a:gd name="connsiteX19" fmla="*/ 1503045 w 1547812"/>
                <a:gd name="connsiteY19" fmla="*/ 40005 h 160020"/>
                <a:gd name="connsiteX20" fmla="*/ 1506855 w 1547812"/>
                <a:gd name="connsiteY20" fmla="*/ 47625 h 160020"/>
                <a:gd name="connsiteX21" fmla="*/ 1507808 w 1547812"/>
                <a:gd name="connsiteY21" fmla="*/ 60960 h 160020"/>
                <a:gd name="connsiteX22" fmla="*/ 1507808 w 1547812"/>
                <a:gd name="connsiteY22" fmla="*/ 155258 h 160020"/>
                <a:gd name="connsiteX23" fmla="*/ 1547813 w 1547812"/>
                <a:gd name="connsiteY23" fmla="*/ 155258 h 160020"/>
                <a:gd name="connsiteX24" fmla="*/ 1547813 w 1547812"/>
                <a:gd name="connsiteY24" fmla="*/ 55245 h 160020"/>
                <a:gd name="connsiteX25" fmla="*/ 1536383 w 1547812"/>
                <a:gd name="connsiteY25" fmla="*/ 14288 h 160020"/>
                <a:gd name="connsiteX26" fmla="*/ 1502093 w 1547812"/>
                <a:gd name="connsiteY26" fmla="*/ 1905 h 160020"/>
                <a:gd name="connsiteX27" fmla="*/ 1477328 w 1547812"/>
                <a:gd name="connsiteY27" fmla="*/ 7620 h 160020"/>
                <a:gd name="connsiteX28" fmla="*/ 1455420 w 1547812"/>
                <a:gd name="connsiteY28" fmla="*/ 27623 h 160020"/>
                <a:gd name="connsiteX29" fmla="*/ 1441133 w 1547812"/>
                <a:gd name="connsiteY29" fmla="*/ 8573 h 160020"/>
                <a:gd name="connsiteX30" fmla="*/ 1414463 w 1547812"/>
                <a:gd name="connsiteY30" fmla="*/ 1905 h 160020"/>
                <a:gd name="connsiteX31" fmla="*/ 1390650 w 1547812"/>
                <a:gd name="connsiteY31" fmla="*/ 7620 h 160020"/>
                <a:gd name="connsiteX32" fmla="*/ 1371600 w 1547812"/>
                <a:gd name="connsiteY32" fmla="*/ 25718 h 160020"/>
                <a:gd name="connsiteX33" fmla="*/ 1371600 w 1547812"/>
                <a:gd name="connsiteY33" fmla="*/ 5715 h 160020"/>
                <a:gd name="connsiteX34" fmla="*/ 1332548 w 1547812"/>
                <a:gd name="connsiteY34" fmla="*/ 5715 h 160020"/>
                <a:gd name="connsiteX35" fmla="*/ 1332548 w 1547812"/>
                <a:gd name="connsiteY35" fmla="*/ 155258 h 160020"/>
                <a:gd name="connsiteX36" fmla="*/ 1199198 w 1547812"/>
                <a:gd name="connsiteY36" fmla="*/ 116205 h 160020"/>
                <a:gd name="connsiteX37" fmla="*/ 1190625 w 1547812"/>
                <a:gd name="connsiteY37" fmla="*/ 80963 h 160020"/>
                <a:gd name="connsiteX38" fmla="*/ 1199198 w 1547812"/>
                <a:gd name="connsiteY38" fmla="*/ 45720 h 160020"/>
                <a:gd name="connsiteX39" fmla="*/ 1224915 w 1547812"/>
                <a:gd name="connsiteY39" fmla="*/ 33338 h 160020"/>
                <a:gd name="connsiteX40" fmla="*/ 1250633 w 1547812"/>
                <a:gd name="connsiteY40" fmla="*/ 45720 h 160020"/>
                <a:gd name="connsiteX41" fmla="*/ 1259205 w 1547812"/>
                <a:gd name="connsiteY41" fmla="*/ 80963 h 160020"/>
                <a:gd name="connsiteX42" fmla="*/ 1250633 w 1547812"/>
                <a:gd name="connsiteY42" fmla="*/ 116205 h 160020"/>
                <a:gd name="connsiteX43" fmla="*/ 1224915 w 1547812"/>
                <a:gd name="connsiteY43" fmla="*/ 128588 h 160020"/>
                <a:gd name="connsiteX44" fmla="*/ 1199198 w 1547812"/>
                <a:gd name="connsiteY44" fmla="*/ 116205 h 160020"/>
                <a:gd name="connsiteX45" fmla="*/ 1256348 w 1547812"/>
                <a:gd name="connsiteY45" fmla="*/ 154305 h 160020"/>
                <a:gd name="connsiteX46" fmla="*/ 1280160 w 1547812"/>
                <a:gd name="connsiteY46" fmla="*/ 138113 h 160020"/>
                <a:gd name="connsiteX47" fmla="*/ 1295400 w 1547812"/>
                <a:gd name="connsiteY47" fmla="*/ 113348 h 160020"/>
                <a:gd name="connsiteX48" fmla="*/ 1301115 w 1547812"/>
                <a:gd name="connsiteY48" fmla="*/ 80010 h 160020"/>
                <a:gd name="connsiteX49" fmla="*/ 1296353 w 1547812"/>
                <a:gd name="connsiteY49" fmla="*/ 46672 h 160020"/>
                <a:gd name="connsiteX50" fmla="*/ 1281113 w 1547812"/>
                <a:gd name="connsiteY50" fmla="*/ 21908 h 160020"/>
                <a:gd name="connsiteX51" fmla="*/ 1257300 w 1547812"/>
                <a:gd name="connsiteY51" fmla="*/ 6668 h 160020"/>
                <a:gd name="connsiteX52" fmla="*/ 1225868 w 1547812"/>
                <a:gd name="connsiteY52" fmla="*/ 953 h 160020"/>
                <a:gd name="connsiteX53" fmla="*/ 1194435 w 1547812"/>
                <a:gd name="connsiteY53" fmla="*/ 6668 h 160020"/>
                <a:gd name="connsiteX54" fmla="*/ 1170623 w 1547812"/>
                <a:gd name="connsiteY54" fmla="*/ 21908 h 160020"/>
                <a:gd name="connsiteX55" fmla="*/ 1155383 w 1547812"/>
                <a:gd name="connsiteY55" fmla="*/ 46672 h 160020"/>
                <a:gd name="connsiteX56" fmla="*/ 1149668 w 1547812"/>
                <a:gd name="connsiteY56" fmla="*/ 80010 h 160020"/>
                <a:gd name="connsiteX57" fmla="*/ 1169670 w 1547812"/>
                <a:gd name="connsiteY57" fmla="*/ 139065 h 160020"/>
                <a:gd name="connsiteX58" fmla="*/ 1225868 w 1547812"/>
                <a:gd name="connsiteY58" fmla="*/ 160020 h 160020"/>
                <a:gd name="connsiteX59" fmla="*/ 1256348 w 1547812"/>
                <a:gd name="connsiteY59" fmla="*/ 154305 h 160020"/>
                <a:gd name="connsiteX60" fmla="*/ 1086803 w 1547812"/>
                <a:gd name="connsiteY60" fmla="*/ 100965 h 160020"/>
                <a:gd name="connsiteX61" fmla="*/ 1079183 w 1547812"/>
                <a:gd name="connsiteY61" fmla="*/ 120968 h 160020"/>
                <a:gd name="connsiteX62" fmla="*/ 1061085 w 1547812"/>
                <a:gd name="connsiteY62" fmla="*/ 127635 h 160020"/>
                <a:gd name="connsiteX63" fmla="*/ 1045845 w 1547812"/>
                <a:gd name="connsiteY63" fmla="*/ 123825 h 160020"/>
                <a:gd name="connsiteX64" fmla="*/ 1036320 w 1547812"/>
                <a:gd name="connsiteY64" fmla="*/ 113348 h 160020"/>
                <a:gd name="connsiteX65" fmla="*/ 1031558 w 1547812"/>
                <a:gd name="connsiteY65" fmla="*/ 98108 h 160020"/>
                <a:gd name="connsiteX66" fmla="*/ 1029653 w 1547812"/>
                <a:gd name="connsiteY66" fmla="*/ 80010 h 160020"/>
                <a:gd name="connsiteX67" fmla="*/ 1031558 w 1547812"/>
                <a:gd name="connsiteY67" fmla="*/ 62865 h 160020"/>
                <a:gd name="connsiteX68" fmla="*/ 1036320 w 1547812"/>
                <a:gd name="connsiteY68" fmla="*/ 47625 h 160020"/>
                <a:gd name="connsiteX69" fmla="*/ 1045845 w 1547812"/>
                <a:gd name="connsiteY69" fmla="*/ 37147 h 160020"/>
                <a:gd name="connsiteX70" fmla="*/ 1061085 w 1547812"/>
                <a:gd name="connsiteY70" fmla="*/ 33338 h 160020"/>
                <a:gd name="connsiteX71" fmla="*/ 1079183 w 1547812"/>
                <a:gd name="connsiteY71" fmla="*/ 40005 h 160020"/>
                <a:gd name="connsiteX72" fmla="*/ 1085850 w 1547812"/>
                <a:gd name="connsiteY72" fmla="*/ 58103 h 160020"/>
                <a:gd name="connsiteX73" fmla="*/ 1125855 w 1547812"/>
                <a:gd name="connsiteY73" fmla="*/ 52388 h 160020"/>
                <a:gd name="connsiteX74" fmla="*/ 1120140 w 1547812"/>
                <a:gd name="connsiteY74" fmla="*/ 31433 h 160020"/>
                <a:gd name="connsiteX75" fmla="*/ 1107758 w 1547812"/>
                <a:gd name="connsiteY75" fmla="*/ 15240 h 160020"/>
                <a:gd name="connsiteX76" fmla="*/ 1088708 w 1547812"/>
                <a:gd name="connsiteY76" fmla="*/ 4763 h 160020"/>
                <a:gd name="connsiteX77" fmla="*/ 1062038 w 1547812"/>
                <a:gd name="connsiteY77" fmla="*/ 953 h 160020"/>
                <a:gd name="connsiteX78" fmla="*/ 1030605 w 1547812"/>
                <a:gd name="connsiteY78" fmla="*/ 6668 h 160020"/>
                <a:gd name="connsiteX79" fmla="*/ 1007745 w 1547812"/>
                <a:gd name="connsiteY79" fmla="*/ 22860 h 160020"/>
                <a:gd name="connsiteX80" fmla="*/ 993458 w 1547812"/>
                <a:gd name="connsiteY80" fmla="*/ 47625 h 160020"/>
                <a:gd name="connsiteX81" fmla="*/ 988695 w 1547812"/>
                <a:gd name="connsiteY81" fmla="*/ 80010 h 160020"/>
                <a:gd name="connsiteX82" fmla="*/ 992505 w 1547812"/>
                <a:gd name="connsiteY82" fmla="*/ 112395 h 160020"/>
                <a:gd name="connsiteX83" fmla="*/ 1005840 w 1547812"/>
                <a:gd name="connsiteY83" fmla="*/ 137160 h 160020"/>
                <a:gd name="connsiteX84" fmla="*/ 1028700 w 1547812"/>
                <a:gd name="connsiteY84" fmla="*/ 153353 h 160020"/>
                <a:gd name="connsiteX85" fmla="*/ 1061085 w 1547812"/>
                <a:gd name="connsiteY85" fmla="*/ 159068 h 160020"/>
                <a:gd name="connsiteX86" fmla="*/ 1109663 w 1547812"/>
                <a:gd name="connsiteY86" fmla="*/ 142875 h 160020"/>
                <a:gd name="connsiteX87" fmla="*/ 1127760 w 1547812"/>
                <a:gd name="connsiteY87" fmla="*/ 100013 h 160020"/>
                <a:gd name="connsiteX88" fmla="*/ 1086803 w 1547812"/>
                <a:gd name="connsiteY88" fmla="*/ 100013 h 160020"/>
                <a:gd name="connsiteX89" fmla="*/ 921068 w 1547812"/>
                <a:gd name="connsiteY89" fmla="*/ 155258 h 160020"/>
                <a:gd name="connsiteX90" fmla="*/ 962025 w 1547812"/>
                <a:gd name="connsiteY90" fmla="*/ 155258 h 160020"/>
                <a:gd name="connsiteX91" fmla="*/ 962025 w 1547812"/>
                <a:gd name="connsiteY91" fmla="*/ 109538 h 160020"/>
                <a:gd name="connsiteX92" fmla="*/ 921068 w 1547812"/>
                <a:gd name="connsiteY92" fmla="*/ 109538 h 160020"/>
                <a:gd name="connsiteX93" fmla="*/ 921068 w 1547812"/>
                <a:gd name="connsiteY93" fmla="*/ 155258 h 160020"/>
                <a:gd name="connsiteX94" fmla="*/ 671513 w 1547812"/>
                <a:gd name="connsiteY94" fmla="*/ 155258 h 160020"/>
                <a:gd name="connsiteX95" fmla="*/ 711518 w 1547812"/>
                <a:gd name="connsiteY95" fmla="*/ 155258 h 160020"/>
                <a:gd name="connsiteX96" fmla="*/ 711518 w 1547812"/>
                <a:gd name="connsiteY96" fmla="*/ 65723 h 160020"/>
                <a:gd name="connsiteX97" fmla="*/ 714375 w 1547812"/>
                <a:gd name="connsiteY97" fmla="*/ 53340 h 160020"/>
                <a:gd name="connsiteX98" fmla="*/ 721043 w 1547812"/>
                <a:gd name="connsiteY98" fmla="*/ 43815 h 160020"/>
                <a:gd name="connsiteX99" fmla="*/ 730568 w 1547812"/>
                <a:gd name="connsiteY99" fmla="*/ 37147 h 160020"/>
                <a:gd name="connsiteX100" fmla="*/ 741998 w 1547812"/>
                <a:gd name="connsiteY100" fmla="*/ 35243 h 160020"/>
                <a:gd name="connsiteX101" fmla="*/ 749618 w 1547812"/>
                <a:gd name="connsiteY101" fmla="*/ 36195 h 160020"/>
                <a:gd name="connsiteX102" fmla="*/ 755333 w 1547812"/>
                <a:gd name="connsiteY102" fmla="*/ 40005 h 160020"/>
                <a:gd name="connsiteX103" fmla="*/ 759143 w 1547812"/>
                <a:gd name="connsiteY103" fmla="*/ 47625 h 160020"/>
                <a:gd name="connsiteX104" fmla="*/ 761048 w 1547812"/>
                <a:gd name="connsiteY104" fmla="*/ 60960 h 160020"/>
                <a:gd name="connsiteX105" fmla="*/ 761048 w 1547812"/>
                <a:gd name="connsiteY105" fmla="*/ 155258 h 160020"/>
                <a:gd name="connsiteX106" fmla="*/ 801053 w 1547812"/>
                <a:gd name="connsiteY106" fmla="*/ 155258 h 160020"/>
                <a:gd name="connsiteX107" fmla="*/ 801053 w 1547812"/>
                <a:gd name="connsiteY107" fmla="*/ 63818 h 160020"/>
                <a:gd name="connsiteX108" fmla="*/ 803910 w 1547812"/>
                <a:gd name="connsiteY108" fmla="*/ 53340 h 160020"/>
                <a:gd name="connsiteX109" fmla="*/ 810578 w 1547812"/>
                <a:gd name="connsiteY109" fmla="*/ 43815 h 160020"/>
                <a:gd name="connsiteX110" fmla="*/ 820103 w 1547812"/>
                <a:gd name="connsiteY110" fmla="*/ 37147 h 160020"/>
                <a:gd name="connsiteX111" fmla="*/ 831533 w 1547812"/>
                <a:gd name="connsiteY111" fmla="*/ 35243 h 160020"/>
                <a:gd name="connsiteX112" fmla="*/ 839153 w 1547812"/>
                <a:gd name="connsiteY112" fmla="*/ 36195 h 160020"/>
                <a:gd name="connsiteX113" fmla="*/ 844868 w 1547812"/>
                <a:gd name="connsiteY113" fmla="*/ 40005 h 160020"/>
                <a:gd name="connsiteX114" fmla="*/ 848678 w 1547812"/>
                <a:gd name="connsiteY114" fmla="*/ 47625 h 160020"/>
                <a:gd name="connsiteX115" fmla="*/ 849630 w 1547812"/>
                <a:gd name="connsiteY115" fmla="*/ 60960 h 160020"/>
                <a:gd name="connsiteX116" fmla="*/ 849630 w 1547812"/>
                <a:gd name="connsiteY116" fmla="*/ 155258 h 160020"/>
                <a:gd name="connsiteX117" fmla="*/ 889635 w 1547812"/>
                <a:gd name="connsiteY117" fmla="*/ 155258 h 160020"/>
                <a:gd name="connsiteX118" fmla="*/ 889635 w 1547812"/>
                <a:gd name="connsiteY118" fmla="*/ 55245 h 160020"/>
                <a:gd name="connsiteX119" fmla="*/ 878205 w 1547812"/>
                <a:gd name="connsiteY119" fmla="*/ 14288 h 160020"/>
                <a:gd name="connsiteX120" fmla="*/ 843915 w 1547812"/>
                <a:gd name="connsiteY120" fmla="*/ 1905 h 160020"/>
                <a:gd name="connsiteX121" fmla="*/ 819150 w 1547812"/>
                <a:gd name="connsiteY121" fmla="*/ 7620 h 160020"/>
                <a:gd name="connsiteX122" fmla="*/ 797243 w 1547812"/>
                <a:gd name="connsiteY122" fmla="*/ 27623 h 160020"/>
                <a:gd name="connsiteX123" fmla="*/ 782955 w 1547812"/>
                <a:gd name="connsiteY123" fmla="*/ 8573 h 160020"/>
                <a:gd name="connsiteX124" fmla="*/ 756285 w 1547812"/>
                <a:gd name="connsiteY124" fmla="*/ 1905 h 160020"/>
                <a:gd name="connsiteX125" fmla="*/ 732473 w 1547812"/>
                <a:gd name="connsiteY125" fmla="*/ 7620 h 160020"/>
                <a:gd name="connsiteX126" fmla="*/ 713423 w 1547812"/>
                <a:gd name="connsiteY126" fmla="*/ 25718 h 160020"/>
                <a:gd name="connsiteX127" fmla="*/ 713423 w 1547812"/>
                <a:gd name="connsiteY127" fmla="*/ 5715 h 160020"/>
                <a:gd name="connsiteX128" fmla="*/ 674370 w 1547812"/>
                <a:gd name="connsiteY128" fmla="*/ 5715 h 160020"/>
                <a:gd name="connsiteX129" fmla="*/ 674370 w 1547812"/>
                <a:gd name="connsiteY129" fmla="*/ 155258 h 160020"/>
                <a:gd name="connsiteX130" fmla="*/ 541973 w 1547812"/>
                <a:gd name="connsiteY130" fmla="*/ 116205 h 160020"/>
                <a:gd name="connsiteX131" fmla="*/ 533400 w 1547812"/>
                <a:gd name="connsiteY131" fmla="*/ 80963 h 160020"/>
                <a:gd name="connsiteX132" fmla="*/ 541973 w 1547812"/>
                <a:gd name="connsiteY132" fmla="*/ 45720 h 160020"/>
                <a:gd name="connsiteX133" fmla="*/ 567690 w 1547812"/>
                <a:gd name="connsiteY133" fmla="*/ 33338 h 160020"/>
                <a:gd name="connsiteX134" fmla="*/ 593408 w 1547812"/>
                <a:gd name="connsiteY134" fmla="*/ 45720 h 160020"/>
                <a:gd name="connsiteX135" fmla="*/ 601980 w 1547812"/>
                <a:gd name="connsiteY135" fmla="*/ 80963 h 160020"/>
                <a:gd name="connsiteX136" fmla="*/ 593408 w 1547812"/>
                <a:gd name="connsiteY136" fmla="*/ 116205 h 160020"/>
                <a:gd name="connsiteX137" fmla="*/ 567690 w 1547812"/>
                <a:gd name="connsiteY137" fmla="*/ 128588 h 160020"/>
                <a:gd name="connsiteX138" fmla="*/ 541973 w 1547812"/>
                <a:gd name="connsiteY138" fmla="*/ 116205 h 160020"/>
                <a:gd name="connsiteX139" fmla="*/ 598170 w 1547812"/>
                <a:gd name="connsiteY139" fmla="*/ 154305 h 160020"/>
                <a:gd name="connsiteX140" fmla="*/ 621983 w 1547812"/>
                <a:gd name="connsiteY140" fmla="*/ 138113 h 160020"/>
                <a:gd name="connsiteX141" fmla="*/ 637223 w 1547812"/>
                <a:gd name="connsiteY141" fmla="*/ 113348 h 160020"/>
                <a:gd name="connsiteX142" fmla="*/ 642938 w 1547812"/>
                <a:gd name="connsiteY142" fmla="*/ 80010 h 160020"/>
                <a:gd name="connsiteX143" fmla="*/ 638175 w 1547812"/>
                <a:gd name="connsiteY143" fmla="*/ 46672 h 160020"/>
                <a:gd name="connsiteX144" fmla="*/ 622935 w 1547812"/>
                <a:gd name="connsiteY144" fmla="*/ 21908 h 160020"/>
                <a:gd name="connsiteX145" fmla="*/ 599123 w 1547812"/>
                <a:gd name="connsiteY145" fmla="*/ 6668 h 160020"/>
                <a:gd name="connsiteX146" fmla="*/ 567690 w 1547812"/>
                <a:gd name="connsiteY146" fmla="*/ 953 h 160020"/>
                <a:gd name="connsiteX147" fmla="*/ 536258 w 1547812"/>
                <a:gd name="connsiteY147" fmla="*/ 6668 h 160020"/>
                <a:gd name="connsiteX148" fmla="*/ 512445 w 1547812"/>
                <a:gd name="connsiteY148" fmla="*/ 21908 h 160020"/>
                <a:gd name="connsiteX149" fmla="*/ 497205 w 1547812"/>
                <a:gd name="connsiteY149" fmla="*/ 46672 h 160020"/>
                <a:gd name="connsiteX150" fmla="*/ 491490 w 1547812"/>
                <a:gd name="connsiteY150" fmla="*/ 80010 h 160020"/>
                <a:gd name="connsiteX151" fmla="*/ 511492 w 1547812"/>
                <a:gd name="connsiteY151" fmla="*/ 139065 h 160020"/>
                <a:gd name="connsiteX152" fmla="*/ 566738 w 1547812"/>
                <a:gd name="connsiteY152" fmla="*/ 160020 h 160020"/>
                <a:gd name="connsiteX153" fmla="*/ 598170 w 1547812"/>
                <a:gd name="connsiteY153" fmla="*/ 154305 h 160020"/>
                <a:gd name="connsiteX154" fmla="*/ 429578 w 1547812"/>
                <a:gd name="connsiteY154" fmla="*/ 100965 h 160020"/>
                <a:gd name="connsiteX155" fmla="*/ 421958 w 1547812"/>
                <a:gd name="connsiteY155" fmla="*/ 120968 h 160020"/>
                <a:gd name="connsiteX156" fmla="*/ 403860 w 1547812"/>
                <a:gd name="connsiteY156" fmla="*/ 127635 h 160020"/>
                <a:gd name="connsiteX157" fmla="*/ 388620 w 1547812"/>
                <a:gd name="connsiteY157" fmla="*/ 123825 h 160020"/>
                <a:gd name="connsiteX158" fmla="*/ 379095 w 1547812"/>
                <a:gd name="connsiteY158" fmla="*/ 113348 h 160020"/>
                <a:gd name="connsiteX159" fmla="*/ 374333 w 1547812"/>
                <a:gd name="connsiteY159" fmla="*/ 98108 h 160020"/>
                <a:gd name="connsiteX160" fmla="*/ 372428 w 1547812"/>
                <a:gd name="connsiteY160" fmla="*/ 80010 h 160020"/>
                <a:gd name="connsiteX161" fmla="*/ 374333 w 1547812"/>
                <a:gd name="connsiteY161" fmla="*/ 62865 h 160020"/>
                <a:gd name="connsiteX162" fmla="*/ 379095 w 1547812"/>
                <a:gd name="connsiteY162" fmla="*/ 47625 h 160020"/>
                <a:gd name="connsiteX163" fmla="*/ 388620 w 1547812"/>
                <a:gd name="connsiteY163" fmla="*/ 37147 h 160020"/>
                <a:gd name="connsiteX164" fmla="*/ 403860 w 1547812"/>
                <a:gd name="connsiteY164" fmla="*/ 33338 h 160020"/>
                <a:gd name="connsiteX165" fmla="*/ 421958 w 1547812"/>
                <a:gd name="connsiteY165" fmla="*/ 40005 h 160020"/>
                <a:gd name="connsiteX166" fmla="*/ 428625 w 1547812"/>
                <a:gd name="connsiteY166" fmla="*/ 58103 h 160020"/>
                <a:gd name="connsiteX167" fmla="*/ 468630 w 1547812"/>
                <a:gd name="connsiteY167" fmla="*/ 52388 h 160020"/>
                <a:gd name="connsiteX168" fmla="*/ 462915 w 1547812"/>
                <a:gd name="connsiteY168" fmla="*/ 31433 h 160020"/>
                <a:gd name="connsiteX169" fmla="*/ 450533 w 1547812"/>
                <a:gd name="connsiteY169" fmla="*/ 15240 h 160020"/>
                <a:gd name="connsiteX170" fmla="*/ 431483 w 1547812"/>
                <a:gd name="connsiteY170" fmla="*/ 4763 h 160020"/>
                <a:gd name="connsiteX171" fmla="*/ 404813 w 1547812"/>
                <a:gd name="connsiteY171" fmla="*/ 953 h 160020"/>
                <a:gd name="connsiteX172" fmla="*/ 373380 w 1547812"/>
                <a:gd name="connsiteY172" fmla="*/ 6668 h 160020"/>
                <a:gd name="connsiteX173" fmla="*/ 350520 w 1547812"/>
                <a:gd name="connsiteY173" fmla="*/ 22860 h 160020"/>
                <a:gd name="connsiteX174" fmla="*/ 336233 w 1547812"/>
                <a:gd name="connsiteY174" fmla="*/ 47625 h 160020"/>
                <a:gd name="connsiteX175" fmla="*/ 331470 w 1547812"/>
                <a:gd name="connsiteY175" fmla="*/ 80010 h 160020"/>
                <a:gd name="connsiteX176" fmla="*/ 336233 w 1547812"/>
                <a:gd name="connsiteY176" fmla="*/ 112395 h 160020"/>
                <a:gd name="connsiteX177" fmla="*/ 349567 w 1547812"/>
                <a:gd name="connsiteY177" fmla="*/ 137160 h 160020"/>
                <a:gd name="connsiteX178" fmla="*/ 372428 w 1547812"/>
                <a:gd name="connsiteY178" fmla="*/ 153353 h 160020"/>
                <a:gd name="connsiteX179" fmla="*/ 404813 w 1547812"/>
                <a:gd name="connsiteY179" fmla="*/ 159068 h 160020"/>
                <a:gd name="connsiteX180" fmla="*/ 453390 w 1547812"/>
                <a:gd name="connsiteY180" fmla="*/ 142875 h 160020"/>
                <a:gd name="connsiteX181" fmla="*/ 471488 w 1547812"/>
                <a:gd name="connsiteY181" fmla="*/ 100013 h 160020"/>
                <a:gd name="connsiteX182" fmla="*/ 429578 w 1547812"/>
                <a:gd name="connsiteY182" fmla="*/ 100013 h 160020"/>
                <a:gd name="connsiteX183" fmla="*/ 203835 w 1547812"/>
                <a:gd name="connsiteY183" fmla="*/ 63818 h 160020"/>
                <a:gd name="connsiteX184" fmla="*/ 206692 w 1547812"/>
                <a:gd name="connsiteY184" fmla="*/ 51435 h 160020"/>
                <a:gd name="connsiteX185" fmla="*/ 213360 w 1547812"/>
                <a:gd name="connsiteY185" fmla="*/ 40958 h 160020"/>
                <a:gd name="connsiteX186" fmla="*/ 223838 w 1547812"/>
                <a:gd name="connsiteY186" fmla="*/ 34290 h 160020"/>
                <a:gd name="connsiteX187" fmla="*/ 238125 w 1547812"/>
                <a:gd name="connsiteY187" fmla="*/ 31433 h 160020"/>
                <a:gd name="connsiteX188" fmla="*/ 261938 w 1547812"/>
                <a:gd name="connsiteY188" fmla="*/ 40005 h 160020"/>
                <a:gd name="connsiteX189" fmla="*/ 269558 w 1547812"/>
                <a:gd name="connsiteY189" fmla="*/ 63818 h 160020"/>
                <a:gd name="connsiteX190" fmla="*/ 203835 w 1547812"/>
                <a:gd name="connsiteY190" fmla="*/ 63818 h 160020"/>
                <a:gd name="connsiteX191" fmla="*/ 266700 w 1547812"/>
                <a:gd name="connsiteY191" fmla="*/ 108585 h 160020"/>
                <a:gd name="connsiteX192" fmla="*/ 239077 w 1547812"/>
                <a:gd name="connsiteY192" fmla="*/ 128588 h 160020"/>
                <a:gd name="connsiteX193" fmla="*/ 213360 w 1547812"/>
                <a:gd name="connsiteY193" fmla="*/ 118110 h 160020"/>
                <a:gd name="connsiteX194" fmla="*/ 203835 w 1547812"/>
                <a:gd name="connsiteY194" fmla="*/ 89535 h 160020"/>
                <a:gd name="connsiteX195" fmla="*/ 307658 w 1547812"/>
                <a:gd name="connsiteY195" fmla="*/ 89535 h 160020"/>
                <a:gd name="connsiteX196" fmla="*/ 307658 w 1547812"/>
                <a:gd name="connsiteY196" fmla="*/ 73343 h 160020"/>
                <a:gd name="connsiteX197" fmla="*/ 290513 w 1547812"/>
                <a:gd name="connsiteY197" fmla="*/ 20003 h 160020"/>
                <a:gd name="connsiteX198" fmla="*/ 239077 w 1547812"/>
                <a:gd name="connsiteY198" fmla="*/ 0 h 160020"/>
                <a:gd name="connsiteX199" fmla="*/ 208598 w 1547812"/>
                <a:gd name="connsiteY199" fmla="*/ 5715 h 160020"/>
                <a:gd name="connsiteX200" fmla="*/ 184785 w 1547812"/>
                <a:gd name="connsiteY200" fmla="*/ 20955 h 160020"/>
                <a:gd name="connsiteX201" fmla="*/ 169545 w 1547812"/>
                <a:gd name="connsiteY201" fmla="*/ 45720 h 160020"/>
                <a:gd name="connsiteX202" fmla="*/ 163830 w 1547812"/>
                <a:gd name="connsiteY202" fmla="*/ 79058 h 160020"/>
                <a:gd name="connsiteX203" fmla="*/ 182880 w 1547812"/>
                <a:gd name="connsiteY203" fmla="*/ 137160 h 160020"/>
                <a:gd name="connsiteX204" fmla="*/ 239077 w 1547812"/>
                <a:gd name="connsiteY204" fmla="*/ 158115 h 160020"/>
                <a:gd name="connsiteX205" fmla="*/ 285750 w 1547812"/>
                <a:gd name="connsiteY205" fmla="*/ 144780 h 160020"/>
                <a:gd name="connsiteX206" fmla="*/ 305753 w 1547812"/>
                <a:gd name="connsiteY206" fmla="*/ 106680 h 160020"/>
                <a:gd name="connsiteX207" fmla="*/ 266700 w 1547812"/>
                <a:gd name="connsiteY207" fmla="*/ 106680 h 160020"/>
                <a:gd name="connsiteX208" fmla="*/ 97155 w 1547812"/>
                <a:gd name="connsiteY208" fmla="*/ 96203 h 160020"/>
                <a:gd name="connsiteX209" fmla="*/ 93345 w 1547812"/>
                <a:gd name="connsiteY209" fmla="*/ 111443 h 160020"/>
                <a:gd name="connsiteX210" fmla="*/ 84773 w 1547812"/>
                <a:gd name="connsiteY210" fmla="*/ 121920 h 160020"/>
                <a:gd name="connsiteX211" fmla="*/ 60007 w 1547812"/>
                <a:gd name="connsiteY211" fmla="*/ 129540 h 160020"/>
                <a:gd name="connsiteX212" fmla="*/ 45720 w 1547812"/>
                <a:gd name="connsiteY212" fmla="*/ 124778 h 160020"/>
                <a:gd name="connsiteX213" fmla="*/ 40957 w 1547812"/>
                <a:gd name="connsiteY213" fmla="*/ 113348 h 160020"/>
                <a:gd name="connsiteX214" fmla="*/ 42863 w 1547812"/>
                <a:gd name="connsiteY214" fmla="*/ 104775 h 160020"/>
                <a:gd name="connsiteX215" fmla="*/ 48577 w 1547812"/>
                <a:gd name="connsiteY215" fmla="*/ 98108 h 160020"/>
                <a:gd name="connsiteX216" fmla="*/ 60007 w 1547812"/>
                <a:gd name="connsiteY216" fmla="*/ 93345 h 160020"/>
                <a:gd name="connsiteX217" fmla="*/ 80010 w 1547812"/>
                <a:gd name="connsiteY217" fmla="*/ 90488 h 160020"/>
                <a:gd name="connsiteX218" fmla="*/ 98107 w 1547812"/>
                <a:gd name="connsiteY218" fmla="*/ 89535 h 160020"/>
                <a:gd name="connsiteX219" fmla="*/ 98107 w 1547812"/>
                <a:gd name="connsiteY219" fmla="*/ 96203 h 160020"/>
                <a:gd name="connsiteX220" fmla="*/ 98107 w 1547812"/>
                <a:gd name="connsiteY220" fmla="*/ 155258 h 160020"/>
                <a:gd name="connsiteX221" fmla="*/ 136208 w 1547812"/>
                <a:gd name="connsiteY221" fmla="*/ 155258 h 160020"/>
                <a:gd name="connsiteX222" fmla="*/ 136208 w 1547812"/>
                <a:gd name="connsiteY222" fmla="*/ 60960 h 160020"/>
                <a:gd name="connsiteX223" fmla="*/ 133350 w 1547812"/>
                <a:gd name="connsiteY223" fmla="*/ 36195 h 160020"/>
                <a:gd name="connsiteX224" fmla="*/ 122873 w 1547812"/>
                <a:gd name="connsiteY224" fmla="*/ 17145 h 160020"/>
                <a:gd name="connsiteX225" fmla="*/ 103823 w 1547812"/>
                <a:gd name="connsiteY225" fmla="*/ 5715 h 160020"/>
                <a:gd name="connsiteX226" fmla="*/ 74295 w 1547812"/>
                <a:gd name="connsiteY226" fmla="*/ 1905 h 160020"/>
                <a:gd name="connsiteX227" fmla="*/ 29527 w 1547812"/>
                <a:gd name="connsiteY227" fmla="*/ 12383 h 160020"/>
                <a:gd name="connsiteX228" fmla="*/ 8573 w 1547812"/>
                <a:gd name="connsiteY228" fmla="*/ 46672 h 160020"/>
                <a:gd name="connsiteX229" fmla="*/ 44768 w 1547812"/>
                <a:gd name="connsiteY229" fmla="*/ 50483 h 160020"/>
                <a:gd name="connsiteX230" fmla="*/ 71438 w 1547812"/>
                <a:gd name="connsiteY230" fmla="*/ 32385 h 160020"/>
                <a:gd name="connsiteX231" fmla="*/ 89535 w 1547812"/>
                <a:gd name="connsiteY231" fmla="*/ 37147 h 160020"/>
                <a:gd name="connsiteX232" fmla="*/ 97155 w 1547812"/>
                <a:gd name="connsiteY232" fmla="*/ 56197 h 160020"/>
                <a:gd name="connsiteX233" fmla="*/ 97155 w 1547812"/>
                <a:gd name="connsiteY233" fmla="*/ 62865 h 160020"/>
                <a:gd name="connsiteX234" fmla="*/ 78105 w 1547812"/>
                <a:gd name="connsiteY234" fmla="*/ 63818 h 160020"/>
                <a:gd name="connsiteX235" fmla="*/ 49530 w 1547812"/>
                <a:gd name="connsiteY235" fmla="*/ 66675 h 160020"/>
                <a:gd name="connsiteX236" fmla="*/ 24765 w 1547812"/>
                <a:gd name="connsiteY236" fmla="*/ 74295 h 160020"/>
                <a:gd name="connsiteX237" fmla="*/ 6668 w 1547812"/>
                <a:gd name="connsiteY237" fmla="*/ 89535 h 160020"/>
                <a:gd name="connsiteX238" fmla="*/ 0 w 1547812"/>
                <a:gd name="connsiteY238" fmla="*/ 114300 h 160020"/>
                <a:gd name="connsiteX239" fmla="*/ 3810 w 1547812"/>
                <a:gd name="connsiteY239" fmla="*/ 134303 h 160020"/>
                <a:gd name="connsiteX240" fmla="*/ 14288 w 1547812"/>
                <a:gd name="connsiteY240" fmla="*/ 148590 h 160020"/>
                <a:gd name="connsiteX241" fmla="*/ 29527 w 1547812"/>
                <a:gd name="connsiteY241" fmla="*/ 156210 h 160020"/>
                <a:gd name="connsiteX242" fmla="*/ 48577 w 1547812"/>
                <a:gd name="connsiteY242" fmla="*/ 159068 h 160020"/>
                <a:gd name="connsiteX243" fmla="*/ 77152 w 1547812"/>
                <a:gd name="connsiteY243" fmla="*/ 152400 h 160020"/>
                <a:gd name="connsiteX244" fmla="*/ 97155 w 1547812"/>
                <a:gd name="connsiteY244" fmla="*/ 136208 h 160020"/>
                <a:gd name="connsiteX245" fmla="*/ 97155 w 1547812"/>
                <a:gd name="connsiteY245" fmla="*/ 155258 h 160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</a:cxnLst>
              <a:rect l="l" t="t" r="r" b="b"/>
              <a:pathLst>
                <a:path w="1547812" h="160020">
                  <a:moveTo>
                    <a:pt x="1329690" y="155258"/>
                  </a:moveTo>
                  <a:lnTo>
                    <a:pt x="1369695" y="155258"/>
                  </a:lnTo>
                  <a:lnTo>
                    <a:pt x="1369695" y="65723"/>
                  </a:lnTo>
                  <a:cubicBezTo>
                    <a:pt x="1369695" y="60960"/>
                    <a:pt x="1370648" y="57150"/>
                    <a:pt x="1372553" y="53340"/>
                  </a:cubicBezTo>
                  <a:cubicBezTo>
                    <a:pt x="1374458" y="49530"/>
                    <a:pt x="1376363" y="46672"/>
                    <a:pt x="1379220" y="43815"/>
                  </a:cubicBezTo>
                  <a:cubicBezTo>
                    <a:pt x="1382078" y="40958"/>
                    <a:pt x="1385888" y="38100"/>
                    <a:pt x="1388745" y="37147"/>
                  </a:cubicBezTo>
                  <a:cubicBezTo>
                    <a:pt x="1392555" y="36195"/>
                    <a:pt x="1395413" y="35243"/>
                    <a:pt x="1400175" y="35243"/>
                  </a:cubicBezTo>
                  <a:cubicBezTo>
                    <a:pt x="1403033" y="35243"/>
                    <a:pt x="1404938" y="35243"/>
                    <a:pt x="1407795" y="36195"/>
                  </a:cubicBezTo>
                  <a:cubicBezTo>
                    <a:pt x="1409700" y="37147"/>
                    <a:pt x="1411605" y="38100"/>
                    <a:pt x="1413510" y="40005"/>
                  </a:cubicBezTo>
                  <a:cubicBezTo>
                    <a:pt x="1415415" y="41910"/>
                    <a:pt x="1416368" y="44768"/>
                    <a:pt x="1417320" y="47625"/>
                  </a:cubicBezTo>
                  <a:cubicBezTo>
                    <a:pt x="1418273" y="51435"/>
                    <a:pt x="1419225" y="55245"/>
                    <a:pt x="1419225" y="60960"/>
                  </a:cubicBezTo>
                  <a:lnTo>
                    <a:pt x="1419225" y="155258"/>
                  </a:lnTo>
                  <a:lnTo>
                    <a:pt x="1459230" y="155258"/>
                  </a:lnTo>
                  <a:lnTo>
                    <a:pt x="1459230" y="63818"/>
                  </a:lnTo>
                  <a:cubicBezTo>
                    <a:pt x="1459230" y="60008"/>
                    <a:pt x="1460183" y="56197"/>
                    <a:pt x="1462088" y="53340"/>
                  </a:cubicBezTo>
                  <a:cubicBezTo>
                    <a:pt x="1463993" y="49530"/>
                    <a:pt x="1465898" y="46672"/>
                    <a:pt x="1468755" y="43815"/>
                  </a:cubicBezTo>
                  <a:cubicBezTo>
                    <a:pt x="1471613" y="40958"/>
                    <a:pt x="1475423" y="38100"/>
                    <a:pt x="1478280" y="37147"/>
                  </a:cubicBezTo>
                  <a:cubicBezTo>
                    <a:pt x="1481138" y="36195"/>
                    <a:pt x="1484948" y="35243"/>
                    <a:pt x="1489710" y="35243"/>
                  </a:cubicBezTo>
                  <a:cubicBezTo>
                    <a:pt x="1492568" y="35243"/>
                    <a:pt x="1494473" y="35243"/>
                    <a:pt x="1497330" y="36195"/>
                  </a:cubicBezTo>
                  <a:cubicBezTo>
                    <a:pt x="1499235" y="37147"/>
                    <a:pt x="1501140" y="38100"/>
                    <a:pt x="1503045" y="40005"/>
                  </a:cubicBezTo>
                  <a:cubicBezTo>
                    <a:pt x="1504950" y="41910"/>
                    <a:pt x="1505903" y="44768"/>
                    <a:pt x="1506855" y="47625"/>
                  </a:cubicBezTo>
                  <a:cubicBezTo>
                    <a:pt x="1507808" y="51435"/>
                    <a:pt x="1507808" y="55245"/>
                    <a:pt x="1507808" y="60960"/>
                  </a:cubicBezTo>
                  <a:lnTo>
                    <a:pt x="1507808" y="155258"/>
                  </a:lnTo>
                  <a:lnTo>
                    <a:pt x="1547813" y="155258"/>
                  </a:lnTo>
                  <a:lnTo>
                    <a:pt x="1547813" y="55245"/>
                  </a:lnTo>
                  <a:cubicBezTo>
                    <a:pt x="1547813" y="36195"/>
                    <a:pt x="1544003" y="22860"/>
                    <a:pt x="1536383" y="14288"/>
                  </a:cubicBezTo>
                  <a:cubicBezTo>
                    <a:pt x="1528763" y="5715"/>
                    <a:pt x="1517333" y="1905"/>
                    <a:pt x="1502093" y="1905"/>
                  </a:cubicBezTo>
                  <a:cubicBezTo>
                    <a:pt x="1492568" y="1905"/>
                    <a:pt x="1484948" y="3810"/>
                    <a:pt x="1477328" y="7620"/>
                  </a:cubicBezTo>
                  <a:cubicBezTo>
                    <a:pt x="1469708" y="11430"/>
                    <a:pt x="1462088" y="18098"/>
                    <a:pt x="1455420" y="27623"/>
                  </a:cubicBezTo>
                  <a:cubicBezTo>
                    <a:pt x="1452563" y="19050"/>
                    <a:pt x="1447800" y="12383"/>
                    <a:pt x="1441133" y="8573"/>
                  </a:cubicBezTo>
                  <a:cubicBezTo>
                    <a:pt x="1434465" y="4763"/>
                    <a:pt x="1425893" y="1905"/>
                    <a:pt x="1414463" y="1905"/>
                  </a:cubicBezTo>
                  <a:cubicBezTo>
                    <a:pt x="1405890" y="1905"/>
                    <a:pt x="1398270" y="3810"/>
                    <a:pt x="1390650" y="7620"/>
                  </a:cubicBezTo>
                  <a:cubicBezTo>
                    <a:pt x="1383030" y="11430"/>
                    <a:pt x="1376363" y="18098"/>
                    <a:pt x="1371600" y="25718"/>
                  </a:cubicBezTo>
                  <a:lnTo>
                    <a:pt x="1371600" y="5715"/>
                  </a:lnTo>
                  <a:lnTo>
                    <a:pt x="1332548" y="5715"/>
                  </a:lnTo>
                  <a:lnTo>
                    <a:pt x="1332548" y="155258"/>
                  </a:lnTo>
                  <a:close/>
                  <a:moveTo>
                    <a:pt x="1199198" y="116205"/>
                  </a:moveTo>
                  <a:cubicBezTo>
                    <a:pt x="1193483" y="108585"/>
                    <a:pt x="1190625" y="96203"/>
                    <a:pt x="1190625" y="80963"/>
                  </a:cubicBezTo>
                  <a:cubicBezTo>
                    <a:pt x="1190625" y="65723"/>
                    <a:pt x="1193483" y="54293"/>
                    <a:pt x="1199198" y="45720"/>
                  </a:cubicBezTo>
                  <a:cubicBezTo>
                    <a:pt x="1204913" y="37147"/>
                    <a:pt x="1213485" y="33338"/>
                    <a:pt x="1224915" y="33338"/>
                  </a:cubicBezTo>
                  <a:cubicBezTo>
                    <a:pt x="1236345" y="33338"/>
                    <a:pt x="1244918" y="37147"/>
                    <a:pt x="1250633" y="45720"/>
                  </a:cubicBezTo>
                  <a:cubicBezTo>
                    <a:pt x="1256348" y="54293"/>
                    <a:pt x="1259205" y="65723"/>
                    <a:pt x="1259205" y="80963"/>
                  </a:cubicBezTo>
                  <a:cubicBezTo>
                    <a:pt x="1259205" y="96203"/>
                    <a:pt x="1256348" y="107633"/>
                    <a:pt x="1250633" y="116205"/>
                  </a:cubicBezTo>
                  <a:cubicBezTo>
                    <a:pt x="1244918" y="124778"/>
                    <a:pt x="1236345" y="128588"/>
                    <a:pt x="1224915" y="128588"/>
                  </a:cubicBezTo>
                  <a:cubicBezTo>
                    <a:pt x="1213485" y="127635"/>
                    <a:pt x="1204913" y="123825"/>
                    <a:pt x="1199198" y="116205"/>
                  </a:cubicBezTo>
                  <a:moveTo>
                    <a:pt x="1256348" y="154305"/>
                  </a:moveTo>
                  <a:cubicBezTo>
                    <a:pt x="1265873" y="150495"/>
                    <a:pt x="1273493" y="145733"/>
                    <a:pt x="1280160" y="138113"/>
                  </a:cubicBezTo>
                  <a:cubicBezTo>
                    <a:pt x="1286828" y="131445"/>
                    <a:pt x="1291590" y="122873"/>
                    <a:pt x="1295400" y="113348"/>
                  </a:cubicBezTo>
                  <a:cubicBezTo>
                    <a:pt x="1299210" y="103823"/>
                    <a:pt x="1301115" y="92393"/>
                    <a:pt x="1301115" y="80010"/>
                  </a:cubicBezTo>
                  <a:cubicBezTo>
                    <a:pt x="1301115" y="67628"/>
                    <a:pt x="1299210" y="57150"/>
                    <a:pt x="1296353" y="46672"/>
                  </a:cubicBezTo>
                  <a:cubicBezTo>
                    <a:pt x="1293495" y="36195"/>
                    <a:pt x="1287780" y="28575"/>
                    <a:pt x="1281113" y="21908"/>
                  </a:cubicBezTo>
                  <a:cubicBezTo>
                    <a:pt x="1274445" y="15240"/>
                    <a:pt x="1266825" y="9525"/>
                    <a:pt x="1257300" y="6668"/>
                  </a:cubicBezTo>
                  <a:cubicBezTo>
                    <a:pt x="1247775" y="2858"/>
                    <a:pt x="1237298" y="953"/>
                    <a:pt x="1225868" y="953"/>
                  </a:cubicBezTo>
                  <a:cubicBezTo>
                    <a:pt x="1214438" y="953"/>
                    <a:pt x="1203960" y="2858"/>
                    <a:pt x="1194435" y="6668"/>
                  </a:cubicBezTo>
                  <a:cubicBezTo>
                    <a:pt x="1184910" y="10478"/>
                    <a:pt x="1177290" y="15240"/>
                    <a:pt x="1170623" y="21908"/>
                  </a:cubicBezTo>
                  <a:cubicBezTo>
                    <a:pt x="1163955" y="28575"/>
                    <a:pt x="1159193" y="37147"/>
                    <a:pt x="1155383" y="46672"/>
                  </a:cubicBezTo>
                  <a:cubicBezTo>
                    <a:pt x="1151573" y="56197"/>
                    <a:pt x="1149668" y="67628"/>
                    <a:pt x="1149668" y="80010"/>
                  </a:cubicBezTo>
                  <a:cubicBezTo>
                    <a:pt x="1149668" y="105728"/>
                    <a:pt x="1156335" y="124778"/>
                    <a:pt x="1169670" y="139065"/>
                  </a:cubicBezTo>
                  <a:cubicBezTo>
                    <a:pt x="1183005" y="152400"/>
                    <a:pt x="1201103" y="160020"/>
                    <a:pt x="1225868" y="160020"/>
                  </a:cubicBezTo>
                  <a:cubicBezTo>
                    <a:pt x="1236345" y="160020"/>
                    <a:pt x="1246823" y="158115"/>
                    <a:pt x="1256348" y="154305"/>
                  </a:cubicBezTo>
                  <a:moveTo>
                    <a:pt x="1086803" y="100965"/>
                  </a:moveTo>
                  <a:cubicBezTo>
                    <a:pt x="1085850" y="109538"/>
                    <a:pt x="1083945" y="116205"/>
                    <a:pt x="1079183" y="120968"/>
                  </a:cubicBezTo>
                  <a:cubicBezTo>
                    <a:pt x="1074420" y="125730"/>
                    <a:pt x="1068705" y="127635"/>
                    <a:pt x="1061085" y="127635"/>
                  </a:cubicBezTo>
                  <a:cubicBezTo>
                    <a:pt x="1055370" y="127635"/>
                    <a:pt x="1049655" y="126683"/>
                    <a:pt x="1045845" y="123825"/>
                  </a:cubicBezTo>
                  <a:cubicBezTo>
                    <a:pt x="1042035" y="120968"/>
                    <a:pt x="1038225" y="118110"/>
                    <a:pt x="1036320" y="113348"/>
                  </a:cubicBezTo>
                  <a:cubicBezTo>
                    <a:pt x="1034415" y="108585"/>
                    <a:pt x="1032510" y="103823"/>
                    <a:pt x="1031558" y="98108"/>
                  </a:cubicBezTo>
                  <a:cubicBezTo>
                    <a:pt x="1030605" y="92393"/>
                    <a:pt x="1029653" y="86678"/>
                    <a:pt x="1029653" y="80010"/>
                  </a:cubicBezTo>
                  <a:cubicBezTo>
                    <a:pt x="1029653" y="74295"/>
                    <a:pt x="1030605" y="67628"/>
                    <a:pt x="1031558" y="62865"/>
                  </a:cubicBezTo>
                  <a:cubicBezTo>
                    <a:pt x="1032510" y="57150"/>
                    <a:pt x="1034415" y="52388"/>
                    <a:pt x="1036320" y="47625"/>
                  </a:cubicBezTo>
                  <a:cubicBezTo>
                    <a:pt x="1038225" y="42863"/>
                    <a:pt x="1042035" y="40005"/>
                    <a:pt x="1045845" y="37147"/>
                  </a:cubicBezTo>
                  <a:cubicBezTo>
                    <a:pt x="1049655" y="34290"/>
                    <a:pt x="1054418" y="33338"/>
                    <a:pt x="1061085" y="33338"/>
                  </a:cubicBezTo>
                  <a:cubicBezTo>
                    <a:pt x="1069658" y="33338"/>
                    <a:pt x="1075373" y="35243"/>
                    <a:pt x="1079183" y="40005"/>
                  </a:cubicBezTo>
                  <a:cubicBezTo>
                    <a:pt x="1082993" y="44768"/>
                    <a:pt x="1084898" y="50483"/>
                    <a:pt x="1085850" y="58103"/>
                  </a:cubicBezTo>
                  <a:lnTo>
                    <a:pt x="1125855" y="52388"/>
                  </a:lnTo>
                  <a:cubicBezTo>
                    <a:pt x="1124903" y="44768"/>
                    <a:pt x="1122998" y="38100"/>
                    <a:pt x="1120140" y="31433"/>
                  </a:cubicBezTo>
                  <a:cubicBezTo>
                    <a:pt x="1117283" y="24765"/>
                    <a:pt x="1113473" y="20003"/>
                    <a:pt x="1107758" y="15240"/>
                  </a:cubicBezTo>
                  <a:cubicBezTo>
                    <a:pt x="1102995" y="10478"/>
                    <a:pt x="1096328" y="6668"/>
                    <a:pt x="1088708" y="4763"/>
                  </a:cubicBezTo>
                  <a:cubicBezTo>
                    <a:pt x="1081088" y="1905"/>
                    <a:pt x="1072515" y="953"/>
                    <a:pt x="1062038" y="953"/>
                  </a:cubicBezTo>
                  <a:cubicBezTo>
                    <a:pt x="1050608" y="953"/>
                    <a:pt x="1040130" y="2858"/>
                    <a:pt x="1030605" y="6668"/>
                  </a:cubicBezTo>
                  <a:cubicBezTo>
                    <a:pt x="1021080" y="10478"/>
                    <a:pt x="1013460" y="16193"/>
                    <a:pt x="1007745" y="22860"/>
                  </a:cubicBezTo>
                  <a:cubicBezTo>
                    <a:pt x="1001078" y="29528"/>
                    <a:pt x="996315" y="38100"/>
                    <a:pt x="993458" y="47625"/>
                  </a:cubicBezTo>
                  <a:cubicBezTo>
                    <a:pt x="990600" y="57150"/>
                    <a:pt x="988695" y="68580"/>
                    <a:pt x="988695" y="80010"/>
                  </a:cubicBezTo>
                  <a:cubicBezTo>
                    <a:pt x="988695" y="91440"/>
                    <a:pt x="989647" y="102870"/>
                    <a:pt x="992505" y="112395"/>
                  </a:cubicBezTo>
                  <a:cubicBezTo>
                    <a:pt x="995363" y="121920"/>
                    <a:pt x="1000125" y="130493"/>
                    <a:pt x="1005840" y="137160"/>
                  </a:cubicBezTo>
                  <a:cubicBezTo>
                    <a:pt x="1011555" y="143828"/>
                    <a:pt x="1019175" y="149543"/>
                    <a:pt x="1028700" y="153353"/>
                  </a:cubicBezTo>
                  <a:cubicBezTo>
                    <a:pt x="1038225" y="157163"/>
                    <a:pt x="1048703" y="159068"/>
                    <a:pt x="1061085" y="159068"/>
                  </a:cubicBezTo>
                  <a:cubicBezTo>
                    <a:pt x="1082993" y="159068"/>
                    <a:pt x="1099185" y="153353"/>
                    <a:pt x="1109663" y="142875"/>
                  </a:cubicBezTo>
                  <a:cubicBezTo>
                    <a:pt x="1120140" y="132398"/>
                    <a:pt x="1126808" y="118110"/>
                    <a:pt x="1127760" y="100013"/>
                  </a:cubicBezTo>
                  <a:lnTo>
                    <a:pt x="1086803" y="100013"/>
                  </a:lnTo>
                  <a:close/>
                  <a:moveTo>
                    <a:pt x="921068" y="155258"/>
                  </a:moveTo>
                  <a:lnTo>
                    <a:pt x="962025" y="155258"/>
                  </a:lnTo>
                  <a:lnTo>
                    <a:pt x="962025" y="109538"/>
                  </a:lnTo>
                  <a:lnTo>
                    <a:pt x="921068" y="109538"/>
                  </a:lnTo>
                  <a:lnTo>
                    <a:pt x="921068" y="155258"/>
                  </a:lnTo>
                  <a:close/>
                  <a:moveTo>
                    <a:pt x="671513" y="155258"/>
                  </a:moveTo>
                  <a:lnTo>
                    <a:pt x="711518" y="155258"/>
                  </a:lnTo>
                  <a:lnTo>
                    <a:pt x="711518" y="65723"/>
                  </a:lnTo>
                  <a:cubicBezTo>
                    <a:pt x="711518" y="60960"/>
                    <a:pt x="712470" y="57150"/>
                    <a:pt x="714375" y="53340"/>
                  </a:cubicBezTo>
                  <a:cubicBezTo>
                    <a:pt x="716280" y="49530"/>
                    <a:pt x="718185" y="46672"/>
                    <a:pt x="721043" y="43815"/>
                  </a:cubicBezTo>
                  <a:cubicBezTo>
                    <a:pt x="723900" y="40958"/>
                    <a:pt x="727710" y="38100"/>
                    <a:pt x="730568" y="37147"/>
                  </a:cubicBezTo>
                  <a:cubicBezTo>
                    <a:pt x="734378" y="36195"/>
                    <a:pt x="737235" y="35243"/>
                    <a:pt x="741998" y="35243"/>
                  </a:cubicBezTo>
                  <a:cubicBezTo>
                    <a:pt x="744855" y="35243"/>
                    <a:pt x="746760" y="35243"/>
                    <a:pt x="749618" y="36195"/>
                  </a:cubicBezTo>
                  <a:cubicBezTo>
                    <a:pt x="751523" y="37147"/>
                    <a:pt x="753428" y="38100"/>
                    <a:pt x="755333" y="40005"/>
                  </a:cubicBezTo>
                  <a:cubicBezTo>
                    <a:pt x="757238" y="41910"/>
                    <a:pt x="758190" y="44768"/>
                    <a:pt x="759143" y="47625"/>
                  </a:cubicBezTo>
                  <a:cubicBezTo>
                    <a:pt x="760095" y="51435"/>
                    <a:pt x="761048" y="55245"/>
                    <a:pt x="761048" y="60960"/>
                  </a:cubicBezTo>
                  <a:lnTo>
                    <a:pt x="761048" y="155258"/>
                  </a:lnTo>
                  <a:lnTo>
                    <a:pt x="801053" y="155258"/>
                  </a:lnTo>
                  <a:lnTo>
                    <a:pt x="801053" y="63818"/>
                  </a:lnTo>
                  <a:cubicBezTo>
                    <a:pt x="801053" y="60008"/>
                    <a:pt x="802005" y="56197"/>
                    <a:pt x="803910" y="53340"/>
                  </a:cubicBezTo>
                  <a:cubicBezTo>
                    <a:pt x="805815" y="49530"/>
                    <a:pt x="807720" y="46672"/>
                    <a:pt x="810578" y="43815"/>
                  </a:cubicBezTo>
                  <a:cubicBezTo>
                    <a:pt x="813435" y="40958"/>
                    <a:pt x="817245" y="38100"/>
                    <a:pt x="820103" y="37147"/>
                  </a:cubicBezTo>
                  <a:cubicBezTo>
                    <a:pt x="822960" y="36195"/>
                    <a:pt x="826770" y="35243"/>
                    <a:pt x="831533" y="35243"/>
                  </a:cubicBezTo>
                  <a:cubicBezTo>
                    <a:pt x="834390" y="35243"/>
                    <a:pt x="836295" y="35243"/>
                    <a:pt x="839153" y="36195"/>
                  </a:cubicBezTo>
                  <a:cubicBezTo>
                    <a:pt x="841058" y="37147"/>
                    <a:pt x="842963" y="38100"/>
                    <a:pt x="844868" y="40005"/>
                  </a:cubicBezTo>
                  <a:cubicBezTo>
                    <a:pt x="846772" y="41910"/>
                    <a:pt x="847725" y="44768"/>
                    <a:pt x="848678" y="47625"/>
                  </a:cubicBezTo>
                  <a:cubicBezTo>
                    <a:pt x="849630" y="51435"/>
                    <a:pt x="849630" y="55245"/>
                    <a:pt x="849630" y="60960"/>
                  </a:cubicBezTo>
                  <a:lnTo>
                    <a:pt x="849630" y="155258"/>
                  </a:lnTo>
                  <a:lnTo>
                    <a:pt x="889635" y="155258"/>
                  </a:lnTo>
                  <a:lnTo>
                    <a:pt x="889635" y="55245"/>
                  </a:lnTo>
                  <a:cubicBezTo>
                    <a:pt x="889635" y="36195"/>
                    <a:pt x="885825" y="22860"/>
                    <a:pt x="878205" y="14288"/>
                  </a:cubicBezTo>
                  <a:cubicBezTo>
                    <a:pt x="870585" y="5715"/>
                    <a:pt x="859155" y="1905"/>
                    <a:pt x="843915" y="1905"/>
                  </a:cubicBezTo>
                  <a:cubicBezTo>
                    <a:pt x="834390" y="1905"/>
                    <a:pt x="826770" y="3810"/>
                    <a:pt x="819150" y="7620"/>
                  </a:cubicBezTo>
                  <a:cubicBezTo>
                    <a:pt x="811530" y="11430"/>
                    <a:pt x="803910" y="18098"/>
                    <a:pt x="797243" y="27623"/>
                  </a:cubicBezTo>
                  <a:cubicBezTo>
                    <a:pt x="794385" y="19050"/>
                    <a:pt x="789623" y="12383"/>
                    <a:pt x="782955" y="8573"/>
                  </a:cubicBezTo>
                  <a:cubicBezTo>
                    <a:pt x="776288" y="4763"/>
                    <a:pt x="766763" y="1905"/>
                    <a:pt x="756285" y="1905"/>
                  </a:cubicBezTo>
                  <a:cubicBezTo>
                    <a:pt x="747713" y="1905"/>
                    <a:pt x="740093" y="3810"/>
                    <a:pt x="732473" y="7620"/>
                  </a:cubicBezTo>
                  <a:cubicBezTo>
                    <a:pt x="724853" y="11430"/>
                    <a:pt x="718185" y="18098"/>
                    <a:pt x="713423" y="25718"/>
                  </a:cubicBezTo>
                  <a:lnTo>
                    <a:pt x="713423" y="5715"/>
                  </a:lnTo>
                  <a:lnTo>
                    <a:pt x="674370" y="5715"/>
                  </a:lnTo>
                  <a:lnTo>
                    <a:pt x="674370" y="155258"/>
                  </a:lnTo>
                  <a:close/>
                  <a:moveTo>
                    <a:pt x="541973" y="116205"/>
                  </a:moveTo>
                  <a:cubicBezTo>
                    <a:pt x="536258" y="108585"/>
                    <a:pt x="533400" y="96203"/>
                    <a:pt x="533400" y="80963"/>
                  </a:cubicBezTo>
                  <a:cubicBezTo>
                    <a:pt x="533400" y="65723"/>
                    <a:pt x="536258" y="54293"/>
                    <a:pt x="541973" y="45720"/>
                  </a:cubicBezTo>
                  <a:cubicBezTo>
                    <a:pt x="547688" y="38100"/>
                    <a:pt x="556260" y="33338"/>
                    <a:pt x="567690" y="33338"/>
                  </a:cubicBezTo>
                  <a:cubicBezTo>
                    <a:pt x="579120" y="33338"/>
                    <a:pt x="587693" y="37147"/>
                    <a:pt x="593408" y="45720"/>
                  </a:cubicBezTo>
                  <a:cubicBezTo>
                    <a:pt x="599123" y="53340"/>
                    <a:pt x="601980" y="65723"/>
                    <a:pt x="601980" y="80963"/>
                  </a:cubicBezTo>
                  <a:cubicBezTo>
                    <a:pt x="601980" y="96203"/>
                    <a:pt x="599123" y="107633"/>
                    <a:pt x="593408" y="116205"/>
                  </a:cubicBezTo>
                  <a:cubicBezTo>
                    <a:pt x="587693" y="124778"/>
                    <a:pt x="579120" y="128588"/>
                    <a:pt x="567690" y="128588"/>
                  </a:cubicBezTo>
                  <a:cubicBezTo>
                    <a:pt x="555308" y="127635"/>
                    <a:pt x="546735" y="123825"/>
                    <a:pt x="541973" y="116205"/>
                  </a:cubicBezTo>
                  <a:moveTo>
                    <a:pt x="598170" y="154305"/>
                  </a:moveTo>
                  <a:cubicBezTo>
                    <a:pt x="607695" y="150495"/>
                    <a:pt x="615315" y="145733"/>
                    <a:pt x="621983" y="138113"/>
                  </a:cubicBezTo>
                  <a:cubicBezTo>
                    <a:pt x="628650" y="131445"/>
                    <a:pt x="633413" y="122873"/>
                    <a:pt x="637223" y="113348"/>
                  </a:cubicBezTo>
                  <a:cubicBezTo>
                    <a:pt x="641033" y="103823"/>
                    <a:pt x="642938" y="92393"/>
                    <a:pt x="642938" y="80010"/>
                  </a:cubicBezTo>
                  <a:cubicBezTo>
                    <a:pt x="642938" y="67628"/>
                    <a:pt x="641033" y="57150"/>
                    <a:pt x="638175" y="46672"/>
                  </a:cubicBezTo>
                  <a:cubicBezTo>
                    <a:pt x="635318" y="36195"/>
                    <a:pt x="629603" y="28575"/>
                    <a:pt x="622935" y="21908"/>
                  </a:cubicBezTo>
                  <a:cubicBezTo>
                    <a:pt x="616268" y="15240"/>
                    <a:pt x="608648" y="9525"/>
                    <a:pt x="599123" y="6668"/>
                  </a:cubicBezTo>
                  <a:cubicBezTo>
                    <a:pt x="589598" y="2858"/>
                    <a:pt x="579120" y="953"/>
                    <a:pt x="567690" y="953"/>
                  </a:cubicBezTo>
                  <a:cubicBezTo>
                    <a:pt x="556260" y="953"/>
                    <a:pt x="545783" y="2858"/>
                    <a:pt x="536258" y="6668"/>
                  </a:cubicBezTo>
                  <a:cubicBezTo>
                    <a:pt x="526733" y="10478"/>
                    <a:pt x="519113" y="15240"/>
                    <a:pt x="512445" y="21908"/>
                  </a:cubicBezTo>
                  <a:cubicBezTo>
                    <a:pt x="505778" y="28575"/>
                    <a:pt x="501015" y="37147"/>
                    <a:pt x="497205" y="46672"/>
                  </a:cubicBezTo>
                  <a:cubicBezTo>
                    <a:pt x="493395" y="56197"/>
                    <a:pt x="491490" y="67628"/>
                    <a:pt x="491490" y="80010"/>
                  </a:cubicBezTo>
                  <a:cubicBezTo>
                    <a:pt x="491490" y="105728"/>
                    <a:pt x="498158" y="124778"/>
                    <a:pt x="511492" y="139065"/>
                  </a:cubicBezTo>
                  <a:cubicBezTo>
                    <a:pt x="524828" y="152400"/>
                    <a:pt x="542925" y="160020"/>
                    <a:pt x="566738" y="160020"/>
                  </a:cubicBezTo>
                  <a:cubicBezTo>
                    <a:pt x="579120" y="160020"/>
                    <a:pt x="589598" y="158115"/>
                    <a:pt x="598170" y="154305"/>
                  </a:cubicBezTo>
                  <a:moveTo>
                    <a:pt x="429578" y="100965"/>
                  </a:moveTo>
                  <a:cubicBezTo>
                    <a:pt x="428625" y="109538"/>
                    <a:pt x="425767" y="116205"/>
                    <a:pt x="421958" y="120968"/>
                  </a:cubicBezTo>
                  <a:cubicBezTo>
                    <a:pt x="417195" y="125730"/>
                    <a:pt x="411480" y="127635"/>
                    <a:pt x="403860" y="127635"/>
                  </a:cubicBezTo>
                  <a:cubicBezTo>
                    <a:pt x="398145" y="127635"/>
                    <a:pt x="392430" y="126683"/>
                    <a:pt x="388620" y="123825"/>
                  </a:cubicBezTo>
                  <a:cubicBezTo>
                    <a:pt x="384810" y="120968"/>
                    <a:pt x="381000" y="118110"/>
                    <a:pt x="379095" y="113348"/>
                  </a:cubicBezTo>
                  <a:cubicBezTo>
                    <a:pt x="377190" y="108585"/>
                    <a:pt x="375285" y="103823"/>
                    <a:pt x="374333" y="98108"/>
                  </a:cubicBezTo>
                  <a:cubicBezTo>
                    <a:pt x="373380" y="92393"/>
                    <a:pt x="372428" y="86678"/>
                    <a:pt x="372428" y="80010"/>
                  </a:cubicBezTo>
                  <a:cubicBezTo>
                    <a:pt x="372428" y="74295"/>
                    <a:pt x="373380" y="67628"/>
                    <a:pt x="374333" y="62865"/>
                  </a:cubicBezTo>
                  <a:cubicBezTo>
                    <a:pt x="375285" y="57150"/>
                    <a:pt x="377190" y="52388"/>
                    <a:pt x="379095" y="47625"/>
                  </a:cubicBezTo>
                  <a:cubicBezTo>
                    <a:pt x="381000" y="42863"/>
                    <a:pt x="384810" y="40005"/>
                    <a:pt x="388620" y="37147"/>
                  </a:cubicBezTo>
                  <a:cubicBezTo>
                    <a:pt x="392430" y="34290"/>
                    <a:pt x="398145" y="33338"/>
                    <a:pt x="403860" y="33338"/>
                  </a:cubicBezTo>
                  <a:cubicBezTo>
                    <a:pt x="412433" y="33338"/>
                    <a:pt x="418148" y="35243"/>
                    <a:pt x="421958" y="40005"/>
                  </a:cubicBezTo>
                  <a:cubicBezTo>
                    <a:pt x="425767" y="44768"/>
                    <a:pt x="427673" y="50483"/>
                    <a:pt x="428625" y="58103"/>
                  </a:cubicBezTo>
                  <a:lnTo>
                    <a:pt x="468630" y="52388"/>
                  </a:lnTo>
                  <a:cubicBezTo>
                    <a:pt x="467678" y="44768"/>
                    <a:pt x="465773" y="38100"/>
                    <a:pt x="462915" y="31433"/>
                  </a:cubicBezTo>
                  <a:cubicBezTo>
                    <a:pt x="460058" y="24765"/>
                    <a:pt x="456248" y="20003"/>
                    <a:pt x="450533" y="15240"/>
                  </a:cubicBezTo>
                  <a:cubicBezTo>
                    <a:pt x="445770" y="10478"/>
                    <a:pt x="439103" y="6668"/>
                    <a:pt x="431483" y="4763"/>
                  </a:cubicBezTo>
                  <a:cubicBezTo>
                    <a:pt x="423863" y="1905"/>
                    <a:pt x="415290" y="953"/>
                    <a:pt x="404813" y="953"/>
                  </a:cubicBezTo>
                  <a:cubicBezTo>
                    <a:pt x="393383" y="953"/>
                    <a:pt x="382905" y="2858"/>
                    <a:pt x="373380" y="6668"/>
                  </a:cubicBezTo>
                  <a:cubicBezTo>
                    <a:pt x="363855" y="10478"/>
                    <a:pt x="356235" y="16193"/>
                    <a:pt x="350520" y="22860"/>
                  </a:cubicBezTo>
                  <a:cubicBezTo>
                    <a:pt x="343853" y="29528"/>
                    <a:pt x="339090" y="38100"/>
                    <a:pt x="336233" y="47625"/>
                  </a:cubicBezTo>
                  <a:cubicBezTo>
                    <a:pt x="333375" y="57150"/>
                    <a:pt x="331470" y="68580"/>
                    <a:pt x="331470" y="80010"/>
                  </a:cubicBezTo>
                  <a:cubicBezTo>
                    <a:pt x="331470" y="91440"/>
                    <a:pt x="333375" y="102870"/>
                    <a:pt x="336233" y="112395"/>
                  </a:cubicBezTo>
                  <a:cubicBezTo>
                    <a:pt x="339090" y="121920"/>
                    <a:pt x="343853" y="130493"/>
                    <a:pt x="349567" y="137160"/>
                  </a:cubicBezTo>
                  <a:cubicBezTo>
                    <a:pt x="355283" y="143828"/>
                    <a:pt x="362903" y="149543"/>
                    <a:pt x="372428" y="153353"/>
                  </a:cubicBezTo>
                  <a:cubicBezTo>
                    <a:pt x="381953" y="157163"/>
                    <a:pt x="392430" y="159068"/>
                    <a:pt x="404813" y="159068"/>
                  </a:cubicBezTo>
                  <a:cubicBezTo>
                    <a:pt x="426720" y="159068"/>
                    <a:pt x="442913" y="153353"/>
                    <a:pt x="453390" y="142875"/>
                  </a:cubicBezTo>
                  <a:cubicBezTo>
                    <a:pt x="463867" y="132398"/>
                    <a:pt x="470535" y="118110"/>
                    <a:pt x="471488" y="100013"/>
                  </a:cubicBezTo>
                  <a:lnTo>
                    <a:pt x="429578" y="100013"/>
                  </a:lnTo>
                  <a:close/>
                  <a:moveTo>
                    <a:pt x="203835" y="63818"/>
                  </a:moveTo>
                  <a:cubicBezTo>
                    <a:pt x="203835" y="59055"/>
                    <a:pt x="204788" y="55245"/>
                    <a:pt x="206692" y="51435"/>
                  </a:cubicBezTo>
                  <a:cubicBezTo>
                    <a:pt x="208598" y="47625"/>
                    <a:pt x="210502" y="43815"/>
                    <a:pt x="213360" y="40958"/>
                  </a:cubicBezTo>
                  <a:cubicBezTo>
                    <a:pt x="216217" y="38100"/>
                    <a:pt x="219075" y="35243"/>
                    <a:pt x="223838" y="34290"/>
                  </a:cubicBezTo>
                  <a:cubicBezTo>
                    <a:pt x="227648" y="32385"/>
                    <a:pt x="232410" y="31433"/>
                    <a:pt x="238125" y="31433"/>
                  </a:cubicBezTo>
                  <a:cubicBezTo>
                    <a:pt x="248602" y="31433"/>
                    <a:pt x="256223" y="34290"/>
                    <a:pt x="261938" y="40005"/>
                  </a:cubicBezTo>
                  <a:cubicBezTo>
                    <a:pt x="266700" y="45720"/>
                    <a:pt x="269558" y="53340"/>
                    <a:pt x="269558" y="63818"/>
                  </a:cubicBezTo>
                  <a:lnTo>
                    <a:pt x="203835" y="63818"/>
                  </a:lnTo>
                  <a:close/>
                  <a:moveTo>
                    <a:pt x="266700" y="108585"/>
                  </a:moveTo>
                  <a:cubicBezTo>
                    <a:pt x="263842" y="121920"/>
                    <a:pt x="254317" y="128588"/>
                    <a:pt x="239077" y="128588"/>
                  </a:cubicBezTo>
                  <a:cubicBezTo>
                    <a:pt x="227648" y="128588"/>
                    <a:pt x="219075" y="124778"/>
                    <a:pt x="213360" y="118110"/>
                  </a:cubicBezTo>
                  <a:cubicBezTo>
                    <a:pt x="207645" y="111443"/>
                    <a:pt x="204788" y="101918"/>
                    <a:pt x="203835" y="89535"/>
                  </a:cubicBezTo>
                  <a:lnTo>
                    <a:pt x="307658" y="89535"/>
                  </a:lnTo>
                  <a:lnTo>
                    <a:pt x="307658" y="73343"/>
                  </a:lnTo>
                  <a:cubicBezTo>
                    <a:pt x="307658" y="51435"/>
                    <a:pt x="301942" y="33338"/>
                    <a:pt x="290513" y="20003"/>
                  </a:cubicBezTo>
                  <a:cubicBezTo>
                    <a:pt x="279083" y="6668"/>
                    <a:pt x="261938" y="0"/>
                    <a:pt x="239077" y="0"/>
                  </a:cubicBezTo>
                  <a:cubicBezTo>
                    <a:pt x="227648" y="0"/>
                    <a:pt x="218123" y="1905"/>
                    <a:pt x="208598" y="5715"/>
                  </a:cubicBezTo>
                  <a:cubicBezTo>
                    <a:pt x="199073" y="9525"/>
                    <a:pt x="191452" y="14288"/>
                    <a:pt x="184785" y="20955"/>
                  </a:cubicBezTo>
                  <a:cubicBezTo>
                    <a:pt x="178118" y="27623"/>
                    <a:pt x="173355" y="36195"/>
                    <a:pt x="169545" y="45720"/>
                  </a:cubicBezTo>
                  <a:cubicBezTo>
                    <a:pt x="165735" y="55245"/>
                    <a:pt x="163830" y="66675"/>
                    <a:pt x="163830" y="79058"/>
                  </a:cubicBezTo>
                  <a:cubicBezTo>
                    <a:pt x="163830" y="103823"/>
                    <a:pt x="170498" y="123825"/>
                    <a:pt x="182880" y="137160"/>
                  </a:cubicBezTo>
                  <a:cubicBezTo>
                    <a:pt x="195263" y="150495"/>
                    <a:pt x="214313" y="158115"/>
                    <a:pt x="239077" y="158115"/>
                  </a:cubicBezTo>
                  <a:cubicBezTo>
                    <a:pt x="260033" y="158115"/>
                    <a:pt x="275273" y="153353"/>
                    <a:pt x="285750" y="144780"/>
                  </a:cubicBezTo>
                  <a:cubicBezTo>
                    <a:pt x="296228" y="136208"/>
                    <a:pt x="302895" y="123825"/>
                    <a:pt x="305753" y="106680"/>
                  </a:cubicBezTo>
                  <a:lnTo>
                    <a:pt x="266700" y="106680"/>
                  </a:lnTo>
                  <a:close/>
                  <a:moveTo>
                    <a:pt x="97155" y="96203"/>
                  </a:moveTo>
                  <a:cubicBezTo>
                    <a:pt x="97155" y="101918"/>
                    <a:pt x="96202" y="107633"/>
                    <a:pt x="93345" y="111443"/>
                  </a:cubicBezTo>
                  <a:cubicBezTo>
                    <a:pt x="91440" y="115253"/>
                    <a:pt x="88582" y="119063"/>
                    <a:pt x="84773" y="121920"/>
                  </a:cubicBezTo>
                  <a:cubicBezTo>
                    <a:pt x="78105" y="126683"/>
                    <a:pt x="69532" y="129540"/>
                    <a:pt x="60007" y="129540"/>
                  </a:cubicBezTo>
                  <a:cubicBezTo>
                    <a:pt x="54293" y="129540"/>
                    <a:pt x="49530" y="127635"/>
                    <a:pt x="45720" y="124778"/>
                  </a:cubicBezTo>
                  <a:cubicBezTo>
                    <a:pt x="41910" y="121920"/>
                    <a:pt x="40957" y="118110"/>
                    <a:pt x="40957" y="113348"/>
                  </a:cubicBezTo>
                  <a:cubicBezTo>
                    <a:pt x="40957" y="110490"/>
                    <a:pt x="40957" y="106680"/>
                    <a:pt x="42863" y="104775"/>
                  </a:cubicBezTo>
                  <a:cubicBezTo>
                    <a:pt x="43815" y="101918"/>
                    <a:pt x="45720" y="100013"/>
                    <a:pt x="48577" y="98108"/>
                  </a:cubicBezTo>
                  <a:cubicBezTo>
                    <a:pt x="51435" y="96203"/>
                    <a:pt x="55245" y="94298"/>
                    <a:pt x="60007" y="93345"/>
                  </a:cubicBezTo>
                  <a:cubicBezTo>
                    <a:pt x="64770" y="92393"/>
                    <a:pt x="72390" y="91440"/>
                    <a:pt x="80010" y="90488"/>
                  </a:cubicBezTo>
                  <a:lnTo>
                    <a:pt x="98107" y="89535"/>
                  </a:lnTo>
                  <a:lnTo>
                    <a:pt x="98107" y="96203"/>
                  </a:lnTo>
                  <a:close/>
                  <a:moveTo>
                    <a:pt x="98107" y="155258"/>
                  </a:moveTo>
                  <a:lnTo>
                    <a:pt x="136208" y="155258"/>
                  </a:lnTo>
                  <a:lnTo>
                    <a:pt x="136208" y="60960"/>
                  </a:lnTo>
                  <a:cubicBezTo>
                    <a:pt x="136208" y="51435"/>
                    <a:pt x="135255" y="43815"/>
                    <a:pt x="133350" y="36195"/>
                  </a:cubicBezTo>
                  <a:cubicBezTo>
                    <a:pt x="131445" y="28575"/>
                    <a:pt x="127635" y="22860"/>
                    <a:pt x="122873" y="17145"/>
                  </a:cubicBezTo>
                  <a:cubicBezTo>
                    <a:pt x="118110" y="12383"/>
                    <a:pt x="111443" y="7620"/>
                    <a:pt x="103823" y="5715"/>
                  </a:cubicBezTo>
                  <a:cubicBezTo>
                    <a:pt x="96202" y="3810"/>
                    <a:pt x="85725" y="1905"/>
                    <a:pt x="74295" y="1905"/>
                  </a:cubicBezTo>
                  <a:cubicBezTo>
                    <a:pt x="55245" y="1905"/>
                    <a:pt x="40957" y="5715"/>
                    <a:pt x="29527" y="12383"/>
                  </a:cubicBezTo>
                  <a:cubicBezTo>
                    <a:pt x="18098" y="19050"/>
                    <a:pt x="11430" y="30480"/>
                    <a:pt x="8573" y="46672"/>
                  </a:cubicBezTo>
                  <a:lnTo>
                    <a:pt x="44768" y="50483"/>
                  </a:lnTo>
                  <a:cubicBezTo>
                    <a:pt x="46673" y="38100"/>
                    <a:pt x="56198" y="32385"/>
                    <a:pt x="71438" y="32385"/>
                  </a:cubicBezTo>
                  <a:cubicBezTo>
                    <a:pt x="78105" y="32385"/>
                    <a:pt x="83820" y="34290"/>
                    <a:pt x="89535" y="37147"/>
                  </a:cubicBezTo>
                  <a:cubicBezTo>
                    <a:pt x="94298" y="40958"/>
                    <a:pt x="97155" y="46672"/>
                    <a:pt x="97155" y="56197"/>
                  </a:cubicBezTo>
                  <a:lnTo>
                    <a:pt x="97155" y="62865"/>
                  </a:lnTo>
                  <a:lnTo>
                    <a:pt x="78105" y="63818"/>
                  </a:lnTo>
                  <a:cubicBezTo>
                    <a:pt x="68580" y="63818"/>
                    <a:pt x="59055" y="64770"/>
                    <a:pt x="49530" y="66675"/>
                  </a:cubicBezTo>
                  <a:cubicBezTo>
                    <a:pt x="40005" y="68580"/>
                    <a:pt x="32385" y="70485"/>
                    <a:pt x="24765" y="74295"/>
                  </a:cubicBezTo>
                  <a:cubicBezTo>
                    <a:pt x="17145" y="78105"/>
                    <a:pt x="11430" y="82868"/>
                    <a:pt x="6668" y="89535"/>
                  </a:cubicBezTo>
                  <a:cubicBezTo>
                    <a:pt x="1905" y="96203"/>
                    <a:pt x="0" y="104775"/>
                    <a:pt x="0" y="114300"/>
                  </a:cubicBezTo>
                  <a:cubicBezTo>
                    <a:pt x="0" y="121920"/>
                    <a:pt x="952" y="128588"/>
                    <a:pt x="3810" y="134303"/>
                  </a:cubicBezTo>
                  <a:cubicBezTo>
                    <a:pt x="6668" y="140018"/>
                    <a:pt x="10477" y="144780"/>
                    <a:pt x="14288" y="148590"/>
                  </a:cubicBezTo>
                  <a:cubicBezTo>
                    <a:pt x="19050" y="152400"/>
                    <a:pt x="23813" y="155258"/>
                    <a:pt x="29527" y="156210"/>
                  </a:cubicBezTo>
                  <a:cubicBezTo>
                    <a:pt x="35243" y="157163"/>
                    <a:pt x="41910" y="159068"/>
                    <a:pt x="48577" y="159068"/>
                  </a:cubicBezTo>
                  <a:cubicBezTo>
                    <a:pt x="60007" y="159068"/>
                    <a:pt x="69532" y="157163"/>
                    <a:pt x="77152" y="152400"/>
                  </a:cubicBezTo>
                  <a:cubicBezTo>
                    <a:pt x="84773" y="147638"/>
                    <a:pt x="91440" y="142875"/>
                    <a:pt x="97155" y="136208"/>
                  </a:cubicBezTo>
                  <a:lnTo>
                    <a:pt x="97155" y="15525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410292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413" userDrawn="1">
          <p15:clr>
            <a:srgbClr val="A4A3A4"/>
          </p15:clr>
        </p15:guide>
        <p15:guide id="2" pos="6267" userDrawn="1">
          <p15:clr>
            <a:srgbClr val="A4A3A4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1 Divider (Teal/Green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5">
            <a:extLst>
              <a:ext uri="{FF2B5EF4-FFF2-40B4-BE49-F238E27FC236}">
                <a16:creationId xmlns:a16="http://schemas.microsoft.com/office/drawing/2014/main" id="{B6B125B8-FB5E-4C71-8D9B-34E183EABE30}"/>
              </a:ext>
            </a:extLst>
          </p:cNvPr>
          <p:cNvSpPr/>
          <p:nvPr userDrawn="1"/>
        </p:nvSpPr>
        <p:spPr>
          <a:xfrm>
            <a:off x="-77579" y="304799"/>
            <a:ext cx="10545554" cy="5310189"/>
          </a:xfrm>
          <a:custGeom>
            <a:avLst/>
            <a:gdLst>
              <a:gd name="connsiteX0" fmla="*/ 0 w 10731855"/>
              <a:gd name="connsiteY0" fmla="*/ 1571788 h 5191127"/>
              <a:gd name="connsiteX1" fmla="*/ 4277659 w 10731855"/>
              <a:gd name="connsiteY1" fmla="*/ 0 h 5191127"/>
              <a:gd name="connsiteX2" fmla="*/ 10731856 w 10731855"/>
              <a:gd name="connsiteY2" fmla="*/ 5191128 h 5191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731855" h="5191127">
                <a:moveTo>
                  <a:pt x="0" y="1571788"/>
                </a:moveTo>
                <a:cubicBezTo>
                  <a:pt x="1152409" y="591359"/>
                  <a:pt x="2645960" y="0"/>
                  <a:pt x="4277659" y="0"/>
                </a:cubicBezTo>
                <a:cubicBezTo>
                  <a:pt x="7440265" y="0"/>
                  <a:pt x="10084110" y="2222353"/>
                  <a:pt x="10731856" y="5191128"/>
                </a:cubicBezTo>
              </a:path>
            </a:pathLst>
          </a:custGeom>
          <a:noFill/>
          <a:ln w="114300" cap="flat">
            <a:solidFill>
              <a:schemeClr val="accent2"/>
            </a:solidFill>
            <a:prstDash val="solid"/>
            <a:miter/>
          </a:ln>
        </p:spPr>
        <p:txBody>
          <a:bodyPr rtlCol="0" anchor="ctr"/>
          <a:lstStyle/>
          <a:p>
            <a:r>
              <a:rPr lang="en-US"/>
              <a:t> 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F3FB76B-DBC1-4F3F-A32C-35D7AB9E4C83}"/>
              </a:ext>
            </a:extLst>
          </p:cNvPr>
          <p:cNvGrpSpPr/>
          <p:nvPr userDrawn="1"/>
        </p:nvGrpSpPr>
        <p:grpSpPr>
          <a:xfrm>
            <a:off x="10601983" y="286755"/>
            <a:ext cx="1297917" cy="302151"/>
            <a:chOff x="10601983" y="286755"/>
            <a:chExt cx="1297917" cy="302151"/>
          </a:xfrm>
          <a:solidFill>
            <a:schemeClr val="bg1"/>
          </a:solidFill>
        </p:grpSpPr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E4F3E202-5251-4346-8234-AD87DF8D3D8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601983" y="296256"/>
              <a:ext cx="273646" cy="283148"/>
            </a:xfrm>
            <a:custGeom>
              <a:avLst/>
              <a:gdLst>
                <a:gd name="T0" fmla="*/ 205 w 467"/>
                <a:gd name="T1" fmla="*/ 280 h 480"/>
                <a:gd name="T2" fmla="*/ 205 w 467"/>
                <a:gd name="T3" fmla="*/ 280 h 480"/>
                <a:gd name="T4" fmla="*/ 274 w 467"/>
                <a:gd name="T5" fmla="*/ 114 h 480"/>
                <a:gd name="T6" fmla="*/ 275 w 467"/>
                <a:gd name="T7" fmla="*/ 114 h 480"/>
                <a:gd name="T8" fmla="*/ 311 w 467"/>
                <a:gd name="T9" fmla="*/ 280 h 480"/>
                <a:gd name="T10" fmla="*/ 205 w 467"/>
                <a:gd name="T11" fmla="*/ 280 h 480"/>
                <a:gd name="T12" fmla="*/ 205 w 467"/>
                <a:gd name="T13" fmla="*/ 280 h 480"/>
                <a:gd name="T14" fmla="*/ 353 w 467"/>
                <a:gd name="T15" fmla="*/ 480 h 480"/>
                <a:gd name="T16" fmla="*/ 353 w 467"/>
                <a:gd name="T17" fmla="*/ 480 h 480"/>
                <a:gd name="T18" fmla="*/ 467 w 467"/>
                <a:gd name="T19" fmla="*/ 480 h 480"/>
                <a:gd name="T20" fmla="*/ 356 w 467"/>
                <a:gd name="T21" fmla="*/ 0 h 480"/>
                <a:gd name="T22" fmla="*/ 226 w 467"/>
                <a:gd name="T23" fmla="*/ 0 h 480"/>
                <a:gd name="T24" fmla="*/ 0 w 467"/>
                <a:gd name="T25" fmla="*/ 480 h 480"/>
                <a:gd name="T26" fmla="*/ 121 w 467"/>
                <a:gd name="T27" fmla="*/ 480 h 480"/>
                <a:gd name="T28" fmla="*/ 160 w 467"/>
                <a:gd name="T29" fmla="*/ 386 h 480"/>
                <a:gd name="T30" fmla="*/ 333 w 467"/>
                <a:gd name="T31" fmla="*/ 386 h 480"/>
                <a:gd name="T32" fmla="*/ 353 w 467"/>
                <a:gd name="T33" fmla="*/ 48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7" h="480">
                  <a:moveTo>
                    <a:pt x="205" y="280"/>
                  </a:moveTo>
                  <a:lnTo>
                    <a:pt x="205" y="280"/>
                  </a:lnTo>
                  <a:lnTo>
                    <a:pt x="274" y="114"/>
                  </a:lnTo>
                  <a:lnTo>
                    <a:pt x="275" y="114"/>
                  </a:lnTo>
                  <a:lnTo>
                    <a:pt x="311" y="280"/>
                  </a:lnTo>
                  <a:lnTo>
                    <a:pt x="205" y="280"/>
                  </a:lnTo>
                  <a:lnTo>
                    <a:pt x="205" y="280"/>
                  </a:lnTo>
                  <a:close/>
                  <a:moveTo>
                    <a:pt x="353" y="480"/>
                  </a:moveTo>
                  <a:lnTo>
                    <a:pt x="353" y="480"/>
                  </a:lnTo>
                  <a:lnTo>
                    <a:pt x="467" y="480"/>
                  </a:lnTo>
                  <a:lnTo>
                    <a:pt x="356" y="0"/>
                  </a:lnTo>
                  <a:lnTo>
                    <a:pt x="226" y="0"/>
                  </a:lnTo>
                  <a:lnTo>
                    <a:pt x="0" y="480"/>
                  </a:lnTo>
                  <a:lnTo>
                    <a:pt x="121" y="480"/>
                  </a:lnTo>
                  <a:lnTo>
                    <a:pt x="160" y="386"/>
                  </a:lnTo>
                  <a:lnTo>
                    <a:pt x="333" y="386"/>
                  </a:lnTo>
                  <a:lnTo>
                    <a:pt x="353" y="48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6">
              <a:extLst>
                <a:ext uri="{FF2B5EF4-FFF2-40B4-BE49-F238E27FC236}">
                  <a16:creationId xmlns:a16="http://schemas.microsoft.com/office/drawing/2014/main" id="{5EE33DB3-1B1B-4A45-A5AE-8B93318CE0D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875629" y="296256"/>
              <a:ext cx="241341" cy="283148"/>
            </a:xfrm>
            <a:custGeom>
              <a:avLst/>
              <a:gdLst>
                <a:gd name="T0" fmla="*/ 325 w 410"/>
                <a:gd name="T1" fmla="*/ 295 h 480"/>
                <a:gd name="T2" fmla="*/ 325 w 410"/>
                <a:gd name="T3" fmla="*/ 295 h 480"/>
                <a:gd name="T4" fmla="*/ 28 w 410"/>
                <a:gd name="T5" fmla="*/ 295 h 480"/>
                <a:gd name="T6" fmla="*/ 45 w 410"/>
                <a:gd name="T7" fmla="*/ 184 h 480"/>
                <a:gd name="T8" fmla="*/ 341 w 410"/>
                <a:gd name="T9" fmla="*/ 184 h 480"/>
                <a:gd name="T10" fmla="*/ 325 w 410"/>
                <a:gd name="T11" fmla="*/ 295 h 480"/>
                <a:gd name="T12" fmla="*/ 325 w 410"/>
                <a:gd name="T13" fmla="*/ 295 h 480"/>
                <a:gd name="T14" fmla="*/ 393 w 410"/>
                <a:gd name="T15" fmla="*/ 111 h 480"/>
                <a:gd name="T16" fmla="*/ 393 w 410"/>
                <a:gd name="T17" fmla="*/ 111 h 480"/>
                <a:gd name="T18" fmla="*/ 55 w 410"/>
                <a:gd name="T19" fmla="*/ 111 h 480"/>
                <a:gd name="T20" fmla="*/ 72 w 410"/>
                <a:gd name="T21" fmla="*/ 0 h 480"/>
                <a:gd name="T22" fmla="*/ 410 w 410"/>
                <a:gd name="T23" fmla="*/ 0 h 480"/>
                <a:gd name="T24" fmla="*/ 393 w 410"/>
                <a:gd name="T25" fmla="*/ 111 h 480"/>
                <a:gd name="T26" fmla="*/ 393 w 410"/>
                <a:gd name="T27" fmla="*/ 111 h 480"/>
                <a:gd name="T28" fmla="*/ 354 w 410"/>
                <a:gd name="T29" fmla="*/ 368 h 480"/>
                <a:gd name="T30" fmla="*/ 354 w 410"/>
                <a:gd name="T31" fmla="*/ 368 h 480"/>
                <a:gd name="T32" fmla="*/ 17 w 410"/>
                <a:gd name="T33" fmla="*/ 368 h 480"/>
                <a:gd name="T34" fmla="*/ 0 w 410"/>
                <a:gd name="T35" fmla="*/ 480 h 480"/>
                <a:gd name="T36" fmla="*/ 338 w 410"/>
                <a:gd name="T37" fmla="*/ 480 h 480"/>
                <a:gd name="T38" fmla="*/ 354 w 410"/>
                <a:gd name="T39" fmla="*/ 368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10" h="480">
                  <a:moveTo>
                    <a:pt x="325" y="295"/>
                  </a:moveTo>
                  <a:lnTo>
                    <a:pt x="325" y="295"/>
                  </a:lnTo>
                  <a:lnTo>
                    <a:pt x="28" y="295"/>
                  </a:lnTo>
                  <a:lnTo>
                    <a:pt x="45" y="184"/>
                  </a:lnTo>
                  <a:lnTo>
                    <a:pt x="341" y="184"/>
                  </a:lnTo>
                  <a:lnTo>
                    <a:pt x="325" y="295"/>
                  </a:lnTo>
                  <a:lnTo>
                    <a:pt x="325" y="295"/>
                  </a:lnTo>
                  <a:close/>
                  <a:moveTo>
                    <a:pt x="393" y="111"/>
                  </a:moveTo>
                  <a:lnTo>
                    <a:pt x="393" y="111"/>
                  </a:lnTo>
                  <a:lnTo>
                    <a:pt x="55" y="111"/>
                  </a:lnTo>
                  <a:lnTo>
                    <a:pt x="72" y="0"/>
                  </a:lnTo>
                  <a:lnTo>
                    <a:pt x="410" y="0"/>
                  </a:lnTo>
                  <a:lnTo>
                    <a:pt x="393" y="111"/>
                  </a:lnTo>
                  <a:lnTo>
                    <a:pt x="393" y="111"/>
                  </a:lnTo>
                  <a:close/>
                  <a:moveTo>
                    <a:pt x="354" y="368"/>
                  </a:moveTo>
                  <a:lnTo>
                    <a:pt x="354" y="368"/>
                  </a:lnTo>
                  <a:lnTo>
                    <a:pt x="17" y="368"/>
                  </a:lnTo>
                  <a:lnTo>
                    <a:pt x="0" y="480"/>
                  </a:lnTo>
                  <a:lnTo>
                    <a:pt x="338" y="480"/>
                  </a:lnTo>
                  <a:lnTo>
                    <a:pt x="354" y="36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7">
              <a:extLst>
                <a:ext uri="{FF2B5EF4-FFF2-40B4-BE49-F238E27FC236}">
                  <a16:creationId xmlns:a16="http://schemas.microsoft.com/office/drawing/2014/main" id="{5CEDDB83-1BFF-4C74-B791-5B7E3A2218D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096065" y="290556"/>
              <a:ext cx="235639" cy="294550"/>
            </a:xfrm>
            <a:custGeom>
              <a:avLst/>
              <a:gdLst>
                <a:gd name="T0" fmla="*/ 351 w 400"/>
                <a:gd name="T1" fmla="*/ 366 h 499"/>
                <a:gd name="T2" fmla="*/ 351 w 400"/>
                <a:gd name="T3" fmla="*/ 366 h 499"/>
                <a:gd name="T4" fmla="*/ 247 w 400"/>
                <a:gd name="T5" fmla="*/ 384 h 499"/>
                <a:gd name="T6" fmla="*/ 124 w 400"/>
                <a:gd name="T7" fmla="*/ 255 h 499"/>
                <a:gd name="T8" fmla="*/ 271 w 400"/>
                <a:gd name="T9" fmla="*/ 115 h 499"/>
                <a:gd name="T10" fmla="*/ 377 w 400"/>
                <a:gd name="T11" fmla="*/ 155 h 499"/>
                <a:gd name="T12" fmla="*/ 400 w 400"/>
                <a:gd name="T13" fmla="*/ 40 h 499"/>
                <a:gd name="T14" fmla="*/ 262 w 400"/>
                <a:gd name="T15" fmla="*/ 0 h 499"/>
                <a:gd name="T16" fmla="*/ 5 w 400"/>
                <a:gd name="T17" fmla="*/ 260 h 499"/>
                <a:gd name="T18" fmla="*/ 227 w 400"/>
                <a:gd name="T19" fmla="*/ 499 h 499"/>
                <a:gd name="T20" fmla="*/ 334 w 400"/>
                <a:gd name="T21" fmla="*/ 482 h 499"/>
                <a:gd name="T22" fmla="*/ 351 w 400"/>
                <a:gd name="T23" fmla="*/ 366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00" h="499">
                  <a:moveTo>
                    <a:pt x="351" y="366"/>
                  </a:moveTo>
                  <a:lnTo>
                    <a:pt x="351" y="366"/>
                  </a:lnTo>
                  <a:cubicBezTo>
                    <a:pt x="319" y="381"/>
                    <a:pt x="271" y="384"/>
                    <a:pt x="247" y="384"/>
                  </a:cubicBezTo>
                  <a:cubicBezTo>
                    <a:pt x="171" y="384"/>
                    <a:pt x="121" y="332"/>
                    <a:pt x="124" y="255"/>
                  </a:cubicBezTo>
                  <a:cubicBezTo>
                    <a:pt x="126" y="174"/>
                    <a:pt x="188" y="115"/>
                    <a:pt x="271" y="115"/>
                  </a:cubicBezTo>
                  <a:cubicBezTo>
                    <a:pt x="311" y="115"/>
                    <a:pt x="346" y="128"/>
                    <a:pt x="377" y="155"/>
                  </a:cubicBezTo>
                  <a:lnTo>
                    <a:pt x="400" y="40"/>
                  </a:lnTo>
                  <a:cubicBezTo>
                    <a:pt x="352" y="12"/>
                    <a:pt x="312" y="0"/>
                    <a:pt x="262" y="0"/>
                  </a:cubicBezTo>
                  <a:cubicBezTo>
                    <a:pt x="124" y="0"/>
                    <a:pt x="10" y="115"/>
                    <a:pt x="5" y="260"/>
                  </a:cubicBezTo>
                  <a:cubicBezTo>
                    <a:pt x="0" y="400"/>
                    <a:pt x="92" y="499"/>
                    <a:pt x="227" y="499"/>
                  </a:cubicBezTo>
                  <a:cubicBezTo>
                    <a:pt x="251" y="499"/>
                    <a:pt x="302" y="496"/>
                    <a:pt x="334" y="482"/>
                  </a:cubicBezTo>
                  <a:lnTo>
                    <a:pt x="351" y="36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8">
              <a:extLst>
                <a:ext uri="{FF2B5EF4-FFF2-40B4-BE49-F238E27FC236}">
                  <a16:creationId xmlns:a16="http://schemas.microsoft.com/office/drawing/2014/main" id="{9D324F73-6E33-4234-92E1-98CE34961BC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308901" y="286755"/>
              <a:ext cx="285048" cy="302151"/>
            </a:xfrm>
            <a:custGeom>
              <a:avLst/>
              <a:gdLst>
                <a:gd name="T0" fmla="*/ 355 w 484"/>
                <a:gd name="T1" fmla="*/ 274 h 514"/>
                <a:gd name="T2" fmla="*/ 355 w 484"/>
                <a:gd name="T3" fmla="*/ 274 h 514"/>
                <a:gd name="T4" fmla="*/ 281 w 484"/>
                <a:gd name="T5" fmla="*/ 117 h 514"/>
                <a:gd name="T6" fmla="*/ 134 w 484"/>
                <a:gd name="T7" fmla="*/ 241 h 514"/>
                <a:gd name="T8" fmla="*/ 208 w 484"/>
                <a:gd name="T9" fmla="*/ 398 h 514"/>
                <a:gd name="T10" fmla="*/ 355 w 484"/>
                <a:gd name="T11" fmla="*/ 274 h 514"/>
                <a:gd name="T12" fmla="*/ 355 w 484"/>
                <a:gd name="T13" fmla="*/ 274 h 514"/>
                <a:gd name="T14" fmla="*/ 276 w 484"/>
                <a:gd name="T15" fmla="*/ 9 h 514"/>
                <a:gd name="T16" fmla="*/ 276 w 484"/>
                <a:gd name="T17" fmla="*/ 9 h 514"/>
                <a:gd name="T18" fmla="*/ 470 w 484"/>
                <a:gd name="T19" fmla="*/ 263 h 514"/>
                <a:gd name="T20" fmla="*/ 208 w 484"/>
                <a:gd name="T21" fmla="*/ 504 h 514"/>
                <a:gd name="T22" fmla="*/ 14 w 484"/>
                <a:gd name="T23" fmla="*/ 251 h 514"/>
                <a:gd name="T24" fmla="*/ 276 w 484"/>
                <a:gd name="T25" fmla="*/ 9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84" h="514">
                  <a:moveTo>
                    <a:pt x="355" y="274"/>
                  </a:moveTo>
                  <a:lnTo>
                    <a:pt x="355" y="274"/>
                  </a:lnTo>
                  <a:cubicBezTo>
                    <a:pt x="373" y="193"/>
                    <a:pt x="343" y="130"/>
                    <a:pt x="281" y="117"/>
                  </a:cubicBezTo>
                  <a:cubicBezTo>
                    <a:pt x="214" y="104"/>
                    <a:pt x="152" y="155"/>
                    <a:pt x="134" y="241"/>
                  </a:cubicBezTo>
                  <a:cubicBezTo>
                    <a:pt x="117" y="322"/>
                    <a:pt x="147" y="385"/>
                    <a:pt x="208" y="398"/>
                  </a:cubicBezTo>
                  <a:cubicBezTo>
                    <a:pt x="276" y="412"/>
                    <a:pt x="337" y="360"/>
                    <a:pt x="355" y="274"/>
                  </a:cubicBezTo>
                  <a:lnTo>
                    <a:pt x="355" y="274"/>
                  </a:lnTo>
                  <a:close/>
                  <a:moveTo>
                    <a:pt x="276" y="9"/>
                  </a:moveTo>
                  <a:lnTo>
                    <a:pt x="276" y="9"/>
                  </a:lnTo>
                  <a:cubicBezTo>
                    <a:pt x="404" y="18"/>
                    <a:pt x="484" y="123"/>
                    <a:pt x="470" y="263"/>
                  </a:cubicBezTo>
                  <a:cubicBezTo>
                    <a:pt x="455" y="407"/>
                    <a:pt x="339" y="514"/>
                    <a:pt x="208" y="504"/>
                  </a:cubicBezTo>
                  <a:cubicBezTo>
                    <a:pt x="79" y="495"/>
                    <a:pt x="0" y="391"/>
                    <a:pt x="14" y="251"/>
                  </a:cubicBezTo>
                  <a:cubicBezTo>
                    <a:pt x="29" y="107"/>
                    <a:pt x="145" y="0"/>
                    <a:pt x="276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9">
              <a:extLst>
                <a:ext uri="{FF2B5EF4-FFF2-40B4-BE49-F238E27FC236}">
                  <a16:creationId xmlns:a16="http://schemas.microsoft.com/office/drawing/2014/main" id="{3A4E9F4B-79D8-4760-A18F-C1AD61D63CC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565444" y="296256"/>
              <a:ext cx="334456" cy="283148"/>
            </a:xfrm>
            <a:custGeom>
              <a:avLst/>
              <a:gdLst>
                <a:gd name="T0" fmla="*/ 569 w 569"/>
                <a:gd name="T1" fmla="*/ 481 h 481"/>
                <a:gd name="T2" fmla="*/ 569 w 569"/>
                <a:gd name="T3" fmla="*/ 481 h 481"/>
                <a:gd name="T4" fmla="*/ 560 w 569"/>
                <a:gd name="T5" fmla="*/ 0 h 481"/>
                <a:gd name="T6" fmla="*/ 452 w 569"/>
                <a:gd name="T7" fmla="*/ 0 h 481"/>
                <a:gd name="T8" fmla="*/ 313 w 569"/>
                <a:gd name="T9" fmla="*/ 271 h 481"/>
                <a:gd name="T10" fmla="*/ 257 w 569"/>
                <a:gd name="T11" fmla="*/ 0 h 481"/>
                <a:gd name="T12" fmla="*/ 149 w 569"/>
                <a:gd name="T13" fmla="*/ 0 h 481"/>
                <a:gd name="T14" fmla="*/ 0 w 569"/>
                <a:gd name="T15" fmla="*/ 481 h 481"/>
                <a:gd name="T16" fmla="*/ 119 w 569"/>
                <a:gd name="T17" fmla="*/ 481 h 481"/>
                <a:gd name="T18" fmla="*/ 200 w 569"/>
                <a:gd name="T19" fmla="*/ 199 h 481"/>
                <a:gd name="T20" fmla="*/ 251 w 569"/>
                <a:gd name="T21" fmla="*/ 481 h 481"/>
                <a:gd name="T22" fmla="*/ 312 w 569"/>
                <a:gd name="T23" fmla="*/ 481 h 481"/>
                <a:gd name="T24" fmla="*/ 453 w 569"/>
                <a:gd name="T25" fmla="*/ 200 h 481"/>
                <a:gd name="T26" fmla="*/ 451 w 569"/>
                <a:gd name="T27" fmla="*/ 481 h 481"/>
                <a:gd name="T28" fmla="*/ 569 w 569"/>
                <a:gd name="T29" fmla="*/ 481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69" h="481">
                  <a:moveTo>
                    <a:pt x="569" y="481"/>
                  </a:moveTo>
                  <a:lnTo>
                    <a:pt x="569" y="481"/>
                  </a:lnTo>
                  <a:lnTo>
                    <a:pt x="560" y="0"/>
                  </a:lnTo>
                  <a:lnTo>
                    <a:pt x="452" y="0"/>
                  </a:lnTo>
                  <a:lnTo>
                    <a:pt x="313" y="271"/>
                  </a:lnTo>
                  <a:lnTo>
                    <a:pt x="257" y="0"/>
                  </a:lnTo>
                  <a:lnTo>
                    <a:pt x="149" y="0"/>
                  </a:lnTo>
                  <a:lnTo>
                    <a:pt x="0" y="481"/>
                  </a:lnTo>
                  <a:lnTo>
                    <a:pt x="119" y="481"/>
                  </a:lnTo>
                  <a:lnTo>
                    <a:pt x="200" y="199"/>
                  </a:lnTo>
                  <a:lnTo>
                    <a:pt x="251" y="481"/>
                  </a:lnTo>
                  <a:lnTo>
                    <a:pt x="312" y="481"/>
                  </a:lnTo>
                  <a:lnTo>
                    <a:pt x="453" y="200"/>
                  </a:lnTo>
                  <a:lnTo>
                    <a:pt x="451" y="481"/>
                  </a:lnTo>
                  <a:lnTo>
                    <a:pt x="569" y="48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B74EA68-3130-46EC-BBD0-CE7E4935A848}"/>
              </a:ext>
            </a:extLst>
          </p:cNvPr>
          <p:cNvSpPr/>
          <p:nvPr userDrawn="1"/>
        </p:nvSpPr>
        <p:spPr>
          <a:xfrm>
            <a:off x="292100" y="6416265"/>
            <a:ext cx="2147637" cy="201600"/>
          </a:xfrm>
          <a:custGeom>
            <a:avLst/>
            <a:gdLst>
              <a:gd name="connsiteX0" fmla="*/ 57150 w 1227772"/>
              <a:gd name="connsiteY0" fmla="*/ 42863 h 115252"/>
              <a:gd name="connsiteX1" fmla="*/ 25718 w 1227772"/>
              <a:gd name="connsiteY1" fmla="*/ 80010 h 115252"/>
              <a:gd name="connsiteX2" fmla="*/ 20955 w 1227772"/>
              <a:gd name="connsiteY2" fmla="*/ 80010 h 115252"/>
              <a:gd name="connsiteX3" fmla="*/ 20955 w 1227772"/>
              <a:gd name="connsiteY3" fmla="*/ 4763 h 115252"/>
              <a:gd name="connsiteX4" fmla="*/ 23813 w 1227772"/>
              <a:gd name="connsiteY4" fmla="*/ 4763 h 115252"/>
              <a:gd name="connsiteX5" fmla="*/ 57150 w 1227772"/>
              <a:gd name="connsiteY5" fmla="*/ 42863 h 115252"/>
              <a:gd name="connsiteX6" fmla="*/ 70485 w 1227772"/>
              <a:gd name="connsiteY6" fmla="*/ 43815 h 115252"/>
              <a:gd name="connsiteX7" fmla="*/ 27622 w 1227772"/>
              <a:gd name="connsiteY7" fmla="*/ 0 h 115252"/>
              <a:gd name="connsiteX8" fmla="*/ 0 w 1227772"/>
              <a:gd name="connsiteY8" fmla="*/ 0 h 115252"/>
              <a:gd name="connsiteX9" fmla="*/ 0 w 1227772"/>
              <a:gd name="connsiteY9" fmla="*/ 4763 h 115252"/>
              <a:gd name="connsiteX10" fmla="*/ 9525 w 1227772"/>
              <a:gd name="connsiteY10" fmla="*/ 5715 h 115252"/>
              <a:gd name="connsiteX11" fmla="*/ 9525 w 1227772"/>
              <a:gd name="connsiteY11" fmla="*/ 80963 h 115252"/>
              <a:gd name="connsiteX12" fmla="*/ 0 w 1227772"/>
              <a:gd name="connsiteY12" fmla="*/ 81915 h 115252"/>
              <a:gd name="connsiteX13" fmla="*/ 0 w 1227772"/>
              <a:gd name="connsiteY13" fmla="*/ 86677 h 115252"/>
              <a:gd name="connsiteX14" fmla="*/ 24765 w 1227772"/>
              <a:gd name="connsiteY14" fmla="*/ 86677 h 115252"/>
              <a:gd name="connsiteX15" fmla="*/ 70485 w 1227772"/>
              <a:gd name="connsiteY15" fmla="*/ 43815 h 115252"/>
              <a:gd name="connsiteX16" fmla="*/ 116205 w 1227772"/>
              <a:gd name="connsiteY16" fmla="*/ 50483 h 115252"/>
              <a:gd name="connsiteX17" fmla="*/ 91440 w 1227772"/>
              <a:gd name="connsiteY17" fmla="*/ 50483 h 115252"/>
              <a:gd name="connsiteX18" fmla="*/ 104775 w 1227772"/>
              <a:gd name="connsiteY18" fmla="*/ 32385 h 115252"/>
              <a:gd name="connsiteX19" fmla="*/ 115253 w 1227772"/>
              <a:gd name="connsiteY19" fmla="*/ 48577 h 115252"/>
              <a:gd name="connsiteX20" fmla="*/ 115253 w 1227772"/>
              <a:gd name="connsiteY20" fmla="*/ 50483 h 115252"/>
              <a:gd name="connsiteX21" fmla="*/ 126682 w 1227772"/>
              <a:gd name="connsiteY21" fmla="*/ 57150 h 115252"/>
              <a:gd name="connsiteX22" fmla="*/ 126682 w 1227772"/>
              <a:gd name="connsiteY22" fmla="*/ 52388 h 115252"/>
              <a:gd name="connsiteX23" fmla="*/ 104775 w 1227772"/>
              <a:gd name="connsiteY23" fmla="*/ 27623 h 115252"/>
              <a:gd name="connsiteX24" fmla="*/ 79057 w 1227772"/>
              <a:gd name="connsiteY24" fmla="*/ 58102 h 115252"/>
              <a:gd name="connsiteX25" fmla="*/ 103822 w 1227772"/>
              <a:gd name="connsiteY25" fmla="*/ 86677 h 115252"/>
              <a:gd name="connsiteX26" fmla="*/ 125730 w 1227772"/>
              <a:gd name="connsiteY26" fmla="*/ 71438 h 115252"/>
              <a:gd name="connsiteX27" fmla="*/ 120968 w 1227772"/>
              <a:gd name="connsiteY27" fmla="*/ 69533 h 115252"/>
              <a:gd name="connsiteX28" fmla="*/ 106680 w 1227772"/>
              <a:gd name="connsiteY28" fmla="*/ 79058 h 115252"/>
              <a:gd name="connsiteX29" fmla="*/ 91440 w 1227772"/>
              <a:gd name="connsiteY29" fmla="*/ 56198 h 115252"/>
              <a:gd name="connsiteX30" fmla="*/ 126682 w 1227772"/>
              <a:gd name="connsiteY30" fmla="*/ 56198 h 115252"/>
              <a:gd name="connsiteX31" fmla="*/ 132397 w 1227772"/>
              <a:gd name="connsiteY31" fmla="*/ 85725 h 115252"/>
              <a:gd name="connsiteX32" fmla="*/ 159068 w 1227772"/>
              <a:gd name="connsiteY32" fmla="*/ 85725 h 115252"/>
              <a:gd name="connsiteX33" fmla="*/ 159068 w 1227772"/>
              <a:gd name="connsiteY33" fmla="*/ 80963 h 115252"/>
              <a:gd name="connsiteX34" fmla="*/ 150495 w 1227772"/>
              <a:gd name="connsiteY34" fmla="*/ 80010 h 115252"/>
              <a:gd name="connsiteX35" fmla="*/ 150495 w 1227772"/>
              <a:gd name="connsiteY35" fmla="*/ 0 h 115252"/>
              <a:gd name="connsiteX36" fmla="*/ 131445 w 1227772"/>
              <a:gd name="connsiteY36" fmla="*/ 0 h 115252"/>
              <a:gd name="connsiteX37" fmla="*/ 131445 w 1227772"/>
              <a:gd name="connsiteY37" fmla="*/ 4763 h 115252"/>
              <a:gd name="connsiteX38" fmla="*/ 139065 w 1227772"/>
              <a:gd name="connsiteY38" fmla="*/ 5715 h 115252"/>
              <a:gd name="connsiteX39" fmla="*/ 139065 w 1227772"/>
              <a:gd name="connsiteY39" fmla="*/ 80010 h 115252"/>
              <a:gd name="connsiteX40" fmla="*/ 131445 w 1227772"/>
              <a:gd name="connsiteY40" fmla="*/ 80963 h 115252"/>
              <a:gd name="connsiteX41" fmla="*/ 131445 w 1227772"/>
              <a:gd name="connsiteY41" fmla="*/ 85725 h 115252"/>
              <a:gd name="connsiteX42" fmla="*/ 185738 w 1227772"/>
              <a:gd name="connsiteY42" fmla="*/ 12383 h 115252"/>
              <a:gd name="connsiteX43" fmla="*/ 178118 w 1227772"/>
              <a:gd name="connsiteY43" fmla="*/ 5715 h 115252"/>
              <a:gd name="connsiteX44" fmla="*/ 171450 w 1227772"/>
              <a:gd name="connsiteY44" fmla="*/ 12383 h 115252"/>
              <a:gd name="connsiteX45" fmla="*/ 178118 w 1227772"/>
              <a:gd name="connsiteY45" fmla="*/ 19050 h 115252"/>
              <a:gd name="connsiteX46" fmla="*/ 185738 w 1227772"/>
              <a:gd name="connsiteY46" fmla="*/ 12383 h 115252"/>
              <a:gd name="connsiteX47" fmla="*/ 166688 w 1227772"/>
              <a:gd name="connsiteY47" fmla="*/ 85725 h 115252"/>
              <a:gd name="connsiteX48" fmla="*/ 194310 w 1227772"/>
              <a:gd name="connsiteY48" fmla="*/ 85725 h 115252"/>
              <a:gd name="connsiteX49" fmla="*/ 194310 w 1227772"/>
              <a:gd name="connsiteY49" fmla="*/ 80963 h 115252"/>
              <a:gd name="connsiteX50" fmla="*/ 185738 w 1227772"/>
              <a:gd name="connsiteY50" fmla="*/ 80010 h 115252"/>
              <a:gd name="connsiteX51" fmla="*/ 185738 w 1227772"/>
              <a:gd name="connsiteY51" fmla="*/ 28575 h 115252"/>
              <a:gd name="connsiteX52" fmla="*/ 166688 w 1227772"/>
              <a:gd name="connsiteY52" fmla="*/ 28575 h 115252"/>
              <a:gd name="connsiteX53" fmla="*/ 166688 w 1227772"/>
              <a:gd name="connsiteY53" fmla="*/ 33338 h 115252"/>
              <a:gd name="connsiteX54" fmla="*/ 175260 w 1227772"/>
              <a:gd name="connsiteY54" fmla="*/ 34290 h 115252"/>
              <a:gd name="connsiteX55" fmla="*/ 175260 w 1227772"/>
              <a:gd name="connsiteY55" fmla="*/ 80963 h 115252"/>
              <a:gd name="connsiteX56" fmla="*/ 166688 w 1227772"/>
              <a:gd name="connsiteY56" fmla="*/ 81915 h 115252"/>
              <a:gd name="connsiteX57" fmla="*/ 166688 w 1227772"/>
              <a:gd name="connsiteY57" fmla="*/ 85725 h 115252"/>
              <a:gd name="connsiteX58" fmla="*/ 244793 w 1227772"/>
              <a:gd name="connsiteY58" fmla="*/ 33338 h 115252"/>
              <a:gd name="connsiteX59" fmla="*/ 250507 w 1227772"/>
              <a:gd name="connsiteY59" fmla="*/ 33338 h 115252"/>
              <a:gd name="connsiteX60" fmla="*/ 250507 w 1227772"/>
              <a:gd name="connsiteY60" fmla="*/ 28575 h 115252"/>
              <a:gd name="connsiteX61" fmla="*/ 230505 w 1227772"/>
              <a:gd name="connsiteY61" fmla="*/ 28575 h 115252"/>
              <a:gd name="connsiteX62" fmla="*/ 230505 w 1227772"/>
              <a:gd name="connsiteY62" fmla="*/ 33338 h 115252"/>
              <a:gd name="connsiteX63" fmla="*/ 238125 w 1227772"/>
              <a:gd name="connsiteY63" fmla="*/ 33338 h 115252"/>
              <a:gd name="connsiteX64" fmla="*/ 224790 w 1227772"/>
              <a:gd name="connsiteY64" fmla="*/ 73342 h 115252"/>
              <a:gd name="connsiteX65" fmla="*/ 211455 w 1227772"/>
              <a:gd name="connsiteY65" fmla="*/ 33338 h 115252"/>
              <a:gd name="connsiteX66" fmla="*/ 219075 w 1227772"/>
              <a:gd name="connsiteY66" fmla="*/ 33338 h 115252"/>
              <a:gd name="connsiteX67" fmla="*/ 219075 w 1227772"/>
              <a:gd name="connsiteY67" fmla="*/ 28575 h 115252"/>
              <a:gd name="connsiteX68" fmla="*/ 194310 w 1227772"/>
              <a:gd name="connsiteY68" fmla="*/ 28575 h 115252"/>
              <a:gd name="connsiteX69" fmla="*/ 194310 w 1227772"/>
              <a:gd name="connsiteY69" fmla="*/ 33338 h 115252"/>
              <a:gd name="connsiteX70" fmla="*/ 199072 w 1227772"/>
              <a:gd name="connsiteY70" fmla="*/ 33338 h 115252"/>
              <a:gd name="connsiteX71" fmla="*/ 217170 w 1227772"/>
              <a:gd name="connsiteY71" fmla="*/ 85725 h 115252"/>
              <a:gd name="connsiteX72" fmla="*/ 225743 w 1227772"/>
              <a:gd name="connsiteY72" fmla="*/ 85725 h 115252"/>
              <a:gd name="connsiteX73" fmla="*/ 244793 w 1227772"/>
              <a:gd name="connsiteY73" fmla="*/ 33338 h 115252"/>
              <a:gd name="connsiteX74" fmla="*/ 289560 w 1227772"/>
              <a:gd name="connsiteY74" fmla="*/ 50483 h 115252"/>
              <a:gd name="connsiteX75" fmla="*/ 264795 w 1227772"/>
              <a:gd name="connsiteY75" fmla="*/ 50483 h 115252"/>
              <a:gd name="connsiteX76" fmla="*/ 278130 w 1227772"/>
              <a:gd name="connsiteY76" fmla="*/ 32385 h 115252"/>
              <a:gd name="connsiteX77" fmla="*/ 288607 w 1227772"/>
              <a:gd name="connsiteY77" fmla="*/ 48577 h 115252"/>
              <a:gd name="connsiteX78" fmla="*/ 288607 w 1227772"/>
              <a:gd name="connsiteY78" fmla="*/ 50483 h 115252"/>
              <a:gd name="connsiteX79" fmla="*/ 300038 w 1227772"/>
              <a:gd name="connsiteY79" fmla="*/ 57150 h 115252"/>
              <a:gd name="connsiteX80" fmla="*/ 300038 w 1227772"/>
              <a:gd name="connsiteY80" fmla="*/ 52388 h 115252"/>
              <a:gd name="connsiteX81" fmla="*/ 278130 w 1227772"/>
              <a:gd name="connsiteY81" fmla="*/ 27623 h 115252"/>
              <a:gd name="connsiteX82" fmla="*/ 252413 w 1227772"/>
              <a:gd name="connsiteY82" fmla="*/ 58102 h 115252"/>
              <a:gd name="connsiteX83" fmla="*/ 277178 w 1227772"/>
              <a:gd name="connsiteY83" fmla="*/ 86677 h 115252"/>
              <a:gd name="connsiteX84" fmla="*/ 299085 w 1227772"/>
              <a:gd name="connsiteY84" fmla="*/ 71438 h 115252"/>
              <a:gd name="connsiteX85" fmla="*/ 294322 w 1227772"/>
              <a:gd name="connsiteY85" fmla="*/ 69533 h 115252"/>
              <a:gd name="connsiteX86" fmla="*/ 280035 w 1227772"/>
              <a:gd name="connsiteY86" fmla="*/ 79058 h 115252"/>
              <a:gd name="connsiteX87" fmla="*/ 264795 w 1227772"/>
              <a:gd name="connsiteY87" fmla="*/ 56198 h 115252"/>
              <a:gd name="connsiteX88" fmla="*/ 300038 w 1227772"/>
              <a:gd name="connsiteY88" fmla="*/ 56198 h 115252"/>
              <a:gd name="connsiteX89" fmla="*/ 352425 w 1227772"/>
              <a:gd name="connsiteY89" fmla="*/ 38100 h 115252"/>
              <a:gd name="connsiteX90" fmla="*/ 340995 w 1227772"/>
              <a:gd name="connsiteY90" fmla="*/ 27623 h 115252"/>
              <a:gd name="connsiteX91" fmla="*/ 324803 w 1227772"/>
              <a:gd name="connsiteY91" fmla="*/ 38100 h 115252"/>
              <a:gd name="connsiteX92" fmla="*/ 323850 w 1227772"/>
              <a:gd name="connsiteY92" fmla="*/ 28575 h 115252"/>
              <a:gd name="connsiteX93" fmla="*/ 307657 w 1227772"/>
              <a:gd name="connsiteY93" fmla="*/ 28575 h 115252"/>
              <a:gd name="connsiteX94" fmla="*/ 307657 w 1227772"/>
              <a:gd name="connsiteY94" fmla="*/ 33338 h 115252"/>
              <a:gd name="connsiteX95" fmla="*/ 315278 w 1227772"/>
              <a:gd name="connsiteY95" fmla="*/ 34290 h 115252"/>
              <a:gd name="connsiteX96" fmla="*/ 315278 w 1227772"/>
              <a:gd name="connsiteY96" fmla="*/ 80963 h 115252"/>
              <a:gd name="connsiteX97" fmla="*/ 307657 w 1227772"/>
              <a:gd name="connsiteY97" fmla="*/ 81915 h 115252"/>
              <a:gd name="connsiteX98" fmla="*/ 307657 w 1227772"/>
              <a:gd name="connsiteY98" fmla="*/ 86677 h 115252"/>
              <a:gd name="connsiteX99" fmla="*/ 338138 w 1227772"/>
              <a:gd name="connsiteY99" fmla="*/ 86677 h 115252"/>
              <a:gd name="connsiteX100" fmla="*/ 338138 w 1227772"/>
              <a:gd name="connsiteY100" fmla="*/ 81915 h 115252"/>
              <a:gd name="connsiteX101" fmla="*/ 325755 w 1227772"/>
              <a:gd name="connsiteY101" fmla="*/ 80963 h 115252"/>
              <a:gd name="connsiteX102" fmla="*/ 325755 w 1227772"/>
              <a:gd name="connsiteY102" fmla="*/ 49530 h 115252"/>
              <a:gd name="connsiteX103" fmla="*/ 337185 w 1227772"/>
              <a:gd name="connsiteY103" fmla="*/ 35242 h 115252"/>
              <a:gd name="connsiteX104" fmla="*/ 340995 w 1227772"/>
              <a:gd name="connsiteY104" fmla="*/ 38100 h 115252"/>
              <a:gd name="connsiteX105" fmla="*/ 340995 w 1227772"/>
              <a:gd name="connsiteY105" fmla="*/ 39052 h 115252"/>
              <a:gd name="connsiteX106" fmla="*/ 337185 w 1227772"/>
              <a:gd name="connsiteY106" fmla="*/ 40958 h 115252"/>
              <a:gd name="connsiteX107" fmla="*/ 344805 w 1227772"/>
              <a:gd name="connsiteY107" fmla="*/ 48577 h 115252"/>
              <a:gd name="connsiteX108" fmla="*/ 352425 w 1227772"/>
              <a:gd name="connsiteY108" fmla="*/ 38100 h 115252"/>
              <a:gd name="connsiteX109" fmla="*/ 378143 w 1227772"/>
              <a:gd name="connsiteY109" fmla="*/ 12383 h 115252"/>
              <a:gd name="connsiteX110" fmla="*/ 370522 w 1227772"/>
              <a:gd name="connsiteY110" fmla="*/ 5715 h 115252"/>
              <a:gd name="connsiteX111" fmla="*/ 363855 w 1227772"/>
              <a:gd name="connsiteY111" fmla="*/ 12383 h 115252"/>
              <a:gd name="connsiteX112" fmla="*/ 370522 w 1227772"/>
              <a:gd name="connsiteY112" fmla="*/ 19050 h 115252"/>
              <a:gd name="connsiteX113" fmla="*/ 378143 w 1227772"/>
              <a:gd name="connsiteY113" fmla="*/ 12383 h 115252"/>
              <a:gd name="connsiteX114" fmla="*/ 358140 w 1227772"/>
              <a:gd name="connsiteY114" fmla="*/ 85725 h 115252"/>
              <a:gd name="connsiteX115" fmla="*/ 385763 w 1227772"/>
              <a:gd name="connsiteY115" fmla="*/ 85725 h 115252"/>
              <a:gd name="connsiteX116" fmla="*/ 385763 w 1227772"/>
              <a:gd name="connsiteY116" fmla="*/ 80963 h 115252"/>
              <a:gd name="connsiteX117" fmla="*/ 377190 w 1227772"/>
              <a:gd name="connsiteY117" fmla="*/ 80010 h 115252"/>
              <a:gd name="connsiteX118" fmla="*/ 377190 w 1227772"/>
              <a:gd name="connsiteY118" fmla="*/ 28575 h 115252"/>
              <a:gd name="connsiteX119" fmla="*/ 358140 w 1227772"/>
              <a:gd name="connsiteY119" fmla="*/ 28575 h 115252"/>
              <a:gd name="connsiteX120" fmla="*/ 358140 w 1227772"/>
              <a:gd name="connsiteY120" fmla="*/ 33338 h 115252"/>
              <a:gd name="connsiteX121" fmla="*/ 366713 w 1227772"/>
              <a:gd name="connsiteY121" fmla="*/ 34290 h 115252"/>
              <a:gd name="connsiteX122" fmla="*/ 366713 w 1227772"/>
              <a:gd name="connsiteY122" fmla="*/ 80963 h 115252"/>
              <a:gd name="connsiteX123" fmla="*/ 358140 w 1227772"/>
              <a:gd name="connsiteY123" fmla="*/ 81915 h 115252"/>
              <a:gd name="connsiteX124" fmla="*/ 358140 w 1227772"/>
              <a:gd name="connsiteY124" fmla="*/ 85725 h 115252"/>
              <a:gd name="connsiteX125" fmla="*/ 429578 w 1227772"/>
              <a:gd name="connsiteY125" fmla="*/ 85725 h 115252"/>
              <a:gd name="connsiteX126" fmla="*/ 455295 w 1227772"/>
              <a:gd name="connsiteY126" fmla="*/ 85725 h 115252"/>
              <a:gd name="connsiteX127" fmla="*/ 455295 w 1227772"/>
              <a:gd name="connsiteY127" fmla="*/ 80963 h 115252"/>
              <a:gd name="connsiteX128" fmla="*/ 447675 w 1227772"/>
              <a:gd name="connsiteY128" fmla="*/ 80010 h 115252"/>
              <a:gd name="connsiteX129" fmla="*/ 447675 w 1227772"/>
              <a:gd name="connsiteY129" fmla="*/ 46673 h 115252"/>
              <a:gd name="connsiteX130" fmla="*/ 430530 w 1227772"/>
              <a:gd name="connsiteY130" fmla="*/ 27623 h 115252"/>
              <a:gd name="connsiteX131" fmla="*/ 410528 w 1227772"/>
              <a:gd name="connsiteY131" fmla="*/ 38100 h 115252"/>
              <a:gd name="connsiteX132" fmla="*/ 409575 w 1227772"/>
              <a:gd name="connsiteY132" fmla="*/ 28575 h 115252"/>
              <a:gd name="connsiteX133" fmla="*/ 393382 w 1227772"/>
              <a:gd name="connsiteY133" fmla="*/ 28575 h 115252"/>
              <a:gd name="connsiteX134" fmla="*/ 393382 w 1227772"/>
              <a:gd name="connsiteY134" fmla="*/ 33338 h 115252"/>
              <a:gd name="connsiteX135" fmla="*/ 401003 w 1227772"/>
              <a:gd name="connsiteY135" fmla="*/ 34290 h 115252"/>
              <a:gd name="connsiteX136" fmla="*/ 401003 w 1227772"/>
              <a:gd name="connsiteY136" fmla="*/ 80963 h 115252"/>
              <a:gd name="connsiteX137" fmla="*/ 393382 w 1227772"/>
              <a:gd name="connsiteY137" fmla="*/ 81915 h 115252"/>
              <a:gd name="connsiteX138" fmla="*/ 393382 w 1227772"/>
              <a:gd name="connsiteY138" fmla="*/ 86677 h 115252"/>
              <a:gd name="connsiteX139" fmla="*/ 419100 w 1227772"/>
              <a:gd name="connsiteY139" fmla="*/ 86677 h 115252"/>
              <a:gd name="connsiteX140" fmla="*/ 419100 w 1227772"/>
              <a:gd name="connsiteY140" fmla="*/ 81915 h 115252"/>
              <a:gd name="connsiteX141" fmla="*/ 411480 w 1227772"/>
              <a:gd name="connsiteY141" fmla="*/ 80963 h 115252"/>
              <a:gd name="connsiteX142" fmla="*/ 411480 w 1227772"/>
              <a:gd name="connsiteY142" fmla="*/ 50483 h 115252"/>
              <a:gd name="connsiteX143" fmla="*/ 425768 w 1227772"/>
              <a:gd name="connsiteY143" fmla="*/ 36195 h 115252"/>
              <a:gd name="connsiteX144" fmla="*/ 436245 w 1227772"/>
              <a:gd name="connsiteY144" fmla="*/ 48577 h 115252"/>
              <a:gd name="connsiteX145" fmla="*/ 436245 w 1227772"/>
              <a:gd name="connsiteY145" fmla="*/ 81915 h 115252"/>
              <a:gd name="connsiteX146" fmla="*/ 428625 w 1227772"/>
              <a:gd name="connsiteY146" fmla="*/ 82867 h 115252"/>
              <a:gd name="connsiteX147" fmla="*/ 428625 w 1227772"/>
              <a:gd name="connsiteY147" fmla="*/ 85725 h 115252"/>
              <a:gd name="connsiteX148" fmla="*/ 484822 w 1227772"/>
              <a:gd name="connsiteY148" fmla="*/ 87630 h 115252"/>
              <a:gd name="connsiteX149" fmla="*/ 501015 w 1227772"/>
              <a:gd name="connsiteY149" fmla="*/ 96202 h 115252"/>
              <a:gd name="connsiteX150" fmla="*/ 484822 w 1227772"/>
              <a:gd name="connsiteY150" fmla="*/ 107633 h 115252"/>
              <a:gd name="connsiteX151" fmla="*/ 466725 w 1227772"/>
              <a:gd name="connsiteY151" fmla="*/ 97155 h 115252"/>
              <a:gd name="connsiteX152" fmla="*/ 469582 w 1227772"/>
              <a:gd name="connsiteY152" fmla="*/ 87630 h 115252"/>
              <a:gd name="connsiteX153" fmla="*/ 484822 w 1227772"/>
              <a:gd name="connsiteY153" fmla="*/ 87630 h 115252"/>
              <a:gd name="connsiteX154" fmla="*/ 471488 w 1227772"/>
              <a:gd name="connsiteY154" fmla="*/ 46673 h 115252"/>
              <a:gd name="connsiteX155" fmla="*/ 481965 w 1227772"/>
              <a:gd name="connsiteY155" fmla="*/ 31433 h 115252"/>
              <a:gd name="connsiteX156" fmla="*/ 492443 w 1227772"/>
              <a:gd name="connsiteY156" fmla="*/ 46673 h 115252"/>
              <a:gd name="connsiteX157" fmla="*/ 481965 w 1227772"/>
              <a:gd name="connsiteY157" fmla="*/ 62865 h 115252"/>
              <a:gd name="connsiteX158" fmla="*/ 471488 w 1227772"/>
              <a:gd name="connsiteY158" fmla="*/ 46673 h 115252"/>
              <a:gd name="connsiteX159" fmla="*/ 471488 w 1227772"/>
              <a:gd name="connsiteY159" fmla="*/ 74295 h 115252"/>
              <a:gd name="connsiteX160" fmla="*/ 477203 w 1227772"/>
              <a:gd name="connsiteY160" fmla="*/ 67627 h 115252"/>
              <a:gd name="connsiteX161" fmla="*/ 483870 w 1227772"/>
              <a:gd name="connsiteY161" fmla="*/ 68580 h 115252"/>
              <a:gd name="connsiteX162" fmla="*/ 504825 w 1227772"/>
              <a:gd name="connsiteY162" fmla="*/ 47625 h 115252"/>
              <a:gd name="connsiteX163" fmla="*/ 499110 w 1227772"/>
              <a:gd name="connsiteY163" fmla="*/ 33338 h 115252"/>
              <a:gd name="connsiteX164" fmla="*/ 509588 w 1227772"/>
              <a:gd name="connsiteY164" fmla="*/ 31433 h 115252"/>
              <a:gd name="connsiteX165" fmla="*/ 509588 w 1227772"/>
              <a:gd name="connsiteY165" fmla="*/ 24765 h 115252"/>
              <a:gd name="connsiteX166" fmla="*/ 505778 w 1227772"/>
              <a:gd name="connsiteY166" fmla="*/ 23813 h 115252"/>
              <a:gd name="connsiteX167" fmla="*/ 495300 w 1227772"/>
              <a:gd name="connsiteY167" fmla="*/ 29527 h 115252"/>
              <a:gd name="connsiteX168" fmla="*/ 482918 w 1227772"/>
              <a:gd name="connsiteY168" fmla="*/ 26670 h 115252"/>
              <a:gd name="connsiteX169" fmla="*/ 460057 w 1227772"/>
              <a:gd name="connsiteY169" fmla="*/ 48577 h 115252"/>
              <a:gd name="connsiteX170" fmla="*/ 470535 w 1227772"/>
              <a:gd name="connsiteY170" fmla="*/ 66675 h 115252"/>
              <a:gd name="connsiteX171" fmla="*/ 460057 w 1227772"/>
              <a:gd name="connsiteY171" fmla="*/ 80010 h 115252"/>
              <a:gd name="connsiteX172" fmla="*/ 463868 w 1227772"/>
              <a:gd name="connsiteY172" fmla="*/ 86677 h 115252"/>
              <a:gd name="connsiteX173" fmla="*/ 456247 w 1227772"/>
              <a:gd name="connsiteY173" fmla="*/ 100965 h 115252"/>
              <a:gd name="connsiteX174" fmla="*/ 481013 w 1227772"/>
              <a:gd name="connsiteY174" fmla="*/ 115252 h 115252"/>
              <a:gd name="connsiteX175" fmla="*/ 508635 w 1227772"/>
              <a:gd name="connsiteY175" fmla="*/ 95250 h 115252"/>
              <a:gd name="connsiteX176" fmla="*/ 485775 w 1227772"/>
              <a:gd name="connsiteY176" fmla="*/ 78105 h 115252"/>
              <a:gd name="connsiteX177" fmla="*/ 475297 w 1227772"/>
              <a:gd name="connsiteY177" fmla="*/ 78105 h 115252"/>
              <a:gd name="connsiteX178" fmla="*/ 471488 w 1227772"/>
              <a:gd name="connsiteY178" fmla="*/ 74295 h 115252"/>
              <a:gd name="connsiteX179" fmla="*/ 572453 w 1227772"/>
              <a:gd name="connsiteY179" fmla="*/ 69533 h 115252"/>
              <a:gd name="connsiteX180" fmla="*/ 561022 w 1227772"/>
              <a:gd name="connsiteY180" fmla="*/ 80010 h 115252"/>
              <a:gd name="connsiteX181" fmla="*/ 553403 w 1227772"/>
              <a:gd name="connsiteY181" fmla="*/ 70485 h 115252"/>
              <a:gd name="connsiteX182" fmla="*/ 566738 w 1227772"/>
              <a:gd name="connsiteY182" fmla="*/ 59055 h 115252"/>
              <a:gd name="connsiteX183" fmla="*/ 572453 w 1227772"/>
              <a:gd name="connsiteY183" fmla="*/ 59055 h 115252"/>
              <a:gd name="connsiteX184" fmla="*/ 572453 w 1227772"/>
              <a:gd name="connsiteY184" fmla="*/ 69533 h 115252"/>
              <a:gd name="connsiteX185" fmla="*/ 583882 w 1227772"/>
              <a:gd name="connsiteY185" fmla="*/ 86677 h 115252"/>
              <a:gd name="connsiteX186" fmla="*/ 592455 w 1227772"/>
              <a:gd name="connsiteY186" fmla="*/ 84773 h 115252"/>
              <a:gd name="connsiteX187" fmla="*/ 591503 w 1227772"/>
              <a:gd name="connsiteY187" fmla="*/ 80963 h 115252"/>
              <a:gd name="connsiteX188" fmla="*/ 587693 w 1227772"/>
              <a:gd name="connsiteY188" fmla="*/ 81915 h 115252"/>
              <a:gd name="connsiteX189" fmla="*/ 583882 w 1227772"/>
              <a:gd name="connsiteY189" fmla="*/ 75248 h 115252"/>
              <a:gd name="connsiteX190" fmla="*/ 583882 w 1227772"/>
              <a:gd name="connsiteY190" fmla="*/ 49530 h 115252"/>
              <a:gd name="connsiteX191" fmla="*/ 563880 w 1227772"/>
              <a:gd name="connsiteY191" fmla="*/ 27623 h 115252"/>
              <a:gd name="connsiteX192" fmla="*/ 544830 w 1227772"/>
              <a:gd name="connsiteY192" fmla="*/ 41910 h 115252"/>
              <a:gd name="connsiteX193" fmla="*/ 551497 w 1227772"/>
              <a:gd name="connsiteY193" fmla="*/ 48577 h 115252"/>
              <a:gd name="connsiteX194" fmla="*/ 558165 w 1227772"/>
              <a:gd name="connsiteY194" fmla="*/ 42863 h 115252"/>
              <a:gd name="connsiteX195" fmla="*/ 557213 w 1227772"/>
              <a:gd name="connsiteY195" fmla="*/ 39052 h 115252"/>
              <a:gd name="connsiteX196" fmla="*/ 552450 w 1227772"/>
              <a:gd name="connsiteY196" fmla="*/ 39052 h 115252"/>
              <a:gd name="connsiteX197" fmla="*/ 552450 w 1227772"/>
              <a:gd name="connsiteY197" fmla="*/ 37148 h 115252"/>
              <a:gd name="connsiteX198" fmla="*/ 561975 w 1227772"/>
              <a:gd name="connsiteY198" fmla="*/ 32385 h 115252"/>
              <a:gd name="connsiteX199" fmla="*/ 573405 w 1227772"/>
              <a:gd name="connsiteY199" fmla="*/ 47625 h 115252"/>
              <a:gd name="connsiteX200" fmla="*/ 573405 w 1227772"/>
              <a:gd name="connsiteY200" fmla="*/ 55245 h 115252"/>
              <a:gd name="connsiteX201" fmla="*/ 565785 w 1227772"/>
              <a:gd name="connsiteY201" fmla="*/ 55245 h 115252"/>
              <a:gd name="connsiteX202" fmla="*/ 541972 w 1227772"/>
              <a:gd name="connsiteY202" fmla="*/ 71438 h 115252"/>
              <a:gd name="connsiteX203" fmla="*/ 557213 w 1227772"/>
              <a:gd name="connsiteY203" fmla="*/ 85725 h 115252"/>
              <a:gd name="connsiteX204" fmla="*/ 573405 w 1227772"/>
              <a:gd name="connsiteY204" fmla="*/ 77152 h 115252"/>
              <a:gd name="connsiteX205" fmla="*/ 583882 w 1227772"/>
              <a:gd name="connsiteY205" fmla="*/ 86677 h 115252"/>
              <a:gd name="connsiteX206" fmla="*/ 665797 w 1227772"/>
              <a:gd name="connsiteY206" fmla="*/ 57150 h 115252"/>
              <a:gd name="connsiteX207" fmla="*/ 652463 w 1227772"/>
              <a:gd name="connsiteY207" fmla="*/ 80963 h 115252"/>
              <a:gd name="connsiteX208" fmla="*/ 638175 w 1227772"/>
              <a:gd name="connsiteY208" fmla="*/ 66675 h 115252"/>
              <a:gd name="connsiteX209" fmla="*/ 638175 w 1227772"/>
              <a:gd name="connsiteY209" fmla="*/ 49530 h 115252"/>
              <a:gd name="connsiteX210" fmla="*/ 652463 w 1227772"/>
              <a:gd name="connsiteY210" fmla="*/ 34290 h 115252"/>
              <a:gd name="connsiteX211" fmla="*/ 665797 w 1227772"/>
              <a:gd name="connsiteY211" fmla="*/ 57150 h 115252"/>
              <a:gd name="connsiteX212" fmla="*/ 677228 w 1227772"/>
              <a:gd name="connsiteY212" fmla="*/ 56198 h 115252"/>
              <a:gd name="connsiteX213" fmla="*/ 656272 w 1227772"/>
              <a:gd name="connsiteY213" fmla="*/ 26670 h 115252"/>
              <a:gd name="connsiteX214" fmla="*/ 638175 w 1227772"/>
              <a:gd name="connsiteY214" fmla="*/ 36195 h 115252"/>
              <a:gd name="connsiteX215" fmla="*/ 638175 w 1227772"/>
              <a:gd name="connsiteY215" fmla="*/ 0 h 115252"/>
              <a:gd name="connsiteX216" fmla="*/ 620078 w 1227772"/>
              <a:gd name="connsiteY216" fmla="*/ 0 h 115252"/>
              <a:gd name="connsiteX217" fmla="*/ 620078 w 1227772"/>
              <a:gd name="connsiteY217" fmla="*/ 4763 h 115252"/>
              <a:gd name="connsiteX218" fmla="*/ 627697 w 1227772"/>
              <a:gd name="connsiteY218" fmla="*/ 5715 h 115252"/>
              <a:gd name="connsiteX219" fmla="*/ 627697 w 1227772"/>
              <a:gd name="connsiteY219" fmla="*/ 86677 h 115252"/>
              <a:gd name="connsiteX220" fmla="*/ 631507 w 1227772"/>
              <a:gd name="connsiteY220" fmla="*/ 86677 h 115252"/>
              <a:gd name="connsiteX221" fmla="*/ 636270 w 1227772"/>
              <a:gd name="connsiteY221" fmla="*/ 80010 h 115252"/>
              <a:gd name="connsiteX222" fmla="*/ 653415 w 1227772"/>
              <a:gd name="connsiteY222" fmla="*/ 86677 h 115252"/>
              <a:gd name="connsiteX223" fmla="*/ 677228 w 1227772"/>
              <a:gd name="connsiteY223" fmla="*/ 56198 h 115252"/>
              <a:gd name="connsiteX224" fmla="*/ 722947 w 1227772"/>
              <a:gd name="connsiteY224" fmla="*/ 50483 h 115252"/>
              <a:gd name="connsiteX225" fmla="*/ 698182 w 1227772"/>
              <a:gd name="connsiteY225" fmla="*/ 50483 h 115252"/>
              <a:gd name="connsiteX226" fmla="*/ 711518 w 1227772"/>
              <a:gd name="connsiteY226" fmla="*/ 32385 h 115252"/>
              <a:gd name="connsiteX227" fmla="*/ 721995 w 1227772"/>
              <a:gd name="connsiteY227" fmla="*/ 48577 h 115252"/>
              <a:gd name="connsiteX228" fmla="*/ 721995 w 1227772"/>
              <a:gd name="connsiteY228" fmla="*/ 50483 h 115252"/>
              <a:gd name="connsiteX229" fmla="*/ 733425 w 1227772"/>
              <a:gd name="connsiteY229" fmla="*/ 57150 h 115252"/>
              <a:gd name="connsiteX230" fmla="*/ 733425 w 1227772"/>
              <a:gd name="connsiteY230" fmla="*/ 52388 h 115252"/>
              <a:gd name="connsiteX231" fmla="*/ 711518 w 1227772"/>
              <a:gd name="connsiteY231" fmla="*/ 27623 h 115252"/>
              <a:gd name="connsiteX232" fmla="*/ 685800 w 1227772"/>
              <a:gd name="connsiteY232" fmla="*/ 58102 h 115252"/>
              <a:gd name="connsiteX233" fmla="*/ 710565 w 1227772"/>
              <a:gd name="connsiteY233" fmla="*/ 86677 h 115252"/>
              <a:gd name="connsiteX234" fmla="*/ 732472 w 1227772"/>
              <a:gd name="connsiteY234" fmla="*/ 71438 h 115252"/>
              <a:gd name="connsiteX235" fmla="*/ 727710 w 1227772"/>
              <a:gd name="connsiteY235" fmla="*/ 69533 h 115252"/>
              <a:gd name="connsiteX236" fmla="*/ 713422 w 1227772"/>
              <a:gd name="connsiteY236" fmla="*/ 79058 h 115252"/>
              <a:gd name="connsiteX237" fmla="*/ 698182 w 1227772"/>
              <a:gd name="connsiteY237" fmla="*/ 56198 h 115252"/>
              <a:gd name="connsiteX238" fmla="*/ 733425 w 1227772"/>
              <a:gd name="connsiteY238" fmla="*/ 56198 h 115252"/>
              <a:gd name="connsiteX239" fmla="*/ 815340 w 1227772"/>
              <a:gd name="connsiteY239" fmla="*/ 72390 h 115252"/>
              <a:gd name="connsiteX240" fmla="*/ 810578 w 1227772"/>
              <a:gd name="connsiteY240" fmla="*/ 71438 h 115252"/>
              <a:gd name="connsiteX241" fmla="*/ 802005 w 1227772"/>
              <a:gd name="connsiteY241" fmla="*/ 80963 h 115252"/>
              <a:gd name="connsiteX242" fmla="*/ 796290 w 1227772"/>
              <a:gd name="connsiteY242" fmla="*/ 72390 h 115252"/>
              <a:gd name="connsiteX243" fmla="*/ 796290 w 1227772"/>
              <a:gd name="connsiteY243" fmla="*/ 35242 h 115252"/>
              <a:gd name="connsiteX244" fmla="*/ 808672 w 1227772"/>
              <a:gd name="connsiteY244" fmla="*/ 35242 h 115252"/>
              <a:gd name="connsiteX245" fmla="*/ 808672 w 1227772"/>
              <a:gd name="connsiteY245" fmla="*/ 28575 h 115252"/>
              <a:gd name="connsiteX246" fmla="*/ 796290 w 1227772"/>
              <a:gd name="connsiteY246" fmla="*/ 28575 h 115252"/>
              <a:gd name="connsiteX247" fmla="*/ 796290 w 1227772"/>
              <a:gd name="connsiteY247" fmla="*/ 11430 h 115252"/>
              <a:gd name="connsiteX248" fmla="*/ 793432 w 1227772"/>
              <a:gd name="connsiteY248" fmla="*/ 11430 h 115252"/>
              <a:gd name="connsiteX249" fmla="*/ 785813 w 1227772"/>
              <a:gd name="connsiteY249" fmla="*/ 13335 h 115252"/>
              <a:gd name="connsiteX250" fmla="*/ 785813 w 1227772"/>
              <a:gd name="connsiteY250" fmla="*/ 28575 h 115252"/>
              <a:gd name="connsiteX251" fmla="*/ 759143 w 1227772"/>
              <a:gd name="connsiteY251" fmla="*/ 28575 h 115252"/>
              <a:gd name="connsiteX252" fmla="*/ 759143 w 1227772"/>
              <a:gd name="connsiteY252" fmla="*/ 11430 h 115252"/>
              <a:gd name="connsiteX253" fmla="*/ 756285 w 1227772"/>
              <a:gd name="connsiteY253" fmla="*/ 11430 h 115252"/>
              <a:gd name="connsiteX254" fmla="*/ 748665 w 1227772"/>
              <a:gd name="connsiteY254" fmla="*/ 13335 h 115252"/>
              <a:gd name="connsiteX255" fmla="*/ 748665 w 1227772"/>
              <a:gd name="connsiteY255" fmla="*/ 28575 h 115252"/>
              <a:gd name="connsiteX256" fmla="*/ 740093 w 1227772"/>
              <a:gd name="connsiteY256" fmla="*/ 28575 h 115252"/>
              <a:gd name="connsiteX257" fmla="*/ 740093 w 1227772"/>
              <a:gd name="connsiteY257" fmla="*/ 34290 h 115252"/>
              <a:gd name="connsiteX258" fmla="*/ 748665 w 1227772"/>
              <a:gd name="connsiteY258" fmla="*/ 34290 h 115252"/>
              <a:gd name="connsiteX259" fmla="*/ 748665 w 1227772"/>
              <a:gd name="connsiteY259" fmla="*/ 73342 h 115252"/>
              <a:gd name="connsiteX260" fmla="*/ 762000 w 1227772"/>
              <a:gd name="connsiteY260" fmla="*/ 86677 h 115252"/>
              <a:gd name="connsiteX261" fmla="*/ 778193 w 1227772"/>
              <a:gd name="connsiteY261" fmla="*/ 72390 h 115252"/>
              <a:gd name="connsiteX262" fmla="*/ 773430 w 1227772"/>
              <a:gd name="connsiteY262" fmla="*/ 71438 h 115252"/>
              <a:gd name="connsiteX263" fmla="*/ 764857 w 1227772"/>
              <a:gd name="connsiteY263" fmla="*/ 80963 h 115252"/>
              <a:gd name="connsiteX264" fmla="*/ 759143 w 1227772"/>
              <a:gd name="connsiteY264" fmla="*/ 72390 h 115252"/>
              <a:gd name="connsiteX265" fmla="*/ 759143 w 1227772"/>
              <a:gd name="connsiteY265" fmla="*/ 35242 h 115252"/>
              <a:gd name="connsiteX266" fmla="*/ 785813 w 1227772"/>
              <a:gd name="connsiteY266" fmla="*/ 35242 h 115252"/>
              <a:gd name="connsiteX267" fmla="*/ 785813 w 1227772"/>
              <a:gd name="connsiteY267" fmla="*/ 74295 h 115252"/>
              <a:gd name="connsiteX268" fmla="*/ 799147 w 1227772"/>
              <a:gd name="connsiteY268" fmla="*/ 87630 h 115252"/>
              <a:gd name="connsiteX269" fmla="*/ 815340 w 1227772"/>
              <a:gd name="connsiteY269" fmla="*/ 72390 h 115252"/>
              <a:gd name="connsiteX270" fmla="*/ 858203 w 1227772"/>
              <a:gd name="connsiteY270" fmla="*/ 50483 h 115252"/>
              <a:gd name="connsiteX271" fmla="*/ 833438 w 1227772"/>
              <a:gd name="connsiteY271" fmla="*/ 50483 h 115252"/>
              <a:gd name="connsiteX272" fmla="*/ 846772 w 1227772"/>
              <a:gd name="connsiteY272" fmla="*/ 32385 h 115252"/>
              <a:gd name="connsiteX273" fmla="*/ 857250 w 1227772"/>
              <a:gd name="connsiteY273" fmla="*/ 48577 h 115252"/>
              <a:gd name="connsiteX274" fmla="*/ 857250 w 1227772"/>
              <a:gd name="connsiteY274" fmla="*/ 50483 h 115252"/>
              <a:gd name="connsiteX275" fmla="*/ 868680 w 1227772"/>
              <a:gd name="connsiteY275" fmla="*/ 57150 h 115252"/>
              <a:gd name="connsiteX276" fmla="*/ 868680 w 1227772"/>
              <a:gd name="connsiteY276" fmla="*/ 52388 h 115252"/>
              <a:gd name="connsiteX277" fmla="*/ 846772 w 1227772"/>
              <a:gd name="connsiteY277" fmla="*/ 27623 h 115252"/>
              <a:gd name="connsiteX278" fmla="*/ 821055 w 1227772"/>
              <a:gd name="connsiteY278" fmla="*/ 58102 h 115252"/>
              <a:gd name="connsiteX279" fmla="*/ 845820 w 1227772"/>
              <a:gd name="connsiteY279" fmla="*/ 86677 h 115252"/>
              <a:gd name="connsiteX280" fmla="*/ 867728 w 1227772"/>
              <a:gd name="connsiteY280" fmla="*/ 71438 h 115252"/>
              <a:gd name="connsiteX281" fmla="*/ 862965 w 1227772"/>
              <a:gd name="connsiteY281" fmla="*/ 69533 h 115252"/>
              <a:gd name="connsiteX282" fmla="*/ 848678 w 1227772"/>
              <a:gd name="connsiteY282" fmla="*/ 79058 h 115252"/>
              <a:gd name="connsiteX283" fmla="*/ 833438 w 1227772"/>
              <a:gd name="connsiteY283" fmla="*/ 56198 h 115252"/>
              <a:gd name="connsiteX284" fmla="*/ 868680 w 1227772"/>
              <a:gd name="connsiteY284" fmla="*/ 56198 h 115252"/>
              <a:gd name="connsiteX285" fmla="*/ 920115 w 1227772"/>
              <a:gd name="connsiteY285" fmla="*/ 38100 h 115252"/>
              <a:gd name="connsiteX286" fmla="*/ 908685 w 1227772"/>
              <a:gd name="connsiteY286" fmla="*/ 27623 h 115252"/>
              <a:gd name="connsiteX287" fmla="*/ 892493 w 1227772"/>
              <a:gd name="connsiteY287" fmla="*/ 38100 h 115252"/>
              <a:gd name="connsiteX288" fmla="*/ 891540 w 1227772"/>
              <a:gd name="connsiteY288" fmla="*/ 28575 h 115252"/>
              <a:gd name="connsiteX289" fmla="*/ 875347 w 1227772"/>
              <a:gd name="connsiteY289" fmla="*/ 28575 h 115252"/>
              <a:gd name="connsiteX290" fmla="*/ 875347 w 1227772"/>
              <a:gd name="connsiteY290" fmla="*/ 33338 h 115252"/>
              <a:gd name="connsiteX291" fmla="*/ 882968 w 1227772"/>
              <a:gd name="connsiteY291" fmla="*/ 34290 h 115252"/>
              <a:gd name="connsiteX292" fmla="*/ 882968 w 1227772"/>
              <a:gd name="connsiteY292" fmla="*/ 80963 h 115252"/>
              <a:gd name="connsiteX293" fmla="*/ 875347 w 1227772"/>
              <a:gd name="connsiteY293" fmla="*/ 81915 h 115252"/>
              <a:gd name="connsiteX294" fmla="*/ 875347 w 1227772"/>
              <a:gd name="connsiteY294" fmla="*/ 86677 h 115252"/>
              <a:gd name="connsiteX295" fmla="*/ 905828 w 1227772"/>
              <a:gd name="connsiteY295" fmla="*/ 86677 h 115252"/>
              <a:gd name="connsiteX296" fmla="*/ 905828 w 1227772"/>
              <a:gd name="connsiteY296" fmla="*/ 81915 h 115252"/>
              <a:gd name="connsiteX297" fmla="*/ 893445 w 1227772"/>
              <a:gd name="connsiteY297" fmla="*/ 80963 h 115252"/>
              <a:gd name="connsiteX298" fmla="*/ 893445 w 1227772"/>
              <a:gd name="connsiteY298" fmla="*/ 49530 h 115252"/>
              <a:gd name="connsiteX299" fmla="*/ 904875 w 1227772"/>
              <a:gd name="connsiteY299" fmla="*/ 35242 h 115252"/>
              <a:gd name="connsiteX300" fmla="*/ 908685 w 1227772"/>
              <a:gd name="connsiteY300" fmla="*/ 38100 h 115252"/>
              <a:gd name="connsiteX301" fmla="*/ 908685 w 1227772"/>
              <a:gd name="connsiteY301" fmla="*/ 39052 h 115252"/>
              <a:gd name="connsiteX302" fmla="*/ 904875 w 1227772"/>
              <a:gd name="connsiteY302" fmla="*/ 40958 h 115252"/>
              <a:gd name="connsiteX303" fmla="*/ 912495 w 1227772"/>
              <a:gd name="connsiteY303" fmla="*/ 48577 h 115252"/>
              <a:gd name="connsiteX304" fmla="*/ 920115 w 1227772"/>
              <a:gd name="connsiteY304" fmla="*/ 38100 h 115252"/>
              <a:gd name="connsiteX305" fmla="*/ 1024890 w 1227772"/>
              <a:gd name="connsiteY305" fmla="*/ 33338 h 115252"/>
              <a:gd name="connsiteX306" fmla="*/ 1030605 w 1227772"/>
              <a:gd name="connsiteY306" fmla="*/ 33338 h 115252"/>
              <a:gd name="connsiteX307" fmla="*/ 1030605 w 1227772"/>
              <a:gd name="connsiteY307" fmla="*/ 28575 h 115252"/>
              <a:gd name="connsiteX308" fmla="*/ 1010603 w 1227772"/>
              <a:gd name="connsiteY308" fmla="*/ 28575 h 115252"/>
              <a:gd name="connsiteX309" fmla="*/ 1010603 w 1227772"/>
              <a:gd name="connsiteY309" fmla="*/ 33338 h 115252"/>
              <a:gd name="connsiteX310" fmla="*/ 1018222 w 1227772"/>
              <a:gd name="connsiteY310" fmla="*/ 33338 h 115252"/>
              <a:gd name="connsiteX311" fmla="*/ 1007745 w 1227772"/>
              <a:gd name="connsiteY311" fmla="*/ 74295 h 115252"/>
              <a:gd name="connsiteX312" fmla="*/ 993457 w 1227772"/>
              <a:gd name="connsiteY312" fmla="*/ 33338 h 115252"/>
              <a:gd name="connsiteX313" fmla="*/ 999172 w 1227772"/>
              <a:gd name="connsiteY313" fmla="*/ 33338 h 115252"/>
              <a:gd name="connsiteX314" fmla="*/ 999172 w 1227772"/>
              <a:gd name="connsiteY314" fmla="*/ 28575 h 115252"/>
              <a:gd name="connsiteX315" fmla="*/ 978218 w 1227772"/>
              <a:gd name="connsiteY315" fmla="*/ 28575 h 115252"/>
              <a:gd name="connsiteX316" fmla="*/ 978218 w 1227772"/>
              <a:gd name="connsiteY316" fmla="*/ 33338 h 115252"/>
              <a:gd name="connsiteX317" fmla="*/ 982980 w 1227772"/>
              <a:gd name="connsiteY317" fmla="*/ 33338 h 115252"/>
              <a:gd name="connsiteX318" fmla="*/ 985838 w 1227772"/>
              <a:gd name="connsiteY318" fmla="*/ 42863 h 115252"/>
              <a:gd name="connsiteX319" fmla="*/ 974407 w 1227772"/>
              <a:gd name="connsiteY319" fmla="*/ 74295 h 115252"/>
              <a:gd name="connsiteX320" fmla="*/ 962025 w 1227772"/>
              <a:gd name="connsiteY320" fmla="*/ 33338 h 115252"/>
              <a:gd name="connsiteX321" fmla="*/ 969645 w 1227772"/>
              <a:gd name="connsiteY321" fmla="*/ 33338 h 115252"/>
              <a:gd name="connsiteX322" fmla="*/ 969645 w 1227772"/>
              <a:gd name="connsiteY322" fmla="*/ 28575 h 115252"/>
              <a:gd name="connsiteX323" fmla="*/ 944880 w 1227772"/>
              <a:gd name="connsiteY323" fmla="*/ 28575 h 115252"/>
              <a:gd name="connsiteX324" fmla="*/ 944880 w 1227772"/>
              <a:gd name="connsiteY324" fmla="*/ 33338 h 115252"/>
              <a:gd name="connsiteX325" fmla="*/ 949643 w 1227772"/>
              <a:gd name="connsiteY325" fmla="*/ 33338 h 115252"/>
              <a:gd name="connsiteX326" fmla="*/ 966788 w 1227772"/>
              <a:gd name="connsiteY326" fmla="*/ 85725 h 115252"/>
              <a:gd name="connsiteX327" fmla="*/ 975360 w 1227772"/>
              <a:gd name="connsiteY327" fmla="*/ 85725 h 115252"/>
              <a:gd name="connsiteX328" fmla="*/ 987743 w 1227772"/>
              <a:gd name="connsiteY328" fmla="*/ 52388 h 115252"/>
              <a:gd name="connsiteX329" fmla="*/ 988695 w 1227772"/>
              <a:gd name="connsiteY329" fmla="*/ 52388 h 115252"/>
              <a:gd name="connsiteX330" fmla="*/ 1001078 w 1227772"/>
              <a:gd name="connsiteY330" fmla="*/ 85725 h 115252"/>
              <a:gd name="connsiteX331" fmla="*/ 1009650 w 1227772"/>
              <a:gd name="connsiteY331" fmla="*/ 85725 h 115252"/>
              <a:gd name="connsiteX332" fmla="*/ 1024890 w 1227772"/>
              <a:gd name="connsiteY332" fmla="*/ 33338 h 115252"/>
              <a:gd name="connsiteX333" fmla="*/ 1072515 w 1227772"/>
              <a:gd name="connsiteY333" fmla="*/ 57150 h 115252"/>
              <a:gd name="connsiteX334" fmla="*/ 1059180 w 1227772"/>
              <a:gd name="connsiteY334" fmla="*/ 80963 h 115252"/>
              <a:gd name="connsiteX335" fmla="*/ 1044893 w 1227772"/>
              <a:gd name="connsiteY335" fmla="*/ 56198 h 115252"/>
              <a:gd name="connsiteX336" fmla="*/ 1058228 w 1227772"/>
              <a:gd name="connsiteY336" fmla="*/ 32385 h 115252"/>
              <a:gd name="connsiteX337" fmla="*/ 1072515 w 1227772"/>
              <a:gd name="connsiteY337" fmla="*/ 57150 h 115252"/>
              <a:gd name="connsiteX338" fmla="*/ 1084898 w 1227772"/>
              <a:gd name="connsiteY338" fmla="*/ 57150 h 115252"/>
              <a:gd name="connsiteX339" fmla="*/ 1059180 w 1227772"/>
              <a:gd name="connsiteY339" fmla="*/ 27623 h 115252"/>
              <a:gd name="connsiteX340" fmla="*/ 1033463 w 1227772"/>
              <a:gd name="connsiteY340" fmla="*/ 58102 h 115252"/>
              <a:gd name="connsiteX341" fmla="*/ 1059180 w 1227772"/>
              <a:gd name="connsiteY341" fmla="*/ 87630 h 115252"/>
              <a:gd name="connsiteX342" fmla="*/ 1084898 w 1227772"/>
              <a:gd name="connsiteY342" fmla="*/ 57150 h 115252"/>
              <a:gd name="connsiteX343" fmla="*/ 1136332 w 1227772"/>
              <a:gd name="connsiteY343" fmla="*/ 38100 h 115252"/>
              <a:gd name="connsiteX344" fmla="*/ 1124903 w 1227772"/>
              <a:gd name="connsiteY344" fmla="*/ 27623 h 115252"/>
              <a:gd name="connsiteX345" fmla="*/ 1108710 w 1227772"/>
              <a:gd name="connsiteY345" fmla="*/ 38100 h 115252"/>
              <a:gd name="connsiteX346" fmla="*/ 1107757 w 1227772"/>
              <a:gd name="connsiteY346" fmla="*/ 28575 h 115252"/>
              <a:gd name="connsiteX347" fmla="*/ 1091565 w 1227772"/>
              <a:gd name="connsiteY347" fmla="*/ 28575 h 115252"/>
              <a:gd name="connsiteX348" fmla="*/ 1091565 w 1227772"/>
              <a:gd name="connsiteY348" fmla="*/ 33338 h 115252"/>
              <a:gd name="connsiteX349" fmla="*/ 1099185 w 1227772"/>
              <a:gd name="connsiteY349" fmla="*/ 34290 h 115252"/>
              <a:gd name="connsiteX350" fmla="*/ 1099185 w 1227772"/>
              <a:gd name="connsiteY350" fmla="*/ 80963 h 115252"/>
              <a:gd name="connsiteX351" fmla="*/ 1091565 w 1227772"/>
              <a:gd name="connsiteY351" fmla="*/ 81915 h 115252"/>
              <a:gd name="connsiteX352" fmla="*/ 1091565 w 1227772"/>
              <a:gd name="connsiteY352" fmla="*/ 86677 h 115252"/>
              <a:gd name="connsiteX353" fmla="*/ 1122045 w 1227772"/>
              <a:gd name="connsiteY353" fmla="*/ 86677 h 115252"/>
              <a:gd name="connsiteX354" fmla="*/ 1122045 w 1227772"/>
              <a:gd name="connsiteY354" fmla="*/ 81915 h 115252"/>
              <a:gd name="connsiteX355" fmla="*/ 1109663 w 1227772"/>
              <a:gd name="connsiteY355" fmla="*/ 80963 h 115252"/>
              <a:gd name="connsiteX356" fmla="*/ 1109663 w 1227772"/>
              <a:gd name="connsiteY356" fmla="*/ 49530 h 115252"/>
              <a:gd name="connsiteX357" fmla="*/ 1121093 w 1227772"/>
              <a:gd name="connsiteY357" fmla="*/ 35242 h 115252"/>
              <a:gd name="connsiteX358" fmla="*/ 1124903 w 1227772"/>
              <a:gd name="connsiteY358" fmla="*/ 38100 h 115252"/>
              <a:gd name="connsiteX359" fmla="*/ 1124903 w 1227772"/>
              <a:gd name="connsiteY359" fmla="*/ 39052 h 115252"/>
              <a:gd name="connsiteX360" fmla="*/ 1121093 w 1227772"/>
              <a:gd name="connsiteY360" fmla="*/ 40958 h 115252"/>
              <a:gd name="connsiteX361" fmla="*/ 1128713 w 1227772"/>
              <a:gd name="connsiteY361" fmla="*/ 48577 h 115252"/>
              <a:gd name="connsiteX362" fmla="*/ 1136332 w 1227772"/>
              <a:gd name="connsiteY362" fmla="*/ 38100 h 115252"/>
              <a:gd name="connsiteX363" fmla="*/ 1138238 w 1227772"/>
              <a:gd name="connsiteY363" fmla="*/ 85725 h 115252"/>
              <a:gd name="connsiteX364" fmla="*/ 1164907 w 1227772"/>
              <a:gd name="connsiteY364" fmla="*/ 85725 h 115252"/>
              <a:gd name="connsiteX365" fmla="*/ 1164907 w 1227772"/>
              <a:gd name="connsiteY365" fmla="*/ 80963 h 115252"/>
              <a:gd name="connsiteX366" fmla="*/ 1156335 w 1227772"/>
              <a:gd name="connsiteY366" fmla="*/ 80010 h 115252"/>
              <a:gd name="connsiteX367" fmla="*/ 1156335 w 1227772"/>
              <a:gd name="connsiteY367" fmla="*/ 0 h 115252"/>
              <a:gd name="connsiteX368" fmla="*/ 1137285 w 1227772"/>
              <a:gd name="connsiteY368" fmla="*/ 0 h 115252"/>
              <a:gd name="connsiteX369" fmla="*/ 1137285 w 1227772"/>
              <a:gd name="connsiteY369" fmla="*/ 4763 h 115252"/>
              <a:gd name="connsiteX370" fmla="*/ 1144905 w 1227772"/>
              <a:gd name="connsiteY370" fmla="*/ 5715 h 115252"/>
              <a:gd name="connsiteX371" fmla="*/ 1144905 w 1227772"/>
              <a:gd name="connsiteY371" fmla="*/ 80010 h 115252"/>
              <a:gd name="connsiteX372" fmla="*/ 1137285 w 1227772"/>
              <a:gd name="connsiteY372" fmla="*/ 80963 h 115252"/>
              <a:gd name="connsiteX373" fmla="*/ 1137285 w 1227772"/>
              <a:gd name="connsiteY373" fmla="*/ 85725 h 115252"/>
              <a:gd name="connsiteX374" fmla="*/ 1209675 w 1227772"/>
              <a:gd name="connsiteY374" fmla="*/ 64770 h 115252"/>
              <a:gd name="connsiteX375" fmla="*/ 1195388 w 1227772"/>
              <a:gd name="connsiteY375" fmla="*/ 79058 h 115252"/>
              <a:gd name="connsiteX376" fmla="*/ 1182053 w 1227772"/>
              <a:gd name="connsiteY376" fmla="*/ 56198 h 115252"/>
              <a:gd name="connsiteX377" fmla="*/ 1196340 w 1227772"/>
              <a:gd name="connsiteY377" fmla="*/ 32385 h 115252"/>
              <a:gd name="connsiteX378" fmla="*/ 1209675 w 1227772"/>
              <a:gd name="connsiteY378" fmla="*/ 45720 h 115252"/>
              <a:gd name="connsiteX379" fmla="*/ 1209675 w 1227772"/>
              <a:gd name="connsiteY379" fmla="*/ 64770 h 115252"/>
              <a:gd name="connsiteX380" fmla="*/ 1227773 w 1227772"/>
              <a:gd name="connsiteY380" fmla="*/ 85725 h 115252"/>
              <a:gd name="connsiteX381" fmla="*/ 1227773 w 1227772"/>
              <a:gd name="connsiteY381" fmla="*/ 80963 h 115252"/>
              <a:gd name="connsiteX382" fmla="*/ 1220153 w 1227772"/>
              <a:gd name="connsiteY382" fmla="*/ 80010 h 115252"/>
              <a:gd name="connsiteX383" fmla="*/ 1220153 w 1227772"/>
              <a:gd name="connsiteY383" fmla="*/ 0 h 115252"/>
              <a:gd name="connsiteX384" fmla="*/ 1200150 w 1227772"/>
              <a:gd name="connsiteY384" fmla="*/ 0 h 115252"/>
              <a:gd name="connsiteX385" fmla="*/ 1200150 w 1227772"/>
              <a:gd name="connsiteY385" fmla="*/ 4763 h 115252"/>
              <a:gd name="connsiteX386" fmla="*/ 1208723 w 1227772"/>
              <a:gd name="connsiteY386" fmla="*/ 5715 h 115252"/>
              <a:gd name="connsiteX387" fmla="*/ 1208723 w 1227772"/>
              <a:gd name="connsiteY387" fmla="*/ 33338 h 115252"/>
              <a:gd name="connsiteX388" fmla="*/ 1193482 w 1227772"/>
              <a:gd name="connsiteY388" fmla="*/ 26670 h 115252"/>
              <a:gd name="connsiteX389" fmla="*/ 1169670 w 1227772"/>
              <a:gd name="connsiteY389" fmla="*/ 57150 h 115252"/>
              <a:gd name="connsiteX390" fmla="*/ 1191578 w 1227772"/>
              <a:gd name="connsiteY390" fmla="*/ 85725 h 115252"/>
              <a:gd name="connsiteX391" fmla="*/ 1209675 w 1227772"/>
              <a:gd name="connsiteY391" fmla="*/ 76200 h 115252"/>
              <a:gd name="connsiteX392" fmla="*/ 1210628 w 1227772"/>
              <a:gd name="connsiteY392" fmla="*/ 84773 h 115252"/>
              <a:gd name="connsiteX393" fmla="*/ 1227773 w 1227772"/>
              <a:gd name="connsiteY393" fmla="*/ 84773 h 115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</a:cxnLst>
            <a:rect l="l" t="t" r="r" b="b"/>
            <a:pathLst>
              <a:path w="1227772" h="115252">
                <a:moveTo>
                  <a:pt x="57150" y="42863"/>
                </a:moveTo>
                <a:cubicBezTo>
                  <a:pt x="57150" y="65723"/>
                  <a:pt x="47625" y="80010"/>
                  <a:pt x="25718" y="80010"/>
                </a:cubicBezTo>
                <a:lnTo>
                  <a:pt x="20955" y="80010"/>
                </a:lnTo>
                <a:lnTo>
                  <a:pt x="20955" y="4763"/>
                </a:lnTo>
                <a:lnTo>
                  <a:pt x="23813" y="4763"/>
                </a:lnTo>
                <a:cubicBezTo>
                  <a:pt x="46672" y="5715"/>
                  <a:pt x="57150" y="16192"/>
                  <a:pt x="57150" y="42863"/>
                </a:cubicBezTo>
                <a:moveTo>
                  <a:pt x="70485" y="43815"/>
                </a:moveTo>
                <a:cubicBezTo>
                  <a:pt x="70485" y="15240"/>
                  <a:pt x="54293" y="0"/>
                  <a:pt x="27622" y="0"/>
                </a:cubicBezTo>
                <a:lnTo>
                  <a:pt x="0" y="0"/>
                </a:lnTo>
                <a:lnTo>
                  <a:pt x="0" y="4763"/>
                </a:lnTo>
                <a:lnTo>
                  <a:pt x="9525" y="5715"/>
                </a:lnTo>
                <a:lnTo>
                  <a:pt x="9525" y="80963"/>
                </a:lnTo>
                <a:lnTo>
                  <a:pt x="0" y="81915"/>
                </a:lnTo>
                <a:lnTo>
                  <a:pt x="0" y="86677"/>
                </a:lnTo>
                <a:lnTo>
                  <a:pt x="24765" y="86677"/>
                </a:lnTo>
                <a:cubicBezTo>
                  <a:pt x="50482" y="85725"/>
                  <a:pt x="70485" y="76200"/>
                  <a:pt x="70485" y="43815"/>
                </a:cubicBezTo>
                <a:moveTo>
                  <a:pt x="116205" y="50483"/>
                </a:moveTo>
                <a:lnTo>
                  <a:pt x="91440" y="50483"/>
                </a:lnTo>
                <a:cubicBezTo>
                  <a:pt x="92393" y="40958"/>
                  <a:pt x="96203" y="32385"/>
                  <a:pt x="104775" y="32385"/>
                </a:cubicBezTo>
                <a:cubicBezTo>
                  <a:pt x="112395" y="32385"/>
                  <a:pt x="115253" y="38100"/>
                  <a:pt x="115253" y="48577"/>
                </a:cubicBezTo>
                <a:lnTo>
                  <a:pt x="115253" y="50483"/>
                </a:lnTo>
                <a:close/>
                <a:moveTo>
                  <a:pt x="126682" y="57150"/>
                </a:moveTo>
                <a:cubicBezTo>
                  <a:pt x="126682" y="55245"/>
                  <a:pt x="126682" y="54292"/>
                  <a:pt x="126682" y="52388"/>
                </a:cubicBezTo>
                <a:cubicBezTo>
                  <a:pt x="126682" y="35242"/>
                  <a:pt x="118110" y="27623"/>
                  <a:pt x="104775" y="27623"/>
                </a:cubicBezTo>
                <a:cubicBezTo>
                  <a:pt x="89535" y="27623"/>
                  <a:pt x="79057" y="39052"/>
                  <a:pt x="79057" y="58102"/>
                </a:cubicBezTo>
                <a:cubicBezTo>
                  <a:pt x="79057" y="75248"/>
                  <a:pt x="86678" y="86677"/>
                  <a:pt x="103822" y="86677"/>
                </a:cubicBezTo>
                <a:cubicBezTo>
                  <a:pt x="115253" y="86677"/>
                  <a:pt x="122872" y="80963"/>
                  <a:pt x="125730" y="71438"/>
                </a:cubicBezTo>
                <a:lnTo>
                  <a:pt x="120968" y="69533"/>
                </a:lnTo>
                <a:cubicBezTo>
                  <a:pt x="118110" y="76200"/>
                  <a:pt x="114300" y="79058"/>
                  <a:pt x="106680" y="79058"/>
                </a:cubicBezTo>
                <a:cubicBezTo>
                  <a:pt x="95250" y="79058"/>
                  <a:pt x="91440" y="70485"/>
                  <a:pt x="91440" y="56198"/>
                </a:cubicBezTo>
                <a:lnTo>
                  <a:pt x="126682" y="56198"/>
                </a:lnTo>
                <a:close/>
                <a:moveTo>
                  <a:pt x="132397" y="85725"/>
                </a:moveTo>
                <a:lnTo>
                  <a:pt x="159068" y="85725"/>
                </a:lnTo>
                <a:lnTo>
                  <a:pt x="159068" y="80963"/>
                </a:lnTo>
                <a:lnTo>
                  <a:pt x="150495" y="80010"/>
                </a:lnTo>
                <a:lnTo>
                  <a:pt x="150495" y="0"/>
                </a:lnTo>
                <a:lnTo>
                  <a:pt x="131445" y="0"/>
                </a:lnTo>
                <a:lnTo>
                  <a:pt x="131445" y="4763"/>
                </a:lnTo>
                <a:lnTo>
                  <a:pt x="139065" y="5715"/>
                </a:lnTo>
                <a:lnTo>
                  <a:pt x="139065" y="80010"/>
                </a:lnTo>
                <a:lnTo>
                  <a:pt x="131445" y="80963"/>
                </a:lnTo>
                <a:lnTo>
                  <a:pt x="131445" y="85725"/>
                </a:lnTo>
                <a:close/>
                <a:moveTo>
                  <a:pt x="185738" y="12383"/>
                </a:moveTo>
                <a:cubicBezTo>
                  <a:pt x="185738" y="7620"/>
                  <a:pt x="182880" y="5715"/>
                  <a:pt x="178118" y="5715"/>
                </a:cubicBezTo>
                <a:cubicBezTo>
                  <a:pt x="173355" y="5715"/>
                  <a:pt x="171450" y="8573"/>
                  <a:pt x="171450" y="12383"/>
                </a:cubicBezTo>
                <a:cubicBezTo>
                  <a:pt x="171450" y="16192"/>
                  <a:pt x="173355" y="19050"/>
                  <a:pt x="178118" y="19050"/>
                </a:cubicBezTo>
                <a:cubicBezTo>
                  <a:pt x="183832" y="19050"/>
                  <a:pt x="185738" y="16192"/>
                  <a:pt x="185738" y="12383"/>
                </a:cubicBezTo>
                <a:moveTo>
                  <a:pt x="166688" y="85725"/>
                </a:moveTo>
                <a:lnTo>
                  <a:pt x="194310" y="85725"/>
                </a:lnTo>
                <a:lnTo>
                  <a:pt x="194310" y="80963"/>
                </a:lnTo>
                <a:lnTo>
                  <a:pt x="185738" y="80010"/>
                </a:lnTo>
                <a:lnTo>
                  <a:pt x="185738" y="28575"/>
                </a:lnTo>
                <a:lnTo>
                  <a:pt x="166688" y="28575"/>
                </a:lnTo>
                <a:lnTo>
                  <a:pt x="166688" y="33338"/>
                </a:lnTo>
                <a:lnTo>
                  <a:pt x="175260" y="34290"/>
                </a:lnTo>
                <a:lnTo>
                  <a:pt x="175260" y="80963"/>
                </a:lnTo>
                <a:lnTo>
                  <a:pt x="166688" y="81915"/>
                </a:lnTo>
                <a:lnTo>
                  <a:pt x="166688" y="85725"/>
                </a:lnTo>
                <a:close/>
                <a:moveTo>
                  <a:pt x="244793" y="33338"/>
                </a:moveTo>
                <a:lnTo>
                  <a:pt x="250507" y="33338"/>
                </a:lnTo>
                <a:lnTo>
                  <a:pt x="250507" y="28575"/>
                </a:lnTo>
                <a:lnTo>
                  <a:pt x="230505" y="28575"/>
                </a:lnTo>
                <a:lnTo>
                  <a:pt x="230505" y="33338"/>
                </a:lnTo>
                <a:lnTo>
                  <a:pt x="238125" y="33338"/>
                </a:lnTo>
                <a:lnTo>
                  <a:pt x="224790" y="73342"/>
                </a:lnTo>
                <a:lnTo>
                  <a:pt x="211455" y="33338"/>
                </a:lnTo>
                <a:lnTo>
                  <a:pt x="219075" y="33338"/>
                </a:lnTo>
                <a:lnTo>
                  <a:pt x="219075" y="28575"/>
                </a:lnTo>
                <a:lnTo>
                  <a:pt x="194310" y="28575"/>
                </a:lnTo>
                <a:lnTo>
                  <a:pt x="194310" y="33338"/>
                </a:lnTo>
                <a:lnTo>
                  <a:pt x="199072" y="33338"/>
                </a:lnTo>
                <a:lnTo>
                  <a:pt x="217170" y="85725"/>
                </a:lnTo>
                <a:lnTo>
                  <a:pt x="225743" y="85725"/>
                </a:lnTo>
                <a:lnTo>
                  <a:pt x="244793" y="33338"/>
                </a:lnTo>
                <a:close/>
                <a:moveTo>
                  <a:pt x="289560" y="50483"/>
                </a:moveTo>
                <a:lnTo>
                  <a:pt x="264795" y="50483"/>
                </a:lnTo>
                <a:cubicBezTo>
                  <a:pt x="265747" y="40958"/>
                  <a:pt x="269557" y="32385"/>
                  <a:pt x="278130" y="32385"/>
                </a:cubicBezTo>
                <a:cubicBezTo>
                  <a:pt x="285750" y="32385"/>
                  <a:pt x="288607" y="38100"/>
                  <a:pt x="288607" y="48577"/>
                </a:cubicBezTo>
                <a:lnTo>
                  <a:pt x="288607" y="50483"/>
                </a:lnTo>
                <a:close/>
                <a:moveTo>
                  <a:pt x="300038" y="57150"/>
                </a:moveTo>
                <a:cubicBezTo>
                  <a:pt x="300038" y="55245"/>
                  <a:pt x="300038" y="54292"/>
                  <a:pt x="300038" y="52388"/>
                </a:cubicBezTo>
                <a:cubicBezTo>
                  <a:pt x="300038" y="35242"/>
                  <a:pt x="291465" y="27623"/>
                  <a:pt x="278130" y="27623"/>
                </a:cubicBezTo>
                <a:cubicBezTo>
                  <a:pt x="262890" y="27623"/>
                  <a:pt x="252413" y="39052"/>
                  <a:pt x="252413" y="58102"/>
                </a:cubicBezTo>
                <a:cubicBezTo>
                  <a:pt x="252413" y="75248"/>
                  <a:pt x="260032" y="86677"/>
                  <a:pt x="277178" y="86677"/>
                </a:cubicBezTo>
                <a:cubicBezTo>
                  <a:pt x="288607" y="86677"/>
                  <a:pt x="296228" y="80963"/>
                  <a:pt x="299085" y="71438"/>
                </a:cubicBezTo>
                <a:lnTo>
                  <a:pt x="294322" y="69533"/>
                </a:lnTo>
                <a:cubicBezTo>
                  <a:pt x="291465" y="76200"/>
                  <a:pt x="287655" y="79058"/>
                  <a:pt x="280035" y="79058"/>
                </a:cubicBezTo>
                <a:cubicBezTo>
                  <a:pt x="268605" y="79058"/>
                  <a:pt x="264795" y="70485"/>
                  <a:pt x="264795" y="56198"/>
                </a:cubicBezTo>
                <a:lnTo>
                  <a:pt x="300038" y="56198"/>
                </a:lnTo>
                <a:close/>
                <a:moveTo>
                  <a:pt x="352425" y="38100"/>
                </a:moveTo>
                <a:cubicBezTo>
                  <a:pt x="352425" y="31433"/>
                  <a:pt x="346710" y="27623"/>
                  <a:pt x="340995" y="27623"/>
                </a:cubicBezTo>
                <a:cubicBezTo>
                  <a:pt x="332422" y="27623"/>
                  <a:pt x="327660" y="32385"/>
                  <a:pt x="324803" y="38100"/>
                </a:cubicBezTo>
                <a:lnTo>
                  <a:pt x="323850" y="28575"/>
                </a:lnTo>
                <a:lnTo>
                  <a:pt x="307657" y="28575"/>
                </a:lnTo>
                <a:lnTo>
                  <a:pt x="307657" y="33338"/>
                </a:lnTo>
                <a:lnTo>
                  <a:pt x="315278" y="34290"/>
                </a:lnTo>
                <a:lnTo>
                  <a:pt x="315278" y="80963"/>
                </a:lnTo>
                <a:lnTo>
                  <a:pt x="307657" y="81915"/>
                </a:lnTo>
                <a:lnTo>
                  <a:pt x="307657" y="86677"/>
                </a:lnTo>
                <a:lnTo>
                  <a:pt x="338138" y="86677"/>
                </a:lnTo>
                <a:lnTo>
                  <a:pt x="338138" y="81915"/>
                </a:lnTo>
                <a:lnTo>
                  <a:pt x="325755" y="80963"/>
                </a:lnTo>
                <a:lnTo>
                  <a:pt x="325755" y="49530"/>
                </a:lnTo>
                <a:cubicBezTo>
                  <a:pt x="325755" y="42863"/>
                  <a:pt x="331470" y="35242"/>
                  <a:pt x="337185" y="35242"/>
                </a:cubicBezTo>
                <a:cubicBezTo>
                  <a:pt x="339090" y="35242"/>
                  <a:pt x="340995" y="36195"/>
                  <a:pt x="340995" y="38100"/>
                </a:cubicBezTo>
                <a:cubicBezTo>
                  <a:pt x="340995" y="38100"/>
                  <a:pt x="340995" y="39052"/>
                  <a:pt x="340995" y="39052"/>
                </a:cubicBezTo>
                <a:lnTo>
                  <a:pt x="337185" y="40958"/>
                </a:lnTo>
                <a:cubicBezTo>
                  <a:pt x="337185" y="45720"/>
                  <a:pt x="340043" y="48577"/>
                  <a:pt x="344805" y="48577"/>
                </a:cubicBezTo>
                <a:cubicBezTo>
                  <a:pt x="348615" y="46673"/>
                  <a:pt x="352425" y="43815"/>
                  <a:pt x="352425" y="38100"/>
                </a:cubicBezTo>
                <a:moveTo>
                  <a:pt x="378143" y="12383"/>
                </a:moveTo>
                <a:cubicBezTo>
                  <a:pt x="378143" y="7620"/>
                  <a:pt x="375285" y="5715"/>
                  <a:pt x="370522" y="5715"/>
                </a:cubicBezTo>
                <a:cubicBezTo>
                  <a:pt x="365760" y="5715"/>
                  <a:pt x="363855" y="8573"/>
                  <a:pt x="363855" y="12383"/>
                </a:cubicBezTo>
                <a:cubicBezTo>
                  <a:pt x="363855" y="16192"/>
                  <a:pt x="365760" y="19050"/>
                  <a:pt x="370522" y="19050"/>
                </a:cubicBezTo>
                <a:cubicBezTo>
                  <a:pt x="375285" y="19050"/>
                  <a:pt x="378143" y="16192"/>
                  <a:pt x="378143" y="12383"/>
                </a:cubicBezTo>
                <a:moveTo>
                  <a:pt x="358140" y="85725"/>
                </a:moveTo>
                <a:lnTo>
                  <a:pt x="385763" y="85725"/>
                </a:lnTo>
                <a:lnTo>
                  <a:pt x="385763" y="80963"/>
                </a:lnTo>
                <a:lnTo>
                  <a:pt x="377190" y="80010"/>
                </a:lnTo>
                <a:lnTo>
                  <a:pt x="377190" y="28575"/>
                </a:lnTo>
                <a:lnTo>
                  <a:pt x="358140" y="28575"/>
                </a:lnTo>
                <a:lnTo>
                  <a:pt x="358140" y="33338"/>
                </a:lnTo>
                <a:lnTo>
                  <a:pt x="366713" y="34290"/>
                </a:lnTo>
                <a:lnTo>
                  <a:pt x="366713" y="80963"/>
                </a:lnTo>
                <a:lnTo>
                  <a:pt x="358140" y="81915"/>
                </a:lnTo>
                <a:lnTo>
                  <a:pt x="358140" y="85725"/>
                </a:lnTo>
                <a:close/>
                <a:moveTo>
                  <a:pt x="429578" y="85725"/>
                </a:moveTo>
                <a:lnTo>
                  <a:pt x="455295" y="85725"/>
                </a:lnTo>
                <a:lnTo>
                  <a:pt x="455295" y="80963"/>
                </a:lnTo>
                <a:lnTo>
                  <a:pt x="447675" y="80010"/>
                </a:lnTo>
                <a:lnTo>
                  <a:pt x="447675" y="46673"/>
                </a:lnTo>
                <a:cubicBezTo>
                  <a:pt x="447675" y="33338"/>
                  <a:pt x="442913" y="27623"/>
                  <a:pt x="430530" y="27623"/>
                </a:cubicBezTo>
                <a:cubicBezTo>
                  <a:pt x="421005" y="27623"/>
                  <a:pt x="414338" y="33338"/>
                  <a:pt x="410528" y="38100"/>
                </a:cubicBezTo>
                <a:lnTo>
                  <a:pt x="409575" y="28575"/>
                </a:lnTo>
                <a:lnTo>
                  <a:pt x="393382" y="28575"/>
                </a:lnTo>
                <a:lnTo>
                  <a:pt x="393382" y="33338"/>
                </a:lnTo>
                <a:lnTo>
                  <a:pt x="401003" y="34290"/>
                </a:lnTo>
                <a:lnTo>
                  <a:pt x="401003" y="80963"/>
                </a:lnTo>
                <a:lnTo>
                  <a:pt x="393382" y="81915"/>
                </a:lnTo>
                <a:lnTo>
                  <a:pt x="393382" y="86677"/>
                </a:lnTo>
                <a:lnTo>
                  <a:pt x="419100" y="86677"/>
                </a:lnTo>
                <a:lnTo>
                  <a:pt x="419100" y="81915"/>
                </a:lnTo>
                <a:lnTo>
                  <a:pt x="411480" y="80963"/>
                </a:lnTo>
                <a:lnTo>
                  <a:pt x="411480" y="50483"/>
                </a:lnTo>
                <a:cubicBezTo>
                  <a:pt x="411480" y="40958"/>
                  <a:pt x="418147" y="36195"/>
                  <a:pt x="425768" y="36195"/>
                </a:cubicBezTo>
                <a:cubicBezTo>
                  <a:pt x="434340" y="36195"/>
                  <a:pt x="436245" y="40958"/>
                  <a:pt x="436245" y="48577"/>
                </a:cubicBezTo>
                <a:lnTo>
                  <a:pt x="436245" y="81915"/>
                </a:lnTo>
                <a:lnTo>
                  <a:pt x="428625" y="82867"/>
                </a:lnTo>
                <a:lnTo>
                  <a:pt x="428625" y="85725"/>
                </a:lnTo>
                <a:close/>
                <a:moveTo>
                  <a:pt x="484822" y="87630"/>
                </a:moveTo>
                <a:cubicBezTo>
                  <a:pt x="495300" y="87630"/>
                  <a:pt x="501015" y="90488"/>
                  <a:pt x="501015" y="96202"/>
                </a:cubicBezTo>
                <a:cubicBezTo>
                  <a:pt x="501015" y="103823"/>
                  <a:pt x="495300" y="107633"/>
                  <a:pt x="484822" y="107633"/>
                </a:cubicBezTo>
                <a:cubicBezTo>
                  <a:pt x="470535" y="107633"/>
                  <a:pt x="466725" y="102870"/>
                  <a:pt x="466725" y="97155"/>
                </a:cubicBezTo>
                <a:cubicBezTo>
                  <a:pt x="466725" y="94298"/>
                  <a:pt x="467678" y="89535"/>
                  <a:pt x="469582" y="87630"/>
                </a:cubicBezTo>
                <a:lnTo>
                  <a:pt x="484822" y="87630"/>
                </a:lnTo>
                <a:close/>
                <a:moveTo>
                  <a:pt x="471488" y="46673"/>
                </a:moveTo>
                <a:cubicBezTo>
                  <a:pt x="471488" y="35242"/>
                  <a:pt x="476250" y="31433"/>
                  <a:pt x="481965" y="31433"/>
                </a:cubicBezTo>
                <a:cubicBezTo>
                  <a:pt x="488632" y="31433"/>
                  <a:pt x="492443" y="35242"/>
                  <a:pt x="492443" y="46673"/>
                </a:cubicBezTo>
                <a:cubicBezTo>
                  <a:pt x="492443" y="59055"/>
                  <a:pt x="487680" y="62865"/>
                  <a:pt x="481965" y="62865"/>
                </a:cubicBezTo>
                <a:cubicBezTo>
                  <a:pt x="476250" y="62865"/>
                  <a:pt x="471488" y="59055"/>
                  <a:pt x="471488" y="46673"/>
                </a:cubicBezTo>
                <a:moveTo>
                  <a:pt x="471488" y="74295"/>
                </a:moveTo>
                <a:cubicBezTo>
                  <a:pt x="471488" y="72390"/>
                  <a:pt x="473393" y="70485"/>
                  <a:pt x="477203" y="67627"/>
                </a:cubicBezTo>
                <a:cubicBezTo>
                  <a:pt x="479107" y="67627"/>
                  <a:pt x="481013" y="68580"/>
                  <a:pt x="483870" y="68580"/>
                </a:cubicBezTo>
                <a:cubicBezTo>
                  <a:pt x="496253" y="68580"/>
                  <a:pt x="504825" y="60960"/>
                  <a:pt x="504825" y="47625"/>
                </a:cubicBezTo>
                <a:cubicBezTo>
                  <a:pt x="504825" y="40958"/>
                  <a:pt x="501968" y="36195"/>
                  <a:pt x="499110" y="33338"/>
                </a:cubicBezTo>
                <a:lnTo>
                  <a:pt x="509588" y="31433"/>
                </a:lnTo>
                <a:lnTo>
                  <a:pt x="509588" y="24765"/>
                </a:lnTo>
                <a:cubicBezTo>
                  <a:pt x="508635" y="23813"/>
                  <a:pt x="507682" y="23813"/>
                  <a:pt x="505778" y="23813"/>
                </a:cubicBezTo>
                <a:cubicBezTo>
                  <a:pt x="501968" y="23813"/>
                  <a:pt x="498157" y="26670"/>
                  <a:pt x="495300" y="29527"/>
                </a:cubicBezTo>
                <a:cubicBezTo>
                  <a:pt x="492443" y="27623"/>
                  <a:pt x="488632" y="26670"/>
                  <a:pt x="482918" y="26670"/>
                </a:cubicBezTo>
                <a:cubicBezTo>
                  <a:pt x="467678" y="26670"/>
                  <a:pt x="460057" y="37148"/>
                  <a:pt x="460057" y="48577"/>
                </a:cubicBezTo>
                <a:cubicBezTo>
                  <a:pt x="460057" y="57150"/>
                  <a:pt x="463868" y="63817"/>
                  <a:pt x="470535" y="66675"/>
                </a:cubicBezTo>
                <a:cubicBezTo>
                  <a:pt x="464820" y="71438"/>
                  <a:pt x="460057" y="75248"/>
                  <a:pt x="460057" y="80010"/>
                </a:cubicBezTo>
                <a:cubicBezTo>
                  <a:pt x="460057" y="82867"/>
                  <a:pt x="461010" y="84773"/>
                  <a:pt x="463868" y="86677"/>
                </a:cubicBezTo>
                <a:cubicBezTo>
                  <a:pt x="460057" y="88583"/>
                  <a:pt x="456247" y="94298"/>
                  <a:pt x="456247" y="100965"/>
                </a:cubicBezTo>
                <a:cubicBezTo>
                  <a:pt x="456247" y="108585"/>
                  <a:pt x="462915" y="115252"/>
                  <a:pt x="481013" y="115252"/>
                </a:cubicBezTo>
                <a:cubicBezTo>
                  <a:pt x="502920" y="115252"/>
                  <a:pt x="508635" y="106680"/>
                  <a:pt x="508635" y="95250"/>
                </a:cubicBezTo>
                <a:cubicBezTo>
                  <a:pt x="508635" y="81915"/>
                  <a:pt x="499110" y="78105"/>
                  <a:pt x="485775" y="78105"/>
                </a:cubicBezTo>
                <a:lnTo>
                  <a:pt x="475297" y="78105"/>
                </a:lnTo>
                <a:cubicBezTo>
                  <a:pt x="472440" y="77152"/>
                  <a:pt x="471488" y="77152"/>
                  <a:pt x="471488" y="74295"/>
                </a:cubicBezTo>
                <a:moveTo>
                  <a:pt x="572453" y="69533"/>
                </a:moveTo>
                <a:cubicBezTo>
                  <a:pt x="572453" y="76200"/>
                  <a:pt x="566738" y="80010"/>
                  <a:pt x="561022" y="80010"/>
                </a:cubicBezTo>
                <a:cubicBezTo>
                  <a:pt x="555307" y="80010"/>
                  <a:pt x="553403" y="76200"/>
                  <a:pt x="553403" y="70485"/>
                </a:cubicBezTo>
                <a:cubicBezTo>
                  <a:pt x="553403" y="63817"/>
                  <a:pt x="556260" y="59055"/>
                  <a:pt x="566738" y="59055"/>
                </a:cubicBezTo>
                <a:lnTo>
                  <a:pt x="572453" y="59055"/>
                </a:lnTo>
                <a:lnTo>
                  <a:pt x="572453" y="69533"/>
                </a:lnTo>
                <a:close/>
                <a:moveTo>
                  <a:pt x="583882" y="86677"/>
                </a:moveTo>
                <a:cubicBezTo>
                  <a:pt x="587693" y="86677"/>
                  <a:pt x="590550" y="85725"/>
                  <a:pt x="592455" y="84773"/>
                </a:cubicBezTo>
                <a:lnTo>
                  <a:pt x="591503" y="80963"/>
                </a:lnTo>
                <a:cubicBezTo>
                  <a:pt x="590550" y="80963"/>
                  <a:pt x="588645" y="81915"/>
                  <a:pt x="587693" y="81915"/>
                </a:cubicBezTo>
                <a:cubicBezTo>
                  <a:pt x="584835" y="81915"/>
                  <a:pt x="583882" y="80010"/>
                  <a:pt x="583882" y="75248"/>
                </a:cubicBezTo>
                <a:lnTo>
                  <a:pt x="583882" y="49530"/>
                </a:lnTo>
                <a:cubicBezTo>
                  <a:pt x="583882" y="33338"/>
                  <a:pt x="577215" y="27623"/>
                  <a:pt x="563880" y="27623"/>
                </a:cubicBezTo>
                <a:cubicBezTo>
                  <a:pt x="552450" y="27623"/>
                  <a:pt x="544830" y="33338"/>
                  <a:pt x="544830" y="41910"/>
                </a:cubicBezTo>
                <a:cubicBezTo>
                  <a:pt x="544830" y="46673"/>
                  <a:pt x="547688" y="48577"/>
                  <a:pt x="551497" y="48577"/>
                </a:cubicBezTo>
                <a:cubicBezTo>
                  <a:pt x="555307" y="48577"/>
                  <a:pt x="558165" y="46673"/>
                  <a:pt x="558165" y="42863"/>
                </a:cubicBezTo>
                <a:cubicBezTo>
                  <a:pt x="558165" y="41910"/>
                  <a:pt x="558165" y="40005"/>
                  <a:pt x="557213" y="39052"/>
                </a:cubicBezTo>
                <a:lnTo>
                  <a:pt x="552450" y="39052"/>
                </a:lnTo>
                <a:cubicBezTo>
                  <a:pt x="552450" y="38100"/>
                  <a:pt x="552450" y="38100"/>
                  <a:pt x="552450" y="37148"/>
                </a:cubicBezTo>
                <a:cubicBezTo>
                  <a:pt x="552450" y="32385"/>
                  <a:pt x="558165" y="32385"/>
                  <a:pt x="561975" y="32385"/>
                </a:cubicBezTo>
                <a:cubicBezTo>
                  <a:pt x="570547" y="32385"/>
                  <a:pt x="573405" y="38100"/>
                  <a:pt x="573405" y="47625"/>
                </a:cubicBezTo>
                <a:lnTo>
                  <a:pt x="573405" y="55245"/>
                </a:lnTo>
                <a:lnTo>
                  <a:pt x="565785" y="55245"/>
                </a:lnTo>
                <a:cubicBezTo>
                  <a:pt x="552450" y="55245"/>
                  <a:pt x="541972" y="59055"/>
                  <a:pt x="541972" y="71438"/>
                </a:cubicBezTo>
                <a:cubicBezTo>
                  <a:pt x="541972" y="81915"/>
                  <a:pt x="548640" y="85725"/>
                  <a:pt x="557213" y="85725"/>
                </a:cubicBezTo>
                <a:cubicBezTo>
                  <a:pt x="563880" y="85725"/>
                  <a:pt x="570547" y="82867"/>
                  <a:pt x="573405" y="77152"/>
                </a:cubicBezTo>
                <a:cubicBezTo>
                  <a:pt x="574357" y="84773"/>
                  <a:pt x="577215" y="86677"/>
                  <a:pt x="583882" y="86677"/>
                </a:cubicBezTo>
                <a:moveTo>
                  <a:pt x="665797" y="57150"/>
                </a:moveTo>
                <a:cubicBezTo>
                  <a:pt x="665797" y="72390"/>
                  <a:pt x="662940" y="80963"/>
                  <a:pt x="652463" y="80963"/>
                </a:cubicBezTo>
                <a:cubicBezTo>
                  <a:pt x="644843" y="80963"/>
                  <a:pt x="638175" y="75248"/>
                  <a:pt x="638175" y="66675"/>
                </a:cubicBezTo>
                <a:lnTo>
                  <a:pt x="638175" y="49530"/>
                </a:lnTo>
                <a:cubicBezTo>
                  <a:pt x="638175" y="40005"/>
                  <a:pt x="644843" y="34290"/>
                  <a:pt x="652463" y="34290"/>
                </a:cubicBezTo>
                <a:cubicBezTo>
                  <a:pt x="662940" y="34290"/>
                  <a:pt x="665797" y="42863"/>
                  <a:pt x="665797" y="57150"/>
                </a:cubicBezTo>
                <a:moveTo>
                  <a:pt x="677228" y="56198"/>
                </a:moveTo>
                <a:cubicBezTo>
                  <a:pt x="677228" y="37148"/>
                  <a:pt x="669607" y="26670"/>
                  <a:pt x="656272" y="26670"/>
                </a:cubicBezTo>
                <a:cubicBezTo>
                  <a:pt x="646747" y="26670"/>
                  <a:pt x="641032" y="31433"/>
                  <a:pt x="638175" y="36195"/>
                </a:cubicBezTo>
                <a:lnTo>
                  <a:pt x="638175" y="0"/>
                </a:lnTo>
                <a:lnTo>
                  <a:pt x="620078" y="0"/>
                </a:lnTo>
                <a:lnTo>
                  <a:pt x="620078" y="4763"/>
                </a:lnTo>
                <a:lnTo>
                  <a:pt x="627697" y="5715"/>
                </a:lnTo>
                <a:lnTo>
                  <a:pt x="627697" y="86677"/>
                </a:lnTo>
                <a:lnTo>
                  <a:pt x="631507" y="86677"/>
                </a:lnTo>
                <a:lnTo>
                  <a:pt x="636270" y="80010"/>
                </a:lnTo>
                <a:cubicBezTo>
                  <a:pt x="640080" y="83820"/>
                  <a:pt x="645795" y="86677"/>
                  <a:pt x="653415" y="86677"/>
                </a:cubicBezTo>
                <a:cubicBezTo>
                  <a:pt x="669607" y="86677"/>
                  <a:pt x="677228" y="73342"/>
                  <a:pt x="677228" y="56198"/>
                </a:cubicBezTo>
                <a:moveTo>
                  <a:pt x="722947" y="50483"/>
                </a:moveTo>
                <a:lnTo>
                  <a:pt x="698182" y="50483"/>
                </a:lnTo>
                <a:cubicBezTo>
                  <a:pt x="699135" y="40958"/>
                  <a:pt x="702945" y="32385"/>
                  <a:pt x="711518" y="32385"/>
                </a:cubicBezTo>
                <a:cubicBezTo>
                  <a:pt x="719138" y="32385"/>
                  <a:pt x="721995" y="38100"/>
                  <a:pt x="721995" y="48577"/>
                </a:cubicBezTo>
                <a:lnTo>
                  <a:pt x="721995" y="50483"/>
                </a:lnTo>
                <a:close/>
                <a:moveTo>
                  <a:pt x="733425" y="57150"/>
                </a:moveTo>
                <a:cubicBezTo>
                  <a:pt x="733425" y="55245"/>
                  <a:pt x="733425" y="54292"/>
                  <a:pt x="733425" y="52388"/>
                </a:cubicBezTo>
                <a:cubicBezTo>
                  <a:pt x="733425" y="35242"/>
                  <a:pt x="724853" y="27623"/>
                  <a:pt x="711518" y="27623"/>
                </a:cubicBezTo>
                <a:cubicBezTo>
                  <a:pt x="696278" y="27623"/>
                  <a:pt x="685800" y="39052"/>
                  <a:pt x="685800" y="58102"/>
                </a:cubicBezTo>
                <a:cubicBezTo>
                  <a:pt x="685800" y="75248"/>
                  <a:pt x="693420" y="86677"/>
                  <a:pt x="710565" y="86677"/>
                </a:cubicBezTo>
                <a:cubicBezTo>
                  <a:pt x="721995" y="86677"/>
                  <a:pt x="729615" y="80963"/>
                  <a:pt x="732472" y="71438"/>
                </a:cubicBezTo>
                <a:lnTo>
                  <a:pt x="727710" y="69533"/>
                </a:lnTo>
                <a:cubicBezTo>
                  <a:pt x="724853" y="76200"/>
                  <a:pt x="721043" y="79058"/>
                  <a:pt x="713422" y="79058"/>
                </a:cubicBezTo>
                <a:cubicBezTo>
                  <a:pt x="701993" y="79058"/>
                  <a:pt x="698182" y="70485"/>
                  <a:pt x="698182" y="56198"/>
                </a:cubicBezTo>
                <a:lnTo>
                  <a:pt x="733425" y="56198"/>
                </a:lnTo>
                <a:close/>
                <a:moveTo>
                  <a:pt x="815340" y="72390"/>
                </a:moveTo>
                <a:lnTo>
                  <a:pt x="810578" y="71438"/>
                </a:lnTo>
                <a:cubicBezTo>
                  <a:pt x="808672" y="78105"/>
                  <a:pt x="805815" y="80963"/>
                  <a:pt x="802005" y="80963"/>
                </a:cubicBezTo>
                <a:cubicBezTo>
                  <a:pt x="797243" y="80963"/>
                  <a:pt x="796290" y="78105"/>
                  <a:pt x="796290" y="72390"/>
                </a:cubicBezTo>
                <a:lnTo>
                  <a:pt x="796290" y="35242"/>
                </a:lnTo>
                <a:lnTo>
                  <a:pt x="808672" y="35242"/>
                </a:lnTo>
                <a:lnTo>
                  <a:pt x="808672" y="28575"/>
                </a:lnTo>
                <a:lnTo>
                  <a:pt x="796290" y="28575"/>
                </a:lnTo>
                <a:lnTo>
                  <a:pt x="796290" y="11430"/>
                </a:lnTo>
                <a:lnTo>
                  <a:pt x="793432" y="11430"/>
                </a:lnTo>
                <a:lnTo>
                  <a:pt x="785813" y="13335"/>
                </a:lnTo>
                <a:lnTo>
                  <a:pt x="785813" y="28575"/>
                </a:lnTo>
                <a:lnTo>
                  <a:pt x="759143" y="28575"/>
                </a:lnTo>
                <a:lnTo>
                  <a:pt x="759143" y="11430"/>
                </a:lnTo>
                <a:lnTo>
                  <a:pt x="756285" y="11430"/>
                </a:lnTo>
                <a:lnTo>
                  <a:pt x="748665" y="13335"/>
                </a:lnTo>
                <a:lnTo>
                  <a:pt x="748665" y="28575"/>
                </a:lnTo>
                <a:lnTo>
                  <a:pt x="740093" y="28575"/>
                </a:lnTo>
                <a:lnTo>
                  <a:pt x="740093" y="34290"/>
                </a:lnTo>
                <a:lnTo>
                  <a:pt x="748665" y="34290"/>
                </a:lnTo>
                <a:lnTo>
                  <a:pt x="748665" y="73342"/>
                </a:lnTo>
                <a:cubicBezTo>
                  <a:pt x="748665" y="82867"/>
                  <a:pt x="753428" y="86677"/>
                  <a:pt x="762000" y="86677"/>
                </a:cubicBezTo>
                <a:cubicBezTo>
                  <a:pt x="771525" y="86677"/>
                  <a:pt x="776288" y="81915"/>
                  <a:pt x="778193" y="72390"/>
                </a:cubicBezTo>
                <a:lnTo>
                  <a:pt x="773430" y="71438"/>
                </a:lnTo>
                <a:cubicBezTo>
                  <a:pt x="771525" y="78105"/>
                  <a:pt x="768668" y="80963"/>
                  <a:pt x="764857" y="80963"/>
                </a:cubicBezTo>
                <a:cubicBezTo>
                  <a:pt x="760095" y="80963"/>
                  <a:pt x="759143" y="78105"/>
                  <a:pt x="759143" y="72390"/>
                </a:cubicBezTo>
                <a:lnTo>
                  <a:pt x="759143" y="35242"/>
                </a:lnTo>
                <a:lnTo>
                  <a:pt x="785813" y="35242"/>
                </a:lnTo>
                <a:lnTo>
                  <a:pt x="785813" y="74295"/>
                </a:lnTo>
                <a:cubicBezTo>
                  <a:pt x="785813" y="83820"/>
                  <a:pt x="790575" y="87630"/>
                  <a:pt x="799147" y="87630"/>
                </a:cubicBezTo>
                <a:cubicBezTo>
                  <a:pt x="808672" y="86677"/>
                  <a:pt x="813435" y="81915"/>
                  <a:pt x="815340" y="72390"/>
                </a:cubicBezTo>
                <a:moveTo>
                  <a:pt x="858203" y="50483"/>
                </a:moveTo>
                <a:lnTo>
                  <a:pt x="833438" y="50483"/>
                </a:lnTo>
                <a:cubicBezTo>
                  <a:pt x="834390" y="40958"/>
                  <a:pt x="838200" y="32385"/>
                  <a:pt x="846772" y="32385"/>
                </a:cubicBezTo>
                <a:cubicBezTo>
                  <a:pt x="854393" y="32385"/>
                  <a:pt x="857250" y="38100"/>
                  <a:pt x="857250" y="48577"/>
                </a:cubicBezTo>
                <a:lnTo>
                  <a:pt x="857250" y="50483"/>
                </a:lnTo>
                <a:close/>
                <a:moveTo>
                  <a:pt x="868680" y="57150"/>
                </a:moveTo>
                <a:cubicBezTo>
                  <a:pt x="868680" y="55245"/>
                  <a:pt x="868680" y="54292"/>
                  <a:pt x="868680" y="52388"/>
                </a:cubicBezTo>
                <a:cubicBezTo>
                  <a:pt x="868680" y="35242"/>
                  <a:pt x="860107" y="27623"/>
                  <a:pt x="846772" y="27623"/>
                </a:cubicBezTo>
                <a:cubicBezTo>
                  <a:pt x="831532" y="27623"/>
                  <a:pt x="821055" y="39052"/>
                  <a:pt x="821055" y="58102"/>
                </a:cubicBezTo>
                <a:cubicBezTo>
                  <a:pt x="821055" y="75248"/>
                  <a:pt x="828675" y="86677"/>
                  <a:pt x="845820" y="86677"/>
                </a:cubicBezTo>
                <a:cubicBezTo>
                  <a:pt x="857250" y="86677"/>
                  <a:pt x="864870" y="80963"/>
                  <a:pt x="867728" y="71438"/>
                </a:cubicBezTo>
                <a:lnTo>
                  <a:pt x="862965" y="69533"/>
                </a:lnTo>
                <a:cubicBezTo>
                  <a:pt x="860107" y="76200"/>
                  <a:pt x="856297" y="79058"/>
                  <a:pt x="848678" y="79058"/>
                </a:cubicBezTo>
                <a:cubicBezTo>
                  <a:pt x="837247" y="79058"/>
                  <a:pt x="833438" y="70485"/>
                  <a:pt x="833438" y="56198"/>
                </a:cubicBezTo>
                <a:lnTo>
                  <a:pt x="868680" y="56198"/>
                </a:lnTo>
                <a:close/>
                <a:moveTo>
                  <a:pt x="920115" y="38100"/>
                </a:moveTo>
                <a:cubicBezTo>
                  <a:pt x="920115" y="31433"/>
                  <a:pt x="914400" y="27623"/>
                  <a:pt x="908685" y="27623"/>
                </a:cubicBezTo>
                <a:cubicBezTo>
                  <a:pt x="900113" y="27623"/>
                  <a:pt x="895350" y="32385"/>
                  <a:pt x="892493" y="38100"/>
                </a:cubicBezTo>
                <a:lnTo>
                  <a:pt x="891540" y="28575"/>
                </a:lnTo>
                <a:lnTo>
                  <a:pt x="875347" y="28575"/>
                </a:lnTo>
                <a:lnTo>
                  <a:pt x="875347" y="33338"/>
                </a:lnTo>
                <a:lnTo>
                  <a:pt x="882968" y="34290"/>
                </a:lnTo>
                <a:lnTo>
                  <a:pt x="882968" y="80963"/>
                </a:lnTo>
                <a:lnTo>
                  <a:pt x="875347" y="81915"/>
                </a:lnTo>
                <a:lnTo>
                  <a:pt x="875347" y="86677"/>
                </a:lnTo>
                <a:lnTo>
                  <a:pt x="905828" y="86677"/>
                </a:lnTo>
                <a:lnTo>
                  <a:pt x="905828" y="81915"/>
                </a:lnTo>
                <a:lnTo>
                  <a:pt x="893445" y="80963"/>
                </a:lnTo>
                <a:lnTo>
                  <a:pt x="893445" y="49530"/>
                </a:lnTo>
                <a:cubicBezTo>
                  <a:pt x="893445" y="42863"/>
                  <a:pt x="899160" y="35242"/>
                  <a:pt x="904875" y="35242"/>
                </a:cubicBezTo>
                <a:cubicBezTo>
                  <a:pt x="906780" y="35242"/>
                  <a:pt x="908685" y="36195"/>
                  <a:pt x="908685" y="38100"/>
                </a:cubicBezTo>
                <a:cubicBezTo>
                  <a:pt x="908685" y="38100"/>
                  <a:pt x="908685" y="39052"/>
                  <a:pt x="908685" y="39052"/>
                </a:cubicBezTo>
                <a:lnTo>
                  <a:pt x="904875" y="40958"/>
                </a:lnTo>
                <a:cubicBezTo>
                  <a:pt x="904875" y="45720"/>
                  <a:pt x="907732" y="48577"/>
                  <a:pt x="912495" y="48577"/>
                </a:cubicBezTo>
                <a:cubicBezTo>
                  <a:pt x="917257" y="46673"/>
                  <a:pt x="920115" y="43815"/>
                  <a:pt x="920115" y="38100"/>
                </a:cubicBezTo>
                <a:moveTo>
                  <a:pt x="1024890" y="33338"/>
                </a:moveTo>
                <a:lnTo>
                  <a:pt x="1030605" y="33338"/>
                </a:lnTo>
                <a:lnTo>
                  <a:pt x="1030605" y="28575"/>
                </a:lnTo>
                <a:lnTo>
                  <a:pt x="1010603" y="28575"/>
                </a:lnTo>
                <a:lnTo>
                  <a:pt x="1010603" y="33338"/>
                </a:lnTo>
                <a:lnTo>
                  <a:pt x="1018222" y="33338"/>
                </a:lnTo>
                <a:lnTo>
                  <a:pt x="1007745" y="74295"/>
                </a:lnTo>
                <a:lnTo>
                  <a:pt x="993457" y="33338"/>
                </a:lnTo>
                <a:lnTo>
                  <a:pt x="999172" y="33338"/>
                </a:lnTo>
                <a:lnTo>
                  <a:pt x="999172" y="28575"/>
                </a:lnTo>
                <a:lnTo>
                  <a:pt x="978218" y="28575"/>
                </a:lnTo>
                <a:lnTo>
                  <a:pt x="978218" y="33338"/>
                </a:lnTo>
                <a:lnTo>
                  <a:pt x="982980" y="33338"/>
                </a:lnTo>
                <a:lnTo>
                  <a:pt x="985838" y="42863"/>
                </a:lnTo>
                <a:lnTo>
                  <a:pt x="974407" y="74295"/>
                </a:lnTo>
                <a:lnTo>
                  <a:pt x="962025" y="33338"/>
                </a:lnTo>
                <a:lnTo>
                  <a:pt x="969645" y="33338"/>
                </a:lnTo>
                <a:lnTo>
                  <a:pt x="969645" y="28575"/>
                </a:lnTo>
                <a:lnTo>
                  <a:pt x="944880" y="28575"/>
                </a:lnTo>
                <a:lnTo>
                  <a:pt x="944880" y="33338"/>
                </a:lnTo>
                <a:lnTo>
                  <a:pt x="949643" y="33338"/>
                </a:lnTo>
                <a:lnTo>
                  <a:pt x="966788" y="85725"/>
                </a:lnTo>
                <a:lnTo>
                  <a:pt x="975360" y="85725"/>
                </a:lnTo>
                <a:lnTo>
                  <a:pt x="987743" y="52388"/>
                </a:lnTo>
                <a:lnTo>
                  <a:pt x="988695" y="52388"/>
                </a:lnTo>
                <a:lnTo>
                  <a:pt x="1001078" y="85725"/>
                </a:lnTo>
                <a:lnTo>
                  <a:pt x="1009650" y="85725"/>
                </a:lnTo>
                <a:lnTo>
                  <a:pt x="1024890" y="33338"/>
                </a:lnTo>
                <a:close/>
                <a:moveTo>
                  <a:pt x="1072515" y="57150"/>
                </a:moveTo>
                <a:cubicBezTo>
                  <a:pt x="1072515" y="69533"/>
                  <a:pt x="1069657" y="80963"/>
                  <a:pt x="1059180" y="80963"/>
                </a:cubicBezTo>
                <a:cubicBezTo>
                  <a:pt x="1047750" y="80963"/>
                  <a:pt x="1044893" y="68580"/>
                  <a:pt x="1044893" y="56198"/>
                </a:cubicBezTo>
                <a:cubicBezTo>
                  <a:pt x="1044893" y="43815"/>
                  <a:pt x="1047750" y="32385"/>
                  <a:pt x="1058228" y="32385"/>
                </a:cubicBezTo>
                <a:cubicBezTo>
                  <a:pt x="1070610" y="32385"/>
                  <a:pt x="1072515" y="44767"/>
                  <a:pt x="1072515" y="57150"/>
                </a:cubicBezTo>
                <a:moveTo>
                  <a:pt x="1084898" y="57150"/>
                </a:moveTo>
                <a:cubicBezTo>
                  <a:pt x="1084898" y="40005"/>
                  <a:pt x="1077278" y="27623"/>
                  <a:pt x="1059180" y="27623"/>
                </a:cubicBezTo>
                <a:cubicBezTo>
                  <a:pt x="1042988" y="27623"/>
                  <a:pt x="1033463" y="40005"/>
                  <a:pt x="1033463" y="58102"/>
                </a:cubicBezTo>
                <a:cubicBezTo>
                  <a:pt x="1033463" y="75248"/>
                  <a:pt x="1042035" y="87630"/>
                  <a:pt x="1059180" y="87630"/>
                </a:cubicBezTo>
                <a:cubicBezTo>
                  <a:pt x="1075373" y="86677"/>
                  <a:pt x="1084898" y="75248"/>
                  <a:pt x="1084898" y="57150"/>
                </a:cubicBezTo>
                <a:moveTo>
                  <a:pt x="1136332" y="38100"/>
                </a:moveTo>
                <a:cubicBezTo>
                  <a:pt x="1136332" y="31433"/>
                  <a:pt x="1130618" y="27623"/>
                  <a:pt x="1124903" y="27623"/>
                </a:cubicBezTo>
                <a:cubicBezTo>
                  <a:pt x="1116330" y="27623"/>
                  <a:pt x="1111568" y="32385"/>
                  <a:pt x="1108710" y="38100"/>
                </a:cubicBezTo>
                <a:lnTo>
                  <a:pt x="1107757" y="28575"/>
                </a:lnTo>
                <a:lnTo>
                  <a:pt x="1091565" y="28575"/>
                </a:lnTo>
                <a:lnTo>
                  <a:pt x="1091565" y="33338"/>
                </a:lnTo>
                <a:lnTo>
                  <a:pt x="1099185" y="34290"/>
                </a:lnTo>
                <a:lnTo>
                  <a:pt x="1099185" y="80963"/>
                </a:lnTo>
                <a:lnTo>
                  <a:pt x="1091565" y="81915"/>
                </a:lnTo>
                <a:lnTo>
                  <a:pt x="1091565" y="86677"/>
                </a:lnTo>
                <a:lnTo>
                  <a:pt x="1122045" y="86677"/>
                </a:lnTo>
                <a:lnTo>
                  <a:pt x="1122045" y="81915"/>
                </a:lnTo>
                <a:lnTo>
                  <a:pt x="1109663" y="80963"/>
                </a:lnTo>
                <a:lnTo>
                  <a:pt x="1109663" y="49530"/>
                </a:lnTo>
                <a:cubicBezTo>
                  <a:pt x="1109663" y="42863"/>
                  <a:pt x="1115378" y="35242"/>
                  <a:pt x="1121093" y="35242"/>
                </a:cubicBezTo>
                <a:cubicBezTo>
                  <a:pt x="1122998" y="35242"/>
                  <a:pt x="1124903" y="36195"/>
                  <a:pt x="1124903" y="38100"/>
                </a:cubicBezTo>
                <a:cubicBezTo>
                  <a:pt x="1124903" y="38100"/>
                  <a:pt x="1124903" y="39052"/>
                  <a:pt x="1124903" y="39052"/>
                </a:cubicBezTo>
                <a:lnTo>
                  <a:pt x="1121093" y="40958"/>
                </a:lnTo>
                <a:cubicBezTo>
                  <a:pt x="1121093" y="45720"/>
                  <a:pt x="1123950" y="48577"/>
                  <a:pt x="1128713" y="48577"/>
                </a:cubicBezTo>
                <a:cubicBezTo>
                  <a:pt x="1132523" y="46673"/>
                  <a:pt x="1136332" y="43815"/>
                  <a:pt x="1136332" y="38100"/>
                </a:cubicBezTo>
                <a:moveTo>
                  <a:pt x="1138238" y="85725"/>
                </a:moveTo>
                <a:lnTo>
                  <a:pt x="1164907" y="85725"/>
                </a:lnTo>
                <a:lnTo>
                  <a:pt x="1164907" y="80963"/>
                </a:lnTo>
                <a:lnTo>
                  <a:pt x="1156335" y="80010"/>
                </a:lnTo>
                <a:lnTo>
                  <a:pt x="1156335" y="0"/>
                </a:lnTo>
                <a:lnTo>
                  <a:pt x="1137285" y="0"/>
                </a:lnTo>
                <a:lnTo>
                  <a:pt x="1137285" y="4763"/>
                </a:lnTo>
                <a:lnTo>
                  <a:pt x="1144905" y="5715"/>
                </a:lnTo>
                <a:lnTo>
                  <a:pt x="1144905" y="80010"/>
                </a:lnTo>
                <a:lnTo>
                  <a:pt x="1137285" y="80963"/>
                </a:lnTo>
                <a:lnTo>
                  <a:pt x="1137285" y="85725"/>
                </a:lnTo>
                <a:close/>
                <a:moveTo>
                  <a:pt x="1209675" y="64770"/>
                </a:moveTo>
                <a:cubicBezTo>
                  <a:pt x="1209675" y="73342"/>
                  <a:pt x="1203007" y="79058"/>
                  <a:pt x="1195388" y="79058"/>
                </a:cubicBezTo>
                <a:cubicBezTo>
                  <a:pt x="1183957" y="79058"/>
                  <a:pt x="1182053" y="67627"/>
                  <a:pt x="1182053" y="56198"/>
                </a:cubicBezTo>
                <a:cubicBezTo>
                  <a:pt x="1182053" y="41910"/>
                  <a:pt x="1184910" y="32385"/>
                  <a:pt x="1196340" y="32385"/>
                </a:cubicBezTo>
                <a:cubicBezTo>
                  <a:pt x="1203007" y="32385"/>
                  <a:pt x="1209675" y="37148"/>
                  <a:pt x="1209675" y="45720"/>
                </a:cubicBezTo>
                <a:lnTo>
                  <a:pt x="1209675" y="64770"/>
                </a:lnTo>
                <a:close/>
                <a:moveTo>
                  <a:pt x="1227773" y="85725"/>
                </a:moveTo>
                <a:lnTo>
                  <a:pt x="1227773" y="80963"/>
                </a:lnTo>
                <a:lnTo>
                  <a:pt x="1220153" y="80010"/>
                </a:lnTo>
                <a:lnTo>
                  <a:pt x="1220153" y="0"/>
                </a:lnTo>
                <a:lnTo>
                  <a:pt x="1200150" y="0"/>
                </a:lnTo>
                <a:lnTo>
                  <a:pt x="1200150" y="4763"/>
                </a:lnTo>
                <a:lnTo>
                  <a:pt x="1208723" y="5715"/>
                </a:lnTo>
                <a:lnTo>
                  <a:pt x="1208723" y="33338"/>
                </a:lnTo>
                <a:cubicBezTo>
                  <a:pt x="1203960" y="28575"/>
                  <a:pt x="1199198" y="26670"/>
                  <a:pt x="1193482" y="26670"/>
                </a:cubicBezTo>
                <a:cubicBezTo>
                  <a:pt x="1179195" y="26670"/>
                  <a:pt x="1169670" y="38100"/>
                  <a:pt x="1169670" y="57150"/>
                </a:cubicBezTo>
                <a:cubicBezTo>
                  <a:pt x="1169670" y="74295"/>
                  <a:pt x="1176338" y="85725"/>
                  <a:pt x="1191578" y="85725"/>
                </a:cubicBezTo>
                <a:cubicBezTo>
                  <a:pt x="1201103" y="85725"/>
                  <a:pt x="1205865" y="80963"/>
                  <a:pt x="1209675" y="76200"/>
                </a:cubicBezTo>
                <a:lnTo>
                  <a:pt x="1210628" y="84773"/>
                </a:lnTo>
                <a:lnTo>
                  <a:pt x="1227773" y="84773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4EA96CE8-D9BC-9146-A518-8146EB22C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3525" y="1893888"/>
            <a:ext cx="7669213" cy="1355725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 algn="l">
              <a:defRPr sz="4800" b="1" i="0">
                <a:solidFill>
                  <a:schemeClr val="bg1"/>
                </a:solidFill>
                <a:latin typeface="Arial" panose="020B0604020202020204" pitchFamily="34" charset="0"/>
                <a:ea typeface="AECOM Sans" panose="020B05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537FB669-BCC0-4543-8942-323F88C966A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63525" y="3608387"/>
            <a:ext cx="7669213" cy="2160587"/>
          </a:xfrm>
        </p:spPr>
        <p:txBody>
          <a:bodyPr anchor="t" anchorCtr="0">
            <a:normAutofit/>
          </a:bodyPr>
          <a:lstStyle>
            <a:lvl1pPr>
              <a:lnSpc>
                <a:spcPct val="90000"/>
              </a:lnSpc>
              <a:spcBef>
                <a:spcPts val="0"/>
              </a:spcBef>
              <a:defRPr sz="2100" b="0" i="0">
                <a:solidFill>
                  <a:schemeClr val="bg1"/>
                </a:solidFill>
                <a:latin typeface="Arial" panose="020B0604020202020204" pitchFamily="34" charset="0"/>
                <a:ea typeface="AECOM Sans" panose="020B05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/>
              <a:t>Section description 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497DCE0-011D-6A4A-A28B-E7B9CDD50207}"/>
              </a:ext>
            </a:extLst>
          </p:cNvPr>
          <p:cNvGrpSpPr/>
          <p:nvPr userDrawn="1"/>
        </p:nvGrpSpPr>
        <p:grpSpPr>
          <a:xfrm>
            <a:off x="10814051" y="6438651"/>
            <a:ext cx="1111250" cy="225425"/>
            <a:chOff x="292100" y="6413250"/>
            <a:chExt cx="1111250" cy="225425"/>
          </a:xfrm>
        </p:grpSpPr>
        <p:sp>
          <p:nvSpPr>
            <p:cNvPr id="18" name="Freeform: Shape 12">
              <a:extLst>
                <a:ext uri="{FF2B5EF4-FFF2-40B4-BE49-F238E27FC236}">
                  <a16:creationId xmlns:a16="http://schemas.microsoft.com/office/drawing/2014/main" id="{959CB2CD-A3A0-9B41-AA62-B4D690D36F23}"/>
                </a:ext>
              </a:extLst>
            </p:cNvPr>
            <p:cNvSpPr/>
            <p:nvPr userDrawn="1"/>
          </p:nvSpPr>
          <p:spPr>
            <a:xfrm>
              <a:off x="292100" y="6413250"/>
              <a:ext cx="225425" cy="225425"/>
            </a:xfrm>
            <a:custGeom>
              <a:avLst/>
              <a:gdLst>
                <a:gd name="connsiteX0" fmla="*/ 329565 w 342900"/>
                <a:gd name="connsiteY0" fmla="*/ 104775 h 342900"/>
                <a:gd name="connsiteX1" fmla="*/ 292418 w 342900"/>
                <a:gd name="connsiteY1" fmla="*/ 50483 h 342900"/>
                <a:gd name="connsiteX2" fmla="*/ 238125 w 342900"/>
                <a:gd name="connsiteY2" fmla="*/ 13335 h 342900"/>
                <a:gd name="connsiteX3" fmla="*/ 171450 w 342900"/>
                <a:gd name="connsiteY3" fmla="*/ 0 h 342900"/>
                <a:gd name="connsiteX4" fmla="*/ 104775 w 342900"/>
                <a:gd name="connsiteY4" fmla="*/ 13335 h 342900"/>
                <a:gd name="connsiteX5" fmla="*/ 50483 w 342900"/>
                <a:gd name="connsiteY5" fmla="*/ 50483 h 342900"/>
                <a:gd name="connsiteX6" fmla="*/ 13335 w 342900"/>
                <a:gd name="connsiteY6" fmla="*/ 104775 h 342900"/>
                <a:gd name="connsiteX7" fmla="*/ 0 w 342900"/>
                <a:gd name="connsiteY7" fmla="*/ 171450 h 342900"/>
                <a:gd name="connsiteX8" fmla="*/ 13335 w 342900"/>
                <a:gd name="connsiteY8" fmla="*/ 238125 h 342900"/>
                <a:gd name="connsiteX9" fmla="*/ 50483 w 342900"/>
                <a:gd name="connsiteY9" fmla="*/ 292418 h 342900"/>
                <a:gd name="connsiteX10" fmla="*/ 104775 w 342900"/>
                <a:gd name="connsiteY10" fmla="*/ 329565 h 342900"/>
                <a:gd name="connsiteX11" fmla="*/ 171450 w 342900"/>
                <a:gd name="connsiteY11" fmla="*/ 342900 h 342900"/>
                <a:gd name="connsiteX12" fmla="*/ 171450 w 342900"/>
                <a:gd name="connsiteY12" fmla="*/ 308610 h 342900"/>
                <a:gd name="connsiteX13" fmla="*/ 74295 w 342900"/>
                <a:gd name="connsiteY13" fmla="*/ 268605 h 342900"/>
                <a:gd name="connsiteX14" fmla="*/ 35243 w 342900"/>
                <a:gd name="connsiteY14" fmla="*/ 188595 h 342900"/>
                <a:gd name="connsiteX15" fmla="*/ 180975 w 342900"/>
                <a:gd name="connsiteY15" fmla="*/ 188595 h 342900"/>
                <a:gd name="connsiteX16" fmla="*/ 141923 w 342900"/>
                <a:gd name="connsiteY16" fmla="*/ 227648 h 342900"/>
                <a:gd name="connsiteX17" fmla="*/ 165735 w 342900"/>
                <a:gd name="connsiteY17" fmla="*/ 251460 h 342900"/>
                <a:gd name="connsiteX18" fmla="*/ 246698 w 342900"/>
                <a:gd name="connsiteY18" fmla="*/ 170498 h 342900"/>
                <a:gd name="connsiteX19" fmla="*/ 165735 w 342900"/>
                <a:gd name="connsiteY19" fmla="*/ 89535 h 342900"/>
                <a:gd name="connsiteX20" fmla="*/ 141923 w 342900"/>
                <a:gd name="connsiteY20" fmla="*/ 113348 h 342900"/>
                <a:gd name="connsiteX21" fmla="*/ 180975 w 342900"/>
                <a:gd name="connsiteY21" fmla="*/ 152400 h 342900"/>
                <a:gd name="connsiteX22" fmla="*/ 35243 w 342900"/>
                <a:gd name="connsiteY22" fmla="*/ 152400 h 342900"/>
                <a:gd name="connsiteX23" fmla="*/ 74295 w 342900"/>
                <a:gd name="connsiteY23" fmla="*/ 72390 h 342900"/>
                <a:gd name="connsiteX24" fmla="*/ 171450 w 342900"/>
                <a:gd name="connsiteY24" fmla="*/ 32385 h 342900"/>
                <a:gd name="connsiteX25" fmla="*/ 268605 w 342900"/>
                <a:gd name="connsiteY25" fmla="*/ 72390 h 342900"/>
                <a:gd name="connsiteX26" fmla="*/ 308610 w 342900"/>
                <a:gd name="connsiteY26" fmla="*/ 169545 h 342900"/>
                <a:gd name="connsiteX27" fmla="*/ 342900 w 342900"/>
                <a:gd name="connsiteY27" fmla="*/ 169545 h 342900"/>
                <a:gd name="connsiteX28" fmla="*/ 329565 w 342900"/>
                <a:gd name="connsiteY28" fmla="*/ 104775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42900" h="342900">
                  <a:moveTo>
                    <a:pt x="329565" y="104775"/>
                  </a:moveTo>
                  <a:cubicBezTo>
                    <a:pt x="320993" y="84773"/>
                    <a:pt x="308610" y="65723"/>
                    <a:pt x="292418" y="50483"/>
                  </a:cubicBezTo>
                  <a:cubicBezTo>
                    <a:pt x="276225" y="34290"/>
                    <a:pt x="258128" y="21908"/>
                    <a:pt x="238125" y="13335"/>
                  </a:cubicBezTo>
                  <a:cubicBezTo>
                    <a:pt x="217170" y="4763"/>
                    <a:pt x="194310" y="0"/>
                    <a:pt x="171450" y="0"/>
                  </a:cubicBezTo>
                  <a:cubicBezTo>
                    <a:pt x="148590" y="0"/>
                    <a:pt x="125730" y="4763"/>
                    <a:pt x="104775" y="13335"/>
                  </a:cubicBezTo>
                  <a:cubicBezTo>
                    <a:pt x="83820" y="21908"/>
                    <a:pt x="65723" y="34290"/>
                    <a:pt x="50483" y="50483"/>
                  </a:cubicBezTo>
                  <a:cubicBezTo>
                    <a:pt x="34290" y="66675"/>
                    <a:pt x="21908" y="84773"/>
                    <a:pt x="13335" y="104775"/>
                  </a:cubicBezTo>
                  <a:cubicBezTo>
                    <a:pt x="4763" y="125730"/>
                    <a:pt x="0" y="148590"/>
                    <a:pt x="0" y="171450"/>
                  </a:cubicBezTo>
                  <a:cubicBezTo>
                    <a:pt x="0" y="194310"/>
                    <a:pt x="4763" y="217170"/>
                    <a:pt x="13335" y="238125"/>
                  </a:cubicBezTo>
                  <a:cubicBezTo>
                    <a:pt x="21908" y="258128"/>
                    <a:pt x="34290" y="277178"/>
                    <a:pt x="50483" y="292418"/>
                  </a:cubicBezTo>
                  <a:cubicBezTo>
                    <a:pt x="66675" y="308610"/>
                    <a:pt x="84773" y="320993"/>
                    <a:pt x="104775" y="329565"/>
                  </a:cubicBezTo>
                  <a:cubicBezTo>
                    <a:pt x="125730" y="338138"/>
                    <a:pt x="148590" y="342900"/>
                    <a:pt x="171450" y="342900"/>
                  </a:cubicBezTo>
                  <a:lnTo>
                    <a:pt x="171450" y="308610"/>
                  </a:lnTo>
                  <a:cubicBezTo>
                    <a:pt x="135255" y="308610"/>
                    <a:pt x="100013" y="294323"/>
                    <a:pt x="74295" y="268605"/>
                  </a:cubicBezTo>
                  <a:cubicBezTo>
                    <a:pt x="52388" y="246698"/>
                    <a:pt x="39053" y="219075"/>
                    <a:pt x="35243" y="188595"/>
                  </a:cubicBezTo>
                  <a:lnTo>
                    <a:pt x="180975" y="188595"/>
                  </a:lnTo>
                  <a:lnTo>
                    <a:pt x="141923" y="227648"/>
                  </a:lnTo>
                  <a:lnTo>
                    <a:pt x="165735" y="251460"/>
                  </a:lnTo>
                  <a:lnTo>
                    <a:pt x="246698" y="170498"/>
                  </a:lnTo>
                  <a:lnTo>
                    <a:pt x="165735" y="89535"/>
                  </a:lnTo>
                  <a:lnTo>
                    <a:pt x="141923" y="113348"/>
                  </a:lnTo>
                  <a:lnTo>
                    <a:pt x="180975" y="152400"/>
                  </a:lnTo>
                  <a:lnTo>
                    <a:pt x="35243" y="152400"/>
                  </a:lnTo>
                  <a:cubicBezTo>
                    <a:pt x="39053" y="121920"/>
                    <a:pt x="52388" y="94298"/>
                    <a:pt x="74295" y="72390"/>
                  </a:cubicBezTo>
                  <a:cubicBezTo>
                    <a:pt x="100013" y="46673"/>
                    <a:pt x="134303" y="32385"/>
                    <a:pt x="171450" y="32385"/>
                  </a:cubicBezTo>
                  <a:cubicBezTo>
                    <a:pt x="207645" y="32385"/>
                    <a:pt x="242888" y="46673"/>
                    <a:pt x="268605" y="72390"/>
                  </a:cubicBezTo>
                  <a:cubicBezTo>
                    <a:pt x="294323" y="98108"/>
                    <a:pt x="308610" y="132398"/>
                    <a:pt x="308610" y="169545"/>
                  </a:cubicBezTo>
                  <a:lnTo>
                    <a:pt x="342900" y="169545"/>
                  </a:lnTo>
                  <a:cubicBezTo>
                    <a:pt x="342900" y="148590"/>
                    <a:pt x="338138" y="125730"/>
                    <a:pt x="329565" y="104775"/>
                  </a:cubicBezTo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3">
              <a:extLst>
                <a:ext uri="{FF2B5EF4-FFF2-40B4-BE49-F238E27FC236}">
                  <a16:creationId xmlns:a16="http://schemas.microsoft.com/office/drawing/2014/main" id="{C5E989C9-0272-1840-A5EE-A73F661A3501}"/>
                </a:ext>
              </a:extLst>
            </p:cNvPr>
            <p:cNvSpPr/>
            <p:nvPr userDrawn="1"/>
          </p:nvSpPr>
          <p:spPr>
            <a:xfrm>
              <a:off x="590579" y="6484379"/>
              <a:ext cx="812771" cy="84028"/>
            </a:xfrm>
            <a:custGeom>
              <a:avLst/>
              <a:gdLst>
                <a:gd name="connsiteX0" fmla="*/ 1329690 w 1547812"/>
                <a:gd name="connsiteY0" fmla="*/ 155258 h 160020"/>
                <a:gd name="connsiteX1" fmla="*/ 1369695 w 1547812"/>
                <a:gd name="connsiteY1" fmla="*/ 155258 h 160020"/>
                <a:gd name="connsiteX2" fmla="*/ 1369695 w 1547812"/>
                <a:gd name="connsiteY2" fmla="*/ 65723 h 160020"/>
                <a:gd name="connsiteX3" fmla="*/ 1372553 w 1547812"/>
                <a:gd name="connsiteY3" fmla="*/ 53340 h 160020"/>
                <a:gd name="connsiteX4" fmla="*/ 1379220 w 1547812"/>
                <a:gd name="connsiteY4" fmla="*/ 43815 h 160020"/>
                <a:gd name="connsiteX5" fmla="*/ 1388745 w 1547812"/>
                <a:gd name="connsiteY5" fmla="*/ 37147 h 160020"/>
                <a:gd name="connsiteX6" fmla="*/ 1400175 w 1547812"/>
                <a:gd name="connsiteY6" fmla="*/ 35243 h 160020"/>
                <a:gd name="connsiteX7" fmla="*/ 1407795 w 1547812"/>
                <a:gd name="connsiteY7" fmla="*/ 36195 h 160020"/>
                <a:gd name="connsiteX8" fmla="*/ 1413510 w 1547812"/>
                <a:gd name="connsiteY8" fmla="*/ 40005 h 160020"/>
                <a:gd name="connsiteX9" fmla="*/ 1417320 w 1547812"/>
                <a:gd name="connsiteY9" fmla="*/ 47625 h 160020"/>
                <a:gd name="connsiteX10" fmla="*/ 1419225 w 1547812"/>
                <a:gd name="connsiteY10" fmla="*/ 60960 h 160020"/>
                <a:gd name="connsiteX11" fmla="*/ 1419225 w 1547812"/>
                <a:gd name="connsiteY11" fmla="*/ 155258 h 160020"/>
                <a:gd name="connsiteX12" fmla="*/ 1459230 w 1547812"/>
                <a:gd name="connsiteY12" fmla="*/ 155258 h 160020"/>
                <a:gd name="connsiteX13" fmla="*/ 1459230 w 1547812"/>
                <a:gd name="connsiteY13" fmla="*/ 63818 h 160020"/>
                <a:gd name="connsiteX14" fmla="*/ 1462088 w 1547812"/>
                <a:gd name="connsiteY14" fmla="*/ 53340 h 160020"/>
                <a:gd name="connsiteX15" fmla="*/ 1468755 w 1547812"/>
                <a:gd name="connsiteY15" fmla="*/ 43815 h 160020"/>
                <a:gd name="connsiteX16" fmla="*/ 1478280 w 1547812"/>
                <a:gd name="connsiteY16" fmla="*/ 37147 h 160020"/>
                <a:gd name="connsiteX17" fmla="*/ 1489710 w 1547812"/>
                <a:gd name="connsiteY17" fmla="*/ 35243 h 160020"/>
                <a:gd name="connsiteX18" fmla="*/ 1497330 w 1547812"/>
                <a:gd name="connsiteY18" fmla="*/ 36195 h 160020"/>
                <a:gd name="connsiteX19" fmla="*/ 1503045 w 1547812"/>
                <a:gd name="connsiteY19" fmla="*/ 40005 h 160020"/>
                <a:gd name="connsiteX20" fmla="*/ 1506855 w 1547812"/>
                <a:gd name="connsiteY20" fmla="*/ 47625 h 160020"/>
                <a:gd name="connsiteX21" fmla="*/ 1507808 w 1547812"/>
                <a:gd name="connsiteY21" fmla="*/ 60960 h 160020"/>
                <a:gd name="connsiteX22" fmla="*/ 1507808 w 1547812"/>
                <a:gd name="connsiteY22" fmla="*/ 155258 h 160020"/>
                <a:gd name="connsiteX23" fmla="*/ 1547813 w 1547812"/>
                <a:gd name="connsiteY23" fmla="*/ 155258 h 160020"/>
                <a:gd name="connsiteX24" fmla="*/ 1547813 w 1547812"/>
                <a:gd name="connsiteY24" fmla="*/ 55245 h 160020"/>
                <a:gd name="connsiteX25" fmla="*/ 1536383 w 1547812"/>
                <a:gd name="connsiteY25" fmla="*/ 14288 h 160020"/>
                <a:gd name="connsiteX26" fmla="*/ 1502093 w 1547812"/>
                <a:gd name="connsiteY26" fmla="*/ 1905 h 160020"/>
                <a:gd name="connsiteX27" fmla="*/ 1477328 w 1547812"/>
                <a:gd name="connsiteY27" fmla="*/ 7620 h 160020"/>
                <a:gd name="connsiteX28" fmla="*/ 1455420 w 1547812"/>
                <a:gd name="connsiteY28" fmla="*/ 27623 h 160020"/>
                <a:gd name="connsiteX29" fmla="*/ 1441133 w 1547812"/>
                <a:gd name="connsiteY29" fmla="*/ 8573 h 160020"/>
                <a:gd name="connsiteX30" fmla="*/ 1414463 w 1547812"/>
                <a:gd name="connsiteY30" fmla="*/ 1905 h 160020"/>
                <a:gd name="connsiteX31" fmla="*/ 1390650 w 1547812"/>
                <a:gd name="connsiteY31" fmla="*/ 7620 h 160020"/>
                <a:gd name="connsiteX32" fmla="*/ 1371600 w 1547812"/>
                <a:gd name="connsiteY32" fmla="*/ 25718 h 160020"/>
                <a:gd name="connsiteX33" fmla="*/ 1371600 w 1547812"/>
                <a:gd name="connsiteY33" fmla="*/ 5715 h 160020"/>
                <a:gd name="connsiteX34" fmla="*/ 1332548 w 1547812"/>
                <a:gd name="connsiteY34" fmla="*/ 5715 h 160020"/>
                <a:gd name="connsiteX35" fmla="*/ 1332548 w 1547812"/>
                <a:gd name="connsiteY35" fmla="*/ 155258 h 160020"/>
                <a:gd name="connsiteX36" fmla="*/ 1199198 w 1547812"/>
                <a:gd name="connsiteY36" fmla="*/ 116205 h 160020"/>
                <a:gd name="connsiteX37" fmla="*/ 1190625 w 1547812"/>
                <a:gd name="connsiteY37" fmla="*/ 80963 h 160020"/>
                <a:gd name="connsiteX38" fmla="*/ 1199198 w 1547812"/>
                <a:gd name="connsiteY38" fmla="*/ 45720 h 160020"/>
                <a:gd name="connsiteX39" fmla="*/ 1224915 w 1547812"/>
                <a:gd name="connsiteY39" fmla="*/ 33338 h 160020"/>
                <a:gd name="connsiteX40" fmla="*/ 1250633 w 1547812"/>
                <a:gd name="connsiteY40" fmla="*/ 45720 h 160020"/>
                <a:gd name="connsiteX41" fmla="*/ 1259205 w 1547812"/>
                <a:gd name="connsiteY41" fmla="*/ 80963 h 160020"/>
                <a:gd name="connsiteX42" fmla="*/ 1250633 w 1547812"/>
                <a:gd name="connsiteY42" fmla="*/ 116205 h 160020"/>
                <a:gd name="connsiteX43" fmla="*/ 1224915 w 1547812"/>
                <a:gd name="connsiteY43" fmla="*/ 128588 h 160020"/>
                <a:gd name="connsiteX44" fmla="*/ 1199198 w 1547812"/>
                <a:gd name="connsiteY44" fmla="*/ 116205 h 160020"/>
                <a:gd name="connsiteX45" fmla="*/ 1256348 w 1547812"/>
                <a:gd name="connsiteY45" fmla="*/ 154305 h 160020"/>
                <a:gd name="connsiteX46" fmla="*/ 1280160 w 1547812"/>
                <a:gd name="connsiteY46" fmla="*/ 138113 h 160020"/>
                <a:gd name="connsiteX47" fmla="*/ 1295400 w 1547812"/>
                <a:gd name="connsiteY47" fmla="*/ 113348 h 160020"/>
                <a:gd name="connsiteX48" fmla="*/ 1301115 w 1547812"/>
                <a:gd name="connsiteY48" fmla="*/ 80010 h 160020"/>
                <a:gd name="connsiteX49" fmla="*/ 1296353 w 1547812"/>
                <a:gd name="connsiteY49" fmla="*/ 46672 h 160020"/>
                <a:gd name="connsiteX50" fmla="*/ 1281113 w 1547812"/>
                <a:gd name="connsiteY50" fmla="*/ 21908 h 160020"/>
                <a:gd name="connsiteX51" fmla="*/ 1257300 w 1547812"/>
                <a:gd name="connsiteY51" fmla="*/ 6668 h 160020"/>
                <a:gd name="connsiteX52" fmla="*/ 1225868 w 1547812"/>
                <a:gd name="connsiteY52" fmla="*/ 953 h 160020"/>
                <a:gd name="connsiteX53" fmla="*/ 1194435 w 1547812"/>
                <a:gd name="connsiteY53" fmla="*/ 6668 h 160020"/>
                <a:gd name="connsiteX54" fmla="*/ 1170623 w 1547812"/>
                <a:gd name="connsiteY54" fmla="*/ 21908 h 160020"/>
                <a:gd name="connsiteX55" fmla="*/ 1155383 w 1547812"/>
                <a:gd name="connsiteY55" fmla="*/ 46672 h 160020"/>
                <a:gd name="connsiteX56" fmla="*/ 1149668 w 1547812"/>
                <a:gd name="connsiteY56" fmla="*/ 80010 h 160020"/>
                <a:gd name="connsiteX57" fmla="*/ 1169670 w 1547812"/>
                <a:gd name="connsiteY57" fmla="*/ 139065 h 160020"/>
                <a:gd name="connsiteX58" fmla="*/ 1225868 w 1547812"/>
                <a:gd name="connsiteY58" fmla="*/ 160020 h 160020"/>
                <a:gd name="connsiteX59" fmla="*/ 1256348 w 1547812"/>
                <a:gd name="connsiteY59" fmla="*/ 154305 h 160020"/>
                <a:gd name="connsiteX60" fmla="*/ 1086803 w 1547812"/>
                <a:gd name="connsiteY60" fmla="*/ 100965 h 160020"/>
                <a:gd name="connsiteX61" fmla="*/ 1079183 w 1547812"/>
                <a:gd name="connsiteY61" fmla="*/ 120968 h 160020"/>
                <a:gd name="connsiteX62" fmla="*/ 1061085 w 1547812"/>
                <a:gd name="connsiteY62" fmla="*/ 127635 h 160020"/>
                <a:gd name="connsiteX63" fmla="*/ 1045845 w 1547812"/>
                <a:gd name="connsiteY63" fmla="*/ 123825 h 160020"/>
                <a:gd name="connsiteX64" fmla="*/ 1036320 w 1547812"/>
                <a:gd name="connsiteY64" fmla="*/ 113348 h 160020"/>
                <a:gd name="connsiteX65" fmla="*/ 1031558 w 1547812"/>
                <a:gd name="connsiteY65" fmla="*/ 98108 h 160020"/>
                <a:gd name="connsiteX66" fmla="*/ 1029653 w 1547812"/>
                <a:gd name="connsiteY66" fmla="*/ 80010 h 160020"/>
                <a:gd name="connsiteX67" fmla="*/ 1031558 w 1547812"/>
                <a:gd name="connsiteY67" fmla="*/ 62865 h 160020"/>
                <a:gd name="connsiteX68" fmla="*/ 1036320 w 1547812"/>
                <a:gd name="connsiteY68" fmla="*/ 47625 h 160020"/>
                <a:gd name="connsiteX69" fmla="*/ 1045845 w 1547812"/>
                <a:gd name="connsiteY69" fmla="*/ 37147 h 160020"/>
                <a:gd name="connsiteX70" fmla="*/ 1061085 w 1547812"/>
                <a:gd name="connsiteY70" fmla="*/ 33338 h 160020"/>
                <a:gd name="connsiteX71" fmla="*/ 1079183 w 1547812"/>
                <a:gd name="connsiteY71" fmla="*/ 40005 h 160020"/>
                <a:gd name="connsiteX72" fmla="*/ 1085850 w 1547812"/>
                <a:gd name="connsiteY72" fmla="*/ 58103 h 160020"/>
                <a:gd name="connsiteX73" fmla="*/ 1125855 w 1547812"/>
                <a:gd name="connsiteY73" fmla="*/ 52388 h 160020"/>
                <a:gd name="connsiteX74" fmla="*/ 1120140 w 1547812"/>
                <a:gd name="connsiteY74" fmla="*/ 31433 h 160020"/>
                <a:gd name="connsiteX75" fmla="*/ 1107758 w 1547812"/>
                <a:gd name="connsiteY75" fmla="*/ 15240 h 160020"/>
                <a:gd name="connsiteX76" fmla="*/ 1088708 w 1547812"/>
                <a:gd name="connsiteY76" fmla="*/ 4763 h 160020"/>
                <a:gd name="connsiteX77" fmla="*/ 1062038 w 1547812"/>
                <a:gd name="connsiteY77" fmla="*/ 953 h 160020"/>
                <a:gd name="connsiteX78" fmla="*/ 1030605 w 1547812"/>
                <a:gd name="connsiteY78" fmla="*/ 6668 h 160020"/>
                <a:gd name="connsiteX79" fmla="*/ 1007745 w 1547812"/>
                <a:gd name="connsiteY79" fmla="*/ 22860 h 160020"/>
                <a:gd name="connsiteX80" fmla="*/ 993458 w 1547812"/>
                <a:gd name="connsiteY80" fmla="*/ 47625 h 160020"/>
                <a:gd name="connsiteX81" fmla="*/ 988695 w 1547812"/>
                <a:gd name="connsiteY81" fmla="*/ 80010 h 160020"/>
                <a:gd name="connsiteX82" fmla="*/ 992505 w 1547812"/>
                <a:gd name="connsiteY82" fmla="*/ 112395 h 160020"/>
                <a:gd name="connsiteX83" fmla="*/ 1005840 w 1547812"/>
                <a:gd name="connsiteY83" fmla="*/ 137160 h 160020"/>
                <a:gd name="connsiteX84" fmla="*/ 1028700 w 1547812"/>
                <a:gd name="connsiteY84" fmla="*/ 153353 h 160020"/>
                <a:gd name="connsiteX85" fmla="*/ 1061085 w 1547812"/>
                <a:gd name="connsiteY85" fmla="*/ 159068 h 160020"/>
                <a:gd name="connsiteX86" fmla="*/ 1109663 w 1547812"/>
                <a:gd name="connsiteY86" fmla="*/ 142875 h 160020"/>
                <a:gd name="connsiteX87" fmla="*/ 1127760 w 1547812"/>
                <a:gd name="connsiteY87" fmla="*/ 100013 h 160020"/>
                <a:gd name="connsiteX88" fmla="*/ 1086803 w 1547812"/>
                <a:gd name="connsiteY88" fmla="*/ 100013 h 160020"/>
                <a:gd name="connsiteX89" fmla="*/ 921068 w 1547812"/>
                <a:gd name="connsiteY89" fmla="*/ 155258 h 160020"/>
                <a:gd name="connsiteX90" fmla="*/ 962025 w 1547812"/>
                <a:gd name="connsiteY90" fmla="*/ 155258 h 160020"/>
                <a:gd name="connsiteX91" fmla="*/ 962025 w 1547812"/>
                <a:gd name="connsiteY91" fmla="*/ 109538 h 160020"/>
                <a:gd name="connsiteX92" fmla="*/ 921068 w 1547812"/>
                <a:gd name="connsiteY92" fmla="*/ 109538 h 160020"/>
                <a:gd name="connsiteX93" fmla="*/ 921068 w 1547812"/>
                <a:gd name="connsiteY93" fmla="*/ 155258 h 160020"/>
                <a:gd name="connsiteX94" fmla="*/ 671513 w 1547812"/>
                <a:gd name="connsiteY94" fmla="*/ 155258 h 160020"/>
                <a:gd name="connsiteX95" fmla="*/ 711518 w 1547812"/>
                <a:gd name="connsiteY95" fmla="*/ 155258 h 160020"/>
                <a:gd name="connsiteX96" fmla="*/ 711518 w 1547812"/>
                <a:gd name="connsiteY96" fmla="*/ 65723 h 160020"/>
                <a:gd name="connsiteX97" fmla="*/ 714375 w 1547812"/>
                <a:gd name="connsiteY97" fmla="*/ 53340 h 160020"/>
                <a:gd name="connsiteX98" fmla="*/ 721043 w 1547812"/>
                <a:gd name="connsiteY98" fmla="*/ 43815 h 160020"/>
                <a:gd name="connsiteX99" fmla="*/ 730568 w 1547812"/>
                <a:gd name="connsiteY99" fmla="*/ 37147 h 160020"/>
                <a:gd name="connsiteX100" fmla="*/ 741998 w 1547812"/>
                <a:gd name="connsiteY100" fmla="*/ 35243 h 160020"/>
                <a:gd name="connsiteX101" fmla="*/ 749618 w 1547812"/>
                <a:gd name="connsiteY101" fmla="*/ 36195 h 160020"/>
                <a:gd name="connsiteX102" fmla="*/ 755333 w 1547812"/>
                <a:gd name="connsiteY102" fmla="*/ 40005 h 160020"/>
                <a:gd name="connsiteX103" fmla="*/ 759143 w 1547812"/>
                <a:gd name="connsiteY103" fmla="*/ 47625 h 160020"/>
                <a:gd name="connsiteX104" fmla="*/ 761048 w 1547812"/>
                <a:gd name="connsiteY104" fmla="*/ 60960 h 160020"/>
                <a:gd name="connsiteX105" fmla="*/ 761048 w 1547812"/>
                <a:gd name="connsiteY105" fmla="*/ 155258 h 160020"/>
                <a:gd name="connsiteX106" fmla="*/ 801053 w 1547812"/>
                <a:gd name="connsiteY106" fmla="*/ 155258 h 160020"/>
                <a:gd name="connsiteX107" fmla="*/ 801053 w 1547812"/>
                <a:gd name="connsiteY107" fmla="*/ 63818 h 160020"/>
                <a:gd name="connsiteX108" fmla="*/ 803910 w 1547812"/>
                <a:gd name="connsiteY108" fmla="*/ 53340 h 160020"/>
                <a:gd name="connsiteX109" fmla="*/ 810578 w 1547812"/>
                <a:gd name="connsiteY109" fmla="*/ 43815 h 160020"/>
                <a:gd name="connsiteX110" fmla="*/ 820103 w 1547812"/>
                <a:gd name="connsiteY110" fmla="*/ 37147 h 160020"/>
                <a:gd name="connsiteX111" fmla="*/ 831533 w 1547812"/>
                <a:gd name="connsiteY111" fmla="*/ 35243 h 160020"/>
                <a:gd name="connsiteX112" fmla="*/ 839153 w 1547812"/>
                <a:gd name="connsiteY112" fmla="*/ 36195 h 160020"/>
                <a:gd name="connsiteX113" fmla="*/ 844868 w 1547812"/>
                <a:gd name="connsiteY113" fmla="*/ 40005 h 160020"/>
                <a:gd name="connsiteX114" fmla="*/ 848678 w 1547812"/>
                <a:gd name="connsiteY114" fmla="*/ 47625 h 160020"/>
                <a:gd name="connsiteX115" fmla="*/ 849630 w 1547812"/>
                <a:gd name="connsiteY115" fmla="*/ 60960 h 160020"/>
                <a:gd name="connsiteX116" fmla="*/ 849630 w 1547812"/>
                <a:gd name="connsiteY116" fmla="*/ 155258 h 160020"/>
                <a:gd name="connsiteX117" fmla="*/ 889635 w 1547812"/>
                <a:gd name="connsiteY117" fmla="*/ 155258 h 160020"/>
                <a:gd name="connsiteX118" fmla="*/ 889635 w 1547812"/>
                <a:gd name="connsiteY118" fmla="*/ 55245 h 160020"/>
                <a:gd name="connsiteX119" fmla="*/ 878205 w 1547812"/>
                <a:gd name="connsiteY119" fmla="*/ 14288 h 160020"/>
                <a:gd name="connsiteX120" fmla="*/ 843915 w 1547812"/>
                <a:gd name="connsiteY120" fmla="*/ 1905 h 160020"/>
                <a:gd name="connsiteX121" fmla="*/ 819150 w 1547812"/>
                <a:gd name="connsiteY121" fmla="*/ 7620 h 160020"/>
                <a:gd name="connsiteX122" fmla="*/ 797243 w 1547812"/>
                <a:gd name="connsiteY122" fmla="*/ 27623 h 160020"/>
                <a:gd name="connsiteX123" fmla="*/ 782955 w 1547812"/>
                <a:gd name="connsiteY123" fmla="*/ 8573 h 160020"/>
                <a:gd name="connsiteX124" fmla="*/ 756285 w 1547812"/>
                <a:gd name="connsiteY124" fmla="*/ 1905 h 160020"/>
                <a:gd name="connsiteX125" fmla="*/ 732473 w 1547812"/>
                <a:gd name="connsiteY125" fmla="*/ 7620 h 160020"/>
                <a:gd name="connsiteX126" fmla="*/ 713423 w 1547812"/>
                <a:gd name="connsiteY126" fmla="*/ 25718 h 160020"/>
                <a:gd name="connsiteX127" fmla="*/ 713423 w 1547812"/>
                <a:gd name="connsiteY127" fmla="*/ 5715 h 160020"/>
                <a:gd name="connsiteX128" fmla="*/ 674370 w 1547812"/>
                <a:gd name="connsiteY128" fmla="*/ 5715 h 160020"/>
                <a:gd name="connsiteX129" fmla="*/ 674370 w 1547812"/>
                <a:gd name="connsiteY129" fmla="*/ 155258 h 160020"/>
                <a:gd name="connsiteX130" fmla="*/ 541973 w 1547812"/>
                <a:gd name="connsiteY130" fmla="*/ 116205 h 160020"/>
                <a:gd name="connsiteX131" fmla="*/ 533400 w 1547812"/>
                <a:gd name="connsiteY131" fmla="*/ 80963 h 160020"/>
                <a:gd name="connsiteX132" fmla="*/ 541973 w 1547812"/>
                <a:gd name="connsiteY132" fmla="*/ 45720 h 160020"/>
                <a:gd name="connsiteX133" fmla="*/ 567690 w 1547812"/>
                <a:gd name="connsiteY133" fmla="*/ 33338 h 160020"/>
                <a:gd name="connsiteX134" fmla="*/ 593408 w 1547812"/>
                <a:gd name="connsiteY134" fmla="*/ 45720 h 160020"/>
                <a:gd name="connsiteX135" fmla="*/ 601980 w 1547812"/>
                <a:gd name="connsiteY135" fmla="*/ 80963 h 160020"/>
                <a:gd name="connsiteX136" fmla="*/ 593408 w 1547812"/>
                <a:gd name="connsiteY136" fmla="*/ 116205 h 160020"/>
                <a:gd name="connsiteX137" fmla="*/ 567690 w 1547812"/>
                <a:gd name="connsiteY137" fmla="*/ 128588 h 160020"/>
                <a:gd name="connsiteX138" fmla="*/ 541973 w 1547812"/>
                <a:gd name="connsiteY138" fmla="*/ 116205 h 160020"/>
                <a:gd name="connsiteX139" fmla="*/ 598170 w 1547812"/>
                <a:gd name="connsiteY139" fmla="*/ 154305 h 160020"/>
                <a:gd name="connsiteX140" fmla="*/ 621983 w 1547812"/>
                <a:gd name="connsiteY140" fmla="*/ 138113 h 160020"/>
                <a:gd name="connsiteX141" fmla="*/ 637223 w 1547812"/>
                <a:gd name="connsiteY141" fmla="*/ 113348 h 160020"/>
                <a:gd name="connsiteX142" fmla="*/ 642938 w 1547812"/>
                <a:gd name="connsiteY142" fmla="*/ 80010 h 160020"/>
                <a:gd name="connsiteX143" fmla="*/ 638175 w 1547812"/>
                <a:gd name="connsiteY143" fmla="*/ 46672 h 160020"/>
                <a:gd name="connsiteX144" fmla="*/ 622935 w 1547812"/>
                <a:gd name="connsiteY144" fmla="*/ 21908 h 160020"/>
                <a:gd name="connsiteX145" fmla="*/ 599123 w 1547812"/>
                <a:gd name="connsiteY145" fmla="*/ 6668 h 160020"/>
                <a:gd name="connsiteX146" fmla="*/ 567690 w 1547812"/>
                <a:gd name="connsiteY146" fmla="*/ 953 h 160020"/>
                <a:gd name="connsiteX147" fmla="*/ 536258 w 1547812"/>
                <a:gd name="connsiteY147" fmla="*/ 6668 h 160020"/>
                <a:gd name="connsiteX148" fmla="*/ 512445 w 1547812"/>
                <a:gd name="connsiteY148" fmla="*/ 21908 h 160020"/>
                <a:gd name="connsiteX149" fmla="*/ 497205 w 1547812"/>
                <a:gd name="connsiteY149" fmla="*/ 46672 h 160020"/>
                <a:gd name="connsiteX150" fmla="*/ 491490 w 1547812"/>
                <a:gd name="connsiteY150" fmla="*/ 80010 h 160020"/>
                <a:gd name="connsiteX151" fmla="*/ 511492 w 1547812"/>
                <a:gd name="connsiteY151" fmla="*/ 139065 h 160020"/>
                <a:gd name="connsiteX152" fmla="*/ 566738 w 1547812"/>
                <a:gd name="connsiteY152" fmla="*/ 160020 h 160020"/>
                <a:gd name="connsiteX153" fmla="*/ 598170 w 1547812"/>
                <a:gd name="connsiteY153" fmla="*/ 154305 h 160020"/>
                <a:gd name="connsiteX154" fmla="*/ 429578 w 1547812"/>
                <a:gd name="connsiteY154" fmla="*/ 100965 h 160020"/>
                <a:gd name="connsiteX155" fmla="*/ 421958 w 1547812"/>
                <a:gd name="connsiteY155" fmla="*/ 120968 h 160020"/>
                <a:gd name="connsiteX156" fmla="*/ 403860 w 1547812"/>
                <a:gd name="connsiteY156" fmla="*/ 127635 h 160020"/>
                <a:gd name="connsiteX157" fmla="*/ 388620 w 1547812"/>
                <a:gd name="connsiteY157" fmla="*/ 123825 h 160020"/>
                <a:gd name="connsiteX158" fmla="*/ 379095 w 1547812"/>
                <a:gd name="connsiteY158" fmla="*/ 113348 h 160020"/>
                <a:gd name="connsiteX159" fmla="*/ 374333 w 1547812"/>
                <a:gd name="connsiteY159" fmla="*/ 98108 h 160020"/>
                <a:gd name="connsiteX160" fmla="*/ 372428 w 1547812"/>
                <a:gd name="connsiteY160" fmla="*/ 80010 h 160020"/>
                <a:gd name="connsiteX161" fmla="*/ 374333 w 1547812"/>
                <a:gd name="connsiteY161" fmla="*/ 62865 h 160020"/>
                <a:gd name="connsiteX162" fmla="*/ 379095 w 1547812"/>
                <a:gd name="connsiteY162" fmla="*/ 47625 h 160020"/>
                <a:gd name="connsiteX163" fmla="*/ 388620 w 1547812"/>
                <a:gd name="connsiteY163" fmla="*/ 37147 h 160020"/>
                <a:gd name="connsiteX164" fmla="*/ 403860 w 1547812"/>
                <a:gd name="connsiteY164" fmla="*/ 33338 h 160020"/>
                <a:gd name="connsiteX165" fmla="*/ 421958 w 1547812"/>
                <a:gd name="connsiteY165" fmla="*/ 40005 h 160020"/>
                <a:gd name="connsiteX166" fmla="*/ 428625 w 1547812"/>
                <a:gd name="connsiteY166" fmla="*/ 58103 h 160020"/>
                <a:gd name="connsiteX167" fmla="*/ 468630 w 1547812"/>
                <a:gd name="connsiteY167" fmla="*/ 52388 h 160020"/>
                <a:gd name="connsiteX168" fmla="*/ 462915 w 1547812"/>
                <a:gd name="connsiteY168" fmla="*/ 31433 h 160020"/>
                <a:gd name="connsiteX169" fmla="*/ 450533 w 1547812"/>
                <a:gd name="connsiteY169" fmla="*/ 15240 h 160020"/>
                <a:gd name="connsiteX170" fmla="*/ 431483 w 1547812"/>
                <a:gd name="connsiteY170" fmla="*/ 4763 h 160020"/>
                <a:gd name="connsiteX171" fmla="*/ 404813 w 1547812"/>
                <a:gd name="connsiteY171" fmla="*/ 953 h 160020"/>
                <a:gd name="connsiteX172" fmla="*/ 373380 w 1547812"/>
                <a:gd name="connsiteY172" fmla="*/ 6668 h 160020"/>
                <a:gd name="connsiteX173" fmla="*/ 350520 w 1547812"/>
                <a:gd name="connsiteY173" fmla="*/ 22860 h 160020"/>
                <a:gd name="connsiteX174" fmla="*/ 336233 w 1547812"/>
                <a:gd name="connsiteY174" fmla="*/ 47625 h 160020"/>
                <a:gd name="connsiteX175" fmla="*/ 331470 w 1547812"/>
                <a:gd name="connsiteY175" fmla="*/ 80010 h 160020"/>
                <a:gd name="connsiteX176" fmla="*/ 336233 w 1547812"/>
                <a:gd name="connsiteY176" fmla="*/ 112395 h 160020"/>
                <a:gd name="connsiteX177" fmla="*/ 349567 w 1547812"/>
                <a:gd name="connsiteY177" fmla="*/ 137160 h 160020"/>
                <a:gd name="connsiteX178" fmla="*/ 372428 w 1547812"/>
                <a:gd name="connsiteY178" fmla="*/ 153353 h 160020"/>
                <a:gd name="connsiteX179" fmla="*/ 404813 w 1547812"/>
                <a:gd name="connsiteY179" fmla="*/ 159068 h 160020"/>
                <a:gd name="connsiteX180" fmla="*/ 453390 w 1547812"/>
                <a:gd name="connsiteY180" fmla="*/ 142875 h 160020"/>
                <a:gd name="connsiteX181" fmla="*/ 471488 w 1547812"/>
                <a:gd name="connsiteY181" fmla="*/ 100013 h 160020"/>
                <a:gd name="connsiteX182" fmla="*/ 429578 w 1547812"/>
                <a:gd name="connsiteY182" fmla="*/ 100013 h 160020"/>
                <a:gd name="connsiteX183" fmla="*/ 203835 w 1547812"/>
                <a:gd name="connsiteY183" fmla="*/ 63818 h 160020"/>
                <a:gd name="connsiteX184" fmla="*/ 206692 w 1547812"/>
                <a:gd name="connsiteY184" fmla="*/ 51435 h 160020"/>
                <a:gd name="connsiteX185" fmla="*/ 213360 w 1547812"/>
                <a:gd name="connsiteY185" fmla="*/ 40958 h 160020"/>
                <a:gd name="connsiteX186" fmla="*/ 223838 w 1547812"/>
                <a:gd name="connsiteY186" fmla="*/ 34290 h 160020"/>
                <a:gd name="connsiteX187" fmla="*/ 238125 w 1547812"/>
                <a:gd name="connsiteY187" fmla="*/ 31433 h 160020"/>
                <a:gd name="connsiteX188" fmla="*/ 261938 w 1547812"/>
                <a:gd name="connsiteY188" fmla="*/ 40005 h 160020"/>
                <a:gd name="connsiteX189" fmla="*/ 269558 w 1547812"/>
                <a:gd name="connsiteY189" fmla="*/ 63818 h 160020"/>
                <a:gd name="connsiteX190" fmla="*/ 203835 w 1547812"/>
                <a:gd name="connsiteY190" fmla="*/ 63818 h 160020"/>
                <a:gd name="connsiteX191" fmla="*/ 266700 w 1547812"/>
                <a:gd name="connsiteY191" fmla="*/ 108585 h 160020"/>
                <a:gd name="connsiteX192" fmla="*/ 239077 w 1547812"/>
                <a:gd name="connsiteY192" fmla="*/ 128588 h 160020"/>
                <a:gd name="connsiteX193" fmla="*/ 213360 w 1547812"/>
                <a:gd name="connsiteY193" fmla="*/ 118110 h 160020"/>
                <a:gd name="connsiteX194" fmla="*/ 203835 w 1547812"/>
                <a:gd name="connsiteY194" fmla="*/ 89535 h 160020"/>
                <a:gd name="connsiteX195" fmla="*/ 307658 w 1547812"/>
                <a:gd name="connsiteY195" fmla="*/ 89535 h 160020"/>
                <a:gd name="connsiteX196" fmla="*/ 307658 w 1547812"/>
                <a:gd name="connsiteY196" fmla="*/ 73343 h 160020"/>
                <a:gd name="connsiteX197" fmla="*/ 290513 w 1547812"/>
                <a:gd name="connsiteY197" fmla="*/ 20003 h 160020"/>
                <a:gd name="connsiteX198" fmla="*/ 239077 w 1547812"/>
                <a:gd name="connsiteY198" fmla="*/ 0 h 160020"/>
                <a:gd name="connsiteX199" fmla="*/ 208598 w 1547812"/>
                <a:gd name="connsiteY199" fmla="*/ 5715 h 160020"/>
                <a:gd name="connsiteX200" fmla="*/ 184785 w 1547812"/>
                <a:gd name="connsiteY200" fmla="*/ 20955 h 160020"/>
                <a:gd name="connsiteX201" fmla="*/ 169545 w 1547812"/>
                <a:gd name="connsiteY201" fmla="*/ 45720 h 160020"/>
                <a:gd name="connsiteX202" fmla="*/ 163830 w 1547812"/>
                <a:gd name="connsiteY202" fmla="*/ 79058 h 160020"/>
                <a:gd name="connsiteX203" fmla="*/ 182880 w 1547812"/>
                <a:gd name="connsiteY203" fmla="*/ 137160 h 160020"/>
                <a:gd name="connsiteX204" fmla="*/ 239077 w 1547812"/>
                <a:gd name="connsiteY204" fmla="*/ 158115 h 160020"/>
                <a:gd name="connsiteX205" fmla="*/ 285750 w 1547812"/>
                <a:gd name="connsiteY205" fmla="*/ 144780 h 160020"/>
                <a:gd name="connsiteX206" fmla="*/ 305753 w 1547812"/>
                <a:gd name="connsiteY206" fmla="*/ 106680 h 160020"/>
                <a:gd name="connsiteX207" fmla="*/ 266700 w 1547812"/>
                <a:gd name="connsiteY207" fmla="*/ 106680 h 160020"/>
                <a:gd name="connsiteX208" fmla="*/ 97155 w 1547812"/>
                <a:gd name="connsiteY208" fmla="*/ 96203 h 160020"/>
                <a:gd name="connsiteX209" fmla="*/ 93345 w 1547812"/>
                <a:gd name="connsiteY209" fmla="*/ 111443 h 160020"/>
                <a:gd name="connsiteX210" fmla="*/ 84773 w 1547812"/>
                <a:gd name="connsiteY210" fmla="*/ 121920 h 160020"/>
                <a:gd name="connsiteX211" fmla="*/ 60007 w 1547812"/>
                <a:gd name="connsiteY211" fmla="*/ 129540 h 160020"/>
                <a:gd name="connsiteX212" fmla="*/ 45720 w 1547812"/>
                <a:gd name="connsiteY212" fmla="*/ 124778 h 160020"/>
                <a:gd name="connsiteX213" fmla="*/ 40957 w 1547812"/>
                <a:gd name="connsiteY213" fmla="*/ 113348 h 160020"/>
                <a:gd name="connsiteX214" fmla="*/ 42863 w 1547812"/>
                <a:gd name="connsiteY214" fmla="*/ 104775 h 160020"/>
                <a:gd name="connsiteX215" fmla="*/ 48577 w 1547812"/>
                <a:gd name="connsiteY215" fmla="*/ 98108 h 160020"/>
                <a:gd name="connsiteX216" fmla="*/ 60007 w 1547812"/>
                <a:gd name="connsiteY216" fmla="*/ 93345 h 160020"/>
                <a:gd name="connsiteX217" fmla="*/ 80010 w 1547812"/>
                <a:gd name="connsiteY217" fmla="*/ 90488 h 160020"/>
                <a:gd name="connsiteX218" fmla="*/ 98107 w 1547812"/>
                <a:gd name="connsiteY218" fmla="*/ 89535 h 160020"/>
                <a:gd name="connsiteX219" fmla="*/ 98107 w 1547812"/>
                <a:gd name="connsiteY219" fmla="*/ 96203 h 160020"/>
                <a:gd name="connsiteX220" fmla="*/ 98107 w 1547812"/>
                <a:gd name="connsiteY220" fmla="*/ 155258 h 160020"/>
                <a:gd name="connsiteX221" fmla="*/ 136208 w 1547812"/>
                <a:gd name="connsiteY221" fmla="*/ 155258 h 160020"/>
                <a:gd name="connsiteX222" fmla="*/ 136208 w 1547812"/>
                <a:gd name="connsiteY222" fmla="*/ 60960 h 160020"/>
                <a:gd name="connsiteX223" fmla="*/ 133350 w 1547812"/>
                <a:gd name="connsiteY223" fmla="*/ 36195 h 160020"/>
                <a:gd name="connsiteX224" fmla="*/ 122873 w 1547812"/>
                <a:gd name="connsiteY224" fmla="*/ 17145 h 160020"/>
                <a:gd name="connsiteX225" fmla="*/ 103823 w 1547812"/>
                <a:gd name="connsiteY225" fmla="*/ 5715 h 160020"/>
                <a:gd name="connsiteX226" fmla="*/ 74295 w 1547812"/>
                <a:gd name="connsiteY226" fmla="*/ 1905 h 160020"/>
                <a:gd name="connsiteX227" fmla="*/ 29527 w 1547812"/>
                <a:gd name="connsiteY227" fmla="*/ 12383 h 160020"/>
                <a:gd name="connsiteX228" fmla="*/ 8573 w 1547812"/>
                <a:gd name="connsiteY228" fmla="*/ 46672 h 160020"/>
                <a:gd name="connsiteX229" fmla="*/ 44768 w 1547812"/>
                <a:gd name="connsiteY229" fmla="*/ 50483 h 160020"/>
                <a:gd name="connsiteX230" fmla="*/ 71438 w 1547812"/>
                <a:gd name="connsiteY230" fmla="*/ 32385 h 160020"/>
                <a:gd name="connsiteX231" fmla="*/ 89535 w 1547812"/>
                <a:gd name="connsiteY231" fmla="*/ 37147 h 160020"/>
                <a:gd name="connsiteX232" fmla="*/ 97155 w 1547812"/>
                <a:gd name="connsiteY232" fmla="*/ 56197 h 160020"/>
                <a:gd name="connsiteX233" fmla="*/ 97155 w 1547812"/>
                <a:gd name="connsiteY233" fmla="*/ 62865 h 160020"/>
                <a:gd name="connsiteX234" fmla="*/ 78105 w 1547812"/>
                <a:gd name="connsiteY234" fmla="*/ 63818 h 160020"/>
                <a:gd name="connsiteX235" fmla="*/ 49530 w 1547812"/>
                <a:gd name="connsiteY235" fmla="*/ 66675 h 160020"/>
                <a:gd name="connsiteX236" fmla="*/ 24765 w 1547812"/>
                <a:gd name="connsiteY236" fmla="*/ 74295 h 160020"/>
                <a:gd name="connsiteX237" fmla="*/ 6668 w 1547812"/>
                <a:gd name="connsiteY237" fmla="*/ 89535 h 160020"/>
                <a:gd name="connsiteX238" fmla="*/ 0 w 1547812"/>
                <a:gd name="connsiteY238" fmla="*/ 114300 h 160020"/>
                <a:gd name="connsiteX239" fmla="*/ 3810 w 1547812"/>
                <a:gd name="connsiteY239" fmla="*/ 134303 h 160020"/>
                <a:gd name="connsiteX240" fmla="*/ 14288 w 1547812"/>
                <a:gd name="connsiteY240" fmla="*/ 148590 h 160020"/>
                <a:gd name="connsiteX241" fmla="*/ 29527 w 1547812"/>
                <a:gd name="connsiteY241" fmla="*/ 156210 h 160020"/>
                <a:gd name="connsiteX242" fmla="*/ 48577 w 1547812"/>
                <a:gd name="connsiteY242" fmla="*/ 159068 h 160020"/>
                <a:gd name="connsiteX243" fmla="*/ 77152 w 1547812"/>
                <a:gd name="connsiteY243" fmla="*/ 152400 h 160020"/>
                <a:gd name="connsiteX244" fmla="*/ 97155 w 1547812"/>
                <a:gd name="connsiteY244" fmla="*/ 136208 h 160020"/>
                <a:gd name="connsiteX245" fmla="*/ 97155 w 1547812"/>
                <a:gd name="connsiteY245" fmla="*/ 155258 h 160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</a:cxnLst>
              <a:rect l="l" t="t" r="r" b="b"/>
              <a:pathLst>
                <a:path w="1547812" h="160020">
                  <a:moveTo>
                    <a:pt x="1329690" y="155258"/>
                  </a:moveTo>
                  <a:lnTo>
                    <a:pt x="1369695" y="155258"/>
                  </a:lnTo>
                  <a:lnTo>
                    <a:pt x="1369695" y="65723"/>
                  </a:lnTo>
                  <a:cubicBezTo>
                    <a:pt x="1369695" y="60960"/>
                    <a:pt x="1370648" y="57150"/>
                    <a:pt x="1372553" y="53340"/>
                  </a:cubicBezTo>
                  <a:cubicBezTo>
                    <a:pt x="1374458" y="49530"/>
                    <a:pt x="1376363" y="46672"/>
                    <a:pt x="1379220" y="43815"/>
                  </a:cubicBezTo>
                  <a:cubicBezTo>
                    <a:pt x="1382078" y="40958"/>
                    <a:pt x="1385888" y="38100"/>
                    <a:pt x="1388745" y="37147"/>
                  </a:cubicBezTo>
                  <a:cubicBezTo>
                    <a:pt x="1392555" y="36195"/>
                    <a:pt x="1395413" y="35243"/>
                    <a:pt x="1400175" y="35243"/>
                  </a:cubicBezTo>
                  <a:cubicBezTo>
                    <a:pt x="1403033" y="35243"/>
                    <a:pt x="1404938" y="35243"/>
                    <a:pt x="1407795" y="36195"/>
                  </a:cubicBezTo>
                  <a:cubicBezTo>
                    <a:pt x="1409700" y="37147"/>
                    <a:pt x="1411605" y="38100"/>
                    <a:pt x="1413510" y="40005"/>
                  </a:cubicBezTo>
                  <a:cubicBezTo>
                    <a:pt x="1415415" y="41910"/>
                    <a:pt x="1416368" y="44768"/>
                    <a:pt x="1417320" y="47625"/>
                  </a:cubicBezTo>
                  <a:cubicBezTo>
                    <a:pt x="1418273" y="51435"/>
                    <a:pt x="1419225" y="55245"/>
                    <a:pt x="1419225" y="60960"/>
                  </a:cubicBezTo>
                  <a:lnTo>
                    <a:pt x="1419225" y="155258"/>
                  </a:lnTo>
                  <a:lnTo>
                    <a:pt x="1459230" y="155258"/>
                  </a:lnTo>
                  <a:lnTo>
                    <a:pt x="1459230" y="63818"/>
                  </a:lnTo>
                  <a:cubicBezTo>
                    <a:pt x="1459230" y="60008"/>
                    <a:pt x="1460183" y="56197"/>
                    <a:pt x="1462088" y="53340"/>
                  </a:cubicBezTo>
                  <a:cubicBezTo>
                    <a:pt x="1463993" y="49530"/>
                    <a:pt x="1465898" y="46672"/>
                    <a:pt x="1468755" y="43815"/>
                  </a:cubicBezTo>
                  <a:cubicBezTo>
                    <a:pt x="1471613" y="40958"/>
                    <a:pt x="1475423" y="38100"/>
                    <a:pt x="1478280" y="37147"/>
                  </a:cubicBezTo>
                  <a:cubicBezTo>
                    <a:pt x="1481138" y="36195"/>
                    <a:pt x="1484948" y="35243"/>
                    <a:pt x="1489710" y="35243"/>
                  </a:cubicBezTo>
                  <a:cubicBezTo>
                    <a:pt x="1492568" y="35243"/>
                    <a:pt x="1494473" y="35243"/>
                    <a:pt x="1497330" y="36195"/>
                  </a:cubicBezTo>
                  <a:cubicBezTo>
                    <a:pt x="1499235" y="37147"/>
                    <a:pt x="1501140" y="38100"/>
                    <a:pt x="1503045" y="40005"/>
                  </a:cubicBezTo>
                  <a:cubicBezTo>
                    <a:pt x="1504950" y="41910"/>
                    <a:pt x="1505903" y="44768"/>
                    <a:pt x="1506855" y="47625"/>
                  </a:cubicBezTo>
                  <a:cubicBezTo>
                    <a:pt x="1507808" y="51435"/>
                    <a:pt x="1507808" y="55245"/>
                    <a:pt x="1507808" y="60960"/>
                  </a:cubicBezTo>
                  <a:lnTo>
                    <a:pt x="1507808" y="155258"/>
                  </a:lnTo>
                  <a:lnTo>
                    <a:pt x="1547813" y="155258"/>
                  </a:lnTo>
                  <a:lnTo>
                    <a:pt x="1547813" y="55245"/>
                  </a:lnTo>
                  <a:cubicBezTo>
                    <a:pt x="1547813" y="36195"/>
                    <a:pt x="1544003" y="22860"/>
                    <a:pt x="1536383" y="14288"/>
                  </a:cubicBezTo>
                  <a:cubicBezTo>
                    <a:pt x="1528763" y="5715"/>
                    <a:pt x="1517333" y="1905"/>
                    <a:pt x="1502093" y="1905"/>
                  </a:cubicBezTo>
                  <a:cubicBezTo>
                    <a:pt x="1492568" y="1905"/>
                    <a:pt x="1484948" y="3810"/>
                    <a:pt x="1477328" y="7620"/>
                  </a:cubicBezTo>
                  <a:cubicBezTo>
                    <a:pt x="1469708" y="11430"/>
                    <a:pt x="1462088" y="18098"/>
                    <a:pt x="1455420" y="27623"/>
                  </a:cubicBezTo>
                  <a:cubicBezTo>
                    <a:pt x="1452563" y="19050"/>
                    <a:pt x="1447800" y="12383"/>
                    <a:pt x="1441133" y="8573"/>
                  </a:cubicBezTo>
                  <a:cubicBezTo>
                    <a:pt x="1434465" y="4763"/>
                    <a:pt x="1425893" y="1905"/>
                    <a:pt x="1414463" y="1905"/>
                  </a:cubicBezTo>
                  <a:cubicBezTo>
                    <a:pt x="1405890" y="1905"/>
                    <a:pt x="1398270" y="3810"/>
                    <a:pt x="1390650" y="7620"/>
                  </a:cubicBezTo>
                  <a:cubicBezTo>
                    <a:pt x="1383030" y="11430"/>
                    <a:pt x="1376363" y="18098"/>
                    <a:pt x="1371600" y="25718"/>
                  </a:cubicBezTo>
                  <a:lnTo>
                    <a:pt x="1371600" y="5715"/>
                  </a:lnTo>
                  <a:lnTo>
                    <a:pt x="1332548" y="5715"/>
                  </a:lnTo>
                  <a:lnTo>
                    <a:pt x="1332548" y="155258"/>
                  </a:lnTo>
                  <a:close/>
                  <a:moveTo>
                    <a:pt x="1199198" y="116205"/>
                  </a:moveTo>
                  <a:cubicBezTo>
                    <a:pt x="1193483" y="108585"/>
                    <a:pt x="1190625" y="96203"/>
                    <a:pt x="1190625" y="80963"/>
                  </a:cubicBezTo>
                  <a:cubicBezTo>
                    <a:pt x="1190625" y="65723"/>
                    <a:pt x="1193483" y="54293"/>
                    <a:pt x="1199198" y="45720"/>
                  </a:cubicBezTo>
                  <a:cubicBezTo>
                    <a:pt x="1204913" y="37147"/>
                    <a:pt x="1213485" y="33338"/>
                    <a:pt x="1224915" y="33338"/>
                  </a:cubicBezTo>
                  <a:cubicBezTo>
                    <a:pt x="1236345" y="33338"/>
                    <a:pt x="1244918" y="37147"/>
                    <a:pt x="1250633" y="45720"/>
                  </a:cubicBezTo>
                  <a:cubicBezTo>
                    <a:pt x="1256348" y="54293"/>
                    <a:pt x="1259205" y="65723"/>
                    <a:pt x="1259205" y="80963"/>
                  </a:cubicBezTo>
                  <a:cubicBezTo>
                    <a:pt x="1259205" y="96203"/>
                    <a:pt x="1256348" y="107633"/>
                    <a:pt x="1250633" y="116205"/>
                  </a:cubicBezTo>
                  <a:cubicBezTo>
                    <a:pt x="1244918" y="124778"/>
                    <a:pt x="1236345" y="128588"/>
                    <a:pt x="1224915" y="128588"/>
                  </a:cubicBezTo>
                  <a:cubicBezTo>
                    <a:pt x="1213485" y="127635"/>
                    <a:pt x="1204913" y="123825"/>
                    <a:pt x="1199198" y="116205"/>
                  </a:cubicBezTo>
                  <a:moveTo>
                    <a:pt x="1256348" y="154305"/>
                  </a:moveTo>
                  <a:cubicBezTo>
                    <a:pt x="1265873" y="150495"/>
                    <a:pt x="1273493" y="145733"/>
                    <a:pt x="1280160" y="138113"/>
                  </a:cubicBezTo>
                  <a:cubicBezTo>
                    <a:pt x="1286828" y="131445"/>
                    <a:pt x="1291590" y="122873"/>
                    <a:pt x="1295400" y="113348"/>
                  </a:cubicBezTo>
                  <a:cubicBezTo>
                    <a:pt x="1299210" y="103823"/>
                    <a:pt x="1301115" y="92393"/>
                    <a:pt x="1301115" y="80010"/>
                  </a:cubicBezTo>
                  <a:cubicBezTo>
                    <a:pt x="1301115" y="67628"/>
                    <a:pt x="1299210" y="57150"/>
                    <a:pt x="1296353" y="46672"/>
                  </a:cubicBezTo>
                  <a:cubicBezTo>
                    <a:pt x="1293495" y="36195"/>
                    <a:pt x="1287780" y="28575"/>
                    <a:pt x="1281113" y="21908"/>
                  </a:cubicBezTo>
                  <a:cubicBezTo>
                    <a:pt x="1274445" y="15240"/>
                    <a:pt x="1266825" y="9525"/>
                    <a:pt x="1257300" y="6668"/>
                  </a:cubicBezTo>
                  <a:cubicBezTo>
                    <a:pt x="1247775" y="2858"/>
                    <a:pt x="1237298" y="953"/>
                    <a:pt x="1225868" y="953"/>
                  </a:cubicBezTo>
                  <a:cubicBezTo>
                    <a:pt x="1214438" y="953"/>
                    <a:pt x="1203960" y="2858"/>
                    <a:pt x="1194435" y="6668"/>
                  </a:cubicBezTo>
                  <a:cubicBezTo>
                    <a:pt x="1184910" y="10478"/>
                    <a:pt x="1177290" y="15240"/>
                    <a:pt x="1170623" y="21908"/>
                  </a:cubicBezTo>
                  <a:cubicBezTo>
                    <a:pt x="1163955" y="28575"/>
                    <a:pt x="1159193" y="37147"/>
                    <a:pt x="1155383" y="46672"/>
                  </a:cubicBezTo>
                  <a:cubicBezTo>
                    <a:pt x="1151573" y="56197"/>
                    <a:pt x="1149668" y="67628"/>
                    <a:pt x="1149668" y="80010"/>
                  </a:cubicBezTo>
                  <a:cubicBezTo>
                    <a:pt x="1149668" y="105728"/>
                    <a:pt x="1156335" y="124778"/>
                    <a:pt x="1169670" y="139065"/>
                  </a:cubicBezTo>
                  <a:cubicBezTo>
                    <a:pt x="1183005" y="152400"/>
                    <a:pt x="1201103" y="160020"/>
                    <a:pt x="1225868" y="160020"/>
                  </a:cubicBezTo>
                  <a:cubicBezTo>
                    <a:pt x="1236345" y="160020"/>
                    <a:pt x="1246823" y="158115"/>
                    <a:pt x="1256348" y="154305"/>
                  </a:cubicBezTo>
                  <a:moveTo>
                    <a:pt x="1086803" y="100965"/>
                  </a:moveTo>
                  <a:cubicBezTo>
                    <a:pt x="1085850" y="109538"/>
                    <a:pt x="1083945" y="116205"/>
                    <a:pt x="1079183" y="120968"/>
                  </a:cubicBezTo>
                  <a:cubicBezTo>
                    <a:pt x="1074420" y="125730"/>
                    <a:pt x="1068705" y="127635"/>
                    <a:pt x="1061085" y="127635"/>
                  </a:cubicBezTo>
                  <a:cubicBezTo>
                    <a:pt x="1055370" y="127635"/>
                    <a:pt x="1049655" y="126683"/>
                    <a:pt x="1045845" y="123825"/>
                  </a:cubicBezTo>
                  <a:cubicBezTo>
                    <a:pt x="1042035" y="120968"/>
                    <a:pt x="1038225" y="118110"/>
                    <a:pt x="1036320" y="113348"/>
                  </a:cubicBezTo>
                  <a:cubicBezTo>
                    <a:pt x="1034415" y="108585"/>
                    <a:pt x="1032510" y="103823"/>
                    <a:pt x="1031558" y="98108"/>
                  </a:cubicBezTo>
                  <a:cubicBezTo>
                    <a:pt x="1030605" y="92393"/>
                    <a:pt x="1029653" y="86678"/>
                    <a:pt x="1029653" y="80010"/>
                  </a:cubicBezTo>
                  <a:cubicBezTo>
                    <a:pt x="1029653" y="74295"/>
                    <a:pt x="1030605" y="67628"/>
                    <a:pt x="1031558" y="62865"/>
                  </a:cubicBezTo>
                  <a:cubicBezTo>
                    <a:pt x="1032510" y="57150"/>
                    <a:pt x="1034415" y="52388"/>
                    <a:pt x="1036320" y="47625"/>
                  </a:cubicBezTo>
                  <a:cubicBezTo>
                    <a:pt x="1038225" y="42863"/>
                    <a:pt x="1042035" y="40005"/>
                    <a:pt x="1045845" y="37147"/>
                  </a:cubicBezTo>
                  <a:cubicBezTo>
                    <a:pt x="1049655" y="34290"/>
                    <a:pt x="1054418" y="33338"/>
                    <a:pt x="1061085" y="33338"/>
                  </a:cubicBezTo>
                  <a:cubicBezTo>
                    <a:pt x="1069658" y="33338"/>
                    <a:pt x="1075373" y="35243"/>
                    <a:pt x="1079183" y="40005"/>
                  </a:cubicBezTo>
                  <a:cubicBezTo>
                    <a:pt x="1082993" y="44768"/>
                    <a:pt x="1084898" y="50483"/>
                    <a:pt x="1085850" y="58103"/>
                  </a:cubicBezTo>
                  <a:lnTo>
                    <a:pt x="1125855" y="52388"/>
                  </a:lnTo>
                  <a:cubicBezTo>
                    <a:pt x="1124903" y="44768"/>
                    <a:pt x="1122998" y="38100"/>
                    <a:pt x="1120140" y="31433"/>
                  </a:cubicBezTo>
                  <a:cubicBezTo>
                    <a:pt x="1117283" y="24765"/>
                    <a:pt x="1113473" y="20003"/>
                    <a:pt x="1107758" y="15240"/>
                  </a:cubicBezTo>
                  <a:cubicBezTo>
                    <a:pt x="1102995" y="10478"/>
                    <a:pt x="1096328" y="6668"/>
                    <a:pt x="1088708" y="4763"/>
                  </a:cubicBezTo>
                  <a:cubicBezTo>
                    <a:pt x="1081088" y="1905"/>
                    <a:pt x="1072515" y="953"/>
                    <a:pt x="1062038" y="953"/>
                  </a:cubicBezTo>
                  <a:cubicBezTo>
                    <a:pt x="1050608" y="953"/>
                    <a:pt x="1040130" y="2858"/>
                    <a:pt x="1030605" y="6668"/>
                  </a:cubicBezTo>
                  <a:cubicBezTo>
                    <a:pt x="1021080" y="10478"/>
                    <a:pt x="1013460" y="16193"/>
                    <a:pt x="1007745" y="22860"/>
                  </a:cubicBezTo>
                  <a:cubicBezTo>
                    <a:pt x="1001078" y="29528"/>
                    <a:pt x="996315" y="38100"/>
                    <a:pt x="993458" y="47625"/>
                  </a:cubicBezTo>
                  <a:cubicBezTo>
                    <a:pt x="990600" y="57150"/>
                    <a:pt x="988695" y="68580"/>
                    <a:pt x="988695" y="80010"/>
                  </a:cubicBezTo>
                  <a:cubicBezTo>
                    <a:pt x="988695" y="91440"/>
                    <a:pt x="989647" y="102870"/>
                    <a:pt x="992505" y="112395"/>
                  </a:cubicBezTo>
                  <a:cubicBezTo>
                    <a:pt x="995363" y="121920"/>
                    <a:pt x="1000125" y="130493"/>
                    <a:pt x="1005840" y="137160"/>
                  </a:cubicBezTo>
                  <a:cubicBezTo>
                    <a:pt x="1011555" y="143828"/>
                    <a:pt x="1019175" y="149543"/>
                    <a:pt x="1028700" y="153353"/>
                  </a:cubicBezTo>
                  <a:cubicBezTo>
                    <a:pt x="1038225" y="157163"/>
                    <a:pt x="1048703" y="159068"/>
                    <a:pt x="1061085" y="159068"/>
                  </a:cubicBezTo>
                  <a:cubicBezTo>
                    <a:pt x="1082993" y="159068"/>
                    <a:pt x="1099185" y="153353"/>
                    <a:pt x="1109663" y="142875"/>
                  </a:cubicBezTo>
                  <a:cubicBezTo>
                    <a:pt x="1120140" y="132398"/>
                    <a:pt x="1126808" y="118110"/>
                    <a:pt x="1127760" y="100013"/>
                  </a:cubicBezTo>
                  <a:lnTo>
                    <a:pt x="1086803" y="100013"/>
                  </a:lnTo>
                  <a:close/>
                  <a:moveTo>
                    <a:pt x="921068" y="155258"/>
                  </a:moveTo>
                  <a:lnTo>
                    <a:pt x="962025" y="155258"/>
                  </a:lnTo>
                  <a:lnTo>
                    <a:pt x="962025" y="109538"/>
                  </a:lnTo>
                  <a:lnTo>
                    <a:pt x="921068" y="109538"/>
                  </a:lnTo>
                  <a:lnTo>
                    <a:pt x="921068" y="155258"/>
                  </a:lnTo>
                  <a:close/>
                  <a:moveTo>
                    <a:pt x="671513" y="155258"/>
                  </a:moveTo>
                  <a:lnTo>
                    <a:pt x="711518" y="155258"/>
                  </a:lnTo>
                  <a:lnTo>
                    <a:pt x="711518" y="65723"/>
                  </a:lnTo>
                  <a:cubicBezTo>
                    <a:pt x="711518" y="60960"/>
                    <a:pt x="712470" y="57150"/>
                    <a:pt x="714375" y="53340"/>
                  </a:cubicBezTo>
                  <a:cubicBezTo>
                    <a:pt x="716280" y="49530"/>
                    <a:pt x="718185" y="46672"/>
                    <a:pt x="721043" y="43815"/>
                  </a:cubicBezTo>
                  <a:cubicBezTo>
                    <a:pt x="723900" y="40958"/>
                    <a:pt x="727710" y="38100"/>
                    <a:pt x="730568" y="37147"/>
                  </a:cubicBezTo>
                  <a:cubicBezTo>
                    <a:pt x="734378" y="36195"/>
                    <a:pt x="737235" y="35243"/>
                    <a:pt x="741998" y="35243"/>
                  </a:cubicBezTo>
                  <a:cubicBezTo>
                    <a:pt x="744855" y="35243"/>
                    <a:pt x="746760" y="35243"/>
                    <a:pt x="749618" y="36195"/>
                  </a:cubicBezTo>
                  <a:cubicBezTo>
                    <a:pt x="751523" y="37147"/>
                    <a:pt x="753428" y="38100"/>
                    <a:pt x="755333" y="40005"/>
                  </a:cubicBezTo>
                  <a:cubicBezTo>
                    <a:pt x="757238" y="41910"/>
                    <a:pt x="758190" y="44768"/>
                    <a:pt x="759143" y="47625"/>
                  </a:cubicBezTo>
                  <a:cubicBezTo>
                    <a:pt x="760095" y="51435"/>
                    <a:pt x="761048" y="55245"/>
                    <a:pt x="761048" y="60960"/>
                  </a:cubicBezTo>
                  <a:lnTo>
                    <a:pt x="761048" y="155258"/>
                  </a:lnTo>
                  <a:lnTo>
                    <a:pt x="801053" y="155258"/>
                  </a:lnTo>
                  <a:lnTo>
                    <a:pt x="801053" y="63818"/>
                  </a:lnTo>
                  <a:cubicBezTo>
                    <a:pt x="801053" y="60008"/>
                    <a:pt x="802005" y="56197"/>
                    <a:pt x="803910" y="53340"/>
                  </a:cubicBezTo>
                  <a:cubicBezTo>
                    <a:pt x="805815" y="49530"/>
                    <a:pt x="807720" y="46672"/>
                    <a:pt x="810578" y="43815"/>
                  </a:cubicBezTo>
                  <a:cubicBezTo>
                    <a:pt x="813435" y="40958"/>
                    <a:pt x="817245" y="38100"/>
                    <a:pt x="820103" y="37147"/>
                  </a:cubicBezTo>
                  <a:cubicBezTo>
                    <a:pt x="822960" y="36195"/>
                    <a:pt x="826770" y="35243"/>
                    <a:pt x="831533" y="35243"/>
                  </a:cubicBezTo>
                  <a:cubicBezTo>
                    <a:pt x="834390" y="35243"/>
                    <a:pt x="836295" y="35243"/>
                    <a:pt x="839153" y="36195"/>
                  </a:cubicBezTo>
                  <a:cubicBezTo>
                    <a:pt x="841058" y="37147"/>
                    <a:pt x="842963" y="38100"/>
                    <a:pt x="844868" y="40005"/>
                  </a:cubicBezTo>
                  <a:cubicBezTo>
                    <a:pt x="846772" y="41910"/>
                    <a:pt x="847725" y="44768"/>
                    <a:pt x="848678" y="47625"/>
                  </a:cubicBezTo>
                  <a:cubicBezTo>
                    <a:pt x="849630" y="51435"/>
                    <a:pt x="849630" y="55245"/>
                    <a:pt x="849630" y="60960"/>
                  </a:cubicBezTo>
                  <a:lnTo>
                    <a:pt x="849630" y="155258"/>
                  </a:lnTo>
                  <a:lnTo>
                    <a:pt x="889635" y="155258"/>
                  </a:lnTo>
                  <a:lnTo>
                    <a:pt x="889635" y="55245"/>
                  </a:lnTo>
                  <a:cubicBezTo>
                    <a:pt x="889635" y="36195"/>
                    <a:pt x="885825" y="22860"/>
                    <a:pt x="878205" y="14288"/>
                  </a:cubicBezTo>
                  <a:cubicBezTo>
                    <a:pt x="870585" y="5715"/>
                    <a:pt x="859155" y="1905"/>
                    <a:pt x="843915" y="1905"/>
                  </a:cubicBezTo>
                  <a:cubicBezTo>
                    <a:pt x="834390" y="1905"/>
                    <a:pt x="826770" y="3810"/>
                    <a:pt x="819150" y="7620"/>
                  </a:cubicBezTo>
                  <a:cubicBezTo>
                    <a:pt x="811530" y="11430"/>
                    <a:pt x="803910" y="18098"/>
                    <a:pt x="797243" y="27623"/>
                  </a:cubicBezTo>
                  <a:cubicBezTo>
                    <a:pt x="794385" y="19050"/>
                    <a:pt x="789623" y="12383"/>
                    <a:pt x="782955" y="8573"/>
                  </a:cubicBezTo>
                  <a:cubicBezTo>
                    <a:pt x="776288" y="4763"/>
                    <a:pt x="766763" y="1905"/>
                    <a:pt x="756285" y="1905"/>
                  </a:cubicBezTo>
                  <a:cubicBezTo>
                    <a:pt x="747713" y="1905"/>
                    <a:pt x="740093" y="3810"/>
                    <a:pt x="732473" y="7620"/>
                  </a:cubicBezTo>
                  <a:cubicBezTo>
                    <a:pt x="724853" y="11430"/>
                    <a:pt x="718185" y="18098"/>
                    <a:pt x="713423" y="25718"/>
                  </a:cubicBezTo>
                  <a:lnTo>
                    <a:pt x="713423" y="5715"/>
                  </a:lnTo>
                  <a:lnTo>
                    <a:pt x="674370" y="5715"/>
                  </a:lnTo>
                  <a:lnTo>
                    <a:pt x="674370" y="155258"/>
                  </a:lnTo>
                  <a:close/>
                  <a:moveTo>
                    <a:pt x="541973" y="116205"/>
                  </a:moveTo>
                  <a:cubicBezTo>
                    <a:pt x="536258" y="108585"/>
                    <a:pt x="533400" y="96203"/>
                    <a:pt x="533400" y="80963"/>
                  </a:cubicBezTo>
                  <a:cubicBezTo>
                    <a:pt x="533400" y="65723"/>
                    <a:pt x="536258" y="54293"/>
                    <a:pt x="541973" y="45720"/>
                  </a:cubicBezTo>
                  <a:cubicBezTo>
                    <a:pt x="547688" y="38100"/>
                    <a:pt x="556260" y="33338"/>
                    <a:pt x="567690" y="33338"/>
                  </a:cubicBezTo>
                  <a:cubicBezTo>
                    <a:pt x="579120" y="33338"/>
                    <a:pt x="587693" y="37147"/>
                    <a:pt x="593408" y="45720"/>
                  </a:cubicBezTo>
                  <a:cubicBezTo>
                    <a:pt x="599123" y="53340"/>
                    <a:pt x="601980" y="65723"/>
                    <a:pt x="601980" y="80963"/>
                  </a:cubicBezTo>
                  <a:cubicBezTo>
                    <a:pt x="601980" y="96203"/>
                    <a:pt x="599123" y="107633"/>
                    <a:pt x="593408" y="116205"/>
                  </a:cubicBezTo>
                  <a:cubicBezTo>
                    <a:pt x="587693" y="124778"/>
                    <a:pt x="579120" y="128588"/>
                    <a:pt x="567690" y="128588"/>
                  </a:cubicBezTo>
                  <a:cubicBezTo>
                    <a:pt x="555308" y="127635"/>
                    <a:pt x="546735" y="123825"/>
                    <a:pt x="541973" y="116205"/>
                  </a:cubicBezTo>
                  <a:moveTo>
                    <a:pt x="598170" y="154305"/>
                  </a:moveTo>
                  <a:cubicBezTo>
                    <a:pt x="607695" y="150495"/>
                    <a:pt x="615315" y="145733"/>
                    <a:pt x="621983" y="138113"/>
                  </a:cubicBezTo>
                  <a:cubicBezTo>
                    <a:pt x="628650" y="131445"/>
                    <a:pt x="633413" y="122873"/>
                    <a:pt x="637223" y="113348"/>
                  </a:cubicBezTo>
                  <a:cubicBezTo>
                    <a:pt x="641033" y="103823"/>
                    <a:pt x="642938" y="92393"/>
                    <a:pt x="642938" y="80010"/>
                  </a:cubicBezTo>
                  <a:cubicBezTo>
                    <a:pt x="642938" y="67628"/>
                    <a:pt x="641033" y="57150"/>
                    <a:pt x="638175" y="46672"/>
                  </a:cubicBezTo>
                  <a:cubicBezTo>
                    <a:pt x="635318" y="36195"/>
                    <a:pt x="629603" y="28575"/>
                    <a:pt x="622935" y="21908"/>
                  </a:cubicBezTo>
                  <a:cubicBezTo>
                    <a:pt x="616268" y="15240"/>
                    <a:pt x="608648" y="9525"/>
                    <a:pt x="599123" y="6668"/>
                  </a:cubicBezTo>
                  <a:cubicBezTo>
                    <a:pt x="589598" y="2858"/>
                    <a:pt x="579120" y="953"/>
                    <a:pt x="567690" y="953"/>
                  </a:cubicBezTo>
                  <a:cubicBezTo>
                    <a:pt x="556260" y="953"/>
                    <a:pt x="545783" y="2858"/>
                    <a:pt x="536258" y="6668"/>
                  </a:cubicBezTo>
                  <a:cubicBezTo>
                    <a:pt x="526733" y="10478"/>
                    <a:pt x="519113" y="15240"/>
                    <a:pt x="512445" y="21908"/>
                  </a:cubicBezTo>
                  <a:cubicBezTo>
                    <a:pt x="505778" y="28575"/>
                    <a:pt x="501015" y="37147"/>
                    <a:pt x="497205" y="46672"/>
                  </a:cubicBezTo>
                  <a:cubicBezTo>
                    <a:pt x="493395" y="56197"/>
                    <a:pt x="491490" y="67628"/>
                    <a:pt x="491490" y="80010"/>
                  </a:cubicBezTo>
                  <a:cubicBezTo>
                    <a:pt x="491490" y="105728"/>
                    <a:pt x="498158" y="124778"/>
                    <a:pt x="511492" y="139065"/>
                  </a:cubicBezTo>
                  <a:cubicBezTo>
                    <a:pt x="524828" y="152400"/>
                    <a:pt x="542925" y="160020"/>
                    <a:pt x="566738" y="160020"/>
                  </a:cubicBezTo>
                  <a:cubicBezTo>
                    <a:pt x="579120" y="160020"/>
                    <a:pt x="589598" y="158115"/>
                    <a:pt x="598170" y="154305"/>
                  </a:cubicBezTo>
                  <a:moveTo>
                    <a:pt x="429578" y="100965"/>
                  </a:moveTo>
                  <a:cubicBezTo>
                    <a:pt x="428625" y="109538"/>
                    <a:pt x="425767" y="116205"/>
                    <a:pt x="421958" y="120968"/>
                  </a:cubicBezTo>
                  <a:cubicBezTo>
                    <a:pt x="417195" y="125730"/>
                    <a:pt x="411480" y="127635"/>
                    <a:pt x="403860" y="127635"/>
                  </a:cubicBezTo>
                  <a:cubicBezTo>
                    <a:pt x="398145" y="127635"/>
                    <a:pt x="392430" y="126683"/>
                    <a:pt x="388620" y="123825"/>
                  </a:cubicBezTo>
                  <a:cubicBezTo>
                    <a:pt x="384810" y="120968"/>
                    <a:pt x="381000" y="118110"/>
                    <a:pt x="379095" y="113348"/>
                  </a:cubicBezTo>
                  <a:cubicBezTo>
                    <a:pt x="377190" y="108585"/>
                    <a:pt x="375285" y="103823"/>
                    <a:pt x="374333" y="98108"/>
                  </a:cubicBezTo>
                  <a:cubicBezTo>
                    <a:pt x="373380" y="92393"/>
                    <a:pt x="372428" y="86678"/>
                    <a:pt x="372428" y="80010"/>
                  </a:cubicBezTo>
                  <a:cubicBezTo>
                    <a:pt x="372428" y="74295"/>
                    <a:pt x="373380" y="67628"/>
                    <a:pt x="374333" y="62865"/>
                  </a:cubicBezTo>
                  <a:cubicBezTo>
                    <a:pt x="375285" y="57150"/>
                    <a:pt x="377190" y="52388"/>
                    <a:pt x="379095" y="47625"/>
                  </a:cubicBezTo>
                  <a:cubicBezTo>
                    <a:pt x="381000" y="42863"/>
                    <a:pt x="384810" y="40005"/>
                    <a:pt x="388620" y="37147"/>
                  </a:cubicBezTo>
                  <a:cubicBezTo>
                    <a:pt x="392430" y="34290"/>
                    <a:pt x="398145" y="33338"/>
                    <a:pt x="403860" y="33338"/>
                  </a:cubicBezTo>
                  <a:cubicBezTo>
                    <a:pt x="412433" y="33338"/>
                    <a:pt x="418148" y="35243"/>
                    <a:pt x="421958" y="40005"/>
                  </a:cubicBezTo>
                  <a:cubicBezTo>
                    <a:pt x="425767" y="44768"/>
                    <a:pt x="427673" y="50483"/>
                    <a:pt x="428625" y="58103"/>
                  </a:cubicBezTo>
                  <a:lnTo>
                    <a:pt x="468630" y="52388"/>
                  </a:lnTo>
                  <a:cubicBezTo>
                    <a:pt x="467678" y="44768"/>
                    <a:pt x="465773" y="38100"/>
                    <a:pt x="462915" y="31433"/>
                  </a:cubicBezTo>
                  <a:cubicBezTo>
                    <a:pt x="460058" y="24765"/>
                    <a:pt x="456248" y="20003"/>
                    <a:pt x="450533" y="15240"/>
                  </a:cubicBezTo>
                  <a:cubicBezTo>
                    <a:pt x="445770" y="10478"/>
                    <a:pt x="439103" y="6668"/>
                    <a:pt x="431483" y="4763"/>
                  </a:cubicBezTo>
                  <a:cubicBezTo>
                    <a:pt x="423863" y="1905"/>
                    <a:pt x="415290" y="953"/>
                    <a:pt x="404813" y="953"/>
                  </a:cubicBezTo>
                  <a:cubicBezTo>
                    <a:pt x="393383" y="953"/>
                    <a:pt x="382905" y="2858"/>
                    <a:pt x="373380" y="6668"/>
                  </a:cubicBezTo>
                  <a:cubicBezTo>
                    <a:pt x="363855" y="10478"/>
                    <a:pt x="356235" y="16193"/>
                    <a:pt x="350520" y="22860"/>
                  </a:cubicBezTo>
                  <a:cubicBezTo>
                    <a:pt x="343853" y="29528"/>
                    <a:pt x="339090" y="38100"/>
                    <a:pt x="336233" y="47625"/>
                  </a:cubicBezTo>
                  <a:cubicBezTo>
                    <a:pt x="333375" y="57150"/>
                    <a:pt x="331470" y="68580"/>
                    <a:pt x="331470" y="80010"/>
                  </a:cubicBezTo>
                  <a:cubicBezTo>
                    <a:pt x="331470" y="91440"/>
                    <a:pt x="333375" y="102870"/>
                    <a:pt x="336233" y="112395"/>
                  </a:cubicBezTo>
                  <a:cubicBezTo>
                    <a:pt x="339090" y="121920"/>
                    <a:pt x="343853" y="130493"/>
                    <a:pt x="349567" y="137160"/>
                  </a:cubicBezTo>
                  <a:cubicBezTo>
                    <a:pt x="355283" y="143828"/>
                    <a:pt x="362903" y="149543"/>
                    <a:pt x="372428" y="153353"/>
                  </a:cubicBezTo>
                  <a:cubicBezTo>
                    <a:pt x="381953" y="157163"/>
                    <a:pt x="392430" y="159068"/>
                    <a:pt x="404813" y="159068"/>
                  </a:cubicBezTo>
                  <a:cubicBezTo>
                    <a:pt x="426720" y="159068"/>
                    <a:pt x="442913" y="153353"/>
                    <a:pt x="453390" y="142875"/>
                  </a:cubicBezTo>
                  <a:cubicBezTo>
                    <a:pt x="463867" y="132398"/>
                    <a:pt x="470535" y="118110"/>
                    <a:pt x="471488" y="100013"/>
                  </a:cubicBezTo>
                  <a:lnTo>
                    <a:pt x="429578" y="100013"/>
                  </a:lnTo>
                  <a:close/>
                  <a:moveTo>
                    <a:pt x="203835" y="63818"/>
                  </a:moveTo>
                  <a:cubicBezTo>
                    <a:pt x="203835" y="59055"/>
                    <a:pt x="204788" y="55245"/>
                    <a:pt x="206692" y="51435"/>
                  </a:cubicBezTo>
                  <a:cubicBezTo>
                    <a:pt x="208598" y="47625"/>
                    <a:pt x="210502" y="43815"/>
                    <a:pt x="213360" y="40958"/>
                  </a:cubicBezTo>
                  <a:cubicBezTo>
                    <a:pt x="216217" y="38100"/>
                    <a:pt x="219075" y="35243"/>
                    <a:pt x="223838" y="34290"/>
                  </a:cubicBezTo>
                  <a:cubicBezTo>
                    <a:pt x="227648" y="32385"/>
                    <a:pt x="232410" y="31433"/>
                    <a:pt x="238125" y="31433"/>
                  </a:cubicBezTo>
                  <a:cubicBezTo>
                    <a:pt x="248602" y="31433"/>
                    <a:pt x="256223" y="34290"/>
                    <a:pt x="261938" y="40005"/>
                  </a:cubicBezTo>
                  <a:cubicBezTo>
                    <a:pt x="266700" y="45720"/>
                    <a:pt x="269558" y="53340"/>
                    <a:pt x="269558" y="63818"/>
                  </a:cubicBezTo>
                  <a:lnTo>
                    <a:pt x="203835" y="63818"/>
                  </a:lnTo>
                  <a:close/>
                  <a:moveTo>
                    <a:pt x="266700" y="108585"/>
                  </a:moveTo>
                  <a:cubicBezTo>
                    <a:pt x="263842" y="121920"/>
                    <a:pt x="254317" y="128588"/>
                    <a:pt x="239077" y="128588"/>
                  </a:cubicBezTo>
                  <a:cubicBezTo>
                    <a:pt x="227648" y="128588"/>
                    <a:pt x="219075" y="124778"/>
                    <a:pt x="213360" y="118110"/>
                  </a:cubicBezTo>
                  <a:cubicBezTo>
                    <a:pt x="207645" y="111443"/>
                    <a:pt x="204788" y="101918"/>
                    <a:pt x="203835" y="89535"/>
                  </a:cubicBezTo>
                  <a:lnTo>
                    <a:pt x="307658" y="89535"/>
                  </a:lnTo>
                  <a:lnTo>
                    <a:pt x="307658" y="73343"/>
                  </a:lnTo>
                  <a:cubicBezTo>
                    <a:pt x="307658" y="51435"/>
                    <a:pt x="301942" y="33338"/>
                    <a:pt x="290513" y="20003"/>
                  </a:cubicBezTo>
                  <a:cubicBezTo>
                    <a:pt x="279083" y="6668"/>
                    <a:pt x="261938" y="0"/>
                    <a:pt x="239077" y="0"/>
                  </a:cubicBezTo>
                  <a:cubicBezTo>
                    <a:pt x="227648" y="0"/>
                    <a:pt x="218123" y="1905"/>
                    <a:pt x="208598" y="5715"/>
                  </a:cubicBezTo>
                  <a:cubicBezTo>
                    <a:pt x="199073" y="9525"/>
                    <a:pt x="191452" y="14288"/>
                    <a:pt x="184785" y="20955"/>
                  </a:cubicBezTo>
                  <a:cubicBezTo>
                    <a:pt x="178118" y="27623"/>
                    <a:pt x="173355" y="36195"/>
                    <a:pt x="169545" y="45720"/>
                  </a:cubicBezTo>
                  <a:cubicBezTo>
                    <a:pt x="165735" y="55245"/>
                    <a:pt x="163830" y="66675"/>
                    <a:pt x="163830" y="79058"/>
                  </a:cubicBezTo>
                  <a:cubicBezTo>
                    <a:pt x="163830" y="103823"/>
                    <a:pt x="170498" y="123825"/>
                    <a:pt x="182880" y="137160"/>
                  </a:cubicBezTo>
                  <a:cubicBezTo>
                    <a:pt x="195263" y="150495"/>
                    <a:pt x="214313" y="158115"/>
                    <a:pt x="239077" y="158115"/>
                  </a:cubicBezTo>
                  <a:cubicBezTo>
                    <a:pt x="260033" y="158115"/>
                    <a:pt x="275273" y="153353"/>
                    <a:pt x="285750" y="144780"/>
                  </a:cubicBezTo>
                  <a:cubicBezTo>
                    <a:pt x="296228" y="136208"/>
                    <a:pt x="302895" y="123825"/>
                    <a:pt x="305753" y="106680"/>
                  </a:cubicBezTo>
                  <a:lnTo>
                    <a:pt x="266700" y="106680"/>
                  </a:lnTo>
                  <a:close/>
                  <a:moveTo>
                    <a:pt x="97155" y="96203"/>
                  </a:moveTo>
                  <a:cubicBezTo>
                    <a:pt x="97155" y="101918"/>
                    <a:pt x="96202" y="107633"/>
                    <a:pt x="93345" y="111443"/>
                  </a:cubicBezTo>
                  <a:cubicBezTo>
                    <a:pt x="91440" y="115253"/>
                    <a:pt x="88582" y="119063"/>
                    <a:pt x="84773" y="121920"/>
                  </a:cubicBezTo>
                  <a:cubicBezTo>
                    <a:pt x="78105" y="126683"/>
                    <a:pt x="69532" y="129540"/>
                    <a:pt x="60007" y="129540"/>
                  </a:cubicBezTo>
                  <a:cubicBezTo>
                    <a:pt x="54293" y="129540"/>
                    <a:pt x="49530" y="127635"/>
                    <a:pt x="45720" y="124778"/>
                  </a:cubicBezTo>
                  <a:cubicBezTo>
                    <a:pt x="41910" y="121920"/>
                    <a:pt x="40957" y="118110"/>
                    <a:pt x="40957" y="113348"/>
                  </a:cubicBezTo>
                  <a:cubicBezTo>
                    <a:pt x="40957" y="110490"/>
                    <a:pt x="40957" y="106680"/>
                    <a:pt x="42863" y="104775"/>
                  </a:cubicBezTo>
                  <a:cubicBezTo>
                    <a:pt x="43815" y="101918"/>
                    <a:pt x="45720" y="100013"/>
                    <a:pt x="48577" y="98108"/>
                  </a:cubicBezTo>
                  <a:cubicBezTo>
                    <a:pt x="51435" y="96203"/>
                    <a:pt x="55245" y="94298"/>
                    <a:pt x="60007" y="93345"/>
                  </a:cubicBezTo>
                  <a:cubicBezTo>
                    <a:pt x="64770" y="92393"/>
                    <a:pt x="72390" y="91440"/>
                    <a:pt x="80010" y="90488"/>
                  </a:cubicBezTo>
                  <a:lnTo>
                    <a:pt x="98107" y="89535"/>
                  </a:lnTo>
                  <a:lnTo>
                    <a:pt x="98107" y="96203"/>
                  </a:lnTo>
                  <a:close/>
                  <a:moveTo>
                    <a:pt x="98107" y="155258"/>
                  </a:moveTo>
                  <a:lnTo>
                    <a:pt x="136208" y="155258"/>
                  </a:lnTo>
                  <a:lnTo>
                    <a:pt x="136208" y="60960"/>
                  </a:lnTo>
                  <a:cubicBezTo>
                    <a:pt x="136208" y="51435"/>
                    <a:pt x="135255" y="43815"/>
                    <a:pt x="133350" y="36195"/>
                  </a:cubicBezTo>
                  <a:cubicBezTo>
                    <a:pt x="131445" y="28575"/>
                    <a:pt x="127635" y="22860"/>
                    <a:pt x="122873" y="17145"/>
                  </a:cubicBezTo>
                  <a:cubicBezTo>
                    <a:pt x="118110" y="12383"/>
                    <a:pt x="111443" y="7620"/>
                    <a:pt x="103823" y="5715"/>
                  </a:cubicBezTo>
                  <a:cubicBezTo>
                    <a:pt x="96202" y="3810"/>
                    <a:pt x="85725" y="1905"/>
                    <a:pt x="74295" y="1905"/>
                  </a:cubicBezTo>
                  <a:cubicBezTo>
                    <a:pt x="55245" y="1905"/>
                    <a:pt x="40957" y="5715"/>
                    <a:pt x="29527" y="12383"/>
                  </a:cubicBezTo>
                  <a:cubicBezTo>
                    <a:pt x="18098" y="19050"/>
                    <a:pt x="11430" y="30480"/>
                    <a:pt x="8573" y="46672"/>
                  </a:cubicBezTo>
                  <a:lnTo>
                    <a:pt x="44768" y="50483"/>
                  </a:lnTo>
                  <a:cubicBezTo>
                    <a:pt x="46673" y="38100"/>
                    <a:pt x="56198" y="32385"/>
                    <a:pt x="71438" y="32385"/>
                  </a:cubicBezTo>
                  <a:cubicBezTo>
                    <a:pt x="78105" y="32385"/>
                    <a:pt x="83820" y="34290"/>
                    <a:pt x="89535" y="37147"/>
                  </a:cubicBezTo>
                  <a:cubicBezTo>
                    <a:pt x="94298" y="40958"/>
                    <a:pt x="97155" y="46672"/>
                    <a:pt x="97155" y="56197"/>
                  </a:cubicBezTo>
                  <a:lnTo>
                    <a:pt x="97155" y="62865"/>
                  </a:lnTo>
                  <a:lnTo>
                    <a:pt x="78105" y="63818"/>
                  </a:lnTo>
                  <a:cubicBezTo>
                    <a:pt x="68580" y="63818"/>
                    <a:pt x="59055" y="64770"/>
                    <a:pt x="49530" y="66675"/>
                  </a:cubicBezTo>
                  <a:cubicBezTo>
                    <a:pt x="40005" y="68580"/>
                    <a:pt x="32385" y="70485"/>
                    <a:pt x="24765" y="74295"/>
                  </a:cubicBezTo>
                  <a:cubicBezTo>
                    <a:pt x="17145" y="78105"/>
                    <a:pt x="11430" y="82868"/>
                    <a:pt x="6668" y="89535"/>
                  </a:cubicBezTo>
                  <a:cubicBezTo>
                    <a:pt x="1905" y="96203"/>
                    <a:pt x="0" y="104775"/>
                    <a:pt x="0" y="114300"/>
                  </a:cubicBezTo>
                  <a:cubicBezTo>
                    <a:pt x="0" y="121920"/>
                    <a:pt x="952" y="128588"/>
                    <a:pt x="3810" y="134303"/>
                  </a:cubicBezTo>
                  <a:cubicBezTo>
                    <a:pt x="6668" y="140018"/>
                    <a:pt x="10477" y="144780"/>
                    <a:pt x="14288" y="148590"/>
                  </a:cubicBezTo>
                  <a:cubicBezTo>
                    <a:pt x="19050" y="152400"/>
                    <a:pt x="23813" y="155258"/>
                    <a:pt x="29527" y="156210"/>
                  </a:cubicBezTo>
                  <a:cubicBezTo>
                    <a:pt x="35243" y="157163"/>
                    <a:pt x="41910" y="159068"/>
                    <a:pt x="48577" y="159068"/>
                  </a:cubicBezTo>
                  <a:cubicBezTo>
                    <a:pt x="60007" y="159068"/>
                    <a:pt x="69532" y="157163"/>
                    <a:pt x="77152" y="152400"/>
                  </a:cubicBezTo>
                  <a:cubicBezTo>
                    <a:pt x="84773" y="147638"/>
                    <a:pt x="91440" y="142875"/>
                    <a:pt x="97155" y="136208"/>
                  </a:cubicBezTo>
                  <a:lnTo>
                    <a:pt x="97155" y="15525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23121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2 Divider (Teal/Green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2F3FB76B-DBC1-4F3F-A32C-35D7AB9E4C83}"/>
              </a:ext>
            </a:extLst>
          </p:cNvPr>
          <p:cNvGrpSpPr/>
          <p:nvPr userDrawn="1"/>
        </p:nvGrpSpPr>
        <p:grpSpPr>
          <a:xfrm>
            <a:off x="10601983" y="286755"/>
            <a:ext cx="1297917" cy="302151"/>
            <a:chOff x="10601983" y="286755"/>
            <a:chExt cx="1297917" cy="302151"/>
          </a:xfrm>
          <a:solidFill>
            <a:schemeClr val="bg1"/>
          </a:solidFill>
        </p:grpSpPr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E4F3E202-5251-4346-8234-AD87DF8D3D8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601983" y="296256"/>
              <a:ext cx="273646" cy="283148"/>
            </a:xfrm>
            <a:custGeom>
              <a:avLst/>
              <a:gdLst>
                <a:gd name="T0" fmla="*/ 205 w 467"/>
                <a:gd name="T1" fmla="*/ 280 h 480"/>
                <a:gd name="T2" fmla="*/ 205 w 467"/>
                <a:gd name="T3" fmla="*/ 280 h 480"/>
                <a:gd name="T4" fmla="*/ 274 w 467"/>
                <a:gd name="T5" fmla="*/ 114 h 480"/>
                <a:gd name="T6" fmla="*/ 275 w 467"/>
                <a:gd name="T7" fmla="*/ 114 h 480"/>
                <a:gd name="T8" fmla="*/ 311 w 467"/>
                <a:gd name="T9" fmla="*/ 280 h 480"/>
                <a:gd name="T10" fmla="*/ 205 w 467"/>
                <a:gd name="T11" fmla="*/ 280 h 480"/>
                <a:gd name="T12" fmla="*/ 205 w 467"/>
                <a:gd name="T13" fmla="*/ 280 h 480"/>
                <a:gd name="T14" fmla="*/ 353 w 467"/>
                <a:gd name="T15" fmla="*/ 480 h 480"/>
                <a:gd name="T16" fmla="*/ 353 w 467"/>
                <a:gd name="T17" fmla="*/ 480 h 480"/>
                <a:gd name="T18" fmla="*/ 467 w 467"/>
                <a:gd name="T19" fmla="*/ 480 h 480"/>
                <a:gd name="T20" fmla="*/ 356 w 467"/>
                <a:gd name="T21" fmla="*/ 0 h 480"/>
                <a:gd name="T22" fmla="*/ 226 w 467"/>
                <a:gd name="T23" fmla="*/ 0 h 480"/>
                <a:gd name="T24" fmla="*/ 0 w 467"/>
                <a:gd name="T25" fmla="*/ 480 h 480"/>
                <a:gd name="T26" fmla="*/ 121 w 467"/>
                <a:gd name="T27" fmla="*/ 480 h 480"/>
                <a:gd name="T28" fmla="*/ 160 w 467"/>
                <a:gd name="T29" fmla="*/ 386 h 480"/>
                <a:gd name="T30" fmla="*/ 333 w 467"/>
                <a:gd name="T31" fmla="*/ 386 h 480"/>
                <a:gd name="T32" fmla="*/ 353 w 467"/>
                <a:gd name="T33" fmla="*/ 48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7" h="480">
                  <a:moveTo>
                    <a:pt x="205" y="280"/>
                  </a:moveTo>
                  <a:lnTo>
                    <a:pt x="205" y="280"/>
                  </a:lnTo>
                  <a:lnTo>
                    <a:pt x="274" y="114"/>
                  </a:lnTo>
                  <a:lnTo>
                    <a:pt x="275" y="114"/>
                  </a:lnTo>
                  <a:lnTo>
                    <a:pt x="311" y="280"/>
                  </a:lnTo>
                  <a:lnTo>
                    <a:pt x="205" y="280"/>
                  </a:lnTo>
                  <a:lnTo>
                    <a:pt x="205" y="280"/>
                  </a:lnTo>
                  <a:close/>
                  <a:moveTo>
                    <a:pt x="353" y="480"/>
                  </a:moveTo>
                  <a:lnTo>
                    <a:pt x="353" y="480"/>
                  </a:lnTo>
                  <a:lnTo>
                    <a:pt x="467" y="480"/>
                  </a:lnTo>
                  <a:lnTo>
                    <a:pt x="356" y="0"/>
                  </a:lnTo>
                  <a:lnTo>
                    <a:pt x="226" y="0"/>
                  </a:lnTo>
                  <a:lnTo>
                    <a:pt x="0" y="480"/>
                  </a:lnTo>
                  <a:lnTo>
                    <a:pt x="121" y="480"/>
                  </a:lnTo>
                  <a:lnTo>
                    <a:pt x="160" y="386"/>
                  </a:lnTo>
                  <a:lnTo>
                    <a:pt x="333" y="386"/>
                  </a:lnTo>
                  <a:lnTo>
                    <a:pt x="353" y="48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6">
              <a:extLst>
                <a:ext uri="{FF2B5EF4-FFF2-40B4-BE49-F238E27FC236}">
                  <a16:creationId xmlns:a16="http://schemas.microsoft.com/office/drawing/2014/main" id="{5EE33DB3-1B1B-4A45-A5AE-8B93318CE0D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875629" y="296256"/>
              <a:ext cx="241341" cy="283148"/>
            </a:xfrm>
            <a:custGeom>
              <a:avLst/>
              <a:gdLst>
                <a:gd name="T0" fmla="*/ 325 w 410"/>
                <a:gd name="T1" fmla="*/ 295 h 480"/>
                <a:gd name="T2" fmla="*/ 325 w 410"/>
                <a:gd name="T3" fmla="*/ 295 h 480"/>
                <a:gd name="T4" fmla="*/ 28 w 410"/>
                <a:gd name="T5" fmla="*/ 295 h 480"/>
                <a:gd name="T6" fmla="*/ 45 w 410"/>
                <a:gd name="T7" fmla="*/ 184 h 480"/>
                <a:gd name="T8" fmla="*/ 341 w 410"/>
                <a:gd name="T9" fmla="*/ 184 h 480"/>
                <a:gd name="T10" fmla="*/ 325 w 410"/>
                <a:gd name="T11" fmla="*/ 295 h 480"/>
                <a:gd name="T12" fmla="*/ 325 w 410"/>
                <a:gd name="T13" fmla="*/ 295 h 480"/>
                <a:gd name="T14" fmla="*/ 393 w 410"/>
                <a:gd name="T15" fmla="*/ 111 h 480"/>
                <a:gd name="T16" fmla="*/ 393 w 410"/>
                <a:gd name="T17" fmla="*/ 111 h 480"/>
                <a:gd name="T18" fmla="*/ 55 w 410"/>
                <a:gd name="T19" fmla="*/ 111 h 480"/>
                <a:gd name="T20" fmla="*/ 72 w 410"/>
                <a:gd name="T21" fmla="*/ 0 h 480"/>
                <a:gd name="T22" fmla="*/ 410 w 410"/>
                <a:gd name="T23" fmla="*/ 0 h 480"/>
                <a:gd name="T24" fmla="*/ 393 w 410"/>
                <a:gd name="T25" fmla="*/ 111 h 480"/>
                <a:gd name="T26" fmla="*/ 393 w 410"/>
                <a:gd name="T27" fmla="*/ 111 h 480"/>
                <a:gd name="T28" fmla="*/ 354 w 410"/>
                <a:gd name="T29" fmla="*/ 368 h 480"/>
                <a:gd name="T30" fmla="*/ 354 w 410"/>
                <a:gd name="T31" fmla="*/ 368 h 480"/>
                <a:gd name="T32" fmla="*/ 17 w 410"/>
                <a:gd name="T33" fmla="*/ 368 h 480"/>
                <a:gd name="T34" fmla="*/ 0 w 410"/>
                <a:gd name="T35" fmla="*/ 480 h 480"/>
                <a:gd name="T36" fmla="*/ 338 w 410"/>
                <a:gd name="T37" fmla="*/ 480 h 480"/>
                <a:gd name="T38" fmla="*/ 354 w 410"/>
                <a:gd name="T39" fmla="*/ 368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10" h="480">
                  <a:moveTo>
                    <a:pt x="325" y="295"/>
                  </a:moveTo>
                  <a:lnTo>
                    <a:pt x="325" y="295"/>
                  </a:lnTo>
                  <a:lnTo>
                    <a:pt x="28" y="295"/>
                  </a:lnTo>
                  <a:lnTo>
                    <a:pt x="45" y="184"/>
                  </a:lnTo>
                  <a:lnTo>
                    <a:pt x="341" y="184"/>
                  </a:lnTo>
                  <a:lnTo>
                    <a:pt x="325" y="295"/>
                  </a:lnTo>
                  <a:lnTo>
                    <a:pt x="325" y="295"/>
                  </a:lnTo>
                  <a:close/>
                  <a:moveTo>
                    <a:pt x="393" y="111"/>
                  </a:moveTo>
                  <a:lnTo>
                    <a:pt x="393" y="111"/>
                  </a:lnTo>
                  <a:lnTo>
                    <a:pt x="55" y="111"/>
                  </a:lnTo>
                  <a:lnTo>
                    <a:pt x="72" y="0"/>
                  </a:lnTo>
                  <a:lnTo>
                    <a:pt x="410" y="0"/>
                  </a:lnTo>
                  <a:lnTo>
                    <a:pt x="393" y="111"/>
                  </a:lnTo>
                  <a:lnTo>
                    <a:pt x="393" y="111"/>
                  </a:lnTo>
                  <a:close/>
                  <a:moveTo>
                    <a:pt x="354" y="368"/>
                  </a:moveTo>
                  <a:lnTo>
                    <a:pt x="354" y="368"/>
                  </a:lnTo>
                  <a:lnTo>
                    <a:pt x="17" y="368"/>
                  </a:lnTo>
                  <a:lnTo>
                    <a:pt x="0" y="480"/>
                  </a:lnTo>
                  <a:lnTo>
                    <a:pt x="338" y="480"/>
                  </a:lnTo>
                  <a:lnTo>
                    <a:pt x="354" y="36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7">
              <a:extLst>
                <a:ext uri="{FF2B5EF4-FFF2-40B4-BE49-F238E27FC236}">
                  <a16:creationId xmlns:a16="http://schemas.microsoft.com/office/drawing/2014/main" id="{5CEDDB83-1BFF-4C74-B791-5B7E3A2218D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096065" y="290556"/>
              <a:ext cx="235639" cy="294550"/>
            </a:xfrm>
            <a:custGeom>
              <a:avLst/>
              <a:gdLst>
                <a:gd name="T0" fmla="*/ 351 w 400"/>
                <a:gd name="T1" fmla="*/ 366 h 499"/>
                <a:gd name="T2" fmla="*/ 351 w 400"/>
                <a:gd name="T3" fmla="*/ 366 h 499"/>
                <a:gd name="T4" fmla="*/ 247 w 400"/>
                <a:gd name="T5" fmla="*/ 384 h 499"/>
                <a:gd name="T6" fmla="*/ 124 w 400"/>
                <a:gd name="T7" fmla="*/ 255 h 499"/>
                <a:gd name="T8" fmla="*/ 271 w 400"/>
                <a:gd name="T9" fmla="*/ 115 h 499"/>
                <a:gd name="T10" fmla="*/ 377 w 400"/>
                <a:gd name="T11" fmla="*/ 155 h 499"/>
                <a:gd name="T12" fmla="*/ 400 w 400"/>
                <a:gd name="T13" fmla="*/ 40 h 499"/>
                <a:gd name="T14" fmla="*/ 262 w 400"/>
                <a:gd name="T15" fmla="*/ 0 h 499"/>
                <a:gd name="T16" fmla="*/ 5 w 400"/>
                <a:gd name="T17" fmla="*/ 260 h 499"/>
                <a:gd name="T18" fmla="*/ 227 w 400"/>
                <a:gd name="T19" fmla="*/ 499 h 499"/>
                <a:gd name="T20" fmla="*/ 334 w 400"/>
                <a:gd name="T21" fmla="*/ 482 h 499"/>
                <a:gd name="T22" fmla="*/ 351 w 400"/>
                <a:gd name="T23" fmla="*/ 366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00" h="499">
                  <a:moveTo>
                    <a:pt x="351" y="366"/>
                  </a:moveTo>
                  <a:lnTo>
                    <a:pt x="351" y="366"/>
                  </a:lnTo>
                  <a:cubicBezTo>
                    <a:pt x="319" y="381"/>
                    <a:pt x="271" y="384"/>
                    <a:pt x="247" y="384"/>
                  </a:cubicBezTo>
                  <a:cubicBezTo>
                    <a:pt x="171" y="384"/>
                    <a:pt x="121" y="332"/>
                    <a:pt x="124" y="255"/>
                  </a:cubicBezTo>
                  <a:cubicBezTo>
                    <a:pt x="126" y="174"/>
                    <a:pt x="188" y="115"/>
                    <a:pt x="271" y="115"/>
                  </a:cubicBezTo>
                  <a:cubicBezTo>
                    <a:pt x="311" y="115"/>
                    <a:pt x="346" y="128"/>
                    <a:pt x="377" y="155"/>
                  </a:cubicBezTo>
                  <a:lnTo>
                    <a:pt x="400" y="40"/>
                  </a:lnTo>
                  <a:cubicBezTo>
                    <a:pt x="352" y="12"/>
                    <a:pt x="312" y="0"/>
                    <a:pt x="262" y="0"/>
                  </a:cubicBezTo>
                  <a:cubicBezTo>
                    <a:pt x="124" y="0"/>
                    <a:pt x="10" y="115"/>
                    <a:pt x="5" y="260"/>
                  </a:cubicBezTo>
                  <a:cubicBezTo>
                    <a:pt x="0" y="400"/>
                    <a:pt x="92" y="499"/>
                    <a:pt x="227" y="499"/>
                  </a:cubicBezTo>
                  <a:cubicBezTo>
                    <a:pt x="251" y="499"/>
                    <a:pt x="302" y="496"/>
                    <a:pt x="334" y="482"/>
                  </a:cubicBezTo>
                  <a:lnTo>
                    <a:pt x="351" y="36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8">
              <a:extLst>
                <a:ext uri="{FF2B5EF4-FFF2-40B4-BE49-F238E27FC236}">
                  <a16:creationId xmlns:a16="http://schemas.microsoft.com/office/drawing/2014/main" id="{9D324F73-6E33-4234-92E1-98CE34961BC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308901" y="286755"/>
              <a:ext cx="285048" cy="302151"/>
            </a:xfrm>
            <a:custGeom>
              <a:avLst/>
              <a:gdLst>
                <a:gd name="T0" fmla="*/ 355 w 484"/>
                <a:gd name="T1" fmla="*/ 274 h 514"/>
                <a:gd name="T2" fmla="*/ 355 w 484"/>
                <a:gd name="T3" fmla="*/ 274 h 514"/>
                <a:gd name="T4" fmla="*/ 281 w 484"/>
                <a:gd name="T5" fmla="*/ 117 h 514"/>
                <a:gd name="T6" fmla="*/ 134 w 484"/>
                <a:gd name="T7" fmla="*/ 241 h 514"/>
                <a:gd name="T8" fmla="*/ 208 w 484"/>
                <a:gd name="T9" fmla="*/ 398 h 514"/>
                <a:gd name="T10" fmla="*/ 355 w 484"/>
                <a:gd name="T11" fmla="*/ 274 h 514"/>
                <a:gd name="T12" fmla="*/ 355 w 484"/>
                <a:gd name="T13" fmla="*/ 274 h 514"/>
                <a:gd name="T14" fmla="*/ 276 w 484"/>
                <a:gd name="T15" fmla="*/ 9 h 514"/>
                <a:gd name="T16" fmla="*/ 276 w 484"/>
                <a:gd name="T17" fmla="*/ 9 h 514"/>
                <a:gd name="T18" fmla="*/ 470 w 484"/>
                <a:gd name="T19" fmla="*/ 263 h 514"/>
                <a:gd name="T20" fmla="*/ 208 w 484"/>
                <a:gd name="T21" fmla="*/ 504 h 514"/>
                <a:gd name="T22" fmla="*/ 14 w 484"/>
                <a:gd name="T23" fmla="*/ 251 h 514"/>
                <a:gd name="T24" fmla="*/ 276 w 484"/>
                <a:gd name="T25" fmla="*/ 9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84" h="514">
                  <a:moveTo>
                    <a:pt x="355" y="274"/>
                  </a:moveTo>
                  <a:lnTo>
                    <a:pt x="355" y="274"/>
                  </a:lnTo>
                  <a:cubicBezTo>
                    <a:pt x="373" y="193"/>
                    <a:pt x="343" y="130"/>
                    <a:pt x="281" y="117"/>
                  </a:cubicBezTo>
                  <a:cubicBezTo>
                    <a:pt x="214" y="104"/>
                    <a:pt x="152" y="155"/>
                    <a:pt x="134" y="241"/>
                  </a:cubicBezTo>
                  <a:cubicBezTo>
                    <a:pt x="117" y="322"/>
                    <a:pt x="147" y="385"/>
                    <a:pt x="208" y="398"/>
                  </a:cubicBezTo>
                  <a:cubicBezTo>
                    <a:pt x="276" y="412"/>
                    <a:pt x="337" y="360"/>
                    <a:pt x="355" y="274"/>
                  </a:cubicBezTo>
                  <a:lnTo>
                    <a:pt x="355" y="274"/>
                  </a:lnTo>
                  <a:close/>
                  <a:moveTo>
                    <a:pt x="276" y="9"/>
                  </a:moveTo>
                  <a:lnTo>
                    <a:pt x="276" y="9"/>
                  </a:lnTo>
                  <a:cubicBezTo>
                    <a:pt x="404" y="18"/>
                    <a:pt x="484" y="123"/>
                    <a:pt x="470" y="263"/>
                  </a:cubicBezTo>
                  <a:cubicBezTo>
                    <a:pt x="455" y="407"/>
                    <a:pt x="339" y="514"/>
                    <a:pt x="208" y="504"/>
                  </a:cubicBezTo>
                  <a:cubicBezTo>
                    <a:pt x="79" y="495"/>
                    <a:pt x="0" y="391"/>
                    <a:pt x="14" y="251"/>
                  </a:cubicBezTo>
                  <a:cubicBezTo>
                    <a:pt x="29" y="107"/>
                    <a:pt x="145" y="0"/>
                    <a:pt x="276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9">
              <a:extLst>
                <a:ext uri="{FF2B5EF4-FFF2-40B4-BE49-F238E27FC236}">
                  <a16:creationId xmlns:a16="http://schemas.microsoft.com/office/drawing/2014/main" id="{3A4E9F4B-79D8-4760-A18F-C1AD61D63CC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565444" y="296256"/>
              <a:ext cx="334456" cy="283148"/>
            </a:xfrm>
            <a:custGeom>
              <a:avLst/>
              <a:gdLst>
                <a:gd name="T0" fmla="*/ 569 w 569"/>
                <a:gd name="T1" fmla="*/ 481 h 481"/>
                <a:gd name="T2" fmla="*/ 569 w 569"/>
                <a:gd name="T3" fmla="*/ 481 h 481"/>
                <a:gd name="T4" fmla="*/ 560 w 569"/>
                <a:gd name="T5" fmla="*/ 0 h 481"/>
                <a:gd name="T6" fmla="*/ 452 w 569"/>
                <a:gd name="T7" fmla="*/ 0 h 481"/>
                <a:gd name="T8" fmla="*/ 313 w 569"/>
                <a:gd name="T9" fmla="*/ 271 h 481"/>
                <a:gd name="T10" fmla="*/ 257 w 569"/>
                <a:gd name="T11" fmla="*/ 0 h 481"/>
                <a:gd name="T12" fmla="*/ 149 w 569"/>
                <a:gd name="T13" fmla="*/ 0 h 481"/>
                <a:gd name="T14" fmla="*/ 0 w 569"/>
                <a:gd name="T15" fmla="*/ 481 h 481"/>
                <a:gd name="T16" fmla="*/ 119 w 569"/>
                <a:gd name="T17" fmla="*/ 481 h 481"/>
                <a:gd name="T18" fmla="*/ 200 w 569"/>
                <a:gd name="T19" fmla="*/ 199 h 481"/>
                <a:gd name="T20" fmla="*/ 251 w 569"/>
                <a:gd name="T21" fmla="*/ 481 h 481"/>
                <a:gd name="T22" fmla="*/ 312 w 569"/>
                <a:gd name="T23" fmla="*/ 481 h 481"/>
                <a:gd name="T24" fmla="*/ 453 w 569"/>
                <a:gd name="T25" fmla="*/ 200 h 481"/>
                <a:gd name="T26" fmla="*/ 451 w 569"/>
                <a:gd name="T27" fmla="*/ 481 h 481"/>
                <a:gd name="T28" fmla="*/ 569 w 569"/>
                <a:gd name="T29" fmla="*/ 481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69" h="481">
                  <a:moveTo>
                    <a:pt x="569" y="481"/>
                  </a:moveTo>
                  <a:lnTo>
                    <a:pt x="569" y="481"/>
                  </a:lnTo>
                  <a:lnTo>
                    <a:pt x="560" y="0"/>
                  </a:lnTo>
                  <a:lnTo>
                    <a:pt x="452" y="0"/>
                  </a:lnTo>
                  <a:lnTo>
                    <a:pt x="313" y="271"/>
                  </a:lnTo>
                  <a:lnTo>
                    <a:pt x="257" y="0"/>
                  </a:lnTo>
                  <a:lnTo>
                    <a:pt x="149" y="0"/>
                  </a:lnTo>
                  <a:lnTo>
                    <a:pt x="0" y="481"/>
                  </a:lnTo>
                  <a:lnTo>
                    <a:pt x="119" y="481"/>
                  </a:lnTo>
                  <a:lnTo>
                    <a:pt x="200" y="199"/>
                  </a:lnTo>
                  <a:lnTo>
                    <a:pt x="251" y="481"/>
                  </a:lnTo>
                  <a:lnTo>
                    <a:pt x="312" y="481"/>
                  </a:lnTo>
                  <a:lnTo>
                    <a:pt x="453" y="200"/>
                  </a:lnTo>
                  <a:lnTo>
                    <a:pt x="451" y="481"/>
                  </a:lnTo>
                  <a:lnTo>
                    <a:pt x="569" y="48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B74EA68-3130-46EC-BBD0-CE7E4935A848}"/>
              </a:ext>
            </a:extLst>
          </p:cNvPr>
          <p:cNvSpPr/>
          <p:nvPr userDrawn="1"/>
        </p:nvSpPr>
        <p:spPr>
          <a:xfrm>
            <a:off x="292100" y="6416265"/>
            <a:ext cx="2147637" cy="201600"/>
          </a:xfrm>
          <a:custGeom>
            <a:avLst/>
            <a:gdLst>
              <a:gd name="connsiteX0" fmla="*/ 57150 w 1227772"/>
              <a:gd name="connsiteY0" fmla="*/ 42863 h 115252"/>
              <a:gd name="connsiteX1" fmla="*/ 25718 w 1227772"/>
              <a:gd name="connsiteY1" fmla="*/ 80010 h 115252"/>
              <a:gd name="connsiteX2" fmla="*/ 20955 w 1227772"/>
              <a:gd name="connsiteY2" fmla="*/ 80010 h 115252"/>
              <a:gd name="connsiteX3" fmla="*/ 20955 w 1227772"/>
              <a:gd name="connsiteY3" fmla="*/ 4763 h 115252"/>
              <a:gd name="connsiteX4" fmla="*/ 23813 w 1227772"/>
              <a:gd name="connsiteY4" fmla="*/ 4763 h 115252"/>
              <a:gd name="connsiteX5" fmla="*/ 57150 w 1227772"/>
              <a:gd name="connsiteY5" fmla="*/ 42863 h 115252"/>
              <a:gd name="connsiteX6" fmla="*/ 70485 w 1227772"/>
              <a:gd name="connsiteY6" fmla="*/ 43815 h 115252"/>
              <a:gd name="connsiteX7" fmla="*/ 27622 w 1227772"/>
              <a:gd name="connsiteY7" fmla="*/ 0 h 115252"/>
              <a:gd name="connsiteX8" fmla="*/ 0 w 1227772"/>
              <a:gd name="connsiteY8" fmla="*/ 0 h 115252"/>
              <a:gd name="connsiteX9" fmla="*/ 0 w 1227772"/>
              <a:gd name="connsiteY9" fmla="*/ 4763 h 115252"/>
              <a:gd name="connsiteX10" fmla="*/ 9525 w 1227772"/>
              <a:gd name="connsiteY10" fmla="*/ 5715 h 115252"/>
              <a:gd name="connsiteX11" fmla="*/ 9525 w 1227772"/>
              <a:gd name="connsiteY11" fmla="*/ 80963 h 115252"/>
              <a:gd name="connsiteX12" fmla="*/ 0 w 1227772"/>
              <a:gd name="connsiteY12" fmla="*/ 81915 h 115252"/>
              <a:gd name="connsiteX13" fmla="*/ 0 w 1227772"/>
              <a:gd name="connsiteY13" fmla="*/ 86677 h 115252"/>
              <a:gd name="connsiteX14" fmla="*/ 24765 w 1227772"/>
              <a:gd name="connsiteY14" fmla="*/ 86677 h 115252"/>
              <a:gd name="connsiteX15" fmla="*/ 70485 w 1227772"/>
              <a:gd name="connsiteY15" fmla="*/ 43815 h 115252"/>
              <a:gd name="connsiteX16" fmla="*/ 116205 w 1227772"/>
              <a:gd name="connsiteY16" fmla="*/ 50483 h 115252"/>
              <a:gd name="connsiteX17" fmla="*/ 91440 w 1227772"/>
              <a:gd name="connsiteY17" fmla="*/ 50483 h 115252"/>
              <a:gd name="connsiteX18" fmla="*/ 104775 w 1227772"/>
              <a:gd name="connsiteY18" fmla="*/ 32385 h 115252"/>
              <a:gd name="connsiteX19" fmla="*/ 115253 w 1227772"/>
              <a:gd name="connsiteY19" fmla="*/ 48577 h 115252"/>
              <a:gd name="connsiteX20" fmla="*/ 115253 w 1227772"/>
              <a:gd name="connsiteY20" fmla="*/ 50483 h 115252"/>
              <a:gd name="connsiteX21" fmla="*/ 126682 w 1227772"/>
              <a:gd name="connsiteY21" fmla="*/ 57150 h 115252"/>
              <a:gd name="connsiteX22" fmla="*/ 126682 w 1227772"/>
              <a:gd name="connsiteY22" fmla="*/ 52388 h 115252"/>
              <a:gd name="connsiteX23" fmla="*/ 104775 w 1227772"/>
              <a:gd name="connsiteY23" fmla="*/ 27623 h 115252"/>
              <a:gd name="connsiteX24" fmla="*/ 79057 w 1227772"/>
              <a:gd name="connsiteY24" fmla="*/ 58102 h 115252"/>
              <a:gd name="connsiteX25" fmla="*/ 103822 w 1227772"/>
              <a:gd name="connsiteY25" fmla="*/ 86677 h 115252"/>
              <a:gd name="connsiteX26" fmla="*/ 125730 w 1227772"/>
              <a:gd name="connsiteY26" fmla="*/ 71438 h 115252"/>
              <a:gd name="connsiteX27" fmla="*/ 120968 w 1227772"/>
              <a:gd name="connsiteY27" fmla="*/ 69533 h 115252"/>
              <a:gd name="connsiteX28" fmla="*/ 106680 w 1227772"/>
              <a:gd name="connsiteY28" fmla="*/ 79058 h 115252"/>
              <a:gd name="connsiteX29" fmla="*/ 91440 w 1227772"/>
              <a:gd name="connsiteY29" fmla="*/ 56198 h 115252"/>
              <a:gd name="connsiteX30" fmla="*/ 126682 w 1227772"/>
              <a:gd name="connsiteY30" fmla="*/ 56198 h 115252"/>
              <a:gd name="connsiteX31" fmla="*/ 132397 w 1227772"/>
              <a:gd name="connsiteY31" fmla="*/ 85725 h 115252"/>
              <a:gd name="connsiteX32" fmla="*/ 159068 w 1227772"/>
              <a:gd name="connsiteY32" fmla="*/ 85725 h 115252"/>
              <a:gd name="connsiteX33" fmla="*/ 159068 w 1227772"/>
              <a:gd name="connsiteY33" fmla="*/ 80963 h 115252"/>
              <a:gd name="connsiteX34" fmla="*/ 150495 w 1227772"/>
              <a:gd name="connsiteY34" fmla="*/ 80010 h 115252"/>
              <a:gd name="connsiteX35" fmla="*/ 150495 w 1227772"/>
              <a:gd name="connsiteY35" fmla="*/ 0 h 115252"/>
              <a:gd name="connsiteX36" fmla="*/ 131445 w 1227772"/>
              <a:gd name="connsiteY36" fmla="*/ 0 h 115252"/>
              <a:gd name="connsiteX37" fmla="*/ 131445 w 1227772"/>
              <a:gd name="connsiteY37" fmla="*/ 4763 h 115252"/>
              <a:gd name="connsiteX38" fmla="*/ 139065 w 1227772"/>
              <a:gd name="connsiteY38" fmla="*/ 5715 h 115252"/>
              <a:gd name="connsiteX39" fmla="*/ 139065 w 1227772"/>
              <a:gd name="connsiteY39" fmla="*/ 80010 h 115252"/>
              <a:gd name="connsiteX40" fmla="*/ 131445 w 1227772"/>
              <a:gd name="connsiteY40" fmla="*/ 80963 h 115252"/>
              <a:gd name="connsiteX41" fmla="*/ 131445 w 1227772"/>
              <a:gd name="connsiteY41" fmla="*/ 85725 h 115252"/>
              <a:gd name="connsiteX42" fmla="*/ 185738 w 1227772"/>
              <a:gd name="connsiteY42" fmla="*/ 12383 h 115252"/>
              <a:gd name="connsiteX43" fmla="*/ 178118 w 1227772"/>
              <a:gd name="connsiteY43" fmla="*/ 5715 h 115252"/>
              <a:gd name="connsiteX44" fmla="*/ 171450 w 1227772"/>
              <a:gd name="connsiteY44" fmla="*/ 12383 h 115252"/>
              <a:gd name="connsiteX45" fmla="*/ 178118 w 1227772"/>
              <a:gd name="connsiteY45" fmla="*/ 19050 h 115252"/>
              <a:gd name="connsiteX46" fmla="*/ 185738 w 1227772"/>
              <a:gd name="connsiteY46" fmla="*/ 12383 h 115252"/>
              <a:gd name="connsiteX47" fmla="*/ 166688 w 1227772"/>
              <a:gd name="connsiteY47" fmla="*/ 85725 h 115252"/>
              <a:gd name="connsiteX48" fmla="*/ 194310 w 1227772"/>
              <a:gd name="connsiteY48" fmla="*/ 85725 h 115252"/>
              <a:gd name="connsiteX49" fmla="*/ 194310 w 1227772"/>
              <a:gd name="connsiteY49" fmla="*/ 80963 h 115252"/>
              <a:gd name="connsiteX50" fmla="*/ 185738 w 1227772"/>
              <a:gd name="connsiteY50" fmla="*/ 80010 h 115252"/>
              <a:gd name="connsiteX51" fmla="*/ 185738 w 1227772"/>
              <a:gd name="connsiteY51" fmla="*/ 28575 h 115252"/>
              <a:gd name="connsiteX52" fmla="*/ 166688 w 1227772"/>
              <a:gd name="connsiteY52" fmla="*/ 28575 h 115252"/>
              <a:gd name="connsiteX53" fmla="*/ 166688 w 1227772"/>
              <a:gd name="connsiteY53" fmla="*/ 33338 h 115252"/>
              <a:gd name="connsiteX54" fmla="*/ 175260 w 1227772"/>
              <a:gd name="connsiteY54" fmla="*/ 34290 h 115252"/>
              <a:gd name="connsiteX55" fmla="*/ 175260 w 1227772"/>
              <a:gd name="connsiteY55" fmla="*/ 80963 h 115252"/>
              <a:gd name="connsiteX56" fmla="*/ 166688 w 1227772"/>
              <a:gd name="connsiteY56" fmla="*/ 81915 h 115252"/>
              <a:gd name="connsiteX57" fmla="*/ 166688 w 1227772"/>
              <a:gd name="connsiteY57" fmla="*/ 85725 h 115252"/>
              <a:gd name="connsiteX58" fmla="*/ 244793 w 1227772"/>
              <a:gd name="connsiteY58" fmla="*/ 33338 h 115252"/>
              <a:gd name="connsiteX59" fmla="*/ 250507 w 1227772"/>
              <a:gd name="connsiteY59" fmla="*/ 33338 h 115252"/>
              <a:gd name="connsiteX60" fmla="*/ 250507 w 1227772"/>
              <a:gd name="connsiteY60" fmla="*/ 28575 h 115252"/>
              <a:gd name="connsiteX61" fmla="*/ 230505 w 1227772"/>
              <a:gd name="connsiteY61" fmla="*/ 28575 h 115252"/>
              <a:gd name="connsiteX62" fmla="*/ 230505 w 1227772"/>
              <a:gd name="connsiteY62" fmla="*/ 33338 h 115252"/>
              <a:gd name="connsiteX63" fmla="*/ 238125 w 1227772"/>
              <a:gd name="connsiteY63" fmla="*/ 33338 h 115252"/>
              <a:gd name="connsiteX64" fmla="*/ 224790 w 1227772"/>
              <a:gd name="connsiteY64" fmla="*/ 73342 h 115252"/>
              <a:gd name="connsiteX65" fmla="*/ 211455 w 1227772"/>
              <a:gd name="connsiteY65" fmla="*/ 33338 h 115252"/>
              <a:gd name="connsiteX66" fmla="*/ 219075 w 1227772"/>
              <a:gd name="connsiteY66" fmla="*/ 33338 h 115252"/>
              <a:gd name="connsiteX67" fmla="*/ 219075 w 1227772"/>
              <a:gd name="connsiteY67" fmla="*/ 28575 h 115252"/>
              <a:gd name="connsiteX68" fmla="*/ 194310 w 1227772"/>
              <a:gd name="connsiteY68" fmla="*/ 28575 h 115252"/>
              <a:gd name="connsiteX69" fmla="*/ 194310 w 1227772"/>
              <a:gd name="connsiteY69" fmla="*/ 33338 h 115252"/>
              <a:gd name="connsiteX70" fmla="*/ 199072 w 1227772"/>
              <a:gd name="connsiteY70" fmla="*/ 33338 h 115252"/>
              <a:gd name="connsiteX71" fmla="*/ 217170 w 1227772"/>
              <a:gd name="connsiteY71" fmla="*/ 85725 h 115252"/>
              <a:gd name="connsiteX72" fmla="*/ 225743 w 1227772"/>
              <a:gd name="connsiteY72" fmla="*/ 85725 h 115252"/>
              <a:gd name="connsiteX73" fmla="*/ 244793 w 1227772"/>
              <a:gd name="connsiteY73" fmla="*/ 33338 h 115252"/>
              <a:gd name="connsiteX74" fmla="*/ 289560 w 1227772"/>
              <a:gd name="connsiteY74" fmla="*/ 50483 h 115252"/>
              <a:gd name="connsiteX75" fmla="*/ 264795 w 1227772"/>
              <a:gd name="connsiteY75" fmla="*/ 50483 h 115252"/>
              <a:gd name="connsiteX76" fmla="*/ 278130 w 1227772"/>
              <a:gd name="connsiteY76" fmla="*/ 32385 h 115252"/>
              <a:gd name="connsiteX77" fmla="*/ 288607 w 1227772"/>
              <a:gd name="connsiteY77" fmla="*/ 48577 h 115252"/>
              <a:gd name="connsiteX78" fmla="*/ 288607 w 1227772"/>
              <a:gd name="connsiteY78" fmla="*/ 50483 h 115252"/>
              <a:gd name="connsiteX79" fmla="*/ 300038 w 1227772"/>
              <a:gd name="connsiteY79" fmla="*/ 57150 h 115252"/>
              <a:gd name="connsiteX80" fmla="*/ 300038 w 1227772"/>
              <a:gd name="connsiteY80" fmla="*/ 52388 h 115252"/>
              <a:gd name="connsiteX81" fmla="*/ 278130 w 1227772"/>
              <a:gd name="connsiteY81" fmla="*/ 27623 h 115252"/>
              <a:gd name="connsiteX82" fmla="*/ 252413 w 1227772"/>
              <a:gd name="connsiteY82" fmla="*/ 58102 h 115252"/>
              <a:gd name="connsiteX83" fmla="*/ 277178 w 1227772"/>
              <a:gd name="connsiteY83" fmla="*/ 86677 h 115252"/>
              <a:gd name="connsiteX84" fmla="*/ 299085 w 1227772"/>
              <a:gd name="connsiteY84" fmla="*/ 71438 h 115252"/>
              <a:gd name="connsiteX85" fmla="*/ 294322 w 1227772"/>
              <a:gd name="connsiteY85" fmla="*/ 69533 h 115252"/>
              <a:gd name="connsiteX86" fmla="*/ 280035 w 1227772"/>
              <a:gd name="connsiteY86" fmla="*/ 79058 h 115252"/>
              <a:gd name="connsiteX87" fmla="*/ 264795 w 1227772"/>
              <a:gd name="connsiteY87" fmla="*/ 56198 h 115252"/>
              <a:gd name="connsiteX88" fmla="*/ 300038 w 1227772"/>
              <a:gd name="connsiteY88" fmla="*/ 56198 h 115252"/>
              <a:gd name="connsiteX89" fmla="*/ 352425 w 1227772"/>
              <a:gd name="connsiteY89" fmla="*/ 38100 h 115252"/>
              <a:gd name="connsiteX90" fmla="*/ 340995 w 1227772"/>
              <a:gd name="connsiteY90" fmla="*/ 27623 h 115252"/>
              <a:gd name="connsiteX91" fmla="*/ 324803 w 1227772"/>
              <a:gd name="connsiteY91" fmla="*/ 38100 h 115252"/>
              <a:gd name="connsiteX92" fmla="*/ 323850 w 1227772"/>
              <a:gd name="connsiteY92" fmla="*/ 28575 h 115252"/>
              <a:gd name="connsiteX93" fmla="*/ 307657 w 1227772"/>
              <a:gd name="connsiteY93" fmla="*/ 28575 h 115252"/>
              <a:gd name="connsiteX94" fmla="*/ 307657 w 1227772"/>
              <a:gd name="connsiteY94" fmla="*/ 33338 h 115252"/>
              <a:gd name="connsiteX95" fmla="*/ 315278 w 1227772"/>
              <a:gd name="connsiteY95" fmla="*/ 34290 h 115252"/>
              <a:gd name="connsiteX96" fmla="*/ 315278 w 1227772"/>
              <a:gd name="connsiteY96" fmla="*/ 80963 h 115252"/>
              <a:gd name="connsiteX97" fmla="*/ 307657 w 1227772"/>
              <a:gd name="connsiteY97" fmla="*/ 81915 h 115252"/>
              <a:gd name="connsiteX98" fmla="*/ 307657 w 1227772"/>
              <a:gd name="connsiteY98" fmla="*/ 86677 h 115252"/>
              <a:gd name="connsiteX99" fmla="*/ 338138 w 1227772"/>
              <a:gd name="connsiteY99" fmla="*/ 86677 h 115252"/>
              <a:gd name="connsiteX100" fmla="*/ 338138 w 1227772"/>
              <a:gd name="connsiteY100" fmla="*/ 81915 h 115252"/>
              <a:gd name="connsiteX101" fmla="*/ 325755 w 1227772"/>
              <a:gd name="connsiteY101" fmla="*/ 80963 h 115252"/>
              <a:gd name="connsiteX102" fmla="*/ 325755 w 1227772"/>
              <a:gd name="connsiteY102" fmla="*/ 49530 h 115252"/>
              <a:gd name="connsiteX103" fmla="*/ 337185 w 1227772"/>
              <a:gd name="connsiteY103" fmla="*/ 35242 h 115252"/>
              <a:gd name="connsiteX104" fmla="*/ 340995 w 1227772"/>
              <a:gd name="connsiteY104" fmla="*/ 38100 h 115252"/>
              <a:gd name="connsiteX105" fmla="*/ 340995 w 1227772"/>
              <a:gd name="connsiteY105" fmla="*/ 39052 h 115252"/>
              <a:gd name="connsiteX106" fmla="*/ 337185 w 1227772"/>
              <a:gd name="connsiteY106" fmla="*/ 40958 h 115252"/>
              <a:gd name="connsiteX107" fmla="*/ 344805 w 1227772"/>
              <a:gd name="connsiteY107" fmla="*/ 48577 h 115252"/>
              <a:gd name="connsiteX108" fmla="*/ 352425 w 1227772"/>
              <a:gd name="connsiteY108" fmla="*/ 38100 h 115252"/>
              <a:gd name="connsiteX109" fmla="*/ 378143 w 1227772"/>
              <a:gd name="connsiteY109" fmla="*/ 12383 h 115252"/>
              <a:gd name="connsiteX110" fmla="*/ 370522 w 1227772"/>
              <a:gd name="connsiteY110" fmla="*/ 5715 h 115252"/>
              <a:gd name="connsiteX111" fmla="*/ 363855 w 1227772"/>
              <a:gd name="connsiteY111" fmla="*/ 12383 h 115252"/>
              <a:gd name="connsiteX112" fmla="*/ 370522 w 1227772"/>
              <a:gd name="connsiteY112" fmla="*/ 19050 h 115252"/>
              <a:gd name="connsiteX113" fmla="*/ 378143 w 1227772"/>
              <a:gd name="connsiteY113" fmla="*/ 12383 h 115252"/>
              <a:gd name="connsiteX114" fmla="*/ 358140 w 1227772"/>
              <a:gd name="connsiteY114" fmla="*/ 85725 h 115252"/>
              <a:gd name="connsiteX115" fmla="*/ 385763 w 1227772"/>
              <a:gd name="connsiteY115" fmla="*/ 85725 h 115252"/>
              <a:gd name="connsiteX116" fmla="*/ 385763 w 1227772"/>
              <a:gd name="connsiteY116" fmla="*/ 80963 h 115252"/>
              <a:gd name="connsiteX117" fmla="*/ 377190 w 1227772"/>
              <a:gd name="connsiteY117" fmla="*/ 80010 h 115252"/>
              <a:gd name="connsiteX118" fmla="*/ 377190 w 1227772"/>
              <a:gd name="connsiteY118" fmla="*/ 28575 h 115252"/>
              <a:gd name="connsiteX119" fmla="*/ 358140 w 1227772"/>
              <a:gd name="connsiteY119" fmla="*/ 28575 h 115252"/>
              <a:gd name="connsiteX120" fmla="*/ 358140 w 1227772"/>
              <a:gd name="connsiteY120" fmla="*/ 33338 h 115252"/>
              <a:gd name="connsiteX121" fmla="*/ 366713 w 1227772"/>
              <a:gd name="connsiteY121" fmla="*/ 34290 h 115252"/>
              <a:gd name="connsiteX122" fmla="*/ 366713 w 1227772"/>
              <a:gd name="connsiteY122" fmla="*/ 80963 h 115252"/>
              <a:gd name="connsiteX123" fmla="*/ 358140 w 1227772"/>
              <a:gd name="connsiteY123" fmla="*/ 81915 h 115252"/>
              <a:gd name="connsiteX124" fmla="*/ 358140 w 1227772"/>
              <a:gd name="connsiteY124" fmla="*/ 85725 h 115252"/>
              <a:gd name="connsiteX125" fmla="*/ 429578 w 1227772"/>
              <a:gd name="connsiteY125" fmla="*/ 85725 h 115252"/>
              <a:gd name="connsiteX126" fmla="*/ 455295 w 1227772"/>
              <a:gd name="connsiteY126" fmla="*/ 85725 h 115252"/>
              <a:gd name="connsiteX127" fmla="*/ 455295 w 1227772"/>
              <a:gd name="connsiteY127" fmla="*/ 80963 h 115252"/>
              <a:gd name="connsiteX128" fmla="*/ 447675 w 1227772"/>
              <a:gd name="connsiteY128" fmla="*/ 80010 h 115252"/>
              <a:gd name="connsiteX129" fmla="*/ 447675 w 1227772"/>
              <a:gd name="connsiteY129" fmla="*/ 46673 h 115252"/>
              <a:gd name="connsiteX130" fmla="*/ 430530 w 1227772"/>
              <a:gd name="connsiteY130" fmla="*/ 27623 h 115252"/>
              <a:gd name="connsiteX131" fmla="*/ 410528 w 1227772"/>
              <a:gd name="connsiteY131" fmla="*/ 38100 h 115252"/>
              <a:gd name="connsiteX132" fmla="*/ 409575 w 1227772"/>
              <a:gd name="connsiteY132" fmla="*/ 28575 h 115252"/>
              <a:gd name="connsiteX133" fmla="*/ 393382 w 1227772"/>
              <a:gd name="connsiteY133" fmla="*/ 28575 h 115252"/>
              <a:gd name="connsiteX134" fmla="*/ 393382 w 1227772"/>
              <a:gd name="connsiteY134" fmla="*/ 33338 h 115252"/>
              <a:gd name="connsiteX135" fmla="*/ 401003 w 1227772"/>
              <a:gd name="connsiteY135" fmla="*/ 34290 h 115252"/>
              <a:gd name="connsiteX136" fmla="*/ 401003 w 1227772"/>
              <a:gd name="connsiteY136" fmla="*/ 80963 h 115252"/>
              <a:gd name="connsiteX137" fmla="*/ 393382 w 1227772"/>
              <a:gd name="connsiteY137" fmla="*/ 81915 h 115252"/>
              <a:gd name="connsiteX138" fmla="*/ 393382 w 1227772"/>
              <a:gd name="connsiteY138" fmla="*/ 86677 h 115252"/>
              <a:gd name="connsiteX139" fmla="*/ 419100 w 1227772"/>
              <a:gd name="connsiteY139" fmla="*/ 86677 h 115252"/>
              <a:gd name="connsiteX140" fmla="*/ 419100 w 1227772"/>
              <a:gd name="connsiteY140" fmla="*/ 81915 h 115252"/>
              <a:gd name="connsiteX141" fmla="*/ 411480 w 1227772"/>
              <a:gd name="connsiteY141" fmla="*/ 80963 h 115252"/>
              <a:gd name="connsiteX142" fmla="*/ 411480 w 1227772"/>
              <a:gd name="connsiteY142" fmla="*/ 50483 h 115252"/>
              <a:gd name="connsiteX143" fmla="*/ 425768 w 1227772"/>
              <a:gd name="connsiteY143" fmla="*/ 36195 h 115252"/>
              <a:gd name="connsiteX144" fmla="*/ 436245 w 1227772"/>
              <a:gd name="connsiteY144" fmla="*/ 48577 h 115252"/>
              <a:gd name="connsiteX145" fmla="*/ 436245 w 1227772"/>
              <a:gd name="connsiteY145" fmla="*/ 81915 h 115252"/>
              <a:gd name="connsiteX146" fmla="*/ 428625 w 1227772"/>
              <a:gd name="connsiteY146" fmla="*/ 82867 h 115252"/>
              <a:gd name="connsiteX147" fmla="*/ 428625 w 1227772"/>
              <a:gd name="connsiteY147" fmla="*/ 85725 h 115252"/>
              <a:gd name="connsiteX148" fmla="*/ 484822 w 1227772"/>
              <a:gd name="connsiteY148" fmla="*/ 87630 h 115252"/>
              <a:gd name="connsiteX149" fmla="*/ 501015 w 1227772"/>
              <a:gd name="connsiteY149" fmla="*/ 96202 h 115252"/>
              <a:gd name="connsiteX150" fmla="*/ 484822 w 1227772"/>
              <a:gd name="connsiteY150" fmla="*/ 107633 h 115252"/>
              <a:gd name="connsiteX151" fmla="*/ 466725 w 1227772"/>
              <a:gd name="connsiteY151" fmla="*/ 97155 h 115252"/>
              <a:gd name="connsiteX152" fmla="*/ 469582 w 1227772"/>
              <a:gd name="connsiteY152" fmla="*/ 87630 h 115252"/>
              <a:gd name="connsiteX153" fmla="*/ 484822 w 1227772"/>
              <a:gd name="connsiteY153" fmla="*/ 87630 h 115252"/>
              <a:gd name="connsiteX154" fmla="*/ 471488 w 1227772"/>
              <a:gd name="connsiteY154" fmla="*/ 46673 h 115252"/>
              <a:gd name="connsiteX155" fmla="*/ 481965 w 1227772"/>
              <a:gd name="connsiteY155" fmla="*/ 31433 h 115252"/>
              <a:gd name="connsiteX156" fmla="*/ 492443 w 1227772"/>
              <a:gd name="connsiteY156" fmla="*/ 46673 h 115252"/>
              <a:gd name="connsiteX157" fmla="*/ 481965 w 1227772"/>
              <a:gd name="connsiteY157" fmla="*/ 62865 h 115252"/>
              <a:gd name="connsiteX158" fmla="*/ 471488 w 1227772"/>
              <a:gd name="connsiteY158" fmla="*/ 46673 h 115252"/>
              <a:gd name="connsiteX159" fmla="*/ 471488 w 1227772"/>
              <a:gd name="connsiteY159" fmla="*/ 74295 h 115252"/>
              <a:gd name="connsiteX160" fmla="*/ 477203 w 1227772"/>
              <a:gd name="connsiteY160" fmla="*/ 67627 h 115252"/>
              <a:gd name="connsiteX161" fmla="*/ 483870 w 1227772"/>
              <a:gd name="connsiteY161" fmla="*/ 68580 h 115252"/>
              <a:gd name="connsiteX162" fmla="*/ 504825 w 1227772"/>
              <a:gd name="connsiteY162" fmla="*/ 47625 h 115252"/>
              <a:gd name="connsiteX163" fmla="*/ 499110 w 1227772"/>
              <a:gd name="connsiteY163" fmla="*/ 33338 h 115252"/>
              <a:gd name="connsiteX164" fmla="*/ 509588 w 1227772"/>
              <a:gd name="connsiteY164" fmla="*/ 31433 h 115252"/>
              <a:gd name="connsiteX165" fmla="*/ 509588 w 1227772"/>
              <a:gd name="connsiteY165" fmla="*/ 24765 h 115252"/>
              <a:gd name="connsiteX166" fmla="*/ 505778 w 1227772"/>
              <a:gd name="connsiteY166" fmla="*/ 23813 h 115252"/>
              <a:gd name="connsiteX167" fmla="*/ 495300 w 1227772"/>
              <a:gd name="connsiteY167" fmla="*/ 29527 h 115252"/>
              <a:gd name="connsiteX168" fmla="*/ 482918 w 1227772"/>
              <a:gd name="connsiteY168" fmla="*/ 26670 h 115252"/>
              <a:gd name="connsiteX169" fmla="*/ 460057 w 1227772"/>
              <a:gd name="connsiteY169" fmla="*/ 48577 h 115252"/>
              <a:gd name="connsiteX170" fmla="*/ 470535 w 1227772"/>
              <a:gd name="connsiteY170" fmla="*/ 66675 h 115252"/>
              <a:gd name="connsiteX171" fmla="*/ 460057 w 1227772"/>
              <a:gd name="connsiteY171" fmla="*/ 80010 h 115252"/>
              <a:gd name="connsiteX172" fmla="*/ 463868 w 1227772"/>
              <a:gd name="connsiteY172" fmla="*/ 86677 h 115252"/>
              <a:gd name="connsiteX173" fmla="*/ 456247 w 1227772"/>
              <a:gd name="connsiteY173" fmla="*/ 100965 h 115252"/>
              <a:gd name="connsiteX174" fmla="*/ 481013 w 1227772"/>
              <a:gd name="connsiteY174" fmla="*/ 115252 h 115252"/>
              <a:gd name="connsiteX175" fmla="*/ 508635 w 1227772"/>
              <a:gd name="connsiteY175" fmla="*/ 95250 h 115252"/>
              <a:gd name="connsiteX176" fmla="*/ 485775 w 1227772"/>
              <a:gd name="connsiteY176" fmla="*/ 78105 h 115252"/>
              <a:gd name="connsiteX177" fmla="*/ 475297 w 1227772"/>
              <a:gd name="connsiteY177" fmla="*/ 78105 h 115252"/>
              <a:gd name="connsiteX178" fmla="*/ 471488 w 1227772"/>
              <a:gd name="connsiteY178" fmla="*/ 74295 h 115252"/>
              <a:gd name="connsiteX179" fmla="*/ 572453 w 1227772"/>
              <a:gd name="connsiteY179" fmla="*/ 69533 h 115252"/>
              <a:gd name="connsiteX180" fmla="*/ 561022 w 1227772"/>
              <a:gd name="connsiteY180" fmla="*/ 80010 h 115252"/>
              <a:gd name="connsiteX181" fmla="*/ 553403 w 1227772"/>
              <a:gd name="connsiteY181" fmla="*/ 70485 h 115252"/>
              <a:gd name="connsiteX182" fmla="*/ 566738 w 1227772"/>
              <a:gd name="connsiteY182" fmla="*/ 59055 h 115252"/>
              <a:gd name="connsiteX183" fmla="*/ 572453 w 1227772"/>
              <a:gd name="connsiteY183" fmla="*/ 59055 h 115252"/>
              <a:gd name="connsiteX184" fmla="*/ 572453 w 1227772"/>
              <a:gd name="connsiteY184" fmla="*/ 69533 h 115252"/>
              <a:gd name="connsiteX185" fmla="*/ 583882 w 1227772"/>
              <a:gd name="connsiteY185" fmla="*/ 86677 h 115252"/>
              <a:gd name="connsiteX186" fmla="*/ 592455 w 1227772"/>
              <a:gd name="connsiteY186" fmla="*/ 84773 h 115252"/>
              <a:gd name="connsiteX187" fmla="*/ 591503 w 1227772"/>
              <a:gd name="connsiteY187" fmla="*/ 80963 h 115252"/>
              <a:gd name="connsiteX188" fmla="*/ 587693 w 1227772"/>
              <a:gd name="connsiteY188" fmla="*/ 81915 h 115252"/>
              <a:gd name="connsiteX189" fmla="*/ 583882 w 1227772"/>
              <a:gd name="connsiteY189" fmla="*/ 75248 h 115252"/>
              <a:gd name="connsiteX190" fmla="*/ 583882 w 1227772"/>
              <a:gd name="connsiteY190" fmla="*/ 49530 h 115252"/>
              <a:gd name="connsiteX191" fmla="*/ 563880 w 1227772"/>
              <a:gd name="connsiteY191" fmla="*/ 27623 h 115252"/>
              <a:gd name="connsiteX192" fmla="*/ 544830 w 1227772"/>
              <a:gd name="connsiteY192" fmla="*/ 41910 h 115252"/>
              <a:gd name="connsiteX193" fmla="*/ 551497 w 1227772"/>
              <a:gd name="connsiteY193" fmla="*/ 48577 h 115252"/>
              <a:gd name="connsiteX194" fmla="*/ 558165 w 1227772"/>
              <a:gd name="connsiteY194" fmla="*/ 42863 h 115252"/>
              <a:gd name="connsiteX195" fmla="*/ 557213 w 1227772"/>
              <a:gd name="connsiteY195" fmla="*/ 39052 h 115252"/>
              <a:gd name="connsiteX196" fmla="*/ 552450 w 1227772"/>
              <a:gd name="connsiteY196" fmla="*/ 39052 h 115252"/>
              <a:gd name="connsiteX197" fmla="*/ 552450 w 1227772"/>
              <a:gd name="connsiteY197" fmla="*/ 37148 h 115252"/>
              <a:gd name="connsiteX198" fmla="*/ 561975 w 1227772"/>
              <a:gd name="connsiteY198" fmla="*/ 32385 h 115252"/>
              <a:gd name="connsiteX199" fmla="*/ 573405 w 1227772"/>
              <a:gd name="connsiteY199" fmla="*/ 47625 h 115252"/>
              <a:gd name="connsiteX200" fmla="*/ 573405 w 1227772"/>
              <a:gd name="connsiteY200" fmla="*/ 55245 h 115252"/>
              <a:gd name="connsiteX201" fmla="*/ 565785 w 1227772"/>
              <a:gd name="connsiteY201" fmla="*/ 55245 h 115252"/>
              <a:gd name="connsiteX202" fmla="*/ 541972 w 1227772"/>
              <a:gd name="connsiteY202" fmla="*/ 71438 h 115252"/>
              <a:gd name="connsiteX203" fmla="*/ 557213 w 1227772"/>
              <a:gd name="connsiteY203" fmla="*/ 85725 h 115252"/>
              <a:gd name="connsiteX204" fmla="*/ 573405 w 1227772"/>
              <a:gd name="connsiteY204" fmla="*/ 77152 h 115252"/>
              <a:gd name="connsiteX205" fmla="*/ 583882 w 1227772"/>
              <a:gd name="connsiteY205" fmla="*/ 86677 h 115252"/>
              <a:gd name="connsiteX206" fmla="*/ 665797 w 1227772"/>
              <a:gd name="connsiteY206" fmla="*/ 57150 h 115252"/>
              <a:gd name="connsiteX207" fmla="*/ 652463 w 1227772"/>
              <a:gd name="connsiteY207" fmla="*/ 80963 h 115252"/>
              <a:gd name="connsiteX208" fmla="*/ 638175 w 1227772"/>
              <a:gd name="connsiteY208" fmla="*/ 66675 h 115252"/>
              <a:gd name="connsiteX209" fmla="*/ 638175 w 1227772"/>
              <a:gd name="connsiteY209" fmla="*/ 49530 h 115252"/>
              <a:gd name="connsiteX210" fmla="*/ 652463 w 1227772"/>
              <a:gd name="connsiteY210" fmla="*/ 34290 h 115252"/>
              <a:gd name="connsiteX211" fmla="*/ 665797 w 1227772"/>
              <a:gd name="connsiteY211" fmla="*/ 57150 h 115252"/>
              <a:gd name="connsiteX212" fmla="*/ 677228 w 1227772"/>
              <a:gd name="connsiteY212" fmla="*/ 56198 h 115252"/>
              <a:gd name="connsiteX213" fmla="*/ 656272 w 1227772"/>
              <a:gd name="connsiteY213" fmla="*/ 26670 h 115252"/>
              <a:gd name="connsiteX214" fmla="*/ 638175 w 1227772"/>
              <a:gd name="connsiteY214" fmla="*/ 36195 h 115252"/>
              <a:gd name="connsiteX215" fmla="*/ 638175 w 1227772"/>
              <a:gd name="connsiteY215" fmla="*/ 0 h 115252"/>
              <a:gd name="connsiteX216" fmla="*/ 620078 w 1227772"/>
              <a:gd name="connsiteY216" fmla="*/ 0 h 115252"/>
              <a:gd name="connsiteX217" fmla="*/ 620078 w 1227772"/>
              <a:gd name="connsiteY217" fmla="*/ 4763 h 115252"/>
              <a:gd name="connsiteX218" fmla="*/ 627697 w 1227772"/>
              <a:gd name="connsiteY218" fmla="*/ 5715 h 115252"/>
              <a:gd name="connsiteX219" fmla="*/ 627697 w 1227772"/>
              <a:gd name="connsiteY219" fmla="*/ 86677 h 115252"/>
              <a:gd name="connsiteX220" fmla="*/ 631507 w 1227772"/>
              <a:gd name="connsiteY220" fmla="*/ 86677 h 115252"/>
              <a:gd name="connsiteX221" fmla="*/ 636270 w 1227772"/>
              <a:gd name="connsiteY221" fmla="*/ 80010 h 115252"/>
              <a:gd name="connsiteX222" fmla="*/ 653415 w 1227772"/>
              <a:gd name="connsiteY222" fmla="*/ 86677 h 115252"/>
              <a:gd name="connsiteX223" fmla="*/ 677228 w 1227772"/>
              <a:gd name="connsiteY223" fmla="*/ 56198 h 115252"/>
              <a:gd name="connsiteX224" fmla="*/ 722947 w 1227772"/>
              <a:gd name="connsiteY224" fmla="*/ 50483 h 115252"/>
              <a:gd name="connsiteX225" fmla="*/ 698182 w 1227772"/>
              <a:gd name="connsiteY225" fmla="*/ 50483 h 115252"/>
              <a:gd name="connsiteX226" fmla="*/ 711518 w 1227772"/>
              <a:gd name="connsiteY226" fmla="*/ 32385 h 115252"/>
              <a:gd name="connsiteX227" fmla="*/ 721995 w 1227772"/>
              <a:gd name="connsiteY227" fmla="*/ 48577 h 115252"/>
              <a:gd name="connsiteX228" fmla="*/ 721995 w 1227772"/>
              <a:gd name="connsiteY228" fmla="*/ 50483 h 115252"/>
              <a:gd name="connsiteX229" fmla="*/ 733425 w 1227772"/>
              <a:gd name="connsiteY229" fmla="*/ 57150 h 115252"/>
              <a:gd name="connsiteX230" fmla="*/ 733425 w 1227772"/>
              <a:gd name="connsiteY230" fmla="*/ 52388 h 115252"/>
              <a:gd name="connsiteX231" fmla="*/ 711518 w 1227772"/>
              <a:gd name="connsiteY231" fmla="*/ 27623 h 115252"/>
              <a:gd name="connsiteX232" fmla="*/ 685800 w 1227772"/>
              <a:gd name="connsiteY232" fmla="*/ 58102 h 115252"/>
              <a:gd name="connsiteX233" fmla="*/ 710565 w 1227772"/>
              <a:gd name="connsiteY233" fmla="*/ 86677 h 115252"/>
              <a:gd name="connsiteX234" fmla="*/ 732472 w 1227772"/>
              <a:gd name="connsiteY234" fmla="*/ 71438 h 115252"/>
              <a:gd name="connsiteX235" fmla="*/ 727710 w 1227772"/>
              <a:gd name="connsiteY235" fmla="*/ 69533 h 115252"/>
              <a:gd name="connsiteX236" fmla="*/ 713422 w 1227772"/>
              <a:gd name="connsiteY236" fmla="*/ 79058 h 115252"/>
              <a:gd name="connsiteX237" fmla="*/ 698182 w 1227772"/>
              <a:gd name="connsiteY237" fmla="*/ 56198 h 115252"/>
              <a:gd name="connsiteX238" fmla="*/ 733425 w 1227772"/>
              <a:gd name="connsiteY238" fmla="*/ 56198 h 115252"/>
              <a:gd name="connsiteX239" fmla="*/ 815340 w 1227772"/>
              <a:gd name="connsiteY239" fmla="*/ 72390 h 115252"/>
              <a:gd name="connsiteX240" fmla="*/ 810578 w 1227772"/>
              <a:gd name="connsiteY240" fmla="*/ 71438 h 115252"/>
              <a:gd name="connsiteX241" fmla="*/ 802005 w 1227772"/>
              <a:gd name="connsiteY241" fmla="*/ 80963 h 115252"/>
              <a:gd name="connsiteX242" fmla="*/ 796290 w 1227772"/>
              <a:gd name="connsiteY242" fmla="*/ 72390 h 115252"/>
              <a:gd name="connsiteX243" fmla="*/ 796290 w 1227772"/>
              <a:gd name="connsiteY243" fmla="*/ 35242 h 115252"/>
              <a:gd name="connsiteX244" fmla="*/ 808672 w 1227772"/>
              <a:gd name="connsiteY244" fmla="*/ 35242 h 115252"/>
              <a:gd name="connsiteX245" fmla="*/ 808672 w 1227772"/>
              <a:gd name="connsiteY245" fmla="*/ 28575 h 115252"/>
              <a:gd name="connsiteX246" fmla="*/ 796290 w 1227772"/>
              <a:gd name="connsiteY246" fmla="*/ 28575 h 115252"/>
              <a:gd name="connsiteX247" fmla="*/ 796290 w 1227772"/>
              <a:gd name="connsiteY247" fmla="*/ 11430 h 115252"/>
              <a:gd name="connsiteX248" fmla="*/ 793432 w 1227772"/>
              <a:gd name="connsiteY248" fmla="*/ 11430 h 115252"/>
              <a:gd name="connsiteX249" fmla="*/ 785813 w 1227772"/>
              <a:gd name="connsiteY249" fmla="*/ 13335 h 115252"/>
              <a:gd name="connsiteX250" fmla="*/ 785813 w 1227772"/>
              <a:gd name="connsiteY250" fmla="*/ 28575 h 115252"/>
              <a:gd name="connsiteX251" fmla="*/ 759143 w 1227772"/>
              <a:gd name="connsiteY251" fmla="*/ 28575 h 115252"/>
              <a:gd name="connsiteX252" fmla="*/ 759143 w 1227772"/>
              <a:gd name="connsiteY252" fmla="*/ 11430 h 115252"/>
              <a:gd name="connsiteX253" fmla="*/ 756285 w 1227772"/>
              <a:gd name="connsiteY253" fmla="*/ 11430 h 115252"/>
              <a:gd name="connsiteX254" fmla="*/ 748665 w 1227772"/>
              <a:gd name="connsiteY254" fmla="*/ 13335 h 115252"/>
              <a:gd name="connsiteX255" fmla="*/ 748665 w 1227772"/>
              <a:gd name="connsiteY255" fmla="*/ 28575 h 115252"/>
              <a:gd name="connsiteX256" fmla="*/ 740093 w 1227772"/>
              <a:gd name="connsiteY256" fmla="*/ 28575 h 115252"/>
              <a:gd name="connsiteX257" fmla="*/ 740093 w 1227772"/>
              <a:gd name="connsiteY257" fmla="*/ 34290 h 115252"/>
              <a:gd name="connsiteX258" fmla="*/ 748665 w 1227772"/>
              <a:gd name="connsiteY258" fmla="*/ 34290 h 115252"/>
              <a:gd name="connsiteX259" fmla="*/ 748665 w 1227772"/>
              <a:gd name="connsiteY259" fmla="*/ 73342 h 115252"/>
              <a:gd name="connsiteX260" fmla="*/ 762000 w 1227772"/>
              <a:gd name="connsiteY260" fmla="*/ 86677 h 115252"/>
              <a:gd name="connsiteX261" fmla="*/ 778193 w 1227772"/>
              <a:gd name="connsiteY261" fmla="*/ 72390 h 115252"/>
              <a:gd name="connsiteX262" fmla="*/ 773430 w 1227772"/>
              <a:gd name="connsiteY262" fmla="*/ 71438 h 115252"/>
              <a:gd name="connsiteX263" fmla="*/ 764857 w 1227772"/>
              <a:gd name="connsiteY263" fmla="*/ 80963 h 115252"/>
              <a:gd name="connsiteX264" fmla="*/ 759143 w 1227772"/>
              <a:gd name="connsiteY264" fmla="*/ 72390 h 115252"/>
              <a:gd name="connsiteX265" fmla="*/ 759143 w 1227772"/>
              <a:gd name="connsiteY265" fmla="*/ 35242 h 115252"/>
              <a:gd name="connsiteX266" fmla="*/ 785813 w 1227772"/>
              <a:gd name="connsiteY266" fmla="*/ 35242 h 115252"/>
              <a:gd name="connsiteX267" fmla="*/ 785813 w 1227772"/>
              <a:gd name="connsiteY267" fmla="*/ 74295 h 115252"/>
              <a:gd name="connsiteX268" fmla="*/ 799147 w 1227772"/>
              <a:gd name="connsiteY268" fmla="*/ 87630 h 115252"/>
              <a:gd name="connsiteX269" fmla="*/ 815340 w 1227772"/>
              <a:gd name="connsiteY269" fmla="*/ 72390 h 115252"/>
              <a:gd name="connsiteX270" fmla="*/ 858203 w 1227772"/>
              <a:gd name="connsiteY270" fmla="*/ 50483 h 115252"/>
              <a:gd name="connsiteX271" fmla="*/ 833438 w 1227772"/>
              <a:gd name="connsiteY271" fmla="*/ 50483 h 115252"/>
              <a:gd name="connsiteX272" fmla="*/ 846772 w 1227772"/>
              <a:gd name="connsiteY272" fmla="*/ 32385 h 115252"/>
              <a:gd name="connsiteX273" fmla="*/ 857250 w 1227772"/>
              <a:gd name="connsiteY273" fmla="*/ 48577 h 115252"/>
              <a:gd name="connsiteX274" fmla="*/ 857250 w 1227772"/>
              <a:gd name="connsiteY274" fmla="*/ 50483 h 115252"/>
              <a:gd name="connsiteX275" fmla="*/ 868680 w 1227772"/>
              <a:gd name="connsiteY275" fmla="*/ 57150 h 115252"/>
              <a:gd name="connsiteX276" fmla="*/ 868680 w 1227772"/>
              <a:gd name="connsiteY276" fmla="*/ 52388 h 115252"/>
              <a:gd name="connsiteX277" fmla="*/ 846772 w 1227772"/>
              <a:gd name="connsiteY277" fmla="*/ 27623 h 115252"/>
              <a:gd name="connsiteX278" fmla="*/ 821055 w 1227772"/>
              <a:gd name="connsiteY278" fmla="*/ 58102 h 115252"/>
              <a:gd name="connsiteX279" fmla="*/ 845820 w 1227772"/>
              <a:gd name="connsiteY279" fmla="*/ 86677 h 115252"/>
              <a:gd name="connsiteX280" fmla="*/ 867728 w 1227772"/>
              <a:gd name="connsiteY280" fmla="*/ 71438 h 115252"/>
              <a:gd name="connsiteX281" fmla="*/ 862965 w 1227772"/>
              <a:gd name="connsiteY281" fmla="*/ 69533 h 115252"/>
              <a:gd name="connsiteX282" fmla="*/ 848678 w 1227772"/>
              <a:gd name="connsiteY282" fmla="*/ 79058 h 115252"/>
              <a:gd name="connsiteX283" fmla="*/ 833438 w 1227772"/>
              <a:gd name="connsiteY283" fmla="*/ 56198 h 115252"/>
              <a:gd name="connsiteX284" fmla="*/ 868680 w 1227772"/>
              <a:gd name="connsiteY284" fmla="*/ 56198 h 115252"/>
              <a:gd name="connsiteX285" fmla="*/ 920115 w 1227772"/>
              <a:gd name="connsiteY285" fmla="*/ 38100 h 115252"/>
              <a:gd name="connsiteX286" fmla="*/ 908685 w 1227772"/>
              <a:gd name="connsiteY286" fmla="*/ 27623 h 115252"/>
              <a:gd name="connsiteX287" fmla="*/ 892493 w 1227772"/>
              <a:gd name="connsiteY287" fmla="*/ 38100 h 115252"/>
              <a:gd name="connsiteX288" fmla="*/ 891540 w 1227772"/>
              <a:gd name="connsiteY288" fmla="*/ 28575 h 115252"/>
              <a:gd name="connsiteX289" fmla="*/ 875347 w 1227772"/>
              <a:gd name="connsiteY289" fmla="*/ 28575 h 115252"/>
              <a:gd name="connsiteX290" fmla="*/ 875347 w 1227772"/>
              <a:gd name="connsiteY290" fmla="*/ 33338 h 115252"/>
              <a:gd name="connsiteX291" fmla="*/ 882968 w 1227772"/>
              <a:gd name="connsiteY291" fmla="*/ 34290 h 115252"/>
              <a:gd name="connsiteX292" fmla="*/ 882968 w 1227772"/>
              <a:gd name="connsiteY292" fmla="*/ 80963 h 115252"/>
              <a:gd name="connsiteX293" fmla="*/ 875347 w 1227772"/>
              <a:gd name="connsiteY293" fmla="*/ 81915 h 115252"/>
              <a:gd name="connsiteX294" fmla="*/ 875347 w 1227772"/>
              <a:gd name="connsiteY294" fmla="*/ 86677 h 115252"/>
              <a:gd name="connsiteX295" fmla="*/ 905828 w 1227772"/>
              <a:gd name="connsiteY295" fmla="*/ 86677 h 115252"/>
              <a:gd name="connsiteX296" fmla="*/ 905828 w 1227772"/>
              <a:gd name="connsiteY296" fmla="*/ 81915 h 115252"/>
              <a:gd name="connsiteX297" fmla="*/ 893445 w 1227772"/>
              <a:gd name="connsiteY297" fmla="*/ 80963 h 115252"/>
              <a:gd name="connsiteX298" fmla="*/ 893445 w 1227772"/>
              <a:gd name="connsiteY298" fmla="*/ 49530 h 115252"/>
              <a:gd name="connsiteX299" fmla="*/ 904875 w 1227772"/>
              <a:gd name="connsiteY299" fmla="*/ 35242 h 115252"/>
              <a:gd name="connsiteX300" fmla="*/ 908685 w 1227772"/>
              <a:gd name="connsiteY300" fmla="*/ 38100 h 115252"/>
              <a:gd name="connsiteX301" fmla="*/ 908685 w 1227772"/>
              <a:gd name="connsiteY301" fmla="*/ 39052 h 115252"/>
              <a:gd name="connsiteX302" fmla="*/ 904875 w 1227772"/>
              <a:gd name="connsiteY302" fmla="*/ 40958 h 115252"/>
              <a:gd name="connsiteX303" fmla="*/ 912495 w 1227772"/>
              <a:gd name="connsiteY303" fmla="*/ 48577 h 115252"/>
              <a:gd name="connsiteX304" fmla="*/ 920115 w 1227772"/>
              <a:gd name="connsiteY304" fmla="*/ 38100 h 115252"/>
              <a:gd name="connsiteX305" fmla="*/ 1024890 w 1227772"/>
              <a:gd name="connsiteY305" fmla="*/ 33338 h 115252"/>
              <a:gd name="connsiteX306" fmla="*/ 1030605 w 1227772"/>
              <a:gd name="connsiteY306" fmla="*/ 33338 h 115252"/>
              <a:gd name="connsiteX307" fmla="*/ 1030605 w 1227772"/>
              <a:gd name="connsiteY307" fmla="*/ 28575 h 115252"/>
              <a:gd name="connsiteX308" fmla="*/ 1010603 w 1227772"/>
              <a:gd name="connsiteY308" fmla="*/ 28575 h 115252"/>
              <a:gd name="connsiteX309" fmla="*/ 1010603 w 1227772"/>
              <a:gd name="connsiteY309" fmla="*/ 33338 h 115252"/>
              <a:gd name="connsiteX310" fmla="*/ 1018222 w 1227772"/>
              <a:gd name="connsiteY310" fmla="*/ 33338 h 115252"/>
              <a:gd name="connsiteX311" fmla="*/ 1007745 w 1227772"/>
              <a:gd name="connsiteY311" fmla="*/ 74295 h 115252"/>
              <a:gd name="connsiteX312" fmla="*/ 993457 w 1227772"/>
              <a:gd name="connsiteY312" fmla="*/ 33338 h 115252"/>
              <a:gd name="connsiteX313" fmla="*/ 999172 w 1227772"/>
              <a:gd name="connsiteY313" fmla="*/ 33338 h 115252"/>
              <a:gd name="connsiteX314" fmla="*/ 999172 w 1227772"/>
              <a:gd name="connsiteY314" fmla="*/ 28575 h 115252"/>
              <a:gd name="connsiteX315" fmla="*/ 978218 w 1227772"/>
              <a:gd name="connsiteY315" fmla="*/ 28575 h 115252"/>
              <a:gd name="connsiteX316" fmla="*/ 978218 w 1227772"/>
              <a:gd name="connsiteY316" fmla="*/ 33338 h 115252"/>
              <a:gd name="connsiteX317" fmla="*/ 982980 w 1227772"/>
              <a:gd name="connsiteY317" fmla="*/ 33338 h 115252"/>
              <a:gd name="connsiteX318" fmla="*/ 985838 w 1227772"/>
              <a:gd name="connsiteY318" fmla="*/ 42863 h 115252"/>
              <a:gd name="connsiteX319" fmla="*/ 974407 w 1227772"/>
              <a:gd name="connsiteY319" fmla="*/ 74295 h 115252"/>
              <a:gd name="connsiteX320" fmla="*/ 962025 w 1227772"/>
              <a:gd name="connsiteY320" fmla="*/ 33338 h 115252"/>
              <a:gd name="connsiteX321" fmla="*/ 969645 w 1227772"/>
              <a:gd name="connsiteY321" fmla="*/ 33338 h 115252"/>
              <a:gd name="connsiteX322" fmla="*/ 969645 w 1227772"/>
              <a:gd name="connsiteY322" fmla="*/ 28575 h 115252"/>
              <a:gd name="connsiteX323" fmla="*/ 944880 w 1227772"/>
              <a:gd name="connsiteY323" fmla="*/ 28575 h 115252"/>
              <a:gd name="connsiteX324" fmla="*/ 944880 w 1227772"/>
              <a:gd name="connsiteY324" fmla="*/ 33338 h 115252"/>
              <a:gd name="connsiteX325" fmla="*/ 949643 w 1227772"/>
              <a:gd name="connsiteY325" fmla="*/ 33338 h 115252"/>
              <a:gd name="connsiteX326" fmla="*/ 966788 w 1227772"/>
              <a:gd name="connsiteY326" fmla="*/ 85725 h 115252"/>
              <a:gd name="connsiteX327" fmla="*/ 975360 w 1227772"/>
              <a:gd name="connsiteY327" fmla="*/ 85725 h 115252"/>
              <a:gd name="connsiteX328" fmla="*/ 987743 w 1227772"/>
              <a:gd name="connsiteY328" fmla="*/ 52388 h 115252"/>
              <a:gd name="connsiteX329" fmla="*/ 988695 w 1227772"/>
              <a:gd name="connsiteY329" fmla="*/ 52388 h 115252"/>
              <a:gd name="connsiteX330" fmla="*/ 1001078 w 1227772"/>
              <a:gd name="connsiteY330" fmla="*/ 85725 h 115252"/>
              <a:gd name="connsiteX331" fmla="*/ 1009650 w 1227772"/>
              <a:gd name="connsiteY331" fmla="*/ 85725 h 115252"/>
              <a:gd name="connsiteX332" fmla="*/ 1024890 w 1227772"/>
              <a:gd name="connsiteY332" fmla="*/ 33338 h 115252"/>
              <a:gd name="connsiteX333" fmla="*/ 1072515 w 1227772"/>
              <a:gd name="connsiteY333" fmla="*/ 57150 h 115252"/>
              <a:gd name="connsiteX334" fmla="*/ 1059180 w 1227772"/>
              <a:gd name="connsiteY334" fmla="*/ 80963 h 115252"/>
              <a:gd name="connsiteX335" fmla="*/ 1044893 w 1227772"/>
              <a:gd name="connsiteY335" fmla="*/ 56198 h 115252"/>
              <a:gd name="connsiteX336" fmla="*/ 1058228 w 1227772"/>
              <a:gd name="connsiteY336" fmla="*/ 32385 h 115252"/>
              <a:gd name="connsiteX337" fmla="*/ 1072515 w 1227772"/>
              <a:gd name="connsiteY337" fmla="*/ 57150 h 115252"/>
              <a:gd name="connsiteX338" fmla="*/ 1084898 w 1227772"/>
              <a:gd name="connsiteY338" fmla="*/ 57150 h 115252"/>
              <a:gd name="connsiteX339" fmla="*/ 1059180 w 1227772"/>
              <a:gd name="connsiteY339" fmla="*/ 27623 h 115252"/>
              <a:gd name="connsiteX340" fmla="*/ 1033463 w 1227772"/>
              <a:gd name="connsiteY340" fmla="*/ 58102 h 115252"/>
              <a:gd name="connsiteX341" fmla="*/ 1059180 w 1227772"/>
              <a:gd name="connsiteY341" fmla="*/ 87630 h 115252"/>
              <a:gd name="connsiteX342" fmla="*/ 1084898 w 1227772"/>
              <a:gd name="connsiteY342" fmla="*/ 57150 h 115252"/>
              <a:gd name="connsiteX343" fmla="*/ 1136332 w 1227772"/>
              <a:gd name="connsiteY343" fmla="*/ 38100 h 115252"/>
              <a:gd name="connsiteX344" fmla="*/ 1124903 w 1227772"/>
              <a:gd name="connsiteY344" fmla="*/ 27623 h 115252"/>
              <a:gd name="connsiteX345" fmla="*/ 1108710 w 1227772"/>
              <a:gd name="connsiteY345" fmla="*/ 38100 h 115252"/>
              <a:gd name="connsiteX346" fmla="*/ 1107757 w 1227772"/>
              <a:gd name="connsiteY346" fmla="*/ 28575 h 115252"/>
              <a:gd name="connsiteX347" fmla="*/ 1091565 w 1227772"/>
              <a:gd name="connsiteY347" fmla="*/ 28575 h 115252"/>
              <a:gd name="connsiteX348" fmla="*/ 1091565 w 1227772"/>
              <a:gd name="connsiteY348" fmla="*/ 33338 h 115252"/>
              <a:gd name="connsiteX349" fmla="*/ 1099185 w 1227772"/>
              <a:gd name="connsiteY349" fmla="*/ 34290 h 115252"/>
              <a:gd name="connsiteX350" fmla="*/ 1099185 w 1227772"/>
              <a:gd name="connsiteY350" fmla="*/ 80963 h 115252"/>
              <a:gd name="connsiteX351" fmla="*/ 1091565 w 1227772"/>
              <a:gd name="connsiteY351" fmla="*/ 81915 h 115252"/>
              <a:gd name="connsiteX352" fmla="*/ 1091565 w 1227772"/>
              <a:gd name="connsiteY352" fmla="*/ 86677 h 115252"/>
              <a:gd name="connsiteX353" fmla="*/ 1122045 w 1227772"/>
              <a:gd name="connsiteY353" fmla="*/ 86677 h 115252"/>
              <a:gd name="connsiteX354" fmla="*/ 1122045 w 1227772"/>
              <a:gd name="connsiteY354" fmla="*/ 81915 h 115252"/>
              <a:gd name="connsiteX355" fmla="*/ 1109663 w 1227772"/>
              <a:gd name="connsiteY355" fmla="*/ 80963 h 115252"/>
              <a:gd name="connsiteX356" fmla="*/ 1109663 w 1227772"/>
              <a:gd name="connsiteY356" fmla="*/ 49530 h 115252"/>
              <a:gd name="connsiteX357" fmla="*/ 1121093 w 1227772"/>
              <a:gd name="connsiteY357" fmla="*/ 35242 h 115252"/>
              <a:gd name="connsiteX358" fmla="*/ 1124903 w 1227772"/>
              <a:gd name="connsiteY358" fmla="*/ 38100 h 115252"/>
              <a:gd name="connsiteX359" fmla="*/ 1124903 w 1227772"/>
              <a:gd name="connsiteY359" fmla="*/ 39052 h 115252"/>
              <a:gd name="connsiteX360" fmla="*/ 1121093 w 1227772"/>
              <a:gd name="connsiteY360" fmla="*/ 40958 h 115252"/>
              <a:gd name="connsiteX361" fmla="*/ 1128713 w 1227772"/>
              <a:gd name="connsiteY361" fmla="*/ 48577 h 115252"/>
              <a:gd name="connsiteX362" fmla="*/ 1136332 w 1227772"/>
              <a:gd name="connsiteY362" fmla="*/ 38100 h 115252"/>
              <a:gd name="connsiteX363" fmla="*/ 1138238 w 1227772"/>
              <a:gd name="connsiteY363" fmla="*/ 85725 h 115252"/>
              <a:gd name="connsiteX364" fmla="*/ 1164907 w 1227772"/>
              <a:gd name="connsiteY364" fmla="*/ 85725 h 115252"/>
              <a:gd name="connsiteX365" fmla="*/ 1164907 w 1227772"/>
              <a:gd name="connsiteY365" fmla="*/ 80963 h 115252"/>
              <a:gd name="connsiteX366" fmla="*/ 1156335 w 1227772"/>
              <a:gd name="connsiteY366" fmla="*/ 80010 h 115252"/>
              <a:gd name="connsiteX367" fmla="*/ 1156335 w 1227772"/>
              <a:gd name="connsiteY367" fmla="*/ 0 h 115252"/>
              <a:gd name="connsiteX368" fmla="*/ 1137285 w 1227772"/>
              <a:gd name="connsiteY368" fmla="*/ 0 h 115252"/>
              <a:gd name="connsiteX369" fmla="*/ 1137285 w 1227772"/>
              <a:gd name="connsiteY369" fmla="*/ 4763 h 115252"/>
              <a:gd name="connsiteX370" fmla="*/ 1144905 w 1227772"/>
              <a:gd name="connsiteY370" fmla="*/ 5715 h 115252"/>
              <a:gd name="connsiteX371" fmla="*/ 1144905 w 1227772"/>
              <a:gd name="connsiteY371" fmla="*/ 80010 h 115252"/>
              <a:gd name="connsiteX372" fmla="*/ 1137285 w 1227772"/>
              <a:gd name="connsiteY372" fmla="*/ 80963 h 115252"/>
              <a:gd name="connsiteX373" fmla="*/ 1137285 w 1227772"/>
              <a:gd name="connsiteY373" fmla="*/ 85725 h 115252"/>
              <a:gd name="connsiteX374" fmla="*/ 1209675 w 1227772"/>
              <a:gd name="connsiteY374" fmla="*/ 64770 h 115252"/>
              <a:gd name="connsiteX375" fmla="*/ 1195388 w 1227772"/>
              <a:gd name="connsiteY375" fmla="*/ 79058 h 115252"/>
              <a:gd name="connsiteX376" fmla="*/ 1182053 w 1227772"/>
              <a:gd name="connsiteY376" fmla="*/ 56198 h 115252"/>
              <a:gd name="connsiteX377" fmla="*/ 1196340 w 1227772"/>
              <a:gd name="connsiteY377" fmla="*/ 32385 h 115252"/>
              <a:gd name="connsiteX378" fmla="*/ 1209675 w 1227772"/>
              <a:gd name="connsiteY378" fmla="*/ 45720 h 115252"/>
              <a:gd name="connsiteX379" fmla="*/ 1209675 w 1227772"/>
              <a:gd name="connsiteY379" fmla="*/ 64770 h 115252"/>
              <a:gd name="connsiteX380" fmla="*/ 1227773 w 1227772"/>
              <a:gd name="connsiteY380" fmla="*/ 85725 h 115252"/>
              <a:gd name="connsiteX381" fmla="*/ 1227773 w 1227772"/>
              <a:gd name="connsiteY381" fmla="*/ 80963 h 115252"/>
              <a:gd name="connsiteX382" fmla="*/ 1220153 w 1227772"/>
              <a:gd name="connsiteY382" fmla="*/ 80010 h 115252"/>
              <a:gd name="connsiteX383" fmla="*/ 1220153 w 1227772"/>
              <a:gd name="connsiteY383" fmla="*/ 0 h 115252"/>
              <a:gd name="connsiteX384" fmla="*/ 1200150 w 1227772"/>
              <a:gd name="connsiteY384" fmla="*/ 0 h 115252"/>
              <a:gd name="connsiteX385" fmla="*/ 1200150 w 1227772"/>
              <a:gd name="connsiteY385" fmla="*/ 4763 h 115252"/>
              <a:gd name="connsiteX386" fmla="*/ 1208723 w 1227772"/>
              <a:gd name="connsiteY386" fmla="*/ 5715 h 115252"/>
              <a:gd name="connsiteX387" fmla="*/ 1208723 w 1227772"/>
              <a:gd name="connsiteY387" fmla="*/ 33338 h 115252"/>
              <a:gd name="connsiteX388" fmla="*/ 1193482 w 1227772"/>
              <a:gd name="connsiteY388" fmla="*/ 26670 h 115252"/>
              <a:gd name="connsiteX389" fmla="*/ 1169670 w 1227772"/>
              <a:gd name="connsiteY389" fmla="*/ 57150 h 115252"/>
              <a:gd name="connsiteX390" fmla="*/ 1191578 w 1227772"/>
              <a:gd name="connsiteY390" fmla="*/ 85725 h 115252"/>
              <a:gd name="connsiteX391" fmla="*/ 1209675 w 1227772"/>
              <a:gd name="connsiteY391" fmla="*/ 76200 h 115252"/>
              <a:gd name="connsiteX392" fmla="*/ 1210628 w 1227772"/>
              <a:gd name="connsiteY392" fmla="*/ 84773 h 115252"/>
              <a:gd name="connsiteX393" fmla="*/ 1227773 w 1227772"/>
              <a:gd name="connsiteY393" fmla="*/ 84773 h 115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</a:cxnLst>
            <a:rect l="l" t="t" r="r" b="b"/>
            <a:pathLst>
              <a:path w="1227772" h="115252">
                <a:moveTo>
                  <a:pt x="57150" y="42863"/>
                </a:moveTo>
                <a:cubicBezTo>
                  <a:pt x="57150" y="65723"/>
                  <a:pt x="47625" y="80010"/>
                  <a:pt x="25718" y="80010"/>
                </a:cubicBezTo>
                <a:lnTo>
                  <a:pt x="20955" y="80010"/>
                </a:lnTo>
                <a:lnTo>
                  <a:pt x="20955" y="4763"/>
                </a:lnTo>
                <a:lnTo>
                  <a:pt x="23813" y="4763"/>
                </a:lnTo>
                <a:cubicBezTo>
                  <a:pt x="46672" y="5715"/>
                  <a:pt x="57150" y="16192"/>
                  <a:pt x="57150" y="42863"/>
                </a:cubicBezTo>
                <a:moveTo>
                  <a:pt x="70485" y="43815"/>
                </a:moveTo>
                <a:cubicBezTo>
                  <a:pt x="70485" y="15240"/>
                  <a:pt x="54293" y="0"/>
                  <a:pt x="27622" y="0"/>
                </a:cubicBezTo>
                <a:lnTo>
                  <a:pt x="0" y="0"/>
                </a:lnTo>
                <a:lnTo>
                  <a:pt x="0" y="4763"/>
                </a:lnTo>
                <a:lnTo>
                  <a:pt x="9525" y="5715"/>
                </a:lnTo>
                <a:lnTo>
                  <a:pt x="9525" y="80963"/>
                </a:lnTo>
                <a:lnTo>
                  <a:pt x="0" y="81915"/>
                </a:lnTo>
                <a:lnTo>
                  <a:pt x="0" y="86677"/>
                </a:lnTo>
                <a:lnTo>
                  <a:pt x="24765" y="86677"/>
                </a:lnTo>
                <a:cubicBezTo>
                  <a:pt x="50482" y="85725"/>
                  <a:pt x="70485" y="76200"/>
                  <a:pt x="70485" y="43815"/>
                </a:cubicBezTo>
                <a:moveTo>
                  <a:pt x="116205" y="50483"/>
                </a:moveTo>
                <a:lnTo>
                  <a:pt x="91440" y="50483"/>
                </a:lnTo>
                <a:cubicBezTo>
                  <a:pt x="92393" y="40958"/>
                  <a:pt x="96203" y="32385"/>
                  <a:pt x="104775" y="32385"/>
                </a:cubicBezTo>
                <a:cubicBezTo>
                  <a:pt x="112395" y="32385"/>
                  <a:pt x="115253" y="38100"/>
                  <a:pt x="115253" y="48577"/>
                </a:cubicBezTo>
                <a:lnTo>
                  <a:pt x="115253" y="50483"/>
                </a:lnTo>
                <a:close/>
                <a:moveTo>
                  <a:pt x="126682" y="57150"/>
                </a:moveTo>
                <a:cubicBezTo>
                  <a:pt x="126682" y="55245"/>
                  <a:pt x="126682" y="54292"/>
                  <a:pt x="126682" y="52388"/>
                </a:cubicBezTo>
                <a:cubicBezTo>
                  <a:pt x="126682" y="35242"/>
                  <a:pt x="118110" y="27623"/>
                  <a:pt x="104775" y="27623"/>
                </a:cubicBezTo>
                <a:cubicBezTo>
                  <a:pt x="89535" y="27623"/>
                  <a:pt x="79057" y="39052"/>
                  <a:pt x="79057" y="58102"/>
                </a:cubicBezTo>
                <a:cubicBezTo>
                  <a:pt x="79057" y="75248"/>
                  <a:pt x="86678" y="86677"/>
                  <a:pt x="103822" y="86677"/>
                </a:cubicBezTo>
                <a:cubicBezTo>
                  <a:pt x="115253" y="86677"/>
                  <a:pt x="122872" y="80963"/>
                  <a:pt x="125730" y="71438"/>
                </a:cubicBezTo>
                <a:lnTo>
                  <a:pt x="120968" y="69533"/>
                </a:lnTo>
                <a:cubicBezTo>
                  <a:pt x="118110" y="76200"/>
                  <a:pt x="114300" y="79058"/>
                  <a:pt x="106680" y="79058"/>
                </a:cubicBezTo>
                <a:cubicBezTo>
                  <a:pt x="95250" y="79058"/>
                  <a:pt x="91440" y="70485"/>
                  <a:pt x="91440" y="56198"/>
                </a:cubicBezTo>
                <a:lnTo>
                  <a:pt x="126682" y="56198"/>
                </a:lnTo>
                <a:close/>
                <a:moveTo>
                  <a:pt x="132397" y="85725"/>
                </a:moveTo>
                <a:lnTo>
                  <a:pt x="159068" y="85725"/>
                </a:lnTo>
                <a:lnTo>
                  <a:pt x="159068" y="80963"/>
                </a:lnTo>
                <a:lnTo>
                  <a:pt x="150495" y="80010"/>
                </a:lnTo>
                <a:lnTo>
                  <a:pt x="150495" y="0"/>
                </a:lnTo>
                <a:lnTo>
                  <a:pt x="131445" y="0"/>
                </a:lnTo>
                <a:lnTo>
                  <a:pt x="131445" y="4763"/>
                </a:lnTo>
                <a:lnTo>
                  <a:pt x="139065" y="5715"/>
                </a:lnTo>
                <a:lnTo>
                  <a:pt x="139065" y="80010"/>
                </a:lnTo>
                <a:lnTo>
                  <a:pt x="131445" y="80963"/>
                </a:lnTo>
                <a:lnTo>
                  <a:pt x="131445" y="85725"/>
                </a:lnTo>
                <a:close/>
                <a:moveTo>
                  <a:pt x="185738" y="12383"/>
                </a:moveTo>
                <a:cubicBezTo>
                  <a:pt x="185738" y="7620"/>
                  <a:pt x="182880" y="5715"/>
                  <a:pt x="178118" y="5715"/>
                </a:cubicBezTo>
                <a:cubicBezTo>
                  <a:pt x="173355" y="5715"/>
                  <a:pt x="171450" y="8573"/>
                  <a:pt x="171450" y="12383"/>
                </a:cubicBezTo>
                <a:cubicBezTo>
                  <a:pt x="171450" y="16192"/>
                  <a:pt x="173355" y="19050"/>
                  <a:pt x="178118" y="19050"/>
                </a:cubicBezTo>
                <a:cubicBezTo>
                  <a:pt x="183832" y="19050"/>
                  <a:pt x="185738" y="16192"/>
                  <a:pt x="185738" y="12383"/>
                </a:cubicBezTo>
                <a:moveTo>
                  <a:pt x="166688" y="85725"/>
                </a:moveTo>
                <a:lnTo>
                  <a:pt x="194310" y="85725"/>
                </a:lnTo>
                <a:lnTo>
                  <a:pt x="194310" y="80963"/>
                </a:lnTo>
                <a:lnTo>
                  <a:pt x="185738" y="80010"/>
                </a:lnTo>
                <a:lnTo>
                  <a:pt x="185738" y="28575"/>
                </a:lnTo>
                <a:lnTo>
                  <a:pt x="166688" y="28575"/>
                </a:lnTo>
                <a:lnTo>
                  <a:pt x="166688" y="33338"/>
                </a:lnTo>
                <a:lnTo>
                  <a:pt x="175260" y="34290"/>
                </a:lnTo>
                <a:lnTo>
                  <a:pt x="175260" y="80963"/>
                </a:lnTo>
                <a:lnTo>
                  <a:pt x="166688" y="81915"/>
                </a:lnTo>
                <a:lnTo>
                  <a:pt x="166688" y="85725"/>
                </a:lnTo>
                <a:close/>
                <a:moveTo>
                  <a:pt x="244793" y="33338"/>
                </a:moveTo>
                <a:lnTo>
                  <a:pt x="250507" y="33338"/>
                </a:lnTo>
                <a:lnTo>
                  <a:pt x="250507" y="28575"/>
                </a:lnTo>
                <a:lnTo>
                  <a:pt x="230505" y="28575"/>
                </a:lnTo>
                <a:lnTo>
                  <a:pt x="230505" y="33338"/>
                </a:lnTo>
                <a:lnTo>
                  <a:pt x="238125" y="33338"/>
                </a:lnTo>
                <a:lnTo>
                  <a:pt x="224790" y="73342"/>
                </a:lnTo>
                <a:lnTo>
                  <a:pt x="211455" y="33338"/>
                </a:lnTo>
                <a:lnTo>
                  <a:pt x="219075" y="33338"/>
                </a:lnTo>
                <a:lnTo>
                  <a:pt x="219075" y="28575"/>
                </a:lnTo>
                <a:lnTo>
                  <a:pt x="194310" y="28575"/>
                </a:lnTo>
                <a:lnTo>
                  <a:pt x="194310" y="33338"/>
                </a:lnTo>
                <a:lnTo>
                  <a:pt x="199072" y="33338"/>
                </a:lnTo>
                <a:lnTo>
                  <a:pt x="217170" y="85725"/>
                </a:lnTo>
                <a:lnTo>
                  <a:pt x="225743" y="85725"/>
                </a:lnTo>
                <a:lnTo>
                  <a:pt x="244793" y="33338"/>
                </a:lnTo>
                <a:close/>
                <a:moveTo>
                  <a:pt x="289560" y="50483"/>
                </a:moveTo>
                <a:lnTo>
                  <a:pt x="264795" y="50483"/>
                </a:lnTo>
                <a:cubicBezTo>
                  <a:pt x="265747" y="40958"/>
                  <a:pt x="269557" y="32385"/>
                  <a:pt x="278130" y="32385"/>
                </a:cubicBezTo>
                <a:cubicBezTo>
                  <a:pt x="285750" y="32385"/>
                  <a:pt x="288607" y="38100"/>
                  <a:pt x="288607" y="48577"/>
                </a:cubicBezTo>
                <a:lnTo>
                  <a:pt x="288607" y="50483"/>
                </a:lnTo>
                <a:close/>
                <a:moveTo>
                  <a:pt x="300038" y="57150"/>
                </a:moveTo>
                <a:cubicBezTo>
                  <a:pt x="300038" y="55245"/>
                  <a:pt x="300038" y="54292"/>
                  <a:pt x="300038" y="52388"/>
                </a:cubicBezTo>
                <a:cubicBezTo>
                  <a:pt x="300038" y="35242"/>
                  <a:pt x="291465" y="27623"/>
                  <a:pt x="278130" y="27623"/>
                </a:cubicBezTo>
                <a:cubicBezTo>
                  <a:pt x="262890" y="27623"/>
                  <a:pt x="252413" y="39052"/>
                  <a:pt x="252413" y="58102"/>
                </a:cubicBezTo>
                <a:cubicBezTo>
                  <a:pt x="252413" y="75248"/>
                  <a:pt x="260032" y="86677"/>
                  <a:pt x="277178" y="86677"/>
                </a:cubicBezTo>
                <a:cubicBezTo>
                  <a:pt x="288607" y="86677"/>
                  <a:pt x="296228" y="80963"/>
                  <a:pt x="299085" y="71438"/>
                </a:cubicBezTo>
                <a:lnTo>
                  <a:pt x="294322" y="69533"/>
                </a:lnTo>
                <a:cubicBezTo>
                  <a:pt x="291465" y="76200"/>
                  <a:pt x="287655" y="79058"/>
                  <a:pt x="280035" y="79058"/>
                </a:cubicBezTo>
                <a:cubicBezTo>
                  <a:pt x="268605" y="79058"/>
                  <a:pt x="264795" y="70485"/>
                  <a:pt x="264795" y="56198"/>
                </a:cubicBezTo>
                <a:lnTo>
                  <a:pt x="300038" y="56198"/>
                </a:lnTo>
                <a:close/>
                <a:moveTo>
                  <a:pt x="352425" y="38100"/>
                </a:moveTo>
                <a:cubicBezTo>
                  <a:pt x="352425" y="31433"/>
                  <a:pt x="346710" y="27623"/>
                  <a:pt x="340995" y="27623"/>
                </a:cubicBezTo>
                <a:cubicBezTo>
                  <a:pt x="332422" y="27623"/>
                  <a:pt x="327660" y="32385"/>
                  <a:pt x="324803" y="38100"/>
                </a:cubicBezTo>
                <a:lnTo>
                  <a:pt x="323850" y="28575"/>
                </a:lnTo>
                <a:lnTo>
                  <a:pt x="307657" y="28575"/>
                </a:lnTo>
                <a:lnTo>
                  <a:pt x="307657" y="33338"/>
                </a:lnTo>
                <a:lnTo>
                  <a:pt x="315278" y="34290"/>
                </a:lnTo>
                <a:lnTo>
                  <a:pt x="315278" y="80963"/>
                </a:lnTo>
                <a:lnTo>
                  <a:pt x="307657" y="81915"/>
                </a:lnTo>
                <a:lnTo>
                  <a:pt x="307657" y="86677"/>
                </a:lnTo>
                <a:lnTo>
                  <a:pt x="338138" y="86677"/>
                </a:lnTo>
                <a:lnTo>
                  <a:pt x="338138" y="81915"/>
                </a:lnTo>
                <a:lnTo>
                  <a:pt x="325755" y="80963"/>
                </a:lnTo>
                <a:lnTo>
                  <a:pt x="325755" y="49530"/>
                </a:lnTo>
                <a:cubicBezTo>
                  <a:pt x="325755" y="42863"/>
                  <a:pt x="331470" y="35242"/>
                  <a:pt x="337185" y="35242"/>
                </a:cubicBezTo>
                <a:cubicBezTo>
                  <a:pt x="339090" y="35242"/>
                  <a:pt x="340995" y="36195"/>
                  <a:pt x="340995" y="38100"/>
                </a:cubicBezTo>
                <a:cubicBezTo>
                  <a:pt x="340995" y="38100"/>
                  <a:pt x="340995" y="39052"/>
                  <a:pt x="340995" y="39052"/>
                </a:cubicBezTo>
                <a:lnTo>
                  <a:pt x="337185" y="40958"/>
                </a:lnTo>
                <a:cubicBezTo>
                  <a:pt x="337185" y="45720"/>
                  <a:pt x="340043" y="48577"/>
                  <a:pt x="344805" y="48577"/>
                </a:cubicBezTo>
                <a:cubicBezTo>
                  <a:pt x="348615" y="46673"/>
                  <a:pt x="352425" y="43815"/>
                  <a:pt x="352425" y="38100"/>
                </a:cubicBezTo>
                <a:moveTo>
                  <a:pt x="378143" y="12383"/>
                </a:moveTo>
                <a:cubicBezTo>
                  <a:pt x="378143" y="7620"/>
                  <a:pt x="375285" y="5715"/>
                  <a:pt x="370522" y="5715"/>
                </a:cubicBezTo>
                <a:cubicBezTo>
                  <a:pt x="365760" y="5715"/>
                  <a:pt x="363855" y="8573"/>
                  <a:pt x="363855" y="12383"/>
                </a:cubicBezTo>
                <a:cubicBezTo>
                  <a:pt x="363855" y="16192"/>
                  <a:pt x="365760" y="19050"/>
                  <a:pt x="370522" y="19050"/>
                </a:cubicBezTo>
                <a:cubicBezTo>
                  <a:pt x="375285" y="19050"/>
                  <a:pt x="378143" y="16192"/>
                  <a:pt x="378143" y="12383"/>
                </a:cubicBezTo>
                <a:moveTo>
                  <a:pt x="358140" y="85725"/>
                </a:moveTo>
                <a:lnTo>
                  <a:pt x="385763" y="85725"/>
                </a:lnTo>
                <a:lnTo>
                  <a:pt x="385763" y="80963"/>
                </a:lnTo>
                <a:lnTo>
                  <a:pt x="377190" y="80010"/>
                </a:lnTo>
                <a:lnTo>
                  <a:pt x="377190" y="28575"/>
                </a:lnTo>
                <a:lnTo>
                  <a:pt x="358140" y="28575"/>
                </a:lnTo>
                <a:lnTo>
                  <a:pt x="358140" y="33338"/>
                </a:lnTo>
                <a:lnTo>
                  <a:pt x="366713" y="34290"/>
                </a:lnTo>
                <a:lnTo>
                  <a:pt x="366713" y="80963"/>
                </a:lnTo>
                <a:lnTo>
                  <a:pt x="358140" y="81915"/>
                </a:lnTo>
                <a:lnTo>
                  <a:pt x="358140" y="85725"/>
                </a:lnTo>
                <a:close/>
                <a:moveTo>
                  <a:pt x="429578" y="85725"/>
                </a:moveTo>
                <a:lnTo>
                  <a:pt x="455295" y="85725"/>
                </a:lnTo>
                <a:lnTo>
                  <a:pt x="455295" y="80963"/>
                </a:lnTo>
                <a:lnTo>
                  <a:pt x="447675" y="80010"/>
                </a:lnTo>
                <a:lnTo>
                  <a:pt x="447675" y="46673"/>
                </a:lnTo>
                <a:cubicBezTo>
                  <a:pt x="447675" y="33338"/>
                  <a:pt x="442913" y="27623"/>
                  <a:pt x="430530" y="27623"/>
                </a:cubicBezTo>
                <a:cubicBezTo>
                  <a:pt x="421005" y="27623"/>
                  <a:pt x="414338" y="33338"/>
                  <a:pt x="410528" y="38100"/>
                </a:cubicBezTo>
                <a:lnTo>
                  <a:pt x="409575" y="28575"/>
                </a:lnTo>
                <a:lnTo>
                  <a:pt x="393382" y="28575"/>
                </a:lnTo>
                <a:lnTo>
                  <a:pt x="393382" y="33338"/>
                </a:lnTo>
                <a:lnTo>
                  <a:pt x="401003" y="34290"/>
                </a:lnTo>
                <a:lnTo>
                  <a:pt x="401003" y="80963"/>
                </a:lnTo>
                <a:lnTo>
                  <a:pt x="393382" y="81915"/>
                </a:lnTo>
                <a:lnTo>
                  <a:pt x="393382" y="86677"/>
                </a:lnTo>
                <a:lnTo>
                  <a:pt x="419100" y="86677"/>
                </a:lnTo>
                <a:lnTo>
                  <a:pt x="419100" y="81915"/>
                </a:lnTo>
                <a:lnTo>
                  <a:pt x="411480" y="80963"/>
                </a:lnTo>
                <a:lnTo>
                  <a:pt x="411480" y="50483"/>
                </a:lnTo>
                <a:cubicBezTo>
                  <a:pt x="411480" y="40958"/>
                  <a:pt x="418147" y="36195"/>
                  <a:pt x="425768" y="36195"/>
                </a:cubicBezTo>
                <a:cubicBezTo>
                  <a:pt x="434340" y="36195"/>
                  <a:pt x="436245" y="40958"/>
                  <a:pt x="436245" y="48577"/>
                </a:cubicBezTo>
                <a:lnTo>
                  <a:pt x="436245" y="81915"/>
                </a:lnTo>
                <a:lnTo>
                  <a:pt x="428625" y="82867"/>
                </a:lnTo>
                <a:lnTo>
                  <a:pt x="428625" y="85725"/>
                </a:lnTo>
                <a:close/>
                <a:moveTo>
                  <a:pt x="484822" y="87630"/>
                </a:moveTo>
                <a:cubicBezTo>
                  <a:pt x="495300" y="87630"/>
                  <a:pt x="501015" y="90488"/>
                  <a:pt x="501015" y="96202"/>
                </a:cubicBezTo>
                <a:cubicBezTo>
                  <a:pt x="501015" y="103823"/>
                  <a:pt x="495300" y="107633"/>
                  <a:pt x="484822" y="107633"/>
                </a:cubicBezTo>
                <a:cubicBezTo>
                  <a:pt x="470535" y="107633"/>
                  <a:pt x="466725" y="102870"/>
                  <a:pt x="466725" y="97155"/>
                </a:cubicBezTo>
                <a:cubicBezTo>
                  <a:pt x="466725" y="94298"/>
                  <a:pt x="467678" y="89535"/>
                  <a:pt x="469582" y="87630"/>
                </a:cubicBezTo>
                <a:lnTo>
                  <a:pt x="484822" y="87630"/>
                </a:lnTo>
                <a:close/>
                <a:moveTo>
                  <a:pt x="471488" y="46673"/>
                </a:moveTo>
                <a:cubicBezTo>
                  <a:pt x="471488" y="35242"/>
                  <a:pt x="476250" y="31433"/>
                  <a:pt x="481965" y="31433"/>
                </a:cubicBezTo>
                <a:cubicBezTo>
                  <a:pt x="488632" y="31433"/>
                  <a:pt x="492443" y="35242"/>
                  <a:pt x="492443" y="46673"/>
                </a:cubicBezTo>
                <a:cubicBezTo>
                  <a:pt x="492443" y="59055"/>
                  <a:pt x="487680" y="62865"/>
                  <a:pt x="481965" y="62865"/>
                </a:cubicBezTo>
                <a:cubicBezTo>
                  <a:pt x="476250" y="62865"/>
                  <a:pt x="471488" y="59055"/>
                  <a:pt x="471488" y="46673"/>
                </a:cubicBezTo>
                <a:moveTo>
                  <a:pt x="471488" y="74295"/>
                </a:moveTo>
                <a:cubicBezTo>
                  <a:pt x="471488" y="72390"/>
                  <a:pt x="473393" y="70485"/>
                  <a:pt x="477203" y="67627"/>
                </a:cubicBezTo>
                <a:cubicBezTo>
                  <a:pt x="479107" y="67627"/>
                  <a:pt x="481013" y="68580"/>
                  <a:pt x="483870" y="68580"/>
                </a:cubicBezTo>
                <a:cubicBezTo>
                  <a:pt x="496253" y="68580"/>
                  <a:pt x="504825" y="60960"/>
                  <a:pt x="504825" y="47625"/>
                </a:cubicBezTo>
                <a:cubicBezTo>
                  <a:pt x="504825" y="40958"/>
                  <a:pt x="501968" y="36195"/>
                  <a:pt x="499110" y="33338"/>
                </a:cubicBezTo>
                <a:lnTo>
                  <a:pt x="509588" y="31433"/>
                </a:lnTo>
                <a:lnTo>
                  <a:pt x="509588" y="24765"/>
                </a:lnTo>
                <a:cubicBezTo>
                  <a:pt x="508635" y="23813"/>
                  <a:pt x="507682" y="23813"/>
                  <a:pt x="505778" y="23813"/>
                </a:cubicBezTo>
                <a:cubicBezTo>
                  <a:pt x="501968" y="23813"/>
                  <a:pt x="498157" y="26670"/>
                  <a:pt x="495300" y="29527"/>
                </a:cubicBezTo>
                <a:cubicBezTo>
                  <a:pt x="492443" y="27623"/>
                  <a:pt x="488632" y="26670"/>
                  <a:pt x="482918" y="26670"/>
                </a:cubicBezTo>
                <a:cubicBezTo>
                  <a:pt x="467678" y="26670"/>
                  <a:pt x="460057" y="37148"/>
                  <a:pt x="460057" y="48577"/>
                </a:cubicBezTo>
                <a:cubicBezTo>
                  <a:pt x="460057" y="57150"/>
                  <a:pt x="463868" y="63817"/>
                  <a:pt x="470535" y="66675"/>
                </a:cubicBezTo>
                <a:cubicBezTo>
                  <a:pt x="464820" y="71438"/>
                  <a:pt x="460057" y="75248"/>
                  <a:pt x="460057" y="80010"/>
                </a:cubicBezTo>
                <a:cubicBezTo>
                  <a:pt x="460057" y="82867"/>
                  <a:pt x="461010" y="84773"/>
                  <a:pt x="463868" y="86677"/>
                </a:cubicBezTo>
                <a:cubicBezTo>
                  <a:pt x="460057" y="88583"/>
                  <a:pt x="456247" y="94298"/>
                  <a:pt x="456247" y="100965"/>
                </a:cubicBezTo>
                <a:cubicBezTo>
                  <a:pt x="456247" y="108585"/>
                  <a:pt x="462915" y="115252"/>
                  <a:pt x="481013" y="115252"/>
                </a:cubicBezTo>
                <a:cubicBezTo>
                  <a:pt x="502920" y="115252"/>
                  <a:pt x="508635" y="106680"/>
                  <a:pt x="508635" y="95250"/>
                </a:cubicBezTo>
                <a:cubicBezTo>
                  <a:pt x="508635" y="81915"/>
                  <a:pt x="499110" y="78105"/>
                  <a:pt x="485775" y="78105"/>
                </a:cubicBezTo>
                <a:lnTo>
                  <a:pt x="475297" y="78105"/>
                </a:lnTo>
                <a:cubicBezTo>
                  <a:pt x="472440" y="77152"/>
                  <a:pt x="471488" y="77152"/>
                  <a:pt x="471488" y="74295"/>
                </a:cubicBezTo>
                <a:moveTo>
                  <a:pt x="572453" y="69533"/>
                </a:moveTo>
                <a:cubicBezTo>
                  <a:pt x="572453" y="76200"/>
                  <a:pt x="566738" y="80010"/>
                  <a:pt x="561022" y="80010"/>
                </a:cubicBezTo>
                <a:cubicBezTo>
                  <a:pt x="555307" y="80010"/>
                  <a:pt x="553403" y="76200"/>
                  <a:pt x="553403" y="70485"/>
                </a:cubicBezTo>
                <a:cubicBezTo>
                  <a:pt x="553403" y="63817"/>
                  <a:pt x="556260" y="59055"/>
                  <a:pt x="566738" y="59055"/>
                </a:cubicBezTo>
                <a:lnTo>
                  <a:pt x="572453" y="59055"/>
                </a:lnTo>
                <a:lnTo>
                  <a:pt x="572453" y="69533"/>
                </a:lnTo>
                <a:close/>
                <a:moveTo>
                  <a:pt x="583882" y="86677"/>
                </a:moveTo>
                <a:cubicBezTo>
                  <a:pt x="587693" y="86677"/>
                  <a:pt x="590550" y="85725"/>
                  <a:pt x="592455" y="84773"/>
                </a:cubicBezTo>
                <a:lnTo>
                  <a:pt x="591503" y="80963"/>
                </a:lnTo>
                <a:cubicBezTo>
                  <a:pt x="590550" y="80963"/>
                  <a:pt x="588645" y="81915"/>
                  <a:pt x="587693" y="81915"/>
                </a:cubicBezTo>
                <a:cubicBezTo>
                  <a:pt x="584835" y="81915"/>
                  <a:pt x="583882" y="80010"/>
                  <a:pt x="583882" y="75248"/>
                </a:cubicBezTo>
                <a:lnTo>
                  <a:pt x="583882" y="49530"/>
                </a:lnTo>
                <a:cubicBezTo>
                  <a:pt x="583882" y="33338"/>
                  <a:pt x="577215" y="27623"/>
                  <a:pt x="563880" y="27623"/>
                </a:cubicBezTo>
                <a:cubicBezTo>
                  <a:pt x="552450" y="27623"/>
                  <a:pt x="544830" y="33338"/>
                  <a:pt x="544830" y="41910"/>
                </a:cubicBezTo>
                <a:cubicBezTo>
                  <a:pt x="544830" y="46673"/>
                  <a:pt x="547688" y="48577"/>
                  <a:pt x="551497" y="48577"/>
                </a:cubicBezTo>
                <a:cubicBezTo>
                  <a:pt x="555307" y="48577"/>
                  <a:pt x="558165" y="46673"/>
                  <a:pt x="558165" y="42863"/>
                </a:cubicBezTo>
                <a:cubicBezTo>
                  <a:pt x="558165" y="41910"/>
                  <a:pt x="558165" y="40005"/>
                  <a:pt x="557213" y="39052"/>
                </a:cubicBezTo>
                <a:lnTo>
                  <a:pt x="552450" y="39052"/>
                </a:lnTo>
                <a:cubicBezTo>
                  <a:pt x="552450" y="38100"/>
                  <a:pt x="552450" y="38100"/>
                  <a:pt x="552450" y="37148"/>
                </a:cubicBezTo>
                <a:cubicBezTo>
                  <a:pt x="552450" y="32385"/>
                  <a:pt x="558165" y="32385"/>
                  <a:pt x="561975" y="32385"/>
                </a:cubicBezTo>
                <a:cubicBezTo>
                  <a:pt x="570547" y="32385"/>
                  <a:pt x="573405" y="38100"/>
                  <a:pt x="573405" y="47625"/>
                </a:cubicBezTo>
                <a:lnTo>
                  <a:pt x="573405" y="55245"/>
                </a:lnTo>
                <a:lnTo>
                  <a:pt x="565785" y="55245"/>
                </a:lnTo>
                <a:cubicBezTo>
                  <a:pt x="552450" y="55245"/>
                  <a:pt x="541972" y="59055"/>
                  <a:pt x="541972" y="71438"/>
                </a:cubicBezTo>
                <a:cubicBezTo>
                  <a:pt x="541972" y="81915"/>
                  <a:pt x="548640" y="85725"/>
                  <a:pt x="557213" y="85725"/>
                </a:cubicBezTo>
                <a:cubicBezTo>
                  <a:pt x="563880" y="85725"/>
                  <a:pt x="570547" y="82867"/>
                  <a:pt x="573405" y="77152"/>
                </a:cubicBezTo>
                <a:cubicBezTo>
                  <a:pt x="574357" y="84773"/>
                  <a:pt x="577215" y="86677"/>
                  <a:pt x="583882" y="86677"/>
                </a:cubicBezTo>
                <a:moveTo>
                  <a:pt x="665797" y="57150"/>
                </a:moveTo>
                <a:cubicBezTo>
                  <a:pt x="665797" y="72390"/>
                  <a:pt x="662940" y="80963"/>
                  <a:pt x="652463" y="80963"/>
                </a:cubicBezTo>
                <a:cubicBezTo>
                  <a:pt x="644843" y="80963"/>
                  <a:pt x="638175" y="75248"/>
                  <a:pt x="638175" y="66675"/>
                </a:cubicBezTo>
                <a:lnTo>
                  <a:pt x="638175" y="49530"/>
                </a:lnTo>
                <a:cubicBezTo>
                  <a:pt x="638175" y="40005"/>
                  <a:pt x="644843" y="34290"/>
                  <a:pt x="652463" y="34290"/>
                </a:cubicBezTo>
                <a:cubicBezTo>
                  <a:pt x="662940" y="34290"/>
                  <a:pt x="665797" y="42863"/>
                  <a:pt x="665797" y="57150"/>
                </a:cubicBezTo>
                <a:moveTo>
                  <a:pt x="677228" y="56198"/>
                </a:moveTo>
                <a:cubicBezTo>
                  <a:pt x="677228" y="37148"/>
                  <a:pt x="669607" y="26670"/>
                  <a:pt x="656272" y="26670"/>
                </a:cubicBezTo>
                <a:cubicBezTo>
                  <a:pt x="646747" y="26670"/>
                  <a:pt x="641032" y="31433"/>
                  <a:pt x="638175" y="36195"/>
                </a:cubicBezTo>
                <a:lnTo>
                  <a:pt x="638175" y="0"/>
                </a:lnTo>
                <a:lnTo>
                  <a:pt x="620078" y="0"/>
                </a:lnTo>
                <a:lnTo>
                  <a:pt x="620078" y="4763"/>
                </a:lnTo>
                <a:lnTo>
                  <a:pt x="627697" y="5715"/>
                </a:lnTo>
                <a:lnTo>
                  <a:pt x="627697" y="86677"/>
                </a:lnTo>
                <a:lnTo>
                  <a:pt x="631507" y="86677"/>
                </a:lnTo>
                <a:lnTo>
                  <a:pt x="636270" y="80010"/>
                </a:lnTo>
                <a:cubicBezTo>
                  <a:pt x="640080" y="83820"/>
                  <a:pt x="645795" y="86677"/>
                  <a:pt x="653415" y="86677"/>
                </a:cubicBezTo>
                <a:cubicBezTo>
                  <a:pt x="669607" y="86677"/>
                  <a:pt x="677228" y="73342"/>
                  <a:pt x="677228" y="56198"/>
                </a:cubicBezTo>
                <a:moveTo>
                  <a:pt x="722947" y="50483"/>
                </a:moveTo>
                <a:lnTo>
                  <a:pt x="698182" y="50483"/>
                </a:lnTo>
                <a:cubicBezTo>
                  <a:pt x="699135" y="40958"/>
                  <a:pt x="702945" y="32385"/>
                  <a:pt x="711518" y="32385"/>
                </a:cubicBezTo>
                <a:cubicBezTo>
                  <a:pt x="719138" y="32385"/>
                  <a:pt x="721995" y="38100"/>
                  <a:pt x="721995" y="48577"/>
                </a:cubicBezTo>
                <a:lnTo>
                  <a:pt x="721995" y="50483"/>
                </a:lnTo>
                <a:close/>
                <a:moveTo>
                  <a:pt x="733425" y="57150"/>
                </a:moveTo>
                <a:cubicBezTo>
                  <a:pt x="733425" y="55245"/>
                  <a:pt x="733425" y="54292"/>
                  <a:pt x="733425" y="52388"/>
                </a:cubicBezTo>
                <a:cubicBezTo>
                  <a:pt x="733425" y="35242"/>
                  <a:pt x="724853" y="27623"/>
                  <a:pt x="711518" y="27623"/>
                </a:cubicBezTo>
                <a:cubicBezTo>
                  <a:pt x="696278" y="27623"/>
                  <a:pt x="685800" y="39052"/>
                  <a:pt x="685800" y="58102"/>
                </a:cubicBezTo>
                <a:cubicBezTo>
                  <a:pt x="685800" y="75248"/>
                  <a:pt x="693420" y="86677"/>
                  <a:pt x="710565" y="86677"/>
                </a:cubicBezTo>
                <a:cubicBezTo>
                  <a:pt x="721995" y="86677"/>
                  <a:pt x="729615" y="80963"/>
                  <a:pt x="732472" y="71438"/>
                </a:cubicBezTo>
                <a:lnTo>
                  <a:pt x="727710" y="69533"/>
                </a:lnTo>
                <a:cubicBezTo>
                  <a:pt x="724853" y="76200"/>
                  <a:pt x="721043" y="79058"/>
                  <a:pt x="713422" y="79058"/>
                </a:cubicBezTo>
                <a:cubicBezTo>
                  <a:pt x="701993" y="79058"/>
                  <a:pt x="698182" y="70485"/>
                  <a:pt x="698182" y="56198"/>
                </a:cubicBezTo>
                <a:lnTo>
                  <a:pt x="733425" y="56198"/>
                </a:lnTo>
                <a:close/>
                <a:moveTo>
                  <a:pt x="815340" y="72390"/>
                </a:moveTo>
                <a:lnTo>
                  <a:pt x="810578" y="71438"/>
                </a:lnTo>
                <a:cubicBezTo>
                  <a:pt x="808672" y="78105"/>
                  <a:pt x="805815" y="80963"/>
                  <a:pt x="802005" y="80963"/>
                </a:cubicBezTo>
                <a:cubicBezTo>
                  <a:pt x="797243" y="80963"/>
                  <a:pt x="796290" y="78105"/>
                  <a:pt x="796290" y="72390"/>
                </a:cubicBezTo>
                <a:lnTo>
                  <a:pt x="796290" y="35242"/>
                </a:lnTo>
                <a:lnTo>
                  <a:pt x="808672" y="35242"/>
                </a:lnTo>
                <a:lnTo>
                  <a:pt x="808672" y="28575"/>
                </a:lnTo>
                <a:lnTo>
                  <a:pt x="796290" y="28575"/>
                </a:lnTo>
                <a:lnTo>
                  <a:pt x="796290" y="11430"/>
                </a:lnTo>
                <a:lnTo>
                  <a:pt x="793432" y="11430"/>
                </a:lnTo>
                <a:lnTo>
                  <a:pt x="785813" y="13335"/>
                </a:lnTo>
                <a:lnTo>
                  <a:pt x="785813" y="28575"/>
                </a:lnTo>
                <a:lnTo>
                  <a:pt x="759143" y="28575"/>
                </a:lnTo>
                <a:lnTo>
                  <a:pt x="759143" y="11430"/>
                </a:lnTo>
                <a:lnTo>
                  <a:pt x="756285" y="11430"/>
                </a:lnTo>
                <a:lnTo>
                  <a:pt x="748665" y="13335"/>
                </a:lnTo>
                <a:lnTo>
                  <a:pt x="748665" y="28575"/>
                </a:lnTo>
                <a:lnTo>
                  <a:pt x="740093" y="28575"/>
                </a:lnTo>
                <a:lnTo>
                  <a:pt x="740093" y="34290"/>
                </a:lnTo>
                <a:lnTo>
                  <a:pt x="748665" y="34290"/>
                </a:lnTo>
                <a:lnTo>
                  <a:pt x="748665" y="73342"/>
                </a:lnTo>
                <a:cubicBezTo>
                  <a:pt x="748665" y="82867"/>
                  <a:pt x="753428" y="86677"/>
                  <a:pt x="762000" y="86677"/>
                </a:cubicBezTo>
                <a:cubicBezTo>
                  <a:pt x="771525" y="86677"/>
                  <a:pt x="776288" y="81915"/>
                  <a:pt x="778193" y="72390"/>
                </a:cubicBezTo>
                <a:lnTo>
                  <a:pt x="773430" y="71438"/>
                </a:lnTo>
                <a:cubicBezTo>
                  <a:pt x="771525" y="78105"/>
                  <a:pt x="768668" y="80963"/>
                  <a:pt x="764857" y="80963"/>
                </a:cubicBezTo>
                <a:cubicBezTo>
                  <a:pt x="760095" y="80963"/>
                  <a:pt x="759143" y="78105"/>
                  <a:pt x="759143" y="72390"/>
                </a:cubicBezTo>
                <a:lnTo>
                  <a:pt x="759143" y="35242"/>
                </a:lnTo>
                <a:lnTo>
                  <a:pt x="785813" y="35242"/>
                </a:lnTo>
                <a:lnTo>
                  <a:pt x="785813" y="74295"/>
                </a:lnTo>
                <a:cubicBezTo>
                  <a:pt x="785813" y="83820"/>
                  <a:pt x="790575" y="87630"/>
                  <a:pt x="799147" y="87630"/>
                </a:cubicBezTo>
                <a:cubicBezTo>
                  <a:pt x="808672" y="86677"/>
                  <a:pt x="813435" y="81915"/>
                  <a:pt x="815340" y="72390"/>
                </a:cubicBezTo>
                <a:moveTo>
                  <a:pt x="858203" y="50483"/>
                </a:moveTo>
                <a:lnTo>
                  <a:pt x="833438" y="50483"/>
                </a:lnTo>
                <a:cubicBezTo>
                  <a:pt x="834390" y="40958"/>
                  <a:pt x="838200" y="32385"/>
                  <a:pt x="846772" y="32385"/>
                </a:cubicBezTo>
                <a:cubicBezTo>
                  <a:pt x="854393" y="32385"/>
                  <a:pt x="857250" y="38100"/>
                  <a:pt x="857250" y="48577"/>
                </a:cubicBezTo>
                <a:lnTo>
                  <a:pt x="857250" y="50483"/>
                </a:lnTo>
                <a:close/>
                <a:moveTo>
                  <a:pt x="868680" y="57150"/>
                </a:moveTo>
                <a:cubicBezTo>
                  <a:pt x="868680" y="55245"/>
                  <a:pt x="868680" y="54292"/>
                  <a:pt x="868680" y="52388"/>
                </a:cubicBezTo>
                <a:cubicBezTo>
                  <a:pt x="868680" y="35242"/>
                  <a:pt x="860107" y="27623"/>
                  <a:pt x="846772" y="27623"/>
                </a:cubicBezTo>
                <a:cubicBezTo>
                  <a:pt x="831532" y="27623"/>
                  <a:pt x="821055" y="39052"/>
                  <a:pt x="821055" y="58102"/>
                </a:cubicBezTo>
                <a:cubicBezTo>
                  <a:pt x="821055" y="75248"/>
                  <a:pt x="828675" y="86677"/>
                  <a:pt x="845820" y="86677"/>
                </a:cubicBezTo>
                <a:cubicBezTo>
                  <a:pt x="857250" y="86677"/>
                  <a:pt x="864870" y="80963"/>
                  <a:pt x="867728" y="71438"/>
                </a:cubicBezTo>
                <a:lnTo>
                  <a:pt x="862965" y="69533"/>
                </a:lnTo>
                <a:cubicBezTo>
                  <a:pt x="860107" y="76200"/>
                  <a:pt x="856297" y="79058"/>
                  <a:pt x="848678" y="79058"/>
                </a:cubicBezTo>
                <a:cubicBezTo>
                  <a:pt x="837247" y="79058"/>
                  <a:pt x="833438" y="70485"/>
                  <a:pt x="833438" y="56198"/>
                </a:cubicBezTo>
                <a:lnTo>
                  <a:pt x="868680" y="56198"/>
                </a:lnTo>
                <a:close/>
                <a:moveTo>
                  <a:pt x="920115" y="38100"/>
                </a:moveTo>
                <a:cubicBezTo>
                  <a:pt x="920115" y="31433"/>
                  <a:pt x="914400" y="27623"/>
                  <a:pt x="908685" y="27623"/>
                </a:cubicBezTo>
                <a:cubicBezTo>
                  <a:pt x="900113" y="27623"/>
                  <a:pt x="895350" y="32385"/>
                  <a:pt x="892493" y="38100"/>
                </a:cubicBezTo>
                <a:lnTo>
                  <a:pt x="891540" y="28575"/>
                </a:lnTo>
                <a:lnTo>
                  <a:pt x="875347" y="28575"/>
                </a:lnTo>
                <a:lnTo>
                  <a:pt x="875347" y="33338"/>
                </a:lnTo>
                <a:lnTo>
                  <a:pt x="882968" y="34290"/>
                </a:lnTo>
                <a:lnTo>
                  <a:pt x="882968" y="80963"/>
                </a:lnTo>
                <a:lnTo>
                  <a:pt x="875347" y="81915"/>
                </a:lnTo>
                <a:lnTo>
                  <a:pt x="875347" y="86677"/>
                </a:lnTo>
                <a:lnTo>
                  <a:pt x="905828" y="86677"/>
                </a:lnTo>
                <a:lnTo>
                  <a:pt x="905828" y="81915"/>
                </a:lnTo>
                <a:lnTo>
                  <a:pt x="893445" y="80963"/>
                </a:lnTo>
                <a:lnTo>
                  <a:pt x="893445" y="49530"/>
                </a:lnTo>
                <a:cubicBezTo>
                  <a:pt x="893445" y="42863"/>
                  <a:pt x="899160" y="35242"/>
                  <a:pt x="904875" y="35242"/>
                </a:cubicBezTo>
                <a:cubicBezTo>
                  <a:pt x="906780" y="35242"/>
                  <a:pt x="908685" y="36195"/>
                  <a:pt x="908685" y="38100"/>
                </a:cubicBezTo>
                <a:cubicBezTo>
                  <a:pt x="908685" y="38100"/>
                  <a:pt x="908685" y="39052"/>
                  <a:pt x="908685" y="39052"/>
                </a:cubicBezTo>
                <a:lnTo>
                  <a:pt x="904875" y="40958"/>
                </a:lnTo>
                <a:cubicBezTo>
                  <a:pt x="904875" y="45720"/>
                  <a:pt x="907732" y="48577"/>
                  <a:pt x="912495" y="48577"/>
                </a:cubicBezTo>
                <a:cubicBezTo>
                  <a:pt x="917257" y="46673"/>
                  <a:pt x="920115" y="43815"/>
                  <a:pt x="920115" y="38100"/>
                </a:cubicBezTo>
                <a:moveTo>
                  <a:pt x="1024890" y="33338"/>
                </a:moveTo>
                <a:lnTo>
                  <a:pt x="1030605" y="33338"/>
                </a:lnTo>
                <a:lnTo>
                  <a:pt x="1030605" y="28575"/>
                </a:lnTo>
                <a:lnTo>
                  <a:pt x="1010603" y="28575"/>
                </a:lnTo>
                <a:lnTo>
                  <a:pt x="1010603" y="33338"/>
                </a:lnTo>
                <a:lnTo>
                  <a:pt x="1018222" y="33338"/>
                </a:lnTo>
                <a:lnTo>
                  <a:pt x="1007745" y="74295"/>
                </a:lnTo>
                <a:lnTo>
                  <a:pt x="993457" y="33338"/>
                </a:lnTo>
                <a:lnTo>
                  <a:pt x="999172" y="33338"/>
                </a:lnTo>
                <a:lnTo>
                  <a:pt x="999172" y="28575"/>
                </a:lnTo>
                <a:lnTo>
                  <a:pt x="978218" y="28575"/>
                </a:lnTo>
                <a:lnTo>
                  <a:pt x="978218" y="33338"/>
                </a:lnTo>
                <a:lnTo>
                  <a:pt x="982980" y="33338"/>
                </a:lnTo>
                <a:lnTo>
                  <a:pt x="985838" y="42863"/>
                </a:lnTo>
                <a:lnTo>
                  <a:pt x="974407" y="74295"/>
                </a:lnTo>
                <a:lnTo>
                  <a:pt x="962025" y="33338"/>
                </a:lnTo>
                <a:lnTo>
                  <a:pt x="969645" y="33338"/>
                </a:lnTo>
                <a:lnTo>
                  <a:pt x="969645" y="28575"/>
                </a:lnTo>
                <a:lnTo>
                  <a:pt x="944880" y="28575"/>
                </a:lnTo>
                <a:lnTo>
                  <a:pt x="944880" y="33338"/>
                </a:lnTo>
                <a:lnTo>
                  <a:pt x="949643" y="33338"/>
                </a:lnTo>
                <a:lnTo>
                  <a:pt x="966788" y="85725"/>
                </a:lnTo>
                <a:lnTo>
                  <a:pt x="975360" y="85725"/>
                </a:lnTo>
                <a:lnTo>
                  <a:pt x="987743" y="52388"/>
                </a:lnTo>
                <a:lnTo>
                  <a:pt x="988695" y="52388"/>
                </a:lnTo>
                <a:lnTo>
                  <a:pt x="1001078" y="85725"/>
                </a:lnTo>
                <a:lnTo>
                  <a:pt x="1009650" y="85725"/>
                </a:lnTo>
                <a:lnTo>
                  <a:pt x="1024890" y="33338"/>
                </a:lnTo>
                <a:close/>
                <a:moveTo>
                  <a:pt x="1072515" y="57150"/>
                </a:moveTo>
                <a:cubicBezTo>
                  <a:pt x="1072515" y="69533"/>
                  <a:pt x="1069657" y="80963"/>
                  <a:pt x="1059180" y="80963"/>
                </a:cubicBezTo>
                <a:cubicBezTo>
                  <a:pt x="1047750" y="80963"/>
                  <a:pt x="1044893" y="68580"/>
                  <a:pt x="1044893" y="56198"/>
                </a:cubicBezTo>
                <a:cubicBezTo>
                  <a:pt x="1044893" y="43815"/>
                  <a:pt x="1047750" y="32385"/>
                  <a:pt x="1058228" y="32385"/>
                </a:cubicBezTo>
                <a:cubicBezTo>
                  <a:pt x="1070610" y="32385"/>
                  <a:pt x="1072515" y="44767"/>
                  <a:pt x="1072515" y="57150"/>
                </a:cubicBezTo>
                <a:moveTo>
                  <a:pt x="1084898" y="57150"/>
                </a:moveTo>
                <a:cubicBezTo>
                  <a:pt x="1084898" y="40005"/>
                  <a:pt x="1077278" y="27623"/>
                  <a:pt x="1059180" y="27623"/>
                </a:cubicBezTo>
                <a:cubicBezTo>
                  <a:pt x="1042988" y="27623"/>
                  <a:pt x="1033463" y="40005"/>
                  <a:pt x="1033463" y="58102"/>
                </a:cubicBezTo>
                <a:cubicBezTo>
                  <a:pt x="1033463" y="75248"/>
                  <a:pt x="1042035" y="87630"/>
                  <a:pt x="1059180" y="87630"/>
                </a:cubicBezTo>
                <a:cubicBezTo>
                  <a:pt x="1075373" y="86677"/>
                  <a:pt x="1084898" y="75248"/>
                  <a:pt x="1084898" y="57150"/>
                </a:cubicBezTo>
                <a:moveTo>
                  <a:pt x="1136332" y="38100"/>
                </a:moveTo>
                <a:cubicBezTo>
                  <a:pt x="1136332" y="31433"/>
                  <a:pt x="1130618" y="27623"/>
                  <a:pt x="1124903" y="27623"/>
                </a:cubicBezTo>
                <a:cubicBezTo>
                  <a:pt x="1116330" y="27623"/>
                  <a:pt x="1111568" y="32385"/>
                  <a:pt x="1108710" y="38100"/>
                </a:cubicBezTo>
                <a:lnTo>
                  <a:pt x="1107757" y="28575"/>
                </a:lnTo>
                <a:lnTo>
                  <a:pt x="1091565" y="28575"/>
                </a:lnTo>
                <a:lnTo>
                  <a:pt x="1091565" y="33338"/>
                </a:lnTo>
                <a:lnTo>
                  <a:pt x="1099185" y="34290"/>
                </a:lnTo>
                <a:lnTo>
                  <a:pt x="1099185" y="80963"/>
                </a:lnTo>
                <a:lnTo>
                  <a:pt x="1091565" y="81915"/>
                </a:lnTo>
                <a:lnTo>
                  <a:pt x="1091565" y="86677"/>
                </a:lnTo>
                <a:lnTo>
                  <a:pt x="1122045" y="86677"/>
                </a:lnTo>
                <a:lnTo>
                  <a:pt x="1122045" y="81915"/>
                </a:lnTo>
                <a:lnTo>
                  <a:pt x="1109663" y="80963"/>
                </a:lnTo>
                <a:lnTo>
                  <a:pt x="1109663" y="49530"/>
                </a:lnTo>
                <a:cubicBezTo>
                  <a:pt x="1109663" y="42863"/>
                  <a:pt x="1115378" y="35242"/>
                  <a:pt x="1121093" y="35242"/>
                </a:cubicBezTo>
                <a:cubicBezTo>
                  <a:pt x="1122998" y="35242"/>
                  <a:pt x="1124903" y="36195"/>
                  <a:pt x="1124903" y="38100"/>
                </a:cubicBezTo>
                <a:cubicBezTo>
                  <a:pt x="1124903" y="38100"/>
                  <a:pt x="1124903" y="39052"/>
                  <a:pt x="1124903" y="39052"/>
                </a:cubicBezTo>
                <a:lnTo>
                  <a:pt x="1121093" y="40958"/>
                </a:lnTo>
                <a:cubicBezTo>
                  <a:pt x="1121093" y="45720"/>
                  <a:pt x="1123950" y="48577"/>
                  <a:pt x="1128713" y="48577"/>
                </a:cubicBezTo>
                <a:cubicBezTo>
                  <a:pt x="1132523" y="46673"/>
                  <a:pt x="1136332" y="43815"/>
                  <a:pt x="1136332" y="38100"/>
                </a:cubicBezTo>
                <a:moveTo>
                  <a:pt x="1138238" y="85725"/>
                </a:moveTo>
                <a:lnTo>
                  <a:pt x="1164907" y="85725"/>
                </a:lnTo>
                <a:lnTo>
                  <a:pt x="1164907" y="80963"/>
                </a:lnTo>
                <a:lnTo>
                  <a:pt x="1156335" y="80010"/>
                </a:lnTo>
                <a:lnTo>
                  <a:pt x="1156335" y="0"/>
                </a:lnTo>
                <a:lnTo>
                  <a:pt x="1137285" y="0"/>
                </a:lnTo>
                <a:lnTo>
                  <a:pt x="1137285" y="4763"/>
                </a:lnTo>
                <a:lnTo>
                  <a:pt x="1144905" y="5715"/>
                </a:lnTo>
                <a:lnTo>
                  <a:pt x="1144905" y="80010"/>
                </a:lnTo>
                <a:lnTo>
                  <a:pt x="1137285" y="80963"/>
                </a:lnTo>
                <a:lnTo>
                  <a:pt x="1137285" y="85725"/>
                </a:lnTo>
                <a:close/>
                <a:moveTo>
                  <a:pt x="1209675" y="64770"/>
                </a:moveTo>
                <a:cubicBezTo>
                  <a:pt x="1209675" y="73342"/>
                  <a:pt x="1203007" y="79058"/>
                  <a:pt x="1195388" y="79058"/>
                </a:cubicBezTo>
                <a:cubicBezTo>
                  <a:pt x="1183957" y="79058"/>
                  <a:pt x="1182053" y="67627"/>
                  <a:pt x="1182053" y="56198"/>
                </a:cubicBezTo>
                <a:cubicBezTo>
                  <a:pt x="1182053" y="41910"/>
                  <a:pt x="1184910" y="32385"/>
                  <a:pt x="1196340" y="32385"/>
                </a:cubicBezTo>
                <a:cubicBezTo>
                  <a:pt x="1203007" y="32385"/>
                  <a:pt x="1209675" y="37148"/>
                  <a:pt x="1209675" y="45720"/>
                </a:cubicBezTo>
                <a:lnTo>
                  <a:pt x="1209675" y="64770"/>
                </a:lnTo>
                <a:close/>
                <a:moveTo>
                  <a:pt x="1227773" y="85725"/>
                </a:moveTo>
                <a:lnTo>
                  <a:pt x="1227773" y="80963"/>
                </a:lnTo>
                <a:lnTo>
                  <a:pt x="1220153" y="80010"/>
                </a:lnTo>
                <a:lnTo>
                  <a:pt x="1220153" y="0"/>
                </a:lnTo>
                <a:lnTo>
                  <a:pt x="1200150" y="0"/>
                </a:lnTo>
                <a:lnTo>
                  <a:pt x="1200150" y="4763"/>
                </a:lnTo>
                <a:lnTo>
                  <a:pt x="1208723" y="5715"/>
                </a:lnTo>
                <a:lnTo>
                  <a:pt x="1208723" y="33338"/>
                </a:lnTo>
                <a:cubicBezTo>
                  <a:pt x="1203960" y="28575"/>
                  <a:pt x="1199198" y="26670"/>
                  <a:pt x="1193482" y="26670"/>
                </a:cubicBezTo>
                <a:cubicBezTo>
                  <a:pt x="1179195" y="26670"/>
                  <a:pt x="1169670" y="38100"/>
                  <a:pt x="1169670" y="57150"/>
                </a:cubicBezTo>
                <a:cubicBezTo>
                  <a:pt x="1169670" y="74295"/>
                  <a:pt x="1176338" y="85725"/>
                  <a:pt x="1191578" y="85725"/>
                </a:cubicBezTo>
                <a:cubicBezTo>
                  <a:pt x="1201103" y="85725"/>
                  <a:pt x="1205865" y="80963"/>
                  <a:pt x="1209675" y="76200"/>
                </a:cubicBezTo>
                <a:lnTo>
                  <a:pt x="1210628" y="84773"/>
                </a:lnTo>
                <a:lnTo>
                  <a:pt x="1227773" y="84773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4EA96CE8-D9BC-9146-A518-8146EB22C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43138" y="1893888"/>
            <a:ext cx="7561262" cy="1355725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 algn="ctr">
              <a:defRPr sz="4800" b="1" i="0">
                <a:solidFill>
                  <a:schemeClr val="bg1"/>
                </a:solidFill>
                <a:latin typeface="Arial" panose="020B0604020202020204" pitchFamily="34" charset="0"/>
                <a:ea typeface="AECOM Sans" panose="020B05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537FB669-BCC0-4543-8942-323F88C966A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43138" y="3608387"/>
            <a:ext cx="7561262" cy="2160587"/>
          </a:xfrm>
        </p:spPr>
        <p:txBody>
          <a:bodyPr anchor="t" anchorCtr="0">
            <a:normAutofit/>
          </a:bodyPr>
          <a:lstStyle>
            <a:lvl1pPr algn="ctr">
              <a:lnSpc>
                <a:spcPct val="90000"/>
              </a:lnSpc>
              <a:spcBef>
                <a:spcPts val="0"/>
              </a:spcBef>
              <a:defRPr sz="2100" b="0" i="0">
                <a:solidFill>
                  <a:schemeClr val="bg1"/>
                </a:solidFill>
                <a:latin typeface="Arial" panose="020B0604020202020204" pitchFamily="34" charset="0"/>
                <a:ea typeface="AECOM Sans" panose="020B05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/>
              <a:t>Section description 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497DCE0-011D-6A4A-A28B-E7B9CDD50207}"/>
              </a:ext>
            </a:extLst>
          </p:cNvPr>
          <p:cNvGrpSpPr/>
          <p:nvPr userDrawn="1"/>
        </p:nvGrpSpPr>
        <p:grpSpPr>
          <a:xfrm>
            <a:off x="10814051" y="6438651"/>
            <a:ext cx="1111250" cy="225425"/>
            <a:chOff x="292100" y="6413250"/>
            <a:chExt cx="1111250" cy="225425"/>
          </a:xfrm>
        </p:grpSpPr>
        <p:sp>
          <p:nvSpPr>
            <p:cNvPr id="18" name="Freeform: Shape 12">
              <a:extLst>
                <a:ext uri="{FF2B5EF4-FFF2-40B4-BE49-F238E27FC236}">
                  <a16:creationId xmlns:a16="http://schemas.microsoft.com/office/drawing/2014/main" id="{959CB2CD-A3A0-9B41-AA62-B4D690D36F23}"/>
                </a:ext>
              </a:extLst>
            </p:cNvPr>
            <p:cNvSpPr/>
            <p:nvPr userDrawn="1"/>
          </p:nvSpPr>
          <p:spPr>
            <a:xfrm>
              <a:off x="292100" y="6413250"/>
              <a:ext cx="225425" cy="225425"/>
            </a:xfrm>
            <a:custGeom>
              <a:avLst/>
              <a:gdLst>
                <a:gd name="connsiteX0" fmla="*/ 329565 w 342900"/>
                <a:gd name="connsiteY0" fmla="*/ 104775 h 342900"/>
                <a:gd name="connsiteX1" fmla="*/ 292418 w 342900"/>
                <a:gd name="connsiteY1" fmla="*/ 50483 h 342900"/>
                <a:gd name="connsiteX2" fmla="*/ 238125 w 342900"/>
                <a:gd name="connsiteY2" fmla="*/ 13335 h 342900"/>
                <a:gd name="connsiteX3" fmla="*/ 171450 w 342900"/>
                <a:gd name="connsiteY3" fmla="*/ 0 h 342900"/>
                <a:gd name="connsiteX4" fmla="*/ 104775 w 342900"/>
                <a:gd name="connsiteY4" fmla="*/ 13335 h 342900"/>
                <a:gd name="connsiteX5" fmla="*/ 50483 w 342900"/>
                <a:gd name="connsiteY5" fmla="*/ 50483 h 342900"/>
                <a:gd name="connsiteX6" fmla="*/ 13335 w 342900"/>
                <a:gd name="connsiteY6" fmla="*/ 104775 h 342900"/>
                <a:gd name="connsiteX7" fmla="*/ 0 w 342900"/>
                <a:gd name="connsiteY7" fmla="*/ 171450 h 342900"/>
                <a:gd name="connsiteX8" fmla="*/ 13335 w 342900"/>
                <a:gd name="connsiteY8" fmla="*/ 238125 h 342900"/>
                <a:gd name="connsiteX9" fmla="*/ 50483 w 342900"/>
                <a:gd name="connsiteY9" fmla="*/ 292418 h 342900"/>
                <a:gd name="connsiteX10" fmla="*/ 104775 w 342900"/>
                <a:gd name="connsiteY10" fmla="*/ 329565 h 342900"/>
                <a:gd name="connsiteX11" fmla="*/ 171450 w 342900"/>
                <a:gd name="connsiteY11" fmla="*/ 342900 h 342900"/>
                <a:gd name="connsiteX12" fmla="*/ 171450 w 342900"/>
                <a:gd name="connsiteY12" fmla="*/ 308610 h 342900"/>
                <a:gd name="connsiteX13" fmla="*/ 74295 w 342900"/>
                <a:gd name="connsiteY13" fmla="*/ 268605 h 342900"/>
                <a:gd name="connsiteX14" fmla="*/ 35243 w 342900"/>
                <a:gd name="connsiteY14" fmla="*/ 188595 h 342900"/>
                <a:gd name="connsiteX15" fmla="*/ 180975 w 342900"/>
                <a:gd name="connsiteY15" fmla="*/ 188595 h 342900"/>
                <a:gd name="connsiteX16" fmla="*/ 141923 w 342900"/>
                <a:gd name="connsiteY16" fmla="*/ 227648 h 342900"/>
                <a:gd name="connsiteX17" fmla="*/ 165735 w 342900"/>
                <a:gd name="connsiteY17" fmla="*/ 251460 h 342900"/>
                <a:gd name="connsiteX18" fmla="*/ 246698 w 342900"/>
                <a:gd name="connsiteY18" fmla="*/ 170498 h 342900"/>
                <a:gd name="connsiteX19" fmla="*/ 165735 w 342900"/>
                <a:gd name="connsiteY19" fmla="*/ 89535 h 342900"/>
                <a:gd name="connsiteX20" fmla="*/ 141923 w 342900"/>
                <a:gd name="connsiteY20" fmla="*/ 113348 h 342900"/>
                <a:gd name="connsiteX21" fmla="*/ 180975 w 342900"/>
                <a:gd name="connsiteY21" fmla="*/ 152400 h 342900"/>
                <a:gd name="connsiteX22" fmla="*/ 35243 w 342900"/>
                <a:gd name="connsiteY22" fmla="*/ 152400 h 342900"/>
                <a:gd name="connsiteX23" fmla="*/ 74295 w 342900"/>
                <a:gd name="connsiteY23" fmla="*/ 72390 h 342900"/>
                <a:gd name="connsiteX24" fmla="*/ 171450 w 342900"/>
                <a:gd name="connsiteY24" fmla="*/ 32385 h 342900"/>
                <a:gd name="connsiteX25" fmla="*/ 268605 w 342900"/>
                <a:gd name="connsiteY25" fmla="*/ 72390 h 342900"/>
                <a:gd name="connsiteX26" fmla="*/ 308610 w 342900"/>
                <a:gd name="connsiteY26" fmla="*/ 169545 h 342900"/>
                <a:gd name="connsiteX27" fmla="*/ 342900 w 342900"/>
                <a:gd name="connsiteY27" fmla="*/ 169545 h 342900"/>
                <a:gd name="connsiteX28" fmla="*/ 329565 w 342900"/>
                <a:gd name="connsiteY28" fmla="*/ 104775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42900" h="342900">
                  <a:moveTo>
                    <a:pt x="329565" y="104775"/>
                  </a:moveTo>
                  <a:cubicBezTo>
                    <a:pt x="320993" y="84773"/>
                    <a:pt x="308610" y="65723"/>
                    <a:pt x="292418" y="50483"/>
                  </a:cubicBezTo>
                  <a:cubicBezTo>
                    <a:pt x="276225" y="34290"/>
                    <a:pt x="258128" y="21908"/>
                    <a:pt x="238125" y="13335"/>
                  </a:cubicBezTo>
                  <a:cubicBezTo>
                    <a:pt x="217170" y="4763"/>
                    <a:pt x="194310" y="0"/>
                    <a:pt x="171450" y="0"/>
                  </a:cubicBezTo>
                  <a:cubicBezTo>
                    <a:pt x="148590" y="0"/>
                    <a:pt x="125730" y="4763"/>
                    <a:pt x="104775" y="13335"/>
                  </a:cubicBezTo>
                  <a:cubicBezTo>
                    <a:pt x="83820" y="21908"/>
                    <a:pt x="65723" y="34290"/>
                    <a:pt x="50483" y="50483"/>
                  </a:cubicBezTo>
                  <a:cubicBezTo>
                    <a:pt x="34290" y="66675"/>
                    <a:pt x="21908" y="84773"/>
                    <a:pt x="13335" y="104775"/>
                  </a:cubicBezTo>
                  <a:cubicBezTo>
                    <a:pt x="4763" y="125730"/>
                    <a:pt x="0" y="148590"/>
                    <a:pt x="0" y="171450"/>
                  </a:cubicBezTo>
                  <a:cubicBezTo>
                    <a:pt x="0" y="194310"/>
                    <a:pt x="4763" y="217170"/>
                    <a:pt x="13335" y="238125"/>
                  </a:cubicBezTo>
                  <a:cubicBezTo>
                    <a:pt x="21908" y="258128"/>
                    <a:pt x="34290" y="277178"/>
                    <a:pt x="50483" y="292418"/>
                  </a:cubicBezTo>
                  <a:cubicBezTo>
                    <a:pt x="66675" y="308610"/>
                    <a:pt x="84773" y="320993"/>
                    <a:pt x="104775" y="329565"/>
                  </a:cubicBezTo>
                  <a:cubicBezTo>
                    <a:pt x="125730" y="338138"/>
                    <a:pt x="148590" y="342900"/>
                    <a:pt x="171450" y="342900"/>
                  </a:cubicBezTo>
                  <a:lnTo>
                    <a:pt x="171450" y="308610"/>
                  </a:lnTo>
                  <a:cubicBezTo>
                    <a:pt x="135255" y="308610"/>
                    <a:pt x="100013" y="294323"/>
                    <a:pt x="74295" y="268605"/>
                  </a:cubicBezTo>
                  <a:cubicBezTo>
                    <a:pt x="52388" y="246698"/>
                    <a:pt x="39053" y="219075"/>
                    <a:pt x="35243" y="188595"/>
                  </a:cubicBezTo>
                  <a:lnTo>
                    <a:pt x="180975" y="188595"/>
                  </a:lnTo>
                  <a:lnTo>
                    <a:pt x="141923" y="227648"/>
                  </a:lnTo>
                  <a:lnTo>
                    <a:pt x="165735" y="251460"/>
                  </a:lnTo>
                  <a:lnTo>
                    <a:pt x="246698" y="170498"/>
                  </a:lnTo>
                  <a:lnTo>
                    <a:pt x="165735" y="89535"/>
                  </a:lnTo>
                  <a:lnTo>
                    <a:pt x="141923" y="113348"/>
                  </a:lnTo>
                  <a:lnTo>
                    <a:pt x="180975" y="152400"/>
                  </a:lnTo>
                  <a:lnTo>
                    <a:pt x="35243" y="152400"/>
                  </a:lnTo>
                  <a:cubicBezTo>
                    <a:pt x="39053" y="121920"/>
                    <a:pt x="52388" y="94298"/>
                    <a:pt x="74295" y="72390"/>
                  </a:cubicBezTo>
                  <a:cubicBezTo>
                    <a:pt x="100013" y="46673"/>
                    <a:pt x="134303" y="32385"/>
                    <a:pt x="171450" y="32385"/>
                  </a:cubicBezTo>
                  <a:cubicBezTo>
                    <a:pt x="207645" y="32385"/>
                    <a:pt x="242888" y="46673"/>
                    <a:pt x="268605" y="72390"/>
                  </a:cubicBezTo>
                  <a:cubicBezTo>
                    <a:pt x="294323" y="98108"/>
                    <a:pt x="308610" y="132398"/>
                    <a:pt x="308610" y="169545"/>
                  </a:cubicBezTo>
                  <a:lnTo>
                    <a:pt x="342900" y="169545"/>
                  </a:lnTo>
                  <a:cubicBezTo>
                    <a:pt x="342900" y="148590"/>
                    <a:pt x="338138" y="125730"/>
                    <a:pt x="329565" y="104775"/>
                  </a:cubicBezTo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3">
              <a:extLst>
                <a:ext uri="{FF2B5EF4-FFF2-40B4-BE49-F238E27FC236}">
                  <a16:creationId xmlns:a16="http://schemas.microsoft.com/office/drawing/2014/main" id="{C5E989C9-0272-1840-A5EE-A73F661A3501}"/>
                </a:ext>
              </a:extLst>
            </p:cNvPr>
            <p:cNvSpPr/>
            <p:nvPr userDrawn="1"/>
          </p:nvSpPr>
          <p:spPr>
            <a:xfrm>
              <a:off x="590579" y="6484379"/>
              <a:ext cx="812771" cy="84028"/>
            </a:xfrm>
            <a:custGeom>
              <a:avLst/>
              <a:gdLst>
                <a:gd name="connsiteX0" fmla="*/ 1329690 w 1547812"/>
                <a:gd name="connsiteY0" fmla="*/ 155258 h 160020"/>
                <a:gd name="connsiteX1" fmla="*/ 1369695 w 1547812"/>
                <a:gd name="connsiteY1" fmla="*/ 155258 h 160020"/>
                <a:gd name="connsiteX2" fmla="*/ 1369695 w 1547812"/>
                <a:gd name="connsiteY2" fmla="*/ 65723 h 160020"/>
                <a:gd name="connsiteX3" fmla="*/ 1372553 w 1547812"/>
                <a:gd name="connsiteY3" fmla="*/ 53340 h 160020"/>
                <a:gd name="connsiteX4" fmla="*/ 1379220 w 1547812"/>
                <a:gd name="connsiteY4" fmla="*/ 43815 h 160020"/>
                <a:gd name="connsiteX5" fmla="*/ 1388745 w 1547812"/>
                <a:gd name="connsiteY5" fmla="*/ 37147 h 160020"/>
                <a:gd name="connsiteX6" fmla="*/ 1400175 w 1547812"/>
                <a:gd name="connsiteY6" fmla="*/ 35243 h 160020"/>
                <a:gd name="connsiteX7" fmla="*/ 1407795 w 1547812"/>
                <a:gd name="connsiteY7" fmla="*/ 36195 h 160020"/>
                <a:gd name="connsiteX8" fmla="*/ 1413510 w 1547812"/>
                <a:gd name="connsiteY8" fmla="*/ 40005 h 160020"/>
                <a:gd name="connsiteX9" fmla="*/ 1417320 w 1547812"/>
                <a:gd name="connsiteY9" fmla="*/ 47625 h 160020"/>
                <a:gd name="connsiteX10" fmla="*/ 1419225 w 1547812"/>
                <a:gd name="connsiteY10" fmla="*/ 60960 h 160020"/>
                <a:gd name="connsiteX11" fmla="*/ 1419225 w 1547812"/>
                <a:gd name="connsiteY11" fmla="*/ 155258 h 160020"/>
                <a:gd name="connsiteX12" fmla="*/ 1459230 w 1547812"/>
                <a:gd name="connsiteY12" fmla="*/ 155258 h 160020"/>
                <a:gd name="connsiteX13" fmla="*/ 1459230 w 1547812"/>
                <a:gd name="connsiteY13" fmla="*/ 63818 h 160020"/>
                <a:gd name="connsiteX14" fmla="*/ 1462088 w 1547812"/>
                <a:gd name="connsiteY14" fmla="*/ 53340 h 160020"/>
                <a:gd name="connsiteX15" fmla="*/ 1468755 w 1547812"/>
                <a:gd name="connsiteY15" fmla="*/ 43815 h 160020"/>
                <a:gd name="connsiteX16" fmla="*/ 1478280 w 1547812"/>
                <a:gd name="connsiteY16" fmla="*/ 37147 h 160020"/>
                <a:gd name="connsiteX17" fmla="*/ 1489710 w 1547812"/>
                <a:gd name="connsiteY17" fmla="*/ 35243 h 160020"/>
                <a:gd name="connsiteX18" fmla="*/ 1497330 w 1547812"/>
                <a:gd name="connsiteY18" fmla="*/ 36195 h 160020"/>
                <a:gd name="connsiteX19" fmla="*/ 1503045 w 1547812"/>
                <a:gd name="connsiteY19" fmla="*/ 40005 h 160020"/>
                <a:gd name="connsiteX20" fmla="*/ 1506855 w 1547812"/>
                <a:gd name="connsiteY20" fmla="*/ 47625 h 160020"/>
                <a:gd name="connsiteX21" fmla="*/ 1507808 w 1547812"/>
                <a:gd name="connsiteY21" fmla="*/ 60960 h 160020"/>
                <a:gd name="connsiteX22" fmla="*/ 1507808 w 1547812"/>
                <a:gd name="connsiteY22" fmla="*/ 155258 h 160020"/>
                <a:gd name="connsiteX23" fmla="*/ 1547813 w 1547812"/>
                <a:gd name="connsiteY23" fmla="*/ 155258 h 160020"/>
                <a:gd name="connsiteX24" fmla="*/ 1547813 w 1547812"/>
                <a:gd name="connsiteY24" fmla="*/ 55245 h 160020"/>
                <a:gd name="connsiteX25" fmla="*/ 1536383 w 1547812"/>
                <a:gd name="connsiteY25" fmla="*/ 14288 h 160020"/>
                <a:gd name="connsiteX26" fmla="*/ 1502093 w 1547812"/>
                <a:gd name="connsiteY26" fmla="*/ 1905 h 160020"/>
                <a:gd name="connsiteX27" fmla="*/ 1477328 w 1547812"/>
                <a:gd name="connsiteY27" fmla="*/ 7620 h 160020"/>
                <a:gd name="connsiteX28" fmla="*/ 1455420 w 1547812"/>
                <a:gd name="connsiteY28" fmla="*/ 27623 h 160020"/>
                <a:gd name="connsiteX29" fmla="*/ 1441133 w 1547812"/>
                <a:gd name="connsiteY29" fmla="*/ 8573 h 160020"/>
                <a:gd name="connsiteX30" fmla="*/ 1414463 w 1547812"/>
                <a:gd name="connsiteY30" fmla="*/ 1905 h 160020"/>
                <a:gd name="connsiteX31" fmla="*/ 1390650 w 1547812"/>
                <a:gd name="connsiteY31" fmla="*/ 7620 h 160020"/>
                <a:gd name="connsiteX32" fmla="*/ 1371600 w 1547812"/>
                <a:gd name="connsiteY32" fmla="*/ 25718 h 160020"/>
                <a:gd name="connsiteX33" fmla="*/ 1371600 w 1547812"/>
                <a:gd name="connsiteY33" fmla="*/ 5715 h 160020"/>
                <a:gd name="connsiteX34" fmla="*/ 1332548 w 1547812"/>
                <a:gd name="connsiteY34" fmla="*/ 5715 h 160020"/>
                <a:gd name="connsiteX35" fmla="*/ 1332548 w 1547812"/>
                <a:gd name="connsiteY35" fmla="*/ 155258 h 160020"/>
                <a:gd name="connsiteX36" fmla="*/ 1199198 w 1547812"/>
                <a:gd name="connsiteY36" fmla="*/ 116205 h 160020"/>
                <a:gd name="connsiteX37" fmla="*/ 1190625 w 1547812"/>
                <a:gd name="connsiteY37" fmla="*/ 80963 h 160020"/>
                <a:gd name="connsiteX38" fmla="*/ 1199198 w 1547812"/>
                <a:gd name="connsiteY38" fmla="*/ 45720 h 160020"/>
                <a:gd name="connsiteX39" fmla="*/ 1224915 w 1547812"/>
                <a:gd name="connsiteY39" fmla="*/ 33338 h 160020"/>
                <a:gd name="connsiteX40" fmla="*/ 1250633 w 1547812"/>
                <a:gd name="connsiteY40" fmla="*/ 45720 h 160020"/>
                <a:gd name="connsiteX41" fmla="*/ 1259205 w 1547812"/>
                <a:gd name="connsiteY41" fmla="*/ 80963 h 160020"/>
                <a:gd name="connsiteX42" fmla="*/ 1250633 w 1547812"/>
                <a:gd name="connsiteY42" fmla="*/ 116205 h 160020"/>
                <a:gd name="connsiteX43" fmla="*/ 1224915 w 1547812"/>
                <a:gd name="connsiteY43" fmla="*/ 128588 h 160020"/>
                <a:gd name="connsiteX44" fmla="*/ 1199198 w 1547812"/>
                <a:gd name="connsiteY44" fmla="*/ 116205 h 160020"/>
                <a:gd name="connsiteX45" fmla="*/ 1256348 w 1547812"/>
                <a:gd name="connsiteY45" fmla="*/ 154305 h 160020"/>
                <a:gd name="connsiteX46" fmla="*/ 1280160 w 1547812"/>
                <a:gd name="connsiteY46" fmla="*/ 138113 h 160020"/>
                <a:gd name="connsiteX47" fmla="*/ 1295400 w 1547812"/>
                <a:gd name="connsiteY47" fmla="*/ 113348 h 160020"/>
                <a:gd name="connsiteX48" fmla="*/ 1301115 w 1547812"/>
                <a:gd name="connsiteY48" fmla="*/ 80010 h 160020"/>
                <a:gd name="connsiteX49" fmla="*/ 1296353 w 1547812"/>
                <a:gd name="connsiteY49" fmla="*/ 46672 h 160020"/>
                <a:gd name="connsiteX50" fmla="*/ 1281113 w 1547812"/>
                <a:gd name="connsiteY50" fmla="*/ 21908 h 160020"/>
                <a:gd name="connsiteX51" fmla="*/ 1257300 w 1547812"/>
                <a:gd name="connsiteY51" fmla="*/ 6668 h 160020"/>
                <a:gd name="connsiteX52" fmla="*/ 1225868 w 1547812"/>
                <a:gd name="connsiteY52" fmla="*/ 953 h 160020"/>
                <a:gd name="connsiteX53" fmla="*/ 1194435 w 1547812"/>
                <a:gd name="connsiteY53" fmla="*/ 6668 h 160020"/>
                <a:gd name="connsiteX54" fmla="*/ 1170623 w 1547812"/>
                <a:gd name="connsiteY54" fmla="*/ 21908 h 160020"/>
                <a:gd name="connsiteX55" fmla="*/ 1155383 w 1547812"/>
                <a:gd name="connsiteY55" fmla="*/ 46672 h 160020"/>
                <a:gd name="connsiteX56" fmla="*/ 1149668 w 1547812"/>
                <a:gd name="connsiteY56" fmla="*/ 80010 h 160020"/>
                <a:gd name="connsiteX57" fmla="*/ 1169670 w 1547812"/>
                <a:gd name="connsiteY57" fmla="*/ 139065 h 160020"/>
                <a:gd name="connsiteX58" fmla="*/ 1225868 w 1547812"/>
                <a:gd name="connsiteY58" fmla="*/ 160020 h 160020"/>
                <a:gd name="connsiteX59" fmla="*/ 1256348 w 1547812"/>
                <a:gd name="connsiteY59" fmla="*/ 154305 h 160020"/>
                <a:gd name="connsiteX60" fmla="*/ 1086803 w 1547812"/>
                <a:gd name="connsiteY60" fmla="*/ 100965 h 160020"/>
                <a:gd name="connsiteX61" fmla="*/ 1079183 w 1547812"/>
                <a:gd name="connsiteY61" fmla="*/ 120968 h 160020"/>
                <a:gd name="connsiteX62" fmla="*/ 1061085 w 1547812"/>
                <a:gd name="connsiteY62" fmla="*/ 127635 h 160020"/>
                <a:gd name="connsiteX63" fmla="*/ 1045845 w 1547812"/>
                <a:gd name="connsiteY63" fmla="*/ 123825 h 160020"/>
                <a:gd name="connsiteX64" fmla="*/ 1036320 w 1547812"/>
                <a:gd name="connsiteY64" fmla="*/ 113348 h 160020"/>
                <a:gd name="connsiteX65" fmla="*/ 1031558 w 1547812"/>
                <a:gd name="connsiteY65" fmla="*/ 98108 h 160020"/>
                <a:gd name="connsiteX66" fmla="*/ 1029653 w 1547812"/>
                <a:gd name="connsiteY66" fmla="*/ 80010 h 160020"/>
                <a:gd name="connsiteX67" fmla="*/ 1031558 w 1547812"/>
                <a:gd name="connsiteY67" fmla="*/ 62865 h 160020"/>
                <a:gd name="connsiteX68" fmla="*/ 1036320 w 1547812"/>
                <a:gd name="connsiteY68" fmla="*/ 47625 h 160020"/>
                <a:gd name="connsiteX69" fmla="*/ 1045845 w 1547812"/>
                <a:gd name="connsiteY69" fmla="*/ 37147 h 160020"/>
                <a:gd name="connsiteX70" fmla="*/ 1061085 w 1547812"/>
                <a:gd name="connsiteY70" fmla="*/ 33338 h 160020"/>
                <a:gd name="connsiteX71" fmla="*/ 1079183 w 1547812"/>
                <a:gd name="connsiteY71" fmla="*/ 40005 h 160020"/>
                <a:gd name="connsiteX72" fmla="*/ 1085850 w 1547812"/>
                <a:gd name="connsiteY72" fmla="*/ 58103 h 160020"/>
                <a:gd name="connsiteX73" fmla="*/ 1125855 w 1547812"/>
                <a:gd name="connsiteY73" fmla="*/ 52388 h 160020"/>
                <a:gd name="connsiteX74" fmla="*/ 1120140 w 1547812"/>
                <a:gd name="connsiteY74" fmla="*/ 31433 h 160020"/>
                <a:gd name="connsiteX75" fmla="*/ 1107758 w 1547812"/>
                <a:gd name="connsiteY75" fmla="*/ 15240 h 160020"/>
                <a:gd name="connsiteX76" fmla="*/ 1088708 w 1547812"/>
                <a:gd name="connsiteY76" fmla="*/ 4763 h 160020"/>
                <a:gd name="connsiteX77" fmla="*/ 1062038 w 1547812"/>
                <a:gd name="connsiteY77" fmla="*/ 953 h 160020"/>
                <a:gd name="connsiteX78" fmla="*/ 1030605 w 1547812"/>
                <a:gd name="connsiteY78" fmla="*/ 6668 h 160020"/>
                <a:gd name="connsiteX79" fmla="*/ 1007745 w 1547812"/>
                <a:gd name="connsiteY79" fmla="*/ 22860 h 160020"/>
                <a:gd name="connsiteX80" fmla="*/ 993458 w 1547812"/>
                <a:gd name="connsiteY80" fmla="*/ 47625 h 160020"/>
                <a:gd name="connsiteX81" fmla="*/ 988695 w 1547812"/>
                <a:gd name="connsiteY81" fmla="*/ 80010 h 160020"/>
                <a:gd name="connsiteX82" fmla="*/ 992505 w 1547812"/>
                <a:gd name="connsiteY82" fmla="*/ 112395 h 160020"/>
                <a:gd name="connsiteX83" fmla="*/ 1005840 w 1547812"/>
                <a:gd name="connsiteY83" fmla="*/ 137160 h 160020"/>
                <a:gd name="connsiteX84" fmla="*/ 1028700 w 1547812"/>
                <a:gd name="connsiteY84" fmla="*/ 153353 h 160020"/>
                <a:gd name="connsiteX85" fmla="*/ 1061085 w 1547812"/>
                <a:gd name="connsiteY85" fmla="*/ 159068 h 160020"/>
                <a:gd name="connsiteX86" fmla="*/ 1109663 w 1547812"/>
                <a:gd name="connsiteY86" fmla="*/ 142875 h 160020"/>
                <a:gd name="connsiteX87" fmla="*/ 1127760 w 1547812"/>
                <a:gd name="connsiteY87" fmla="*/ 100013 h 160020"/>
                <a:gd name="connsiteX88" fmla="*/ 1086803 w 1547812"/>
                <a:gd name="connsiteY88" fmla="*/ 100013 h 160020"/>
                <a:gd name="connsiteX89" fmla="*/ 921068 w 1547812"/>
                <a:gd name="connsiteY89" fmla="*/ 155258 h 160020"/>
                <a:gd name="connsiteX90" fmla="*/ 962025 w 1547812"/>
                <a:gd name="connsiteY90" fmla="*/ 155258 h 160020"/>
                <a:gd name="connsiteX91" fmla="*/ 962025 w 1547812"/>
                <a:gd name="connsiteY91" fmla="*/ 109538 h 160020"/>
                <a:gd name="connsiteX92" fmla="*/ 921068 w 1547812"/>
                <a:gd name="connsiteY92" fmla="*/ 109538 h 160020"/>
                <a:gd name="connsiteX93" fmla="*/ 921068 w 1547812"/>
                <a:gd name="connsiteY93" fmla="*/ 155258 h 160020"/>
                <a:gd name="connsiteX94" fmla="*/ 671513 w 1547812"/>
                <a:gd name="connsiteY94" fmla="*/ 155258 h 160020"/>
                <a:gd name="connsiteX95" fmla="*/ 711518 w 1547812"/>
                <a:gd name="connsiteY95" fmla="*/ 155258 h 160020"/>
                <a:gd name="connsiteX96" fmla="*/ 711518 w 1547812"/>
                <a:gd name="connsiteY96" fmla="*/ 65723 h 160020"/>
                <a:gd name="connsiteX97" fmla="*/ 714375 w 1547812"/>
                <a:gd name="connsiteY97" fmla="*/ 53340 h 160020"/>
                <a:gd name="connsiteX98" fmla="*/ 721043 w 1547812"/>
                <a:gd name="connsiteY98" fmla="*/ 43815 h 160020"/>
                <a:gd name="connsiteX99" fmla="*/ 730568 w 1547812"/>
                <a:gd name="connsiteY99" fmla="*/ 37147 h 160020"/>
                <a:gd name="connsiteX100" fmla="*/ 741998 w 1547812"/>
                <a:gd name="connsiteY100" fmla="*/ 35243 h 160020"/>
                <a:gd name="connsiteX101" fmla="*/ 749618 w 1547812"/>
                <a:gd name="connsiteY101" fmla="*/ 36195 h 160020"/>
                <a:gd name="connsiteX102" fmla="*/ 755333 w 1547812"/>
                <a:gd name="connsiteY102" fmla="*/ 40005 h 160020"/>
                <a:gd name="connsiteX103" fmla="*/ 759143 w 1547812"/>
                <a:gd name="connsiteY103" fmla="*/ 47625 h 160020"/>
                <a:gd name="connsiteX104" fmla="*/ 761048 w 1547812"/>
                <a:gd name="connsiteY104" fmla="*/ 60960 h 160020"/>
                <a:gd name="connsiteX105" fmla="*/ 761048 w 1547812"/>
                <a:gd name="connsiteY105" fmla="*/ 155258 h 160020"/>
                <a:gd name="connsiteX106" fmla="*/ 801053 w 1547812"/>
                <a:gd name="connsiteY106" fmla="*/ 155258 h 160020"/>
                <a:gd name="connsiteX107" fmla="*/ 801053 w 1547812"/>
                <a:gd name="connsiteY107" fmla="*/ 63818 h 160020"/>
                <a:gd name="connsiteX108" fmla="*/ 803910 w 1547812"/>
                <a:gd name="connsiteY108" fmla="*/ 53340 h 160020"/>
                <a:gd name="connsiteX109" fmla="*/ 810578 w 1547812"/>
                <a:gd name="connsiteY109" fmla="*/ 43815 h 160020"/>
                <a:gd name="connsiteX110" fmla="*/ 820103 w 1547812"/>
                <a:gd name="connsiteY110" fmla="*/ 37147 h 160020"/>
                <a:gd name="connsiteX111" fmla="*/ 831533 w 1547812"/>
                <a:gd name="connsiteY111" fmla="*/ 35243 h 160020"/>
                <a:gd name="connsiteX112" fmla="*/ 839153 w 1547812"/>
                <a:gd name="connsiteY112" fmla="*/ 36195 h 160020"/>
                <a:gd name="connsiteX113" fmla="*/ 844868 w 1547812"/>
                <a:gd name="connsiteY113" fmla="*/ 40005 h 160020"/>
                <a:gd name="connsiteX114" fmla="*/ 848678 w 1547812"/>
                <a:gd name="connsiteY114" fmla="*/ 47625 h 160020"/>
                <a:gd name="connsiteX115" fmla="*/ 849630 w 1547812"/>
                <a:gd name="connsiteY115" fmla="*/ 60960 h 160020"/>
                <a:gd name="connsiteX116" fmla="*/ 849630 w 1547812"/>
                <a:gd name="connsiteY116" fmla="*/ 155258 h 160020"/>
                <a:gd name="connsiteX117" fmla="*/ 889635 w 1547812"/>
                <a:gd name="connsiteY117" fmla="*/ 155258 h 160020"/>
                <a:gd name="connsiteX118" fmla="*/ 889635 w 1547812"/>
                <a:gd name="connsiteY118" fmla="*/ 55245 h 160020"/>
                <a:gd name="connsiteX119" fmla="*/ 878205 w 1547812"/>
                <a:gd name="connsiteY119" fmla="*/ 14288 h 160020"/>
                <a:gd name="connsiteX120" fmla="*/ 843915 w 1547812"/>
                <a:gd name="connsiteY120" fmla="*/ 1905 h 160020"/>
                <a:gd name="connsiteX121" fmla="*/ 819150 w 1547812"/>
                <a:gd name="connsiteY121" fmla="*/ 7620 h 160020"/>
                <a:gd name="connsiteX122" fmla="*/ 797243 w 1547812"/>
                <a:gd name="connsiteY122" fmla="*/ 27623 h 160020"/>
                <a:gd name="connsiteX123" fmla="*/ 782955 w 1547812"/>
                <a:gd name="connsiteY123" fmla="*/ 8573 h 160020"/>
                <a:gd name="connsiteX124" fmla="*/ 756285 w 1547812"/>
                <a:gd name="connsiteY124" fmla="*/ 1905 h 160020"/>
                <a:gd name="connsiteX125" fmla="*/ 732473 w 1547812"/>
                <a:gd name="connsiteY125" fmla="*/ 7620 h 160020"/>
                <a:gd name="connsiteX126" fmla="*/ 713423 w 1547812"/>
                <a:gd name="connsiteY126" fmla="*/ 25718 h 160020"/>
                <a:gd name="connsiteX127" fmla="*/ 713423 w 1547812"/>
                <a:gd name="connsiteY127" fmla="*/ 5715 h 160020"/>
                <a:gd name="connsiteX128" fmla="*/ 674370 w 1547812"/>
                <a:gd name="connsiteY128" fmla="*/ 5715 h 160020"/>
                <a:gd name="connsiteX129" fmla="*/ 674370 w 1547812"/>
                <a:gd name="connsiteY129" fmla="*/ 155258 h 160020"/>
                <a:gd name="connsiteX130" fmla="*/ 541973 w 1547812"/>
                <a:gd name="connsiteY130" fmla="*/ 116205 h 160020"/>
                <a:gd name="connsiteX131" fmla="*/ 533400 w 1547812"/>
                <a:gd name="connsiteY131" fmla="*/ 80963 h 160020"/>
                <a:gd name="connsiteX132" fmla="*/ 541973 w 1547812"/>
                <a:gd name="connsiteY132" fmla="*/ 45720 h 160020"/>
                <a:gd name="connsiteX133" fmla="*/ 567690 w 1547812"/>
                <a:gd name="connsiteY133" fmla="*/ 33338 h 160020"/>
                <a:gd name="connsiteX134" fmla="*/ 593408 w 1547812"/>
                <a:gd name="connsiteY134" fmla="*/ 45720 h 160020"/>
                <a:gd name="connsiteX135" fmla="*/ 601980 w 1547812"/>
                <a:gd name="connsiteY135" fmla="*/ 80963 h 160020"/>
                <a:gd name="connsiteX136" fmla="*/ 593408 w 1547812"/>
                <a:gd name="connsiteY136" fmla="*/ 116205 h 160020"/>
                <a:gd name="connsiteX137" fmla="*/ 567690 w 1547812"/>
                <a:gd name="connsiteY137" fmla="*/ 128588 h 160020"/>
                <a:gd name="connsiteX138" fmla="*/ 541973 w 1547812"/>
                <a:gd name="connsiteY138" fmla="*/ 116205 h 160020"/>
                <a:gd name="connsiteX139" fmla="*/ 598170 w 1547812"/>
                <a:gd name="connsiteY139" fmla="*/ 154305 h 160020"/>
                <a:gd name="connsiteX140" fmla="*/ 621983 w 1547812"/>
                <a:gd name="connsiteY140" fmla="*/ 138113 h 160020"/>
                <a:gd name="connsiteX141" fmla="*/ 637223 w 1547812"/>
                <a:gd name="connsiteY141" fmla="*/ 113348 h 160020"/>
                <a:gd name="connsiteX142" fmla="*/ 642938 w 1547812"/>
                <a:gd name="connsiteY142" fmla="*/ 80010 h 160020"/>
                <a:gd name="connsiteX143" fmla="*/ 638175 w 1547812"/>
                <a:gd name="connsiteY143" fmla="*/ 46672 h 160020"/>
                <a:gd name="connsiteX144" fmla="*/ 622935 w 1547812"/>
                <a:gd name="connsiteY144" fmla="*/ 21908 h 160020"/>
                <a:gd name="connsiteX145" fmla="*/ 599123 w 1547812"/>
                <a:gd name="connsiteY145" fmla="*/ 6668 h 160020"/>
                <a:gd name="connsiteX146" fmla="*/ 567690 w 1547812"/>
                <a:gd name="connsiteY146" fmla="*/ 953 h 160020"/>
                <a:gd name="connsiteX147" fmla="*/ 536258 w 1547812"/>
                <a:gd name="connsiteY147" fmla="*/ 6668 h 160020"/>
                <a:gd name="connsiteX148" fmla="*/ 512445 w 1547812"/>
                <a:gd name="connsiteY148" fmla="*/ 21908 h 160020"/>
                <a:gd name="connsiteX149" fmla="*/ 497205 w 1547812"/>
                <a:gd name="connsiteY149" fmla="*/ 46672 h 160020"/>
                <a:gd name="connsiteX150" fmla="*/ 491490 w 1547812"/>
                <a:gd name="connsiteY150" fmla="*/ 80010 h 160020"/>
                <a:gd name="connsiteX151" fmla="*/ 511492 w 1547812"/>
                <a:gd name="connsiteY151" fmla="*/ 139065 h 160020"/>
                <a:gd name="connsiteX152" fmla="*/ 566738 w 1547812"/>
                <a:gd name="connsiteY152" fmla="*/ 160020 h 160020"/>
                <a:gd name="connsiteX153" fmla="*/ 598170 w 1547812"/>
                <a:gd name="connsiteY153" fmla="*/ 154305 h 160020"/>
                <a:gd name="connsiteX154" fmla="*/ 429578 w 1547812"/>
                <a:gd name="connsiteY154" fmla="*/ 100965 h 160020"/>
                <a:gd name="connsiteX155" fmla="*/ 421958 w 1547812"/>
                <a:gd name="connsiteY155" fmla="*/ 120968 h 160020"/>
                <a:gd name="connsiteX156" fmla="*/ 403860 w 1547812"/>
                <a:gd name="connsiteY156" fmla="*/ 127635 h 160020"/>
                <a:gd name="connsiteX157" fmla="*/ 388620 w 1547812"/>
                <a:gd name="connsiteY157" fmla="*/ 123825 h 160020"/>
                <a:gd name="connsiteX158" fmla="*/ 379095 w 1547812"/>
                <a:gd name="connsiteY158" fmla="*/ 113348 h 160020"/>
                <a:gd name="connsiteX159" fmla="*/ 374333 w 1547812"/>
                <a:gd name="connsiteY159" fmla="*/ 98108 h 160020"/>
                <a:gd name="connsiteX160" fmla="*/ 372428 w 1547812"/>
                <a:gd name="connsiteY160" fmla="*/ 80010 h 160020"/>
                <a:gd name="connsiteX161" fmla="*/ 374333 w 1547812"/>
                <a:gd name="connsiteY161" fmla="*/ 62865 h 160020"/>
                <a:gd name="connsiteX162" fmla="*/ 379095 w 1547812"/>
                <a:gd name="connsiteY162" fmla="*/ 47625 h 160020"/>
                <a:gd name="connsiteX163" fmla="*/ 388620 w 1547812"/>
                <a:gd name="connsiteY163" fmla="*/ 37147 h 160020"/>
                <a:gd name="connsiteX164" fmla="*/ 403860 w 1547812"/>
                <a:gd name="connsiteY164" fmla="*/ 33338 h 160020"/>
                <a:gd name="connsiteX165" fmla="*/ 421958 w 1547812"/>
                <a:gd name="connsiteY165" fmla="*/ 40005 h 160020"/>
                <a:gd name="connsiteX166" fmla="*/ 428625 w 1547812"/>
                <a:gd name="connsiteY166" fmla="*/ 58103 h 160020"/>
                <a:gd name="connsiteX167" fmla="*/ 468630 w 1547812"/>
                <a:gd name="connsiteY167" fmla="*/ 52388 h 160020"/>
                <a:gd name="connsiteX168" fmla="*/ 462915 w 1547812"/>
                <a:gd name="connsiteY168" fmla="*/ 31433 h 160020"/>
                <a:gd name="connsiteX169" fmla="*/ 450533 w 1547812"/>
                <a:gd name="connsiteY169" fmla="*/ 15240 h 160020"/>
                <a:gd name="connsiteX170" fmla="*/ 431483 w 1547812"/>
                <a:gd name="connsiteY170" fmla="*/ 4763 h 160020"/>
                <a:gd name="connsiteX171" fmla="*/ 404813 w 1547812"/>
                <a:gd name="connsiteY171" fmla="*/ 953 h 160020"/>
                <a:gd name="connsiteX172" fmla="*/ 373380 w 1547812"/>
                <a:gd name="connsiteY172" fmla="*/ 6668 h 160020"/>
                <a:gd name="connsiteX173" fmla="*/ 350520 w 1547812"/>
                <a:gd name="connsiteY173" fmla="*/ 22860 h 160020"/>
                <a:gd name="connsiteX174" fmla="*/ 336233 w 1547812"/>
                <a:gd name="connsiteY174" fmla="*/ 47625 h 160020"/>
                <a:gd name="connsiteX175" fmla="*/ 331470 w 1547812"/>
                <a:gd name="connsiteY175" fmla="*/ 80010 h 160020"/>
                <a:gd name="connsiteX176" fmla="*/ 336233 w 1547812"/>
                <a:gd name="connsiteY176" fmla="*/ 112395 h 160020"/>
                <a:gd name="connsiteX177" fmla="*/ 349567 w 1547812"/>
                <a:gd name="connsiteY177" fmla="*/ 137160 h 160020"/>
                <a:gd name="connsiteX178" fmla="*/ 372428 w 1547812"/>
                <a:gd name="connsiteY178" fmla="*/ 153353 h 160020"/>
                <a:gd name="connsiteX179" fmla="*/ 404813 w 1547812"/>
                <a:gd name="connsiteY179" fmla="*/ 159068 h 160020"/>
                <a:gd name="connsiteX180" fmla="*/ 453390 w 1547812"/>
                <a:gd name="connsiteY180" fmla="*/ 142875 h 160020"/>
                <a:gd name="connsiteX181" fmla="*/ 471488 w 1547812"/>
                <a:gd name="connsiteY181" fmla="*/ 100013 h 160020"/>
                <a:gd name="connsiteX182" fmla="*/ 429578 w 1547812"/>
                <a:gd name="connsiteY182" fmla="*/ 100013 h 160020"/>
                <a:gd name="connsiteX183" fmla="*/ 203835 w 1547812"/>
                <a:gd name="connsiteY183" fmla="*/ 63818 h 160020"/>
                <a:gd name="connsiteX184" fmla="*/ 206692 w 1547812"/>
                <a:gd name="connsiteY184" fmla="*/ 51435 h 160020"/>
                <a:gd name="connsiteX185" fmla="*/ 213360 w 1547812"/>
                <a:gd name="connsiteY185" fmla="*/ 40958 h 160020"/>
                <a:gd name="connsiteX186" fmla="*/ 223838 w 1547812"/>
                <a:gd name="connsiteY186" fmla="*/ 34290 h 160020"/>
                <a:gd name="connsiteX187" fmla="*/ 238125 w 1547812"/>
                <a:gd name="connsiteY187" fmla="*/ 31433 h 160020"/>
                <a:gd name="connsiteX188" fmla="*/ 261938 w 1547812"/>
                <a:gd name="connsiteY188" fmla="*/ 40005 h 160020"/>
                <a:gd name="connsiteX189" fmla="*/ 269558 w 1547812"/>
                <a:gd name="connsiteY189" fmla="*/ 63818 h 160020"/>
                <a:gd name="connsiteX190" fmla="*/ 203835 w 1547812"/>
                <a:gd name="connsiteY190" fmla="*/ 63818 h 160020"/>
                <a:gd name="connsiteX191" fmla="*/ 266700 w 1547812"/>
                <a:gd name="connsiteY191" fmla="*/ 108585 h 160020"/>
                <a:gd name="connsiteX192" fmla="*/ 239077 w 1547812"/>
                <a:gd name="connsiteY192" fmla="*/ 128588 h 160020"/>
                <a:gd name="connsiteX193" fmla="*/ 213360 w 1547812"/>
                <a:gd name="connsiteY193" fmla="*/ 118110 h 160020"/>
                <a:gd name="connsiteX194" fmla="*/ 203835 w 1547812"/>
                <a:gd name="connsiteY194" fmla="*/ 89535 h 160020"/>
                <a:gd name="connsiteX195" fmla="*/ 307658 w 1547812"/>
                <a:gd name="connsiteY195" fmla="*/ 89535 h 160020"/>
                <a:gd name="connsiteX196" fmla="*/ 307658 w 1547812"/>
                <a:gd name="connsiteY196" fmla="*/ 73343 h 160020"/>
                <a:gd name="connsiteX197" fmla="*/ 290513 w 1547812"/>
                <a:gd name="connsiteY197" fmla="*/ 20003 h 160020"/>
                <a:gd name="connsiteX198" fmla="*/ 239077 w 1547812"/>
                <a:gd name="connsiteY198" fmla="*/ 0 h 160020"/>
                <a:gd name="connsiteX199" fmla="*/ 208598 w 1547812"/>
                <a:gd name="connsiteY199" fmla="*/ 5715 h 160020"/>
                <a:gd name="connsiteX200" fmla="*/ 184785 w 1547812"/>
                <a:gd name="connsiteY200" fmla="*/ 20955 h 160020"/>
                <a:gd name="connsiteX201" fmla="*/ 169545 w 1547812"/>
                <a:gd name="connsiteY201" fmla="*/ 45720 h 160020"/>
                <a:gd name="connsiteX202" fmla="*/ 163830 w 1547812"/>
                <a:gd name="connsiteY202" fmla="*/ 79058 h 160020"/>
                <a:gd name="connsiteX203" fmla="*/ 182880 w 1547812"/>
                <a:gd name="connsiteY203" fmla="*/ 137160 h 160020"/>
                <a:gd name="connsiteX204" fmla="*/ 239077 w 1547812"/>
                <a:gd name="connsiteY204" fmla="*/ 158115 h 160020"/>
                <a:gd name="connsiteX205" fmla="*/ 285750 w 1547812"/>
                <a:gd name="connsiteY205" fmla="*/ 144780 h 160020"/>
                <a:gd name="connsiteX206" fmla="*/ 305753 w 1547812"/>
                <a:gd name="connsiteY206" fmla="*/ 106680 h 160020"/>
                <a:gd name="connsiteX207" fmla="*/ 266700 w 1547812"/>
                <a:gd name="connsiteY207" fmla="*/ 106680 h 160020"/>
                <a:gd name="connsiteX208" fmla="*/ 97155 w 1547812"/>
                <a:gd name="connsiteY208" fmla="*/ 96203 h 160020"/>
                <a:gd name="connsiteX209" fmla="*/ 93345 w 1547812"/>
                <a:gd name="connsiteY209" fmla="*/ 111443 h 160020"/>
                <a:gd name="connsiteX210" fmla="*/ 84773 w 1547812"/>
                <a:gd name="connsiteY210" fmla="*/ 121920 h 160020"/>
                <a:gd name="connsiteX211" fmla="*/ 60007 w 1547812"/>
                <a:gd name="connsiteY211" fmla="*/ 129540 h 160020"/>
                <a:gd name="connsiteX212" fmla="*/ 45720 w 1547812"/>
                <a:gd name="connsiteY212" fmla="*/ 124778 h 160020"/>
                <a:gd name="connsiteX213" fmla="*/ 40957 w 1547812"/>
                <a:gd name="connsiteY213" fmla="*/ 113348 h 160020"/>
                <a:gd name="connsiteX214" fmla="*/ 42863 w 1547812"/>
                <a:gd name="connsiteY214" fmla="*/ 104775 h 160020"/>
                <a:gd name="connsiteX215" fmla="*/ 48577 w 1547812"/>
                <a:gd name="connsiteY215" fmla="*/ 98108 h 160020"/>
                <a:gd name="connsiteX216" fmla="*/ 60007 w 1547812"/>
                <a:gd name="connsiteY216" fmla="*/ 93345 h 160020"/>
                <a:gd name="connsiteX217" fmla="*/ 80010 w 1547812"/>
                <a:gd name="connsiteY217" fmla="*/ 90488 h 160020"/>
                <a:gd name="connsiteX218" fmla="*/ 98107 w 1547812"/>
                <a:gd name="connsiteY218" fmla="*/ 89535 h 160020"/>
                <a:gd name="connsiteX219" fmla="*/ 98107 w 1547812"/>
                <a:gd name="connsiteY219" fmla="*/ 96203 h 160020"/>
                <a:gd name="connsiteX220" fmla="*/ 98107 w 1547812"/>
                <a:gd name="connsiteY220" fmla="*/ 155258 h 160020"/>
                <a:gd name="connsiteX221" fmla="*/ 136208 w 1547812"/>
                <a:gd name="connsiteY221" fmla="*/ 155258 h 160020"/>
                <a:gd name="connsiteX222" fmla="*/ 136208 w 1547812"/>
                <a:gd name="connsiteY222" fmla="*/ 60960 h 160020"/>
                <a:gd name="connsiteX223" fmla="*/ 133350 w 1547812"/>
                <a:gd name="connsiteY223" fmla="*/ 36195 h 160020"/>
                <a:gd name="connsiteX224" fmla="*/ 122873 w 1547812"/>
                <a:gd name="connsiteY224" fmla="*/ 17145 h 160020"/>
                <a:gd name="connsiteX225" fmla="*/ 103823 w 1547812"/>
                <a:gd name="connsiteY225" fmla="*/ 5715 h 160020"/>
                <a:gd name="connsiteX226" fmla="*/ 74295 w 1547812"/>
                <a:gd name="connsiteY226" fmla="*/ 1905 h 160020"/>
                <a:gd name="connsiteX227" fmla="*/ 29527 w 1547812"/>
                <a:gd name="connsiteY227" fmla="*/ 12383 h 160020"/>
                <a:gd name="connsiteX228" fmla="*/ 8573 w 1547812"/>
                <a:gd name="connsiteY228" fmla="*/ 46672 h 160020"/>
                <a:gd name="connsiteX229" fmla="*/ 44768 w 1547812"/>
                <a:gd name="connsiteY229" fmla="*/ 50483 h 160020"/>
                <a:gd name="connsiteX230" fmla="*/ 71438 w 1547812"/>
                <a:gd name="connsiteY230" fmla="*/ 32385 h 160020"/>
                <a:gd name="connsiteX231" fmla="*/ 89535 w 1547812"/>
                <a:gd name="connsiteY231" fmla="*/ 37147 h 160020"/>
                <a:gd name="connsiteX232" fmla="*/ 97155 w 1547812"/>
                <a:gd name="connsiteY232" fmla="*/ 56197 h 160020"/>
                <a:gd name="connsiteX233" fmla="*/ 97155 w 1547812"/>
                <a:gd name="connsiteY233" fmla="*/ 62865 h 160020"/>
                <a:gd name="connsiteX234" fmla="*/ 78105 w 1547812"/>
                <a:gd name="connsiteY234" fmla="*/ 63818 h 160020"/>
                <a:gd name="connsiteX235" fmla="*/ 49530 w 1547812"/>
                <a:gd name="connsiteY235" fmla="*/ 66675 h 160020"/>
                <a:gd name="connsiteX236" fmla="*/ 24765 w 1547812"/>
                <a:gd name="connsiteY236" fmla="*/ 74295 h 160020"/>
                <a:gd name="connsiteX237" fmla="*/ 6668 w 1547812"/>
                <a:gd name="connsiteY237" fmla="*/ 89535 h 160020"/>
                <a:gd name="connsiteX238" fmla="*/ 0 w 1547812"/>
                <a:gd name="connsiteY238" fmla="*/ 114300 h 160020"/>
                <a:gd name="connsiteX239" fmla="*/ 3810 w 1547812"/>
                <a:gd name="connsiteY239" fmla="*/ 134303 h 160020"/>
                <a:gd name="connsiteX240" fmla="*/ 14288 w 1547812"/>
                <a:gd name="connsiteY240" fmla="*/ 148590 h 160020"/>
                <a:gd name="connsiteX241" fmla="*/ 29527 w 1547812"/>
                <a:gd name="connsiteY241" fmla="*/ 156210 h 160020"/>
                <a:gd name="connsiteX242" fmla="*/ 48577 w 1547812"/>
                <a:gd name="connsiteY242" fmla="*/ 159068 h 160020"/>
                <a:gd name="connsiteX243" fmla="*/ 77152 w 1547812"/>
                <a:gd name="connsiteY243" fmla="*/ 152400 h 160020"/>
                <a:gd name="connsiteX244" fmla="*/ 97155 w 1547812"/>
                <a:gd name="connsiteY244" fmla="*/ 136208 h 160020"/>
                <a:gd name="connsiteX245" fmla="*/ 97155 w 1547812"/>
                <a:gd name="connsiteY245" fmla="*/ 155258 h 160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</a:cxnLst>
              <a:rect l="l" t="t" r="r" b="b"/>
              <a:pathLst>
                <a:path w="1547812" h="160020">
                  <a:moveTo>
                    <a:pt x="1329690" y="155258"/>
                  </a:moveTo>
                  <a:lnTo>
                    <a:pt x="1369695" y="155258"/>
                  </a:lnTo>
                  <a:lnTo>
                    <a:pt x="1369695" y="65723"/>
                  </a:lnTo>
                  <a:cubicBezTo>
                    <a:pt x="1369695" y="60960"/>
                    <a:pt x="1370648" y="57150"/>
                    <a:pt x="1372553" y="53340"/>
                  </a:cubicBezTo>
                  <a:cubicBezTo>
                    <a:pt x="1374458" y="49530"/>
                    <a:pt x="1376363" y="46672"/>
                    <a:pt x="1379220" y="43815"/>
                  </a:cubicBezTo>
                  <a:cubicBezTo>
                    <a:pt x="1382078" y="40958"/>
                    <a:pt x="1385888" y="38100"/>
                    <a:pt x="1388745" y="37147"/>
                  </a:cubicBezTo>
                  <a:cubicBezTo>
                    <a:pt x="1392555" y="36195"/>
                    <a:pt x="1395413" y="35243"/>
                    <a:pt x="1400175" y="35243"/>
                  </a:cubicBezTo>
                  <a:cubicBezTo>
                    <a:pt x="1403033" y="35243"/>
                    <a:pt x="1404938" y="35243"/>
                    <a:pt x="1407795" y="36195"/>
                  </a:cubicBezTo>
                  <a:cubicBezTo>
                    <a:pt x="1409700" y="37147"/>
                    <a:pt x="1411605" y="38100"/>
                    <a:pt x="1413510" y="40005"/>
                  </a:cubicBezTo>
                  <a:cubicBezTo>
                    <a:pt x="1415415" y="41910"/>
                    <a:pt x="1416368" y="44768"/>
                    <a:pt x="1417320" y="47625"/>
                  </a:cubicBezTo>
                  <a:cubicBezTo>
                    <a:pt x="1418273" y="51435"/>
                    <a:pt x="1419225" y="55245"/>
                    <a:pt x="1419225" y="60960"/>
                  </a:cubicBezTo>
                  <a:lnTo>
                    <a:pt x="1419225" y="155258"/>
                  </a:lnTo>
                  <a:lnTo>
                    <a:pt x="1459230" y="155258"/>
                  </a:lnTo>
                  <a:lnTo>
                    <a:pt x="1459230" y="63818"/>
                  </a:lnTo>
                  <a:cubicBezTo>
                    <a:pt x="1459230" y="60008"/>
                    <a:pt x="1460183" y="56197"/>
                    <a:pt x="1462088" y="53340"/>
                  </a:cubicBezTo>
                  <a:cubicBezTo>
                    <a:pt x="1463993" y="49530"/>
                    <a:pt x="1465898" y="46672"/>
                    <a:pt x="1468755" y="43815"/>
                  </a:cubicBezTo>
                  <a:cubicBezTo>
                    <a:pt x="1471613" y="40958"/>
                    <a:pt x="1475423" y="38100"/>
                    <a:pt x="1478280" y="37147"/>
                  </a:cubicBezTo>
                  <a:cubicBezTo>
                    <a:pt x="1481138" y="36195"/>
                    <a:pt x="1484948" y="35243"/>
                    <a:pt x="1489710" y="35243"/>
                  </a:cubicBezTo>
                  <a:cubicBezTo>
                    <a:pt x="1492568" y="35243"/>
                    <a:pt x="1494473" y="35243"/>
                    <a:pt x="1497330" y="36195"/>
                  </a:cubicBezTo>
                  <a:cubicBezTo>
                    <a:pt x="1499235" y="37147"/>
                    <a:pt x="1501140" y="38100"/>
                    <a:pt x="1503045" y="40005"/>
                  </a:cubicBezTo>
                  <a:cubicBezTo>
                    <a:pt x="1504950" y="41910"/>
                    <a:pt x="1505903" y="44768"/>
                    <a:pt x="1506855" y="47625"/>
                  </a:cubicBezTo>
                  <a:cubicBezTo>
                    <a:pt x="1507808" y="51435"/>
                    <a:pt x="1507808" y="55245"/>
                    <a:pt x="1507808" y="60960"/>
                  </a:cubicBezTo>
                  <a:lnTo>
                    <a:pt x="1507808" y="155258"/>
                  </a:lnTo>
                  <a:lnTo>
                    <a:pt x="1547813" y="155258"/>
                  </a:lnTo>
                  <a:lnTo>
                    <a:pt x="1547813" y="55245"/>
                  </a:lnTo>
                  <a:cubicBezTo>
                    <a:pt x="1547813" y="36195"/>
                    <a:pt x="1544003" y="22860"/>
                    <a:pt x="1536383" y="14288"/>
                  </a:cubicBezTo>
                  <a:cubicBezTo>
                    <a:pt x="1528763" y="5715"/>
                    <a:pt x="1517333" y="1905"/>
                    <a:pt x="1502093" y="1905"/>
                  </a:cubicBezTo>
                  <a:cubicBezTo>
                    <a:pt x="1492568" y="1905"/>
                    <a:pt x="1484948" y="3810"/>
                    <a:pt x="1477328" y="7620"/>
                  </a:cubicBezTo>
                  <a:cubicBezTo>
                    <a:pt x="1469708" y="11430"/>
                    <a:pt x="1462088" y="18098"/>
                    <a:pt x="1455420" y="27623"/>
                  </a:cubicBezTo>
                  <a:cubicBezTo>
                    <a:pt x="1452563" y="19050"/>
                    <a:pt x="1447800" y="12383"/>
                    <a:pt x="1441133" y="8573"/>
                  </a:cubicBezTo>
                  <a:cubicBezTo>
                    <a:pt x="1434465" y="4763"/>
                    <a:pt x="1425893" y="1905"/>
                    <a:pt x="1414463" y="1905"/>
                  </a:cubicBezTo>
                  <a:cubicBezTo>
                    <a:pt x="1405890" y="1905"/>
                    <a:pt x="1398270" y="3810"/>
                    <a:pt x="1390650" y="7620"/>
                  </a:cubicBezTo>
                  <a:cubicBezTo>
                    <a:pt x="1383030" y="11430"/>
                    <a:pt x="1376363" y="18098"/>
                    <a:pt x="1371600" y="25718"/>
                  </a:cubicBezTo>
                  <a:lnTo>
                    <a:pt x="1371600" y="5715"/>
                  </a:lnTo>
                  <a:lnTo>
                    <a:pt x="1332548" y="5715"/>
                  </a:lnTo>
                  <a:lnTo>
                    <a:pt x="1332548" y="155258"/>
                  </a:lnTo>
                  <a:close/>
                  <a:moveTo>
                    <a:pt x="1199198" y="116205"/>
                  </a:moveTo>
                  <a:cubicBezTo>
                    <a:pt x="1193483" y="108585"/>
                    <a:pt x="1190625" y="96203"/>
                    <a:pt x="1190625" y="80963"/>
                  </a:cubicBezTo>
                  <a:cubicBezTo>
                    <a:pt x="1190625" y="65723"/>
                    <a:pt x="1193483" y="54293"/>
                    <a:pt x="1199198" y="45720"/>
                  </a:cubicBezTo>
                  <a:cubicBezTo>
                    <a:pt x="1204913" y="37147"/>
                    <a:pt x="1213485" y="33338"/>
                    <a:pt x="1224915" y="33338"/>
                  </a:cubicBezTo>
                  <a:cubicBezTo>
                    <a:pt x="1236345" y="33338"/>
                    <a:pt x="1244918" y="37147"/>
                    <a:pt x="1250633" y="45720"/>
                  </a:cubicBezTo>
                  <a:cubicBezTo>
                    <a:pt x="1256348" y="54293"/>
                    <a:pt x="1259205" y="65723"/>
                    <a:pt x="1259205" y="80963"/>
                  </a:cubicBezTo>
                  <a:cubicBezTo>
                    <a:pt x="1259205" y="96203"/>
                    <a:pt x="1256348" y="107633"/>
                    <a:pt x="1250633" y="116205"/>
                  </a:cubicBezTo>
                  <a:cubicBezTo>
                    <a:pt x="1244918" y="124778"/>
                    <a:pt x="1236345" y="128588"/>
                    <a:pt x="1224915" y="128588"/>
                  </a:cubicBezTo>
                  <a:cubicBezTo>
                    <a:pt x="1213485" y="127635"/>
                    <a:pt x="1204913" y="123825"/>
                    <a:pt x="1199198" y="116205"/>
                  </a:cubicBezTo>
                  <a:moveTo>
                    <a:pt x="1256348" y="154305"/>
                  </a:moveTo>
                  <a:cubicBezTo>
                    <a:pt x="1265873" y="150495"/>
                    <a:pt x="1273493" y="145733"/>
                    <a:pt x="1280160" y="138113"/>
                  </a:cubicBezTo>
                  <a:cubicBezTo>
                    <a:pt x="1286828" y="131445"/>
                    <a:pt x="1291590" y="122873"/>
                    <a:pt x="1295400" y="113348"/>
                  </a:cubicBezTo>
                  <a:cubicBezTo>
                    <a:pt x="1299210" y="103823"/>
                    <a:pt x="1301115" y="92393"/>
                    <a:pt x="1301115" y="80010"/>
                  </a:cubicBezTo>
                  <a:cubicBezTo>
                    <a:pt x="1301115" y="67628"/>
                    <a:pt x="1299210" y="57150"/>
                    <a:pt x="1296353" y="46672"/>
                  </a:cubicBezTo>
                  <a:cubicBezTo>
                    <a:pt x="1293495" y="36195"/>
                    <a:pt x="1287780" y="28575"/>
                    <a:pt x="1281113" y="21908"/>
                  </a:cubicBezTo>
                  <a:cubicBezTo>
                    <a:pt x="1274445" y="15240"/>
                    <a:pt x="1266825" y="9525"/>
                    <a:pt x="1257300" y="6668"/>
                  </a:cubicBezTo>
                  <a:cubicBezTo>
                    <a:pt x="1247775" y="2858"/>
                    <a:pt x="1237298" y="953"/>
                    <a:pt x="1225868" y="953"/>
                  </a:cubicBezTo>
                  <a:cubicBezTo>
                    <a:pt x="1214438" y="953"/>
                    <a:pt x="1203960" y="2858"/>
                    <a:pt x="1194435" y="6668"/>
                  </a:cubicBezTo>
                  <a:cubicBezTo>
                    <a:pt x="1184910" y="10478"/>
                    <a:pt x="1177290" y="15240"/>
                    <a:pt x="1170623" y="21908"/>
                  </a:cubicBezTo>
                  <a:cubicBezTo>
                    <a:pt x="1163955" y="28575"/>
                    <a:pt x="1159193" y="37147"/>
                    <a:pt x="1155383" y="46672"/>
                  </a:cubicBezTo>
                  <a:cubicBezTo>
                    <a:pt x="1151573" y="56197"/>
                    <a:pt x="1149668" y="67628"/>
                    <a:pt x="1149668" y="80010"/>
                  </a:cubicBezTo>
                  <a:cubicBezTo>
                    <a:pt x="1149668" y="105728"/>
                    <a:pt x="1156335" y="124778"/>
                    <a:pt x="1169670" y="139065"/>
                  </a:cubicBezTo>
                  <a:cubicBezTo>
                    <a:pt x="1183005" y="152400"/>
                    <a:pt x="1201103" y="160020"/>
                    <a:pt x="1225868" y="160020"/>
                  </a:cubicBezTo>
                  <a:cubicBezTo>
                    <a:pt x="1236345" y="160020"/>
                    <a:pt x="1246823" y="158115"/>
                    <a:pt x="1256348" y="154305"/>
                  </a:cubicBezTo>
                  <a:moveTo>
                    <a:pt x="1086803" y="100965"/>
                  </a:moveTo>
                  <a:cubicBezTo>
                    <a:pt x="1085850" y="109538"/>
                    <a:pt x="1083945" y="116205"/>
                    <a:pt x="1079183" y="120968"/>
                  </a:cubicBezTo>
                  <a:cubicBezTo>
                    <a:pt x="1074420" y="125730"/>
                    <a:pt x="1068705" y="127635"/>
                    <a:pt x="1061085" y="127635"/>
                  </a:cubicBezTo>
                  <a:cubicBezTo>
                    <a:pt x="1055370" y="127635"/>
                    <a:pt x="1049655" y="126683"/>
                    <a:pt x="1045845" y="123825"/>
                  </a:cubicBezTo>
                  <a:cubicBezTo>
                    <a:pt x="1042035" y="120968"/>
                    <a:pt x="1038225" y="118110"/>
                    <a:pt x="1036320" y="113348"/>
                  </a:cubicBezTo>
                  <a:cubicBezTo>
                    <a:pt x="1034415" y="108585"/>
                    <a:pt x="1032510" y="103823"/>
                    <a:pt x="1031558" y="98108"/>
                  </a:cubicBezTo>
                  <a:cubicBezTo>
                    <a:pt x="1030605" y="92393"/>
                    <a:pt x="1029653" y="86678"/>
                    <a:pt x="1029653" y="80010"/>
                  </a:cubicBezTo>
                  <a:cubicBezTo>
                    <a:pt x="1029653" y="74295"/>
                    <a:pt x="1030605" y="67628"/>
                    <a:pt x="1031558" y="62865"/>
                  </a:cubicBezTo>
                  <a:cubicBezTo>
                    <a:pt x="1032510" y="57150"/>
                    <a:pt x="1034415" y="52388"/>
                    <a:pt x="1036320" y="47625"/>
                  </a:cubicBezTo>
                  <a:cubicBezTo>
                    <a:pt x="1038225" y="42863"/>
                    <a:pt x="1042035" y="40005"/>
                    <a:pt x="1045845" y="37147"/>
                  </a:cubicBezTo>
                  <a:cubicBezTo>
                    <a:pt x="1049655" y="34290"/>
                    <a:pt x="1054418" y="33338"/>
                    <a:pt x="1061085" y="33338"/>
                  </a:cubicBezTo>
                  <a:cubicBezTo>
                    <a:pt x="1069658" y="33338"/>
                    <a:pt x="1075373" y="35243"/>
                    <a:pt x="1079183" y="40005"/>
                  </a:cubicBezTo>
                  <a:cubicBezTo>
                    <a:pt x="1082993" y="44768"/>
                    <a:pt x="1084898" y="50483"/>
                    <a:pt x="1085850" y="58103"/>
                  </a:cubicBezTo>
                  <a:lnTo>
                    <a:pt x="1125855" y="52388"/>
                  </a:lnTo>
                  <a:cubicBezTo>
                    <a:pt x="1124903" y="44768"/>
                    <a:pt x="1122998" y="38100"/>
                    <a:pt x="1120140" y="31433"/>
                  </a:cubicBezTo>
                  <a:cubicBezTo>
                    <a:pt x="1117283" y="24765"/>
                    <a:pt x="1113473" y="20003"/>
                    <a:pt x="1107758" y="15240"/>
                  </a:cubicBezTo>
                  <a:cubicBezTo>
                    <a:pt x="1102995" y="10478"/>
                    <a:pt x="1096328" y="6668"/>
                    <a:pt x="1088708" y="4763"/>
                  </a:cubicBezTo>
                  <a:cubicBezTo>
                    <a:pt x="1081088" y="1905"/>
                    <a:pt x="1072515" y="953"/>
                    <a:pt x="1062038" y="953"/>
                  </a:cubicBezTo>
                  <a:cubicBezTo>
                    <a:pt x="1050608" y="953"/>
                    <a:pt x="1040130" y="2858"/>
                    <a:pt x="1030605" y="6668"/>
                  </a:cubicBezTo>
                  <a:cubicBezTo>
                    <a:pt x="1021080" y="10478"/>
                    <a:pt x="1013460" y="16193"/>
                    <a:pt x="1007745" y="22860"/>
                  </a:cubicBezTo>
                  <a:cubicBezTo>
                    <a:pt x="1001078" y="29528"/>
                    <a:pt x="996315" y="38100"/>
                    <a:pt x="993458" y="47625"/>
                  </a:cubicBezTo>
                  <a:cubicBezTo>
                    <a:pt x="990600" y="57150"/>
                    <a:pt x="988695" y="68580"/>
                    <a:pt x="988695" y="80010"/>
                  </a:cubicBezTo>
                  <a:cubicBezTo>
                    <a:pt x="988695" y="91440"/>
                    <a:pt x="989647" y="102870"/>
                    <a:pt x="992505" y="112395"/>
                  </a:cubicBezTo>
                  <a:cubicBezTo>
                    <a:pt x="995363" y="121920"/>
                    <a:pt x="1000125" y="130493"/>
                    <a:pt x="1005840" y="137160"/>
                  </a:cubicBezTo>
                  <a:cubicBezTo>
                    <a:pt x="1011555" y="143828"/>
                    <a:pt x="1019175" y="149543"/>
                    <a:pt x="1028700" y="153353"/>
                  </a:cubicBezTo>
                  <a:cubicBezTo>
                    <a:pt x="1038225" y="157163"/>
                    <a:pt x="1048703" y="159068"/>
                    <a:pt x="1061085" y="159068"/>
                  </a:cubicBezTo>
                  <a:cubicBezTo>
                    <a:pt x="1082993" y="159068"/>
                    <a:pt x="1099185" y="153353"/>
                    <a:pt x="1109663" y="142875"/>
                  </a:cubicBezTo>
                  <a:cubicBezTo>
                    <a:pt x="1120140" y="132398"/>
                    <a:pt x="1126808" y="118110"/>
                    <a:pt x="1127760" y="100013"/>
                  </a:cubicBezTo>
                  <a:lnTo>
                    <a:pt x="1086803" y="100013"/>
                  </a:lnTo>
                  <a:close/>
                  <a:moveTo>
                    <a:pt x="921068" y="155258"/>
                  </a:moveTo>
                  <a:lnTo>
                    <a:pt x="962025" y="155258"/>
                  </a:lnTo>
                  <a:lnTo>
                    <a:pt x="962025" y="109538"/>
                  </a:lnTo>
                  <a:lnTo>
                    <a:pt x="921068" y="109538"/>
                  </a:lnTo>
                  <a:lnTo>
                    <a:pt x="921068" y="155258"/>
                  </a:lnTo>
                  <a:close/>
                  <a:moveTo>
                    <a:pt x="671513" y="155258"/>
                  </a:moveTo>
                  <a:lnTo>
                    <a:pt x="711518" y="155258"/>
                  </a:lnTo>
                  <a:lnTo>
                    <a:pt x="711518" y="65723"/>
                  </a:lnTo>
                  <a:cubicBezTo>
                    <a:pt x="711518" y="60960"/>
                    <a:pt x="712470" y="57150"/>
                    <a:pt x="714375" y="53340"/>
                  </a:cubicBezTo>
                  <a:cubicBezTo>
                    <a:pt x="716280" y="49530"/>
                    <a:pt x="718185" y="46672"/>
                    <a:pt x="721043" y="43815"/>
                  </a:cubicBezTo>
                  <a:cubicBezTo>
                    <a:pt x="723900" y="40958"/>
                    <a:pt x="727710" y="38100"/>
                    <a:pt x="730568" y="37147"/>
                  </a:cubicBezTo>
                  <a:cubicBezTo>
                    <a:pt x="734378" y="36195"/>
                    <a:pt x="737235" y="35243"/>
                    <a:pt x="741998" y="35243"/>
                  </a:cubicBezTo>
                  <a:cubicBezTo>
                    <a:pt x="744855" y="35243"/>
                    <a:pt x="746760" y="35243"/>
                    <a:pt x="749618" y="36195"/>
                  </a:cubicBezTo>
                  <a:cubicBezTo>
                    <a:pt x="751523" y="37147"/>
                    <a:pt x="753428" y="38100"/>
                    <a:pt x="755333" y="40005"/>
                  </a:cubicBezTo>
                  <a:cubicBezTo>
                    <a:pt x="757238" y="41910"/>
                    <a:pt x="758190" y="44768"/>
                    <a:pt x="759143" y="47625"/>
                  </a:cubicBezTo>
                  <a:cubicBezTo>
                    <a:pt x="760095" y="51435"/>
                    <a:pt x="761048" y="55245"/>
                    <a:pt x="761048" y="60960"/>
                  </a:cubicBezTo>
                  <a:lnTo>
                    <a:pt x="761048" y="155258"/>
                  </a:lnTo>
                  <a:lnTo>
                    <a:pt x="801053" y="155258"/>
                  </a:lnTo>
                  <a:lnTo>
                    <a:pt x="801053" y="63818"/>
                  </a:lnTo>
                  <a:cubicBezTo>
                    <a:pt x="801053" y="60008"/>
                    <a:pt x="802005" y="56197"/>
                    <a:pt x="803910" y="53340"/>
                  </a:cubicBezTo>
                  <a:cubicBezTo>
                    <a:pt x="805815" y="49530"/>
                    <a:pt x="807720" y="46672"/>
                    <a:pt x="810578" y="43815"/>
                  </a:cubicBezTo>
                  <a:cubicBezTo>
                    <a:pt x="813435" y="40958"/>
                    <a:pt x="817245" y="38100"/>
                    <a:pt x="820103" y="37147"/>
                  </a:cubicBezTo>
                  <a:cubicBezTo>
                    <a:pt x="822960" y="36195"/>
                    <a:pt x="826770" y="35243"/>
                    <a:pt x="831533" y="35243"/>
                  </a:cubicBezTo>
                  <a:cubicBezTo>
                    <a:pt x="834390" y="35243"/>
                    <a:pt x="836295" y="35243"/>
                    <a:pt x="839153" y="36195"/>
                  </a:cubicBezTo>
                  <a:cubicBezTo>
                    <a:pt x="841058" y="37147"/>
                    <a:pt x="842963" y="38100"/>
                    <a:pt x="844868" y="40005"/>
                  </a:cubicBezTo>
                  <a:cubicBezTo>
                    <a:pt x="846772" y="41910"/>
                    <a:pt x="847725" y="44768"/>
                    <a:pt x="848678" y="47625"/>
                  </a:cubicBezTo>
                  <a:cubicBezTo>
                    <a:pt x="849630" y="51435"/>
                    <a:pt x="849630" y="55245"/>
                    <a:pt x="849630" y="60960"/>
                  </a:cubicBezTo>
                  <a:lnTo>
                    <a:pt x="849630" y="155258"/>
                  </a:lnTo>
                  <a:lnTo>
                    <a:pt x="889635" y="155258"/>
                  </a:lnTo>
                  <a:lnTo>
                    <a:pt x="889635" y="55245"/>
                  </a:lnTo>
                  <a:cubicBezTo>
                    <a:pt x="889635" y="36195"/>
                    <a:pt x="885825" y="22860"/>
                    <a:pt x="878205" y="14288"/>
                  </a:cubicBezTo>
                  <a:cubicBezTo>
                    <a:pt x="870585" y="5715"/>
                    <a:pt x="859155" y="1905"/>
                    <a:pt x="843915" y="1905"/>
                  </a:cubicBezTo>
                  <a:cubicBezTo>
                    <a:pt x="834390" y="1905"/>
                    <a:pt x="826770" y="3810"/>
                    <a:pt x="819150" y="7620"/>
                  </a:cubicBezTo>
                  <a:cubicBezTo>
                    <a:pt x="811530" y="11430"/>
                    <a:pt x="803910" y="18098"/>
                    <a:pt x="797243" y="27623"/>
                  </a:cubicBezTo>
                  <a:cubicBezTo>
                    <a:pt x="794385" y="19050"/>
                    <a:pt x="789623" y="12383"/>
                    <a:pt x="782955" y="8573"/>
                  </a:cubicBezTo>
                  <a:cubicBezTo>
                    <a:pt x="776288" y="4763"/>
                    <a:pt x="766763" y="1905"/>
                    <a:pt x="756285" y="1905"/>
                  </a:cubicBezTo>
                  <a:cubicBezTo>
                    <a:pt x="747713" y="1905"/>
                    <a:pt x="740093" y="3810"/>
                    <a:pt x="732473" y="7620"/>
                  </a:cubicBezTo>
                  <a:cubicBezTo>
                    <a:pt x="724853" y="11430"/>
                    <a:pt x="718185" y="18098"/>
                    <a:pt x="713423" y="25718"/>
                  </a:cubicBezTo>
                  <a:lnTo>
                    <a:pt x="713423" y="5715"/>
                  </a:lnTo>
                  <a:lnTo>
                    <a:pt x="674370" y="5715"/>
                  </a:lnTo>
                  <a:lnTo>
                    <a:pt x="674370" y="155258"/>
                  </a:lnTo>
                  <a:close/>
                  <a:moveTo>
                    <a:pt x="541973" y="116205"/>
                  </a:moveTo>
                  <a:cubicBezTo>
                    <a:pt x="536258" y="108585"/>
                    <a:pt x="533400" y="96203"/>
                    <a:pt x="533400" y="80963"/>
                  </a:cubicBezTo>
                  <a:cubicBezTo>
                    <a:pt x="533400" y="65723"/>
                    <a:pt x="536258" y="54293"/>
                    <a:pt x="541973" y="45720"/>
                  </a:cubicBezTo>
                  <a:cubicBezTo>
                    <a:pt x="547688" y="38100"/>
                    <a:pt x="556260" y="33338"/>
                    <a:pt x="567690" y="33338"/>
                  </a:cubicBezTo>
                  <a:cubicBezTo>
                    <a:pt x="579120" y="33338"/>
                    <a:pt x="587693" y="37147"/>
                    <a:pt x="593408" y="45720"/>
                  </a:cubicBezTo>
                  <a:cubicBezTo>
                    <a:pt x="599123" y="53340"/>
                    <a:pt x="601980" y="65723"/>
                    <a:pt x="601980" y="80963"/>
                  </a:cubicBezTo>
                  <a:cubicBezTo>
                    <a:pt x="601980" y="96203"/>
                    <a:pt x="599123" y="107633"/>
                    <a:pt x="593408" y="116205"/>
                  </a:cubicBezTo>
                  <a:cubicBezTo>
                    <a:pt x="587693" y="124778"/>
                    <a:pt x="579120" y="128588"/>
                    <a:pt x="567690" y="128588"/>
                  </a:cubicBezTo>
                  <a:cubicBezTo>
                    <a:pt x="555308" y="127635"/>
                    <a:pt x="546735" y="123825"/>
                    <a:pt x="541973" y="116205"/>
                  </a:cubicBezTo>
                  <a:moveTo>
                    <a:pt x="598170" y="154305"/>
                  </a:moveTo>
                  <a:cubicBezTo>
                    <a:pt x="607695" y="150495"/>
                    <a:pt x="615315" y="145733"/>
                    <a:pt x="621983" y="138113"/>
                  </a:cubicBezTo>
                  <a:cubicBezTo>
                    <a:pt x="628650" y="131445"/>
                    <a:pt x="633413" y="122873"/>
                    <a:pt x="637223" y="113348"/>
                  </a:cubicBezTo>
                  <a:cubicBezTo>
                    <a:pt x="641033" y="103823"/>
                    <a:pt x="642938" y="92393"/>
                    <a:pt x="642938" y="80010"/>
                  </a:cubicBezTo>
                  <a:cubicBezTo>
                    <a:pt x="642938" y="67628"/>
                    <a:pt x="641033" y="57150"/>
                    <a:pt x="638175" y="46672"/>
                  </a:cubicBezTo>
                  <a:cubicBezTo>
                    <a:pt x="635318" y="36195"/>
                    <a:pt x="629603" y="28575"/>
                    <a:pt x="622935" y="21908"/>
                  </a:cubicBezTo>
                  <a:cubicBezTo>
                    <a:pt x="616268" y="15240"/>
                    <a:pt x="608648" y="9525"/>
                    <a:pt x="599123" y="6668"/>
                  </a:cubicBezTo>
                  <a:cubicBezTo>
                    <a:pt x="589598" y="2858"/>
                    <a:pt x="579120" y="953"/>
                    <a:pt x="567690" y="953"/>
                  </a:cubicBezTo>
                  <a:cubicBezTo>
                    <a:pt x="556260" y="953"/>
                    <a:pt x="545783" y="2858"/>
                    <a:pt x="536258" y="6668"/>
                  </a:cubicBezTo>
                  <a:cubicBezTo>
                    <a:pt x="526733" y="10478"/>
                    <a:pt x="519113" y="15240"/>
                    <a:pt x="512445" y="21908"/>
                  </a:cubicBezTo>
                  <a:cubicBezTo>
                    <a:pt x="505778" y="28575"/>
                    <a:pt x="501015" y="37147"/>
                    <a:pt x="497205" y="46672"/>
                  </a:cubicBezTo>
                  <a:cubicBezTo>
                    <a:pt x="493395" y="56197"/>
                    <a:pt x="491490" y="67628"/>
                    <a:pt x="491490" y="80010"/>
                  </a:cubicBezTo>
                  <a:cubicBezTo>
                    <a:pt x="491490" y="105728"/>
                    <a:pt x="498158" y="124778"/>
                    <a:pt x="511492" y="139065"/>
                  </a:cubicBezTo>
                  <a:cubicBezTo>
                    <a:pt x="524828" y="152400"/>
                    <a:pt x="542925" y="160020"/>
                    <a:pt x="566738" y="160020"/>
                  </a:cubicBezTo>
                  <a:cubicBezTo>
                    <a:pt x="579120" y="160020"/>
                    <a:pt x="589598" y="158115"/>
                    <a:pt x="598170" y="154305"/>
                  </a:cubicBezTo>
                  <a:moveTo>
                    <a:pt x="429578" y="100965"/>
                  </a:moveTo>
                  <a:cubicBezTo>
                    <a:pt x="428625" y="109538"/>
                    <a:pt x="425767" y="116205"/>
                    <a:pt x="421958" y="120968"/>
                  </a:cubicBezTo>
                  <a:cubicBezTo>
                    <a:pt x="417195" y="125730"/>
                    <a:pt x="411480" y="127635"/>
                    <a:pt x="403860" y="127635"/>
                  </a:cubicBezTo>
                  <a:cubicBezTo>
                    <a:pt x="398145" y="127635"/>
                    <a:pt x="392430" y="126683"/>
                    <a:pt x="388620" y="123825"/>
                  </a:cubicBezTo>
                  <a:cubicBezTo>
                    <a:pt x="384810" y="120968"/>
                    <a:pt x="381000" y="118110"/>
                    <a:pt x="379095" y="113348"/>
                  </a:cubicBezTo>
                  <a:cubicBezTo>
                    <a:pt x="377190" y="108585"/>
                    <a:pt x="375285" y="103823"/>
                    <a:pt x="374333" y="98108"/>
                  </a:cubicBezTo>
                  <a:cubicBezTo>
                    <a:pt x="373380" y="92393"/>
                    <a:pt x="372428" y="86678"/>
                    <a:pt x="372428" y="80010"/>
                  </a:cubicBezTo>
                  <a:cubicBezTo>
                    <a:pt x="372428" y="74295"/>
                    <a:pt x="373380" y="67628"/>
                    <a:pt x="374333" y="62865"/>
                  </a:cubicBezTo>
                  <a:cubicBezTo>
                    <a:pt x="375285" y="57150"/>
                    <a:pt x="377190" y="52388"/>
                    <a:pt x="379095" y="47625"/>
                  </a:cubicBezTo>
                  <a:cubicBezTo>
                    <a:pt x="381000" y="42863"/>
                    <a:pt x="384810" y="40005"/>
                    <a:pt x="388620" y="37147"/>
                  </a:cubicBezTo>
                  <a:cubicBezTo>
                    <a:pt x="392430" y="34290"/>
                    <a:pt x="398145" y="33338"/>
                    <a:pt x="403860" y="33338"/>
                  </a:cubicBezTo>
                  <a:cubicBezTo>
                    <a:pt x="412433" y="33338"/>
                    <a:pt x="418148" y="35243"/>
                    <a:pt x="421958" y="40005"/>
                  </a:cubicBezTo>
                  <a:cubicBezTo>
                    <a:pt x="425767" y="44768"/>
                    <a:pt x="427673" y="50483"/>
                    <a:pt x="428625" y="58103"/>
                  </a:cubicBezTo>
                  <a:lnTo>
                    <a:pt x="468630" y="52388"/>
                  </a:lnTo>
                  <a:cubicBezTo>
                    <a:pt x="467678" y="44768"/>
                    <a:pt x="465773" y="38100"/>
                    <a:pt x="462915" y="31433"/>
                  </a:cubicBezTo>
                  <a:cubicBezTo>
                    <a:pt x="460058" y="24765"/>
                    <a:pt x="456248" y="20003"/>
                    <a:pt x="450533" y="15240"/>
                  </a:cubicBezTo>
                  <a:cubicBezTo>
                    <a:pt x="445770" y="10478"/>
                    <a:pt x="439103" y="6668"/>
                    <a:pt x="431483" y="4763"/>
                  </a:cubicBezTo>
                  <a:cubicBezTo>
                    <a:pt x="423863" y="1905"/>
                    <a:pt x="415290" y="953"/>
                    <a:pt x="404813" y="953"/>
                  </a:cubicBezTo>
                  <a:cubicBezTo>
                    <a:pt x="393383" y="953"/>
                    <a:pt x="382905" y="2858"/>
                    <a:pt x="373380" y="6668"/>
                  </a:cubicBezTo>
                  <a:cubicBezTo>
                    <a:pt x="363855" y="10478"/>
                    <a:pt x="356235" y="16193"/>
                    <a:pt x="350520" y="22860"/>
                  </a:cubicBezTo>
                  <a:cubicBezTo>
                    <a:pt x="343853" y="29528"/>
                    <a:pt x="339090" y="38100"/>
                    <a:pt x="336233" y="47625"/>
                  </a:cubicBezTo>
                  <a:cubicBezTo>
                    <a:pt x="333375" y="57150"/>
                    <a:pt x="331470" y="68580"/>
                    <a:pt x="331470" y="80010"/>
                  </a:cubicBezTo>
                  <a:cubicBezTo>
                    <a:pt x="331470" y="91440"/>
                    <a:pt x="333375" y="102870"/>
                    <a:pt x="336233" y="112395"/>
                  </a:cubicBezTo>
                  <a:cubicBezTo>
                    <a:pt x="339090" y="121920"/>
                    <a:pt x="343853" y="130493"/>
                    <a:pt x="349567" y="137160"/>
                  </a:cubicBezTo>
                  <a:cubicBezTo>
                    <a:pt x="355283" y="143828"/>
                    <a:pt x="362903" y="149543"/>
                    <a:pt x="372428" y="153353"/>
                  </a:cubicBezTo>
                  <a:cubicBezTo>
                    <a:pt x="381953" y="157163"/>
                    <a:pt x="392430" y="159068"/>
                    <a:pt x="404813" y="159068"/>
                  </a:cubicBezTo>
                  <a:cubicBezTo>
                    <a:pt x="426720" y="159068"/>
                    <a:pt x="442913" y="153353"/>
                    <a:pt x="453390" y="142875"/>
                  </a:cubicBezTo>
                  <a:cubicBezTo>
                    <a:pt x="463867" y="132398"/>
                    <a:pt x="470535" y="118110"/>
                    <a:pt x="471488" y="100013"/>
                  </a:cubicBezTo>
                  <a:lnTo>
                    <a:pt x="429578" y="100013"/>
                  </a:lnTo>
                  <a:close/>
                  <a:moveTo>
                    <a:pt x="203835" y="63818"/>
                  </a:moveTo>
                  <a:cubicBezTo>
                    <a:pt x="203835" y="59055"/>
                    <a:pt x="204788" y="55245"/>
                    <a:pt x="206692" y="51435"/>
                  </a:cubicBezTo>
                  <a:cubicBezTo>
                    <a:pt x="208598" y="47625"/>
                    <a:pt x="210502" y="43815"/>
                    <a:pt x="213360" y="40958"/>
                  </a:cubicBezTo>
                  <a:cubicBezTo>
                    <a:pt x="216217" y="38100"/>
                    <a:pt x="219075" y="35243"/>
                    <a:pt x="223838" y="34290"/>
                  </a:cubicBezTo>
                  <a:cubicBezTo>
                    <a:pt x="227648" y="32385"/>
                    <a:pt x="232410" y="31433"/>
                    <a:pt x="238125" y="31433"/>
                  </a:cubicBezTo>
                  <a:cubicBezTo>
                    <a:pt x="248602" y="31433"/>
                    <a:pt x="256223" y="34290"/>
                    <a:pt x="261938" y="40005"/>
                  </a:cubicBezTo>
                  <a:cubicBezTo>
                    <a:pt x="266700" y="45720"/>
                    <a:pt x="269558" y="53340"/>
                    <a:pt x="269558" y="63818"/>
                  </a:cubicBezTo>
                  <a:lnTo>
                    <a:pt x="203835" y="63818"/>
                  </a:lnTo>
                  <a:close/>
                  <a:moveTo>
                    <a:pt x="266700" y="108585"/>
                  </a:moveTo>
                  <a:cubicBezTo>
                    <a:pt x="263842" y="121920"/>
                    <a:pt x="254317" y="128588"/>
                    <a:pt x="239077" y="128588"/>
                  </a:cubicBezTo>
                  <a:cubicBezTo>
                    <a:pt x="227648" y="128588"/>
                    <a:pt x="219075" y="124778"/>
                    <a:pt x="213360" y="118110"/>
                  </a:cubicBezTo>
                  <a:cubicBezTo>
                    <a:pt x="207645" y="111443"/>
                    <a:pt x="204788" y="101918"/>
                    <a:pt x="203835" y="89535"/>
                  </a:cubicBezTo>
                  <a:lnTo>
                    <a:pt x="307658" y="89535"/>
                  </a:lnTo>
                  <a:lnTo>
                    <a:pt x="307658" y="73343"/>
                  </a:lnTo>
                  <a:cubicBezTo>
                    <a:pt x="307658" y="51435"/>
                    <a:pt x="301942" y="33338"/>
                    <a:pt x="290513" y="20003"/>
                  </a:cubicBezTo>
                  <a:cubicBezTo>
                    <a:pt x="279083" y="6668"/>
                    <a:pt x="261938" y="0"/>
                    <a:pt x="239077" y="0"/>
                  </a:cubicBezTo>
                  <a:cubicBezTo>
                    <a:pt x="227648" y="0"/>
                    <a:pt x="218123" y="1905"/>
                    <a:pt x="208598" y="5715"/>
                  </a:cubicBezTo>
                  <a:cubicBezTo>
                    <a:pt x="199073" y="9525"/>
                    <a:pt x="191452" y="14288"/>
                    <a:pt x="184785" y="20955"/>
                  </a:cubicBezTo>
                  <a:cubicBezTo>
                    <a:pt x="178118" y="27623"/>
                    <a:pt x="173355" y="36195"/>
                    <a:pt x="169545" y="45720"/>
                  </a:cubicBezTo>
                  <a:cubicBezTo>
                    <a:pt x="165735" y="55245"/>
                    <a:pt x="163830" y="66675"/>
                    <a:pt x="163830" y="79058"/>
                  </a:cubicBezTo>
                  <a:cubicBezTo>
                    <a:pt x="163830" y="103823"/>
                    <a:pt x="170498" y="123825"/>
                    <a:pt x="182880" y="137160"/>
                  </a:cubicBezTo>
                  <a:cubicBezTo>
                    <a:pt x="195263" y="150495"/>
                    <a:pt x="214313" y="158115"/>
                    <a:pt x="239077" y="158115"/>
                  </a:cubicBezTo>
                  <a:cubicBezTo>
                    <a:pt x="260033" y="158115"/>
                    <a:pt x="275273" y="153353"/>
                    <a:pt x="285750" y="144780"/>
                  </a:cubicBezTo>
                  <a:cubicBezTo>
                    <a:pt x="296228" y="136208"/>
                    <a:pt x="302895" y="123825"/>
                    <a:pt x="305753" y="106680"/>
                  </a:cubicBezTo>
                  <a:lnTo>
                    <a:pt x="266700" y="106680"/>
                  </a:lnTo>
                  <a:close/>
                  <a:moveTo>
                    <a:pt x="97155" y="96203"/>
                  </a:moveTo>
                  <a:cubicBezTo>
                    <a:pt x="97155" y="101918"/>
                    <a:pt x="96202" y="107633"/>
                    <a:pt x="93345" y="111443"/>
                  </a:cubicBezTo>
                  <a:cubicBezTo>
                    <a:pt x="91440" y="115253"/>
                    <a:pt x="88582" y="119063"/>
                    <a:pt x="84773" y="121920"/>
                  </a:cubicBezTo>
                  <a:cubicBezTo>
                    <a:pt x="78105" y="126683"/>
                    <a:pt x="69532" y="129540"/>
                    <a:pt x="60007" y="129540"/>
                  </a:cubicBezTo>
                  <a:cubicBezTo>
                    <a:pt x="54293" y="129540"/>
                    <a:pt x="49530" y="127635"/>
                    <a:pt x="45720" y="124778"/>
                  </a:cubicBezTo>
                  <a:cubicBezTo>
                    <a:pt x="41910" y="121920"/>
                    <a:pt x="40957" y="118110"/>
                    <a:pt x="40957" y="113348"/>
                  </a:cubicBezTo>
                  <a:cubicBezTo>
                    <a:pt x="40957" y="110490"/>
                    <a:pt x="40957" y="106680"/>
                    <a:pt x="42863" y="104775"/>
                  </a:cubicBezTo>
                  <a:cubicBezTo>
                    <a:pt x="43815" y="101918"/>
                    <a:pt x="45720" y="100013"/>
                    <a:pt x="48577" y="98108"/>
                  </a:cubicBezTo>
                  <a:cubicBezTo>
                    <a:pt x="51435" y="96203"/>
                    <a:pt x="55245" y="94298"/>
                    <a:pt x="60007" y="93345"/>
                  </a:cubicBezTo>
                  <a:cubicBezTo>
                    <a:pt x="64770" y="92393"/>
                    <a:pt x="72390" y="91440"/>
                    <a:pt x="80010" y="90488"/>
                  </a:cubicBezTo>
                  <a:lnTo>
                    <a:pt x="98107" y="89535"/>
                  </a:lnTo>
                  <a:lnTo>
                    <a:pt x="98107" y="96203"/>
                  </a:lnTo>
                  <a:close/>
                  <a:moveTo>
                    <a:pt x="98107" y="155258"/>
                  </a:moveTo>
                  <a:lnTo>
                    <a:pt x="136208" y="155258"/>
                  </a:lnTo>
                  <a:lnTo>
                    <a:pt x="136208" y="60960"/>
                  </a:lnTo>
                  <a:cubicBezTo>
                    <a:pt x="136208" y="51435"/>
                    <a:pt x="135255" y="43815"/>
                    <a:pt x="133350" y="36195"/>
                  </a:cubicBezTo>
                  <a:cubicBezTo>
                    <a:pt x="131445" y="28575"/>
                    <a:pt x="127635" y="22860"/>
                    <a:pt x="122873" y="17145"/>
                  </a:cubicBezTo>
                  <a:cubicBezTo>
                    <a:pt x="118110" y="12383"/>
                    <a:pt x="111443" y="7620"/>
                    <a:pt x="103823" y="5715"/>
                  </a:cubicBezTo>
                  <a:cubicBezTo>
                    <a:pt x="96202" y="3810"/>
                    <a:pt x="85725" y="1905"/>
                    <a:pt x="74295" y="1905"/>
                  </a:cubicBezTo>
                  <a:cubicBezTo>
                    <a:pt x="55245" y="1905"/>
                    <a:pt x="40957" y="5715"/>
                    <a:pt x="29527" y="12383"/>
                  </a:cubicBezTo>
                  <a:cubicBezTo>
                    <a:pt x="18098" y="19050"/>
                    <a:pt x="11430" y="30480"/>
                    <a:pt x="8573" y="46672"/>
                  </a:cubicBezTo>
                  <a:lnTo>
                    <a:pt x="44768" y="50483"/>
                  </a:lnTo>
                  <a:cubicBezTo>
                    <a:pt x="46673" y="38100"/>
                    <a:pt x="56198" y="32385"/>
                    <a:pt x="71438" y="32385"/>
                  </a:cubicBezTo>
                  <a:cubicBezTo>
                    <a:pt x="78105" y="32385"/>
                    <a:pt x="83820" y="34290"/>
                    <a:pt x="89535" y="37147"/>
                  </a:cubicBezTo>
                  <a:cubicBezTo>
                    <a:pt x="94298" y="40958"/>
                    <a:pt x="97155" y="46672"/>
                    <a:pt x="97155" y="56197"/>
                  </a:cubicBezTo>
                  <a:lnTo>
                    <a:pt x="97155" y="62865"/>
                  </a:lnTo>
                  <a:lnTo>
                    <a:pt x="78105" y="63818"/>
                  </a:lnTo>
                  <a:cubicBezTo>
                    <a:pt x="68580" y="63818"/>
                    <a:pt x="59055" y="64770"/>
                    <a:pt x="49530" y="66675"/>
                  </a:cubicBezTo>
                  <a:cubicBezTo>
                    <a:pt x="40005" y="68580"/>
                    <a:pt x="32385" y="70485"/>
                    <a:pt x="24765" y="74295"/>
                  </a:cubicBezTo>
                  <a:cubicBezTo>
                    <a:pt x="17145" y="78105"/>
                    <a:pt x="11430" y="82868"/>
                    <a:pt x="6668" y="89535"/>
                  </a:cubicBezTo>
                  <a:cubicBezTo>
                    <a:pt x="1905" y="96203"/>
                    <a:pt x="0" y="104775"/>
                    <a:pt x="0" y="114300"/>
                  </a:cubicBezTo>
                  <a:cubicBezTo>
                    <a:pt x="0" y="121920"/>
                    <a:pt x="952" y="128588"/>
                    <a:pt x="3810" y="134303"/>
                  </a:cubicBezTo>
                  <a:cubicBezTo>
                    <a:pt x="6668" y="140018"/>
                    <a:pt x="10477" y="144780"/>
                    <a:pt x="14288" y="148590"/>
                  </a:cubicBezTo>
                  <a:cubicBezTo>
                    <a:pt x="19050" y="152400"/>
                    <a:pt x="23813" y="155258"/>
                    <a:pt x="29527" y="156210"/>
                  </a:cubicBezTo>
                  <a:cubicBezTo>
                    <a:pt x="35243" y="157163"/>
                    <a:pt x="41910" y="159068"/>
                    <a:pt x="48577" y="159068"/>
                  </a:cubicBezTo>
                  <a:cubicBezTo>
                    <a:pt x="60007" y="159068"/>
                    <a:pt x="69532" y="157163"/>
                    <a:pt x="77152" y="152400"/>
                  </a:cubicBezTo>
                  <a:cubicBezTo>
                    <a:pt x="84773" y="147638"/>
                    <a:pt x="91440" y="142875"/>
                    <a:pt x="97155" y="136208"/>
                  </a:cubicBezTo>
                  <a:lnTo>
                    <a:pt x="97155" y="15525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0" name="Graphic 24">
            <a:extLst>
              <a:ext uri="{FF2B5EF4-FFF2-40B4-BE49-F238E27FC236}">
                <a16:creationId xmlns:a16="http://schemas.microsoft.com/office/drawing/2014/main" id="{A437915E-4841-4540-85F5-BF1CE09FE05D}"/>
              </a:ext>
            </a:extLst>
          </p:cNvPr>
          <p:cNvSpPr/>
          <p:nvPr userDrawn="1"/>
        </p:nvSpPr>
        <p:spPr>
          <a:xfrm>
            <a:off x="1714501" y="-952499"/>
            <a:ext cx="8762998" cy="8762998"/>
          </a:xfrm>
          <a:custGeom>
            <a:avLst/>
            <a:gdLst>
              <a:gd name="connsiteX0" fmla="*/ 6767045 w 6767044"/>
              <a:gd name="connsiteY0" fmla="*/ 3383523 h 6767045"/>
              <a:gd name="connsiteX1" fmla="*/ 3383522 w 6767044"/>
              <a:gd name="connsiteY1" fmla="*/ 0 h 6767045"/>
              <a:gd name="connsiteX2" fmla="*/ 0 w 6767044"/>
              <a:gd name="connsiteY2" fmla="*/ 3383523 h 6767045"/>
              <a:gd name="connsiteX3" fmla="*/ 3383522 w 6767044"/>
              <a:gd name="connsiteY3" fmla="*/ 6767045 h 6767045"/>
              <a:gd name="connsiteX4" fmla="*/ 5076193 w 6767044"/>
              <a:gd name="connsiteY4" fmla="*/ 6313635 h 6767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67044" h="6767045">
                <a:moveTo>
                  <a:pt x="6767045" y="3383523"/>
                </a:moveTo>
                <a:cubicBezTo>
                  <a:pt x="6767045" y="1514854"/>
                  <a:pt x="5252191" y="0"/>
                  <a:pt x="3383522" y="0"/>
                </a:cubicBezTo>
                <a:cubicBezTo>
                  <a:pt x="1514854" y="0"/>
                  <a:pt x="0" y="1514854"/>
                  <a:pt x="0" y="3383523"/>
                </a:cubicBezTo>
                <a:cubicBezTo>
                  <a:pt x="0" y="5252191"/>
                  <a:pt x="1514854" y="6767045"/>
                  <a:pt x="3383522" y="6767045"/>
                </a:cubicBezTo>
                <a:cubicBezTo>
                  <a:pt x="4000197" y="6767045"/>
                  <a:pt x="4578215" y="6601962"/>
                  <a:pt x="5076193" y="6313635"/>
                </a:cubicBezTo>
              </a:path>
            </a:pathLst>
          </a:custGeom>
          <a:noFill/>
          <a:ln w="114300" cap="flat">
            <a:solidFill>
              <a:schemeClr val="accent2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4888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413" userDrawn="1">
          <p15:clr>
            <a:srgbClr val="A4A3A4"/>
          </p15:clr>
        </p15:guide>
        <p15:guide id="2" pos="6176" userDrawn="1">
          <p15:clr>
            <a:srgbClr val="A4A3A4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3 Divider (Teal/Green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16">
            <a:extLst>
              <a:ext uri="{FF2B5EF4-FFF2-40B4-BE49-F238E27FC236}">
                <a16:creationId xmlns:a16="http://schemas.microsoft.com/office/drawing/2014/main" id="{F9979FDD-549F-4ACB-8FB4-540D628D5DE9}"/>
              </a:ext>
            </a:extLst>
          </p:cNvPr>
          <p:cNvSpPr/>
          <p:nvPr userDrawn="1"/>
        </p:nvSpPr>
        <p:spPr>
          <a:xfrm>
            <a:off x="287339" y="816040"/>
            <a:ext cx="933385" cy="9333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>
                <a:solidFill>
                  <a:schemeClr val="tx2"/>
                </a:solidFill>
              </a:rPr>
              <a:t>XX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CA0A310-FF9C-4ABE-9C75-F439D44CA63F}"/>
              </a:ext>
            </a:extLst>
          </p:cNvPr>
          <p:cNvGrpSpPr/>
          <p:nvPr userDrawn="1"/>
        </p:nvGrpSpPr>
        <p:grpSpPr>
          <a:xfrm>
            <a:off x="10601983" y="286755"/>
            <a:ext cx="1297917" cy="302151"/>
            <a:chOff x="10601983" y="286755"/>
            <a:chExt cx="1297917" cy="302151"/>
          </a:xfrm>
          <a:solidFill>
            <a:schemeClr val="bg1"/>
          </a:solidFill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6E0C918D-761C-4236-A937-B02B1F89C7D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601983" y="296256"/>
              <a:ext cx="273646" cy="283148"/>
            </a:xfrm>
            <a:custGeom>
              <a:avLst/>
              <a:gdLst>
                <a:gd name="T0" fmla="*/ 205 w 467"/>
                <a:gd name="T1" fmla="*/ 280 h 480"/>
                <a:gd name="T2" fmla="*/ 205 w 467"/>
                <a:gd name="T3" fmla="*/ 280 h 480"/>
                <a:gd name="T4" fmla="*/ 274 w 467"/>
                <a:gd name="T5" fmla="*/ 114 h 480"/>
                <a:gd name="T6" fmla="*/ 275 w 467"/>
                <a:gd name="T7" fmla="*/ 114 h 480"/>
                <a:gd name="T8" fmla="*/ 311 w 467"/>
                <a:gd name="T9" fmla="*/ 280 h 480"/>
                <a:gd name="T10" fmla="*/ 205 w 467"/>
                <a:gd name="T11" fmla="*/ 280 h 480"/>
                <a:gd name="T12" fmla="*/ 205 w 467"/>
                <a:gd name="T13" fmla="*/ 280 h 480"/>
                <a:gd name="T14" fmla="*/ 353 w 467"/>
                <a:gd name="T15" fmla="*/ 480 h 480"/>
                <a:gd name="T16" fmla="*/ 353 w 467"/>
                <a:gd name="T17" fmla="*/ 480 h 480"/>
                <a:gd name="T18" fmla="*/ 467 w 467"/>
                <a:gd name="T19" fmla="*/ 480 h 480"/>
                <a:gd name="T20" fmla="*/ 356 w 467"/>
                <a:gd name="T21" fmla="*/ 0 h 480"/>
                <a:gd name="T22" fmla="*/ 226 w 467"/>
                <a:gd name="T23" fmla="*/ 0 h 480"/>
                <a:gd name="T24" fmla="*/ 0 w 467"/>
                <a:gd name="T25" fmla="*/ 480 h 480"/>
                <a:gd name="T26" fmla="*/ 121 w 467"/>
                <a:gd name="T27" fmla="*/ 480 h 480"/>
                <a:gd name="T28" fmla="*/ 160 w 467"/>
                <a:gd name="T29" fmla="*/ 386 h 480"/>
                <a:gd name="T30" fmla="*/ 333 w 467"/>
                <a:gd name="T31" fmla="*/ 386 h 480"/>
                <a:gd name="T32" fmla="*/ 353 w 467"/>
                <a:gd name="T33" fmla="*/ 48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7" h="480">
                  <a:moveTo>
                    <a:pt x="205" y="280"/>
                  </a:moveTo>
                  <a:lnTo>
                    <a:pt x="205" y="280"/>
                  </a:lnTo>
                  <a:lnTo>
                    <a:pt x="274" y="114"/>
                  </a:lnTo>
                  <a:lnTo>
                    <a:pt x="275" y="114"/>
                  </a:lnTo>
                  <a:lnTo>
                    <a:pt x="311" y="280"/>
                  </a:lnTo>
                  <a:lnTo>
                    <a:pt x="205" y="280"/>
                  </a:lnTo>
                  <a:lnTo>
                    <a:pt x="205" y="280"/>
                  </a:lnTo>
                  <a:close/>
                  <a:moveTo>
                    <a:pt x="353" y="480"/>
                  </a:moveTo>
                  <a:lnTo>
                    <a:pt x="353" y="480"/>
                  </a:lnTo>
                  <a:lnTo>
                    <a:pt x="467" y="480"/>
                  </a:lnTo>
                  <a:lnTo>
                    <a:pt x="356" y="0"/>
                  </a:lnTo>
                  <a:lnTo>
                    <a:pt x="226" y="0"/>
                  </a:lnTo>
                  <a:lnTo>
                    <a:pt x="0" y="480"/>
                  </a:lnTo>
                  <a:lnTo>
                    <a:pt x="121" y="480"/>
                  </a:lnTo>
                  <a:lnTo>
                    <a:pt x="160" y="386"/>
                  </a:lnTo>
                  <a:lnTo>
                    <a:pt x="333" y="386"/>
                  </a:lnTo>
                  <a:lnTo>
                    <a:pt x="353" y="48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1D9B0F64-6A85-4CA6-BDF4-F3A21EE5B56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875629" y="296256"/>
              <a:ext cx="241341" cy="283148"/>
            </a:xfrm>
            <a:custGeom>
              <a:avLst/>
              <a:gdLst>
                <a:gd name="T0" fmla="*/ 325 w 410"/>
                <a:gd name="T1" fmla="*/ 295 h 480"/>
                <a:gd name="T2" fmla="*/ 325 w 410"/>
                <a:gd name="T3" fmla="*/ 295 h 480"/>
                <a:gd name="T4" fmla="*/ 28 w 410"/>
                <a:gd name="T5" fmla="*/ 295 h 480"/>
                <a:gd name="T6" fmla="*/ 45 w 410"/>
                <a:gd name="T7" fmla="*/ 184 h 480"/>
                <a:gd name="T8" fmla="*/ 341 w 410"/>
                <a:gd name="T9" fmla="*/ 184 h 480"/>
                <a:gd name="T10" fmla="*/ 325 w 410"/>
                <a:gd name="T11" fmla="*/ 295 h 480"/>
                <a:gd name="T12" fmla="*/ 325 w 410"/>
                <a:gd name="T13" fmla="*/ 295 h 480"/>
                <a:gd name="T14" fmla="*/ 393 w 410"/>
                <a:gd name="T15" fmla="*/ 111 h 480"/>
                <a:gd name="T16" fmla="*/ 393 w 410"/>
                <a:gd name="T17" fmla="*/ 111 h 480"/>
                <a:gd name="T18" fmla="*/ 55 w 410"/>
                <a:gd name="T19" fmla="*/ 111 h 480"/>
                <a:gd name="T20" fmla="*/ 72 w 410"/>
                <a:gd name="T21" fmla="*/ 0 h 480"/>
                <a:gd name="T22" fmla="*/ 410 w 410"/>
                <a:gd name="T23" fmla="*/ 0 h 480"/>
                <a:gd name="T24" fmla="*/ 393 w 410"/>
                <a:gd name="T25" fmla="*/ 111 h 480"/>
                <a:gd name="T26" fmla="*/ 393 w 410"/>
                <a:gd name="T27" fmla="*/ 111 h 480"/>
                <a:gd name="T28" fmla="*/ 354 w 410"/>
                <a:gd name="T29" fmla="*/ 368 h 480"/>
                <a:gd name="T30" fmla="*/ 354 w 410"/>
                <a:gd name="T31" fmla="*/ 368 h 480"/>
                <a:gd name="T32" fmla="*/ 17 w 410"/>
                <a:gd name="T33" fmla="*/ 368 h 480"/>
                <a:gd name="T34" fmla="*/ 0 w 410"/>
                <a:gd name="T35" fmla="*/ 480 h 480"/>
                <a:gd name="T36" fmla="*/ 338 w 410"/>
                <a:gd name="T37" fmla="*/ 480 h 480"/>
                <a:gd name="T38" fmla="*/ 354 w 410"/>
                <a:gd name="T39" fmla="*/ 368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10" h="480">
                  <a:moveTo>
                    <a:pt x="325" y="295"/>
                  </a:moveTo>
                  <a:lnTo>
                    <a:pt x="325" y="295"/>
                  </a:lnTo>
                  <a:lnTo>
                    <a:pt x="28" y="295"/>
                  </a:lnTo>
                  <a:lnTo>
                    <a:pt x="45" y="184"/>
                  </a:lnTo>
                  <a:lnTo>
                    <a:pt x="341" y="184"/>
                  </a:lnTo>
                  <a:lnTo>
                    <a:pt x="325" y="295"/>
                  </a:lnTo>
                  <a:lnTo>
                    <a:pt x="325" y="295"/>
                  </a:lnTo>
                  <a:close/>
                  <a:moveTo>
                    <a:pt x="393" y="111"/>
                  </a:moveTo>
                  <a:lnTo>
                    <a:pt x="393" y="111"/>
                  </a:lnTo>
                  <a:lnTo>
                    <a:pt x="55" y="111"/>
                  </a:lnTo>
                  <a:lnTo>
                    <a:pt x="72" y="0"/>
                  </a:lnTo>
                  <a:lnTo>
                    <a:pt x="410" y="0"/>
                  </a:lnTo>
                  <a:lnTo>
                    <a:pt x="393" y="111"/>
                  </a:lnTo>
                  <a:lnTo>
                    <a:pt x="393" y="111"/>
                  </a:lnTo>
                  <a:close/>
                  <a:moveTo>
                    <a:pt x="354" y="368"/>
                  </a:moveTo>
                  <a:lnTo>
                    <a:pt x="354" y="368"/>
                  </a:lnTo>
                  <a:lnTo>
                    <a:pt x="17" y="368"/>
                  </a:lnTo>
                  <a:lnTo>
                    <a:pt x="0" y="480"/>
                  </a:lnTo>
                  <a:lnTo>
                    <a:pt x="338" y="480"/>
                  </a:lnTo>
                  <a:lnTo>
                    <a:pt x="354" y="36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310B2CBD-D045-4F19-ADB0-DC01CF18C90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096065" y="290556"/>
              <a:ext cx="235639" cy="294550"/>
            </a:xfrm>
            <a:custGeom>
              <a:avLst/>
              <a:gdLst>
                <a:gd name="T0" fmla="*/ 351 w 400"/>
                <a:gd name="T1" fmla="*/ 366 h 499"/>
                <a:gd name="T2" fmla="*/ 351 w 400"/>
                <a:gd name="T3" fmla="*/ 366 h 499"/>
                <a:gd name="T4" fmla="*/ 247 w 400"/>
                <a:gd name="T5" fmla="*/ 384 h 499"/>
                <a:gd name="T6" fmla="*/ 124 w 400"/>
                <a:gd name="T7" fmla="*/ 255 h 499"/>
                <a:gd name="T8" fmla="*/ 271 w 400"/>
                <a:gd name="T9" fmla="*/ 115 h 499"/>
                <a:gd name="T10" fmla="*/ 377 w 400"/>
                <a:gd name="T11" fmla="*/ 155 h 499"/>
                <a:gd name="T12" fmla="*/ 400 w 400"/>
                <a:gd name="T13" fmla="*/ 40 h 499"/>
                <a:gd name="T14" fmla="*/ 262 w 400"/>
                <a:gd name="T15" fmla="*/ 0 h 499"/>
                <a:gd name="T16" fmla="*/ 5 w 400"/>
                <a:gd name="T17" fmla="*/ 260 h 499"/>
                <a:gd name="T18" fmla="*/ 227 w 400"/>
                <a:gd name="T19" fmla="*/ 499 h 499"/>
                <a:gd name="T20" fmla="*/ 334 w 400"/>
                <a:gd name="T21" fmla="*/ 482 h 499"/>
                <a:gd name="T22" fmla="*/ 351 w 400"/>
                <a:gd name="T23" fmla="*/ 366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00" h="499">
                  <a:moveTo>
                    <a:pt x="351" y="366"/>
                  </a:moveTo>
                  <a:lnTo>
                    <a:pt x="351" y="366"/>
                  </a:lnTo>
                  <a:cubicBezTo>
                    <a:pt x="319" y="381"/>
                    <a:pt x="271" y="384"/>
                    <a:pt x="247" y="384"/>
                  </a:cubicBezTo>
                  <a:cubicBezTo>
                    <a:pt x="171" y="384"/>
                    <a:pt x="121" y="332"/>
                    <a:pt x="124" y="255"/>
                  </a:cubicBezTo>
                  <a:cubicBezTo>
                    <a:pt x="126" y="174"/>
                    <a:pt x="188" y="115"/>
                    <a:pt x="271" y="115"/>
                  </a:cubicBezTo>
                  <a:cubicBezTo>
                    <a:pt x="311" y="115"/>
                    <a:pt x="346" y="128"/>
                    <a:pt x="377" y="155"/>
                  </a:cubicBezTo>
                  <a:lnTo>
                    <a:pt x="400" y="40"/>
                  </a:lnTo>
                  <a:cubicBezTo>
                    <a:pt x="352" y="12"/>
                    <a:pt x="312" y="0"/>
                    <a:pt x="262" y="0"/>
                  </a:cubicBezTo>
                  <a:cubicBezTo>
                    <a:pt x="124" y="0"/>
                    <a:pt x="10" y="115"/>
                    <a:pt x="5" y="260"/>
                  </a:cubicBezTo>
                  <a:cubicBezTo>
                    <a:pt x="0" y="400"/>
                    <a:pt x="92" y="499"/>
                    <a:pt x="227" y="499"/>
                  </a:cubicBezTo>
                  <a:cubicBezTo>
                    <a:pt x="251" y="499"/>
                    <a:pt x="302" y="496"/>
                    <a:pt x="334" y="482"/>
                  </a:cubicBezTo>
                  <a:lnTo>
                    <a:pt x="351" y="36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F6D6DB4E-F514-4DC6-A231-1873E2C333E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308901" y="286755"/>
              <a:ext cx="285048" cy="302151"/>
            </a:xfrm>
            <a:custGeom>
              <a:avLst/>
              <a:gdLst>
                <a:gd name="T0" fmla="*/ 355 w 484"/>
                <a:gd name="T1" fmla="*/ 274 h 514"/>
                <a:gd name="T2" fmla="*/ 355 w 484"/>
                <a:gd name="T3" fmla="*/ 274 h 514"/>
                <a:gd name="T4" fmla="*/ 281 w 484"/>
                <a:gd name="T5" fmla="*/ 117 h 514"/>
                <a:gd name="T6" fmla="*/ 134 w 484"/>
                <a:gd name="T7" fmla="*/ 241 h 514"/>
                <a:gd name="T8" fmla="*/ 208 w 484"/>
                <a:gd name="T9" fmla="*/ 398 h 514"/>
                <a:gd name="T10" fmla="*/ 355 w 484"/>
                <a:gd name="T11" fmla="*/ 274 h 514"/>
                <a:gd name="T12" fmla="*/ 355 w 484"/>
                <a:gd name="T13" fmla="*/ 274 h 514"/>
                <a:gd name="T14" fmla="*/ 276 w 484"/>
                <a:gd name="T15" fmla="*/ 9 h 514"/>
                <a:gd name="T16" fmla="*/ 276 w 484"/>
                <a:gd name="T17" fmla="*/ 9 h 514"/>
                <a:gd name="T18" fmla="*/ 470 w 484"/>
                <a:gd name="T19" fmla="*/ 263 h 514"/>
                <a:gd name="T20" fmla="*/ 208 w 484"/>
                <a:gd name="T21" fmla="*/ 504 h 514"/>
                <a:gd name="T22" fmla="*/ 14 w 484"/>
                <a:gd name="T23" fmla="*/ 251 h 514"/>
                <a:gd name="T24" fmla="*/ 276 w 484"/>
                <a:gd name="T25" fmla="*/ 9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84" h="514">
                  <a:moveTo>
                    <a:pt x="355" y="274"/>
                  </a:moveTo>
                  <a:lnTo>
                    <a:pt x="355" y="274"/>
                  </a:lnTo>
                  <a:cubicBezTo>
                    <a:pt x="373" y="193"/>
                    <a:pt x="343" y="130"/>
                    <a:pt x="281" y="117"/>
                  </a:cubicBezTo>
                  <a:cubicBezTo>
                    <a:pt x="214" y="104"/>
                    <a:pt x="152" y="155"/>
                    <a:pt x="134" y="241"/>
                  </a:cubicBezTo>
                  <a:cubicBezTo>
                    <a:pt x="117" y="322"/>
                    <a:pt x="147" y="385"/>
                    <a:pt x="208" y="398"/>
                  </a:cubicBezTo>
                  <a:cubicBezTo>
                    <a:pt x="276" y="412"/>
                    <a:pt x="337" y="360"/>
                    <a:pt x="355" y="274"/>
                  </a:cubicBezTo>
                  <a:lnTo>
                    <a:pt x="355" y="274"/>
                  </a:lnTo>
                  <a:close/>
                  <a:moveTo>
                    <a:pt x="276" y="9"/>
                  </a:moveTo>
                  <a:lnTo>
                    <a:pt x="276" y="9"/>
                  </a:lnTo>
                  <a:cubicBezTo>
                    <a:pt x="404" y="18"/>
                    <a:pt x="484" y="123"/>
                    <a:pt x="470" y="263"/>
                  </a:cubicBezTo>
                  <a:cubicBezTo>
                    <a:pt x="455" y="407"/>
                    <a:pt x="339" y="514"/>
                    <a:pt x="208" y="504"/>
                  </a:cubicBezTo>
                  <a:cubicBezTo>
                    <a:pt x="79" y="495"/>
                    <a:pt x="0" y="391"/>
                    <a:pt x="14" y="251"/>
                  </a:cubicBezTo>
                  <a:cubicBezTo>
                    <a:pt x="29" y="107"/>
                    <a:pt x="145" y="0"/>
                    <a:pt x="276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32A6EA30-7288-48EF-8A79-AFED44CE1CC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565444" y="296256"/>
              <a:ext cx="334456" cy="283148"/>
            </a:xfrm>
            <a:custGeom>
              <a:avLst/>
              <a:gdLst>
                <a:gd name="T0" fmla="*/ 569 w 569"/>
                <a:gd name="T1" fmla="*/ 481 h 481"/>
                <a:gd name="T2" fmla="*/ 569 w 569"/>
                <a:gd name="T3" fmla="*/ 481 h 481"/>
                <a:gd name="T4" fmla="*/ 560 w 569"/>
                <a:gd name="T5" fmla="*/ 0 h 481"/>
                <a:gd name="T6" fmla="*/ 452 w 569"/>
                <a:gd name="T7" fmla="*/ 0 h 481"/>
                <a:gd name="T8" fmla="*/ 313 w 569"/>
                <a:gd name="T9" fmla="*/ 271 h 481"/>
                <a:gd name="T10" fmla="*/ 257 w 569"/>
                <a:gd name="T11" fmla="*/ 0 h 481"/>
                <a:gd name="T12" fmla="*/ 149 w 569"/>
                <a:gd name="T13" fmla="*/ 0 h 481"/>
                <a:gd name="T14" fmla="*/ 0 w 569"/>
                <a:gd name="T15" fmla="*/ 481 h 481"/>
                <a:gd name="T16" fmla="*/ 119 w 569"/>
                <a:gd name="T17" fmla="*/ 481 h 481"/>
                <a:gd name="T18" fmla="*/ 200 w 569"/>
                <a:gd name="T19" fmla="*/ 199 h 481"/>
                <a:gd name="T20" fmla="*/ 251 w 569"/>
                <a:gd name="T21" fmla="*/ 481 h 481"/>
                <a:gd name="T22" fmla="*/ 312 w 569"/>
                <a:gd name="T23" fmla="*/ 481 h 481"/>
                <a:gd name="T24" fmla="*/ 453 w 569"/>
                <a:gd name="T25" fmla="*/ 200 h 481"/>
                <a:gd name="T26" fmla="*/ 451 w 569"/>
                <a:gd name="T27" fmla="*/ 481 h 481"/>
                <a:gd name="T28" fmla="*/ 569 w 569"/>
                <a:gd name="T29" fmla="*/ 481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69" h="481">
                  <a:moveTo>
                    <a:pt x="569" y="481"/>
                  </a:moveTo>
                  <a:lnTo>
                    <a:pt x="569" y="481"/>
                  </a:lnTo>
                  <a:lnTo>
                    <a:pt x="560" y="0"/>
                  </a:lnTo>
                  <a:lnTo>
                    <a:pt x="452" y="0"/>
                  </a:lnTo>
                  <a:lnTo>
                    <a:pt x="313" y="271"/>
                  </a:lnTo>
                  <a:lnTo>
                    <a:pt x="257" y="0"/>
                  </a:lnTo>
                  <a:lnTo>
                    <a:pt x="149" y="0"/>
                  </a:lnTo>
                  <a:lnTo>
                    <a:pt x="0" y="481"/>
                  </a:lnTo>
                  <a:lnTo>
                    <a:pt x="119" y="481"/>
                  </a:lnTo>
                  <a:lnTo>
                    <a:pt x="200" y="199"/>
                  </a:lnTo>
                  <a:lnTo>
                    <a:pt x="251" y="481"/>
                  </a:lnTo>
                  <a:lnTo>
                    <a:pt x="312" y="481"/>
                  </a:lnTo>
                  <a:lnTo>
                    <a:pt x="453" y="200"/>
                  </a:lnTo>
                  <a:lnTo>
                    <a:pt x="451" y="481"/>
                  </a:lnTo>
                  <a:lnTo>
                    <a:pt x="569" y="48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1064E4E2-6E81-4359-BDCB-21BC7077A243}"/>
              </a:ext>
            </a:extLst>
          </p:cNvPr>
          <p:cNvSpPr/>
          <p:nvPr userDrawn="1"/>
        </p:nvSpPr>
        <p:spPr>
          <a:xfrm>
            <a:off x="292100" y="6416265"/>
            <a:ext cx="2147637" cy="201600"/>
          </a:xfrm>
          <a:custGeom>
            <a:avLst/>
            <a:gdLst>
              <a:gd name="connsiteX0" fmla="*/ 57150 w 1227772"/>
              <a:gd name="connsiteY0" fmla="*/ 42863 h 115252"/>
              <a:gd name="connsiteX1" fmla="*/ 25718 w 1227772"/>
              <a:gd name="connsiteY1" fmla="*/ 80010 h 115252"/>
              <a:gd name="connsiteX2" fmla="*/ 20955 w 1227772"/>
              <a:gd name="connsiteY2" fmla="*/ 80010 h 115252"/>
              <a:gd name="connsiteX3" fmla="*/ 20955 w 1227772"/>
              <a:gd name="connsiteY3" fmla="*/ 4763 h 115252"/>
              <a:gd name="connsiteX4" fmla="*/ 23813 w 1227772"/>
              <a:gd name="connsiteY4" fmla="*/ 4763 h 115252"/>
              <a:gd name="connsiteX5" fmla="*/ 57150 w 1227772"/>
              <a:gd name="connsiteY5" fmla="*/ 42863 h 115252"/>
              <a:gd name="connsiteX6" fmla="*/ 70485 w 1227772"/>
              <a:gd name="connsiteY6" fmla="*/ 43815 h 115252"/>
              <a:gd name="connsiteX7" fmla="*/ 27622 w 1227772"/>
              <a:gd name="connsiteY7" fmla="*/ 0 h 115252"/>
              <a:gd name="connsiteX8" fmla="*/ 0 w 1227772"/>
              <a:gd name="connsiteY8" fmla="*/ 0 h 115252"/>
              <a:gd name="connsiteX9" fmla="*/ 0 w 1227772"/>
              <a:gd name="connsiteY9" fmla="*/ 4763 h 115252"/>
              <a:gd name="connsiteX10" fmla="*/ 9525 w 1227772"/>
              <a:gd name="connsiteY10" fmla="*/ 5715 h 115252"/>
              <a:gd name="connsiteX11" fmla="*/ 9525 w 1227772"/>
              <a:gd name="connsiteY11" fmla="*/ 80963 h 115252"/>
              <a:gd name="connsiteX12" fmla="*/ 0 w 1227772"/>
              <a:gd name="connsiteY12" fmla="*/ 81915 h 115252"/>
              <a:gd name="connsiteX13" fmla="*/ 0 w 1227772"/>
              <a:gd name="connsiteY13" fmla="*/ 86677 h 115252"/>
              <a:gd name="connsiteX14" fmla="*/ 24765 w 1227772"/>
              <a:gd name="connsiteY14" fmla="*/ 86677 h 115252"/>
              <a:gd name="connsiteX15" fmla="*/ 70485 w 1227772"/>
              <a:gd name="connsiteY15" fmla="*/ 43815 h 115252"/>
              <a:gd name="connsiteX16" fmla="*/ 116205 w 1227772"/>
              <a:gd name="connsiteY16" fmla="*/ 50483 h 115252"/>
              <a:gd name="connsiteX17" fmla="*/ 91440 w 1227772"/>
              <a:gd name="connsiteY17" fmla="*/ 50483 h 115252"/>
              <a:gd name="connsiteX18" fmla="*/ 104775 w 1227772"/>
              <a:gd name="connsiteY18" fmla="*/ 32385 h 115252"/>
              <a:gd name="connsiteX19" fmla="*/ 115253 w 1227772"/>
              <a:gd name="connsiteY19" fmla="*/ 48577 h 115252"/>
              <a:gd name="connsiteX20" fmla="*/ 115253 w 1227772"/>
              <a:gd name="connsiteY20" fmla="*/ 50483 h 115252"/>
              <a:gd name="connsiteX21" fmla="*/ 126682 w 1227772"/>
              <a:gd name="connsiteY21" fmla="*/ 57150 h 115252"/>
              <a:gd name="connsiteX22" fmla="*/ 126682 w 1227772"/>
              <a:gd name="connsiteY22" fmla="*/ 52388 h 115252"/>
              <a:gd name="connsiteX23" fmla="*/ 104775 w 1227772"/>
              <a:gd name="connsiteY23" fmla="*/ 27623 h 115252"/>
              <a:gd name="connsiteX24" fmla="*/ 79057 w 1227772"/>
              <a:gd name="connsiteY24" fmla="*/ 58102 h 115252"/>
              <a:gd name="connsiteX25" fmla="*/ 103822 w 1227772"/>
              <a:gd name="connsiteY25" fmla="*/ 86677 h 115252"/>
              <a:gd name="connsiteX26" fmla="*/ 125730 w 1227772"/>
              <a:gd name="connsiteY26" fmla="*/ 71438 h 115252"/>
              <a:gd name="connsiteX27" fmla="*/ 120968 w 1227772"/>
              <a:gd name="connsiteY27" fmla="*/ 69533 h 115252"/>
              <a:gd name="connsiteX28" fmla="*/ 106680 w 1227772"/>
              <a:gd name="connsiteY28" fmla="*/ 79058 h 115252"/>
              <a:gd name="connsiteX29" fmla="*/ 91440 w 1227772"/>
              <a:gd name="connsiteY29" fmla="*/ 56198 h 115252"/>
              <a:gd name="connsiteX30" fmla="*/ 126682 w 1227772"/>
              <a:gd name="connsiteY30" fmla="*/ 56198 h 115252"/>
              <a:gd name="connsiteX31" fmla="*/ 132397 w 1227772"/>
              <a:gd name="connsiteY31" fmla="*/ 85725 h 115252"/>
              <a:gd name="connsiteX32" fmla="*/ 159068 w 1227772"/>
              <a:gd name="connsiteY32" fmla="*/ 85725 h 115252"/>
              <a:gd name="connsiteX33" fmla="*/ 159068 w 1227772"/>
              <a:gd name="connsiteY33" fmla="*/ 80963 h 115252"/>
              <a:gd name="connsiteX34" fmla="*/ 150495 w 1227772"/>
              <a:gd name="connsiteY34" fmla="*/ 80010 h 115252"/>
              <a:gd name="connsiteX35" fmla="*/ 150495 w 1227772"/>
              <a:gd name="connsiteY35" fmla="*/ 0 h 115252"/>
              <a:gd name="connsiteX36" fmla="*/ 131445 w 1227772"/>
              <a:gd name="connsiteY36" fmla="*/ 0 h 115252"/>
              <a:gd name="connsiteX37" fmla="*/ 131445 w 1227772"/>
              <a:gd name="connsiteY37" fmla="*/ 4763 h 115252"/>
              <a:gd name="connsiteX38" fmla="*/ 139065 w 1227772"/>
              <a:gd name="connsiteY38" fmla="*/ 5715 h 115252"/>
              <a:gd name="connsiteX39" fmla="*/ 139065 w 1227772"/>
              <a:gd name="connsiteY39" fmla="*/ 80010 h 115252"/>
              <a:gd name="connsiteX40" fmla="*/ 131445 w 1227772"/>
              <a:gd name="connsiteY40" fmla="*/ 80963 h 115252"/>
              <a:gd name="connsiteX41" fmla="*/ 131445 w 1227772"/>
              <a:gd name="connsiteY41" fmla="*/ 85725 h 115252"/>
              <a:gd name="connsiteX42" fmla="*/ 185738 w 1227772"/>
              <a:gd name="connsiteY42" fmla="*/ 12383 h 115252"/>
              <a:gd name="connsiteX43" fmla="*/ 178118 w 1227772"/>
              <a:gd name="connsiteY43" fmla="*/ 5715 h 115252"/>
              <a:gd name="connsiteX44" fmla="*/ 171450 w 1227772"/>
              <a:gd name="connsiteY44" fmla="*/ 12383 h 115252"/>
              <a:gd name="connsiteX45" fmla="*/ 178118 w 1227772"/>
              <a:gd name="connsiteY45" fmla="*/ 19050 h 115252"/>
              <a:gd name="connsiteX46" fmla="*/ 185738 w 1227772"/>
              <a:gd name="connsiteY46" fmla="*/ 12383 h 115252"/>
              <a:gd name="connsiteX47" fmla="*/ 166688 w 1227772"/>
              <a:gd name="connsiteY47" fmla="*/ 85725 h 115252"/>
              <a:gd name="connsiteX48" fmla="*/ 194310 w 1227772"/>
              <a:gd name="connsiteY48" fmla="*/ 85725 h 115252"/>
              <a:gd name="connsiteX49" fmla="*/ 194310 w 1227772"/>
              <a:gd name="connsiteY49" fmla="*/ 80963 h 115252"/>
              <a:gd name="connsiteX50" fmla="*/ 185738 w 1227772"/>
              <a:gd name="connsiteY50" fmla="*/ 80010 h 115252"/>
              <a:gd name="connsiteX51" fmla="*/ 185738 w 1227772"/>
              <a:gd name="connsiteY51" fmla="*/ 28575 h 115252"/>
              <a:gd name="connsiteX52" fmla="*/ 166688 w 1227772"/>
              <a:gd name="connsiteY52" fmla="*/ 28575 h 115252"/>
              <a:gd name="connsiteX53" fmla="*/ 166688 w 1227772"/>
              <a:gd name="connsiteY53" fmla="*/ 33338 h 115252"/>
              <a:gd name="connsiteX54" fmla="*/ 175260 w 1227772"/>
              <a:gd name="connsiteY54" fmla="*/ 34290 h 115252"/>
              <a:gd name="connsiteX55" fmla="*/ 175260 w 1227772"/>
              <a:gd name="connsiteY55" fmla="*/ 80963 h 115252"/>
              <a:gd name="connsiteX56" fmla="*/ 166688 w 1227772"/>
              <a:gd name="connsiteY56" fmla="*/ 81915 h 115252"/>
              <a:gd name="connsiteX57" fmla="*/ 166688 w 1227772"/>
              <a:gd name="connsiteY57" fmla="*/ 85725 h 115252"/>
              <a:gd name="connsiteX58" fmla="*/ 244793 w 1227772"/>
              <a:gd name="connsiteY58" fmla="*/ 33338 h 115252"/>
              <a:gd name="connsiteX59" fmla="*/ 250507 w 1227772"/>
              <a:gd name="connsiteY59" fmla="*/ 33338 h 115252"/>
              <a:gd name="connsiteX60" fmla="*/ 250507 w 1227772"/>
              <a:gd name="connsiteY60" fmla="*/ 28575 h 115252"/>
              <a:gd name="connsiteX61" fmla="*/ 230505 w 1227772"/>
              <a:gd name="connsiteY61" fmla="*/ 28575 h 115252"/>
              <a:gd name="connsiteX62" fmla="*/ 230505 w 1227772"/>
              <a:gd name="connsiteY62" fmla="*/ 33338 h 115252"/>
              <a:gd name="connsiteX63" fmla="*/ 238125 w 1227772"/>
              <a:gd name="connsiteY63" fmla="*/ 33338 h 115252"/>
              <a:gd name="connsiteX64" fmla="*/ 224790 w 1227772"/>
              <a:gd name="connsiteY64" fmla="*/ 73342 h 115252"/>
              <a:gd name="connsiteX65" fmla="*/ 211455 w 1227772"/>
              <a:gd name="connsiteY65" fmla="*/ 33338 h 115252"/>
              <a:gd name="connsiteX66" fmla="*/ 219075 w 1227772"/>
              <a:gd name="connsiteY66" fmla="*/ 33338 h 115252"/>
              <a:gd name="connsiteX67" fmla="*/ 219075 w 1227772"/>
              <a:gd name="connsiteY67" fmla="*/ 28575 h 115252"/>
              <a:gd name="connsiteX68" fmla="*/ 194310 w 1227772"/>
              <a:gd name="connsiteY68" fmla="*/ 28575 h 115252"/>
              <a:gd name="connsiteX69" fmla="*/ 194310 w 1227772"/>
              <a:gd name="connsiteY69" fmla="*/ 33338 h 115252"/>
              <a:gd name="connsiteX70" fmla="*/ 199072 w 1227772"/>
              <a:gd name="connsiteY70" fmla="*/ 33338 h 115252"/>
              <a:gd name="connsiteX71" fmla="*/ 217170 w 1227772"/>
              <a:gd name="connsiteY71" fmla="*/ 85725 h 115252"/>
              <a:gd name="connsiteX72" fmla="*/ 225743 w 1227772"/>
              <a:gd name="connsiteY72" fmla="*/ 85725 h 115252"/>
              <a:gd name="connsiteX73" fmla="*/ 244793 w 1227772"/>
              <a:gd name="connsiteY73" fmla="*/ 33338 h 115252"/>
              <a:gd name="connsiteX74" fmla="*/ 289560 w 1227772"/>
              <a:gd name="connsiteY74" fmla="*/ 50483 h 115252"/>
              <a:gd name="connsiteX75" fmla="*/ 264795 w 1227772"/>
              <a:gd name="connsiteY75" fmla="*/ 50483 h 115252"/>
              <a:gd name="connsiteX76" fmla="*/ 278130 w 1227772"/>
              <a:gd name="connsiteY76" fmla="*/ 32385 h 115252"/>
              <a:gd name="connsiteX77" fmla="*/ 288607 w 1227772"/>
              <a:gd name="connsiteY77" fmla="*/ 48577 h 115252"/>
              <a:gd name="connsiteX78" fmla="*/ 288607 w 1227772"/>
              <a:gd name="connsiteY78" fmla="*/ 50483 h 115252"/>
              <a:gd name="connsiteX79" fmla="*/ 300038 w 1227772"/>
              <a:gd name="connsiteY79" fmla="*/ 57150 h 115252"/>
              <a:gd name="connsiteX80" fmla="*/ 300038 w 1227772"/>
              <a:gd name="connsiteY80" fmla="*/ 52388 h 115252"/>
              <a:gd name="connsiteX81" fmla="*/ 278130 w 1227772"/>
              <a:gd name="connsiteY81" fmla="*/ 27623 h 115252"/>
              <a:gd name="connsiteX82" fmla="*/ 252413 w 1227772"/>
              <a:gd name="connsiteY82" fmla="*/ 58102 h 115252"/>
              <a:gd name="connsiteX83" fmla="*/ 277178 w 1227772"/>
              <a:gd name="connsiteY83" fmla="*/ 86677 h 115252"/>
              <a:gd name="connsiteX84" fmla="*/ 299085 w 1227772"/>
              <a:gd name="connsiteY84" fmla="*/ 71438 h 115252"/>
              <a:gd name="connsiteX85" fmla="*/ 294322 w 1227772"/>
              <a:gd name="connsiteY85" fmla="*/ 69533 h 115252"/>
              <a:gd name="connsiteX86" fmla="*/ 280035 w 1227772"/>
              <a:gd name="connsiteY86" fmla="*/ 79058 h 115252"/>
              <a:gd name="connsiteX87" fmla="*/ 264795 w 1227772"/>
              <a:gd name="connsiteY87" fmla="*/ 56198 h 115252"/>
              <a:gd name="connsiteX88" fmla="*/ 300038 w 1227772"/>
              <a:gd name="connsiteY88" fmla="*/ 56198 h 115252"/>
              <a:gd name="connsiteX89" fmla="*/ 352425 w 1227772"/>
              <a:gd name="connsiteY89" fmla="*/ 38100 h 115252"/>
              <a:gd name="connsiteX90" fmla="*/ 340995 w 1227772"/>
              <a:gd name="connsiteY90" fmla="*/ 27623 h 115252"/>
              <a:gd name="connsiteX91" fmla="*/ 324803 w 1227772"/>
              <a:gd name="connsiteY91" fmla="*/ 38100 h 115252"/>
              <a:gd name="connsiteX92" fmla="*/ 323850 w 1227772"/>
              <a:gd name="connsiteY92" fmla="*/ 28575 h 115252"/>
              <a:gd name="connsiteX93" fmla="*/ 307657 w 1227772"/>
              <a:gd name="connsiteY93" fmla="*/ 28575 h 115252"/>
              <a:gd name="connsiteX94" fmla="*/ 307657 w 1227772"/>
              <a:gd name="connsiteY94" fmla="*/ 33338 h 115252"/>
              <a:gd name="connsiteX95" fmla="*/ 315278 w 1227772"/>
              <a:gd name="connsiteY95" fmla="*/ 34290 h 115252"/>
              <a:gd name="connsiteX96" fmla="*/ 315278 w 1227772"/>
              <a:gd name="connsiteY96" fmla="*/ 80963 h 115252"/>
              <a:gd name="connsiteX97" fmla="*/ 307657 w 1227772"/>
              <a:gd name="connsiteY97" fmla="*/ 81915 h 115252"/>
              <a:gd name="connsiteX98" fmla="*/ 307657 w 1227772"/>
              <a:gd name="connsiteY98" fmla="*/ 86677 h 115252"/>
              <a:gd name="connsiteX99" fmla="*/ 338138 w 1227772"/>
              <a:gd name="connsiteY99" fmla="*/ 86677 h 115252"/>
              <a:gd name="connsiteX100" fmla="*/ 338138 w 1227772"/>
              <a:gd name="connsiteY100" fmla="*/ 81915 h 115252"/>
              <a:gd name="connsiteX101" fmla="*/ 325755 w 1227772"/>
              <a:gd name="connsiteY101" fmla="*/ 80963 h 115252"/>
              <a:gd name="connsiteX102" fmla="*/ 325755 w 1227772"/>
              <a:gd name="connsiteY102" fmla="*/ 49530 h 115252"/>
              <a:gd name="connsiteX103" fmla="*/ 337185 w 1227772"/>
              <a:gd name="connsiteY103" fmla="*/ 35242 h 115252"/>
              <a:gd name="connsiteX104" fmla="*/ 340995 w 1227772"/>
              <a:gd name="connsiteY104" fmla="*/ 38100 h 115252"/>
              <a:gd name="connsiteX105" fmla="*/ 340995 w 1227772"/>
              <a:gd name="connsiteY105" fmla="*/ 39052 h 115252"/>
              <a:gd name="connsiteX106" fmla="*/ 337185 w 1227772"/>
              <a:gd name="connsiteY106" fmla="*/ 40958 h 115252"/>
              <a:gd name="connsiteX107" fmla="*/ 344805 w 1227772"/>
              <a:gd name="connsiteY107" fmla="*/ 48577 h 115252"/>
              <a:gd name="connsiteX108" fmla="*/ 352425 w 1227772"/>
              <a:gd name="connsiteY108" fmla="*/ 38100 h 115252"/>
              <a:gd name="connsiteX109" fmla="*/ 378143 w 1227772"/>
              <a:gd name="connsiteY109" fmla="*/ 12383 h 115252"/>
              <a:gd name="connsiteX110" fmla="*/ 370522 w 1227772"/>
              <a:gd name="connsiteY110" fmla="*/ 5715 h 115252"/>
              <a:gd name="connsiteX111" fmla="*/ 363855 w 1227772"/>
              <a:gd name="connsiteY111" fmla="*/ 12383 h 115252"/>
              <a:gd name="connsiteX112" fmla="*/ 370522 w 1227772"/>
              <a:gd name="connsiteY112" fmla="*/ 19050 h 115252"/>
              <a:gd name="connsiteX113" fmla="*/ 378143 w 1227772"/>
              <a:gd name="connsiteY113" fmla="*/ 12383 h 115252"/>
              <a:gd name="connsiteX114" fmla="*/ 358140 w 1227772"/>
              <a:gd name="connsiteY114" fmla="*/ 85725 h 115252"/>
              <a:gd name="connsiteX115" fmla="*/ 385763 w 1227772"/>
              <a:gd name="connsiteY115" fmla="*/ 85725 h 115252"/>
              <a:gd name="connsiteX116" fmla="*/ 385763 w 1227772"/>
              <a:gd name="connsiteY116" fmla="*/ 80963 h 115252"/>
              <a:gd name="connsiteX117" fmla="*/ 377190 w 1227772"/>
              <a:gd name="connsiteY117" fmla="*/ 80010 h 115252"/>
              <a:gd name="connsiteX118" fmla="*/ 377190 w 1227772"/>
              <a:gd name="connsiteY118" fmla="*/ 28575 h 115252"/>
              <a:gd name="connsiteX119" fmla="*/ 358140 w 1227772"/>
              <a:gd name="connsiteY119" fmla="*/ 28575 h 115252"/>
              <a:gd name="connsiteX120" fmla="*/ 358140 w 1227772"/>
              <a:gd name="connsiteY120" fmla="*/ 33338 h 115252"/>
              <a:gd name="connsiteX121" fmla="*/ 366713 w 1227772"/>
              <a:gd name="connsiteY121" fmla="*/ 34290 h 115252"/>
              <a:gd name="connsiteX122" fmla="*/ 366713 w 1227772"/>
              <a:gd name="connsiteY122" fmla="*/ 80963 h 115252"/>
              <a:gd name="connsiteX123" fmla="*/ 358140 w 1227772"/>
              <a:gd name="connsiteY123" fmla="*/ 81915 h 115252"/>
              <a:gd name="connsiteX124" fmla="*/ 358140 w 1227772"/>
              <a:gd name="connsiteY124" fmla="*/ 85725 h 115252"/>
              <a:gd name="connsiteX125" fmla="*/ 429578 w 1227772"/>
              <a:gd name="connsiteY125" fmla="*/ 85725 h 115252"/>
              <a:gd name="connsiteX126" fmla="*/ 455295 w 1227772"/>
              <a:gd name="connsiteY126" fmla="*/ 85725 h 115252"/>
              <a:gd name="connsiteX127" fmla="*/ 455295 w 1227772"/>
              <a:gd name="connsiteY127" fmla="*/ 80963 h 115252"/>
              <a:gd name="connsiteX128" fmla="*/ 447675 w 1227772"/>
              <a:gd name="connsiteY128" fmla="*/ 80010 h 115252"/>
              <a:gd name="connsiteX129" fmla="*/ 447675 w 1227772"/>
              <a:gd name="connsiteY129" fmla="*/ 46673 h 115252"/>
              <a:gd name="connsiteX130" fmla="*/ 430530 w 1227772"/>
              <a:gd name="connsiteY130" fmla="*/ 27623 h 115252"/>
              <a:gd name="connsiteX131" fmla="*/ 410528 w 1227772"/>
              <a:gd name="connsiteY131" fmla="*/ 38100 h 115252"/>
              <a:gd name="connsiteX132" fmla="*/ 409575 w 1227772"/>
              <a:gd name="connsiteY132" fmla="*/ 28575 h 115252"/>
              <a:gd name="connsiteX133" fmla="*/ 393382 w 1227772"/>
              <a:gd name="connsiteY133" fmla="*/ 28575 h 115252"/>
              <a:gd name="connsiteX134" fmla="*/ 393382 w 1227772"/>
              <a:gd name="connsiteY134" fmla="*/ 33338 h 115252"/>
              <a:gd name="connsiteX135" fmla="*/ 401003 w 1227772"/>
              <a:gd name="connsiteY135" fmla="*/ 34290 h 115252"/>
              <a:gd name="connsiteX136" fmla="*/ 401003 w 1227772"/>
              <a:gd name="connsiteY136" fmla="*/ 80963 h 115252"/>
              <a:gd name="connsiteX137" fmla="*/ 393382 w 1227772"/>
              <a:gd name="connsiteY137" fmla="*/ 81915 h 115252"/>
              <a:gd name="connsiteX138" fmla="*/ 393382 w 1227772"/>
              <a:gd name="connsiteY138" fmla="*/ 86677 h 115252"/>
              <a:gd name="connsiteX139" fmla="*/ 419100 w 1227772"/>
              <a:gd name="connsiteY139" fmla="*/ 86677 h 115252"/>
              <a:gd name="connsiteX140" fmla="*/ 419100 w 1227772"/>
              <a:gd name="connsiteY140" fmla="*/ 81915 h 115252"/>
              <a:gd name="connsiteX141" fmla="*/ 411480 w 1227772"/>
              <a:gd name="connsiteY141" fmla="*/ 80963 h 115252"/>
              <a:gd name="connsiteX142" fmla="*/ 411480 w 1227772"/>
              <a:gd name="connsiteY142" fmla="*/ 50483 h 115252"/>
              <a:gd name="connsiteX143" fmla="*/ 425768 w 1227772"/>
              <a:gd name="connsiteY143" fmla="*/ 36195 h 115252"/>
              <a:gd name="connsiteX144" fmla="*/ 436245 w 1227772"/>
              <a:gd name="connsiteY144" fmla="*/ 48577 h 115252"/>
              <a:gd name="connsiteX145" fmla="*/ 436245 w 1227772"/>
              <a:gd name="connsiteY145" fmla="*/ 81915 h 115252"/>
              <a:gd name="connsiteX146" fmla="*/ 428625 w 1227772"/>
              <a:gd name="connsiteY146" fmla="*/ 82867 h 115252"/>
              <a:gd name="connsiteX147" fmla="*/ 428625 w 1227772"/>
              <a:gd name="connsiteY147" fmla="*/ 85725 h 115252"/>
              <a:gd name="connsiteX148" fmla="*/ 484822 w 1227772"/>
              <a:gd name="connsiteY148" fmla="*/ 87630 h 115252"/>
              <a:gd name="connsiteX149" fmla="*/ 501015 w 1227772"/>
              <a:gd name="connsiteY149" fmla="*/ 96202 h 115252"/>
              <a:gd name="connsiteX150" fmla="*/ 484822 w 1227772"/>
              <a:gd name="connsiteY150" fmla="*/ 107633 h 115252"/>
              <a:gd name="connsiteX151" fmla="*/ 466725 w 1227772"/>
              <a:gd name="connsiteY151" fmla="*/ 97155 h 115252"/>
              <a:gd name="connsiteX152" fmla="*/ 469582 w 1227772"/>
              <a:gd name="connsiteY152" fmla="*/ 87630 h 115252"/>
              <a:gd name="connsiteX153" fmla="*/ 484822 w 1227772"/>
              <a:gd name="connsiteY153" fmla="*/ 87630 h 115252"/>
              <a:gd name="connsiteX154" fmla="*/ 471488 w 1227772"/>
              <a:gd name="connsiteY154" fmla="*/ 46673 h 115252"/>
              <a:gd name="connsiteX155" fmla="*/ 481965 w 1227772"/>
              <a:gd name="connsiteY155" fmla="*/ 31433 h 115252"/>
              <a:gd name="connsiteX156" fmla="*/ 492443 w 1227772"/>
              <a:gd name="connsiteY156" fmla="*/ 46673 h 115252"/>
              <a:gd name="connsiteX157" fmla="*/ 481965 w 1227772"/>
              <a:gd name="connsiteY157" fmla="*/ 62865 h 115252"/>
              <a:gd name="connsiteX158" fmla="*/ 471488 w 1227772"/>
              <a:gd name="connsiteY158" fmla="*/ 46673 h 115252"/>
              <a:gd name="connsiteX159" fmla="*/ 471488 w 1227772"/>
              <a:gd name="connsiteY159" fmla="*/ 74295 h 115252"/>
              <a:gd name="connsiteX160" fmla="*/ 477203 w 1227772"/>
              <a:gd name="connsiteY160" fmla="*/ 67627 h 115252"/>
              <a:gd name="connsiteX161" fmla="*/ 483870 w 1227772"/>
              <a:gd name="connsiteY161" fmla="*/ 68580 h 115252"/>
              <a:gd name="connsiteX162" fmla="*/ 504825 w 1227772"/>
              <a:gd name="connsiteY162" fmla="*/ 47625 h 115252"/>
              <a:gd name="connsiteX163" fmla="*/ 499110 w 1227772"/>
              <a:gd name="connsiteY163" fmla="*/ 33338 h 115252"/>
              <a:gd name="connsiteX164" fmla="*/ 509588 w 1227772"/>
              <a:gd name="connsiteY164" fmla="*/ 31433 h 115252"/>
              <a:gd name="connsiteX165" fmla="*/ 509588 w 1227772"/>
              <a:gd name="connsiteY165" fmla="*/ 24765 h 115252"/>
              <a:gd name="connsiteX166" fmla="*/ 505778 w 1227772"/>
              <a:gd name="connsiteY166" fmla="*/ 23813 h 115252"/>
              <a:gd name="connsiteX167" fmla="*/ 495300 w 1227772"/>
              <a:gd name="connsiteY167" fmla="*/ 29527 h 115252"/>
              <a:gd name="connsiteX168" fmla="*/ 482918 w 1227772"/>
              <a:gd name="connsiteY168" fmla="*/ 26670 h 115252"/>
              <a:gd name="connsiteX169" fmla="*/ 460057 w 1227772"/>
              <a:gd name="connsiteY169" fmla="*/ 48577 h 115252"/>
              <a:gd name="connsiteX170" fmla="*/ 470535 w 1227772"/>
              <a:gd name="connsiteY170" fmla="*/ 66675 h 115252"/>
              <a:gd name="connsiteX171" fmla="*/ 460057 w 1227772"/>
              <a:gd name="connsiteY171" fmla="*/ 80010 h 115252"/>
              <a:gd name="connsiteX172" fmla="*/ 463868 w 1227772"/>
              <a:gd name="connsiteY172" fmla="*/ 86677 h 115252"/>
              <a:gd name="connsiteX173" fmla="*/ 456247 w 1227772"/>
              <a:gd name="connsiteY173" fmla="*/ 100965 h 115252"/>
              <a:gd name="connsiteX174" fmla="*/ 481013 w 1227772"/>
              <a:gd name="connsiteY174" fmla="*/ 115252 h 115252"/>
              <a:gd name="connsiteX175" fmla="*/ 508635 w 1227772"/>
              <a:gd name="connsiteY175" fmla="*/ 95250 h 115252"/>
              <a:gd name="connsiteX176" fmla="*/ 485775 w 1227772"/>
              <a:gd name="connsiteY176" fmla="*/ 78105 h 115252"/>
              <a:gd name="connsiteX177" fmla="*/ 475297 w 1227772"/>
              <a:gd name="connsiteY177" fmla="*/ 78105 h 115252"/>
              <a:gd name="connsiteX178" fmla="*/ 471488 w 1227772"/>
              <a:gd name="connsiteY178" fmla="*/ 74295 h 115252"/>
              <a:gd name="connsiteX179" fmla="*/ 572453 w 1227772"/>
              <a:gd name="connsiteY179" fmla="*/ 69533 h 115252"/>
              <a:gd name="connsiteX180" fmla="*/ 561022 w 1227772"/>
              <a:gd name="connsiteY180" fmla="*/ 80010 h 115252"/>
              <a:gd name="connsiteX181" fmla="*/ 553403 w 1227772"/>
              <a:gd name="connsiteY181" fmla="*/ 70485 h 115252"/>
              <a:gd name="connsiteX182" fmla="*/ 566738 w 1227772"/>
              <a:gd name="connsiteY182" fmla="*/ 59055 h 115252"/>
              <a:gd name="connsiteX183" fmla="*/ 572453 w 1227772"/>
              <a:gd name="connsiteY183" fmla="*/ 59055 h 115252"/>
              <a:gd name="connsiteX184" fmla="*/ 572453 w 1227772"/>
              <a:gd name="connsiteY184" fmla="*/ 69533 h 115252"/>
              <a:gd name="connsiteX185" fmla="*/ 583882 w 1227772"/>
              <a:gd name="connsiteY185" fmla="*/ 86677 h 115252"/>
              <a:gd name="connsiteX186" fmla="*/ 592455 w 1227772"/>
              <a:gd name="connsiteY186" fmla="*/ 84773 h 115252"/>
              <a:gd name="connsiteX187" fmla="*/ 591503 w 1227772"/>
              <a:gd name="connsiteY187" fmla="*/ 80963 h 115252"/>
              <a:gd name="connsiteX188" fmla="*/ 587693 w 1227772"/>
              <a:gd name="connsiteY188" fmla="*/ 81915 h 115252"/>
              <a:gd name="connsiteX189" fmla="*/ 583882 w 1227772"/>
              <a:gd name="connsiteY189" fmla="*/ 75248 h 115252"/>
              <a:gd name="connsiteX190" fmla="*/ 583882 w 1227772"/>
              <a:gd name="connsiteY190" fmla="*/ 49530 h 115252"/>
              <a:gd name="connsiteX191" fmla="*/ 563880 w 1227772"/>
              <a:gd name="connsiteY191" fmla="*/ 27623 h 115252"/>
              <a:gd name="connsiteX192" fmla="*/ 544830 w 1227772"/>
              <a:gd name="connsiteY192" fmla="*/ 41910 h 115252"/>
              <a:gd name="connsiteX193" fmla="*/ 551497 w 1227772"/>
              <a:gd name="connsiteY193" fmla="*/ 48577 h 115252"/>
              <a:gd name="connsiteX194" fmla="*/ 558165 w 1227772"/>
              <a:gd name="connsiteY194" fmla="*/ 42863 h 115252"/>
              <a:gd name="connsiteX195" fmla="*/ 557213 w 1227772"/>
              <a:gd name="connsiteY195" fmla="*/ 39052 h 115252"/>
              <a:gd name="connsiteX196" fmla="*/ 552450 w 1227772"/>
              <a:gd name="connsiteY196" fmla="*/ 39052 h 115252"/>
              <a:gd name="connsiteX197" fmla="*/ 552450 w 1227772"/>
              <a:gd name="connsiteY197" fmla="*/ 37148 h 115252"/>
              <a:gd name="connsiteX198" fmla="*/ 561975 w 1227772"/>
              <a:gd name="connsiteY198" fmla="*/ 32385 h 115252"/>
              <a:gd name="connsiteX199" fmla="*/ 573405 w 1227772"/>
              <a:gd name="connsiteY199" fmla="*/ 47625 h 115252"/>
              <a:gd name="connsiteX200" fmla="*/ 573405 w 1227772"/>
              <a:gd name="connsiteY200" fmla="*/ 55245 h 115252"/>
              <a:gd name="connsiteX201" fmla="*/ 565785 w 1227772"/>
              <a:gd name="connsiteY201" fmla="*/ 55245 h 115252"/>
              <a:gd name="connsiteX202" fmla="*/ 541972 w 1227772"/>
              <a:gd name="connsiteY202" fmla="*/ 71438 h 115252"/>
              <a:gd name="connsiteX203" fmla="*/ 557213 w 1227772"/>
              <a:gd name="connsiteY203" fmla="*/ 85725 h 115252"/>
              <a:gd name="connsiteX204" fmla="*/ 573405 w 1227772"/>
              <a:gd name="connsiteY204" fmla="*/ 77152 h 115252"/>
              <a:gd name="connsiteX205" fmla="*/ 583882 w 1227772"/>
              <a:gd name="connsiteY205" fmla="*/ 86677 h 115252"/>
              <a:gd name="connsiteX206" fmla="*/ 665797 w 1227772"/>
              <a:gd name="connsiteY206" fmla="*/ 57150 h 115252"/>
              <a:gd name="connsiteX207" fmla="*/ 652463 w 1227772"/>
              <a:gd name="connsiteY207" fmla="*/ 80963 h 115252"/>
              <a:gd name="connsiteX208" fmla="*/ 638175 w 1227772"/>
              <a:gd name="connsiteY208" fmla="*/ 66675 h 115252"/>
              <a:gd name="connsiteX209" fmla="*/ 638175 w 1227772"/>
              <a:gd name="connsiteY209" fmla="*/ 49530 h 115252"/>
              <a:gd name="connsiteX210" fmla="*/ 652463 w 1227772"/>
              <a:gd name="connsiteY210" fmla="*/ 34290 h 115252"/>
              <a:gd name="connsiteX211" fmla="*/ 665797 w 1227772"/>
              <a:gd name="connsiteY211" fmla="*/ 57150 h 115252"/>
              <a:gd name="connsiteX212" fmla="*/ 677228 w 1227772"/>
              <a:gd name="connsiteY212" fmla="*/ 56198 h 115252"/>
              <a:gd name="connsiteX213" fmla="*/ 656272 w 1227772"/>
              <a:gd name="connsiteY213" fmla="*/ 26670 h 115252"/>
              <a:gd name="connsiteX214" fmla="*/ 638175 w 1227772"/>
              <a:gd name="connsiteY214" fmla="*/ 36195 h 115252"/>
              <a:gd name="connsiteX215" fmla="*/ 638175 w 1227772"/>
              <a:gd name="connsiteY215" fmla="*/ 0 h 115252"/>
              <a:gd name="connsiteX216" fmla="*/ 620078 w 1227772"/>
              <a:gd name="connsiteY216" fmla="*/ 0 h 115252"/>
              <a:gd name="connsiteX217" fmla="*/ 620078 w 1227772"/>
              <a:gd name="connsiteY217" fmla="*/ 4763 h 115252"/>
              <a:gd name="connsiteX218" fmla="*/ 627697 w 1227772"/>
              <a:gd name="connsiteY218" fmla="*/ 5715 h 115252"/>
              <a:gd name="connsiteX219" fmla="*/ 627697 w 1227772"/>
              <a:gd name="connsiteY219" fmla="*/ 86677 h 115252"/>
              <a:gd name="connsiteX220" fmla="*/ 631507 w 1227772"/>
              <a:gd name="connsiteY220" fmla="*/ 86677 h 115252"/>
              <a:gd name="connsiteX221" fmla="*/ 636270 w 1227772"/>
              <a:gd name="connsiteY221" fmla="*/ 80010 h 115252"/>
              <a:gd name="connsiteX222" fmla="*/ 653415 w 1227772"/>
              <a:gd name="connsiteY222" fmla="*/ 86677 h 115252"/>
              <a:gd name="connsiteX223" fmla="*/ 677228 w 1227772"/>
              <a:gd name="connsiteY223" fmla="*/ 56198 h 115252"/>
              <a:gd name="connsiteX224" fmla="*/ 722947 w 1227772"/>
              <a:gd name="connsiteY224" fmla="*/ 50483 h 115252"/>
              <a:gd name="connsiteX225" fmla="*/ 698182 w 1227772"/>
              <a:gd name="connsiteY225" fmla="*/ 50483 h 115252"/>
              <a:gd name="connsiteX226" fmla="*/ 711518 w 1227772"/>
              <a:gd name="connsiteY226" fmla="*/ 32385 h 115252"/>
              <a:gd name="connsiteX227" fmla="*/ 721995 w 1227772"/>
              <a:gd name="connsiteY227" fmla="*/ 48577 h 115252"/>
              <a:gd name="connsiteX228" fmla="*/ 721995 w 1227772"/>
              <a:gd name="connsiteY228" fmla="*/ 50483 h 115252"/>
              <a:gd name="connsiteX229" fmla="*/ 733425 w 1227772"/>
              <a:gd name="connsiteY229" fmla="*/ 57150 h 115252"/>
              <a:gd name="connsiteX230" fmla="*/ 733425 w 1227772"/>
              <a:gd name="connsiteY230" fmla="*/ 52388 h 115252"/>
              <a:gd name="connsiteX231" fmla="*/ 711518 w 1227772"/>
              <a:gd name="connsiteY231" fmla="*/ 27623 h 115252"/>
              <a:gd name="connsiteX232" fmla="*/ 685800 w 1227772"/>
              <a:gd name="connsiteY232" fmla="*/ 58102 h 115252"/>
              <a:gd name="connsiteX233" fmla="*/ 710565 w 1227772"/>
              <a:gd name="connsiteY233" fmla="*/ 86677 h 115252"/>
              <a:gd name="connsiteX234" fmla="*/ 732472 w 1227772"/>
              <a:gd name="connsiteY234" fmla="*/ 71438 h 115252"/>
              <a:gd name="connsiteX235" fmla="*/ 727710 w 1227772"/>
              <a:gd name="connsiteY235" fmla="*/ 69533 h 115252"/>
              <a:gd name="connsiteX236" fmla="*/ 713422 w 1227772"/>
              <a:gd name="connsiteY236" fmla="*/ 79058 h 115252"/>
              <a:gd name="connsiteX237" fmla="*/ 698182 w 1227772"/>
              <a:gd name="connsiteY237" fmla="*/ 56198 h 115252"/>
              <a:gd name="connsiteX238" fmla="*/ 733425 w 1227772"/>
              <a:gd name="connsiteY238" fmla="*/ 56198 h 115252"/>
              <a:gd name="connsiteX239" fmla="*/ 815340 w 1227772"/>
              <a:gd name="connsiteY239" fmla="*/ 72390 h 115252"/>
              <a:gd name="connsiteX240" fmla="*/ 810578 w 1227772"/>
              <a:gd name="connsiteY240" fmla="*/ 71438 h 115252"/>
              <a:gd name="connsiteX241" fmla="*/ 802005 w 1227772"/>
              <a:gd name="connsiteY241" fmla="*/ 80963 h 115252"/>
              <a:gd name="connsiteX242" fmla="*/ 796290 w 1227772"/>
              <a:gd name="connsiteY242" fmla="*/ 72390 h 115252"/>
              <a:gd name="connsiteX243" fmla="*/ 796290 w 1227772"/>
              <a:gd name="connsiteY243" fmla="*/ 35242 h 115252"/>
              <a:gd name="connsiteX244" fmla="*/ 808672 w 1227772"/>
              <a:gd name="connsiteY244" fmla="*/ 35242 h 115252"/>
              <a:gd name="connsiteX245" fmla="*/ 808672 w 1227772"/>
              <a:gd name="connsiteY245" fmla="*/ 28575 h 115252"/>
              <a:gd name="connsiteX246" fmla="*/ 796290 w 1227772"/>
              <a:gd name="connsiteY246" fmla="*/ 28575 h 115252"/>
              <a:gd name="connsiteX247" fmla="*/ 796290 w 1227772"/>
              <a:gd name="connsiteY247" fmla="*/ 11430 h 115252"/>
              <a:gd name="connsiteX248" fmla="*/ 793432 w 1227772"/>
              <a:gd name="connsiteY248" fmla="*/ 11430 h 115252"/>
              <a:gd name="connsiteX249" fmla="*/ 785813 w 1227772"/>
              <a:gd name="connsiteY249" fmla="*/ 13335 h 115252"/>
              <a:gd name="connsiteX250" fmla="*/ 785813 w 1227772"/>
              <a:gd name="connsiteY250" fmla="*/ 28575 h 115252"/>
              <a:gd name="connsiteX251" fmla="*/ 759143 w 1227772"/>
              <a:gd name="connsiteY251" fmla="*/ 28575 h 115252"/>
              <a:gd name="connsiteX252" fmla="*/ 759143 w 1227772"/>
              <a:gd name="connsiteY252" fmla="*/ 11430 h 115252"/>
              <a:gd name="connsiteX253" fmla="*/ 756285 w 1227772"/>
              <a:gd name="connsiteY253" fmla="*/ 11430 h 115252"/>
              <a:gd name="connsiteX254" fmla="*/ 748665 w 1227772"/>
              <a:gd name="connsiteY254" fmla="*/ 13335 h 115252"/>
              <a:gd name="connsiteX255" fmla="*/ 748665 w 1227772"/>
              <a:gd name="connsiteY255" fmla="*/ 28575 h 115252"/>
              <a:gd name="connsiteX256" fmla="*/ 740093 w 1227772"/>
              <a:gd name="connsiteY256" fmla="*/ 28575 h 115252"/>
              <a:gd name="connsiteX257" fmla="*/ 740093 w 1227772"/>
              <a:gd name="connsiteY257" fmla="*/ 34290 h 115252"/>
              <a:gd name="connsiteX258" fmla="*/ 748665 w 1227772"/>
              <a:gd name="connsiteY258" fmla="*/ 34290 h 115252"/>
              <a:gd name="connsiteX259" fmla="*/ 748665 w 1227772"/>
              <a:gd name="connsiteY259" fmla="*/ 73342 h 115252"/>
              <a:gd name="connsiteX260" fmla="*/ 762000 w 1227772"/>
              <a:gd name="connsiteY260" fmla="*/ 86677 h 115252"/>
              <a:gd name="connsiteX261" fmla="*/ 778193 w 1227772"/>
              <a:gd name="connsiteY261" fmla="*/ 72390 h 115252"/>
              <a:gd name="connsiteX262" fmla="*/ 773430 w 1227772"/>
              <a:gd name="connsiteY262" fmla="*/ 71438 h 115252"/>
              <a:gd name="connsiteX263" fmla="*/ 764857 w 1227772"/>
              <a:gd name="connsiteY263" fmla="*/ 80963 h 115252"/>
              <a:gd name="connsiteX264" fmla="*/ 759143 w 1227772"/>
              <a:gd name="connsiteY264" fmla="*/ 72390 h 115252"/>
              <a:gd name="connsiteX265" fmla="*/ 759143 w 1227772"/>
              <a:gd name="connsiteY265" fmla="*/ 35242 h 115252"/>
              <a:gd name="connsiteX266" fmla="*/ 785813 w 1227772"/>
              <a:gd name="connsiteY266" fmla="*/ 35242 h 115252"/>
              <a:gd name="connsiteX267" fmla="*/ 785813 w 1227772"/>
              <a:gd name="connsiteY267" fmla="*/ 74295 h 115252"/>
              <a:gd name="connsiteX268" fmla="*/ 799147 w 1227772"/>
              <a:gd name="connsiteY268" fmla="*/ 87630 h 115252"/>
              <a:gd name="connsiteX269" fmla="*/ 815340 w 1227772"/>
              <a:gd name="connsiteY269" fmla="*/ 72390 h 115252"/>
              <a:gd name="connsiteX270" fmla="*/ 858203 w 1227772"/>
              <a:gd name="connsiteY270" fmla="*/ 50483 h 115252"/>
              <a:gd name="connsiteX271" fmla="*/ 833438 w 1227772"/>
              <a:gd name="connsiteY271" fmla="*/ 50483 h 115252"/>
              <a:gd name="connsiteX272" fmla="*/ 846772 w 1227772"/>
              <a:gd name="connsiteY272" fmla="*/ 32385 h 115252"/>
              <a:gd name="connsiteX273" fmla="*/ 857250 w 1227772"/>
              <a:gd name="connsiteY273" fmla="*/ 48577 h 115252"/>
              <a:gd name="connsiteX274" fmla="*/ 857250 w 1227772"/>
              <a:gd name="connsiteY274" fmla="*/ 50483 h 115252"/>
              <a:gd name="connsiteX275" fmla="*/ 868680 w 1227772"/>
              <a:gd name="connsiteY275" fmla="*/ 57150 h 115252"/>
              <a:gd name="connsiteX276" fmla="*/ 868680 w 1227772"/>
              <a:gd name="connsiteY276" fmla="*/ 52388 h 115252"/>
              <a:gd name="connsiteX277" fmla="*/ 846772 w 1227772"/>
              <a:gd name="connsiteY277" fmla="*/ 27623 h 115252"/>
              <a:gd name="connsiteX278" fmla="*/ 821055 w 1227772"/>
              <a:gd name="connsiteY278" fmla="*/ 58102 h 115252"/>
              <a:gd name="connsiteX279" fmla="*/ 845820 w 1227772"/>
              <a:gd name="connsiteY279" fmla="*/ 86677 h 115252"/>
              <a:gd name="connsiteX280" fmla="*/ 867728 w 1227772"/>
              <a:gd name="connsiteY280" fmla="*/ 71438 h 115252"/>
              <a:gd name="connsiteX281" fmla="*/ 862965 w 1227772"/>
              <a:gd name="connsiteY281" fmla="*/ 69533 h 115252"/>
              <a:gd name="connsiteX282" fmla="*/ 848678 w 1227772"/>
              <a:gd name="connsiteY282" fmla="*/ 79058 h 115252"/>
              <a:gd name="connsiteX283" fmla="*/ 833438 w 1227772"/>
              <a:gd name="connsiteY283" fmla="*/ 56198 h 115252"/>
              <a:gd name="connsiteX284" fmla="*/ 868680 w 1227772"/>
              <a:gd name="connsiteY284" fmla="*/ 56198 h 115252"/>
              <a:gd name="connsiteX285" fmla="*/ 920115 w 1227772"/>
              <a:gd name="connsiteY285" fmla="*/ 38100 h 115252"/>
              <a:gd name="connsiteX286" fmla="*/ 908685 w 1227772"/>
              <a:gd name="connsiteY286" fmla="*/ 27623 h 115252"/>
              <a:gd name="connsiteX287" fmla="*/ 892493 w 1227772"/>
              <a:gd name="connsiteY287" fmla="*/ 38100 h 115252"/>
              <a:gd name="connsiteX288" fmla="*/ 891540 w 1227772"/>
              <a:gd name="connsiteY288" fmla="*/ 28575 h 115252"/>
              <a:gd name="connsiteX289" fmla="*/ 875347 w 1227772"/>
              <a:gd name="connsiteY289" fmla="*/ 28575 h 115252"/>
              <a:gd name="connsiteX290" fmla="*/ 875347 w 1227772"/>
              <a:gd name="connsiteY290" fmla="*/ 33338 h 115252"/>
              <a:gd name="connsiteX291" fmla="*/ 882968 w 1227772"/>
              <a:gd name="connsiteY291" fmla="*/ 34290 h 115252"/>
              <a:gd name="connsiteX292" fmla="*/ 882968 w 1227772"/>
              <a:gd name="connsiteY292" fmla="*/ 80963 h 115252"/>
              <a:gd name="connsiteX293" fmla="*/ 875347 w 1227772"/>
              <a:gd name="connsiteY293" fmla="*/ 81915 h 115252"/>
              <a:gd name="connsiteX294" fmla="*/ 875347 w 1227772"/>
              <a:gd name="connsiteY294" fmla="*/ 86677 h 115252"/>
              <a:gd name="connsiteX295" fmla="*/ 905828 w 1227772"/>
              <a:gd name="connsiteY295" fmla="*/ 86677 h 115252"/>
              <a:gd name="connsiteX296" fmla="*/ 905828 w 1227772"/>
              <a:gd name="connsiteY296" fmla="*/ 81915 h 115252"/>
              <a:gd name="connsiteX297" fmla="*/ 893445 w 1227772"/>
              <a:gd name="connsiteY297" fmla="*/ 80963 h 115252"/>
              <a:gd name="connsiteX298" fmla="*/ 893445 w 1227772"/>
              <a:gd name="connsiteY298" fmla="*/ 49530 h 115252"/>
              <a:gd name="connsiteX299" fmla="*/ 904875 w 1227772"/>
              <a:gd name="connsiteY299" fmla="*/ 35242 h 115252"/>
              <a:gd name="connsiteX300" fmla="*/ 908685 w 1227772"/>
              <a:gd name="connsiteY300" fmla="*/ 38100 h 115252"/>
              <a:gd name="connsiteX301" fmla="*/ 908685 w 1227772"/>
              <a:gd name="connsiteY301" fmla="*/ 39052 h 115252"/>
              <a:gd name="connsiteX302" fmla="*/ 904875 w 1227772"/>
              <a:gd name="connsiteY302" fmla="*/ 40958 h 115252"/>
              <a:gd name="connsiteX303" fmla="*/ 912495 w 1227772"/>
              <a:gd name="connsiteY303" fmla="*/ 48577 h 115252"/>
              <a:gd name="connsiteX304" fmla="*/ 920115 w 1227772"/>
              <a:gd name="connsiteY304" fmla="*/ 38100 h 115252"/>
              <a:gd name="connsiteX305" fmla="*/ 1024890 w 1227772"/>
              <a:gd name="connsiteY305" fmla="*/ 33338 h 115252"/>
              <a:gd name="connsiteX306" fmla="*/ 1030605 w 1227772"/>
              <a:gd name="connsiteY306" fmla="*/ 33338 h 115252"/>
              <a:gd name="connsiteX307" fmla="*/ 1030605 w 1227772"/>
              <a:gd name="connsiteY307" fmla="*/ 28575 h 115252"/>
              <a:gd name="connsiteX308" fmla="*/ 1010603 w 1227772"/>
              <a:gd name="connsiteY308" fmla="*/ 28575 h 115252"/>
              <a:gd name="connsiteX309" fmla="*/ 1010603 w 1227772"/>
              <a:gd name="connsiteY309" fmla="*/ 33338 h 115252"/>
              <a:gd name="connsiteX310" fmla="*/ 1018222 w 1227772"/>
              <a:gd name="connsiteY310" fmla="*/ 33338 h 115252"/>
              <a:gd name="connsiteX311" fmla="*/ 1007745 w 1227772"/>
              <a:gd name="connsiteY311" fmla="*/ 74295 h 115252"/>
              <a:gd name="connsiteX312" fmla="*/ 993457 w 1227772"/>
              <a:gd name="connsiteY312" fmla="*/ 33338 h 115252"/>
              <a:gd name="connsiteX313" fmla="*/ 999172 w 1227772"/>
              <a:gd name="connsiteY313" fmla="*/ 33338 h 115252"/>
              <a:gd name="connsiteX314" fmla="*/ 999172 w 1227772"/>
              <a:gd name="connsiteY314" fmla="*/ 28575 h 115252"/>
              <a:gd name="connsiteX315" fmla="*/ 978218 w 1227772"/>
              <a:gd name="connsiteY315" fmla="*/ 28575 h 115252"/>
              <a:gd name="connsiteX316" fmla="*/ 978218 w 1227772"/>
              <a:gd name="connsiteY316" fmla="*/ 33338 h 115252"/>
              <a:gd name="connsiteX317" fmla="*/ 982980 w 1227772"/>
              <a:gd name="connsiteY317" fmla="*/ 33338 h 115252"/>
              <a:gd name="connsiteX318" fmla="*/ 985838 w 1227772"/>
              <a:gd name="connsiteY318" fmla="*/ 42863 h 115252"/>
              <a:gd name="connsiteX319" fmla="*/ 974407 w 1227772"/>
              <a:gd name="connsiteY319" fmla="*/ 74295 h 115252"/>
              <a:gd name="connsiteX320" fmla="*/ 962025 w 1227772"/>
              <a:gd name="connsiteY320" fmla="*/ 33338 h 115252"/>
              <a:gd name="connsiteX321" fmla="*/ 969645 w 1227772"/>
              <a:gd name="connsiteY321" fmla="*/ 33338 h 115252"/>
              <a:gd name="connsiteX322" fmla="*/ 969645 w 1227772"/>
              <a:gd name="connsiteY322" fmla="*/ 28575 h 115252"/>
              <a:gd name="connsiteX323" fmla="*/ 944880 w 1227772"/>
              <a:gd name="connsiteY323" fmla="*/ 28575 h 115252"/>
              <a:gd name="connsiteX324" fmla="*/ 944880 w 1227772"/>
              <a:gd name="connsiteY324" fmla="*/ 33338 h 115252"/>
              <a:gd name="connsiteX325" fmla="*/ 949643 w 1227772"/>
              <a:gd name="connsiteY325" fmla="*/ 33338 h 115252"/>
              <a:gd name="connsiteX326" fmla="*/ 966788 w 1227772"/>
              <a:gd name="connsiteY326" fmla="*/ 85725 h 115252"/>
              <a:gd name="connsiteX327" fmla="*/ 975360 w 1227772"/>
              <a:gd name="connsiteY327" fmla="*/ 85725 h 115252"/>
              <a:gd name="connsiteX328" fmla="*/ 987743 w 1227772"/>
              <a:gd name="connsiteY328" fmla="*/ 52388 h 115252"/>
              <a:gd name="connsiteX329" fmla="*/ 988695 w 1227772"/>
              <a:gd name="connsiteY329" fmla="*/ 52388 h 115252"/>
              <a:gd name="connsiteX330" fmla="*/ 1001078 w 1227772"/>
              <a:gd name="connsiteY330" fmla="*/ 85725 h 115252"/>
              <a:gd name="connsiteX331" fmla="*/ 1009650 w 1227772"/>
              <a:gd name="connsiteY331" fmla="*/ 85725 h 115252"/>
              <a:gd name="connsiteX332" fmla="*/ 1024890 w 1227772"/>
              <a:gd name="connsiteY332" fmla="*/ 33338 h 115252"/>
              <a:gd name="connsiteX333" fmla="*/ 1072515 w 1227772"/>
              <a:gd name="connsiteY333" fmla="*/ 57150 h 115252"/>
              <a:gd name="connsiteX334" fmla="*/ 1059180 w 1227772"/>
              <a:gd name="connsiteY334" fmla="*/ 80963 h 115252"/>
              <a:gd name="connsiteX335" fmla="*/ 1044893 w 1227772"/>
              <a:gd name="connsiteY335" fmla="*/ 56198 h 115252"/>
              <a:gd name="connsiteX336" fmla="*/ 1058228 w 1227772"/>
              <a:gd name="connsiteY336" fmla="*/ 32385 h 115252"/>
              <a:gd name="connsiteX337" fmla="*/ 1072515 w 1227772"/>
              <a:gd name="connsiteY337" fmla="*/ 57150 h 115252"/>
              <a:gd name="connsiteX338" fmla="*/ 1084898 w 1227772"/>
              <a:gd name="connsiteY338" fmla="*/ 57150 h 115252"/>
              <a:gd name="connsiteX339" fmla="*/ 1059180 w 1227772"/>
              <a:gd name="connsiteY339" fmla="*/ 27623 h 115252"/>
              <a:gd name="connsiteX340" fmla="*/ 1033463 w 1227772"/>
              <a:gd name="connsiteY340" fmla="*/ 58102 h 115252"/>
              <a:gd name="connsiteX341" fmla="*/ 1059180 w 1227772"/>
              <a:gd name="connsiteY341" fmla="*/ 87630 h 115252"/>
              <a:gd name="connsiteX342" fmla="*/ 1084898 w 1227772"/>
              <a:gd name="connsiteY342" fmla="*/ 57150 h 115252"/>
              <a:gd name="connsiteX343" fmla="*/ 1136332 w 1227772"/>
              <a:gd name="connsiteY343" fmla="*/ 38100 h 115252"/>
              <a:gd name="connsiteX344" fmla="*/ 1124903 w 1227772"/>
              <a:gd name="connsiteY344" fmla="*/ 27623 h 115252"/>
              <a:gd name="connsiteX345" fmla="*/ 1108710 w 1227772"/>
              <a:gd name="connsiteY345" fmla="*/ 38100 h 115252"/>
              <a:gd name="connsiteX346" fmla="*/ 1107757 w 1227772"/>
              <a:gd name="connsiteY346" fmla="*/ 28575 h 115252"/>
              <a:gd name="connsiteX347" fmla="*/ 1091565 w 1227772"/>
              <a:gd name="connsiteY347" fmla="*/ 28575 h 115252"/>
              <a:gd name="connsiteX348" fmla="*/ 1091565 w 1227772"/>
              <a:gd name="connsiteY348" fmla="*/ 33338 h 115252"/>
              <a:gd name="connsiteX349" fmla="*/ 1099185 w 1227772"/>
              <a:gd name="connsiteY349" fmla="*/ 34290 h 115252"/>
              <a:gd name="connsiteX350" fmla="*/ 1099185 w 1227772"/>
              <a:gd name="connsiteY350" fmla="*/ 80963 h 115252"/>
              <a:gd name="connsiteX351" fmla="*/ 1091565 w 1227772"/>
              <a:gd name="connsiteY351" fmla="*/ 81915 h 115252"/>
              <a:gd name="connsiteX352" fmla="*/ 1091565 w 1227772"/>
              <a:gd name="connsiteY352" fmla="*/ 86677 h 115252"/>
              <a:gd name="connsiteX353" fmla="*/ 1122045 w 1227772"/>
              <a:gd name="connsiteY353" fmla="*/ 86677 h 115252"/>
              <a:gd name="connsiteX354" fmla="*/ 1122045 w 1227772"/>
              <a:gd name="connsiteY354" fmla="*/ 81915 h 115252"/>
              <a:gd name="connsiteX355" fmla="*/ 1109663 w 1227772"/>
              <a:gd name="connsiteY355" fmla="*/ 80963 h 115252"/>
              <a:gd name="connsiteX356" fmla="*/ 1109663 w 1227772"/>
              <a:gd name="connsiteY356" fmla="*/ 49530 h 115252"/>
              <a:gd name="connsiteX357" fmla="*/ 1121093 w 1227772"/>
              <a:gd name="connsiteY357" fmla="*/ 35242 h 115252"/>
              <a:gd name="connsiteX358" fmla="*/ 1124903 w 1227772"/>
              <a:gd name="connsiteY358" fmla="*/ 38100 h 115252"/>
              <a:gd name="connsiteX359" fmla="*/ 1124903 w 1227772"/>
              <a:gd name="connsiteY359" fmla="*/ 39052 h 115252"/>
              <a:gd name="connsiteX360" fmla="*/ 1121093 w 1227772"/>
              <a:gd name="connsiteY360" fmla="*/ 40958 h 115252"/>
              <a:gd name="connsiteX361" fmla="*/ 1128713 w 1227772"/>
              <a:gd name="connsiteY361" fmla="*/ 48577 h 115252"/>
              <a:gd name="connsiteX362" fmla="*/ 1136332 w 1227772"/>
              <a:gd name="connsiteY362" fmla="*/ 38100 h 115252"/>
              <a:gd name="connsiteX363" fmla="*/ 1138238 w 1227772"/>
              <a:gd name="connsiteY363" fmla="*/ 85725 h 115252"/>
              <a:gd name="connsiteX364" fmla="*/ 1164907 w 1227772"/>
              <a:gd name="connsiteY364" fmla="*/ 85725 h 115252"/>
              <a:gd name="connsiteX365" fmla="*/ 1164907 w 1227772"/>
              <a:gd name="connsiteY365" fmla="*/ 80963 h 115252"/>
              <a:gd name="connsiteX366" fmla="*/ 1156335 w 1227772"/>
              <a:gd name="connsiteY366" fmla="*/ 80010 h 115252"/>
              <a:gd name="connsiteX367" fmla="*/ 1156335 w 1227772"/>
              <a:gd name="connsiteY367" fmla="*/ 0 h 115252"/>
              <a:gd name="connsiteX368" fmla="*/ 1137285 w 1227772"/>
              <a:gd name="connsiteY368" fmla="*/ 0 h 115252"/>
              <a:gd name="connsiteX369" fmla="*/ 1137285 w 1227772"/>
              <a:gd name="connsiteY369" fmla="*/ 4763 h 115252"/>
              <a:gd name="connsiteX370" fmla="*/ 1144905 w 1227772"/>
              <a:gd name="connsiteY370" fmla="*/ 5715 h 115252"/>
              <a:gd name="connsiteX371" fmla="*/ 1144905 w 1227772"/>
              <a:gd name="connsiteY371" fmla="*/ 80010 h 115252"/>
              <a:gd name="connsiteX372" fmla="*/ 1137285 w 1227772"/>
              <a:gd name="connsiteY372" fmla="*/ 80963 h 115252"/>
              <a:gd name="connsiteX373" fmla="*/ 1137285 w 1227772"/>
              <a:gd name="connsiteY373" fmla="*/ 85725 h 115252"/>
              <a:gd name="connsiteX374" fmla="*/ 1209675 w 1227772"/>
              <a:gd name="connsiteY374" fmla="*/ 64770 h 115252"/>
              <a:gd name="connsiteX375" fmla="*/ 1195388 w 1227772"/>
              <a:gd name="connsiteY375" fmla="*/ 79058 h 115252"/>
              <a:gd name="connsiteX376" fmla="*/ 1182053 w 1227772"/>
              <a:gd name="connsiteY376" fmla="*/ 56198 h 115252"/>
              <a:gd name="connsiteX377" fmla="*/ 1196340 w 1227772"/>
              <a:gd name="connsiteY377" fmla="*/ 32385 h 115252"/>
              <a:gd name="connsiteX378" fmla="*/ 1209675 w 1227772"/>
              <a:gd name="connsiteY378" fmla="*/ 45720 h 115252"/>
              <a:gd name="connsiteX379" fmla="*/ 1209675 w 1227772"/>
              <a:gd name="connsiteY379" fmla="*/ 64770 h 115252"/>
              <a:gd name="connsiteX380" fmla="*/ 1227773 w 1227772"/>
              <a:gd name="connsiteY380" fmla="*/ 85725 h 115252"/>
              <a:gd name="connsiteX381" fmla="*/ 1227773 w 1227772"/>
              <a:gd name="connsiteY381" fmla="*/ 80963 h 115252"/>
              <a:gd name="connsiteX382" fmla="*/ 1220153 w 1227772"/>
              <a:gd name="connsiteY382" fmla="*/ 80010 h 115252"/>
              <a:gd name="connsiteX383" fmla="*/ 1220153 w 1227772"/>
              <a:gd name="connsiteY383" fmla="*/ 0 h 115252"/>
              <a:gd name="connsiteX384" fmla="*/ 1200150 w 1227772"/>
              <a:gd name="connsiteY384" fmla="*/ 0 h 115252"/>
              <a:gd name="connsiteX385" fmla="*/ 1200150 w 1227772"/>
              <a:gd name="connsiteY385" fmla="*/ 4763 h 115252"/>
              <a:gd name="connsiteX386" fmla="*/ 1208723 w 1227772"/>
              <a:gd name="connsiteY386" fmla="*/ 5715 h 115252"/>
              <a:gd name="connsiteX387" fmla="*/ 1208723 w 1227772"/>
              <a:gd name="connsiteY387" fmla="*/ 33338 h 115252"/>
              <a:gd name="connsiteX388" fmla="*/ 1193482 w 1227772"/>
              <a:gd name="connsiteY388" fmla="*/ 26670 h 115252"/>
              <a:gd name="connsiteX389" fmla="*/ 1169670 w 1227772"/>
              <a:gd name="connsiteY389" fmla="*/ 57150 h 115252"/>
              <a:gd name="connsiteX390" fmla="*/ 1191578 w 1227772"/>
              <a:gd name="connsiteY390" fmla="*/ 85725 h 115252"/>
              <a:gd name="connsiteX391" fmla="*/ 1209675 w 1227772"/>
              <a:gd name="connsiteY391" fmla="*/ 76200 h 115252"/>
              <a:gd name="connsiteX392" fmla="*/ 1210628 w 1227772"/>
              <a:gd name="connsiteY392" fmla="*/ 84773 h 115252"/>
              <a:gd name="connsiteX393" fmla="*/ 1227773 w 1227772"/>
              <a:gd name="connsiteY393" fmla="*/ 84773 h 115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</a:cxnLst>
            <a:rect l="l" t="t" r="r" b="b"/>
            <a:pathLst>
              <a:path w="1227772" h="115252">
                <a:moveTo>
                  <a:pt x="57150" y="42863"/>
                </a:moveTo>
                <a:cubicBezTo>
                  <a:pt x="57150" y="65723"/>
                  <a:pt x="47625" y="80010"/>
                  <a:pt x="25718" y="80010"/>
                </a:cubicBezTo>
                <a:lnTo>
                  <a:pt x="20955" y="80010"/>
                </a:lnTo>
                <a:lnTo>
                  <a:pt x="20955" y="4763"/>
                </a:lnTo>
                <a:lnTo>
                  <a:pt x="23813" y="4763"/>
                </a:lnTo>
                <a:cubicBezTo>
                  <a:pt x="46672" y="5715"/>
                  <a:pt x="57150" y="16192"/>
                  <a:pt x="57150" y="42863"/>
                </a:cubicBezTo>
                <a:moveTo>
                  <a:pt x="70485" y="43815"/>
                </a:moveTo>
                <a:cubicBezTo>
                  <a:pt x="70485" y="15240"/>
                  <a:pt x="54293" y="0"/>
                  <a:pt x="27622" y="0"/>
                </a:cubicBezTo>
                <a:lnTo>
                  <a:pt x="0" y="0"/>
                </a:lnTo>
                <a:lnTo>
                  <a:pt x="0" y="4763"/>
                </a:lnTo>
                <a:lnTo>
                  <a:pt x="9525" y="5715"/>
                </a:lnTo>
                <a:lnTo>
                  <a:pt x="9525" y="80963"/>
                </a:lnTo>
                <a:lnTo>
                  <a:pt x="0" y="81915"/>
                </a:lnTo>
                <a:lnTo>
                  <a:pt x="0" y="86677"/>
                </a:lnTo>
                <a:lnTo>
                  <a:pt x="24765" y="86677"/>
                </a:lnTo>
                <a:cubicBezTo>
                  <a:pt x="50482" y="85725"/>
                  <a:pt x="70485" y="76200"/>
                  <a:pt x="70485" y="43815"/>
                </a:cubicBezTo>
                <a:moveTo>
                  <a:pt x="116205" y="50483"/>
                </a:moveTo>
                <a:lnTo>
                  <a:pt x="91440" y="50483"/>
                </a:lnTo>
                <a:cubicBezTo>
                  <a:pt x="92393" y="40958"/>
                  <a:pt x="96203" y="32385"/>
                  <a:pt x="104775" y="32385"/>
                </a:cubicBezTo>
                <a:cubicBezTo>
                  <a:pt x="112395" y="32385"/>
                  <a:pt x="115253" y="38100"/>
                  <a:pt x="115253" y="48577"/>
                </a:cubicBezTo>
                <a:lnTo>
                  <a:pt x="115253" y="50483"/>
                </a:lnTo>
                <a:close/>
                <a:moveTo>
                  <a:pt x="126682" y="57150"/>
                </a:moveTo>
                <a:cubicBezTo>
                  <a:pt x="126682" y="55245"/>
                  <a:pt x="126682" y="54292"/>
                  <a:pt x="126682" y="52388"/>
                </a:cubicBezTo>
                <a:cubicBezTo>
                  <a:pt x="126682" y="35242"/>
                  <a:pt x="118110" y="27623"/>
                  <a:pt x="104775" y="27623"/>
                </a:cubicBezTo>
                <a:cubicBezTo>
                  <a:pt x="89535" y="27623"/>
                  <a:pt x="79057" y="39052"/>
                  <a:pt x="79057" y="58102"/>
                </a:cubicBezTo>
                <a:cubicBezTo>
                  <a:pt x="79057" y="75248"/>
                  <a:pt x="86678" y="86677"/>
                  <a:pt x="103822" y="86677"/>
                </a:cubicBezTo>
                <a:cubicBezTo>
                  <a:pt x="115253" y="86677"/>
                  <a:pt x="122872" y="80963"/>
                  <a:pt x="125730" y="71438"/>
                </a:cubicBezTo>
                <a:lnTo>
                  <a:pt x="120968" y="69533"/>
                </a:lnTo>
                <a:cubicBezTo>
                  <a:pt x="118110" y="76200"/>
                  <a:pt x="114300" y="79058"/>
                  <a:pt x="106680" y="79058"/>
                </a:cubicBezTo>
                <a:cubicBezTo>
                  <a:pt x="95250" y="79058"/>
                  <a:pt x="91440" y="70485"/>
                  <a:pt x="91440" y="56198"/>
                </a:cubicBezTo>
                <a:lnTo>
                  <a:pt x="126682" y="56198"/>
                </a:lnTo>
                <a:close/>
                <a:moveTo>
                  <a:pt x="132397" y="85725"/>
                </a:moveTo>
                <a:lnTo>
                  <a:pt x="159068" y="85725"/>
                </a:lnTo>
                <a:lnTo>
                  <a:pt x="159068" y="80963"/>
                </a:lnTo>
                <a:lnTo>
                  <a:pt x="150495" y="80010"/>
                </a:lnTo>
                <a:lnTo>
                  <a:pt x="150495" y="0"/>
                </a:lnTo>
                <a:lnTo>
                  <a:pt x="131445" y="0"/>
                </a:lnTo>
                <a:lnTo>
                  <a:pt x="131445" y="4763"/>
                </a:lnTo>
                <a:lnTo>
                  <a:pt x="139065" y="5715"/>
                </a:lnTo>
                <a:lnTo>
                  <a:pt x="139065" y="80010"/>
                </a:lnTo>
                <a:lnTo>
                  <a:pt x="131445" y="80963"/>
                </a:lnTo>
                <a:lnTo>
                  <a:pt x="131445" y="85725"/>
                </a:lnTo>
                <a:close/>
                <a:moveTo>
                  <a:pt x="185738" y="12383"/>
                </a:moveTo>
                <a:cubicBezTo>
                  <a:pt x="185738" y="7620"/>
                  <a:pt x="182880" y="5715"/>
                  <a:pt x="178118" y="5715"/>
                </a:cubicBezTo>
                <a:cubicBezTo>
                  <a:pt x="173355" y="5715"/>
                  <a:pt x="171450" y="8573"/>
                  <a:pt x="171450" y="12383"/>
                </a:cubicBezTo>
                <a:cubicBezTo>
                  <a:pt x="171450" y="16192"/>
                  <a:pt x="173355" y="19050"/>
                  <a:pt x="178118" y="19050"/>
                </a:cubicBezTo>
                <a:cubicBezTo>
                  <a:pt x="183832" y="19050"/>
                  <a:pt x="185738" y="16192"/>
                  <a:pt x="185738" y="12383"/>
                </a:cubicBezTo>
                <a:moveTo>
                  <a:pt x="166688" y="85725"/>
                </a:moveTo>
                <a:lnTo>
                  <a:pt x="194310" y="85725"/>
                </a:lnTo>
                <a:lnTo>
                  <a:pt x="194310" y="80963"/>
                </a:lnTo>
                <a:lnTo>
                  <a:pt x="185738" y="80010"/>
                </a:lnTo>
                <a:lnTo>
                  <a:pt x="185738" y="28575"/>
                </a:lnTo>
                <a:lnTo>
                  <a:pt x="166688" y="28575"/>
                </a:lnTo>
                <a:lnTo>
                  <a:pt x="166688" y="33338"/>
                </a:lnTo>
                <a:lnTo>
                  <a:pt x="175260" y="34290"/>
                </a:lnTo>
                <a:lnTo>
                  <a:pt x="175260" y="80963"/>
                </a:lnTo>
                <a:lnTo>
                  <a:pt x="166688" y="81915"/>
                </a:lnTo>
                <a:lnTo>
                  <a:pt x="166688" y="85725"/>
                </a:lnTo>
                <a:close/>
                <a:moveTo>
                  <a:pt x="244793" y="33338"/>
                </a:moveTo>
                <a:lnTo>
                  <a:pt x="250507" y="33338"/>
                </a:lnTo>
                <a:lnTo>
                  <a:pt x="250507" y="28575"/>
                </a:lnTo>
                <a:lnTo>
                  <a:pt x="230505" y="28575"/>
                </a:lnTo>
                <a:lnTo>
                  <a:pt x="230505" y="33338"/>
                </a:lnTo>
                <a:lnTo>
                  <a:pt x="238125" y="33338"/>
                </a:lnTo>
                <a:lnTo>
                  <a:pt x="224790" y="73342"/>
                </a:lnTo>
                <a:lnTo>
                  <a:pt x="211455" y="33338"/>
                </a:lnTo>
                <a:lnTo>
                  <a:pt x="219075" y="33338"/>
                </a:lnTo>
                <a:lnTo>
                  <a:pt x="219075" y="28575"/>
                </a:lnTo>
                <a:lnTo>
                  <a:pt x="194310" y="28575"/>
                </a:lnTo>
                <a:lnTo>
                  <a:pt x="194310" y="33338"/>
                </a:lnTo>
                <a:lnTo>
                  <a:pt x="199072" y="33338"/>
                </a:lnTo>
                <a:lnTo>
                  <a:pt x="217170" y="85725"/>
                </a:lnTo>
                <a:lnTo>
                  <a:pt x="225743" y="85725"/>
                </a:lnTo>
                <a:lnTo>
                  <a:pt x="244793" y="33338"/>
                </a:lnTo>
                <a:close/>
                <a:moveTo>
                  <a:pt x="289560" y="50483"/>
                </a:moveTo>
                <a:lnTo>
                  <a:pt x="264795" y="50483"/>
                </a:lnTo>
                <a:cubicBezTo>
                  <a:pt x="265747" y="40958"/>
                  <a:pt x="269557" y="32385"/>
                  <a:pt x="278130" y="32385"/>
                </a:cubicBezTo>
                <a:cubicBezTo>
                  <a:pt x="285750" y="32385"/>
                  <a:pt x="288607" y="38100"/>
                  <a:pt x="288607" y="48577"/>
                </a:cubicBezTo>
                <a:lnTo>
                  <a:pt x="288607" y="50483"/>
                </a:lnTo>
                <a:close/>
                <a:moveTo>
                  <a:pt x="300038" y="57150"/>
                </a:moveTo>
                <a:cubicBezTo>
                  <a:pt x="300038" y="55245"/>
                  <a:pt x="300038" y="54292"/>
                  <a:pt x="300038" y="52388"/>
                </a:cubicBezTo>
                <a:cubicBezTo>
                  <a:pt x="300038" y="35242"/>
                  <a:pt x="291465" y="27623"/>
                  <a:pt x="278130" y="27623"/>
                </a:cubicBezTo>
                <a:cubicBezTo>
                  <a:pt x="262890" y="27623"/>
                  <a:pt x="252413" y="39052"/>
                  <a:pt x="252413" y="58102"/>
                </a:cubicBezTo>
                <a:cubicBezTo>
                  <a:pt x="252413" y="75248"/>
                  <a:pt x="260032" y="86677"/>
                  <a:pt x="277178" y="86677"/>
                </a:cubicBezTo>
                <a:cubicBezTo>
                  <a:pt x="288607" y="86677"/>
                  <a:pt x="296228" y="80963"/>
                  <a:pt x="299085" y="71438"/>
                </a:cubicBezTo>
                <a:lnTo>
                  <a:pt x="294322" y="69533"/>
                </a:lnTo>
                <a:cubicBezTo>
                  <a:pt x="291465" y="76200"/>
                  <a:pt x="287655" y="79058"/>
                  <a:pt x="280035" y="79058"/>
                </a:cubicBezTo>
                <a:cubicBezTo>
                  <a:pt x="268605" y="79058"/>
                  <a:pt x="264795" y="70485"/>
                  <a:pt x="264795" y="56198"/>
                </a:cubicBezTo>
                <a:lnTo>
                  <a:pt x="300038" y="56198"/>
                </a:lnTo>
                <a:close/>
                <a:moveTo>
                  <a:pt x="352425" y="38100"/>
                </a:moveTo>
                <a:cubicBezTo>
                  <a:pt x="352425" y="31433"/>
                  <a:pt x="346710" y="27623"/>
                  <a:pt x="340995" y="27623"/>
                </a:cubicBezTo>
                <a:cubicBezTo>
                  <a:pt x="332422" y="27623"/>
                  <a:pt x="327660" y="32385"/>
                  <a:pt x="324803" y="38100"/>
                </a:cubicBezTo>
                <a:lnTo>
                  <a:pt x="323850" y="28575"/>
                </a:lnTo>
                <a:lnTo>
                  <a:pt x="307657" y="28575"/>
                </a:lnTo>
                <a:lnTo>
                  <a:pt x="307657" y="33338"/>
                </a:lnTo>
                <a:lnTo>
                  <a:pt x="315278" y="34290"/>
                </a:lnTo>
                <a:lnTo>
                  <a:pt x="315278" y="80963"/>
                </a:lnTo>
                <a:lnTo>
                  <a:pt x="307657" y="81915"/>
                </a:lnTo>
                <a:lnTo>
                  <a:pt x="307657" y="86677"/>
                </a:lnTo>
                <a:lnTo>
                  <a:pt x="338138" y="86677"/>
                </a:lnTo>
                <a:lnTo>
                  <a:pt x="338138" y="81915"/>
                </a:lnTo>
                <a:lnTo>
                  <a:pt x="325755" y="80963"/>
                </a:lnTo>
                <a:lnTo>
                  <a:pt x="325755" y="49530"/>
                </a:lnTo>
                <a:cubicBezTo>
                  <a:pt x="325755" y="42863"/>
                  <a:pt x="331470" y="35242"/>
                  <a:pt x="337185" y="35242"/>
                </a:cubicBezTo>
                <a:cubicBezTo>
                  <a:pt x="339090" y="35242"/>
                  <a:pt x="340995" y="36195"/>
                  <a:pt x="340995" y="38100"/>
                </a:cubicBezTo>
                <a:cubicBezTo>
                  <a:pt x="340995" y="38100"/>
                  <a:pt x="340995" y="39052"/>
                  <a:pt x="340995" y="39052"/>
                </a:cubicBezTo>
                <a:lnTo>
                  <a:pt x="337185" y="40958"/>
                </a:lnTo>
                <a:cubicBezTo>
                  <a:pt x="337185" y="45720"/>
                  <a:pt x="340043" y="48577"/>
                  <a:pt x="344805" y="48577"/>
                </a:cubicBezTo>
                <a:cubicBezTo>
                  <a:pt x="348615" y="46673"/>
                  <a:pt x="352425" y="43815"/>
                  <a:pt x="352425" y="38100"/>
                </a:cubicBezTo>
                <a:moveTo>
                  <a:pt x="378143" y="12383"/>
                </a:moveTo>
                <a:cubicBezTo>
                  <a:pt x="378143" y="7620"/>
                  <a:pt x="375285" y="5715"/>
                  <a:pt x="370522" y="5715"/>
                </a:cubicBezTo>
                <a:cubicBezTo>
                  <a:pt x="365760" y="5715"/>
                  <a:pt x="363855" y="8573"/>
                  <a:pt x="363855" y="12383"/>
                </a:cubicBezTo>
                <a:cubicBezTo>
                  <a:pt x="363855" y="16192"/>
                  <a:pt x="365760" y="19050"/>
                  <a:pt x="370522" y="19050"/>
                </a:cubicBezTo>
                <a:cubicBezTo>
                  <a:pt x="375285" y="19050"/>
                  <a:pt x="378143" y="16192"/>
                  <a:pt x="378143" y="12383"/>
                </a:cubicBezTo>
                <a:moveTo>
                  <a:pt x="358140" y="85725"/>
                </a:moveTo>
                <a:lnTo>
                  <a:pt x="385763" y="85725"/>
                </a:lnTo>
                <a:lnTo>
                  <a:pt x="385763" y="80963"/>
                </a:lnTo>
                <a:lnTo>
                  <a:pt x="377190" y="80010"/>
                </a:lnTo>
                <a:lnTo>
                  <a:pt x="377190" y="28575"/>
                </a:lnTo>
                <a:lnTo>
                  <a:pt x="358140" y="28575"/>
                </a:lnTo>
                <a:lnTo>
                  <a:pt x="358140" y="33338"/>
                </a:lnTo>
                <a:lnTo>
                  <a:pt x="366713" y="34290"/>
                </a:lnTo>
                <a:lnTo>
                  <a:pt x="366713" y="80963"/>
                </a:lnTo>
                <a:lnTo>
                  <a:pt x="358140" y="81915"/>
                </a:lnTo>
                <a:lnTo>
                  <a:pt x="358140" y="85725"/>
                </a:lnTo>
                <a:close/>
                <a:moveTo>
                  <a:pt x="429578" y="85725"/>
                </a:moveTo>
                <a:lnTo>
                  <a:pt x="455295" y="85725"/>
                </a:lnTo>
                <a:lnTo>
                  <a:pt x="455295" y="80963"/>
                </a:lnTo>
                <a:lnTo>
                  <a:pt x="447675" y="80010"/>
                </a:lnTo>
                <a:lnTo>
                  <a:pt x="447675" y="46673"/>
                </a:lnTo>
                <a:cubicBezTo>
                  <a:pt x="447675" y="33338"/>
                  <a:pt x="442913" y="27623"/>
                  <a:pt x="430530" y="27623"/>
                </a:cubicBezTo>
                <a:cubicBezTo>
                  <a:pt x="421005" y="27623"/>
                  <a:pt x="414338" y="33338"/>
                  <a:pt x="410528" y="38100"/>
                </a:cubicBezTo>
                <a:lnTo>
                  <a:pt x="409575" y="28575"/>
                </a:lnTo>
                <a:lnTo>
                  <a:pt x="393382" y="28575"/>
                </a:lnTo>
                <a:lnTo>
                  <a:pt x="393382" y="33338"/>
                </a:lnTo>
                <a:lnTo>
                  <a:pt x="401003" y="34290"/>
                </a:lnTo>
                <a:lnTo>
                  <a:pt x="401003" y="80963"/>
                </a:lnTo>
                <a:lnTo>
                  <a:pt x="393382" y="81915"/>
                </a:lnTo>
                <a:lnTo>
                  <a:pt x="393382" y="86677"/>
                </a:lnTo>
                <a:lnTo>
                  <a:pt x="419100" y="86677"/>
                </a:lnTo>
                <a:lnTo>
                  <a:pt x="419100" y="81915"/>
                </a:lnTo>
                <a:lnTo>
                  <a:pt x="411480" y="80963"/>
                </a:lnTo>
                <a:lnTo>
                  <a:pt x="411480" y="50483"/>
                </a:lnTo>
                <a:cubicBezTo>
                  <a:pt x="411480" y="40958"/>
                  <a:pt x="418147" y="36195"/>
                  <a:pt x="425768" y="36195"/>
                </a:cubicBezTo>
                <a:cubicBezTo>
                  <a:pt x="434340" y="36195"/>
                  <a:pt x="436245" y="40958"/>
                  <a:pt x="436245" y="48577"/>
                </a:cubicBezTo>
                <a:lnTo>
                  <a:pt x="436245" y="81915"/>
                </a:lnTo>
                <a:lnTo>
                  <a:pt x="428625" y="82867"/>
                </a:lnTo>
                <a:lnTo>
                  <a:pt x="428625" y="85725"/>
                </a:lnTo>
                <a:close/>
                <a:moveTo>
                  <a:pt x="484822" y="87630"/>
                </a:moveTo>
                <a:cubicBezTo>
                  <a:pt x="495300" y="87630"/>
                  <a:pt x="501015" y="90488"/>
                  <a:pt x="501015" y="96202"/>
                </a:cubicBezTo>
                <a:cubicBezTo>
                  <a:pt x="501015" y="103823"/>
                  <a:pt x="495300" y="107633"/>
                  <a:pt x="484822" y="107633"/>
                </a:cubicBezTo>
                <a:cubicBezTo>
                  <a:pt x="470535" y="107633"/>
                  <a:pt x="466725" y="102870"/>
                  <a:pt x="466725" y="97155"/>
                </a:cubicBezTo>
                <a:cubicBezTo>
                  <a:pt x="466725" y="94298"/>
                  <a:pt x="467678" y="89535"/>
                  <a:pt x="469582" y="87630"/>
                </a:cubicBezTo>
                <a:lnTo>
                  <a:pt x="484822" y="87630"/>
                </a:lnTo>
                <a:close/>
                <a:moveTo>
                  <a:pt x="471488" y="46673"/>
                </a:moveTo>
                <a:cubicBezTo>
                  <a:pt x="471488" y="35242"/>
                  <a:pt x="476250" y="31433"/>
                  <a:pt x="481965" y="31433"/>
                </a:cubicBezTo>
                <a:cubicBezTo>
                  <a:pt x="488632" y="31433"/>
                  <a:pt x="492443" y="35242"/>
                  <a:pt x="492443" y="46673"/>
                </a:cubicBezTo>
                <a:cubicBezTo>
                  <a:pt x="492443" y="59055"/>
                  <a:pt x="487680" y="62865"/>
                  <a:pt x="481965" y="62865"/>
                </a:cubicBezTo>
                <a:cubicBezTo>
                  <a:pt x="476250" y="62865"/>
                  <a:pt x="471488" y="59055"/>
                  <a:pt x="471488" y="46673"/>
                </a:cubicBezTo>
                <a:moveTo>
                  <a:pt x="471488" y="74295"/>
                </a:moveTo>
                <a:cubicBezTo>
                  <a:pt x="471488" y="72390"/>
                  <a:pt x="473393" y="70485"/>
                  <a:pt x="477203" y="67627"/>
                </a:cubicBezTo>
                <a:cubicBezTo>
                  <a:pt x="479107" y="67627"/>
                  <a:pt x="481013" y="68580"/>
                  <a:pt x="483870" y="68580"/>
                </a:cubicBezTo>
                <a:cubicBezTo>
                  <a:pt x="496253" y="68580"/>
                  <a:pt x="504825" y="60960"/>
                  <a:pt x="504825" y="47625"/>
                </a:cubicBezTo>
                <a:cubicBezTo>
                  <a:pt x="504825" y="40958"/>
                  <a:pt x="501968" y="36195"/>
                  <a:pt x="499110" y="33338"/>
                </a:cubicBezTo>
                <a:lnTo>
                  <a:pt x="509588" y="31433"/>
                </a:lnTo>
                <a:lnTo>
                  <a:pt x="509588" y="24765"/>
                </a:lnTo>
                <a:cubicBezTo>
                  <a:pt x="508635" y="23813"/>
                  <a:pt x="507682" y="23813"/>
                  <a:pt x="505778" y="23813"/>
                </a:cubicBezTo>
                <a:cubicBezTo>
                  <a:pt x="501968" y="23813"/>
                  <a:pt x="498157" y="26670"/>
                  <a:pt x="495300" y="29527"/>
                </a:cubicBezTo>
                <a:cubicBezTo>
                  <a:pt x="492443" y="27623"/>
                  <a:pt x="488632" y="26670"/>
                  <a:pt x="482918" y="26670"/>
                </a:cubicBezTo>
                <a:cubicBezTo>
                  <a:pt x="467678" y="26670"/>
                  <a:pt x="460057" y="37148"/>
                  <a:pt x="460057" y="48577"/>
                </a:cubicBezTo>
                <a:cubicBezTo>
                  <a:pt x="460057" y="57150"/>
                  <a:pt x="463868" y="63817"/>
                  <a:pt x="470535" y="66675"/>
                </a:cubicBezTo>
                <a:cubicBezTo>
                  <a:pt x="464820" y="71438"/>
                  <a:pt x="460057" y="75248"/>
                  <a:pt x="460057" y="80010"/>
                </a:cubicBezTo>
                <a:cubicBezTo>
                  <a:pt x="460057" y="82867"/>
                  <a:pt x="461010" y="84773"/>
                  <a:pt x="463868" y="86677"/>
                </a:cubicBezTo>
                <a:cubicBezTo>
                  <a:pt x="460057" y="88583"/>
                  <a:pt x="456247" y="94298"/>
                  <a:pt x="456247" y="100965"/>
                </a:cubicBezTo>
                <a:cubicBezTo>
                  <a:pt x="456247" y="108585"/>
                  <a:pt x="462915" y="115252"/>
                  <a:pt x="481013" y="115252"/>
                </a:cubicBezTo>
                <a:cubicBezTo>
                  <a:pt x="502920" y="115252"/>
                  <a:pt x="508635" y="106680"/>
                  <a:pt x="508635" y="95250"/>
                </a:cubicBezTo>
                <a:cubicBezTo>
                  <a:pt x="508635" y="81915"/>
                  <a:pt x="499110" y="78105"/>
                  <a:pt x="485775" y="78105"/>
                </a:cubicBezTo>
                <a:lnTo>
                  <a:pt x="475297" y="78105"/>
                </a:lnTo>
                <a:cubicBezTo>
                  <a:pt x="472440" y="77152"/>
                  <a:pt x="471488" y="77152"/>
                  <a:pt x="471488" y="74295"/>
                </a:cubicBezTo>
                <a:moveTo>
                  <a:pt x="572453" y="69533"/>
                </a:moveTo>
                <a:cubicBezTo>
                  <a:pt x="572453" y="76200"/>
                  <a:pt x="566738" y="80010"/>
                  <a:pt x="561022" y="80010"/>
                </a:cubicBezTo>
                <a:cubicBezTo>
                  <a:pt x="555307" y="80010"/>
                  <a:pt x="553403" y="76200"/>
                  <a:pt x="553403" y="70485"/>
                </a:cubicBezTo>
                <a:cubicBezTo>
                  <a:pt x="553403" y="63817"/>
                  <a:pt x="556260" y="59055"/>
                  <a:pt x="566738" y="59055"/>
                </a:cubicBezTo>
                <a:lnTo>
                  <a:pt x="572453" y="59055"/>
                </a:lnTo>
                <a:lnTo>
                  <a:pt x="572453" y="69533"/>
                </a:lnTo>
                <a:close/>
                <a:moveTo>
                  <a:pt x="583882" y="86677"/>
                </a:moveTo>
                <a:cubicBezTo>
                  <a:pt x="587693" y="86677"/>
                  <a:pt x="590550" y="85725"/>
                  <a:pt x="592455" y="84773"/>
                </a:cubicBezTo>
                <a:lnTo>
                  <a:pt x="591503" y="80963"/>
                </a:lnTo>
                <a:cubicBezTo>
                  <a:pt x="590550" y="80963"/>
                  <a:pt x="588645" y="81915"/>
                  <a:pt x="587693" y="81915"/>
                </a:cubicBezTo>
                <a:cubicBezTo>
                  <a:pt x="584835" y="81915"/>
                  <a:pt x="583882" y="80010"/>
                  <a:pt x="583882" y="75248"/>
                </a:cubicBezTo>
                <a:lnTo>
                  <a:pt x="583882" y="49530"/>
                </a:lnTo>
                <a:cubicBezTo>
                  <a:pt x="583882" y="33338"/>
                  <a:pt x="577215" y="27623"/>
                  <a:pt x="563880" y="27623"/>
                </a:cubicBezTo>
                <a:cubicBezTo>
                  <a:pt x="552450" y="27623"/>
                  <a:pt x="544830" y="33338"/>
                  <a:pt x="544830" y="41910"/>
                </a:cubicBezTo>
                <a:cubicBezTo>
                  <a:pt x="544830" y="46673"/>
                  <a:pt x="547688" y="48577"/>
                  <a:pt x="551497" y="48577"/>
                </a:cubicBezTo>
                <a:cubicBezTo>
                  <a:pt x="555307" y="48577"/>
                  <a:pt x="558165" y="46673"/>
                  <a:pt x="558165" y="42863"/>
                </a:cubicBezTo>
                <a:cubicBezTo>
                  <a:pt x="558165" y="41910"/>
                  <a:pt x="558165" y="40005"/>
                  <a:pt x="557213" y="39052"/>
                </a:cubicBezTo>
                <a:lnTo>
                  <a:pt x="552450" y="39052"/>
                </a:lnTo>
                <a:cubicBezTo>
                  <a:pt x="552450" y="38100"/>
                  <a:pt x="552450" y="38100"/>
                  <a:pt x="552450" y="37148"/>
                </a:cubicBezTo>
                <a:cubicBezTo>
                  <a:pt x="552450" y="32385"/>
                  <a:pt x="558165" y="32385"/>
                  <a:pt x="561975" y="32385"/>
                </a:cubicBezTo>
                <a:cubicBezTo>
                  <a:pt x="570547" y="32385"/>
                  <a:pt x="573405" y="38100"/>
                  <a:pt x="573405" y="47625"/>
                </a:cubicBezTo>
                <a:lnTo>
                  <a:pt x="573405" y="55245"/>
                </a:lnTo>
                <a:lnTo>
                  <a:pt x="565785" y="55245"/>
                </a:lnTo>
                <a:cubicBezTo>
                  <a:pt x="552450" y="55245"/>
                  <a:pt x="541972" y="59055"/>
                  <a:pt x="541972" y="71438"/>
                </a:cubicBezTo>
                <a:cubicBezTo>
                  <a:pt x="541972" y="81915"/>
                  <a:pt x="548640" y="85725"/>
                  <a:pt x="557213" y="85725"/>
                </a:cubicBezTo>
                <a:cubicBezTo>
                  <a:pt x="563880" y="85725"/>
                  <a:pt x="570547" y="82867"/>
                  <a:pt x="573405" y="77152"/>
                </a:cubicBezTo>
                <a:cubicBezTo>
                  <a:pt x="574357" y="84773"/>
                  <a:pt x="577215" y="86677"/>
                  <a:pt x="583882" y="86677"/>
                </a:cubicBezTo>
                <a:moveTo>
                  <a:pt x="665797" y="57150"/>
                </a:moveTo>
                <a:cubicBezTo>
                  <a:pt x="665797" y="72390"/>
                  <a:pt x="662940" y="80963"/>
                  <a:pt x="652463" y="80963"/>
                </a:cubicBezTo>
                <a:cubicBezTo>
                  <a:pt x="644843" y="80963"/>
                  <a:pt x="638175" y="75248"/>
                  <a:pt x="638175" y="66675"/>
                </a:cubicBezTo>
                <a:lnTo>
                  <a:pt x="638175" y="49530"/>
                </a:lnTo>
                <a:cubicBezTo>
                  <a:pt x="638175" y="40005"/>
                  <a:pt x="644843" y="34290"/>
                  <a:pt x="652463" y="34290"/>
                </a:cubicBezTo>
                <a:cubicBezTo>
                  <a:pt x="662940" y="34290"/>
                  <a:pt x="665797" y="42863"/>
                  <a:pt x="665797" y="57150"/>
                </a:cubicBezTo>
                <a:moveTo>
                  <a:pt x="677228" y="56198"/>
                </a:moveTo>
                <a:cubicBezTo>
                  <a:pt x="677228" y="37148"/>
                  <a:pt x="669607" y="26670"/>
                  <a:pt x="656272" y="26670"/>
                </a:cubicBezTo>
                <a:cubicBezTo>
                  <a:pt x="646747" y="26670"/>
                  <a:pt x="641032" y="31433"/>
                  <a:pt x="638175" y="36195"/>
                </a:cubicBezTo>
                <a:lnTo>
                  <a:pt x="638175" y="0"/>
                </a:lnTo>
                <a:lnTo>
                  <a:pt x="620078" y="0"/>
                </a:lnTo>
                <a:lnTo>
                  <a:pt x="620078" y="4763"/>
                </a:lnTo>
                <a:lnTo>
                  <a:pt x="627697" y="5715"/>
                </a:lnTo>
                <a:lnTo>
                  <a:pt x="627697" y="86677"/>
                </a:lnTo>
                <a:lnTo>
                  <a:pt x="631507" y="86677"/>
                </a:lnTo>
                <a:lnTo>
                  <a:pt x="636270" y="80010"/>
                </a:lnTo>
                <a:cubicBezTo>
                  <a:pt x="640080" y="83820"/>
                  <a:pt x="645795" y="86677"/>
                  <a:pt x="653415" y="86677"/>
                </a:cubicBezTo>
                <a:cubicBezTo>
                  <a:pt x="669607" y="86677"/>
                  <a:pt x="677228" y="73342"/>
                  <a:pt x="677228" y="56198"/>
                </a:cubicBezTo>
                <a:moveTo>
                  <a:pt x="722947" y="50483"/>
                </a:moveTo>
                <a:lnTo>
                  <a:pt x="698182" y="50483"/>
                </a:lnTo>
                <a:cubicBezTo>
                  <a:pt x="699135" y="40958"/>
                  <a:pt x="702945" y="32385"/>
                  <a:pt x="711518" y="32385"/>
                </a:cubicBezTo>
                <a:cubicBezTo>
                  <a:pt x="719138" y="32385"/>
                  <a:pt x="721995" y="38100"/>
                  <a:pt x="721995" y="48577"/>
                </a:cubicBezTo>
                <a:lnTo>
                  <a:pt x="721995" y="50483"/>
                </a:lnTo>
                <a:close/>
                <a:moveTo>
                  <a:pt x="733425" y="57150"/>
                </a:moveTo>
                <a:cubicBezTo>
                  <a:pt x="733425" y="55245"/>
                  <a:pt x="733425" y="54292"/>
                  <a:pt x="733425" y="52388"/>
                </a:cubicBezTo>
                <a:cubicBezTo>
                  <a:pt x="733425" y="35242"/>
                  <a:pt x="724853" y="27623"/>
                  <a:pt x="711518" y="27623"/>
                </a:cubicBezTo>
                <a:cubicBezTo>
                  <a:pt x="696278" y="27623"/>
                  <a:pt x="685800" y="39052"/>
                  <a:pt x="685800" y="58102"/>
                </a:cubicBezTo>
                <a:cubicBezTo>
                  <a:pt x="685800" y="75248"/>
                  <a:pt x="693420" y="86677"/>
                  <a:pt x="710565" y="86677"/>
                </a:cubicBezTo>
                <a:cubicBezTo>
                  <a:pt x="721995" y="86677"/>
                  <a:pt x="729615" y="80963"/>
                  <a:pt x="732472" y="71438"/>
                </a:cubicBezTo>
                <a:lnTo>
                  <a:pt x="727710" y="69533"/>
                </a:lnTo>
                <a:cubicBezTo>
                  <a:pt x="724853" y="76200"/>
                  <a:pt x="721043" y="79058"/>
                  <a:pt x="713422" y="79058"/>
                </a:cubicBezTo>
                <a:cubicBezTo>
                  <a:pt x="701993" y="79058"/>
                  <a:pt x="698182" y="70485"/>
                  <a:pt x="698182" y="56198"/>
                </a:cubicBezTo>
                <a:lnTo>
                  <a:pt x="733425" y="56198"/>
                </a:lnTo>
                <a:close/>
                <a:moveTo>
                  <a:pt x="815340" y="72390"/>
                </a:moveTo>
                <a:lnTo>
                  <a:pt x="810578" y="71438"/>
                </a:lnTo>
                <a:cubicBezTo>
                  <a:pt x="808672" y="78105"/>
                  <a:pt x="805815" y="80963"/>
                  <a:pt x="802005" y="80963"/>
                </a:cubicBezTo>
                <a:cubicBezTo>
                  <a:pt x="797243" y="80963"/>
                  <a:pt x="796290" y="78105"/>
                  <a:pt x="796290" y="72390"/>
                </a:cubicBezTo>
                <a:lnTo>
                  <a:pt x="796290" y="35242"/>
                </a:lnTo>
                <a:lnTo>
                  <a:pt x="808672" y="35242"/>
                </a:lnTo>
                <a:lnTo>
                  <a:pt x="808672" y="28575"/>
                </a:lnTo>
                <a:lnTo>
                  <a:pt x="796290" y="28575"/>
                </a:lnTo>
                <a:lnTo>
                  <a:pt x="796290" y="11430"/>
                </a:lnTo>
                <a:lnTo>
                  <a:pt x="793432" y="11430"/>
                </a:lnTo>
                <a:lnTo>
                  <a:pt x="785813" y="13335"/>
                </a:lnTo>
                <a:lnTo>
                  <a:pt x="785813" y="28575"/>
                </a:lnTo>
                <a:lnTo>
                  <a:pt x="759143" y="28575"/>
                </a:lnTo>
                <a:lnTo>
                  <a:pt x="759143" y="11430"/>
                </a:lnTo>
                <a:lnTo>
                  <a:pt x="756285" y="11430"/>
                </a:lnTo>
                <a:lnTo>
                  <a:pt x="748665" y="13335"/>
                </a:lnTo>
                <a:lnTo>
                  <a:pt x="748665" y="28575"/>
                </a:lnTo>
                <a:lnTo>
                  <a:pt x="740093" y="28575"/>
                </a:lnTo>
                <a:lnTo>
                  <a:pt x="740093" y="34290"/>
                </a:lnTo>
                <a:lnTo>
                  <a:pt x="748665" y="34290"/>
                </a:lnTo>
                <a:lnTo>
                  <a:pt x="748665" y="73342"/>
                </a:lnTo>
                <a:cubicBezTo>
                  <a:pt x="748665" y="82867"/>
                  <a:pt x="753428" y="86677"/>
                  <a:pt x="762000" y="86677"/>
                </a:cubicBezTo>
                <a:cubicBezTo>
                  <a:pt x="771525" y="86677"/>
                  <a:pt x="776288" y="81915"/>
                  <a:pt x="778193" y="72390"/>
                </a:cubicBezTo>
                <a:lnTo>
                  <a:pt x="773430" y="71438"/>
                </a:lnTo>
                <a:cubicBezTo>
                  <a:pt x="771525" y="78105"/>
                  <a:pt x="768668" y="80963"/>
                  <a:pt x="764857" y="80963"/>
                </a:cubicBezTo>
                <a:cubicBezTo>
                  <a:pt x="760095" y="80963"/>
                  <a:pt x="759143" y="78105"/>
                  <a:pt x="759143" y="72390"/>
                </a:cubicBezTo>
                <a:lnTo>
                  <a:pt x="759143" y="35242"/>
                </a:lnTo>
                <a:lnTo>
                  <a:pt x="785813" y="35242"/>
                </a:lnTo>
                <a:lnTo>
                  <a:pt x="785813" y="74295"/>
                </a:lnTo>
                <a:cubicBezTo>
                  <a:pt x="785813" y="83820"/>
                  <a:pt x="790575" y="87630"/>
                  <a:pt x="799147" y="87630"/>
                </a:cubicBezTo>
                <a:cubicBezTo>
                  <a:pt x="808672" y="86677"/>
                  <a:pt x="813435" y="81915"/>
                  <a:pt x="815340" y="72390"/>
                </a:cubicBezTo>
                <a:moveTo>
                  <a:pt x="858203" y="50483"/>
                </a:moveTo>
                <a:lnTo>
                  <a:pt x="833438" y="50483"/>
                </a:lnTo>
                <a:cubicBezTo>
                  <a:pt x="834390" y="40958"/>
                  <a:pt x="838200" y="32385"/>
                  <a:pt x="846772" y="32385"/>
                </a:cubicBezTo>
                <a:cubicBezTo>
                  <a:pt x="854393" y="32385"/>
                  <a:pt x="857250" y="38100"/>
                  <a:pt x="857250" y="48577"/>
                </a:cubicBezTo>
                <a:lnTo>
                  <a:pt x="857250" y="50483"/>
                </a:lnTo>
                <a:close/>
                <a:moveTo>
                  <a:pt x="868680" y="57150"/>
                </a:moveTo>
                <a:cubicBezTo>
                  <a:pt x="868680" y="55245"/>
                  <a:pt x="868680" y="54292"/>
                  <a:pt x="868680" y="52388"/>
                </a:cubicBezTo>
                <a:cubicBezTo>
                  <a:pt x="868680" y="35242"/>
                  <a:pt x="860107" y="27623"/>
                  <a:pt x="846772" y="27623"/>
                </a:cubicBezTo>
                <a:cubicBezTo>
                  <a:pt x="831532" y="27623"/>
                  <a:pt x="821055" y="39052"/>
                  <a:pt x="821055" y="58102"/>
                </a:cubicBezTo>
                <a:cubicBezTo>
                  <a:pt x="821055" y="75248"/>
                  <a:pt x="828675" y="86677"/>
                  <a:pt x="845820" y="86677"/>
                </a:cubicBezTo>
                <a:cubicBezTo>
                  <a:pt x="857250" y="86677"/>
                  <a:pt x="864870" y="80963"/>
                  <a:pt x="867728" y="71438"/>
                </a:cubicBezTo>
                <a:lnTo>
                  <a:pt x="862965" y="69533"/>
                </a:lnTo>
                <a:cubicBezTo>
                  <a:pt x="860107" y="76200"/>
                  <a:pt x="856297" y="79058"/>
                  <a:pt x="848678" y="79058"/>
                </a:cubicBezTo>
                <a:cubicBezTo>
                  <a:pt x="837247" y="79058"/>
                  <a:pt x="833438" y="70485"/>
                  <a:pt x="833438" y="56198"/>
                </a:cubicBezTo>
                <a:lnTo>
                  <a:pt x="868680" y="56198"/>
                </a:lnTo>
                <a:close/>
                <a:moveTo>
                  <a:pt x="920115" y="38100"/>
                </a:moveTo>
                <a:cubicBezTo>
                  <a:pt x="920115" y="31433"/>
                  <a:pt x="914400" y="27623"/>
                  <a:pt x="908685" y="27623"/>
                </a:cubicBezTo>
                <a:cubicBezTo>
                  <a:pt x="900113" y="27623"/>
                  <a:pt x="895350" y="32385"/>
                  <a:pt x="892493" y="38100"/>
                </a:cubicBezTo>
                <a:lnTo>
                  <a:pt x="891540" y="28575"/>
                </a:lnTo>
                <a:lnTo>
                  <a:pt x="875347" y="28575"/>
                </a:lnTo>
                <a:lnTo>
                  <a:pt x="875347" y="33338"/>
                </a:lnTo>
                <a:lnTo>
                  <a:pt x="882968" y="34290"/>
                </a:lnTo>
                <a:lnTo>
                  <a:pt x="882968" y="80963"/>
                </a:lnTo>
                <a:lnTo>
                  <a:pt x="875347" y="81915"/>
                </a:lnTo>
                <a:lnTo>
                  <a:pt x="875347" y="86677"/>
                </a:lnTo>
                <a:lnTo>
                  <a:pt x="905828" y="86677"/>
                </a:lnTo>
                <a:lnTo>
                  <a:pt x="905828" y="81915"/>
                </a:lnTo>
                <a:lnTo>
                  <a:pt x="893445" y="80963"/>
                </a:lnTo>
                <a:lnTo>
                  <a:pt x="893445" y="49530"/>
                </a:lnTo>
                <a:cubicBezTo>
                  <a:pt x="893445" y="42863"/>
                  <a:pt x="899160" y="35242"/>
                  <a:pt x="904875" y="35242"/>
                </a:cubicBezTo>
                <a:cubicBezTo>
                  <a:pt x="906780" y="35242"/>
                  <a:pt x="908685" y="36195"/>
                  <a:pt x="908685" y="38100"/>
                </a:cubicBezTo>
                <a:cubicBezTo>
                  <a:pt x="908685" y="38100"/>
                  <a:pt x="908685" y="39052"/>
                  <a:pt x="908685" y="39052"/>
                </a:cubicBezTo>
                <a:lnTo>
                  <a:pt x="904875" y="40958"/>
                </a:lnTo>
                <a:cubicBezTo>
                  <a:pt x="904875" y="45720"/>
                  <a:pt x="907732" y="48577"/>
                  <a:pt x="912495" y="48577"/>
                </a:cubicBezTo>
                <a:cubicBezTo>
                  <a:pt x="917257" y="46673"/>
                  <a:pt x="920115" y="43815"/>
                  <a:pt x="920115" y="38100"/>
                </a:cubicBezTo>
                <a:moveTo>
                  <a:pt x="1024890" y="33338"/>
                </a:moveTo>
                <a:lnTo>
                  <a:pt x="1030605" y="33338"/>
                </a:lnTo>
                <a:lnTo>
                  <a:pt x="1030605" y="28575"/>
                </a:lnTo>
                <a:lnTo>
                  <a:pt x="1010603" y="28575"/>
                </a:lnTo>
                <a:lnTo>
                  <a:pt x="1010603" y="33338"/>
                </a:lnTo>
                <a:lnTo>
                  <a:pt x="1018222" y="33338"/>
                </a:lnTo>
                <a:lnTo>
                  <a:pt x="1007745" y="74295"/>
                </a:lnTo>
                <a:lnTo>
                  <a:pt x="993457" y="33338"/>
                </a:lnTo>
                <a:lnTo>
                  <a:pt x="999172" y="33338"/>
                </a:lnTo>
                <a:lnTo>
                  <a:pt x="999172" y="28575"/>
                </a:lnTo>
                <a:lnTo>
                  <a:pt x="978218" y="28575"/>
                </a:lnTo>
                <a:lnTo>
                  <a:pt x="978218" y="33338"/>
                </a:lnTo>
                <a:lnTo>
                  <a:pt x="982980" y="33338"/>
                </a:lnTo>
                <a:lnTo>
                  <a:pt x="985838" y="42863"/>
                </a:lnTo>
                <a:lnTo>
                  <a:pt x="974407" y="74295"/>
                </a:lnTo>
                <a:lnTo>
                  <a:pt x="962025" y="33338"/>
                </a:lnTo>
                <a:lnTo>
                  <a:pt x="969645" y="33338"/>
                </a:lnTo>
                <a:lnTo>
                  <a:pt x="969645" y="28575"/>
                </a:lnTo>
                <a:lnTo>
                  <a:pt x="944880" y="28575"/>
                </a:lnTo>
                <a:lnTo>
                  <a:pt x="944880" y="33338"/>
                </a:lnTo>
                <a:lnTo>
                  <a:pt x="949643" y="33338"/>
                </a:lnTo>
                <a:lnTo>
                  <a:pt x="966788" y="85725"/>
                </a:lnTo>
                <a:lnTo>
                  <a:pt x="975360" y="85725"/>
                </a:lnTo>
                <a:lnTo>
                  <a:pt x="987743" y="52388"/>
                </a:lnTo>
                <a:lnTo>
                  <a:pt x="988695" y="52388"/>
                </a:lnTo>
                <a:lnTo>
                  <a:pt x="1001078" y="85725"/>
                </a:lnTo>
                <a:lnTo>
                  <a:pt x="1009650" y="85725"/>
                </a:lnTo>
                <a:lnTo>
                  <a:pt x="1024890" y="33338"/>
                </a:lnTo>
                <a:close/>
                <a:moveTo>
                  <a:pt x="1072515" y="57150"/>
                </a:moveTo>
                <a:cubicBezTo>
                  <a:pt x="1072515" y="69533"/>
                  <a:pt x="1069657" y="80963"/>
                  <a:pt x="1059180" y="80963"/>
                </a:cubicBezTo>
                <a:cubicBezTo>
                  <a:pt x="1047750" y="80963"/>
                  <a:pt x="1044893" y="68580"/>
                  <a:pt x="1044893" y="56198"/>
                </a:cubicBezTo>
                <a:cubicBezTo>
                  <a:pt x="1044893" y="43815"/>
                  <a:pt x="1047750" y="32385"/>
                  <a:pt x="1058228" y="32385"/>
                </a:cubicBezTo>
                <a:cubicBezTo>
                  <a:pt x="1070610" y="32385"/>
                  <a:pt x="1072515" y="44767"/>
                  <a:pt x="1072515" y="57150"/>
                </a:cubicBezTo>
                <a:moveTo>
                  <a:pt x="1084898" y="57150"/>
                </a:moveTo>
                <a:cubicBezTo>
                  <a:pt x="1084898" y="40005"/>
                  <a:pt x="1077278" y="27623"/>
                  <a:pt x="1059180" y="27623"/>
                </a:cubicBezTo>
                <a:cubicBezTo>
                  <a:pt x="1042988" y="27623"/>
                  <a:pt x="1033463" y="40005"/>
                  <a:pt x="1033463" y="58102"/>
                </a:cubicBezTo>
                <a:cubicBezTo>
                  <a:pt x="1033463" y="75248"/>
                  <a:pt x="1042035" y="87630"/>
                  <a:pt x="1059180" y="87630"/>
                </a:cubicBezTo>
                <a:cubicBezTo>
                  <a:pt x="1075373" y="86677"/>
                  <a:pt x="1084898" y="75248"/>
                  <a:pt x="1084898" y="57150"/>
                </a:cubicBezTo>
                <a:moveTo>
                  <a:pt x="1136332" y="38100"/>
                </a:moveTo>
                <a:cubicBezTo>
                  <a:pt x="1136332" y="31433"/>
                  <a:pt x="1130618" y="27623"/>
                  <a:pt x="1124903" y="27623"/>
                </a:cubicBezTo>
                <a:cubicBezTo>
                  <a:pt x="1116330" y="27623"/>
                  <a:pt x="1111568" y="32385"/>
                  <a:pt x="1108710" y="38100"/>
                </a:cubicBezTo>
                <a:lnTo>
                  <a:pt x="1107757" y="28575"/>
                </a:lnTo>
                <a:lnTo>
                  <a:pt x="1091565" y="28575"/>
                </a:lnTo>
                <a:lnTo>
                  <a:pt x="1091565" y="33338"/>
                </a:lnTo>
                <a:lnTo>
                  <a:pt x="1099185" y="34290"/>
                </a:lnTo>
                <a:lnTo>
                  <a:pt x="1099185" y="80963"/>
                </a:lnTo>
                <a:lnTo>
                  <a:pt x="1091565" y="81915"/>
                </a:lnTo>
                <a:lnTo>
                  <a:pt x="1091565" y="86677"/>
                </a:lnTo>
                <a:lnTo>
                  <a:pt x="1122045" y="86677"/>
                </a:lnTo>
                <a:lnTo>
                  <a:pt x="1122045" y="81915"/>
                </a:lnTo>
                <a:lnTo>
                  <a:pt x="1109663" y="80963"/>
                </a:lnTo>
                <a:lnTo>
                  <a:pt x="1109663" y="49530"/>
                </a:lnTo>
                <a:cubicBezTo>
                  <a:pt x="1109663" y="42863"/>
                  <a:pt x="1115378" y="35242"/>
                  <a:pt x="1121093" y="35242"/>
                </a:cubicBezTo>
                <a:cubicBezTo>
                  <a:pt x="1122998" y="35242"/>
                  <a:pt x="1124903" y="36195"/>
                  <a:pt x="1124903" y="38100"/>
                </a:cubicBezTo>
                <a:cubicBezTo>
                  <a:pt x="1124903" y="38100"/>
                  <a:pt x="1124903" y="39052"/>
                  <a:pt x="1124903" y="39052"/>
                </a:cubicBezTo>
                <a:lnTo>
                  <a:pt x="1121093" y="40958"/>
                </a:lnTo>
                <a:cubicBezTo>
                  <a:pt x="1121093" y="45720"/>
                  <a:pt x="1123950" y="48577"/>
                  <a:pt x="1128713" y="48577"/>
                </a:cubicBezTo>
                <a:cubicBezTo>
                  <a:pt x="1132523" y="46673"/>
                  <a:pt x="1136332" y="43815"/>
                  <a:pt x="1136332" y="38100"/>
                </a:cubicBezTo>
                <a:moveTo>
                  <a:pt x="1138238" y="85725"/>
                </a:moveTo>
                <a:lnTo>
                  <a:pt x="1164907" y="85725"/>
                </a:lnTo>
                <a:lnTo>
                  <a:pt x="1164907" y="80963"/>
                </a:lnTo>
                <a:lnTo>
                  <a:pt x="1156335" y="80010"/>
                </a:lnTo>
                <a:lnTo>
                  <a:pt x="1156335" y="0"/>
                </a:lnTo>
                <a:lnTo>
                  <a:pt x="1137285" y="0"/>
                </a:lnTo>
                <a:lnTo>
                  <a:pt x="1137285" y="4763"/>
                </a:lnTo>
                <a:lnTo>
                  <a:pt x="1144905" y="5715"/>
                </a:lnTo>
                <a:lnTo>
                  <a:pt x="1144905" y="80010"/>
                </a:lnTo>
                <a:lnTo>
                  <a:pt x="1137285" y="80963"/>
                </a:lnTo>
                <a:lnTo>
                  <a:pt x="1137285" y="85725"/>
                </a:lnTo>
                <a:close/>
                <a:moveTo>
                  <a:pt x="1209675" y="64770"/>
                </a:moveTo>
                <a:cubicBezTo>
                  <a:pt x="1209675" y="73342"/>
                  <a:pt x="1203007" y="79058"/>
                  <a:pt x="1195388" y="79058"/>
                </a:cubicBezTo>
                <a:cubicBezTo>
                  <a:pt x="1183957" y="79058"/>
                  <a:pt x="1182053" y="67627"/>
                  <a:pt x="1182053" y="56198"/>
                </a:cubicBezTo>
                <a:cubicBezTo>
                  <a:pt x="1182053" y="41910"/>
                  <a:pt x="1184910" y="32385"/>
                  <a:pt x="1196340" y="32385"/>
                </a:cubicBezTo>
                <a:cubicBezTo>
                  <a:pt x="1203007" y="32385"/>
                  <a:pt x="1209675" y="37148"/>
                  <a:pt x="1209675" y="45720"/>
                </a:cubicBezTo>
                <a:lnTo>
                  <a:pt x="1209675" y="64770"/>
                </a:lnTo>
                <a:close/>
                <a:moveTo>
                  <a:pt x="1227773" y="85725"/>
                </a:moveTo>
                <a:lnTo>
                  <a:pt x="1227773" y="80963"/>
                </a:lnTo>
                <a:lnTo>
                  <a:pt x="1220153" y="80010"/>
                </a:lnTo>
                <a:lnTo>
                  <a:pt x="1220153" y="0"/>
                </a:lnTo>
                <a:lnTo>
                  <a:pt x="1200150" y="0"/>
                </a:lnTo>
                <a:lnTo>
                  <a:pt x="1200150" y="4763"/>
                </a:lnTo>
                <a:lnTo>
                  <a:pt x="1208723" y="5715"/>
                </a:lnTo>
                <a:lnTo>
                  <a:pt x="1208723" y="33338"/>
                </a:lnTo>
                <a:cubicBezTo>
                  <a:pt x="1203960" y="28575"/>
                  <a:pt x="1199198" y="26670"/>
                  <a:pt x="1193482" y="26670"/>
                </a:cubicBezTo>
                <a:cubicBezTo>
                  <a:pt x="1179195" y="26670"/>
                  <a:pt x="1169670" y="38100"/>
                  <a:pt x="1169670" y="57150"/>
                </a:cubicBezTo>
                <a:cubicBezTo>
                  <a:pt x="1169670" y="74295"/>
                  <a:pt x="1176338" y="85725"/>
                  <a:pt x="1191578" y="85725"/>
                </a:cubicBezTo>
                <a:cubicBezTo>
                  <a:pt x="1201103" y="85725"/>
                  <a:pt x="1205865" y="80963"/>
                  <a:pt x="1209675" y="76200"/>
                </a:cubicBezTo>
                <a:lnTo>
                  <a:pt x="1210628" y="84773"/>
                </a:lnTo>
                <a:lnTo>
                  <a:pt x="1227773" y="84773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4A86E6B1-F20D-1749-950A-9BAA9D1A8D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3525" y="1893888"/>
            <a:ext cx="7669213" cy="1355725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 algn="l">
              <a:defRPr sz="4800" b="1" i="0">
                <a:solidFill>
                  <a:schemeClr val="bg1"/>
                </a:solidFill>
                <a:latin typeface="Arial" panose="020B0604020202020204" pitchFamily="34" charset="0"/>
                <a:ea typeface="AECOM Sans" panose="020B05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A36FB10B-11B6-0348-8DDA-7AC6EF88760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63525" y="3608387"/>
            <a:ext cx="7669213" cy="2160587"/>
          </a:xfrm>
        </p:spPr>
        <p:txBody>
          <a:bodyPr anchor="t" anchorCtr="0">
            <a:normAutofit/>
          </a:bodyPr>
          <a:lstStyle>
            <a:lvl1pPr>
              <a:lnSpc>
                <a:spcPct val="90000"/>
              </a:lnSpc>
              <a:spcBef>
                <a:spcPts val="0"/>
              </a:spcBef>
              <a:defRPr sz="2100" b="0" i="0">
                <a:solidFill>
                  <a:schemeClr val="bg1"/>
                </a:solidFill>
                <a:latin typeface="Arial" panose="020B0604020202020204" pitchFamily="34" charset="0"/>
                <a:ea typeface="AECOM Sans" panose="020B05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/>
              <a:t>Section description 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08A6C07-B476-2646-A532-90199123FF46}"/>
              </a:ext>
            </a:extLst>
          </p:cNvPr>
          <p:cNvGrpSpPr/>
          <p:nvPr userDrawn="1"/>
        </p:nvGrpSpPr>
        <p:grpSpPr>
          <a:xfrm>
            <a:off x="10814051" y="6438651"/>
            <a:ext cx="1111250" cy="225425"/>
            <a:chOff x="292100" y="6413250"/>
            <a:chExt cx="1111250" cy="225425"/>
          </a:xfrm>
        </p:grpSpPr>
        <p:sp>
          <p:nvSpPr>
            <p:cNvPr id="25" name="Freeform: Shape 12">
              <a:extLst>
                <a:ext uri="{FF2B5EF4-FFF2-40B4-BE49-F238E27FC236}">
                  <a16:creationId xmlns:a16="http://schemas.microsoft.com/office/drawing/2014/main" id="{10DB13A1-1C04-5C4A-9A05-ACC253B6950D}"/>
                </a:ext>
              </a:extLst>
            </p:cNvPr>
            <p:cNvSpPr/>
            <p:nvPr userDrawn="1"/>
          </p:nvSpPr>
          <p:spPr>
            <a:xfrm>
              <a:off x="292100" y="6413250"/>
              <a:ext cx="225425" cy="225425"/>
            </a:xfrm>
            <a:custGeom>
              <a:avLst/>
              <a:gdLst>
                <a:gd name="connsiteX0" fmla="*/ 329565 w 342900"/>
                <a:gd name="connsiteY0" fmla="*/ 104775 h 342900"/>
                <a:gd name="connsiteX1" fmla="*/ 292418 w 342900"/>
                <a:gd name="connsiteY1" fmla="*/ 50483 h 342900"/>
                <a:gd name="connsiteX2" fmla="*/ 238125 w 342900"/>
                <a:gd name="connsiteY2" fmla="*/ 13335 h 342900"/>
                <a:gd name="connsiteX3" fmla="*/ 171450 w 342900"/>
                <a:gd name="connsiteY3" fmla="*/ 0 h 342900"/>
                <a:gd name="connsiteX4" fmla="*/ 104775 w 342900"/>
                <a:gd name="connsiteY4" fmla="*/ 13335 h 342900"/>
                <a:gd name="connsiteX5" fmla="*/ 50483 w 342900"/>
                <a:gd name="connsiteY5" fmla="*/ 50483 h 342900"/>
                <a:gd name="connsiteX6" fmla="*/ 13335 w 342900"/>
                <a:gd name="connsiteY6" fmla="*/ 104775 h 342900"/>
                <a:gd name="connsiteX7" fmla="*/ 0 w 342900"/>
                <a:gd name="connsiteY7" fmla="*/ 171450 h 342900"/>
                <a:gd name="connsiteX8" fmla="*/ 13335 w 342900"/>
                <a:gd name="connsiteY8" fmla="*/ 238125 h 342900"/>
                <a:gd name="connsiteX9" fmla="*/ 50483 w 342900"/>
                <a:gd name="connsiteY9" fmla="*/ 292418 h 342900"/>
                <a:gd name="connsiteX10" fmla="*/ 104775 w 342900"/>
                <a:gd name="connsiteY10" fmla="*/ 329565 h 342900"/>
                <a:gd name="connsiteX11" fmla="*/ 171450 w 342900"/>
                <a:gd name="connsiteY11" fmla="*/ 342900 h 342900"/>
                <a:gd name="connsiteX12" fmla="*/ 171450 w 342900"/>
                <a:gd name="connsiteY12" fmla="*/ 308610 h 342900"/>
                <a:gd name="connsiteX13" fmla="*/ 74295 w 342900"/>
                <a:gd name="connsiteY13" fmla="*/ 268605 h 342900"/>
                <a:gd name="connsiteX14" fmla="*/ 35243 w 342900"/>
                <a:gd name="connsiteY14" fmla="*/ 188595 h 342900"/>
                <a:gd name="connsiteX15" fmla="*/ 180975 w 342900"/>
                <a:gd name="connsiteY15" fmla="*/ 188595 h 342900"/>
                <a:gd name="connsiteX16" fmla="*/ 141923 w 342900"/>
                <a:gd name="connsiteY16" fmla="*/ 227648 h 342900"/>
                <a:gd name="connsiteX17" fmla="*/ 165735 w 342900"/>
                <a:gd name="connsiteY17" fmla="*/ 251460 h 342900"/>
                <a:gd name="connsiteX18" fmla="*/ 246698 w 342900"/>
                <a:gd name="connsiteY18" fmla="*/ 170498 h 342900"/>
                <a:gd name="connsiteX19" fmla="*/ 165735 w 342900"/>
                <a:gd name="connsiteY19" fmla="*/ 89535 h 342900"/>
                <a:gd name="connsiteX20" fmla="*/ 141923 w 342900"/>
                <a:gd name="connsiteY20" fmla="*/ 113348 h 342900"/>
                <a:gd name="connsiteX21" fmla="*/ 180975 w 342900"/>
                <a:gd name="connsiteY21" fmla="*/ 152400 h 342900"/>
                <a:gd name="connsiteX22" fmla="*/ 35243 w 342900"/>
                <a:gd name="connsiteY22" fmla="*/ 152400 h 342900"/>
                <a:gd name="connsiteX23" fmla="*/ 74295 w 342900"/>
                <a:gd name="connsiteY23" fmla="*/ 72390 h 342900"/>
                <a:gd name="connsiteX24" fmla="*/ 171450 w 342900"/>
                <a:gd name="connsiteY24" fmla="*/ 32385 h 342900"/>
                <a:gd name="connsiteX25" fmla="*/ 268605 w 342900"/>
                <a:gd name="connsiteY25" fmla="*/ 72390 h 342900"/>
                <a:gd name="connsiteX26" fmla="*/ 308610 w 342900"/>
                <a:gd name="connsiteY26" fmla="*/ 169545 h 342900"/>
                <a:gd name="connsiteX27" fmla="*/ 342900 w 342900"/>
                <a:gd name="connsiteY27" fmla="*/ 169545 h 342900"/>
                <a:gd name="connsiteX28" fmla="*/ 329565 w 342900"/>
                <a:gd name="connsiteY28" fmla="*/ 104775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42900" h="342900">
                  <a:moveTo>
                    <a:pt x="329565" y="104775"/>
                  </a:moveTo>
                  <a:cubicBezTo>
                    <a:pt x="320993" y="84773"/>
                    <a:pt x="308610" y="65723"/>
                    <a:pt x="292418" y="50483"/>
                  </a:cubicBezTo>
                  <a:cubicBezTo>
                    <a:pt x="276225" y="34290"/>
                    <a:pt x="258128" y="21908"/>
                    <a:pt x="238125" y="13335"/>
                  </a:cubicBezTo>
                  <a:cubicBezTo>
                    <a:pt x="217170" y="4763"/>
                    <a:pt x="194310" y="0"/>
                    <a:pt x="171450" y="0"/>
                  </a:cubicBezTo>
                  <a:cubicBezTo>
                    <a:pt x="148590" y="0"/>
                    <a:pt x="125730" y="4763"/>
                    <a:pt x="104775" y="13335"/>
                  </a:cubicBezTo>
                  <a:cubicBezTo>
                    <a:pt x="83820" y="21908"/>
                    <a:pt x="65723" y="34290"/>
                    <a:pt x="50483" y="50483"/>
                  </a:cubicBezTo>
                  <a:cubicBezTo>
                    <a:pt x="34290" y="66675"/>
                    <a:pt x="21908" y="84773"/>
                    <a:pt x="13335" y="104775"/>
                  </a:cubicBezTo>
                  <a:cubicBezTo>
                    <a:pt x="4763" y="125730"/>
                    <a:pt x="0" y="148590"/>
                    <a:pt x="0" y="171450"/>
                  </a:cubicBezTo>
                  <a:cubicBezTo>
                    <a:pt x="0" y="194310"/>
                    <a:pt x="4763" y="217170"/>
                    <a:pt x="13335" y="238125"/>
                  </a:cubicBezTo>
                  <a:cubicBezTo>
                    <a:pt x="21908" y="258128"/>
                    <a:pt x="34290" y="277178"/>
                    <a:pt x="50483" y="292418"/>
                  </a:cubicBezTo>
                  <a:cubicBezTo>
                    <a:pt x="66675" y="308610"/>
                    <a:pt x="84773" y="320993"/>
                    <a:pt x="104775" y="329565"/>
                  </a:cubicBezTo>
                  <a:cubicBezTo>
                    <a:pt x="125730" y="338138"/>
                    <a:pt x="148590" y="342900"/>
                    <a:pt x="171450" y="342900"/>
                  </a:cubicBezTo>
                  <a:lnTo>
                    <a:pt x="171450" y="308610"/>
                  </a:lnTo>
                  <a:cubicBezTo>
                    <a:pt x="135255" y="308610"/>
                    <a:pt x="100013" y="294323"/>
                    <a:pt x="74295" y="268605"/>
                  </a:cubicBezTo>
                  <a:cubicBezTo>
                    <a:pt x="52388" y="246698"/>
                    <a:pt x="39053" y="219075"/>
                    <a:pt x="35243" y="188595"/>
                  </a:cubicBezTo>
                  <a:lnTo>
                    <a:pt x="180975" y="188595"/>
                  </a:lnTo>
                  <a:lnTo>
                    <a:pt x="141923" y="227648"/>
                  </a:lnTo>
                  <a:lnTo>
                    <a:pt x="165735" y="251460"/>
                  </a:lnTo>
                  <a:lnTo>
                    <a:pt x="246698" y="170498"/>
                  </a:lnTo>
                  <a:lnTo>
                    <a:pt x="165735" y="89535"/>
                  </a:lnTo>
                  <a:lnTo>
                    <a:pt x="141923" y="113348"/>
                  </a:lnTo>
                  <a:lnTo>
                    <a:pt x="180975" y="152400"/>
                  </a:lnTo>
                  <a:lnTo>
                    <a:pt x="35243" y="152400"/>
                  </a:lnTo>
                  <a:cubicBezTo>
                    <a:pt x="39053" y="121920"/>
                    <a:pt x="52388" y="94298"/>
                    <a:pt x="74295" y="72390"/>
                  </a:cubicBezTo>
                  <a:cubicBezTo>
                    <a:pt x="100013" y="46673"/>
                    <a:pt x="134303" y="32385"/>
                    <a:pt x="171450" y="32385"/>
                  </a:cubicBezTo>
                  <a:cubicBezTo>
                    <a:pt x="207645" y="32385"/>
                    <a:pt x="242888" y="46673"/>
                    <a:pt x="268605" y="72390"/>
                  </a:cubicBezTo>
                  <a:cubicBezTo>
                    <a:pt x="294323" y="98108"/>
                    <a:pt x="308610" y="132398"/>
                    <a:pt x="308610" y="169545"/>
                  </a:cubicBezTo>
                  <a:lnTo>
                    <a:pt x="342900" y="169545"/>
                  </a:lnTo>
                  <a:cubicBezTo>
                    <a:pt x="342900" y="148590"/>
                    <a:pt x="338138" y="125730"/>
                    <a:pt x="329565" y="104775"/>
                  </a:cubicBezTo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13">
              <a:extLst>
                <a:ext uri="{FF2B5EF4-FFF2-40B4-BE49-F238E27FC236}">
                  <a16:creationId xmlns:a16="http://schemas.microsoft.com/office/drawing/2014/main" id="{335977CC-C3E6-1949-9F11-B1E471DCF2BE}"/>
                </a:ext>
              </a:extLst>
            </p:cNvPr>
            <p:cNvSpPr/>
            <p:nvPr userDrawn="1"/>
          </p:nvSpPr>
          <p:spPr>
            <a:xfrm>
              <a:off x="590579" y="6484379"/>
              <a:ext cx="812771" cy="84028"/>
            </a:xfrm>
            <a:custGeom>
              <a:avLst/>
              <a:gdLst>
                <a:gd name="connsiteX0" fmla="*/ 1329690 w 1547812"/>
                <a:gd name="connsiteY0" fmla="*/ 155258 h 160020"/>
                <a:gd name="connsiteX1" fmla="*/ 1369695 w 1547812"/>
                <a:gd name="connsiteY1" fmla="*/ 155258 h 160020"/>
                <a:gd name="connsiteX2" fmla="*/ 1369695 w 1547812"/>
                <a:gd name="connsiteY2" fmla="*/ 65723 h 160020"/>
                <a:gd name="connsiteX3" fmla="*/ 1372553 w 1547812"/>
                <a:gd name="connsiteY3" fmla="*/ 53340 h 160020"/>
                <a:gd name="connsiteX4" fmla="*/ 1379220 w 1547812"/>
                <a:gd name="connsiteY4" fmla="*/ 43815 h 160020"/>
                <a:gd name="connsiteX5" fmla="*/ 1388745 w 1547812"/>
                <a:gd name="connsiteY5" fmla="*/ 37147 h 160020"/>
                <a:gd name="connsiteX6" fmla="*/ 1400175 w 1547812"/>
                <a:gd name="connsiteY6" fmla="*/ 35243 h 160020"/>
                <a:gd name="connsiteX7" fmla="*/ 1407795 w 1547812"/>
                <a:gd name="connsiteY7" fmla="*/ 36195 h 160020"/>
                <a:gd name="connsiteX8" fmla="*/ 1413510 w 1547812"/>
                <a:gd name="connsiteY8" fmla="*/ 40005 h 160020"/>
                <a:gd name="connsiteX9" fmla="*/ 1417320 w 1547812"/>
                <a:gd name="connsiteY9" fmla="*/ 47625 h 160020"/>
                <a:gd name="connsiteX10" fmla="*/ 1419225 w 1547812"/>
                <a:gd name="connsiteY10" fmla="*/ 60960 h 160020"/>
                <a:gd name="connsiteX11" fmla="*/ 1419225 w 1547812"/>
                <a:gd name="connsiteY11" fmla="*/ 155258 h 160020"/>
                <a:gd name="connsiteX12" fmla="*/ 1459230 w 1547812"/>
                <a:gd name="connsiteY12" fmla="*/ 155258 h 160020"/>
                <a:gd name="connsiteX13" fmla="*/ 1459230 w 1547812"/>
                <a:gd name="connsiteY13" fmla="*/ 63818 h 160020"/>
                <a:gd name="connsiteX14" fmla="*/ 1462088 w 1547812"/>
                <a:gd name="connsiteY14" fmla="*/ 53340 h 160020"/>
                <a:gd name="connsiteX15" fmla="*/ 1468755 w 1547812"/>
                <a:gd name="connsiteY15" fmla="*/ 43815 h 160020"/>
                <a:gd name="connsiteX16" fmla="*/ 1478280 w 1547812"/>
                <a:gd name="connsiteY16" fmla="*/ 37147 h 160020"/>
                <a:gd name="connsiteX17" fmla="*/ 1489710 w 1547812"/>
                <a:gd name="connsiteY17" fmla="*/ 35243 h 160020"/>
                <a:gd name="connsiteX18" fmla="*/ 1497330 w 1547812"/>
                <a:gd name="connsiteY18" fmla="*/ 36195 h 160020"/>
                <a:gd name="connsiteX19" fmla="*/ 1503045 w 1547812"/>
                <a:gd name="connsiteY19" fmla="*/ 40005 h 160020"/>
                <a:gd name="connsiteX20" fmla="*/ 1506855 w 1547812"/>
                <a:gd name="connsiteY20" fmla="*/ 47625 h 160020"/>
                <a:gd name="connsiteX21" fmla="*/ 1507808 w 1547812"/>
                <a:gd name="connsiteY21" fmla="*/ 60960 h 160020"/>
                <a:gd name="connsiteX22" fmla="*/ 1507808 w 1547812"/>
                <a:gd name="connsiteY22" fmla="*/ 155258 h 160020"/>
                <a:gd name="connsiteX23" fmla="*/ 1547813 w 1547812"/>
                <a:gd name="connsiteY23" fmla="*/ 155258 h 160020"/>
                <a:gd name="connsiteX24" fmla="*/ 1547813 w 1547812"/>
                <a:gd name="connsiteY24" fmla="*/ 55245 h 160020"/>
                <a:gd name="connsiteX25" fmla="*/ 1536383 w 1547812"/>
                <a:gd name="connsiteY25" fmla="*/ 14288 h 160020"/>
                <a:gd name="connsiteX26" fmla="*/ 1502093 w 1547812"/>
                <a:gd name="connsiteY26" fmla="*/ 1905 h 160020"/>
                <a:gd name="connsiteX27" fmla="*/ 1477328 w 1547812"/>
                <a:gd name="connsiteY27" fmla="*/ 7620 h 160020"/>
                <a:gd name="connsiteX28" fmla="*/ 1455420 w 1547812"/>
                <a:gd name="connsiteY28" fmla="*/ 27623 h 160020"/>
                <a:gd name="connsiteX29" fmla="*/ 1441133 w 1547812"/>
                <a:gd name="connsiteY29" fmla="*/ 8573 h 160020"/>
                <a:gd name="connsiteX30" fmla="*/ 1414463 w 1547812"/>
                <a:gd name="connsiteY30" fmla="*/ 1905 h 160020"/>
                <a:gd name="connsiteX31" fmla="*/ 1390650 w 1547812"/>
                <a:gd name="connsiteY31" fmla="*/ 7620 h 160020"/>
                <a:gd name="connsiteX32" fmla="*/ 1371600 w 1547812"/>
                <a:gd name="connsiteY32" fmla="*/ 25718 h 160020"/>
                <a:gd name="connsiteX33" fmla="*/ 1371600 w 1547812"/>
                <a:gd name="connsiteY33" fmla="*/ 5715 h 160020"/>
                <a:gd name="connsiteX34" fmla="*/ 1332548 w 1547812"/>
                <a:gd name="connsiteY34" fmla="*/ 5715 h 160020"/>
                <a:gd name="connsiteX35" fmla="*/ 1332548 w 1547812"/>
                <a:gd name="connsiteY35" fmla="*/ 155258 h 160020"/>
                <a:gd name="connsiteX36" fmla="*/ 1199198 w 1547812"/>
                <a:gd name="connsiteY36" fmla="*/ 116205 h 160020"/>
                <a:gd name="connsiteX37" fmla="*/ 1190625 w 1547812"/>
                <a:gd name="connsiteY37" fmla="*/ 80963 h 160020"/>
                <a:gd name="connsiteX38" fmla="*/ 1199198 w 1547812"/>
                <a:gd name="connsiteY38" fmla="*/ 45720 h 160020"/>
                <a:gd name="connsiteX39" fmla="*/ 1224915 w 1547812"/>
                <a:gd name="connsiteY39" fmla="*/ 33338 h 160020"/>
                <a:gd name="connsiteX40" fmla="*/ 1250633 w 1547812"/>
                <a:gd name="connsiteY40" fmla="*/ 45720 h 160020"/>
                <a:gd name="connsiteX41" fmla="*/ 1259205 w 1547812"/>
                <a:gd name="connsiteY41" fmla="*/ 80963 h 160020"/>
                <a:gd name="connsiteX42" fmla="*/ 1250633 w 1547812"/>
                <a:gd name="connsiteY42" fmla="*/ 116205 h 160020"/>
                <a:gd name="connsiteX43" fmla="*/ 1224915 w 1547812"/>
                <a:gd name="connsiteY43" fmla="*/ 128588 h 160020"/>
                <a:gd name="connsiteX44" fmla="*/ 1199198 w 1547812"/>
                <a:gd name="connsiteY44" fmla="*/ 116205 h 160020"/>
                <a:gd name="connsiteX45" fmla="*/ 1256348 w 1547812"/>
                <a:gd name="connsiteY45" fmla="*/ 154305 h 160020"/>
                <a:gd name="connsiteX46" fmla="*/ 1280160 w 1547812"/>
                <a:gd name="connsiteY46" fmla="*/ 138113 h 160020"/>
                <a:gd name="connsiteX47" fmla="*/ 1295400 w 1547812"/>
                <a:gd name="connsiteY47" fmla="*/ 113348 h 160020"/>
                <a:gd name="connsiteX48" fmla="*/ 1301115 w 1547812"/>
                <a:gd name="connsiteY48" fmla="*/ 80010 h 160020"/>
                <a:gd name="connsiteX49" fmla="*/ 1296353 w 1547812"/>
                <a:gd name="connsiteY49" fmla="*/ 46672 h 160020"/>
                <a:gd name="connsiteX50" fmla="*/ 1281113 w 1547812"/>
                <a:gd name="connsiteY50" fmla="*/ 21908 h 160020"/>
                <a:gd name="connsiteX51" fmla="*/ 1257300 w 1547812"/>
                <a:gd name="connsiteY51" fmla="*/ 6668 h 160020"/>
                <a:gd name="connsiteX52" fmla="*/ 1225868 w 1547812"/>
                <a:gd name="connsiteY52" fmla="*/ 953 h 160020"/>
                <a:gd name="connsiteX53" fmla="*/ 1194435 w 1547812"/>
                <a:gd name="connsiteY53" fmla="*/ 6668 h 160020"/>
                <a:gd name="connsiteX54" fmla="*/ 1170623 w 1547812"/>
                <a:gd name="connsiteY54" fmla="*/ 21908 h 160020"/>
                <a:gd name="connsiteX55" fmla="*/ 1155383 w 1547812"/>
                <a:gd name="connsiteY55" fmla="*/ 46672 h 160020"/>
                <a:gd name="connsiteX56" fmla="*/ 1149668 w 1547812"/>
                <a:gd name="connsiteY56" fmla="*/ 80010 h 160020"/>
                <a:gd name="connsiteX57" fmla="*/ 1169670 w 1547812"/>
                <a:gd name="connsiteY57" fmla="*/ 139065 h 160020"/>
                <a:gd name="connsiteX58" fmla="*/ 1225868 w 1547812"/>
                <a:gd name="connsiteY58" fmla="*/ 160020 h 160020"/>
                <a:gd name="connsiteX59" fmla="*/ 1256348 w 1547812"/>
                <a:gd name="connsiteY59" fmla="*/ 154305 h 160020"/>
                <a:gd name="connsiteX60" fmla="*/ 1086803 w 1547812"/>
                <a:gd name="connsiteY60" fmla="*/ 100965 h 160020"/>
                <a:gd name="connsiteX61" fmla="*/ 1079183 w 1547812"/>
                <a:gd name="connsiteY61" fmla="*/ 120968 h 160020"/>
                <a:gd name="connsiteX62" fmla="*/ 1061085 w 1547812"/>
                <a:gd name="connsiteY62" fmla="*/ 127635 h 160020"/>
                <a:gd name="connsiteX63" fmla="*/ 1045845 w 1547812"/>
                <a:gd name="connsiteY63" fmla="*/ 123825 h 160020"/>
                <a:gd name="connsiteX64" fmla="*/ 1036320 w 1547812"/>
                <a:gd name="connsiteY64" fmla="*/ 113348 h 160020"/>
                <a:gd name="connsiteX65" fmla="*/ 1031558 w 1547812"/>
                <a:gd name="connsiteY65" fmla="*/ 98108 h 160020"/>
                <a:gd name="connsiteX66" fmla="*/ 1029653 w 1547812"/>
                <a:gd name="connsiteY66" fmla="*/ 80010 h 160020"/>
                <a:gd name="connsiteX67" fmla="*/ 1031558 w 1547812"/>
                <a:gd name="connsiteY67" fmla="*/ 62865 h 160020"/>
                <a:gd name="connsiteX68" fmla="*/ 1036320 w 1547812"/>
                <a:gd name="connsiteY68" fmla="*/ 47625 h 160020"/>
                <a:gd name="connsiteX69" fmla="*/ 1045845 w 1547812"/>
                <a:gd name="connsiteY69" fmla="*/ 37147 h 160020"/>
                <a:gd name="connsiteX70" fmla="*/ 1061085 w 1547812"/>
                <a:gd name="connsiteY70" fmla="*/ 33338 h 160020"/>
                <a:gd name="connsiteX71" fmla="*/ 1079183 w 1547812"/>
                <a:gd name="connsiteY71" fmla="*/ 40005 h 160020"/>
                <a:gd name="connsiteX72" fmla="*/ 1085850 w 1547812"/>
                <a:gd name="connsiteY72" fmla="*/ 58103 h 160020"/>
                <a:gd name="connsiteX73" fmla="*/ 1125855 w 1547812"/>
                <a:gd name="connsiteY73" fmla="*/ 52388 h 160020"/>
                <a:gd name="connsiteX74" fmla="*/ 1120140 w 1547812"/>
                <a:gd name="connsiteY74" fmla="*/ 31433 h 160020"/>
                <a:gd name="connsiteX75" fmla="*/ 1107758 w 1547812"/>
                <a:gd name="connsiteY75" fmla="*/ 15240 h 160020"/>
                <a:gd name="connsiteX76" fmla="*/ 1088708 w 1547812"/>
                <a:gd name="connsiteY76" fmla="*/ 4763 h 160020"/>
                <a:gd name="connsiteX77" fmla="*/ 1062038 w 1547812"/>
                <a:gd name="connsiteY77" fmla="*/ 953 h 160020"/>
                <a:gd name="connsiteX78" fmla="*/ 1030605 w 1547812"/>
                <a:gd name="connsiteY78" fmla="*/ 6668 h 160020"/>
                <a:gd name="connsiteX79" fmla="*/ 1007745 w 1547812"/>
                <a:gd name="connsiteY79" fmla="*/ 22860 h 160020"/>
                <a:gd name="connsiteX80" fmla="*/ 993458 w 1547812"/>
                <a:gd name="connsiteY80" fmla="*/ 47625 h 160020"/>
                <a:gd name="connsiteX81" fmla="*/ 988695 w 1547812"/>
                <a:gd name="connsiteY81" fmla="*/ 80010 h 160020"/>
                <a:gd name="connsiteX82" fmla="*/ 992505 w 1547812"/>
                <a:gd name="connsiteY82" fmla="*/ 112395 h 160020"/>
                <a:gd name="connsiteX83" fmla="*/ 1005840 w 1547812"/>
                <a:gd name="connsiteY83" fmla="*/ 137160 h 160020"/>
                <a:gd name="connsiteX84" fmla="*/ 1028700 w 1547812"/>
                <a:gd name="connsiteY84" fmla="*/ 153353 h 160020"/>
                <a:gd name="connsiteX85" fmla="*/ 1061085 w 1547812"/>
                <a:gd name="connsiteY85" fmla="*/ 159068 h 160020"/>
                <a:gd name="connsiteX86" fmla="*/ 1109663 w 1547812"/>
                <a:gd name="connsiteY86" fmla="*/ 142875 h 160020"/>
                <a:gd name="connsiteX87" fmla="*/ 1127760 w 1547812"/>
                <a:gd name="connsiteY87" fmla="*/ 100013 h 160020"/>
                <a:gd name="connsiteX88" fmla="*/ 1086803 w 1547812"/>
                <a:gd name="connsiteY88" fmla="*/ 100013 h 160020"/>
                <a:gd name="connsiteX89" fmla="*/ 921068 w 1547812"/>
                <a:gd name="connsiteY89" fmla="*/ 155258 h 160020"/>
                <a:gd name="connsiteX90" fmla="*/ 962025 w 1547812"/>
                <a:gd name="connsiteY90" fmla="*/ 155258 h 160020"/>
                <a:gd name="connsiteX91" fmla="*/ 962025 w 1547812"/>
                <a:gd name="connsiteY91" fmla="*/ 109538 h 160020"/>
                <a:gd name="connsiteX92" fmla="*/ 921068 w 1547812"/>
                <a:gd name="connsiteY92" fmla="*/ 109538 h 160020"/>
                <a:gd name="connsiteX93" fmla="*/ 921068 w 1547812"/>
                <a:gd name="connsiteY93" fmla="*/ 155258 h 160020"/>
                <a:gd name="connsiteX94" fmla="*/ 671513 w 1547812"/>
                <a:gd name="connsiteY94" fmla="*/ 155258 h 160020"/>
                <a:gd name="connsiteX95" fmla="*/ 711518 w 1547812"/>
                <a:gd name="connsiteY95" fmla="*/ 155258 h 160020"/>
                <a:gd name="connsiteX96" fmla="*/ 711518 w 1547812"/>
                <a:gd name="connsiteY96" fmla="*/ 65723 h 160020"/>
                <a:gd name="connsiteX97" fmla="*/ 714375 w 1547812"/>
                <a:gd name="connsiteY97" fmla="*/ 53340 h 160020"/>
                <a:gd name="connsiteX98" fmla="*/ 721043 w 1547812"/>
                <a:gd name="connsiteY98" fmla="*/ 43815 h 160020"/>
                <a:gd name="connsiteX99" fmla="*/ 730568 w 1547812"/>
                <a:gd name="connsiteY99" fmla="*/ 37147 h 160020"/>
                <a:gd name="connsiteX100" fmla="*/ 741998 w 1547812"/>
                <a:gd name="connsiteY100" fmla="*/ 35243 h 160020"/>
                <a:gd name="connsiteX101" fmla="*/ 749618 w 1547812"/>
                <a:gd name="connsiteY101" fmla="*/ 36195 h 160020"/>
                <a:gd name="connsiteX102" fmla="*/ 755333 w 1547812"/>
                <a:gd name="connsiteY102" fmla="*/ 40005 h 160020"/>
                <a:gd name="connsiteX103" fmla="*/ 759143 w 1547812"/>
                <a:gd name="connsiteY103" fmla="*/ 47625 h 160020"/>
                <a:gd name="connsiteX104" fmla="*/ 761048 w 1547812"/>
                <a:gd name="connsiteY104" fmla="*/ 60960 h 160020"/>
                <a:gd name="connsiteX105" fmla="*/ 761048 w 1547812"/>
                <a:gd name="connsiteY105" fmla="*/ 155258 h 160020"/>
                <a:gd name="connsiteX106" fmla="*/ 801053 w 1547812"/>
                <a:gd name="connsiteY106" fmla="*/ 155258 h 160020"/>
                <a:gd name="connsiteX107" fmla="*/ 801053 w 1547812"/>
                <a:gd name="connsiteY107" fmla="*/ 63818 h 160020"/>
                <a:gd name="connsiteX108" fmla="*/ 803910 w 1547812"/>
                <a:gd name="connsiteY108" fmla="*/ 53340 h 160020"/>
                <a:gd name="connsiteX109" fmla="*/ 810578 w 1547812"/>
                <a:gd name="connsiteY109" fmla="*/ 43815 h 160020"/>
                <a:gd name="connsiteX110" fmla="*/ 820103 w 1547812"/>
                <a:gd name="connsiteY110" fmla="*/ 37147 h 160020"/>
                <a:gd name="connsiteX111" fmla="*/ 831533 w 1547812"/>
                <a:gd name="connsiteY111" fmla="*/ 35243 h 160020"/>
                <a:gd name="connsiteX112" fmla="*/ 839153 w 1547812"/>
                <a:gd name="connsiteY112" fmla="*/ 36195 h 160020"/>
                <a:gd name="connsiteX113" fmla="*/ 844868 w 1547812"/>
                <a:gd name="connsiteY113" fmla="*/ 40005 h 160020"/>
                <a:gd name="connsiteX114" fmla="*/ 848678 w 1547812"/>
                <a:gd name="connsiteY114" fmla="*/ 47625 h 160020"/>
                <a:gd name="connsiteX115" fmla="*/ 849630 w 1547812"/>
                <a:gd name="connsiteY115" fmla="*/ 60960 h 160020"/>
                <a:gd name="connsiteX116" fmla="*/ 849630 w 1547812"/>
                <a:gd name="connsiteY116" fmla="*/ 155258 h 160020"/>
                <a:gd name="connsiteX117" fmla="*/ 889635 w 1547812"/>
                <a:gd name="connsiteY117" fmla="*/ 155258 h 160020"/>
                <a:gd name="connsiteX118" fmla="*/ 889635 w 1547812"/>
                <a:gd name="connsiteY118" fmla="*/ 55245 h 160020"/>
                <a:gd name="connsiteX119" fmla="*/ 878205 w 1547812"/>
                <a:gd name="connsiteY119" fmla="*/ 14288 h 160020"/>
                <a:gd name="connsiteX120" fmla="*/ 843915 w 1547812"/>
                <a:gd name="connsiteY120" fmla="*/ 1905 h 160020"/>
                <a:gd name="connsiteX121" fmla="*/ 819150 w 1547812"/>
                <a:gd name="connsiteY121" fmla="*/ 7620 h 160020"/>
                <a:gd name="connsiteX122" fmla="*/ 797243 w 1547812"/>
                <a:gd name="connsiteY122" fmla="*/ 27623 h 160020"/>
                <a:gd name="connsiteX123" fmla="*/ 782955 w 1547812"/>
                <a:gd name="connsiteY123" fmla="*/ 8573 h 160020"/>
                <a:gd name="connsiteX124" fmla="*/ 756285 w 1547812"/>
                <a:gd name="connsiteY124" fmla="*/ 1905 h 160020"/>
                <a:gd name="connsiteX125" fmla="*/ 732473 w 1547812"/>
                <a:gd name="connsiteY125" fmla="*/ 7620 h 160020"/>
                <a:gd name="connsiteX126" fmla="*/ 713423 w 1547812"/>
                <a:gd name="connsiteY126" fmla="*/ 25718 h 160020"/>
                <a:gd name="connsiteX127" fmla="*/ 713423 w 1547812"/>
                <a:gd name="connsiteY127" fmla="*/ 5715 h 160020"/>
                <a:gd name="connsiteX128" fmla="*/ 674370 w 1547812"/>
                <a:gd name="connsiteY128" fmla="*/ 5715 h 160020"/>
                <a:gd name="connsiteX129" fmla="*/ 674370 w 1547812"/>
                <a:gd name="connsiteY129" fmla="*/ 155258 h 160020"/>
                <a:gd name="connsiteX130" fmla="*/ 541973 w 1547812"/>
                <a:gd name="connsiteY130" fmla="*/ 116205 h 160020"/>
                <a:gd name="connsiteX131" fmla="*/ 533400 w 1547812"/>
                <a:gd name="connsiteY131" fmla="*/ 80963 h 160020"/>
                <a:gd name="connsiteX132" fmla="*/ 541973 w 1547812"/>
                <a:gd name="connsiteY132" fmla="*/ 45720 h 160020"/>
                <a:gd name="connsiteX133" fmla="*/ 567690 w 1547812"/>
                <a:gd name="connsiteY133" fmla="*/ 33338 h 160020"/>
                <a:gd name="connsiteX134" fmla="*/ 593408 w 1547812"/>
                <a:gd name="connsiteY134" fmla="*/ 45720 h 160020"/>
                <a:gd name="connsiteX135" fmla="*/ 601980 w 1547812"/>
                <a:gd name="connsiteY135" fmla="*/ 80963 h 160020"/>
                <a:gd name="connsiteX136" fmla="*/ 593408 w 1547812"/>
                <a:gd name="connsiteY136" fmla="*/ 116205 h 160020"/>
                <a:gd name="connsiteX137" fmla="*/ 567690 w 1547812"/>
                <a:gd name="connsiteY137" fmla="*/ 128588 h 160020"/>
                <a:gd name="connsiteX138" fmla="*/ 541973 w 1547812"/>
                <a:gd name="connsiteY138" fmla="*/ 116205 h 160020"/>
                <a:gd name="connsiteX139" fmla="*/ 598170 w 1547812"/>
                <a:gd name="connsiteY139" fmla="*/ 154305 h 160020"/>
                <a:gd name="connsiteX140" fmla="*/ 621983 w 1547812"/>
                <a:gd name="connsiteY140" fmla="*/ 138113 h 160020"/>
                <a:gd name="connsiteX141" fmla="*/ 637223 w 1547812"/>
                <a:gd name="connsiteY141" fmla="*/ 113348 h 160020"/>
                <a:gd name="connsiteX142" fmla="*/ 642938 w 1547812"/>
                <a:gd name="connsiteY142" fmla="*/ 80010 h 160020"/>
                <a:gd name="connsiteX143" fmla="*/ 638175 w 1547812"/>
                <a:gd name="connsiteY143" fmla="*/ 46672 h 160020"/>
                <a:gd name="connsiteX144" fmla="*/ 622935 w 1547812"/>
                <a:gd name="connsiteY144" fmla="*/ 21908 h 160020"/>
                <a:gd name="connsiteX145" fmla="*/ 599123 w 1547812"/>
                <a:gd name="connsiteY145" fmla="*/ 6668 h 160020"/>
                <a:gd name="connsiteX146" fmla="*/ 567690 w 1547812"/>
                <a:gd name="connsiteY146" fmla="*/ 953 h 160020"/>
                <a:gd name="connsiteX147" fmla="*/ 536258 w 1547812"/>
                <a:gd name="connsiteY147" fmla="*/ 6668 h 160020"/>
                <a:gd name="connsiteX148" fmla="*/ 512445 w 1547812"/>
                <a:gd name="connsiteY148" fmla="*/ 21908 h 160020"/>
                <a:gd name="connsiteX149" fmla="*/ 497205 w 1547812"/>
                <a:gd name="connsiteY149" fmla="*/ 46672 h 160020"/>
                <a:gd name="connsiteX150" fmla="*/ 491490 w 1547812"/>
                <a:gd name="connsiteY150" fmla="*/ 80010 h 160020"/>
                <a:gd name="connsiteX151" fmla="*/ 511492 w 1547812"/>
                <a:gd name="connsiteY151" fmla="*/ 139065 h 160020"/>
                <a:gd name="connsiteX152" fmla="*/ 566738 w 1547812"/>
                <a:gd name="connsiteY152" fmla="*/ 160020 h 160020"/>
                <a:gd name="connsiteX153" fmla="*/ 598170 w 1547812"/>
                <a:gd name="connsiteY153" fmla="*/ 154305 h 160020"/>
                <a:gd name="connsiteX154" fmla="*/ 429578 w 1547812"/>
                <a:gd name="connsiteY154" fmla="*/ 100965 h 160020"/>
                <a:gd name="connsiteX155" fmla="*/ 421958 w 1547812"/>
                <a:gd name="connsiteY155" fmla="*/ 120968 h 160020"/>
                <a:gd name="connsiteX156" fmla="*/ 403860 w 1547812"/>
                <a:gd name="connsiteY156" fmla="*/ 127635 h 160020"/>
                <a:gd name="connsiteX157" fmla="*/ 388620 w 1547812"/>
                <a:gd name="connsiteY157" fmla="*/ 123825 h 160020"/>
                <a:gd name="connsiteX158" fmla="*/ 379095 w 1547812"/>
                <a:gd name="connsiteY158" fmla="*/ 113348 h 160020"/>
                <a:gd name="connsiteX159" fmla="*/ 374333 w 1547812"/>
                <a:gd name="connsiteY159" fmla="*/ 98108 h 160020"/>
                <a:gd name="connsiteX160" fmla="*/ 372428 w 1547812"/>
                <a:gd name="connsiteY160" fmla="*/ 80010 h 160020"/>
                <a:gd name="connsiteX161" fmla="*/ 374333 w 1547812"/>
                <a:gd name="connsiteY161" fmla="*/ 62865 h 160020"/>
                <a:gd name="connsiteX162" fmla="*/ 379095 w 1547812"/>
                <a:gd name="connsiteY162" fmla="*/ 47625 h 160020"/>
                <a:gd name="connsiteX163" fmla="*/ 388620 w 1547812"/>
                <a:gd name="connsiteY163" fmla="*/ 37147 h 160020"/>
                <a:gd name="connsiteX164" fmla="*/ 403860 w 1547812"/>
                <a:gd name="connsiteY164" fmla="*/ 33338 h 160020"/>
                <a:gd name="connsiteX165" fmla="*/ 421958 w 1547812"/>
                <a:gd name="connsiteY165" fmla="*/ 40005 h 160020"/>
                <a:gd name="connsiteX166" fmla="*/ 428625 w 1547812"/>
                <a:gd name="connsiteY166" fmla="*/ 58103 h 160020"/>
                <a:gd name="connsiteX167" fmla="*/ 468630 w 1547812"/>
                <a:gd name="connsiteY167" fmla="*/ 52388 h 160020"/>
                <a:gd name="connsiteX168" fmla="*/ 462915 w 1547812"/>
                <a:gd name="connsiteY168" fmla="*/ 31433 h 160020"/>
                <a:gd name="connsiteX169" fmla="*/ 450533 w 1547812"/>
                <a:gd name="connsiteY169" fmla="*/ 15240 h 160020"/>
                <a:gd name="connsiteX170" fmla="*/ 431483 w 1547812"/>
                <a:gd name="connsiteY170" fmla="*/ 4763 h 160020"/>
                <a:gd name="connsiteX171" fmla="*/ 404813 w 1547812"/>
                <a:gd name="connsiteY171" fmla="*/ 953 h 160020"/>
                <a:gd name="connsiteX172" fmla="*/ 373380 w 1547812"/>
                <a:gd name="connsiteY172" fmla="*/ 6668 h 160020"/>
                <a:gd name="connsiteX173" fmla="*/ 350520 w 1547812"/>
                <a:gd name="connsiteY173" fmla="*/ 22860 h 160020"/>
                <a:gd name="connsiteX174" fmla="*/ 336233 w 1547812"/>
                <a:gd name="connsiteY174" fmla="*/ 47625 h 160020"/>
                <a:gd name="connsiteX175" fmla="*/ 331470 w 1547812"/>
                <a:gd name="connsiteY175" fmla="*/ 80010 h 160020"/>
                <a:gd name="connsiteX176" fmla="*/ 336233 w 1547812"/>
                <a:gd name="connsiteY176" fmla="*/ 112395 h 160020"/>
                <a:gd name="connsiteX177" fmla="*/ 349567 w 1547812"/>
                <a:gd name="connsiteY177" fmla="*/ 137160 h 160020"/>
                <a:gd name="connsiteX178" fmla="*/ 372428 w 1547812"/>
                <a:gd name="connsiteY178" fmla="*/ 153353 h 160020"/>
                <a:gd name="connsiteX179" fmla="*/ 404813 w 1547812"/>
                <a:gd name="connsiteY179" fmla="*/ 159068 h 160020"/>
                <a:gd name="connsiteX180" fmla="*/ 453390 w 1547812"/>
                <a:gd name="connsiteY180" fmla="*/ 142875 h 160020"/>
                <a:gd name="connsiteX181" fmla="*/ 471488 w 1547812"/>
                <a:gd name="connsiteY181" fmla="*/ 100013 h 160020"/>
                <a:gd name="connsiteX182" fmla="*/ 429578 w 1547812"/>
                <a:gd name="connsiteY182" fmla="*/ 100013 h 160020"/>
                <a:gd name="connsiteX183" fmla="*/ 203835 w 1547812"/>
                <a:gd name="connsiteY183" fmla="*/ 63818 h 160020"/>
                <a:gd name="connsiteX184" fmla="*/ 206692 w 1547812"/>
                <a:gd name="connsiteY184" fmla="*/ 51435 h 160020"/>
                <a:gd name="connsiteX185" fmla="*/ 213360 w 1547812"/>
                <a:gd name="connsiteY185" fmla="*/ 40958 h 160020"/>
                <a:gd name="connsiteX186" fmla="*/ 223838 w 1547812"/>
                <a:gd name="connsiteY186" fmla="*/ 34290 h 160020"/>
                <a:gd name="connsiteX187" fmla="*/ 238125 w 1547812"/>
                <a:gd name="connsiteY187" fmla="*/ 31433 h 160020"/>
                <a:gd name="connsiteX188" fmla="*/ 261938 w 1547812"/>
                <a:gd name="connsiteY188" fmla="*/ 40005 h 160020"/>
                <a:gd name="connsiteX189" fmla="*/ 269558 w 1547812"/>
                <a:gd name="connsiteY189" fmla="*/ 63818 h 160020"/>
                <a:gd name="connsiteX190" fmla="*/ 203835 w 1547812"/>
                <a:gd name="connsiteY190" fmla="*/ 63818 h 160020"/>
                <a:gd name="connsiteX191" fmla="*/ 266700 w 1547812"/>
                <a:gd name="connsiteY191" fmla="*/ 108585 h 160020"/>
                <a:gd name="connsiteX192" fmla="*/ 239077 w 1547812"/>
                <a:gd name="connsiteY192" fmla="*/ 128588 h 160020"/>
                <a:gd name="connsiteX193" fmla="*/ 213360 w 1547812"/>
                <a:gd name="connsiteY193" fmla="*/ 118110 h 160020"/>
                <a:gd name="connsiteX194" fmla="*/ 203835 w 1547812"/>
                <a:gd name="connsiteY194" fmla="*/ 89535 h 160020"/>
                <a:gd name="connsiteX195" fmla="*/ 307658 w 1547812"/>
                <a:gd name="connsiteY195" fmla="*/ 89535 h 160020"/>
                <a:gd name="connsiteX196" fmla="*/ 307658 w 1547812"/>
                <a:gd name="connsiteY196" fmla="*/ 73343 h 160020"/>
                <a:gd name="connsiteX197" fmla="*/ 290513 w 1547812"/>
                <a:gd name="connsiteY197" fmla="*/ 20003 h 160020"/>
                <a:gd name="connsiteX198" fmla="*/ 239077 w 1547812"/>
                <a:gd name="connsiteY198" fmla="*/ 0 h 160020"/>
                <a:gd name="connsiteX199" fmla="*/ 208598 w 1547812"/>
                <a:gd name="connsiteY199" fmla="*/ 5715 h 160020"/>
                <a:gd name="connsiteX200" fmla="*/ 184785 w 1547812"/>
                <a:gd name="connsiteY200" fmla="*/ 20955 h 160020"/>
                <a:gd name="connsiteX201" fmla="*/ 169545 w 1547812"/>
                <a:gd name="connsiteY201" fmla="*/ 45720 h 160020"/>
                <a:gd name="connsiteX202" fmla="*/ 163830 w 1547812"/>
                <a:gd name="connsiteY202" fmla="*/ 79058 h 160020"/>
                <a:gd name="connsiteX203" fmla="*/ 182880 w 1547812"/>
                <a:gd name="connsiteY203" fmla="*/ 137160 h 160020"/>
                <a:gd name="connsiteX204" fmla="*/ 239077 w 1547812"/>
                <a:gd name="connsiteY204" fmla="*/ 158115 h 160020"/>
                <a:gd name="connsiteX205" fmla="*/ 285750 w 1547812"/>
                <a:gd name="connsiteY205" fmla="*/ 144780 h 160020"/>
                <a:gd name="connsiteX206" fmla="*/ 305753 w 1547812"/>
                <a:gd name="connsiteY206" fmla="*/ 106680 h 160020"/>
                <a:gd name="connsiteX207" fmla="*/ 266700 w 1547812"/>
                <a:gd name="connsiteY207" fmla="*/ 106680 h 160020"/>
                <a:gd name="connsiteX208" fmla="*/ 97155 w 1547812"/>
                <a:gd name="connsiteY208" fmla="*/ 96203 h 160020"/>
                <a:gd name="connsiteX209" fmla="*/ 93345 w 1547812"/>
                <a:gd name="connsiteY209" fmla="*/ 111443 h 160020"/>
                <a:gd name="connsiteX210" fmla="*/ 84773 w 1547812"/>
                <a:gd name="connsiteY210" fmla="*/ 121920 h 160020"/>
                <a:gd name="connsiteX211" fmla="*/ 60007 w 1547812"/>
                <a:gd name="connsiteY211" fmla="*/ 129540 h 160020"/>
                <a:gd name="connsiteX212" fmla="*/ 45720 w 1547812"/>
                <a:gd name="connsiteY212" fmla="*/ 124778 h 160020"/>
                <a:gd name="connsiteX213" fmla="*/ 40957 w 1547812"/>
                <a:gd name="connsiteY213" fmla="*/ 113348 h 160020"/>
                <a:gd name="connsiteX214" fmla="*/ 42863 w 1547812"/>
                <a:gd name="connsiteY214" fmla="*/ 104775 h 160020"/>
                <a:gd name="connsiteX215" fmla="*/ 48577 w 1547812"/>
                <a:gd name="connsiteY215" fmla="*/ 98108 h 160020"/>
                <a:gd name="connsiteX216" fmla="*/ 60007 w 1547812"/>
                <a:gd name="connsiteY216" fmla="*/ 93345 h 160020"/>
                <a:gd name="connsiteX217" fmla="*/ 80010 w 1547812"/>
                <a:gd name="connsiteY217" fmla="*/ 90488 h 160020"/>
                <a:gd name="connsiteX218" fmla="*/ 98107 w 1547812"/>
                <a:gd name="connsiteY218" fmla="*/ 89535 h 160020"/>
                <a:gd name="connsiteX219" fmla="*/ 98107 w 1547812"/>
                <a:gd name="connsiteY219" fmla="*/ 96203 h 160020"/>
                <a:gd name="connsiteX220" fmla="*/ 98107 w 1547812"/>
                <a:gd name="connsiteY220" fmla="*/ 155258 h 160020"/>
                <a:gd name="connsiteX221" fmla="*/ 136208 w 1547812"/>
                <a:gd name="connsiteY221" fmla="*/ 155258 h 160020"/>
                <a:gd name="connsiteX222" fmla="*/ 136208 w 1547812"/>
                <a:gd name="connsiteY222" fmla="*/ 60960 h 160020"/>
                <a:gd name="connsiteX223" fmla="*/ 133350 w 1547812"/>
                <a:gd name="connsiteY223" fmla="*/ 36195 h 160020"/>
                <a:gd name="connsiteX224" fmla="*/ 122873 w 1547812"/>
                <a:gd name="connsiteY224" fmla="*/ 17145 h 160020"/>
                <a:gd name="connsiteX225" fmla="*/ 103823 w 1547812"/>
                <a:gd name="connsiteY225" fmla="*/ 5715 h 160020"/>
                <a:gd name="connsiteX226" fmla="*/ 74295 w 1547812"/>
                <a:gd name="connsiteY226" fmla="*/ 1905 h 160020"/>
                <a:gd name="connsiteX227" fmla="*/ 29527 w 1547812"/>
                <a:gd name="connsiteY227" fmla="*/ 12383 h 160020"/>
                <a:gd name="connsiteX228" fmla="*/ 8573 w 1547812"/>
                <a:gd name="connsiteY228" fmla="*/ 46672 h 160020"/>
                <a:gd name="connsiteX229" fmla="*/ 44768 w 1547812"/>
                <a:gd name="connsiteY229" fmla="*/ 50483 h 160020"/>
                <a:gd name="connsiteX230" fmla="*/ 71438 w 1547812"/>
                <a:gd name="connsiteY230" fmla="*/ 32385 h 160020"/>
                <a:gd name="connsiteX231" fmla="*/ 89535 w 1547812"/>
                <a:gd name="connsiteY231" fmla="*/ 37147 h 160020"/>
                <a:gd name="connsiteX232" fmla="*/ 97155 w 1547812"/>
                <a:gd name="connsiteY232" fmla="*/ 56197 h 160020"/>
                <a:gd name="connsiteX233" fmla="*/ 97155 w 1547812"/>
                <a:gd name="connsiteY233" fmla="*/ 62865 h 160020"/>
                <a:gd name="connsiteX234" fmla="*/ 78105 w 1547812"/>
                <a:gd name="connsiteY234" fmla="*/ 63818 h 160020"/>
                <a:gd name="connsiteX235" fmla="*/ 49530 w 1547812"/>
                <a:gd name="connsiteY235" fmla="*/ 66675 h 160020"/>
                <a:gd name="connsiteX236" fmla="*/ 24765 w 1547812"/>
                <a:gd name="connsiteY236" fmla="*/ 74295 h 160020"/>
                <a:gd name="connsiteX237" fmla="*/ 6668 w 1547812"/>
                <a:gd name="connsiteY237" fmla="*/ 89535 h 160020"/>
                <a:gd name="connsiteX238" fmla="*/ 0 w 1547812"/>
                <a:gd name="connsiteY238" fmla="*/ 114300 h 160020"/>
                <a:gd name="connsiteX239" fmla="*/ 3810 w 1547812"/>
                <a:gd name="connsiteY239" fmla="*/ 134303 h 160020"/>
                <a:gd name="connsiteX240" fmla="*/ 14288 w 1547812"/>
                <a:gd name="connsiteY240" fmla="*/ 148590 h 160020"/>
                <a:gd name="connsiteX241" fmla="*/ 29527 w 1547812"/>
                <a:gd name="connsiteY241" fmla="*/ 156210 h 160020"/>
                <a:gd name="connsiteX242" fmla="*/ 48577 w 1547812"/>
                <a:gd name="connsiteY242" fmla="*/ 159068 h 160020"/>
                <a:gd name="connsiteX243" fmla="*/ 77152 w 1547812"/>
                <a:gd name="connsiteY243" fmla="*/ 152400 h 160020"/>
                <a:gd name="connsiteX244" fmla="*/ 97155 w 1547812"/>
                <a:gd name="connsiteY244" fmla="*/ 136208 h 160020"/>
                <a:gd name="connsiteX245" fmla="*/ 97155 w 1547812"/>
                <a:gd name="connsiteY245" fmla="*/ 155258 h 160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</a:cxnLst>
              <a:rect l="l" t="t" r="r" b="b"/>
              <a:pathLst>
                <a:path w="1547812" h="160020">
                  <a:moveTo>
                    <a:pt x="1329690" y="155258"/>
                  </a:moveTo>
                  <a:lnTo>
                    <a:pt x="1369695" y="155258"/>
                  </a:lnTo>
                  <a:lnTo>
                    <a:pt x="1369695" y="65723"/>
                  </a:lnTo>
                  <a:cubicBezTo>
                    <a:pt x="1369695" y="60960"/>
                    <a:pt x="1370648" y="57150"/>
                    <a:pt x="1372553" y="53340"/>
                  </a:cubicBezTo>
                  <a:cubicBezTo>
                    <a:pt x="1374458" y="49530"/>
                    <a:pt x="1376363" y="46672"/>
                    <a:pt x="1379220" y="43815"/>
                  </a:cubicBezTo>
                  <a:cubicBezTo>
                    <a:pt x="1382078" y="40958"/>
                    <a:pt x="1385888" y="38100"/>
                    <a:pt x="1388745" y="37147"/>
                  </a:cubicBezTo>
                  <a:cubicBezTo>
                    <a:pt x="1392555" y="36195"/>
                    <a:pt x="1395413" y="35243"/>
                    <a:pt x="1400175" y="35243"/>
                  </a:cubicBezTo>
                  <a:cubicBezTo>
                    <a:pt x="1403033" y="35243"/>
                    <a:pt x="1404938" y="35243"/>
                    <a:pt x="1407795" y="36195"/>
                  </a:cubicBezTo>
                  <a:cubicBezTo>
                    <a:pt x="1409700" y="37147"/>
                    <a:pt x="1411605" y="38100"/>
                    <a:pt x="1413510" y="40005"/>
                  </a:cubicBezTo>
                  <a:cubicBezTo>
                    <a:pt x="1415415" y="41910"/>
                    <a:pt x="1416368" y="44768"/>
                    <a:pt x="1417320" y="47625"/>
                  </a:cubicBezTo>
                  <a:cubicBezTo>
                    <a:pt x="1418273" y="51435"/>
                    <a:pt x="1419225" y="55245"/>
                    <a:pt x="1419225" y="60960"/>
                  </a:cubicBezTo>
                  <a:lnTo>
                    <a:pt x="1419225" y="155258"/>
                  </a:lnTo>
                  <a:lnTo>
                    <a:pt x="1459230" y="155258"/>
                  </a:lnTo>
                  <a:lnTo>
                    <a:pt x="1459230" y="63818"/>
                  </a:lnTo>
                  <a:cubicBezTo>
                    <a:pt x="1459230" y="60008"/>
                    <a:pt x="1460183" y="56197"/>
                    <a:pt x="1462088" y="53340"/>
                  </a:cubicBezTo>
                  <a:cubicBezTo>
                    <a:pt x="1463993" y="49530"/>
                    <a:pt x="1465898" y="46672"/>
                    <a:pt x="1468755" y="43815"/>
                  </a:cubicBezTo>
                  <a:cubicBezTo>
                    <a:pt x="1471613" y="40958"/>
                    <a:pt x="1475423" y="38100"/>
                    <a:pt x="1478280" y="37147"/>
                  </a:cubicBezTo>
                  <a:cubicBezTo>
                    <a:pt x="1481138" y="36195"/>
                    <a:pt x="1484948" y="35243"/>
                    <a:pt x="1489710" y="35243"/>
                  </a:cubicBezTo>
                  <a:cubicBezTo>
                    <a:pt x="1492568" y="35243"/>
                    <a:pt x="1494473" y="35243"/>
                    <a:pt x="1497330" y="36195"/>
                  </a:cubicBezTo>
                  <a:cubicBezTo>
                    <a:pt x="1499235" y="37147"/>
                    <a:pt x="1501140" y="38100"/>
                    <a:pt x="1503045" y="40005"/>
                  </a:cubicBezTo>
                  <a:cubicBezTo>
                    <a:pt x="1504950" y="41910"/>
                    <a:pt x="1505903" y="44768"/>
                    <a:pt x="1506855" y="47625"/>
                  </a:cubicBezTo>
                  <a:cubicBezTo>
                    <a:pt x="1507808" y="51435"/>
                    <a:pt x="1507808" y="55245"/>
                    <a:pt x="1507808" y="60960"/>
                  </a:cubicBezTo>
                  <a:lnTo>
                    <a:pt x="1507808" y="155258"/>
                  </a:lnTo>
                  <a:lnTo>
                    <a:pt x="1547813" y="155258"/>
                  </a:lnTo>
                  <a:lnTo>
                    <a:pt x="1547813" y="55245"/>
                  </a:lnTo>
                  <a:cubicBezTo>
                    <a:pt x="1547813" y="36195"/>
                    <a:pt x="1544003" y="22860"/>
                    <a:pt x="1536383" y="14288"/>
                  </a:cubicBezTo>
                  <a:cubicBezTo>
                    <a:pt x="1528763" y="5715"/>
                    <a:pt x="1517333" y="1905"/>
                    <a:pt x="1502093" y="1905"/>
                  </a:cubicBezTo>
                  <a:cubicBezTo>
                    <a:pt x="1492568" y="1905"/>
                    <a:pt x="1484948" y="3810"/>
                    <a:pt x="1477328" y="7620"/>
                  </a:cubicBezTo>
                  <a:cubicBezTo>
                    <a:pt x="1469708" y="11430"/>
                    <a:pt x="1462088" y="18098"/>
                    <a:pt x="1455420" y="27623"/>
                  </a:cubicBezTo>
                  <a:cubicBezTo>
                    <a:pt x="1452563" y="19050"/>
                    <a:pt x="1447800" y="12383"/>
                    <a:pt x="1441133" y="8573"/>
                  </a:cubicBezTo>
                  <a:cubicBezTo>
                    <a:pt x="1434465" y="4763"/>
                    <a:pt x="1425893" y="1905"/>
                    <a:pt x="1414463" y="1905"/>
                  </a:cubicBezTo>
                  <a:cubicBezTo>
                    <a:pt x="1405890" y="1905"/>
                    <a:pt x="1398270" y="3810"/>
                    <a:pt x="1390650" y="7620"/>
                  </a:cubicBezTo>
                  <a:cubicBezTo>
                    <a:pt x="1383030" y="11430"/>
                    <a:pt x="1376363" y="18098"/>
                    <a:pt x="1371600" y="25718"/>
                  </a:cubicBezTo>
                  <a:lnTo>
                    <a:pt x="1371600" y="5715"/>
                  </a:lnTo>
                  <a:lnTo>
                    <a:pt x="1332548" y="5715"/>
                  </a:lnTo>
                  <a:lnTo>
                    <a:pt x="1332548" y="155258"/>
                  </a:lnTo>
                  <a:close/>
                  <a:moveTo>
                    <a:pt x="1199198" y="116205"/>
                  </a:moveTo>
                  <a:cubicBezTo>
                    <a:pt x="1193483" y="108585"/>
                    <a:pt x="1190625" y="96203"/>
                    <a:pt x="1190625" y="80963"/>
                  </a:cubicBezTo>
                  <a:cubicBezTo>
                    <a:pt x="1190625" y="65723"/>
                    <a:pt x="1193483" y="54293"/>
                    <a:pt x="1199198" y="45720"/>
                  </a:cubicBezTo>
                  <a:cubicBezTo>
                    <a:pt x="1204913" y="37147"/>
                    <a:pt x="1213485" y="33338"/>
                    <a:pt x="1224915" y="33338"/>
                  </a:cubicBezTo>
                  <a:cubicBezTo>
                    <a:pt x="1236345" y="33338"/>
                    <a:pt x="1244918" y="37147"/>
                    <a:pt x="1250633" y="45720"/>
                  </a:cubicBezTo>
                  <a:cubicBezTo>
                    <a:pt x="1256348" y="54293"/>
                    <a:pt x="1259205" y="65723"/>
                    <a:pt x="1259205" y="80963"/>
                  </a:cubicBezTo>
                  <a:cubicBezTo>
                    <a:pt x="1259205" y="96203"/>
                    <a:pt x="1256348" y="107633"/>
                    <a:pt x="1250633" y="116205"/>
                  </a:cubicBezTo>
                  <a:cubicBezTo>
                    <a:pt x="1244918" y="124778"/>
                    <a:pt x="1236345" y="128588"/>
                    <a:pt x="1224915" y="128588"/>
                  </a:cubicBezTo>
                  <a:cubicBezTo>
                    <a:pt x="1213485" y="127635"/>
                    <a:pt x="1204913" y="123825"/>
                    <a:pt x="1199198" y="116205"/>
                  </a:cubicBezTo>
                  <a:moveTo>
                    <a:pt x="1256348" y="154305"/>
                  </a:moveTo>
                  <a:cubicBezTo>
                    <a:pt x="1265873" y="150495"/>
                    <a:pt x="1273493" y="145733"/>
                    <a:pt x="1280160" y="138113"/>
                  </a:cubicBezTo>
                  <a:cubicBezTo>
                    <a:pt x="1286828" y="131445"/>
                    <a:pt x="1291590" y="122873"/>
                    <a:pt x="1295400" y="113348"/>
                  </a:cubicBezTo>
                  <a:cubicBezTo>
                    <a:pt x="1299210" y="103823"/>
                    <a:pt x="1301115" y="92393"/>
                    <a:pt x="1301115" y="80010"/>
                  </a:cubicBezTo>
                  <a:cubicBezTo>
                    <a:pt x="1301115" y="67628"/>
                    <a:pt x="1299210" y="57150"/>
                    <a:pt x="1296353" y="46672"/>
                  </a:cubicBezTo>
                  <a:cubicBezTo>
                    <a:pt x="1293495" y="36195"/>
                    <a:pt x="1287780" y="28575"/>
                    <a:pt x="1281113" y="21908"/>
                  </a:cubicBezTo>
                  <a:cubicBezTo>
                    <a:pt x="1274445" y="15240"/>
                    <a:pt x="1266825" y="9525"/>
                    <a:pt x="1257300" y="6668"/>
                  </a:cubicBezTo>
                  <a:cubicBezTo>
                    <a:pt x="1247775" y="2858"/>
                    <a:pt x="1237298" y="953"/>
                    <a:pt x="1225868" y="953"/>
                  </a:cubicBezTo>
                  <a:cubicBezTo>
                    <a:pt x="1214438" y="953"/>
                    <a:pt x="1203960" y="2858"/>
                    <a:pt x="1194435" y="6668"/>
                  </a:cubicBezTo>
                  <a:cubicBezTo>
                    <a:pt x="1184910" y="10478"/>
                    <a:pt x="1177290" y="15240"/>
                    <a:pt x="1170623" y="21908"/>
                  </a:cubicBezTo>
                  <a:cubicBezTo>
                    <a:pt x="1163955" y="28575"/>
                    <a:pt x="1159193" y="37147"/>
                    <a:pt x="1155383" y="46672"/>
                  </a:cubicBezTo>
                  <a:cubicBezTo>
                    <a:pt x="1151573" y="56197"/>
                    <a:pt x="1149668" y="67628"/>
                    <a:pt x="1149668" y="80010"/>
                  </a:cubicBezTo>
                  <a:cubicBezTo>
                    <a:pt x="1149668" y="105728"/>
                    <a:pt x="1156335" y="124778"/>
                    <a:pt x="1169670" y="139065"/>
                  </a:cubicBezTo>
                  <a:cubicBezTo>
                    <a:pt x="1183005" y="152400"/>
                    <a:pt x="1201103" y="160020"/>
                    <a:pt x="1225868" y="160020"/>
                  </a:cubicBezTo>
                  <a:cubicBezTo>
                    <a:pt x="1236345" y="160020"/>
                    <a:pt x="1246823" y="158115"/>
                    <a:pt x="1256348" y="154305"/>
                  </a:cubicBezTo>
                  <a:moveTo>
                    <a:pt x="1086803" y="100965"/>
                  </a:moveTo>
                  <a:cubicBezTo>
                    <a:pt x="1085850" y="109538"/>
                    <a:pt x="1083945" y="116205"/>
                    <a:pt x="1079183" y="120968"/>
                  </a:cubicBezTo>
                  <a:cubicBezTo>
                    <a:pt x="1074420" y="125730"/>
                    <a:pt x="1068705" y="127635"/>
                    <a:pt x="1061085" y="127635"/>
                  </a:cubicBezTo>
                  <a:cubicBezTo>
                    <a:pt x="1055370" y="127635"/>
                    <a:pt x="1049655" y="126683"/>
                    <a:pt x="1045845" y="123825"/>
                  </a:cubicBezTo>
                  <a:cubicBezTo>
                    <a:pt x="1042035" y="120968"/>
                    <a:pt x="1038225" y="118110"/>
                    <a:pt x="1036320" y="113348"/>
                  </a:cubicBezTo>
                  <a:cubicBezTo>
                    <a:pt x="1034415" y="108585"/>
                    <a:pt x="1032510" y="103823"/>
                    <a:pt x="1031558" y="98108"/>
                  </a:cubicBezTo>
                  <a:cubicBezTo>
                    <a:pt x="1030605" y="92393"/>
                    <a:pt x="1029653" y="86678"/>
                    <a:pt x="1029653" y="80010"/>
                  </a:cubicBezTo>
                  <a:cubicBezTo>
                    <a:pt x="1029653" y="74295"/>
                    <a:pt x="1030605" y="67628"/>
                    <a:pt x="1031558" y="62865"/>
                  </a:cubicBezTo>
                  <a:cubicBezTo>
                    <a:pt x="1032510" y="57150"/>
                    <a:pt x="1034415" y="52388"/>
                    <a:pt x="1036320" y="47625"/>
                  </a:cubicBezTo>
                  <a:cubicBezTo>
                    <a:pt x="1038225" y="42863"/>
                    <a:pt x="1042035" y="40005"/>
                    <a:pt x="1045845" y="37147"/>
                  </a:cubicBezTo>
                  <a:cubicBezTo>
                    <a:pt x="1049655" y="34290"/>
                    <a:pt x="1054418" y="33338"/>
                    <a:pt x="1061085" y="33338"/>
                  </a:cubicBezTo>
                  <a:cubicBezTo>
                    <a:pt x="1069658" y="33338"/>
                    <a:pt x="1075373" y="35243"/>
                    <a:pt x="1079183" y="40005"/>
                  </a:cubicBezTo>
                  <a:cubicBezTo>
                    <a:pt x="1082993" y="44768"/>
                    <a:pt x="1084898" y="50483"/>
                    <a:pt x="1085850" y="58103"/>
                  </a:cubicBezTo>
                  <a:lnTo>
                    <a:pt x="1125855" y="52388"/>
                  </a:lnTo>
                  <a:cubicBezTo>
                    <a:pt x="1124903" y="44768"/>
                    <a:pt x="1122998" y="38100"/>
                    <a:pt x="1120140" y="31433"/>
                  </a:cubicBezTo>
                  <a:cubicBezTo>
                    <a:pt x="1117283" y="24765"/>
                    <a:pt x="1113473" y="20003"/>
                    <a:pt x="1107758" y="15240"/>
                  </a:cubicBezTo>
                  <a:cubicBezTo>
                    <a:pt x="1102995" y="10478"/>
                    <a:pt x="1096328" y="6668"/>
                    <a:pt x="1088708" y="4763"/>
                  </a:cubicBezTo>
                  <a:cubicBezTo>
                    <a:pt x="1081088" y="1905"/>
                    <a:pt x="1072515" y="953"/>
                    <a:pt x="1062038" y="953"/>
                  </a:cubicBezTo>
                  <a:cubicBezTo>
                    <a:pt x="1050608" y="953"/>
                    <a:pt x="1040130" y="2858"/>
                    <a:pt x="1030605" y="6668"/>
                  </a:cubicBezTo>
                  <a:cubicBezTo>
                    <a:pt x="1021080" y="10478"/>
                    <a:pt x="1013460" y="16193"/>
                    <a:pt x="1007745" y="22860"/>
                  </a:cubicBezTo>
                  <a:cubicBezTo>
                    <a:pt x="1001078" y="29528"/>
                    <a:pt x="996315" y="38100"/>
                    <a:pt x="993458" y="47625"/>
                  </a:cubicBezTo>
                  <a:cubicBezTo>
                    <a:pt x="990600" y="57150"/>
                    <a:pt x="988695" y="68580"/>
                    <a:pt x="988695" y="80010"/>
                  </a:cubicBezTo>
                  <a:cubicBezTo>
                    <a:pt x="988695" y="91440"/>
                    <a:pt x="989647" y="102870"/>
                    <a:pt x="992505" y="112395"/>
                  </a:cubicBezTo>
                  <a:cubicBezTo>
                    <a:pt x="995363" y="121920"/>
                    <a:pt x="1000125" y="130493"/>
                    <a:pt x="1005840" y="137160"/>
                  </a:cubicBezTo>
                  <a:cubicBezTo>
                    <a:pt x="1011555" y="143828"/>
                    <a:pt x="1019175" y="149543"/>
                    <a:pt x="1028700" y="153353"/>
                  </a:cubicBezTo>
                  <a:cubicBezTo>
                    <a:pt x="1038225" y="157163"/>
                    <a:pt x="1048703" y="159068"/>
                    <a:pt x="1061085" y="159068"/>
                  </a:cubicBezTo>
                  <a:cubicBezTo>
                    <a:pt x="1082993" y="159068"/>
                    <a:pt x="1099185" y="153353"/>
                    <a:pt x="1109663" y="142875"/>
                  </a:cubicBezTo>
                  <a:cubicBezTo>
                    <a:pt x="1120140" y="132398"/>
                    <a:pt x="1126808" y="118110"/>
                    <a:pt x="1127760" y="100013"/>
                  </a:cubicBezTo>
                  <a:lnTo>
                    <a:pt x="1086803" y="100013"/>
                  </a:lnTo>
                  <a:close/>
                  <a:moveTo>
                    <a:pt x="921068" y="155258"/>
                  </a:moveTo>
                  <a:lnTo>
                    <a:pt x="962025" y="155258"/>
                  </a:lnTo>
                  <a:lnTo>
                    <a:pt x="962025" y="109538"/>
                  </a:lnTo>
                  <a:lnTo>
                    <a:pt x="921068" y="109538"/>
                  </a:lnTo>
                  <a:lnTo>
                    <a:pt x="921068" y="155258"/>
                  </a:lnTo>
                  <a:close/>
                  <a:moveTo>
                    <a:pt x="671513" y="155258"/>
                  </a:moveTo>
                  <a:lnTo>
                    <a:pt x="711518" y="155258"/>
                  </a:lnTo>
                  <a:lnTo>
                    <a:pt x="711518" y="65723"/>
                  </a:lnTo>
                  <a:cubicBezTo>
                    <a:pt x="711518" y="60960"/>
                    <a:pt x="712470" y="57150"/>
                    <a:pt x="714375" y="53340"/>
                  </a:cubicBezTo>
                  <a:cubicBezTo>
                    <a:pt x="716280" y="49530"/>
                    <a:pt x="718185" y="46672"/>
                    <a:pt x="721043" y="43815"/>
                  </a:cubicBezTo>
                  <a:cubicBezTo>
                    <a:pt x="723900" y="40958"/>
                    <a:pt x="727710" y="38100"/>
                    <a:pt x="730568" y="37147"/>
                  </a:cubicBezTo>
                  <a:cubicBezTo>
                    <a:pt x="734378" y="36195"/>
                    <a:pt x="737235" y="35243"/>
                    <a:pt x="741998" y="35243"/>
                  </a:cubicBezTo>
                  <a:cubicBezTo>
                    <a:pt x="744855" y="35243"/>
                    <a:pt x="746760" y="35243"/>
                    <a:pt x="749618" y="36195"/>
                  </a:cubicBezTo>
                  <a:cubicBezTo>
                    <a:pt x="751523" y="37147"/>
                    <a:pt x="753428" y="38100"/>
                    <a:pt x="755333" y="40005"/>
                  </a:cubicBezTo>
                  <a:cubicBezTo>
                    <a:pt x="757238" y="41910"/>
                    <a:pt x="758190" y="44768"/>
                    <a:pt x="759143" y="47625"/>
                  </a:cubicBezTo>
                  <a:cubicBezTo>
                    <a:pt x="760095" y="51435"/>
                    <a:pt x="761048" y="55245"/>
                    <a:pt x="761048" y="60960"/>
                  </a:cubicBezTo>
                  <a:lnTo>
                    <a:pt x="761048" y="155258"/>
                  </a:lnTo>
                  <a:lnTo>
                    <a:pt x="801053" y="155258"/>
                  </a:lnTo>
                  <a:lnTo>
                    <a:pt x="801053" y="63818"/>
                  </a:lnTo>
                  <a:cubicBezTo>
                    <a:pt x="801053" y="60008"/>
                    <a:pt x="802005" y="56197"/>
                    <a:pt x="803910" y="53340"/>
                  </a:cubicBezTo>
                  <a:cubicBezTo>
                    <a:pt x="805815" y="49530"/>
                    <a:pt x="807720" y="46672"/>
                    <a:pt x="810578" y="43815"/>
                  </a:cubicBezTo>
                  <a:cubicBezTo>
                    <a:pt x="813435" y="40958"/>
                    <a:pt x="817245" y="38100"/>
                    <a:pt x="820103" y="37147"/>
                  </a:cubicBezTo>
                  <a:cubicBezTo>
                    <a:pt x="822960" y="36195"/>
                    <a:pt x="826770" y="35243"/>
                    <a:pt x="831533" y="35243"/>
                  </a:cubicBezTo>
                  <a:cubicBezTo>
                    <a:pt x="834390" y="35243"/>
                    <a:pt x="836295" y="35243"/>
                    <a:pt x="839153" y="36195"/>
                  </a:cubicBezTo>
                  <a:cubicBezTo>
                    <a:pt x="841058" y="37147"/>
                    <a:pt x="842963" y="38100"/>
                    <a:pt x="844868" y="40005"/>
                  </a:cubicBezTo>
                  <a:cubicBezTo>
                    <a:pt x="846772" y="41910"/>
                    <a:pt x="847725" y="44768"/>
                    <a:pt x="848678" y="47625"/>
                  </a:cubicBezTo>
                  <a:cubicBezTo>
                    <a:pt x="849630" y="51435"/>
                    <a:pt x="849630" y="55245"/>
                    <a:pt x="849630" y="60960"/>
                  </a:cubicBezTo>
                  <a:lnTo>
                    <a:pt x="849630" y="155258"/>
                  </a:lnTo>
                  <a:lnTo>
                    <a:pt x="889635" y="155258"/>
                  </a:lnTo>
                  <a:lnTo>
                    <a:pt x="889635" y="55245"/>
                  </a:lnTo>
                  <a:cubicBezTo>
                    <a:pt x="889635" y="36195"/>
                    <a:pt x="885825" y="22860"/>
                    <a:pt x="878205" y="14288"/>
                  </a:cubicBezTo>
                  <a:cubicBezTo>
                    <a:pt x="870585" y="5715"/>
                    <a:pt x="859155" y="1905"/>
                    <a:pt x="843915" y="1905"/>
                  </a:cubicBezTo>
                  <a:cubicBezTo>
                    <a:pt x="834390" y="1905"/>
                    <a:pt x="826770" y="3810"/>
                    <a:pt x="819150" y="7620"/>
                  </a:cubicBezTo>
                  <a:cubicBezTo>
                    <a:pt x="811530" y="11430"/>
                    <a:pt x="803910" y="18098"/>
                    <a:pt x="797243" y="27623"/>
                  </a:cubicBezTo>
                  <a:cubicBezTo>
                    <a:pt x="794385" y="19050"/>
                    <a:pt x="789623" y="12383"/>
                    <a:pt x="782955" y="8573"/>
                  </a:cubicBezTo>
                  <a:cubicBezTo>
                    <a:pt x="776288" y="4763"/>
                    <a:pt x="766763" y="1905"/>
                    <a:pt x="756285" y="1905"/>
                  </a:cubicBezTo>
                  <a:cubicBezTo>
                    <a:pt x="747713" y="1905"/>
                    <a:pt x="740093" y="3810"/>
                    <a:pt x="732473" y="7620"/>
                  </a:cubicBezTo>
                  <a:cubicBezTo>
                    <a:pt x="724853" y="11430"/>
                    <a:pt x="718185" y="18098"/>
                    <a:pt x="713423" y="25718"/>
                  </a:cubicBezTo>
                  <a:lnTo>
                    <a:pt x="713423" y="5715"/>
                  </a:lnTo>
                  <a:lnTo>
                    <a:pt x="674370" y="5715"/>
                  </a:lnTo>
                  <a:lnTo>
                    <a:pt x="674370" y="155258"/>
                  </a:lnTo>
                  <a:close/>
                  <a:moveTo>
                    <a:pt x="541973" y="116205"/>
                  </a:moveTo>
                  <a:cubicBezTo>
                    <a:pt x="536258" y="108585"/>
                    <a:pt x="533400" y="96203"/>
                    <a:pt x="533400" y="80963"/>
                  </a:cubicBezTo>
                  <a:cubicBezTo>
                    <a:pt x="533400" y="65723"/>
                    <a:pt x="536258" y="54293"/>
                    <a:pt x="541973" y="45720"/>
                  </a:cubicBezTo>
                  <a:cubicBezTo>
                    <a:pt x="547688" y="38100"/>
                    <a:pt x="556260" y="33338"/>
                    <a:pt x="567690" y="33338"/>
                  </a:cubicBezTo>
                  <a:cubicBezTo>
                    <a:pt x="579120" y="33338"/>
                    <a:pt x="587693" y="37147"/>
                    <a:pt x="593408" y="45720"/>
                  </a:cubicBezTo>
                  <a:cubicBezTo>
                    <a:pt x="599123" y="53340"/>
                    <a:pt x="601980" y="65723"/>
                    <a:pt x="601980" y="80963"/>
                  </a:cubicBezTo>
                  <a:cubicBezTo>
                    <a:pt x="601980" y="96203"/>
                    <a:pt x="599123" y="107633"/>
                    <a:pt x="593408" y="116205"/>
                  </a:cubicBezTo>
                  <a:cubicBezTo>
                    <a:pt x="587693" y="124778"/>
                    <a:pt x="579120" y="128588"/>
                    <a:pt x="567690" y="128588"/>
                  </a:cubicBezTo>
                  <a:cubicBezTo>
                    <a:pt x="555308" y="127635"/>
                    <a:pt x="546735" y="123825"/>
                    <a:pt x="541973" y="116205"/>
                  </a:cubicBezTo>
                  <a:moveTo>
                    <a:pt x="598170" y="154305"/>
                  </a:moveTo>
                  <a:cubicBezTo>
                    <a:pt x="607695" y="150495"/>
                    <a:pt x="615315" y="145733"/>
                    <a:pt x="621983" y="138113"/>
                  </a:cubicBezTo>
                  <a:cubicBezTo>
                    <a:pt x="628650" y="131445"/>
                    <a:pt x="633413" y="122873"/>
                    <a:pt x="637223" y="113348"/>
                  </a:cubicBezTo>
                  <a:cubicBezTo>
                    <a:pt x="641033" y="103823"/>
                    <a:pt x="642938" y="92393"/>
                    <a:pt x="642938" y="80010"/>
                  </a:cubicBezTo>
                  <a:cubicBezTo>
                    <a:pt x="642938" y="67628"/>
                    <a:pt x="641033" y="57150"/>
                    <a:pt x="638175" y="46672"/>
                  </a:cubicBezTo>
                  <a:cubicBezTo>
                    <a:pt x="635318" y="36195"/>
                    <a:pt x="629603" y="28575"/>
                    <a:pt x="622935" y="21908"/>
                  </a:cubicBezTo>
                  <a:cubicBezTo>
                    <a:pt x="616268" y="15240"/>
                    <a:pt x="608648" y="9525"/>
                    <a:pt x="599123" y="6668"/>
                  </a:cubicBezTo>
                  <a:cubicBezTo>
                    <a:pt x="589598" y="2858"/>
                    <a:pt x="579120" y="953"/>
                    <a:pt x="567690" y="953"/>
                  </a:cubicBezTo>
                  <a:cubicBezTo>
                    <a:pt x="556260" y="953"/>
                    <a:pt x="545783" y="2858"/>
                    <a:pt x="536258" y="6668"/>
                  </a:cubicBezTo>
                  <a:cubicBezTo>
                    <a:pt x="526733" y="10478"/>
                    <a:pt x="519113" y="15240"/>
                    <a:pt x="512445" y="21908"/>
                  </a:cubicBezTo>
                  <a:cubicBezTo>
                    <a:pt x="505778" y="28575"/>
                    <a:pt x="501015" y="37147"/>
                    <a:pt x="497205" y="46672"/>
                  </a:cubicBezTo>
                  <a:cubicBezTo>
                    <a:pt x="493395" y="56197"/>
                    <a:pt x="491490" y="67628"/>
                    <a:pt x="491490" y="80010"/>
                  </a:cubicBezTo>
                  <a:cubicBezTo>
                    <a:pt x="491490" y="105728"/>
                    <a:pt x="498158" y="124778"/>
                    <a:pt x="511492" y="139065"/>
                  </a:cubicBezTo>
                  <a:cubicBezTo>
                    <a:pt x="524828" y="152400"/>
                    <a:pt x="542925" y="160020"/>
                    <a:pt x="566738" y="160020"/>
                  </a:cubicBezTo>
                  <a:cubicBezTo>
                    <a:pt x="579120" y="160020"/>
                    <a:pt x="589598" y="158115"/>
                    <a:pt x="598170" y="154305"/>
                  </a:cubicBezTo>
                  <a:moveTo>
                    <a:pt x="429578" y="100965"/>
                  </a:moveTo>
                  <a:cubicBezTo>
                    <a:pt x="428625" y="109538"/>
                    <a:pt x="425767" y="116205"/>
                    <a:pt x="421958" y="120968"/>
                  </a:cubicBezTo>
                  <a:cubicBezTo>
                    <a:pt x="417195" y="125730"/>
                    <a:pt x="411480" y="127635"/>
                    <a:pt x="403860" y="127635"/>
                  </a:cubicBezTo>
                  <a:cubicBezTo>
                    <a:pt x="398145" y="127635"/>
                    <a:pt x="392430" y="126683"/>
                    <a:pt x="388620" y="123825"/>
                  </a:cubicBezTo>
                  <a:cubicBezTo>
                    <a:pt x="384810" y="120968"/>
                    <a:pt x="381000" y="118110"/>
                    <a:pt x="379095" y="113348"/>
                  </a:cubicBezTo>
                  <a:cubicBezTo>
                    <a:pt x="377190" y="108585"/>
                    <a:pt x="375285" y="103823"/>
                    <a:pt x="374333" y="98108"/>
                  </a:cubicBezTo>
                  <a:cubicBezTo>
                    <a:pt x="373380" y="92393"/>
                    <a:pt x="372428" y="86678"/>
                    <a:pt x="372428" y="80010"/>
                  </a:cubicBezTo>
                  <a:cubicBezTo>
                    <a:pt x="372428" y="74295"/>
                    <a:pt x="373380" y="67628"/>
                    <a:pt x="374333" y="62865"/>
                  </a:cubicBezTo>
                  <a:cubicBezTo>
                    <a:pt x="375285" y="57150"/>
                    <a:pt x="377190" y="52388"/>
                    <a:pt x="379095" y="47625"/>
                  </a:cubicBezTo>
                  <a:cubicBezTo>
                    <a:pt x="381000" y="42863"/>
                    <a:pt x="384810" y="40005"/>
                    <a:pt x="388620" y="37147"/>
                  </a:cubicBezTo>
                  <a:cubicBezTo>
                    <a:pt x="392430" y="34290"/>
                    <a:pt x="398145" y="33338"/>
                    <a:pt x="403860" y="33338"/>
                  </a:cubicBezTo>
                  <a:cubicBezTo>
                    <a:pt x="412433" y="33338"/>
                    <a:pt x="418148" y="35243"/>
                    <a:pt x="421958" y="40005"/>
                  </a:cubicBezTo>
                  <a:cubicBezTo>
                    <a:pt x="425767" y="44768"/>
                    <a:pt x="427673" y="50483"/>
                    <a:pt x="428625" y="58103"/>
                  </a:cubicBezTo>
                  <a:lnTo>
                    <a:pt x="468630" y="52388"/>
                  </a:lnTo>
                  <a:cubicBezTo>
                    <a:pt x="467678" y="44768"/>
                    <a:pt x="465773" y="38100"/>
                    <a:pt x="462915" y="31433"/>
                  </a:cubicBezTo>
                  <a:cubicBezTo>
                    <a:pt x="460058" y="24765"/>
                    <a:pt x="456248" y="20003"/>
                    <a:pt x="450533" y="15240"/>
                  </a:cubicBezTo>
                  <a:cubicBezTo>
                    <a:pt x="445770" y="10478"/>
                    <a:pt x="439103" y="6668"/>
                    <a:pt x="431483" y="4763"/>
                  </a:cubicBezTo>
                  <a:cubicBezTo>
                    <a:pt x="423863" y="1905"/>
                    <a:pt x="415290" y="953"/>
                    <a:pt x="404813" y="953"/>
                  </a:cubicBezTo>
                  <a:cubicBezTo>
                    <a:pt x="393383" y="953"/>
                    <a:pt x="382905" y="2858"/>
                    <a:pt x="373380" y="6668"/>
                  </a:cubicBezTo>
                  <a:cubicBezTo>
                    <a:pt x="363855" y="10478"/>
                    <a:pt x="356235" y="16193"/>
                    <a:pt x="350520" y="22860"/>
                  </a:cubicBezTo>
                  <a:cubicBezTo>
                    <a:pt x="343853" y="29528"/>
                    <a:pt x="339090" y="38100"/>
                    <a:pt x="336233" y="47625"/>
                  </a:cubicBezTo>
                  <a:cubicBezTo>
                    <a:pt x="333375" y="57150"/>
                    <a:pt x="331470" y="68580"/>
                    <a:pt x="331470" y="80010"/>
                  </a:cubicBezTo>
                  <a:cubicBezTo>
                    <a:pt x="331470" y="91440"/>
                    <a:pt x="333375" y="102870"/>
                    <a:pt x="336233" y="112395"/>
                  </a:cubicBezTo>
                  <a:cubicBezTo>
                    <a:pt x="339090" y="121920"/>
                    <a:pt x="343853" y="130493"/>
                    <a:pt x="349567" y="137160"/>
                  </a:cubicBezTo>
                  <a:cubicBezTo>
                    <a:pt x="355283" y="143828"/>
                    <a:pt x="362903" y="149543"/>
                    <a:pt x="372428" y="153353"/>
                  </a:cubicBezTo>
                  <a:cubicBezTo>
                    <a:pt x="381953" y="157163"/>
                    <a:pt x="392430" y="159068"/>
                    <a:pt x="404813" y="159068"/>
                  </a:cubicBezTo>
                  <a:cubicBezTo>
                    <a:pt x="426720" y="159068"/>
                    <a:pt x="442913" y="153353"/>
                    <a:pt x="453390" y="142875"/>
                  </a:cubicBezTo>
                  <a:cubicBezTo>
                    <a:pt x="463867" y="132398"/>
                    <a:pt x="470535" y="118110"/>
                    <a:pt x="471488" y="100013"/>
                  </a:cubicBezTo>
                  <a:lnTo>
                    <a:pt x="429578" y="100013"/>
                  </a:lnTo>
                  <a:close/>
                  <a:moveTo>
                    <a:pt x="203835" y="63818"/>
                  </a:moveTo>
                  <a:cubicBezTo>
                    <a:pt x="203835" y="59055"/>
                    <a:pt x="204788" y="55245"/>
                    <a:pt x="206692" y="51435"/>
                  </a:cubicBezTo>
                  <a:cubicBezTo>
                    <a:pt x="208598" y="47625"/>
                    <a:pt x="210502" y="43815"/>
                    <a:pt x="213360" y="40958"/>
                  </a:cubicBezTo>
                  <a:cubicBezTo>
                    <a:pt x="216217" y="38100"/>
                    <a:pt x="219075" y="35243"/>
                    <a:pt x="223838" y="34290"/>
                  </a:cubicBezTo>
                  <a:cubicBezTo>
                    <a:pt x="227648" y="32385"/>
                    <a:pt x="232410" y="31433"/>
                    <a:pt x="238125" y="31433"/>
                  </a:cubicBezTo>
                  <a:cubicBezTo>
                    <a:pt x="248602" y="31433"/>
                    <a:pt x="256223" y="34290"/>
                    <a:pt x="261938" y="40005"/>
                  </a:cubicBezTo>
                  <a:cubicBezTo>
                    <a:pt x="266700" y="45720"/>
                    <a:pt x="269558" y="53340"/>
                    <a:pt x="269558" y="63818"/>
                  </a:cubicBezTo>
                  <a:lnTo>
                    <a:pt x="203835" y="63818"/>
                  </a:lnTo>
                  <a:close/>
                  <a:moveTo>
                    <a:pt x="266700" y="108585"/>
                  </a:moveTo>
                  <a:cubicBezTo>
                    <a:pt x="263842" y="121920"/>
                    <a:pt x="254317" y="128588"/>
                    <a:pt x="239077" y="128588"/>
                  </a:cubicBezTo>
                  <a:cubicBezTo>
                    <a:pt x="227648" y="128588"/>
                    <a:pt x="219075" y="124778"/>
                    <a:pt x="213360" y="118110"/>
                  </a:cubicBezTo>
                  <a:cubicBezTo>
                    <a:pt x="207645" y="111443"/>
                    <a:pt x="204788" y="101918"/>
                    <a:pt x="203835" y="89535"/>
                  </a:cubicBezTo>
                  <a:lnTo>
                    <a:pt x="307658" y="89535"/>
                  </a:lnTo>
                  <a:lnTo>
                    <a:pt x="307658" y="73343"/>
                  </a:lnTo>
                  <a:cubicBezTo>
                    <a:pt x="307658" y="51435"/>
                    <a:pt x="301942" y="33338"/>
                    <a:pt x="290513" y="20003"/>
                  </a:cubicBezTo>
                  <a:cubicBezTo>
                    <a:pt x="279083" y="6668"/>
                    <a:pt x="261938" y="0"/>
                    <a:pt x="239077" y="0"/>
                  </a:cubicBezTo>
                  <a:cubicBezTo>
                    <a:pt x="227648" y="0"/>
                    <a:pt x="218123" y="1905"/>
                    <a:pt x="208598" y="5715"/>
                  </a:cubicBezTo>
                  <a:cubicBezTo>
                    <a:pt x="199073" y="9525"/>
                    <a:pt x="191452" y="14288"/>
                    <a:pt x="184785" y="20955"/>
                  </a:cubicBezTo>
                  <a:cubicBezTo>
                    <a:pt x="178118" y="27623"/>
                    <a:pt x="173355" y="36195"/>
                    <a:pt x="169545" y="45720"/>
                  </a:cubicBezTo>
                  <a:cubicBezTo>
                    <a:pt x="165735" y="55245"/>
                    <a:pt x="163830" y="66675"/>
                    <a:pt x="163830" y="79058"/>
                  </a:cubicBezTo>
                  <a:cubicBezTo>
                    <a:pt x="163830" y="103823"/>
                    <a:pt x="170498" y="123825"/>
                    <a:pt x="182880" y="137160"/>
                  </a:cubicBezTo>
                  <a:cubicBezTo>
                    <a:pt x="195263" y="150495"/>
                    <a:pt x="214313" y="158115"/>
                    <a:pt x="239077" y="158115"/>
                  </a:cubicBezTo>
                  <a:cubicBezTo>
                    <a:pt x="260033" y="158115"/>
                    <a:pt x="275273" y="153353"/>
                    <a:pt x="285750" y="144780"/>
                  </a:cubicBezTo>
                  <a:cubicBezTo>
                    <a:pt x="296228" y="136208"/>
                    <a:pt x="302895" y="123825"/>
                    <a:pt x="305753" y="106680"/>
                  </a:cubicBezTo>
                  <a:lnTo>
                    <a:pt x="266700" y="106680"/>
                  </a:lnTo>
                  <a:close/>
                  <a:moveTo>
                    <a:pt x="97155" y="96203"/>
                  </a:moveTo>
                  <a:cubicBezTo>
                    <a:pt x="97155" y="101918"/>
                    <a:pt x="96202" y="107633"/>
                    <a:pt x="93345" y="111443"/>
                  </a:cubicBezTo>
                  <a:cubicBezTo>
                    <a:pt x="91440" y="115253"/>
                    <a:pt x="88582" y="119063"/>
                    <a:pt x="84773" y="121920"/>
                  </a:cubicBezTo>
                  <a:cubicBezTo>
                    <a:pt x="78105" y="126683"/>
                    <a:pt x="69532" y="129540"/>
                    <a:pt x="60007" y="129540"/>
                  </a:cubicBezTo>
                  <a:cubicBezTo>
                    <a:pt x="54293" y="129540"/>
                    <a:pt x="49530" y="127635"/>
                    <a:pt x="45720" y="124778"/>
                  </a:cubicBezTo>
                  <a:cubicBezTo>
                    <a:pt x="41910" y="121920"/>
                    <a:pt x="40957" y="118110"/>
                    <a:pt x="40957" y="113348"/>
                  </a:cubicBezTo>
                  <a:cubicBezTo>
                    <a:pt x="40957" y="110490"/>
                    <a:pt x="40957" y="106680"/>
                    <a:pt x="42863" y="104775"/>
                  </a:cubicBezTo>
                  <a:cubicBezTo>
                    <a:pt x="43815" y="101918"/>
                    <a:pt x="45720" y="100013"/>
                    <a:pt x="48577" y="98108"/>
                  </a:cubicBezTo>
                  <a:cubicBezTo>
                    <a:pt x="51435" y="96203"/>
                    <a:pt x="55245" y="94298"/>
                    <a:pt x="60007" y="93345"/>
                  </a:cubicBezTo>
                  <a:cubicBezTo>
                    <a:pt x="64770" y="92393"/>
                    <a:pt x="72390" y="91440"/>
                    <a:pt x="80010" y="90488"/>
                  </a:cubicBezTo>
                  <a:lnTo>
                    <a:pt x="98107" y="89535"/>
                  </a:lnTo>
                  <a:lnTo>
                    <a:pt x="98107" y="96203"/>
                  </a:lnTo>
                  <a:close/>
                  <a:moveTo>
                    <a:pt x="98107" y="155258"/>
                  </a:moveTo>
                  <a:lnTo>
                    <a:pt x="136208" y="155258"/>
                  </a:lnTo>
                  <a:lnTo>
                    <a:pt x="136208" y="60960"/>
                  </a:lnTo>
                  <a:cubicBezTo>
                    <a:pt x="136208" y="51435"/>
                    <a:pt x="135255" y="43815"/>
                    <a:pt x="133350" y="36195"/>
                  </a:cubicBezTo>
                  <a:cubicBezTo>
                    <a:pt x="131445" y="28575"/>
                    <a:pt x="127635" y="22860"/>
                    <a:pt x="122873" y="17145"/>
                  </a:cubicBezTo>
                  <a:cubicBezTo>
                    <a:pt x="118110" y="12383"/>
                    <a:pt x="111443" y="7620"/>
                    <a:pt x="103823" y="5715"/>
                  </a:cubicBezTo>
                  <a:cubicBezTo>
                    <a:pt x="96202" y="3810"/>
                    <a:pt x="85725" y="1905"/>
                    <a:pt x="74295" y="1905"/>
                  </a:cubicBezTo>
                  <a:cubicBezTo>
                    <a:pt x="55245" y="1905"/>
                    <a:pt x="40957" y="5715"/>
                    <a:pt x="29527" y="12383"/>
                  </a:cubicBezTo>
                  <a:cubicBezTo>
                    <a:pt x="18098" y="19050"/>
                    <a:pt x="11430" y="30480"/>
                    <a:pt x="8573" y="46672"/>
                  </a:cubicBezTo>
                  <a:lnTo>
                    <a:pt x="44768" y="50483"/>
                  </a:lnTo>
                  <a:cubicBezTo>
                    <a:pt x="46673" y="38100"/>
                    <a:pt x="56198" y="32385"/>
                    <a:pt x="71438" y="32385"/>
                  </a:cubicBezTo>
                  <a:cubicBezTo>
                    <a:pt x="78105" y="32385"/>
                    <a:pt x="83820" y="34290"/>
                    <a:pt x="89535" y="37147"/>
                  </a:cubicBezTo>
                  <a:cubicBezTo>
                    <a:pt x="94298" y="40958"/>
                    <a:pt x="97155" y="46672"/>
                    <a:pt x="97155" y="56197"/>
                  </a:cubicBezTo>
                  <a:lnTo>
                    <a:pt x="97155" y="62865"/>
                  </a:lnTo>
                  <a:lnTo>
                    <a:pt x="78105" y="63818"/>
                  </a:lnTo>
                  <a:cubicBezTo>
                    <a:pt x="68580" y="63818"/>
                    <a:pt x="59055" y="64770"/>
                    <a:pt x="49530" y="66675"/>
                  </a:cubicBezTo>
                  <a:cubicBezTo>
                    <a:pt x="40005" y="68580"/>
                    <a:pt x="32385" y="70485"/>
                    <a:pt x="24765" y="74295"/>
                  </a:cubicBezTo>
                  <a:cubicBezTo>
                    <a:pt x="17145" y="78105"/>
                    <a:pt x="11430" y="82868"/>
                    <a:pt x="6668" y="89535"/>
                  </a:cubicBezTo>
                  <a:cubicBezTo>
                    <a:pt x="1905" y="96203"/>
                    <a:pt x="0" y="104775"/>
                    <a:pt x="0" y="114300"/>
                  </a:cubicBezTo>
                  <a:cubicBezTo>
                    <a:pt x="0" y="121920"/>
                    <a:pt x="952" y="128588"/>
                    <a:pt x="3810" y="134303"/>
                  </a:cubicBezTo>
                  <a:cubicBezTo>
                    <a:pt x="6668" y="140018"/>
                    <a:pt x="10477" y="144780"/>
                    <a:pt x="14288" y="148590"/>
                  </a:cubicBezTo>
                  <a:cubicBezTo>
                    <a:pt x="19050" y="152400"/>
                    <a:pt x="23813" y="155258"/>
                    <a:pt x="29527" y="156210"/>
                  </a:cubicBezTo>
                  <a:cubicBezTo>
                    <a:pt x="35243" y="157163"/>
                    <a:pt x="41910" y="159068"/>
                    <a:pt x="48577" y="159068"/>
                  </a:cubicBezTo>
                  <a:cubicBezTo>
                    <a:pt x="60007" y="159068"/>
                    <a:pt x="69532" y="157163"/>
                    <a:pt x="77152" y="152400"/>
                  </a:cubicBezTo>
                  <a:cubicBezTo>
                    <a:pt x="84773" y="147638"/>
                    <a:pt x="91440" y="142875"/>
                    <a:pt x="97155" y="136208"/>
                  </a:cubicBezTo>
                  <a:lnTo>
                    <a:pt x="97155" y="15525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143303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4 Divider (Teal/Green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598E000-3622-4651-9CD5-06FD599F2026}"/>
              </a:ext>
            </a:extLst>
          </p:cNvPr>
          <p:cNvSpPr/>
          <p:nvPr userDrawn="1"/>
        </p:nvSpPr>
        <p:spPr>
          <a:xfrm>
            <a:off x="0" y="-3739"/>
            <a:ext cx="12192000" cy="6865477"/>
          </a:xfrm>
          <a:prstGeom prst="rect">
            <a:avLst/>
          </a:prstGeom>
          <a:solidFill>
            <a:srgbClr val="61DFDF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6E18BDE-80FF-4183-AEAC-886BF28599AA}"/>
              </a:ext>
            </a:extLst>
          </p:cNvPr>
          <p:cNvGrpSpPr/>
          <p:nvPr userDrawn="1"/>
        </p:nvGrpSpPr>
        <p:grpSpPr>
          <a:xfrm>
            <a:off x="10601983" y="286755"/>
            <a:ext cx="1297917" cy="302151"/>
            <a:chOff x="10601983" y="286755"/>
            <a:chExt cx="1297917" cy="302151"/>
          </a:xfrm>
          <a:solidFill>
            <a:schemeClr val="bg1"/>
          </a:solidFill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D19F99E9-6326-40EC-AC37-560DE41CF7E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601983" y="296256"/>
              <a:ext cx="273646" cy="283148"/>
            </a:xfrm>
            <a:custGeom>
              <a:avLst/>
              <a:gdLst>
                <a:gd name="T0" fmla="*/ 205 w 467"/>
                <a:gd name="T1" fmla="*/ 280 h 480"/>
                <a:gd name="T2" fmla="*/ 205 w 467"/>
                <a:gd name="T3" fmla="*/ 280 h 480"/>
                <a:gd name="T4" fmla="*/ 274 w 467"/>
                <a:gd name="T5" fmla="*/ 114 h 480"/>
                <a:gd name="T6" fmla="*/ 275 w 467"/>
                <a:gd name="T7" fmla="*/ 114 h 480"/>
                <a:gd name="T8" fmla="*/ 311 w 467"/>
                <a:gd name="T9" fmla="*/ 280 h 480"/>
                <a:gd name="T10" fmla="*/ 205 w 467"/>
                <a:gd name="T11" fmla="*/ 280 h 480"/>
                <a:gd name="T12" fmla="*/ 205 w 467"/>
                <a:gd name="T13" fmla="*/ 280 h 480"/>
                <a:gd name="T14" fmla="*/ 353 w 467"/>
                <a:gd name="T15" fmla="*/ 480 h 480"/>
                <a:gd name="T16" fmla="*/ 353 w 467"/>
                <a:gd name="T17" fmla="*/ 480 h 480"/>
                <a:gd name="T18" fmla="*/ 467 w 467"/>
                <a:gd name="T19" fmla="*/ 480 h 480"/>
                <a:gd name="T20" fmla="*/ 356 w 467"/>
                <a:gd name="T21" fmla="*/ 0 h 480"/>
                <a:gd name="T22" fmla="*/ 226 w 467"/>
                <a:gd name="T23" fmla="*/ 0 h 480"/>
                <a:gd name="T24" fmla="*/ 0 w 467"/>
                <a:gd name="T25" fmla="*/ 480 h 480"/>
                <a:gd name="T26" fmla="*/ 121 w 467"/>
                <a:gd name="T27" fmla="*/ 480 h 480"/>
                <a:gd name="T28" fmla="*/ 160 w 467"/>
                <a:gd name="T29" fmla="*/ 386 h 480"/>
                <a:gd name="T30" fmla="*/ 333 w 467"/>
                <a:gd name="T31" fmla="*/ 386 h 480"/>
                <a:gd name="T32" fmla="*/ 353 w 467"/>
                <a:gd name="T33" fmla="*/ 48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7" h="480">
                  <a:moveTo>
                    <a:pt x="205" y="280"/>
                  </a:moveTo>
                  <a:lnTo>
                    <a:pt x="205" y="280"/>
                  </a:lnTo>
                  <a:lnTo>
                    <a:pt x="274" y="114"/>
                  </a:lnTo>
                  <a:lnTo>
                    <a:pt x="275" y="114"/>
                  </a:lnTo>
                  <a:lnTo>
                    <a:pt x="311" y="280"/>
                  </a:lnTo>
                  <a:lnTo>
                    <a:pt x="205" y="280"/>
                  </a:lnTo>
                  <a:lnTo>
                    <a:pt x="205" y="280"/>
                  </a:lnTo>
                  <a:close/>
                  <a:moveTo>
                    <a:pt x="353" y="480"/>
                  </a:moveTo>
                  <a:lnTo>
                    <a:pt x="353" y="480"/>
                  </a:lnTo>
                  <a:lnTo>
                    <a:pt x="467" y="480"/>
                  </a:lnTo>
                  <a:lnTo>
                    <a:pt x="356" y="0"/>
                  </a:lnTo>
                  <a:lnTo>
                    <a:pt x="226" y="0"/>
                  </a:lnTo>
                  <a:lnTo>
                    <a:pt x="0" y="480"/>
                  </a:lnTo>
                  <a:lnTo>
                    <a:pt x="121" y="480"/>
                  </a:lnTo>
                  <a:lnTo>
                    <a:pt x="160" y="386"/>
                  </a:lnTo>
                  <a:lnTo>
                    <a:pt x="333" y="386"/>
                  </a:lnTo>
                  <a:lnTo>
                    <a:pt x="353" y="48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9FD03E5F-1649-48B8-941E-31A1FEA3558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875629" y="296256"/>
              <a:ext cx="241341" cy="283148"/>
            </a:xfrm>
            <a:custGeom>
              <a:avLst/>
              <a:gdLst>
                <a:gd name="T0" fmla="*/ 325 w 410"/>
                <a:gd name="T1" fmla="*/ 295 h 480"/>
                <a:gd name="T2" fmla="*/ 325 w 410"/>
                <a:gd name="T3" fmla="*/ 295 h 480"/>
                <a:gd name="T4" fmla="*/ 28 w 410"/>
                <a:gd name="T5" fmla="*/ 295 h 480"/>
                <a:gd name="T6" fmla="*/ 45 w 410"/>
                <a:gd name="T7" fmla="*/ 184 h 480"/>
                <a:gd name="T8" fmla="*/ 341 w 410"/>
                <a:gd name="T9" fmla="*/ 184 h 480"/>
                <a:gd name="T10" fmla="*/ 325 w 410"/>
                <a:gd name="T11" fmla="*/ 295 h 480"/>
                <a:gd name="T12" fmla="*/ 325 w 410"/>
                <a:gd name="T13" fmla="*/ 295 h 480"/>
                <a:gd name="T14" fmla="*/ 393 w 410"/>
                <a:gd name="T15" fmla="*/ 111 h 480"/>
                <a:gd name="T16" fmla="*/ 393 w 410"/>
                <a:gd name="T17" fmla="*/ 111 h 480"/>
                <a:gd name="T18" fmla="*/ 55 w 410"/>
                <a:gd name="T19" fmla="*/ 111 h 480"/>
                <a:gd name="T20" fmla="*/ 72 w 410"/>
                <a:gd name="T21" fmla="*/ 0 h 480"/>
                <a:gd name="T22" fmla="*/ 410 w 410"/>
                <a:gd name="T23" fmla="*/ 0 h 480"/>
                <a:gd name="T24" fmla="*/ 393 w 410"/>
                <a:gd name="T25" fmla="*/ 111 h 480"/>
                <a:gd name="T26" fmla="*/ 393 w 410"/>
                <a:gd name="T27" fmla="*/ 111 h 480"/>
                <a:gd name="T28" fmla="*/ 354 w 410"/>
                <a:gd name="T29" fmla="*/ 368 h 480"/>
                <a:gd name="T30" fmla="*/ 354 w 410"/>
                <a:gd name="T31" fmla="*/ 368 h 480"/>
                <a:gd name="T32" fmla="*/ 17 w 410"/>
                <a:gd name="T33" fmla="*/ 368 h 480"/>
                <a:gd name="T34" fmla="*/ 0 w 410"/>
                <a:gd name="T35" fmla="*/ 480 h 480"/>
                <a:gd name="T36" fmla="*/ 338 w 410"/>
                <a:gd name="T37" fmla="*/ 480 h 480"/>
                <a:gd name="T38" fmla="*/ 354 w 410"/>
                <a:gd name="T39" fmla="*/ 368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10" h="480">
                  <a:moveTo>
                    <a:pt x="325" y="295"/>
                  </a:moveTo>
                  <a:lnTo>
                    <a:pt x="325" y="295"/>
                  </a:lnTo>
                  <a:lnTo>
                    <a:pt x="28" y="295"/>
                  </a:lnTo>
                  <a:lnTo>
                    <a:pt x="45" y="184"/>
                  </a:lnTo>
                  <a:lnTo>
                    <a:pt x="341" y="184"/>
                  </a:lnTo>
                  <a:lnTo>
                    <a:pt x="325" y="295"/>
                  </a:lnTo>
                  <a:lnTo>
                    <a:pt x="325" y="295"/>
                  </a:lnTo>
                  <a:close/>
                  <a:moveTo>
                    <a:pt x="393" y="111"/>
                  </a:moveTo>
                  <a:lnTo>
                    <a:pt x="393" y="111"/>
                  </a:lnTo>
                  <a:lnTo>
                    <a:pt x="55" y="111"/>
                  </a:lnTo>
                  <a:lnTo>
                    <a:pt x="72" y="0"/>
                  </a:lnTo>
                  <a:lnTo>
                    <a:pt x="410" y="0"/>
                  </a:lnTo>
                  <a:lnTo>
                    <a:pt x="393" y="111"/>
                  </a:lnTo>
                  <a:lnTo>
                    <a:pt x="393" y="111"/>
                  </a:lnTo>
                  <a:close/>
                  <a:moveTo>
                    <a:pt x="354" y="368"/>
                  </a:moveTo>
                  <a:lnTo>
                    <a:pt x="354" y="368"/>
                  </a:lnTo>
                  <a:lnTo>
                    <a:pt x="17" y="368"/>
                  </a:lnTo>
                  <a:lnTo>
                    <a:pt x="0" y="480"/>
                  </a:lnTo>
                  <a:lnTo>
                    <a:pt x="338" y="480"/>
                  </a:lnTo>
                  <a:lnTo>
                    <a:pt x="354" y="36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594BAD7F-8776-47A3-9B12-8810B4CA039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096065" y="290556"/>
              <a:ext cx="235639" cy="294550"/>
            </a:xfrm>
            <a:custGeom>
              <a:avLst/>
              <a:gdLst>
                <a:gd name="T0" fmla="*/ 351 w 400"/>
                <a:gd name="T1" fmla="*/ 366 h 499"/>
                <a:gd name="T2" fmla="*/ 351 w 400"/>
                <a:gd name="T3" fmla="*/ 366 h 499"/>
                <a:gd name="T4" fmla="*/ 247 w 400"/>
                <a:gd name="T5" fmla="*/ 384 h 499"/>
                <a:gd name="T6" fmla="*/ 124 w 400"/>
                <a:gd name="T7" fmla="*/ 255 h 499"/>
                <a:gd name="T8" fmla="*/ 271 w 400"/>
                <a:gd name="T9" fmla="*/ 115 h 499"/>
                <a:gd name="T10" fmla="*/ 377 w 400"/>
                <a:gd name="T11" fmla="*/ 155 h 499"/>
                <a:gd name="T12" fmla="*/ 400 w 400"/>
                <a:gd name="T13" fmla="*/ 40 h 499"/>
                <a:gd name="T14" fmla="*/ 262 w 400"/>
                <a:gd name="T15" fmla="*/ 0 h 499"/>
                <a:gd name="T16" fmla="*/ 5 w 400"/>
                <a:gd name="T17" fmla="*/ 260 h 499"/>
                <a:gd name="T18" fmla="*/ 227 w 400"/>
                <a:gd name="T19" fmla="*/ 499 h 499"/>
                <a:gd name="T20" fmla="*/ 334 w 400"/>
                <a:gd name="T21" fmla="*/ 482 h 499"/>
                <a:gd name="T22" fmla="*/ 351 w 400"/>
                <a:gd name="T23" fmla="*/ 366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00" h="499">
                  <a:moveTo>
                    <a:pt x="351" y="366"/>
                  </a:moveTo>
                  <a:lnTo>
                    <a:pt x="351" y="366"/>
                  </a:lnTo>
                  <a:cubicBezTo>
                    <a:pt x="319" y="381"/>
                    <a:pt x="271" y="384"/>
                    <a:pt x="247" y="384"/>
                  </a:cubicBezTo>
                  <a:cubicBezTo>
                    <a:pt x="171" y="384"/>
                    <a:pt x="121" y="332"/>
                    <a:pt x="124" y="255"/>
                  </a:cubicBezTo>
                  <a:cubicBezTo>
                    <a:pt x="126" y="174"/>
                    <a:pt x="188" y="115"/>
                    <a:pt x="271" y="115"/>
                  </a:cubicBezTo>
                  <a:cubicBezTo>
                    <a:pt x="311" y="115"/>
                    <a:pt x="346" y="128"/>
                    <a:pt x="377" y="155"/>
                  </a:cubicBezTo>
                  <a:lnTo>
                    <a:pt x="400" y="40"/>
                  </a:lnTo>
                  <a:cubicBezTo>
                    <a:pt x="352" y="12"/>
                    <a:pt x="312" y="0"/>
                    <a:pt x="262" y="0"/>
                  </a:cubicBezTo>
                  <a:cubicBezTo>
                    <a:pt x="124" y="0"/>
                    <a:pt x="10" y="115"/>
                    <a:pt x="5" y="260"/>
                  </a:cubicBezTo>
                  <a:cubicBezTo>
                    <a:pt x="0" y="400"/>
                    <a:pt x="92" y="499"/>
                    <a:pt x="227" y="499"/>
                  </a:cubicBezTo>
                  <a:cubicBezTo>
                    <a:pt x="251" y="499"/>
                    <a:pt x="302" y="496"/>
                    <a:pt x="334" y="482"/>
                  </a:cubicBezTo>
                  <a:lnTo>
                    <a:pt x="351" y="36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8">
              <a:extLst>
                <a:ext uri="{FF2B5EF4-FFF2-40B4-BE49-F238E27FC236}">
                  <a16:creationId xmlns:a16="http://schemas.microsoft.com/office/drawing/2014/main" id="{94066F6C-6853-4D77-9BA5-CFBA04BB811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308901" y="286755"/>
              <a:ext cx="285048" cy="302151"/>
            </a:xfrm>
            <a:custGeom>
              <a:avLst/>
              <a:gdLst>
                <a:gd name="T0" fmla="*/ 355 w 484"/>
                <a:gd name="T1" fmla="*/ 274 h 514"/>
                <a:gd name="T2" fmla="*/ 355 w 484"/>
                <a:gd name="T3" fmla="*/ 274 h 514"/>
                <a:gd name="T4" fmla="*/ 281 w 484"/>
                <a:gd name="T5" fmla="*/ 117 h 514"/>
                <a:gd name="T6" fmla="*/ 134 w 484"/>
                <a:gd name="T7" fmla="*/ 241 h 514"/>
                <a:gd name="T8" fmla="*/ 208 w 484"/>
                <a:gd name="T9" fmla="*/ 398 h 514"/>
                <a:gd name="T10" fmla="*/ 355 w 484"/>
                <a:gd name="T11" fmla="*/ 274 h 514"/>
                <a:gd name="T12" fmla="*/ 355 w 484"/>
                <a:gd name="T13" fmla="*/ 274 h 514"/>
                <a:gd name="T14" fmla="*/ 276 w 484"/>
                <a:gd name="T15" fmla="*/ 9 h 514"/>
                <a:gd name="T16" fmla="*/ 276 w 484"/>
                <a:gd name="T17" fmla="*/ 9 h 514"/>
                <a:gd name="T18" fmla="*/ 470 w 484"/>
                <a:gd name="T19" fmla="*/ 263 h 514"/>
                <a:gd name="T20" fmla="*/ 208 w 484"/>
                <a:gd name="T21" fmla="*/ 504 h 514"/>
                <a:gd name="T22" fmla="*/ 14 w 484"/>
                <a:gd name="T23" fmla="*/ 251 h 514"/>
                <a:gd name="T24" fmla="*/ 276 w 484"/>
                <a:gd name="T25" fmla="*/ 9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84" h="514">
                  <a:moveTo>
                    <a:pt x="355" y="274"/>
                  </a:moveTo>
                  <a:lnTo>
                    <a:pt x="355" y="274"/>
                  </a:lnTo>
                  <a:cubicBezTo>
                    <a:pt x="373" y="193"/>
                    <a:pt x="343" y="130"/>
                    <a:pt x="281" y="117"/>
                  </a:cubicBezTo>
                  <a:cubicBezTo>
                    <a:pt x="214" y="104"/>
                    <a:pt x="152" y="155"/>
                    <a:pt x="134" y="241"/>
                  </a:cubicBezTo>
                  <a:cubicBezTo>
                    <a:pt x="117" y="322"/>
                    <a:pt x="147" y="385"/>
                    <a:pt x="208" y="398"/>
                  </a:cubicBezTo>
                  <a:cubicBezTo>
                    <a:pt x="276" y="412"/>
                    <a:pt x="337" y="360"/>
                    <a:pt x="355" y="274"/>
                  </a:cubicBezTo>
                  <a:lnTo>
                    <a:pt x="355" y="274"/>
                  </a:lnTo>
                  <a:close/>
                  <a:moveTo>
                    <a:pt x="276" y="9"/>
                  </a:moveTo>
                  <a:lnTo>
                    <a:pt x="276" y="9"/>
                  </a:lnTo>
                  <a:cubicBezTo>
                    <a:pt x="404" y="18"/>
                    <a:pt x="484" y="123"/>
                    <a:pt x="470" y="263"/>
                  </a:cubicBezTo>
                  <a:cubicBezTo>
                    <a:pt x="455" y="407"/>
                    <a:pt x="339" y="514"/>
                    <a:pt x="208" y="504"/>
                  </a:cubicBezTo>
                  <a:cubicBezTo>
                    <a:pt x="79" y="495"/>
                    <a:pt x="0" y="391"/>
                    <a:pt x="14" y="251"/>
                  </a:cubicBezTo>
                  <a:cubicBezTo>
                    <a:pt x="29" y="107"/>
                    <a:pt x="145" y="0"/>
                    <a:pt x="276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9">
              <a:extLst>
                <a:ext uri="{FF2B5EF4-FFF2-40B4-BE49-F238E27FC236}">
                  <a16:creationId xmlns:a16="http://schemas.microsoft.com/office/drawing/2014/main" id="{8876E4CF-7F76-4807-86E8-96F0A058048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565444" y="296256"/>
              <a:ext cx="334456" cy="283148"/>
            </a:xfrm>
            <a:custGeom>
              <a:avLst/>
              <a:gdLst>
                <a:gd name="T0" fmla="*/ 569 w 569"/>
                <a:gd name="T1" fmla="*/ 481 h 481"/>
                <a:gd name="T2" fmla="*/ 569 w 569"/>
                <a:gd name="T3" fmla="*/ 481 h 481"/>
                <a:gd name="T4" fmla="*/ 560 w 569"/>
                <a:gd name="T5" fmla="*/ 0 h 481"/>
                <a:gd name="T6" fmla="*/ 452 w 569"/>
                <a:gd name="T7" fmla="*/ 0 h 481"/>
                <a:gd name="T8" fmla="*/ 313 w 569"/>
                <a:gd name="T9" fmla="*/ 271 h 481"/>
                <a:gd name="T10" fmla="*/ 257 w 569"/>
                <a:gd name="T11" fmla="*/ 0 h 481"/>
                <a:gd name="T12" fmla="*/ 149 w 569"/>
                <a:gd name="T13" fmla="*/ 0 h 481"/>
                <a:gd name="T14" fmla="*/ 0 w 569"/>
                <a:gd name="T15" fmla="*/ 481 h 481"/>
                <a:gd name="T16" fmla="*/ 119 w 569"/>
                <a:gd name="T17" fmla="*/ 481 h 481"/>
                <a:gd name="T18" fmla="*/ 200 w 569"/>
                <a:gd name="T19" fmla="*/ 199 h 481"/>
                <a:gd name="T20" fmla="*/ 251 w 569"/>
                <a:gd name="T21" fmla="*/ 481 h 481"/>
                <a:gd name="T22" fmla="*/ 312 w 569"/>
                <a:gd name="T23" fmla="*/ 481 h 481"/>
                <a:gd name="T24" fmla="*/ 453 w 569"/>
                <a:gd name="T25" fmla="*/ 200 h 481"/>
                <a:gd name="T26" fmla="*/ 451 w 569"/>
                <a:gd name="T27" fmla="*/ 481 h 481"/>
                <a:gd name="T28" fmla="*/ 569 w 569"/>
                <a:gd name="T29" fmla="*/ 481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69" h="481">
                  <a:moveTo>
                    <a:pt x="569" y="481"/>
                  </a:moveTo>
                  <a:lnTo>
                    <a:pt x="569" y="481"/>
                  </a:lnTo>
                  <a:lnTo>
                    <a:pt x="560" y="0"/>
                  </a:lnTo>
                  <a:lnTo>
                    <a:pt x="452" y="0"/>
                  </a:lnTo>
                  <a:lnTo>
                    <a:pt x="313" y="271"/>
                  </a:lnTo>
                  <a:lnTo>
                    <a:pt x="257" y="0"/>
                  </a:lnTo>
                  <a:lnTo>
                    <a:pt x="149" y="0"/>
                  </a:lnTo>
                  <a:lnTo>
                    <a:pt x="0" y="481"/>
                  </a:lnTo>
                  <a:lnTo>
                    <a:pt x="119" y="481"/>
                  </a:lnTo>
                  <a:lnTo>
                    <a:pt x="200" y="199"/>
                  </a:lnTo>
                  <a:lnTo>
                    <a:pt x="251" y="481"/>
                  </a:lnTo>
                  <a:lnTo>
                    <a:pt x="312" y="481"/>
                  </a:lnTo>
                  <a:lnTo>
                    <a:pt x="453" y="200"/>
                  </a:lnTo>
                  <a:lnTo>
                    <a:pt x="451" y="481"/>
                  </a:lnTo>
                  <a:lnTo>
                    <a:pt x="569" y="48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87EC9E8-5BCD-4A15-A797-3ACB824EE9B8}"/>
              </a:ext>
            </a:extLst>
          </p:cNvPr>
          <p:cNvSpPr/>
          <p:nvPr userDrawn="1"/>
        </p:nvSpPr>
        <p:spPr>
          <a:xfrm>
            <a:off x="292100" y="6416265"/>
            <a:ext cx="2147637" cy="201600"/>
          </a:xfrm>
          <a:custGeom>
            <a:avLst/>
            <a:gdLst>
              <a:gd name="connsiteX0" fmla="*/ 57150 w 1227772"/>
              <a:gd name="connsiteY0" fmla="*/ 42863 h 115252"/>
              <a:gd name="connsiteX1" fmla="*/ 25718 w 1227772"/>
              <a:gd name="connsiteY1" fmla="*/ 80010 h 115252"/>
              <a:gd name="connsiteX2" fmla="*/ 20955 w 1227772"/>
              <a:gd name="connsiteY2" fmla="*/ 80010 h 115252"/>
              <a:gd name="connsiteX3" fmla="*/ 20955 w 1227772"/>
              <a:gd name="connsiteY3" fmla="*/ 4763 h 115252"/>
              <a:gd name="connsiteX4" fmla="*/ 23813 w 1227772"/>
              <a:gd name="connsiteY4" fmla="*/ 4763 h 115252"/>
              <a:gd name="connsiteX5" fmla="*/ 57150 w 1227772"/>
              <a:gd name="connsiteY5" fmla="*/ 42863 h 115252"/>
              <a:gd name="connsiteX6" fmla="*/ 70485 w 1227772"/>
              <a:gd name="connsiteY6" fmla="*/ 43815 h 115252"/>
              <a:gd name="connsiteX7" fmla="*/ 27622 w 1227772"/>
              <a:gd name="connsiteY7" fmla="*/ 0 h 115252"/>
              <a:gd name="connsiteX8" fmla="*/ 0 w 1227772"/>
              <a:gd name="connsiteY8" fmla="*/ 0 h 115252"/>
              <a:gd name="connsiteX9" fmla="*/ 0 w 1227772"/>
              <a:gd name="connsiteY9" fmla="*/ 4763 h 115252"/>
              <a:gd name="connsiteX10" fmla="*/ 9525 w 1227772"/>
              <a:gd name="connsiteY10" fmla="*/ 5715 h 115252"/>
              <a:gd name="connsiteX11" fmla="*/ 9525 w 1227772"/>
              <a:gd name="connsiteY11" fmla="*/ 80963 h 115252"/>
              <a:gd name="connsiteX12" fmla="*/ 0 w 1227772"/>
              <a:gd name="connsiteY12" fmla="*/ 81915 h 115252"/>
              <a:gd name="connsiteX13" fmla="*/ 0 w 1227772"/>
              <a:gd name="connsiteY13" fmla="*/ 86677 h 115252"/>
              <a:gd name="connsiteX14" fmla="*/ 24765 w 1227772"/>
              <a:gd name="connsiteY14" fmla="*/ 86677 h 115252"/>
              <a:gd name="connsiteX15" fmla="*/ 70485 w 1227772"/>
              <a:gd name="connsiteY15" fmla="*/ 43815 h 115252"/>
              <a:gd name="connsiteX16" fmla="*/ 116205 w 1227772"/>
              <a:gd name="connsiteY16" fmla="*/ 50483 h 115252"/>
              <a:gd name="connsiteX17" fmla="*/ 91440 w 1227772"/>
              <a:gd name="connsiteY17" fmla="*/ 50483 h 115252"/>
              <a:gd name="connsiteX18" fmla="*/ 104775 w 1227772"/>
              <a:gd name="connsiteY18" fmla="*/ 32385 h 115252"/>
              <a:gd name="connsiteX19" fmla="*/ 115253 w 1227772"/>
              <a:gd name="connsiteY19" fmla="*/ 48577 h 115252"/>
              <a:gd name="connsiteX20" fmla="*/ 115253 w 1227772"/>
              <a:gd name="connsiteY20" fmla="*/ 50483 h 115252"/>
              <a:gd name="connsiteX21" fmla="*/ 126682 w 1227772"/>
              <a:gd name="connsiteY21" fmla="*/ 57150 h 115252"/>
              <a:gd name="connsiteX22" fmla="*/ 126682 w 1227772"/>
              <a:gd name="connsiteY22" fmla="*/ 52388 h 115252"/>
              <a:gd name="connsiteX23" fmla="*/ 104775 w 1227772"/>
              <a:gd name="connsiteY23" fmla="*/ 27623 h 115252"/>
              <a:gd name="connsiteX24" fmla="*/ 79057 w 1227772"/>
              <a:gd name="connsiteY24" fmla="*/ 58102 h 115252"/>
              <a:gd name="connsiteX25" fmla="*/ 103822 w 1227772"/>
              <a:gd name="connsiteY25" fmla="*/ 86677 h 115252"/>
              <a:gd name="connsiteX26" fmla="*/ 125730 w 1227772"/>
              <a:gd name="connsiteY26" fmla="*/ 71438 h 115252"/>
              <a:gd name="connsiteX27" fmla="*/ 120968 w 1227772"/>
              <a:gd name="connsiteY27" fmla="*/ 69533 h 115252"/>
              <a:gd name="connsiteX28" fmla="*/ 106680 w 1227772"/>
              <a:gd name="connsiteY28" fmla="*/ 79058 h 115252"/>
              <a:gd name="connsiteX29" fmla="*/ 91440 w 1227772"/>
              <a:gd name="connsiteY29" fmla="*/ 56198 h 115252"/>
              <a:gd name="connsiteX30" fmla="*/ 126682 w 1227772"/>
              <a:gd name="connsiteY30" fmla="*/ 56198 h 115252"/>
              <a:gd name="connsiteX31" fmla="*/ 132397 w 1227772"/>
              <a:gd name="connsiteY31" fmla="*/ 85725 h 115252"/>
              <a:gd name="connsiteX32" fmla="*/ 159068 w 1227772"/>
              <a:gd name="connsiteY32" fmla="*/ 85725 h 115252"/>
              <a:gd name="connsiteX33" fmla="*/ 159068 w 1227772"/>
              <a:gd name="connsiteY33" fmla="*/ 80963 h 115252"/>
              <a:gd name="connsiteX34" fmla="*/ 150495 w 1227772"/>
              <a:gd name="connsiteY34" fmla="*/ 80010 h 115252"/>
              <a:gd name="connsiteX35" fmla="*/ 150495 w 1227772"/>
              <a:gd name="connsiteY35" fmla="*/ 0 h 115252"/>
              <a:gd name="connsiteX36" fmla="*/ 131445 w 1227772"/>
              <a:gd name="connsiteY36" fmla="*/ 0 h 115252"/>
              <a:gd name="connsiteX37" fmla="*/ 131445 w 1227772"/>
              <a:gd name="connsiteY37" fmla="*/ 4763 h 115252"/>
              <a:gd name="connsiteX38" fmla="*/ 139065 w 1227772"/>
              <a:gd name="connsiteY38" fmla="*/ 5715 h 115252"/>
              <a:gd name="connsiteX39" fmla="*/ 139065 w 1227772"/>
              <a:gd name="connsiteY39" fmla="*/ 80010 h 115252"/>
              <a:gd name="connsiteX40" fmla="*/ 131445 w 1227772"/>
              <a:gd name="connsiteY40" fmla="*/ 80963 h 115252"/>
              <a:gd name="connsiteX41" fmla="*/ 131445 w 1227772"/>
              <a:gd name="connsiteY41" fmla="*/ 85725 h 115252"/>
              <a:gd name="connsiteX42" fmla="*/ 185738 w 1227772"/>
              <a:gd name="connsiteY42" fmla="*/ 12383 h 115252"/>
              <a:gd name="connsiteX43" fmla="*/ 178118 w 1227772"/>
              <a:gd name="connsiteY43" fmla="*/ 5715 h 115252"/>
              <a:gd name="connsiteX44" fmla="*/ 171450 w 1227772"/>
              <a:gd name="connsiteY44" fmla="*/ 12383 h 115252"/>
              <a:gd name="connsiteX45" fmla="*/ 178118 w 1227772"/>
              <a:gd name="connsiteY45" fmla="*/ 19050 h 115252"/>
              <a:gd name="connsiteX46" fmla="*/ 185738 w 1227772"/>
              <a:gd name="connsiteY46" fmla="*/ 12383 h 115252"/>
              <a:gd name="connsiteX47" fmla="*/ 166688 w 1227772"/>
              <a:gd name="connsiteY47" fmla="*/ 85725 h 115252"/>
              <a:gd name="connsiteX48" fmla="*/ 194310 w 1227772"/>
              <a:gd name="connsiteY48" fmla="*/ 85725 h 115252"/>
              <a:gd name="connsiteX49" fmla="*/ 194310 w 1227772"/>
              <a:gd name="connsiteY49" fmla="*/ 80963 h 115252"/>
              <a:gd name="connsiteX50" fmla="*/ 185738 w 1227772"/>
              <a:gd name="connsiteY50" fmla="*/ 80010 h 115252"/>
              <a:gd name="connsiteX51" fmla="*/ 185738 w 1227772"/>
              <a:gd name="connsiteY51" fmla="*/ 28575 h 115252"/>
              <a:gd name="connsiteX52" fmla="*/ 166688 w 1227772"/>
              <a:gd name="connsiteY52" fmla="*/ 28575 h 115252"/>
              <a:gd name="connsiteX53" fmla="*/ 166688 w 1227772"/>
              <a:gd name="connsiteY53" fmla="*/ 33338 h 115252"/>
              <a:gd name="connsiteX54" fmla="*/ 175260 w 1227772"/>
              <a:gd name="connsiteY54" fmla="*/ 34290 h 115252"/>
              <a:gd name="connsiteX55" fmla="*/ 175260 w 1227772"/>
              <a:gd name="connsiteY55" fmla="*/ 80963 h 115252"/>
              <a:gd name="connsiteX56" fmla="*/ 166688 w 1227772"/>
              <a:gd name="connsiteY56" fmla="*/ 81915 h 115252"/>
              <a:gd name="connsiteX57" fmla="*/ 166688 w 1227772"/>
              <a:gd name="connsiteY57" fmla="*/ 85725 h 115252"/>
              <a:gd name="connsiteX58" fmla="*/ 244793 w 1227772"/>
              <a:gd name="connsiteY58" fmla="*/ 33338 h 115252"/>
              <a:gd name="connsiteX59" fmla="*/ 250507 w 1227772"/>
              <a:gd name="connsiteY59" fmla="*/ 33338 h 115252"/>
              <a:gd name="connsiteX60" fmla="*/ 250507 w 1227772"/>
              <a:gd name="connsiteY60" fmla="*/ 28575 h 115252"/>
              <a:gd name="connsiteX61" fmla="*/ 230505 w 1227772"/>
              <a:gd name="connsiteY61" fmla="*/ 28575 h 115252"/>
              <a:gd name="connsiteX62" fmla="*/ 230505 w 1227772"/>
              <a:gd name="connsiteY62" fmla="*/ 33338 h 115252"/>
              <a:gd name="connsiteX63" fmla="*/ 238125 w 1227772"/>
              <a:gd name="connsiteY63" fmla="*/ 33338 h 115252"/>
              <a:gd name="connsiteX64" fmla="*/ 224790 w 1227772"/>
              <a:gd name="connsiteY64" fmla="*/ 73342 h 115252"/>
              <a:gd name="connsiteX65" fmla="*/ 211455 w 1227772"/>
              <a:gd name="connsiteY65" fmla="*/ 33338 h 115252"/>
              <a:gd name="connsiteX66" fmla="*/ 219075 w 1227772"/>
              <a:gd name="connsiteY66" fmla="*/ 33338 h 115252"/>
              <a:gd name="connsiteX67" fmla="*/ 219075 w 1227772"/>
              <a:gd name="connsiteY67" fmla="*/ 28575 h 115252"/>
              <a:gd name="connsiteX68" fmla="*/ 194310 w 1227772"/>
              <a:gd name="connsiteY68" fmla="*/ 28575 h 115252"/>
              <a:gd name="connsiteX69" fmla="*/ 194310 w 1227772"/>
              <a:gd name="connsiteY69" fmla="*/ 33338 h 115252"/>
              <a:gd name="connsiteX70" fmla="*/ 199072 w 1227772"/>
              <a:gd name="connsiteY70" fmla="*/ 33338 h 115252"/>
              <a:gd name="connsiteX71" fmla="*/ 217170 w 1227772"/>
              <a:gd name="connsiteY71" fmla="*/ 85725 h 115252"/>
              <a:gd name="connsiteX72" fmla="*/ 225743 w 1227772"/>
              <a:gd name="connsiteY72" fmla="*/ 85725 h 115252"/>
              <a:gd name="connsiteX73" fmla="*/ 244793 w 1227772"/>
              <a:gd name="connsiteY73" fmla="*/ 33338 h 115252"/>
              <a:gd name="connsiteX74" fmla="*/ 289560 w 1227772"/>
              <a:gd name="connsiteY74" fmla="*/ 50483 h 115252"/>
              <a:gd name="connsiteX75" fmla="*/ 264795 w 1227772"/>
              <a:gd name="connsiteY75" fmla="*/ 50483 h 115252"/>
              <a:gd name="connsiteX76" fmla="*/ 278130 w 1227772"/>
              <a:gd name="connsiteY76" fmla="*/ 32385 h 115252"/>
              <a:gd name="connsiteX77" fmla="*/ 288607 w 1227772"/>
              <a:gd name="connsiteY77" fmla="*/ 48577 h 115252"/>
              <a:gd name="connsiteX78" fmla="*/ 288607 w 1227772"/>
              <a:gd name="connsiteY78" fmla="*/ 50483 h 115252"/>
              <a:gd name="connsiteX79" fmla="*/ 300038 w 1227772"/>
              <a:gd name="connsiteY79" fmla="*/ 57150 h 115252"/>
              <a:gd name="connsiteX80" fmla="*/ 300038 w 1227772"/>
              <a:gd name="connsiteY80" fmla="*/ 52388 h 115252"/>
              <a:gd name="connsiteX81" fmla="*/ 278130 w 1227772"/>
              <a:gd name="connsiteY81" fmla="*/ 27623 h 115252"/>
              <a:gd name="connsiteX82" fmla="*/ 252413 w 1227772"/>
              <a:gd name="connsiteY82" fmla="*/ 58102 h 115252"/>
              <a:gd name="connsiteX83" fmla="*/ 277178 w 1227772"/>
              <a:gd name="connsiteY83" fmla="*/ 86677 h 115252"/>
              <a:gd name="connsiteX84" fmla="*/ 299085 w 1227772"/>
              <a:gd name="connsiteY84" fmla="*/ 71438 h 115252"/>
              <a:gd name="connsiteX85" fmla="*/ 294322 w 1227772"/>
              <a:gd name="connsiteY85" fmla="*/ 69533 h 115252"/>
              <a:gd name="connsiteX86" fmla="*/ 280035 w 1227772"/>
              <a:gd name="connsiteY86" fmla="*/ 79058 h 115252"/>
              <a:gd name="connsiteX87" fmla="*/ 264795 w 1227772"/>
              <a:gd name="connsiteY87" fmla="*/ 56198 h 115252"/>
              <a:gd name="connsiteX88" fmla="*/ 300038 w 1227772"/>
              <a:gd name="connsiteY88" fmla="*/ 56198 h 115252"/>
              <a:gd name="connsiteX89" fmla="*/ 352425 w 1227772"/>
              <a:gd name="connsiteY89" fmla="*/ 38100 h 115252"/>
              <a:gd name="connsiteX90" fmla="*/ 340995 w 1227772"/>
              <a:gd name="connsiteY90" fmla="*/ 27623 h 115252"/>
              <a:gd name="connsiteX91" fmla="*/ 324803 w 1227772"/>
              <a:gd name="connsiteY91" fmla="*/ 38100 h 115252"/>
              <a:gd name="connsiteX92" fmla="*/ 323850 w 1227772"/>
              <a:gd name="connsiteY92" fmla="*/ 28575 h 115252"/>
              <a:gd name="connsiteX93" fmla="*/ 307657 w 1227772"/>
              <a:gd name="connsiteY93" fmla="*/ 28575 h 115252"/>
              <a:gd name="connsiteX94" fmla="*/ 307657 w 1227772"/>
              <a:gd name="connsiteY94" fmla="*/ 33338 h 115252"/>
              <a:gd name="connsiteX95" fmla="*/ 315278 w 1227772"/>
              <a:gd name="connsiteY95" fmla="*/ 34290 h 115252"/>
              <a:gd name="connsiteX96" fmla="*/ 315278 w 1227772"/>
              <a:gd name="connsiteY96" fmla="*/ 80963 h 115252"/>
              <a:gd name="connsiteX97" fmla="*/ 307657 w 1227772"/>
              <a:gd name="connsiteY97" fmla="*/ 81915 h 115252"/>
              <a:gd name="connsiteX98" fmla="*/ 307657 w 1227772"/>
              <a:gd name="connsiteY98" fmla="*/ 86677 h 115252"/>
              <a:gd name="connsiteX99" fmla="*/ 338138 w 1227772"/>
              <a:gd name="connsiteY99" fmla="*/ 86677 h 115252"/>
              <a:gd name="connsiteX100" fmla="*/ 338138 w 1227772"/>
              <a:gd name="connsiteY100" fmla="*/ 81915 h 115252"/>
              <a:gd name="connsiteX101" fmla="*/ 325755 w 1227772"/>
              <a:gd name="connsiteY101" fmla="*/ 80963 h 115252"/>
              <a:gd name="connsiteX102" fmla="*/ 325755 w 1227772"/>
              <a:gd name="connsiteY102" fmla="*/ 49530 h 115252"/>
              <a:gd name="connsiteX103" fmla="*/ 337185 w 1227772"/>
              <a:gd name="connsiteY103" fmla="*/ 35242 h 115252"/>
              <a:gd name="connsiteX104" fmla="*/ 340995 w 1227772"/>
              <a:gd name="connsiteY104" fmla="*/ 38100 h 115252"/>
              <a:gd name="connsiteX105" fmla="*/ 340995 w 1227772"/>
              <a:gd name="connsiteY105" fmla="*/ 39052 h 115252"/>
              <a:gd name="connsiteX106" fmla="*/ 337185 w 1227772"/>
              <a:gd name="connsiteY106" fmla="*/ 40958 h 115252"/>
              <a:gd name="connsiteX107" fmla="*/ 344805 w 1227772"/>
              <a:gd name="connsiteY107" fmla="*/ 48577 h 115252"/>
              <a:gd name="connsiteX108" fmla="*/ 352425 w 1227772"/>
              <a:gd name="connsiteY108" fmla="*/ 38100 h 115252"/>
              <a:gd name="connsiteX109" fmla="*/ 378143 w 1227772"/>
              <a:gd name="connsiteY109" fmla="*/ 12383 h 115252"/>
              <a:gd name="connsiteX110" fmla="*/ 370522 w 1227772"/>
              <a:gd name="connsiteY110" fmla="*/ 5715 h 115252"/>
              <a:gd name="connsiteX111" fmla="*/ 363855 w 1227772"/>
              <a:gd name="connsiteY111" fmla="*/ 12383 h 115252"/>
              <a:gd name="connsiteX112" fmla="*/ 370522 w 1227772"/>
              <a:gd name="connsiteY112" fmla="*/ 19050 h 115252"/>
              <a:gd name="connsiteX113" fmla="*/ 378143 w 1227772"/>
              <a:gd name="connsiteY113" fmla="*/ 12383 h 115252"/>
              <a:gd name="connsiteX114" fmla="*/ 358140 w 1227772"/>
              <a:gd name="connsiteY114" fmla="*/ 85725 h 115252"/>
              <a:gd name="connsiteX115" fmla="*/ 385763 w 1227772"/>
              <a:gd name="connsiteY115" fmla="*/ 85725 h 115252"/>
              <a:gd name="connsiteX116" fmla="*/ 385763 w 1227772"/>
              <a:gd name="connsiteY116" fmla="*/ 80963 h 115252"/>
              <a:gd name="connsiteX117" fmla="*/ 377190 w 1227772"/>
              <a:gd name="connsiteY117" fmla="*/ 80010 h 115252"/>
              <a:gd name="connsiteX118" fmla="*/ 377190 w 1227772"/>
              <a:gd name="connsiteY118" fmla="*/ 28575 h 115252"/>
              <a:gd name="connsiteX119" fmla="*/ 358140 w 1227772"/>
              <a:gd name="connsiteY119" fmla="*/ 28575 h 115252"/>
              <a:gd name="connsiteX120" fmla="*/ 358140 w 1227772"/>
              <a:gd name="connsiteY120" fmla="*/ 33338 h 115252"/>
              <a:gd name="connsiteX121" fmla="*/ 366713 w 1227772"/>
              <a:gd name="connsiteY121" fmla="*/ 34290 h 115252"/>
              <a:gd name="connsiteX122" fmla="*/ 366713 w 1227772"/>
              <a:gd name="connsiteY122" fmla="*/ 80963 h 115252"/>
              <a:gd name="connsiteX123" fmla="*/ 358140 w 1227772"/>
              <a:gd name="connsiteY123" fmla="*/ 81915 h 115252"/>
              <a:gd name="connsiteX124" fmla="*/ 358140 w 1227772"/>
              <a:gd name="connsiteY124" fmla="*/ 85725 h 115252"/>
              <a:gd name="connsiteX125" fmla="*/ 429578 w 1227772"/>
              <a:gd name="connsiteY125" fmla="*/ 85725 h 115252"/>
              <a:gd name="connsiteX126" fmla="*/ 455295 w 1227772"/>
              <a:gd name="connsiteY126" fmla="*/ 85725 h 115252"/>
              <a:gd name="connsiteX127" fmla="*/ 455295 w 1227772"/>
              <a:gd name="connsiteY127" fmla="*/ 80963 h 115252"/>
              <a:gd name="connsiteX128" fmla="*/ 447675 w 1227772"/>
              <a:gd name="connsiteY128" fmla="*/ 80010 h 115252"/>
              <a:gd name="connsiteX129" fmla="*/ 447675 w 1227772"/>
              <a:gd name="connsiteY129" fmla="*/ 46673 h 115252"/>
              <a:gd name="connsiteX130" fmla="*/ 430530 w 1227772"/>
              <a:gd name="connsiteY130" fmla="*/ 27623 h 115252"/>
              <a:gd name="connsiteX131" fmla="*/ 410528 w 1227772"/>
              <a:gd name="connsiteY131" fmla="*/ 38100 h 115252"/>
              <a:gd name="connsiteX132" fmla="*/ 409575 w 1227772"/>
              <a:gd name="connsiteY132" fmla="*/ 28575 h 115252"/>
              <a:gd name="connsiteX133" fmla="*/ 393382 w 1227772"/>
              <a:gd name="connsiteY133" fmla="*/ 28575 h 115252"/>
              <a:gd name="connsiteX134" fmla="*/ 393382 w 1227772"/>
              <a:gd name="connsiteY134" fmla="*/ 33338 h 115252"/>
              <a:gd name="connsiteX135" fmla="*/ 401003 w 1227772"/>
              <a:gd name="connsiteY135" fmla="*/ 34290 h 115252"/>
              <a:gd name="connsiteX136" fmla="*/ 401003 w 1227772"/>
              <a:gd name="connsiteY136" fmla="*/ 80963 h 115252"/>
              <a:gd name="connsiteX137" fmla="*/ 393382 w 1227772"/>
              <a:gd name="connsiteY137" fmla="*/ 81915 h 115252"/>
              <a:gd name="connsiteX138" fmla="*/ 393382 w 1227772"/>
              <a:gd name="connsiteY138" fmla="*/ 86677 h 115252"/>
              <a:gd name="connsiteX139" fmla="*/ 419100 w 1227772"/>
              <a:gd name="connsiteY139" fmla="*/ 86677 h 115252"/>
              <a:gd name="connsiteX140" fmla="*/ 419100 w 1227772"/>
              <a:gd name="connsiteY140" fmla="*/ 81915 h 115252"/>
              <a:gd name="connsiteX141" fmla="*/ 411480 w 1227772"/>
              <a:gd name="connsiteY141" fmla="*/ 80963 h 115252"/>
              <a:gd name="connsiteX142" fmla="*/ 411480 w 1227772"/>
              <a:gd name="connsiteY142" fmla="*/ 50483 h 115252"/>
              <a:gd name="connsiteX143" fmla="*/ 425768 w 1227772"/>
              <a:gd name="connsiteY143" fmla="*/ 36195 h 115252"/>
              <a:gd name="connsiteX144" fmla="*/ 436245 w 1227772"/>
              <a:gd name="connsiteY144" fmla="*/ 48577 h 115252"/>
              <a:gd name="connsiteX145" fmla="*/ 436245 w 1227772"/>
              <a:gd name="connsiteY145" fmla="*/ 81915 h 115252"/>
              <a:gd name="connsiteX146" fmla="*/ 428625 w 1227772"/>
              <a:gd name="connsiteY146" fmla="*/ 82867 h 115252"/>
              <a:gd name="connsiteX147" fmla="*/ 428625 w 1227772"/>
              <a:gd name="connsiteY147" fmla="*/ 85725 h 115252"/>
              <a:gd name="connsiteX148" fmla="*/ 484822 w 1227772"/>
              <a:gd name="connsiteY148" fmla="*/ 87630 h 115252"/>
              <a:gd name="connsiteX149" fmla="*/ 501015 w 1227772"/>
              <a:gd name="connsiteY149" fmla="*/ 96202 h 115252"/>
              <a:gd name="connsiteX150" fmla="*/ 484822 w 1227772"/>
              <a:gd name="connsiteY150" fmla="*/ 107633 h 115252"/>
              <a:gd name="connsiteX151" fmla="*/ 466725 w 1227772"/>
              <a:gd name="connsiteY151" fmla="*/ 97155 h 115252"/>
              <a:gd name="connsiteX152" fmla="*/ 469582 w 1227772"/>
              <a:gd name="connsiteY152" fmla="*/ 87630 h 115252"/>
              <a:gd name="connsiteX153" fmla="*/ 484822 w 1227772"/>
              <a:gd name="connsiteY153" fmla="*/ 87630 h 115252"/>
              <a:gd name="connsiteX154" fmla="*/ 471488 w 1227772"/>
              <a:gd name="connsiteY154" fmla="*/ 46673 h 115252"/>
              <a:gd name="connsiteX155" fmla="*/ 481965 w 1227772"/>
              <a:gd name="connsiteY155" fmla="*/ 31433 h 115252"/>
              <a:gd name="connsiteX156" fmla="*/ 492443 w 1227772"/>
              <a:gd name="connsiteY156" fmla="*/ 46673 h 115252"/>
              <a:gd name="connsiteX157" fmla="*/ 481965 w 1227772"/>
              <a:gd name="connsiteY157" fmla="*/ 62865 h 115252"/>
              <a:gd name="connsiteX158" fmla="*/ 471488 w 1227772"/>
              <a:gd name="connsiteY158" fmla="*/ 46673 h 115252"/>
              <a:gd name="connsiteX159" fmla="*/ 471488 w 1227772"/>
              <a:gd name="connsiteY159" fmla="*/ 74295 h 115252"/>
              <a:gd name="connsiteX160" fmla="*/ 477203 w 1227772"/>
              <a:gd name="connsiteY160" fmla="*/ 67627 h 115252"/>
              <a:gd name="connsiteX161" fmla="*/ 483870 w 1227772"/>
              <a:gd name="connsiteY161" fmla="*/ 68580 h 115252"/>
              <a:gd name="connsiteX162" fmla="*/ 504825 w 1227772"/>
              <a:gd name="connsiteY162" fmla="*/ 47625 h 115252"/>
              <a:gd name="connsiteX163" fmla="*/ 499110 w 1227772"/>
              <a:gd name="connsiteY163" fmla="*/ 33338 h 115252"/>
              <a:gd name="connsiteX164" fmla="*/ 509588 w 1227772"/>
              <a:gd name="connsiteY164" fmla="*/ 31433 h 115252"/>
              <a:gd name="connsiteX165" fmla="*/ 509588 w 1227772"/>
              <a:gd name="connsiteY165" fmla="*/ 24765 h 115252"/>
              <a:gd name="connsiteX166" fmla="*/ 505778 w 1227772"/>
              <a:gd name="connsiteY166" fmla="*/ 23813 h 115252"/>
              <a:gd name="connsiteX167" fmla="*/ 495300 w 1227772"/>
              <a:gd name="connsiteY167" fmla="*/ 29527 h 115252"/>
              <a:gd name="connsiteX168" fmla="*/ 482918 w 1227772"/>
              <a:gd name="connsiteY168" fmla="*/ 26670 h 115252"/>
              <a:gd name="connsiteX169" fmla="*/ 460057 w 1227772"/>
              <a:gd name="connsiteY169" fmla="*/ 48577 h 115252"/>
              <a:gd name="connsiteX170" fmla="*/ 470535 w 1227772"/>
              <a:gd name="connsiteY170" fmla="*/ 66675 h 115252"/>
              <a:gd name="connsiteX171" fmla="*/ 460057 w 1227772"/>
              <a:gd name="connsiteY171" fmla="*/ 80010 h 115252"/>
              <a:gd name="connsiteX172" fmla="*/ 463868 w 1227772"/>
              <a:gd name="connsiteY172" fmla="*/ 86677 h 115252"/>
              <a:gd name="connsiteX173" fmla="*/ 456247 w 1227772"/>
              <a:gd name="connsiteY173" fmla="*/ 100965 h 115252"/>
              <a:gd name="connsiteX174" fmla="*/ 481013 w 1227772"/>
              <a:gd name="connsiteY174" fmla="*/ 115252 h 115252"/>
              <a:gd name="connsiteX175" fmla="*/ 508635 w 1227772"/>
              <a:gd name="connsiteY175" fmla="*/ 95250 h 115252"/>
              <a:gd name="connsiteX176" fmla="*/ 485775 w 1227772"/>
              <a:gd name="connsiteY176" fmla="*/ 78105 h 115252"/>
              <a:gd name="connsiteX177" fmla="*/ 475297 w 1227772"/>
              <a:gd name="connsiteY177" fmla="*/ 78105 h 115252"/>
              <a:gd name="connsiteX178" fmla="*/ 471488 w 1227772"/>
              <a:gd name="connsiteY178" fmla="*/ 74295 h 115252"/>
              <a:gd name="connsiteX179" fmla="*/ 572453 w 1227772"/>
              <a:gd name="connsiteY179" fmla="*/ 69533 h 115252"/>
              <a:gd name="connsiteX180" fmla="*/ 561022 w 1227772"/>
              <a:gd name="connsiteY180" fmla="*/ 80010 h 115252"/>
              <a:gd name="connsiteX181" fmla="*/ 553403 w 1227772"/>
              <a:gd name="connsiteY181" fmla="*/ 70485 h 115252"/>
              <a:gd name="connsiteX182" fmla="*/ 566738 w 1227772"/>
              <a:gd name="connsiteY182" fmla="*/ 59055 h 115252"/>
              <a:gd name="connsiteX183" fmla="*/ 572453 w 1227772"/>
              <a:gd name="connsiteY183" fmla="*/ 59055 h 115252"/>
              <a:gd name="connsiteX184" fmla="*/ 572453 w 1227772"/>
              <a:gd name="connsiteY184" fmla="*/ 69533 h 115252"/>
              <a:gd name="connsiteX185" fmla="*/ 583882 w 1227772"/>
              <a:gd name="connsiteY185" fmla="*/ 86677 h 115252"/>
              <a:gd name="connsiteX186" fmla="*/ 592455 w 1227772"/>
              <a:gd name="connsiteY186" fmla="*/ 84773 h 115252"/>
              <a:gd name="connsiteX187" fmla="*/ 591503 w 1227772"/>
              <a:gd name="connsiteY187" fmla="*/ 80963 h 115252"/>
              <a:gd name="connsiteX188" fmla="*/ 587693 w 1227772"/>
              <a:gd name="connsiteY188" fmla="*/ 81915 h 115252"/>
              <a:gd name="connsiteX189" fmla="*/ 583882 w 1227772"/>
              <a:gd name="connsiteY189" fmla="*/ 75248 h 115252"/>
              <a:gd name="connsiteX190" fmla="*/ 583882 w 1227772"/>
              <a:gd name="connsiteY190" fmla="*/ 49530 h 115252"/>
              <a:gd name="connsiteX191" fmla="*/ 563880 w 1227772"/>
              <a:gd name="connsiteY191" fmla="*/ 27623 h 115252"/>
              <a:gd name="connsiteX192" fmla="*/ 544830 w 1227772"/>
              <a:gd name="connsiteY192" fmla="*/ 41910 h 115252"/>
              <a:gd name="connsiteX193" fmla="*/ 551497 w 1227772"/>
              <a:gd name="connsiteY193" fmla="*/ 48577 h 115252"/>
              <a:gd name="connsiteX194" fmla="*/ 558165 w 1227772"/>
              <a:gd name="connsiteY194" fmla="*/ 42863 h 115252"/>
              <a:gd name="connsiteX195" fmla="*/ 557213 w 1227772"/>
              <a:gd name="connsiteY195" fmla="*/ 39052 h 115252"/>
              <a:gd name="connsiteX196" fmla="*/ 552450 w 1227772"/>
              <a:gd name="connsiteY196" fmla="*/ 39052 h 115252"/>
              <a:gd name="connsiteX197" fmla="*/ 552450 w 1227772"/>
              <a:gd name="connsiteY197" fmla="*/ 37148 h 115252"/>
              <a:gd name="connsiteX198" fmla="*/ 561975 w 1227772"/>
              <a:gd name="connsiteY198" fmla="*/ 32385 h 115252"/>
              <a:gd name="connsiteX199" fmla="*/ 573405 w 1227772"/>
              <a:gd name="connsiteY199" fmla="*/ 47625 h 115252"/>
              <a:gd name="connsiteX200" fmla="*/ 573405 w 1227772"/>
              <a:gd name="connsiteY200" fmla="*/ 55245 h 115252"/>
              <a:gd name="connsiteX201" fmla="*/ 565785 w 1227772"/>
              <a:gd name="connsiteY201" fmla="*/ 55245 h 115252"/>
              <a:gd name="connsiteX202" fmla="*/ 541972 w 1227772"/>
              <a:gd name="connsiteY202" fmla="*/ 71438 h 115252"/>
              <a:gd name="connsiteX203" fmla="*/ 557213 w 1227772"/>
              <a:gd name="connsiteY203" fmla="*/ 85725 h 115252"/>
              <a:gd name="connsiteX204" fmla="*/ 573405 w 1227772"/>
              <a:gd name="connsiteY204" fmla="*/ 77152 h 115252"/>
              <a:gd name="connsiteX205" fmla="*/ 583882 w 1227772"/>
              <a:gd name="connsiteY205" fmla="*/ 86677 h 115252"/>
              <a:gd name="connsiteX206" fmla="*/ 665797 w 1227772"/>
              <a:gd name="connsiteY206" fmla="*/ 57150 h 115252"/>
              <a:gd name="connsiteX207" fmla="*/ 652463 w 1227772"/>
              <a:gd name="connsiteY207" fmla="*/ 80963 h 115252"/>
              <a:gd name="connsiteX208" fmla="*/ 638175 w 1227772"/>
              <a:gd name="connsiteY208" fmla="*/ 66675 h 115252"/>
              <a:gd name="connsiteX209" fmla="*/ 638175 w 1227772"/>
              <a:gd name="connsiteY209" fmla="*/ 49530 h 115252"/>
              <a:gd name="connsiteX210" fmla="*/ 652463 w 1227772"/>
              <a:gd name="connsiteY210" fmla="*/ 34290 h 115252"/>
              <a:gd name="connsiteX211" fmla="*/ 665797 w 1227772"/>
              <a:gd name="connsiteY211" fmla="*/ 57150 h 115252"/>
              <a:gd name="connsiteX212" fmla="*/ 677228 w 1227772"/>
              <a:gd name="connsiteY212" fmla="*/ 56198 h 115252"/>
              <a:gd name="connsiteX213" fmla="*/ 656272 w 1227772"/>
              <a:gd name="connsiteY213" fmla="*/ 26670 h 115252"/>
              <a:gd name="connsiteX214" fmla="*/ 638175 w 1227772"/>
              <a:gd name="connsiteY214" fmla="*/ 36195 h 115252"/>
              <a:gd name="connsiteX215" fmla="*/ 638175 w 1227772"/>
              <a:gd name="connsiteY215" fmla="*/ 0 h 115252"/>
              <a:gd name="connsiteX216" fmla="*/ 620078 w 1227772"/>
              <a:gd name="connsiteY216" fmla="*/ 0 h 115252"/>
              <a:gd name="connsiteX217" fmla="*/ 620078 w 1227772"/>
              <a:gd name="connsiteY217" fmla="*/ 4763 h 115252"/>
              <a:gd name="connsiteX218" fmla="*/ 627697 w 1227772"/>
              <a:gd name="connsiteY218" fmla="*/ 5715 h 115252"/>
              <a:gd name="connsiteX219" fmla="*/ 627697 w 1227772"/>
              <a:gd name="connsiteY219" fmla="*/ 86677 h 115252"/>
              <a:gd name="connsiteX220" fmla="*/ 631507 w 1227772"/>
              <a:gd name="connsiteY220" fmla="*/ 86677 h 115252"/>
              <a:gd name="connsiteX221" fmla="*/ 636270 w 1227772"/>
              <a:gd name="connsiteY221" fmla="*/ 80010 h 115252"/>
              <a:gd name="connsiteX222" fmla="*/ 653415 w 1227772"/>
              <a:gd name="connsiteY222" fmla="*/ 86677 h 115252"/>
              <a:gd name="connsiteX223" fmla="*/ 677228 w 1227772"/>
              <a:gd name="connsiteY223" fmla="*/ 56198 h 115252"/>
              <a:gd name="connsiteX224" fmla="*/ 722947 w 1227772"/>
              <a:gd name="connsiteY224" fmla="*/ 50483 h 115252"/>
              <a:gd name="connsiteX225" fmla="*/ 698182 w 1227772"/>
              <a:gd name="connsiteY225" fmla="*/ 50483 h 115252"/>
              <a:gd name="connsiteX226" fmla="*/ 711518 w 1227772"/>
              <a:gd name="connsiteY226" fmla="*/ 32385 h 115252"/>
              <a:gd name="connsiteX227" fmla="*/ 721995 w 1227772"/>
              <a:gd name="connsiteY227" fmla="*/ 48577 h 115252"/>
              <a:gd name="connsiteX228" fmla="*/ 721995 w 1227772"/>
              <a:gd name="connsiteY228" fmla="*/ 50483 h 115252"/>
              <a:gd name="connsiteX229" fmla="*/ 733425 w 1227772"/>
              <a:gd name="connsiteY229" fmla="*/ 57150 h 115252"/>
              <a:gd name="connsiteX230" fmla="*/ 733425 w 1227772"/>
              <a:gd name="connsiteY230" fmla="*/ 52388 h 115252"/>
              <a:gd name="connsiteX231" fmla="*/ 711518 w 1227772"/>
              <a:gd name="connsiteY231" fmla="*/ 27623 h 115252"/>
              <a:gd name="connsiteX232" fmla="*/ 685800 w 1227772"/>
              <a:gd name="connsiteY232" fmla="*/ 58102 h 115252"/>
              <a:gd name="connsiteX233" fmla="*/ 710565 w 1227772"/>
              <a:gd name="connsiteY233" fmla="*/ 86677 h 115252"/>
              <a:gd name="connsiteX234" fmla="*/ 732472 w 1227772"/>
              <a:gd name="connsiteY234" fmla="*/ 71438 h 115252"/>
              <a:gd name="connsiteX235" fmla="*/ 727710 w 1227772"/>
              <a:gd name="connsiteY235" fmla="*/ 69533 h 115252"/>
              <a:gd name="connsiteX236" fmla="*/ 713422 w 1227772"/>
              <a:gd name="connsiteY236" fmla="*/ 79058 h 115252"/>
              <a:gd name="connsiteX237" fmla="*/ 698182 w 1227772"/>
              <a:gd name="connsiteY237" fmla="*/ 56198 h 115252"/>
              <a:gd name="connsiteX238" fmla="*/ 733425 w 1227772"/>
              <a:gd name="connsiteY238" fmla="*/ 56198 h 115252"/>
              <a:gd name="connsiteX239" fmla="*/ 815340 w 1227772"/>
              <a:gd name="connsiteY239" fmla="*/ 72390 h 115252"/>
              <a:gd name="connsiteX240" fmla="*/ 810578 w 1227772"/>
              <a:gd name="connsiteY240" fmla="*/ 71438 h 115252"/>
              <a:gd name="connsiteX241" fmla="*/ 802005 w 1227772"/>
              <a:gd name="connsiteY241" fmla="*/ 80963 h 115252"/>
              <a:gd name="connsiteX242" fmla="*/ 796290 w 1227772"/>
              <a:gd name="connsiteY242" fmla="*/ 72390 h 115252"/>
              <a:gd name="connsiteX243" fmla="*/ 796290 w 1227772"/>
              <a:gd name="connsiteY243" fmla="*/ 35242 h 115252"/>
              <a:gd name="connsiteX244" fmla="*/ 808672 w 1227772"/>
              <a:gd name="connsiteY244" fmla="*/ 35242 h 115252"/>
              <a:gd name="connsiteX245" fmla="*/ 808672 w 1227772"/>
              <a:gd name="connsiteY245" fmla="*/ 28575 h 115252"/>
              <a:gd name="connsiteX246" fmla="*/ 796290 w 1227772"/>
              <a:gd name="connsiteY246" fmla="*/ 28575 h 115252"/>
              <a:gd name="connsiteX247" fmla="*/ 796290 w 1227772"/>
              <a:gd name="connsiteY247" fmla="*/ 11430 h 115252"/>
              <a:gd name="connsiteX248" fmla="*/ 793432 w 1227772"/>
              <a:gd name="connsiteY248" fmla="*/ 11430 h 115252"/>
              <a:gd name="connsiteX249" fmla="*/ 785813 w 1227772"/>
              <a:gd name="connsiteY249" fmla="*/ 13335 h 115252"/>
              <a:gd name="connsiteX250" fmla="*/ 785813 w 1227772"/>
              <a:gd name="connsiteY250" fmla="*/ 28575 h 115252"/>
              <a:gd name="connsiteX251" fmla="*/ 759143 w 1227772"/>
              <a:gd name="connsiteY251" fmla="*/ 28575 h 115252"/>
              <a:gd name="connsiteX252" fmla="*/ 759143 w 1227772"/>
              <a:gd name="connsiteY252" fmla="*/ 11430 h 115252"/>
              <a:gd name="connsiteX253" fmla="*/ 756285 w 1227772"/>
              <a:gd name="connsiteY253" fmla="*/ 11430 h 115252"/>
              <a:gd name="connsiteX254" fmla="*/ 748665 w 1227772"/>
              <a:gd name="connsiteY254" fmla="*/ 13335 h 115252"/>
              <a:gd name="connsiteX255" fmla="*/ 748665 w 1227772"/>
              <a:gd name="connsiteY255" fmla="*/ 28575 h 115252"/>
              <a:gd name="connsiteX256" fmla="*/ 740093 w 1227772"/>
              <a:gd name="connsiteY256" fmla="*/ 28575 h 115252"/>
              <a:gd name="connsiteX257" fmla="*/ 740093 w 1227772"/>
              <a:gd name="connsiteY257" fmla="*/ 34290 h 115252"/>
              <a:gd name="connsiteX258" fmla="*/ 748665 w 1227772"/>
              <a:gd name="connsiteY258" fmla="*/ 34290 h 115252"/>
              <a:gd name="connsiteX259" fmla="*/ 748665 w 1227772"/>
              <a:gd name="connsiteY259" fmla="*/ 73342 h 115252"/>
              <a:gd name="connsiteX260" fmla="*/ 762000 w 1227772"/>
              <a:gd name="connsiteY260" fmla="*/ 86677 h 115252"/>
              <a:gd name="connsiteX261" fmla="*/ 778193 w 1227772"/>
              <a:gd name="connsiteY261" fmla="*/ 72390 h 115252"/>
              <a:gd name="connsiteX262" fmla="*/ 773430 w 1227772"/>
              <a:gd name="connsiteY262" fmla="*/ 71438 h 115252"/>
              <a:gd name="connsiteX263" fmla="*/ 764857 w 1227772"/>
              <a:gd name="connsiteY263" fmla="*/ 80963 h 115252"/>
              <a:gd name="connsiteX264" fmla="*/ 759143 w 1227772"/>
              <a:gd name="connsiteY264" fmla="*/ 72390 h 115252"/>
              <a:gd name="connsiteX265" fmla="*/ 759143 w 1227772"/>
              <a:gd name="connsiteY265" fmla="*/ 35242 h 115252"/>
              <a:gd name="connsiteX266" fmla="*/ 785813 w 1227772"/>
              <a:gd name="connsiteY266" fmla="*/ 35242 h 115252"/>
              <a:gd name="connsiteX267" fmla="*/ 785813 w 1227772"/>
              <a:gd name="connsiteY267" fmla="*/ 74295 h 115252"/>
              <a:gd name="connsiteX268" fmla="*/ 799147 w 1227772"/>
              <a:gd name="connsiteY268" fmla="*/ 87630 h 115252"/>
              <a:gd name="connsiteX269" fmla="*/ 815340 w 1227772"/>
              <a:gd name="connsiteY269" fmla="*/ 72390 h 115252"/>
              <a:gd name="connsiteX270" fmla="*/ 858203 w 1227772"/>
              <a:gd name="connsiteY270" fmla="*/ 50483 h 115252"/>
              <a:gd name="connsiteX271" fmla="*/ 833438 w 1227772"/>
              <a:gd name="connsiteY271" fmla="*/ 50483 h 115252"/>
              <a:gd name="connsiteX272" fmla="*/ 846772 w 1227772"/>
              <a:gd name="connsiteY272" fmla="*/ 32385 h 115252"/>
              <a:gd name="connsiteX273" fmla="*/ 857250 w 1227772"/>
              <a:gd name="connsiteY273" fmla="*/ 48577 h 115252"/>
              <a:gd name="connsiteX274" fmla="*/ 857250 w 1227772"/>
              <a:gd name="connsiteY274" fmla="*/ 50483 h 115252"/>
              <a:gd name="connsiteX275" fmla="*/ 868680 w 1227772"/>
              <a:gd name="connsiteY275" fmla="*/ 57150 h 115252"/>
              <a:gd name="connsiteX276" fmla="*/ 868680 w 1227772"/>
              <a:gd name="connsiteY276" fmla="*/ 52388 h 115252"/>
              <a:gd name="connsiteX277" fmla="*/ 846772 w 1227772"/>
              <a:gd name="connsiteY277" fmla="*/ 27623 h 115252"/>
              <a:gd name="connsiteX278" fmla="*/ 821055 w 1227772"/>
              <a:gd name="connsiteY278" fmla="*/ 58102 h 115252"/>
              <a:gd name="connsiteX279" fmla="*/ 845820 w 1227772"/>
              <a:gd name="connsiteY279" fmla="*/ 86677 h 115252"/>
              <a:gd name="connsiteX280" fmla="*/ 867728 w 1227772"/>
              <a:gd name="connsiteY280" fmla="*/ 71438 h 115252"/>
              <a:gd name="connsiteX281" fmla="*/ 862965 w 1227772"/>
              <a:gd name="connsiteY281" fmla="*/ 69533 h 115252"/>
              <a:gd name="connsiteX282" fmla="*/ 848678 w 1227772"/>
              <a:gd name="connsiteY282" fmla="*/ 79058 h 115252"/>
              <a:gd name="connsiteX283" fmla="*/ 833438 w 1227772"/>
              <a:gd name="connsiteY283" fmla="*/ 56198 h 115252"/>
              <a:gd name="connsiteX284" fmla="*/ 868680 w 1227772"/>
              <a:gd name="connsiteY284" fmla="*/ 56198 h 115252"/>
              <a:gd name="connsiteX285" fmla="*/ 920115 w 1227772"/>
              <a:gd name="connsiteY285" fmla="*/ 38100 h 115252"/>
              <a:gd name="connsiteX286" fmla="*/ 908685 w 1227772"/>
              <a:gd name="connsiteY286" fmla="*/ 27623 h 115252"/>
              <a:gd name="connsiteX287" fmla="*/ 892493 w 1227772"/>
              <a:gd name="connsiteY287" fmla="*/ 38100 h 115252"/>
              <a:gd name="connsiteX288" fmla="*/ 891540 w 1227772"/>
              <a:gd name="connsiteY288" fmla="*/ 28575 h 115252"/>
              <a:gd name="connsiteX289" fmla="*/ 875347 w 1227772"/>
              <a:gd name="connsiteY289" fmla="*/ 28575 h 115252"/>
              <a:gd name="connsiteX290" fmla="*/ 875347 w 1227772"/>
              <a:gd name="connsiteY290" fmla="*/ 33338 h 115252"/>
              <a:gd name="connsiteX291" fmla="*/ 882968 w 1227772"/>
              <a:gd name="connsiteY291" fmla="*/ 34290 h 115252"/>
              <a:gd name="connsiteX292" fmla="*/ 882968 w 1227772"/>
              <a:gd name="connsiteY292" fmla="*/ 80963 h 115252"/>
              <a:gd name="connsiteX293" fmla="*/ 875347 w 1227772"/>
              <a:gd name="connsiteY293" fmla="*/ 81915 h 115252"/>
              <a:gd name="connsiteX294" fmla="*/ 875347 w 1227772"/>
              <a:gd name="connsiteY294" fmla="*/ 86677 h 115252"/>
              <a:gd name="connsiteX295" fmla="*/ 905828 w 1227772"/>
              <a:gd name="connsiteY295" fmla="*/ 86677 h 115252"/>
              <a:gd name="connsiteX296" fmla="*/ 905828 w 1227772"/>
              <a:gd name="connsiteY296" fmla="*/ 81915 h 115252"/>
              <a:gd name="connsiteX297" fmla="*/ 893445 w 1227772"/>
              <a:gd name="connsiteY297" fmla="*/ 80963 h 115252"/>
              <a:gd name="connsiteX298" fmla="*/ 893445 w 1227772"/>
              <a:gd name="connsiteY298" fmla="*/ 49530 h 115252"/>
              <a:gd name="connsiteX299" fmla="*/ 904875 w 1227772"/>
              <a:gd name="connsiteY299" fmla="*/ 35242 h 115252"/>
              <a:gd name="connsiteX300" fmla="*/ 908685 w 1227772"/>
              <a:gd name="connsiteY300" fmla="*/ 38100 h 115252"/>
              <a:gd name="connsiteX301" fmla="*/ 908685 w 1227772"/>
              <a:gd name="connsiteY301" fmla="*/ 39052 h 115252"/>
              <a:gd name="connsiteX302" fmla="*/ 904875 w 1227772"/>
              <a:gd name="connsiteY302" fmla="*/ 40958 h 115252"/>
              <a:gd name="connsiteX303" fmla="*/ 912495 w 1227772"/>
              <a:gd name="connsiteY303" fmla="*/ 48577 h 115252"/>
              <a:gd name="connsiteX304" fmla="*/ 920115 w 1227772"/>
              <a:gd name="connsiteY304" fmla="*/ 38100 h 115252"/>
              <a:gd name="connsiteX305" fmla="*/ 1024890 w 1227772"/>
              <a:gd name="connsiteY305" fmla="*/ 33338 h 115252"/>
              <a:gd name="connsiteX306" fmla="*/ 1030605 w 1227772"/>
              <a:gd name="connsiteY306" fmla="*/ 33338 h 115252"/>
              <a:gd name="connsiteX307" fmla="*/ 1030605 w 1227772"/>
              <a:gd name="connsiteY307" fmla="*/ 28575 h 115252"/>
              <a:gd name="connsiteX308" fmla="*/ 1010603 w 1227772"/>
              <a:gd name="connsiteY308" fmla="*/ 28575 h 115252"/>
              <a:gd name="connsiteX309" fmla="*/ 1010603 w 1227772"/>
              <a:gd name="connsiteY309" fmla="*/ 33338 h 115252"/>
              <a:gd name="connsiteX310" fmla="*/ 1018222 w 1227772"/>
              <a:gd name="connsiteY310" fmla="*/ 33338 h 115252"/>
              <a:gd name="connsiteX311" fmla="*/ 1007745 w 1227772"/>
              <a:gd name="connsiteY311" fmla="*/ 74295 h 115252"/>
              <a:gd name="connsiteX312" fmla="*/ 993457 w 1227772"/>
              <a:gd name="connsiteY312" fmla="*/ 33338 h 115252"/>
              <a:gd name="connsiteX313" fmla="*/ 999172 w 1227772"/>
              <a:gd name="connsiteY313" fmla="*/ 33338 h 115252"/>
              <a:gd name="connsiteX314" fmla="*/ 999172 w 1227772"/>
              <a:gd name="connsiteY314" fmla="*/ 28575 h 115252"/>
              <a:gd name="connsiteX315" fmla="*/ 978218 w 1227772"/>
              <a:gd name="connsiteY315" fmla="*/ 28575 h 115252"/>
              <a:gd name="connsiteX316" fmla="*/ 978218 w 1227772"/>
              <a:gd name="connsiteY316" fmla="*/ 33338 h 115252"/>
              <a:gd name="connsiteX317" fmla="*/ 982980 w 1227772"/>
              <a:gd name="connsiteY317" fmla="*/ 33338 h 115252"/>
              <a:gd name="connsiteX318" fmla="*/ 985838 w 1227772"/>
              <a:gd name="connsiteY318" fmla="*/ 42863 h 115252"/>
              <a:gd name="connsiteX319" fmla="*/ 974407 w 1227772"/>
              <a:gd name="connsiteY319" fmla="*/ 74295 h 115252"/>
              <a:gd name="connsiteX320" fmla="*/ 962025 w 1227772"/>
              <a:gd name="connsiteY320" fmla="*/ 33338 h 115252"/>
              <a:gd name="connsiteX321" fmla="*/ 969645 w 1227772"/>
              <a:gd name="connsiteY321" fmla="*/ 33338 h 115252"/>
              <a:gd name="connsiteX322" fmla="*/ 969645 w 1227772"/>
              <a:gd name="connsiteY322" fmla="*/ 28575 h 115252"/>
              <a:gd name="connsiteX323" fmla="*/ 944880 w 1227772"/>
              <a:gd name="connsiteY323" fmla="*/ 28575 h 115252"/>
              <a:gd name="connsiteX324" fmla="*/ 944880 w 1227772"/>
              <a:gd name="connsiteY324" fmla="*/ 33338 h 115252"/>
              <a:gd name="connsiteX325" fmla="*/ 949643 w 1227772"/>
              <a:gd name="connsiteY325" fmla="*/ 33338 h 115252"/>
              <a:gd name="connsiteX326" fmla="*/ 966788 w 1227772"/>
              <a:gd name="connsiteY326" fmla="*/ 85725 h 115252"/>
              <a:gd name="connsiteX327" fmla="*/ 975360 w 1227772"/>
              <a:gd name="connsiteY327" fmla="*/ 85725 h 115252"/>
              <a:gd name="connsiteX328" fmla="*/ 987743 w 1227772"/>
              <a:gd name="connsiteY328" fmla="*/ 52388 h 115252"/>
              <a:gd name="connsiteX329" fmla="*/ 988695 w 1227772"/>
              <a:gd name="connsiteY329" fmla="*/ 52388 h 115252"/>
              <a:gd name="connsiteX330" fmla="*/ 1001078 w 1227772"/>
              <a:gd name="connsiteY330" fmla="*/ 85725 h 115252"/>
              <a:gd name="connsiteX331" fmla="*/ 1009650 w 1227772"/>
              <a:gd name="connsiteY331" fmla="*/ 85725 h 115252"/>
              <a:gd name="connsiteX332" fmla="*/ 1024890 w 1227772"/>
              <a:gd name="connsiteY332" fmla="*/ 33338 h 115252"/>
              <a:gd name="connsiteX333" fmla="*/ 1072515 w 1227772"/>
              <a:gd name="connsiteY333" fmla="*/ 57150 h 115252"/>
              <a:gd name="connsiteX334" fmla="*/ 1059180 w 1227772"/>
              <a:gd name="connsiteY334" fmla="*/ 80963 h 115252"/>
              <a:gd name="connsiteX335" fmla="*/ 1044893 w 1227772"/>
              <a:gd name="connsiteY335" fmla="*/ 56198 h 115252"/>
              <a:gd name="connsiteX336" fmla="*/ 1058228 w 1227772"/>
              <a:gd name="connsiteY336" fmla="*/ 32385 h 115252"/>
              <a:gd name="connsiteX337" fmla="*/ 1072515 w 1227772"/>
              <a:gd name="connsiteY337" fmla="*/ 57150 h 115252"/>
              <a:gd name="connsiteX338" fmla="*/ 1084898 w 1227772"/>
              <a:gd name="connsiteY338" fmla="*/ 57150 h 115252"/>
              <a:gd name="connsiteX339" fmla="*/ 1059180 w 1227772"/>
              <a:gd name="connsiteY339" fmla="*/ 27623 h 115252"/>
              <a:gd name="connsiteX340" fmla="*/ 1033463 w 1227772"/>
              <a:gd name="connsiteY340" fmla="*/ 58102 h 115252"/>
              <a:gd name="connsiteX341" fmla="*/ 1059180 w 1227772"/>
              <a:gd name="connsiteY341" fmla="*/ 87630 h 115252"/>
              <a:gd name="connsiteX342" fmla="*/ 1084898 w 1227772"/>
              <a:gd name="connsiteY342" fmla="*/ 57150 h 115252"/>
              <a:gd name="connsiteX343" fmla="*/ 1136332 w 1227772"/>
              <a:gd name="connsiteY343" fmla="*/ 38100 h 115252"/>
              <a:gd name="connsiteX344" fmla="*/ 1124903 w 1227772"/>
              <a:gd name="connsiteY344" fmla="*/ 27623 h 115252"/>
              <a:gd name="connsiteX345" fmla="*/ 1108710 w 1227772"/>
              <a:gd name="connsiteY345" fmla="*/ 38100 h 115252"/>
              <a:gd name="connsiteX346" fmla="*/ 1107757 w 1227772"/>
              <a:gd name="connsiteY346" fmla="*/ 28575 h 115252"/>
              <a:gd name="connsiteX347" fmla="*/ 1091565 w 1227772"/>
              <a:gd name="connsiteY347" fmla="*/ 28575 h 115252"/>
              <a:gd name="connsiteX348" fmla="*/ 1091565 w 1227772"/>
              <a:gd name="connsiteY348" fmla="*/ 33338 h 115252"/>
              <a:gd name="connsiteX349" fmla="*/ 1099185 w 1227772"/>
              <a:gd name="connsiteY349" fmla="*/ 34290 h 115252"/>
              <a:gd name="connsiteX350" fmla="*/ 1099185 w 1227772"/>
              <a:gd name="connsiteY350" fmla="*/ 80963 h 115252"/>
              <a:gd name="connsiteX351" fmla="*/ 1091565 w 1227772"/>
              <a:gd name="connsiteY351" fmla="*/ 81915 h 115252"/>
              <a:gd name="connsiteX352" fmla="*/ 1091565 w 1227772"/>
              <a:gd name="connsiteY352" fmla="*/ 86677 h 115252"/>
              <a:gd name="connsiteX353" fmla="*/ 1122045 w 1227772"/>
              <a:gd name="connsiteY353" fmla="*/ 86677 h 115252"/>
              <a:gd name="connsiteX354" fmla="*/ 1122045 w 1227772"/>
              <a:gd name="connsiteY354" fmla="*/ 81915 h 115252"/>
              <a:gd name="connsiteX355" fmla="*/ 1109663 w 1227772"/>
              <a:gd name="connsiteY355" fmla="*/ 80963 h 115252"/>
              <a:gd name="connsiteX356" fmla="*/ 1109663 w 1227772"/>
              <a:gd name="connsiteY356" fmla="*/ 49530 h 115252"/>
              <a:gd name="connsiteX357" fmla="*/ 1121093 w 1227772"/>
              <a:gd name="connsiteY357" fmla="*/ 35242 h 115252"/>
              <a:gd name="connsiteX358" fmla="*/ 1124903 w 1227772"/>
              <a:gd name="connsiteY358" fmla="*/ 38100 h 115252"/>
              <a:gd name="connsiteX359" fmla="*/ 1124903 w 1227772"/>
              <a:gd name="connsiteY359" fmla="*/ 39052 h 115252"/>
              <a:gd name="connsiteX360" fmla="*/ 1121093 w 1227772"/>
              <a:gd name="connsiteY360" fmla="*/ 40958 h 115252"/>
              <a:gd name="connsiteX361" fmla="*/ 1128713 w 1227772"/>
              <a:gd name="connsiteY361" fmla="*/ 48577 h 115252"/>
              <a:gd name="connsiteX362" fmla="*/ 1136332 w 1227772"/>
              <a:gd name="connsiteY362" fmla="*/ 38100 h 115252"/>
              <a:gd name="connsiteX363" fmla="*/ 1138238 w 1227772"/>
              <a:gd name="connsiteY363" fmla="*/ 85725 h 115252"/>
              <a:gd name="connsiteX364" fmla="*/ 1164907 w 1227772"/>
              <a:gd name="connsiteY364" fmla="*/ 85725 h 115252"/>
              <a:gd name="connsiteX365" fmla="*/ 1164907 w 1227772"/>
              <a:gd name="connsiteY365" fmla="*/ 80963 h 115252"/>
              <a:gd name="connsiteX366" fmla="*/ 1156335 w 1227772"/>
              <a:gd name="connsiteY366" fmla="*/ 80010 h 115252"/>
              <a:gd name="connsiteX367" fmla="*/ 1156335 w 1227772"/>
              <a:gd name="connsiteY367" fmla="*/ 0 h 115252"/>
              <a:gd name="connsiteX368" fmla="*/ 1137285 w 1227772"/>
              <a:gd name="connsiteY368" fmla="*/ 0 h 115252"/>
              <a:gd name="connsiteX369" fmla="*/ 1137285 w 1227772"/>
              <a:gd name="connsiteY369" fmla="*/ 4763 h 115252"/>
              <a:gd name="connsiteX370" fmla="*/ 1144905 w 1227772"/>
              <a:gd name="connsiteY370" fmla="*/ 5715 h 115252"/>
              <a:gd name="connsiteX371" fmla="*/ 1144905 w 1227772"/>
              <a:gd name="connsiteY371" fmla="*/ 80010 h 115252"/>
              <a:gd name="connsiteX372" fmla="*/ 1137285 w 1227772"/>
              <a:gd name="connsiteY372" fmla="*/ 80963 h 115252"/>
              <a:gd name="connsiteX373" fmla="*/ 1137285 w 1227772"/>
              <a:gd name="connsiteY373" fmla="*/ 85725 h 115252"/>
              <a:gd name="connsiteX374" fmla="*/ 1209675 w 1227772"/>
              <a:gd name="connsiteY374" fmla="*/ 64770 h 115252"/>
              <a:gd name="connsiteX375" fmla="*/ 1195388 w 1227772"/>
              <a:gd name="connsiteY375" fmla="*/ 79058 h 115252"/>
              <a:gd name="connsiteX376" fmla="*/ 1182053 w 1227772"/>
              <a:gd name="connsiteY376" fmla="*/ 56198 h 115252"/>
              <a:gd name="connsiteX377" fmla="*/ 1196340 w 1227772"/>
              <a:gd name="connsiteY377" fmla="*/ 32385 h 115252"/>
              <a:gd name="connsiteX378" fmla="*/ 1209675 w 1227772"/>
              <a:gd name="connsiteY378" fmla="*/ 45720 h 115252"/>
              <a:gd name="connsiteX379" fmla="*/ 1209675 w 1227772"/>
              <a:gd name="connsiteY379" fmla="*/ 64770 h 115252"/>
              <a:gd name="connsiteX380" fmla="*/ 1227773 w 1227772"/>
              <a:gd name="connsiteY380" fmla="*/ 85725 h 115252"/>
              <a:gd name="connsiteX381" fmla="*/ 1227773 w 1227772"/>
              <a:gd name="connsiteY381" fmla="*/ 80963 h 115252"/>
              <a:gd name="connsiteX382" fmla="*/ 1220153 w 1227772"/>
              <a:gd name="connsiteY382" fmla="*/ 80010 h 115252"/>
              <a:gd name="connsiteX383" fmla="*/ 1220153 w 1227772"/>
              <a:gd name="connsiteY383" fmla="*/ 0 h 115252"/>
              <a:gd name="connsiteX384" fmla="*/ 1200150 w 1227772"/>
              <a:gd name="connsiteY384" fmla="*/ 0 h 115252"/>
              <a:gd name="connsiteX385" fmla="*/ 1200150 w 1227772"/>
              <a:gd name="connsiteY385" fmla="*/ 4763 h 115252"/>
              <a:gd name="connsiteX386" fmla="*/ 1208723 w 1227772"/>
              <a:gd name="connsiteY386" fmla="*/ 5715 h 115252"/>
              <a:gd name="connsiteX387" fmla="*/ 1208723 w 1227772"/>
              <a:gd name="connsiteY387" fmla="*/ 33338 h 115252"/>
              <a:gd name="connsiteX388" fmla="*/ 1193482 w 1227772"/>
              <a:gd name="connsiteY388" fmla="*/ 26670 h 115252"/>
              <a:gd name="connsiteX389" fmla="*/ 1169670 w 1227772"/>
              <a:gd name="connsiteY389" fmla="*/ 57150 h 115252"/>
              <a:gd name="connsiteX390" fmla="*/ 1191578 w 1227772"/>
              <a:gd name="connsiteY390" fmla="*/ 85725 h 115252"/>
              <a:gd name="connsiteX391" fmla="*/ 1209675 w 1227772"/>
              <a:gd name="connsiteY391" fmla="*/ 76200 h 115252"/>
              <a:gd name="connsiteX392" fmla="*/ 1210628 w 1227772"/>
              <a:gd name="connsiteY392" fmla="*/ 84773 h 115252"/>
              <a:gd name="connsiteX393" fmla="*/ 1227773 w 1227772"/>
              <a:gd name="connsiteY393" fmla="*/ 84773 h 115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</a:cxnLst>
            <a:rect l="l" t="t" r="r" b="b"/>
            <a:pathLst>
              <a:path w="1227772" h="115252">
                <a:moveTo>
                  <a:pt x="57150" y="42863"/>
                </a:moveTo>
                <a:cubicBezTo>
                  <a:pt x="57150" y="65723"/>
                  <a:pt x="47625" y="80010"/>
                  <a:pt x="25718" y="80010"/>
                </a:cubicBezTo>
                <a:lnTo>
                  <a:pt x="20955" y="80010"/>
                </a:lnTo>
                <a:lnTo>
                  <a:pt x="20955" y="4763"/>
                </a:lnTo>
                <a:lnTo>
                  <a:pt x="23813" y="4763"/>
                </a:lnTo>
                <a:cubicBezTo>
                  <a:pt x="46672" y="5715"/>
                  <a:pt x="57150" y="16192"/>
                  <a:pt x="57150" y="42863"/>
                </a:cubicBezTo>
                <a:moveTo>
                  <a:pt x="70485" y="43815"/>
                </a:moveTo>
                <a:cubicBezTo>
                  <a:pt x="70485" y="15240"/>
                  <a:pt x="54293" y="0"/>
                  <a:pt x="27622" y="0"/>
                </a:cubicBezTo>
                <a:lnTo>
                  <a:pt x="0" y="0"/>
                </a:lnTo>
                <a:lnTo>
                  <a:pt x="0" y="4763"/>
                </a:lnTo>
                <a:lnTo>
                  <a:pt x="9525" y="5715"/>
                </a:lnTo>
                <a:lnTo>
                  <a:pt x="9525" y="80963"/>
                </a:lnTo>
                <a:lnTo>
                  <a:pt x="0" y="81915"/>
                </a:lnTo>
                <a:lnTo>
                  <a:pt x="0" y="86677"/>
                </a:lnTo>
                <a:lnTo>
                  <a:pt x="24765" y="86677"/>
                </a:lnTo>
                <a:cubicBezTo>
                  <a:pt x="50482" y="85725"/>
                  <a:pt x="70485" y="76200"/>
                  <a:pt x="70485" y="43815"/>
                </a:cubicBezTo>
                <a:moveTo>
                  <a:pt x="116205" y="50483"/>
                </a:moveTo>
                <a:lnTo>
                  <a:pt x="91440" y="50483"/>
                </a:lnTo>
                <a:cubicBezTo>
                  <a:pt x="92393" y="40958"/>
                  <a:pt x="96203" y="32385"/>
                  <a:pt x="104775" y="32385"/>
                </a:cubicBezTo>
                <a:cubicBezTo>
                  <a:pt x="112395" y="32385"/>
                  <a:pt x="115253" y="38100"/>
                  <a:pt x="115253" y="48577"/>
                </a:cubicBezTo>
                <a:lnTo>
                  <a:pt x="115253" y="50483"/>
                </a:lnTo>
                <a:close/>
                <a:moveTo>
                  <a:pt x="126682" y="57150"/>
                </a:moveTo>
                <a:cubicBezTo>
                  <a:pt x="126682" y="55245"/>
                  <a:pt x="126682" y="54292"/>
                  <a:pt x="126682" y="52388"/>
                </a:cubicBezTo>
                <a:cubicBezTo>
                  <a:pt x="126682" y="35242"/>
                  <a:pt x="118110" y="27623"/>
                  <a:pt x="104775" y="27623"/>
                </a:cubicBezTo>
                <a:cubicBezTo>
                  <a:pt x="89535" y="27623"/>
                  <a:pt x="79057" y="39052"/>
                  <a:pt x="79057" y="58102"/>
                </a:cubicBezTo>
                <a:cubicBezTo>
                  <a:pt x="79057" y="75248"/>
                  <a:pt x="86678" y="86677"/>
                  <a:pt x="103822" y="86677"/>
                </a:cubicBezTo>
                <a:cubicBezTo>
                  <a:pt x="115253" y="86677"/>
                  <a:pt x="122872" y="80963"/>
                  <a:pt x="125730" y="71438"/>
                </a:cubicBezTo>
                <a:lnTo>
                  <a:pt x="120968" y="69533"/>
                </a:lnTo>
                <a:cubicBezTo>
                  <a:pt x="118110" y="76200"/>
                  <a:pt x="114300" y="79058"/>
                  <a:pt x="106680" y="79058"/>
                </a:cubicBezTo>
                <a:cubicBezTo>
                  <a:pt x="95250" y="79058"/>
                  <a:pt x="91440" y="70485"/>
                  <a:pt x="91440" y="56198"/>
                </a:cubicBezTo>
                <a:lnTo>
                  <a:pt x="126682" y="56198"/>
                </a:lnTo>
                <a:close/>
                <a:moveTo>
                  <a:pt x="132397" y="85725"/>
                </a:moveTo>
                <a:lnTo>
                  <a:pt x="159068" y="85725"/>
                </a:lnTo>
                <a:lnTo>
                  <a:pt x="159068" y="80963"/>
                </a:lnTo>
                <a:lnTo>
                  <a:pt x="150495" y="80010"/>
                </a:lnTo>
                <a:lnTo>
                  <a:pt x="150495" y="0"/>
                </a:lnTo>
                <a:lnTo>
                  <a:pt x="131445" y="0"/>
                </a:lnTo>
                <a:lnTo>
                  <a:pt x="131445" y="4763"/>
                </a:lnTo>
                <a:lnTo>
                  <a:pt x="139065" y="5715"/>
                </a:lnTo>
                <a:lnTo>
                  <a:pt x="139065" y="80010"/>
                </a:lnTo>
                <a:lnTo>
                  <a:pt x="131445" y="80963"/>
                </a:lnTo>
                <a:lnTo>
                  <a:pt x="131445" y="85725"/>
                </a:lnTo>
                <a:close/>
                <a:moveTo>
                  <a:pt x="185738" y="12383"/>
                </a:moveTo>
                <a:cubicBezTo>
                  <a:pt x="185738" y="7620"/>
                  <a:pt x="182880" y="5715"/>
                  <a:pt x="178118" y="5715"/>
                </a:cubicBezTo>
                <a:cubicBezTo>
                  <a:pt x="173355" y="5715"/>
                  <a:pt x="171450" y="8573"/>
                  <a:pt x="171450" y="12383"/>
                </a:cubicBezTo>
                <a:cubicBezTo>
                  <a:pt x="171450" y="16192"/>
                  <a:pt x="173355" y="19050"/>
                  <a:pt x="178118" y="19050"/>
                </a:cubicBezTo>
                <a:cubicBezTo>
                  <a:pt x="183832" y="19050"/>
                  <a:pt x="185738" y="16192"/>
                  <a:pt x="185738" y="12383"/>
                </a:cubicBezTo>
                <a:moveTo>
                  <a:pt x="166688" y="85725"/>
                </a:moveTo>
                <a:lnTo>
                  <a:pt x="194310" y="85725"/>
                </a:lnTo>
                <a:lnTo>
                  <a:pt x="194310" y="80963"/>
                </a:lnTo>
                <a:lnTo>
                  <a:pt x="185738" y="80010"/>
                </a:lnTo>
                <a:lnTo>
                  <a:pt x="185738" y="28575"/>
                </a:lnTo>
                <a:lnTo>
                  <a:pt x="166688" y="28575"/>
                </a:lnTo>
                <a:lnTo>
                  <a:pt x="166688" y="33338"/>
                </a:lnTo>
                <a:lnTo>
                  <a:pt x="175260" y="34290"/>
                </a:lnTo>
                <a:lnTo>
                  <a:pt x="175260" y="80963"/>
                </a:lnTo>
                <a:lnTo>
                  <a:pt x="166688" y="81915"/>
                </a:lnTo>
                <a:lnTo>
                  <a:pt x="166688" y="85725"/>
                </a:lnTo>
                <a:close/>
                <a:moveTo>
                  <a:pt x="244793" y="33338"/>
                </a:moveTo>
                <a:lnTo>
                  <a:pt x="250507" y="33338"/>
                </a:lnTo>
                <a:lnTo>
                  <a:pt x="250507" y="28575"/>
                </a:lnTo>
                <a:lnTo>
                  <a:pt x="230505" y="28575"/>
                </a:lnTo>
                <a:lnTo>
                  <a:pt x="230505" y="33338"/>
                </a:lnTo>
                <a:lnTo>
                  <a:pt x="238125" y="33338"/>
                </a:lnTo>
                <a:lnTo>
                  <a:pt x="224790" y="73342"/>
                </a:lnTo>
                <a:lnTo>
                  <a:pt x="211455" y="33338"/>
                </a:lnTo>
                <a:lnTo>
                  <a:pt x="219075" y="33338"/>
                </a:lnTo>
                <a:lnTo>
                  <a:pt x="219075" y="28575"/>
                </a:lnTo>
                <a:lnTo>
                  <a:pt x="194310" y="28575"/>
                </a:lnTo>
                <a:lnTo>
                  <a:pt x="194310" y="33338"/>
                </a:lnTo>
                <a:lnTo>
                  <a:pt x="199072" y="33338"/>
                </a:lnTo>
                <a:lnTo>
                  <a:pt x="217170" y="85725"/>
                </a:lnTo>
                <a:lnTo>
                  <a:pt x="225743" y="85725"/>
                </a:lnTo>
                <a:lnTo>
                  <a:pt x="244793" y="33338"/>
                </a:lnTo>
                <a:close/>
                <a:moveTo>
                  <a:pt x="289560" y="50483"/>
                </a:moveTo>
                <a:lnTo>
                  <a:pt x="264795" y="50483"/>
                </a:lnTo>
                <a:cubicBezTo>
                  <a:pt x="265747" y="40958"/>
                  <a:pt x="269557" y="32385"/>
                  <a:pt x="278130" y="32385"/>
                </a:cubicBezTo>
                <a:cubicBezTo>
                  <a:pt x="285750" y="32385"/>
                  <a:pt x="288607" y="38100"/>
                  <a:pt x="288607" y="48577"/>
                </a:cubicBezTo>
                <a:lnTo>
                  <a:pt x="288607" y="50483"/>
                </a:lnTo>
                <a:close/>
                <a:moveTo>
                  <a:pt x="300038" y="57150"/>
                </a:moveTo>
                <a:cubicBezTo>
                  <a:pt x="300038" y="55245"/>
                  <a:pt x="300038" y="54292"/>
                  <a:pt x="300038" y="52388"/>
                </a:cubicBezTo>
                <a:cubicBezTo>
                  <a:pt x="300038" y="35242"/>
                  <a:pt x="291465" y="27623"/>
                  <a:pt x="278130" y="27623"/>
                </a:cubicBezTo>
                <a:cubicBezTo>
                  <a:pt x="262890" y="27623"/>
                  <a:pt x="252413" y="39052"/>
                  <a:pt x="252413" y="58102"/>
                </a:cubicBezTo>
                <a:cubicBezTo>
                  <a:pt x="252413" y="75248"/>
                  <a:pt x="260032" y="86677"/>
                  <a:pt x="277178" y="86677"/>
                </a:cubicBezTo>
                <a:cubicBezTo>
                  <a:pt x="288607" y="86677"/>
                  <a:pt x="296228" y="80963"/>
                  <a:pt x="299085" y="71438"/>
                </a:cubicBezTo>
                <a:lnTo>
                  <a:pt x="294322" y="69533"/>
                </a:lnTo>
                <a:cubicBezTo>
                  <a:pt x="291465" y="76200"/>
                  <a:pt x="287655" y="79058"/>
                  <a:pt x="280035" y="79058"/>
                </a:cubicBezTo>
                <a:cubicBezTo>
                  <a:pt x="268605" y="79058"/>
                  <a:pt x="264795" y="70485"/>
                  <a:pt x="264795" y="56198"/>
                </a:cubicBezTo>
                <a:lnTo>
                  <a:pt x="300038" y="56198"/>
                </a:lnTo>
                <a:close/>
                <a:moveTo>
                  <a:pt x="352425" y="38100"/>
                </a:moveTo>
                <a:cubicBezTo>
                  <a:pt x="352425" y="31433"/>
                  <a:pt x="346710" y="27623"/>
                  <a:pt x="340995" y="27623"/>
                </a:cubicBezTo>
                <a:cubicBezTo>
                  <a:pt x="332422" y="27623"/>
                  <a:pt x="327660" y="32385"/>
                  <a:pt x="324803" y="38100"/>
                </a:cubicBezTo>
                <a:lnTo>
                  <a:pt x="323850" y="28575"/>
                </a:lnTo>
                <a:lnTo>
                  <a:pt x="307657" y="28575"/>
                </a:lnTo>
                <a:lnTo>
                  <a:pt x="307657" y="33338"/>
                </a:lnTo>
                <a:lnTo>
                  <a:pt x="315278" y="34290"/>
                </a:lnTo>
                <a:lnTo>
                  <a:pt x="315278" y="80963"/>
                </a:lnTo>
                <a:lnTo>
                  <a:pt x="307657" y="81915"/>
                </a:lnTo>
                <a:lnTo>
                  <a:pt x="307657" y="86677"/>
                </a:lnTo>
                <a:lnTo>
                  <a:pt x="338138" y="86677"/>
                </a:lnTo>
                <a:lnTo>
                  <a:pt x="338138" y="81915"/>
                </a:lnTo>
                <a:lnTo>
                  <a:pt x="325755" y="80963"/>
                </a:lnTo>
                <a:lnTo>
                  <a:pt x="325755" y="49530"/>
                </a:lnTo>
                <a:cubicBezTo>
                  <a:pt x="325755" y="42863"/>
                  <a:pt x="331470" y="35242"/>
                  <a:pt x="337185" y="35242"/>
                </a:cubicBezTo>
                <a:cubicBezTo>
                  <a:pt x="339090" y="35242"/>
                  <a:pt x="340995" y="36195"/>
                  <a:pt x="340995" y="38100"/>
                </a:cubicBezTo>
                <a:cubicBezTo>
                  <a:pt x="340995" y="38100"/>
                  <a:pt x="340995" y="39052"/>
                  <a:pt x="340995" y="39052"/>
                </a:cubicBezTo>
                <a:lnTo>
                  <a:pt x="337185" y="40958"/>
                </a:lnTo>
                <a:cubicBezTo>
                  <a:pt x="337185" y="45720"/>
                  <a:pt x="340043" y="48577"/>
                  <a:pt x="344805" y="48577"/>
                </a:cubicBezTo>
                <a:cubicBezTo>
                  <a:pt x="348615" y="46673"/>
                  <a:pt x="352425" y="43815"/>
                  <a:pt x="352425" y="38100"/>
                </a:cubicBezTo>
                <a:moveTo>
                  <a:pt x="378143" y="12383"/>
                </a:moveTo>
                <a:cubicBezTo>
                  <a:pt x="378143" y="7620"/>
                  <a:pt x="375285" y="5715"/>
                  <a:pt x="370522" y="5715"/>
                </a:cubicBezTo>
                <a:cubicBezTo>
                  <a:pt x="365760" y="5715"/>
                  <a:pt x="363855" y="8573"/>
                  <a:pt x="363855" y="12383"/>
                </a:cubicBezTo>
                <a:cubicBezTo>
                  <a:pt x="363855" y="16192"/>
                  <a:pt x="365760" y="19050"/>
                  <a:pt x="370522" y="19050"/>
                </a:cubicBezTo>
                <a:cubicBezTo>
                  <a:pt x="375285" y="19050"/>
                  <a:pt x="378143" y="16192"/>
                  <a:pt x="378143" y="12383"/>
                </a:cubicBezTo>
                <a:moveTo>
                  <a:pt x="358140" y="85725"/>
                </a:moveTo>
                <a:lnTo>
                  <a:pt x="385763" y="85725"/>
                </a:lnTo>
                <a:lnTo>
                  <a:pt x="385763" y="80963"/>
                </a:lnTo>
                <a:lnTo>
                  <a:pt x="377190" y="80010"/>
                </a:lnTo>
                <a:lnTo>
                  <a:pt x="377190" y="28575"/>
                </a:lnTo>
                <a:lnTo>
                  <a:pt x="358140" y="28575"/>
                </a:lnTo>
                <a:lnTo>
                  <a:pt x="358140" y="33338"/>
                </a:lnTo>
                <a:lnTo>
                  <a:pt x="366713" y="34290"/>
                </a:lnTo>
                <a:lnTo>
                  <a:pt x="366713" y="80963"/>
                </a:lnTo>
                <a:lnTo>
                  <a:pt x="358140" y="81915"/>
                </a:lnTo>
                <a:lnTo>
                  <a:pt x="358140" y="85725"/>
                </a:lnTo>
                <a:close/>
                <a:moveTo>
                  <a:pt x="429578" y="85725"/>
                </a:moveTo>
                <a:lnTo>
                  <a:pt x="455295" y="85725"/>
                </a:lnTo>
                <a:lnTo>
                  <a:pt x="455295" y="80963"/>
                </a:lnTo>
                <a:lnTo>
                  <a:pt x="447675" y="80010"/>
                </a:lnTo>
                <a:lnTo>
                  <a:pt x="447675" y="46673"/>
                </a:lnTo>
                <a:cubicBezTo>
                  <a:pt x="447675" y="33338"/>
                  <a:pt x="442913" y="27623"/>
                  <a:pt x="430530" y="27623"/>
                </a:cubicBezTo>
                <a:cubicBezTo>
                  <a:pt x="421005" y="27623"/>
                  <a:pt x="414338" y="33338"/>
                  <a:pt x="410528" y="38100"/>
                </a:cubicBezTo>
                <a:lnTo>
                  <a:pt x="409575" y="28575"/>
                </a:lnTo>
                <a:lnTo>
                  <a:pt x="393382" y="28575"/>
                </a:lnTo>
                <a:lnTo>
                  <a:pt x="393382" y="33338"/>
                </a:lnTo>
                <a:lnTo>
                  <a:pt x="401003" y="34290"/>
                </a:lnTo>
                <a:lnTo>
                  <a:pt x="401003" y="80963"/>
                </a:lnTo>
                <a:lnTo>
                  <a:pt x="393382" y="81915"/>
                </a:lnTo>
                <a:lnTo>
                  <a:pt x="393382" y="86677"/>
                </a:lnTo>
                <a:lnTo>
                  <a:pt x="419100" y="86677"/>
                </a:lnTo>
                <a:lnTo>
                  <a:pt x="419100" y="81915"/>
                </a:lnTo>
                <a:lnTo>
                  <a:pt x="411480" y="80963"/>
                </a:lnTo>
                <a:lnTo>
                  <a:pt x="411480" y="50483"/>
                </a:lnTo>
                <a:cubicBezTo>
                  <a:pt x="411480" y="40958"/>
                  <a:pt x="418147" y="36195"/>
                  <a:pt x="425768" y="36195"/>
                </a:cubicBezTo>
                <a:cubicBezTo>
                  <a:pt x="434340" y="36195"/>
                  <a:pt x="436245" y="40958"/>
                  <a:pt x="436245" y="48577"/>
                </a:cubicBezTo>
                <a:lnTo>
                  <a:pt x="436245" y="81915"/>
                </a:lnTo>
                <a:lnTo>
                  <a:pt x="428625" y="82867"/>
                </a:lnTo>
                <a:lnTo>
                  <a:pt x="428625" y="85725"/>
                </a:lnTo>
                <a:close/>
                <a:moveTo>
                  <a:pt x="484822" y="87630"/>
                </a:moveTo>
                <a:cubicBezTo>
                  <a:pt x="495300" y="87630"/>
                  <a:pt x="501015" y="90488"/>
                  <a:pt x="501015" y="96202"/>
                </a:cubicBezTo>
                <a:cubicBezTo>
                  <a:pt x="501015" y="103823"/>
                  <a:pt x="495300" y="107633"/>
                  <a:pt x="484822" y="107633"/>
                </a:cubicBezTo>
                <a:cubicBezTo>
                  <a:pt x="470535" y="107633"/>
                  <a:pt x="466725" y="102870"/>
                  <a:pt x="466725" y="97155"/>
                </a:cubicBezTo>
                <a:cubicBezTo>
                  <a:pt x="466725" y="94298"/>
                  <a:pt x="467678" y="89535"/>
                  <a:pt x="469582" y="87630"/>
                </a:cubicBezTo>
                <a:lnTo>
                  <a:pt x="484822" y="87630"/>
                </a:lnTo>
                <a:close/>
                <a:moveTo>
                  <a:pt x="471488" y="46673"/>
                </a:moveTo>
                <a:cubicBezTo>
                  <a:pt x="471488" y="35242"/>
                  <a:pt x="476250" y="31433"/>
                  <a:pt x="481965" y="31433"/>
                </a:cubicBezTo>
                <a:cubicBezTo>
                  <a:pt x="488632" y="31433"/>
                  <a:pt x="492443" y="35242"/>
                  <a:pt x="492443" y="46673"/>
                </a:cubicBezTo>
                <a:cubicBezTo>
                  <a:pt x="492443" y="59055"/>
                  <a:pt x="487680" y="62865"/>
                  <a:pt x="481965" y="62865"/>
                </a:cubicBezTo>
                <a:cubicBezTo>
                  <a:pt x="476250" y="62865"/>
                  <a:pt x="471488" y="59055"/>
                  <a:pt x="471488" y="46673"/>
                </a:cubicBezTo>
                <a:moveTo>
                  <a:pt x="471488" y="74295"/>
                </a:moveTo>
                <a:cubicBezTo>
                  <a:pt x="471488" y="72390"/>
                  <a:pt x="473393" y="70485"/>
                  <a:pt x="477203" y="67627"/>
                </a:cubicBezTo>
                <a:cubicBezTo>
                  <a:pt x="479107" y="67627"/>
                  <a:pt x="481013" y="68580"/>
                  <a:pt x="483870" y="68580"/>
                </a:cubicBezTo>
                <a:cubicBezTo>
                  <a:pt x="496253" y="68580"/>
                  <a:pt x="504825" y="60960"/>
                  <a:pt x="504825" y="47625"/>
                </a:cubicBezTo>
                <a:cubicBezTo>
                  <a:pt x="504825" y="40958"/>
                  <a:pt x="501968" y="36195"/>
                  <a:pt x="499110" y="33338"/>
                </a:cubicBezTo>
                <a:lnTo>
                  <a:pt x="509588" y="31433"/>
                </a:lnTo>
                <a:lnTo>
                  <a:pt x="509588" y="24765"/>
                </a:lnTo>
                <a:cubicBezTo>
                  <a:pt x="508635" y="23813"/>
                  <a:pt x="507682" y="23813"/>
                  <a:pt x="505778" y="23813"/>
                </a:cubicBezTo>
                <a:cubicBezTo>
                  <a:pt x="501968" y="23813"/>
                  <a:pt x="498157" y="26670"/>
                  <a:pt x="495300" y="29527"/>
                </a:cubicBezTo>
                <a:cubicBezTo>
                  <a:pt x="492443" y="27623"/>
                  <a:pt x="488632" y="26670"/>
                  <a:pt x="482918" y="26670"/>
                </a:cubicBezTo>
                <a:cubicBezTo>
                  <a:pt x="467678" y="26670"/>
                  <a:pt x="460057" y="37148"/>
                  <a:pt x="460057" y="48577"/>
                </a:cubicBezTo>
                <a:cubicBezTo>
                  <a:pt x="460057" y="57150"/>
                  <a:pt x="463868" y="63817"/>
                  <a:pt x="470535" y="66675"/>
                </a:cubicBezTo>
                <a:cubicBezTo>
                  <a:pt x="464820" y="71438"/>
                  <a:pt x="460057" y="75248"/>
                  <a:pt x="460057" y="80010"/>
                </a:cubicBezTo>
                <a:cubicBezTo>
                  <a:pt x="460057" y="82867"/>
                  <a:pt x="461010" y="84773"/>
                  <a:pt x="463868" y="86677"/>
                </a:cubicBezTo>
                <a:cubicBezTo>
                  <a:pt x="460057" y="88583"/>
                  <a:pt x="456247" y="94298"/>
                  <a:pt x="456247" y="100965"/>
                </a:cubicBezTo>
                <a:cubicBezTo>
                  <a:pt x="456247" y="108585"/>
                  <a:pt x="462915" y="115252"/>
                  <a:pt x="481013" y="115252"/>
                </a:cubicBezTo>
                <a:cubicBezTo>
                  <a:pt x="502920" y="115252"/>
                  <a:pt x="508635" y="106680"/>
                  <a:pt x="508635" y="95250"/>
                </a:cubicBezTo>
                <a:cubicBezTo>
                  <a:pt x="508635" y="81915"/>
                  <a:pt x="499110" y="78105"/>
                  <a:pt x="485775" y="78105"/>
                </a:cubicBezTo>
                <a:lnTo>
                  <a:pt x="475297" y="78105"/>
                </a:lnTo>
                <a:cubicBezTo>
                  <a:pt x="472440" y="77152"/>
                  <a:pt x="471488" y="77152"/>
                  <a:pt x="471488" y="74295"/>
                </a:cubicBezTo>
                <a:moveTo>
                  <a:pt x="572453" y="69533"/>
                </a:moveTo>
                <a:cubicBezTo>
                  <a:pt x="572453" y="76200"/>
                  <a:pt x="566738" y="80010"/>
                  <a:pt x="561022" y="80010"/>
                </a:cubicBezTo>
                <a:cubicBezTo>
                  <a:pt x="555307" y="80010"/>
                  <a:pt x="553403" y="76200"/>
                  <a:pt x="553403" y="70485"/>
                </a:cubicBezTo>
                <a:cubicBezTo>
                  <a:pt x="553403" y="63817"/>
                  <a:pt x="556260" y="59055"/>
                  <a:pt x="566738" y="59055"/>
                </a:cubicBezTo>
                <a:lnTo>
                  <a:pt x="572453" y="59055"/>
                </a:lnTo>
                <a:lnTo>
                  <a:pt x="572453" y="69533"/>
                </a:lnTo>
                <a:close/>
                <a:moveTo>
                  <a:pt x="583882" y="86677"/>
                </a:moveTo>
                <a:cubicBezTo>
                  <a:pt x="587693" y="86677"/>
                  <a:pt x="590550" y="85725"/>
                  <a:pt x="592455" y="84773"/>
                </a:cubicBezTo>
                <a:lnTo>
                  <a:pt x="591503" y="80963"/>
                </a:lnTo>
                <a:cubicBezTo>
                  <a:pt x="590550" y="80963"/>
                  <a:pt x="588645" y="81915"/>
                  <a:pt x="587693" y="81915"/>
                </a:cubicBezTo>
                <a:cubicBezTo>
                  <a:pt x="584835" y="81915"/>
                  <a:pt x="583882" y="80010"/>
                  <a:pt x="583882" y="75248"/>
                </a:cubicBezTo>
                <a:lnTo>
                  <a:pt x="583882" y="49530"/>
                </a:lnTo>
                <a:cubicBezTo>
                  <a:pt x="583882" y="33338"/>
                  <a:pt x="577215" y="27623"/>
                  <a:pt x="563880" y="27623"/>
                </a:cubicBezTo>
                <a:cubicBezTo>
                  <a:pt x="552450" y="27623"/>
                  <a:pt x="544830" y="33338"/>
                  <a:pt x="544830" y="41910"/>
                </a:cubicBezTo>
                <a:cubicBezTo>
                  <a:pt x="544830" y="46673"/>
                  <a:pt x="547688" y="48577"/>
                  <a:pt x="551497" y="48577"/>
                </a:cubicBezTo>
                <a:cubicBezTo>
                  <a:pt x="555307" y="48577"/>
                  <a:pt x="558165" y="46673"/>
                  <a:pt x="558165" y="42863"/>
                </a:cubicBezTo>
                <a:cubicBezTo>
                  <a:pt x="558165" y="41910"/>
                  <a:pt x="558165" y="40005"/>
                  <a:pt x="557213" y="39052"/>
                </a:cubicBezTo>
                <a:lnTo>
                  <a:pt x="552450" y="39052"/>
                </a:lnTo>
                <a:cubicBezTo>
                  <a:pt x="552450" y="38100"/>
                  <a:pt x="552450" y="38100"/>
                  <a:pt x="552450" y="37148"/>
                </a:cubicBezTo>
                <a:cubicBezTo>
                  <a:pt x="552450" y="32385"/>
                  <a:pt x="558165" y="32385"/>
                  <a:pt x="561975" y="32385"/>
                </a:cubicBezTo>
                <a:cubicBezTo>
                  <a:pt x="570547" y="32385"/>
                  <a:pt x="573405" y="38100"/>
                  <a:pt x="573405" y="47625"/>
                </a:cubicBezTo>
                <a:lnTo>
                  <a:pt x="573405" y="55245"/>
                </a:lnTo>
                <a:lnTo>
                  <a:pt x="565785" y="55245"/>
                </a:lnTo>
                <a:cubicBezTo>
                  <a:pt x="552450" y="55245"/>
                  <a:pt x="541972" y="59055"/>
                  <a:pt x="541972" y="71438"/>
                </a:cubicBezTo>
                <a:cubicBezTo>
                  <a:pt x="541972" y="81915"/>
                  <a:pt x="548640" y="85725"/>
                  <a:pt x="557213" y="85725"/>
                </a:cubicBezTo>
                <a:cubicBezTo>
                  <a:pt x="563880" y="85725"/>
                  <a:pt x="570547" y="82867"/>
                  <a:pt x="573405" y="77152"/>
                </a:cubicBezTo>
                <a:cubicBezTo>
                  <a:pt x="574357" y="84773"/>
                  <a:pt x="577215" y="86677"/>
                  <a:pt x="583882" y="86677"/>
                </a:cubicBezTo>
                <a:moveTo>
                  <a:pt x="665797" y="57150"/>
                </a:moveTo>
                <a:cubicBezTo>
                  <a:pt x="665797" y="72390"/>
                  <a:pt x="662940" y="80963"/>
                  <a:pt x="652463" y="80963"/>
                </a:cubicBezTo>
                <a:cubicBezTo>
                  <a:pt x="644843" y="80963"/>
                  <a:pt x="638175" y="75248"/>
                  <a:pt x="638175" y="66675"/>
                </a:cubicBezTo>
                <a:lnTo>
                  <a:pt x="638175" y="49530"/>
                </a:lnTo>
                <a:cubicBezTo>
                  <a:pt x="638175" y="40005"/>
                  <a:pt x="644843" y="34290"/>
                  <a:pt x="652463" y="34290"/>
                </a:cubicBezTo>
                <a:cubicBezTo>
                  <a:pt x="662940" y="34290"/>
                  <a:pt x="665797" y="42863"/>
                  <a:pt x="665797" y="57150"/>
                </a:cubicBezTo>
                <a:moveTo>
                  <a:pt x="677228" y="56198"/>
                </a:moveTo>
                <a:cubicBezTo>
                  <a:pt x="677228" y="37148"/>
                  <a:pt x="669607" y="26670"/>
                  <a:pt x="656272" y="26670"/>
                </a:cubicBezTo>
                <a:cubicBezTo>
                  <a:pt x="646747" y="26670"/>
                  <a:pt x="641032" y="31433"/>
                  <a:pt x="638175" y="36195"/>
                </a:cubicBezTo>
                <a:lnTo>
                  <a:pt x="638175" y="0"/>
                </a:lnTo>
                <a:lnTo>
                  <a:pt x="620078" y="0"/>
                </a:lnTo>
                <a:lnTo>
                  <a:pt x="620078" y="4763"/>
                </a:lnTo>
                <a:lnTo>
                  <a:pt x="627697" y="5715"/>
                </a:lnTo>
                <a:lnTo>
                  <a:pt x="627697" y="86677"/>
                </a:lnTo>
                <a:lnTo>
                  <a:pt x="631507" y="86677"/>
                </a:lnTo>
                <a:lnTo>
                  <a:pt x="636270" y="80010"/>
                </a:lnTo>
                <a:cubicBezTo>
                  <a:pt x="640080" y="83820"/>
                  <a:pt x="645795" y="86677"/>
                  <a:pt x="653415" y="86677"/>
                </a:cubicBezTo>
                <a:cubicBezTo>
                  <a:pt x="669607" y="86677"/>
                  <a:pt x="677228" y="73342"/>
                  <a:pt x="677228" y="56198"/>
                </a:cubicBezTo>
                <a:moveTo>
                  <a:pt x="722947" y="50483"/>
                </a:moveTo>
                <a:lnTo>
                  <a:pt x="698182" y="50483"/>
                </a:lnTo>
                <a:cubicBezTo>
                  <a:pt x="699135" y="40958"/>
                  <a:pt x="702945" y="32385"/>
                  <a:pt x="711518" y="32385"/>
                </a:cubicBezTo>
                <a:cubicBezTo>
                  <a:pt x="719138" y="32385"/>
                  <a:pt x="721995" y="38100"/>
                  <a:pt x="721995" y="48577"/>
                </a:cubicBezTo>
                <a:lnTo>
                  <a:pt x="721995" y="50483"/>
                </a:lnTo>
                <a:close/>
                <a:moveTo>
                  <a:pt x="733425" y="57150"/>
                </a:moveTo>
                <a:cubicBezTo>
                  <a:pt x="733425" y="55245"/>
                  <a:pt x="733425" y="54292"/>
                  <a:pt x="733425" y="52388"/>
                </a:cubicBezTo>
                <a:cubicBezTo>
                  <a:pt x="733425" y="35242"/>
                  <a:pt x="724853" y="27623"/>
                  <a:pt x="711518" y="27623"/>
                </a:cubicBezTo>
                <a:cubicBezTo>
                  <a:pt x="696278" y="27623"/>
                  <a:pt x="685800" y="39052"/>
                  <a:pt x="685800" y="58102"/>
                </a:cubicBezTo>
                <a:cubicBezTo>
                  <a:pt x="685800" y="75248"/>
                  <a:pt x="693420" y="86677"/>
                  <a:pt x="710565" y="86677"/>
                </a:cubicBezTo>
                <a:cubicBezTo>
                  <a:pt x="721995" y="86677"/>
                  <a:pt x="729615" y="80963"/>
                  <a:pt x="732472" y="71438"/>
                </a:cubicBezTo>
                <a:lnTo>
                  <a:pt x="727710" y="69533"/>
                </a:lnTo>
                <a:cubicBezTo>
                  <a:pt x="724853" y="76200"/>
                  <a:pt x="721043" y="79058"/>
                  <a:pt x="713422" y="79058"/>
                </a:cubicBezTo>
                <a:cubicBezTo>
                  <a:pt x="701993" y="79058"/>
                  <a:pt x="698182" y="70485"/>
                  <a:pt x="698182" y="56198"/>
                </a:cubicBezTo>
                <a:lnTo>
                  <a:pt x="733425" y="56198"/>
                </a:lnTo>
                <a:close/>
                <a:moveTo>
                  <a:pt x="815340" y="72390"/>
                </a:moveTo>
                <a:lnTo>
                  <a:pt x="810578" y="71438"/>
                </a:lnTo>
                <a:cubicBezTo>
                  <a:pt x="808672" y="78105"/>
                  <a:pt x="805815" y="80963"/>
                  <a:pt x="802005" y="80963"/>
                </a:cubicBezTo>
                <a:cubicBezTo>
                  <a:pt x="797243" y="80963"/>
                  <a:pt x="796290" y="78105"/>
                  <a:pt x="796290" y="72390"/>
                </a:cubicBezTo>
                <a:lnTo>
                  <a:pt x="796290" y="35242"/>
                </a:lnTo>
                <a:lnTo>
                  <a:pt x="808672" y="35242"/>
                </a:lnTo>
                <a:lnTo>
                  <a:pt x="808672" y="28575"/>
                </a:lnTo>
                <a:lnTo>
                  <a:pt x="796290" y="28575"/>
                </a:lnTo>
                <a:lnTo>
                  <a:pt x="796290" y="11430"/>
                </a:lnTo>
                <a:lnTo>
                  <a:pt x="793432" y="11430"/>
                </a:lnTo>
                <a:lnTo>
                  <a:pt x="785813" y="13335"/>
                </a:lnTo>
                <a:lnTo>
                  <a:pt x="785813" y="28575"/>
                </a:lnTo>
                <a:lnTo>
                  <a:pt x="759143" y="28575"/>
                </a:lnTo>
                <a:lnTo>
                  <a:pt x="759143" y="11430"/>
                </a:lnTo>
                <a:lnTo>
                  <a:pt x="756285" y="11430"/>
                </a:lnTo>
                <a:lnTo>
                  <a:pt x="748665" y="13335"/>
                </a:lnTo>
                <a:lnTo>
                  <a:pt x="748665" y="28575"/>
                </a:lnTo>
                <a:lnTo>
                  <a:pt x="740093" y="28575"/>
                </a:lnTo>
                <a:lnTo>
                  <a:pt x="740093" y="34290"/>
                </a:lnTo>
                <a:lnTo>
                  <a:pt x="748665" y="34290"/>
                </a:lnTo>
                <a:lnTo>
                  <a:pt x="748665" y="73342"/>
                </a:lnTo>
                <a:cubicBezTo>
                  <a:pt x="748665" y="82867"/>
                  <a:pt x="753428" y="86677"/>
                  <a:pt x="762000" y="86677"/>
                </a:cubicBezTo>
                <a:cubicBezTo>
                  <a:pt x="771525" y="86677"/>
                  <a:pt x="776288" y="81915"/>
                  <a:pt x="778193" y="72390"/>
                </a:cubicBezTo>
                <a:lnTo>
                  <a:pt x="773430" y="71438"/>
                </a:lnTo>
                <a:cubicBezTo>
                  <a:pt x="771525" y="78105"/>
                  <a:pt x="768668" y="80963"/>
                  <a:pt x="764857" y="80963"/>
                </a:cubicBezTo>
                <a:cubicBezTo>
                  <a:pt x="760095" y="80963"/>
                  <a:pt x="759143" y="78105"/>
                  <a:pt x="759143" y="72390"/>
                </a:cubicBezTo>
                <a:lnTo>
                  <a:pt x="759143" y="35242"/>
                </a:lnTo>
                <a:lnTo>
                  <a:pt x="785813" y="35242"/>
                </a:lnTo>
                <a:lnTo>
                  <a:pt x="785813" y="74295"/>
                </a:lnTo>
                <a:cubicBezTo>
                  <a:pt x="785813" y="83820"/>
                  <a:pt x="790575" y="87630"/>
                  <a:pt x="799147" y="87630"/>
                </a:cubicBezTo>
                <a:cubicBezTo>
                  <a:pt x="808672" y="86677"/>
                  <a:pt x="813435" y="81915"/>
                  <a:pt x="815340" y="72390"/>
                </a:cubicBezTo>
                <a:moveTo>
                  <a:pt x="858203" y="50483"/>
                </a:moveTo>
                <a:lnTo>
                  <a:pt x="833438" y="50483"/>
                </a:lnTo>
                <a:cubicBezTo>
                  <a:pt x="834390" y="40958"/>
                  <a:pt x="838200" y="32385"/>
                  <a:pt x="846772" y="32385"/>
                </a:cubicBezTo>
                <a:cubicBezTo>
                  <a:pt x="854393" y="32385"/>
                  <a:pt x="857250" y="38100"/>
                  <a:pt x="857250" y="48577"/>
                </a:cubicBezTo>
                <a:lnTo>
                  <a:pt x="857250" y="50483"/>
                </a:lnTo>
                <a:close/>
                <a:moveTo>
                  <a:pt x="868680" y="57150"/>
                </a:moveTo>
                <a:cubicBezTo>
                  <a:pt x="868680" y="55245"/>
                  <a:pt x="868680" y="54292"/>
                  <a:pt x="868680" y="52388"/>
                </a:cubicBezTo>
                <a:cubicBezTo>
                  <a:pt x="868680" y="35242"/>
                  <a:pt x="860107" y="27623"/>
                  <a:pt x="846772" y="27623"/>
                </a:cubicBezTo>
                <a:cubicBezTo>
                  <a:pt x="831532" y="27623"/>
                  <a:pt x="821055" y="39052"/>
                  <a:pt x="821055" y="58102"/>
                </a:cubicBezTo>
                <a:cubicBezTo>
                  <a:pt x="821055" y="75248"/>
                  <a:pt x="828675" y="86677"/>
                  <a:pt x="845820" y="86677"/>
                </a:cubicBezTo>
                <a:cubicBezTo>
                  <a:pt x="857250" y="86677"/>
                  <a:pt x="864870" y="80963"/>
                  <a:pt x="867728" y="71438"/>
                </a:cubicBezTo>
                <a:lnTo>
                  <a:pt x="862965" y="69533"/>
                </a:lnTo>
                <a:cubicBezTo>
                  <a:pt x="860107" y="76200"/>
                  <a:pt x="856297" y="79058"/>
                  <a:pt x="848678" y="79058"/>
                </a:cubicBezTo>
                <a:cubicBezTo>
                  <a:pt x="837247" y="79058"/>
                  <a:pt x="833438" y="70485"/>
                  <a:pt x="833438" y="56198"/>
                </a:cubicBezTo>
                <a:lnTo>
                  <a:pt x="868680" y="56198"/>
                </a:lnTo>
                <a:close/>
                <a:moveTo>
                  <a:pt x="920115" y="38100"/>
                </a:moveTo>
                <a:cubicBezTo>
                  <a:pt x="920115" y="31433"/>
                  <a:pt x="914400" y="27623"/>
                  <a:pt x="908685" y="27623"/>
                </a:cubicBezTo>
                <a:cubicBezTo>
                  <a:pt x="900113" y="27623"/>
                  <a:pt x="895350" y="32385"/>
                  <a:pt x="892493" y="38100"/>
                </a:cubicBezTo>
                <a:lnTo>
                  <a:pt x="891540" y="28575"/>
                </a:lnTo>
                <a:lnTo>
                  <a:pt x="875347" y="28575"/>
                </a:lnTo>
                <a:lnTo>
                  <a:pt x="875347" y="33338"/>
                </a:lnTo>
                <a:lnTo>
                  <a:pt x="882968" y="34290"/>
                </a:lnTo>
                <a:lnTo>
                  <a:pt x="882968" y="80963"/>
                </a:lnTo>
                <a:lnTo>
                  <a:pt x="875347" y="81915"/>
                </a:lnTo>
                <a:lnTo>
                  <a:pt x="875347" y="86677"/>
                </a:lnTo>
                <a:lnTo>
                  <a:pt x="905828" y="86677"/>
                </a:lnTo>
                <a:lnTo>
                  <a:pt x="905828" y="81915"/>
                </a:lnTo>
                <a:lnTo>
                  <a:pt x="893445" y="80963"/>
                </a:lnTo>
                <a:lnTo>
                  <a:pt x="893445" y="49530"/>
                </a:lnTo>
                <a:cubicBezTo>
                  <a:pt x="893445" y="42863"/>
                  <a:pt x="899160" y="35242"/>
                  <a:pt x="904875" y="35242"/>
                </a:cubicBezTo>
                <a:cubicBezTo>
                  <a:pt x="906780" y="35242"/>
                  <a:pt x="908685" y="36195"/>
                  <a:pt x="908685" y="38100"/>
                </a:cubicBezTo>
                <a:cubicBezTo>
                  <a:pt x="908685" y="38100"/>
                  <a:pt x="908685" y="39052"/>
                  <a:pt x="908685" y="39052"/>
                </a:cubicBezTo>
                <a:lnTo>
                  <a:pt x="904875" y="40958"/>
                </a:lnTo>
                <a:cubicBezTo>
                  <a:pt x="904875" y="45720"/>
                  <a:pt x="907732" y="48577"/>
                  <a:pt x="912495" y="48577"/>
                </a:cubicBezTo>
                <a:cubicBezTo>
                  <a:pt x="917257" y="46673"/>
                  <a:pt x="920115" y="43815"/>
                  <a:pt x="920115" y="38100"/>
                </a:cubicBezTo>
                <a:moveTo>
                  <a:pt x="1024890" y="33338"/>
                </a:moveTo>
                <a:lnTo>
                  <a:pt x="1030605" y="33338"/>
                </a:lnTo>
                <a:lnTo>
                  <a:pt x="1030605" y="28575"/>
                </a:lnTo>
                <a:lnTo>
                  <a:pt x="1010603" y="28575"/>
                </a:lnTo>
                <a:lnTo>
                  <a:pt x="1010603" y="33338"/>
                </a:lnTo>
                <a:lnTo>
                  <a:pt x="1018222" y="33338"/>
                </a:lnTo>
                <a:lnTo>
                  <a:pt x="1007745" y="74295"/>
                </a:lnTo>
                <a:lnTo>
                  <a:pt x="993457" y="33338"/>
                </a:lnTo>
                <a:lnTo>
                  <a:pt x="999172" y="33338"/>
                </a:lnTo>
                <a:lnTo>
                  <a:pt x="999172" y="28575"/>
                </a:lnTo>
                <a:lnTo>
                  <a:pt x="978218" y="28575"/>
                </a:lnTo>
                <a:lnTo>
                  <a:pt x="978218" y="33338"/>
                </a:lnTo>
                <a:lnTo>
                  <a:pt x="982980" y="33338"/>
                </a:lnTo>
                <a:lnTo>
                  <a:pt x="985838" y="42863"/>
                </a:lnTo>
                <a:lnTo>
                  <a:pt x="974407" y="74295"/>
                </a:lnTo>
                <a:lnTo>
                  <a:pt x="962025" y="33338"/>
                </a:lnTo>
                <a:lnTo>
                  <a:pt x="969645" y="33338"/>
                </a:lnTo>
                <a:lnTo>
                  <a:pt x="969645" y="28575"/>
                </a:lnTo>
                <a:lnTo>
                  <a:pt x="944880" y="28575"/>
                </a:lnTo>
                <a:lnTo>
                  <a:pt x="944880" y="33338"/>
                </a:lnTo>
                <a:lnTo>
                  <a:pt x="949643" y="33338"/>
                </a:lnTo>
                <a:lnTo>
                  <a:pt x="966788" y="85725"/>
                </a:lnTo>
                <a:lnTo>
                  <a:pt x="975360" y="85725"/>
                </a:lnTo>
                <a:lnTo>
                  <a:pt x="987743" y="52388"/>
                </a:lnTo>
                <a:lnTo>
                  <a:pt x="988695" y="52388"/>
                </a:lnTo>
                <a:lnTo>
                  <a:pt x="1001078" y="85725"/>
                </a:lnTo>
                <a:lnTo>
                  <a:pt x="1009650" y="85725"/>
                </a:lnTo>
                <a:lnTo>
                  <a:pt x="1024890" y="33338"/>
                </a:lnTo>
                <a:close/>
                <a:moveTo>
                  <a:pt x="1072515" y="57150"/>
                </a:moveTo>
                <a:cubicBezTo>
                  <a:pt x="1072515" y="69533"/>
                  <a:pt x="1069657" y="80963"/>
                  <a:pt x="1059180" y="80963"/>
                </a:cubicBezTo>
                <a:cubicBezTo>
                  <a:pt x="1047750" y="80963"/>
                  <a:pt x="1044893" y="68580"/>
                  <a:pt x="1044893" y="56198"/>
                </a:cubicBezTo>
                <a:cubicBezTo>
                  <a:pt x="1044893" y="43815"/>
                  <a:pt x="1047750" y="32385"/>
                  <a:pt x="1058228" y="32385"/>
                </a:cubicBezTo>
                <a:cubicBezTo>
                  <a:pt x="1070610" y="32385"/>
                  <a:pt x="1072515" y="44767"/>
                  <a:pt x="1072515" y="57150"/>
                </a:cubicBezTo>
                <a:moveTo>
                  <a:pt x="1084898" y="57150"/>
                </a:moveTo>
                <a:cubicBezTo>
                  <a:pt x="1084898" y="40005"/>
                  <a:pt x="1077278" y="27623"/>
                  <a:pt x="1059180" y="27623"/>
                </a:cubicBezTo>
                <a:cubicBezTo>
                  <a:pt x="1042988" y="27623"/>
                  <a:pt x="1033463" y="40005"/>
                  <a:pt x="1033463" y="58102"/>
                </a:cubicBezTo>
                <a:cubicBezTo>
                  <a:pt x="1033463" y="75248"/>
                  <a:pt x="1042035" y="87630"/>
                  <a:pt x="1059180" y="87630"/>
                </a:cubicBezTo>
                <a:cubicBezTo>
                  <a:pt x="1075373" y="86677"/>
                  <a:pt x="1084898" y="75248"/>
                  <a:pt x="1084898" y="57150"/>
                </a:cubicBezTo>
                <a:moveTo>
                  <a:pt x="1136332" y="38100"/>
                </a:moveTo>
                <a:cubicBezTo>
                  <a:pt x="1136332" y="31433"/>
                  <a:pt x="1130618" y="27623"/>
                  <a:pt x="1124903" y="27623"/>
                </a:cubicBezTo>
                <a:cubicBezTo>
                  <a:pt x="1116330" y="27623"/>
                  <a:pt x="1111568" y="32385"/>
                  <a:pt x="1108710" y="38100"/>
                </a:cubicBezTo>
                <a:lnTo>
                  <a:pt x="1107757" y="28575"/>
                </a:lnTo>
                <a:lnTo>
                  <a:pt x="1091565" y="28575"/>
                </a:lnTo>
                <a:lnTo>
                  <a:pt x="1091565" y="33338"/>
                </a:lnTo>
                <a:lnTo>
                  <a:pt x="1099185" y="34290"/>
                </a:lnTo>
                <a:lnTo>
                  <a:pt x="1099185" y="80963"/>
                </a:lnTo>
                <a:lnTo>
                  <a:pt x="1091565" y="81915"/>
                </a:lnTo>
                <a:lnTo>
                  <a:pt x="1091565" y="86677"/>
                </a:lnTo>
                <a:lnTo>
                  <a:pt x="1122045" y="86677"/>
                </a:lnTo>
                <a:lnTo>
                  <a:pt x="1122045" y="81915"/>
                </a:lnTo>
                <a:lnTo>
                  <a:pt x="1109663" y="80963"/>
                </a:lnTo>
                <a:lnTo>
                  <a:pt x="1109663" y="49530"/>
                </a:lnTo>
                <a:cubicBezTo>
                  <a:pt x="1109663" y="42863"/>
                  <a:pt x="1115378" y="35242"/>
                  <a:pt x="1121093" y="35242"/>
                </a:cubicBezTo>
                <a:cubicBezTo>
                  <a:pt x="1122998" y="35242"/>
                  <a:pt x="1124903" y="36195"/>
                  <a:pt x="1124903" y="38100"/>
                </a:cubicBezTo>
                <a:cubicBezTo>
                  <a:pt x="1124903" y="38100"/>
                  <a:pt x="1124903" y="39052"/>
                  <a:pt x="1124903" y="39052"/>
                </a:cubicBezTo>
                <a:lnTo>
                  <a:pt x="1121093" y="40958"/>
                </a:lnTo>
                <a:cubicBezTo>
                  <a:pt x="1121093" y="45720"/>
                  <a:pt x="1123950" y="48577"/>
                  <a:pt x="1128713" y="48577"/>
                </a:cubicBezTo>
                <a:cubicBezTo>
                  <a:pt x="1132523" y="46673"/>
                  <a:pt x="1136332" y="43815"/>
                  <a:pt x="1136332" y="38100"/>
                </a:cubicBezTo>
                <a:moveTo>
                  <a:pt x="1138238" y="85725"/>
                </a:moveTo>
                <a:lnTo>
                  <a:pt x="1164907" y="85725"/>
                </a:lnTo>
                <a:lnTo>
                  <a:pt x="1164907" y="80963"/>
                </a:lnTo>
                <a:lnTo>
                  <a:pt x="1156335" y="80010"/>
                </a:lnTo>
                <a:lnTo>
                  <a:pt x="1156335" y="0"/>
                </a:lnTo>
                <a:lnTo>
                  <a:pt x="1137285" y="0"/>
                </a:lnTo>
                <a:lnTo>
                  <a:pt x="1137285" y="4763"/>
                </a:lnTo>
                <a:lnTo>
                  <a:pt x="1144905" y="5715"/>
                </a:lnTo>
                <a:lnTo>
                  <a:pt x="1144905" y="80010"/>
                </a:lnTo>
                <a:lnTo>
                  <a:pt x="1137285" y="80963"/>
                </a:lnTo>
                <a:lnTo>
                  <a:pt x="1137285" y="85725"/>
                </a:lnTo>
                <a:close/>
                <a:moveTo>
                  <a:pt x="1209675" y="64770"/>
                </a:moveTo>
                <a:cubicBezTo>
                  <a:pt x="1209675" y="73342"/>
                  <a:pt x="1203007" y="79058"/>
                  <a:pt x="1195388" y="79058"/>
                </a:cubicBezTo>
                <a:cubicBezTo>
                  <a:pt x="1183957" y="79058"/>
                  <a:pt x="1182053" y="67627"/>
                  <a:pt x="1182053" y="56198"/>
                </a:cubicBezTo>
                <a:cubicBezTo>
                  <a:pt x="1182053" y="41910"/>
                  <a:pt x="1184910" y="32385"/>
                  <a:pt x="1196340" y="32385"/>
                </a:cubicBezTo>
                <a:cubicBezTo>
                  <a:pt x="1203007" y="32385"/>
                  <a:pt x="1209675" y="37148"/>
                  <a:pt x="1209675" y="45720"/>
                </a:cubicBezTo>
                <a:lnTo>
                  <a:pt x="1209675" y="64770"/>
                </a:lnTo>
                <a:close/>
                <a:moveTo>
                  <a:pt x="1227773" y="85725"/>
                </a:moveTo>
                <a:lnTo>
                  <a:pt x="1227773" y="80963"/>
                </a:lnTo>
                <a:lnTo>
                  <a:pt x="1220153" y="80010"/>
                </a:lnTo>
                <a:lnTo>
                  <a:pt x="1220153" y="0"/>
                </a:lnTo>
                <a:lnTo>
                  <a:pt x="1200150" y="0"/>
                </a:lnTo>
                <a:lnTo>
                  <a:pt x="1200150" y="4763"/>
                </a:lnTo>
                <a:lnTo>
                  <a:pt x="1208723" y="5715"/>
                </a:lnTo>
                <a:lnTo>
                  <a:pt x="1208723" y="33338"/>
                </a:lnTo>
                <a:cubicBezTo>
                  <a:pt x="1203960" y="28575"/>
                  <a:pt x="1199198" y="26670"/>
                  <a:pt x="1193482" y="26670"/>
                </a:cubicBezTo>
                <a:cubicBezTo>
                  <a:pt x="1179195" y="26670"/>
                  <a:pt x="1169670" y="38100"/>
                  <a:pt x="1169670" y="57150"/>
                </a:cubicBezTo>
                <a:cubicBezTo>
                  <a:pt x="1169670" y="74295"/>
                  <a:pt x="1176338" y="85725"/>
                  <a:pt x="1191578" y="85725"/>
                </a:cubicBezTo>
                <a:cubicBezTo>
                  <a:pt x="1201103" y="85725"/>
                  <a:pt x="1205865" y="80963"/>
                  <a:pt x="1209675" y="76200"/>
                </a:cubicBezTo>
                <a:lnTo>
                  <a:pt x="1210628" y="84773"/>
                </a:lnTo>
                <a:lnTo>
                  <a:pt x="1227773" y="84773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7DD0FB1-E058-7E44-B2F1-95F2874CF68F}"/>
              </a:ext>
            </a:extLst>
          </p:cNvPr>
          <p:cNvSpPr/>
          <p:nvPr userDrawn="1"/>
        </p:nvSpPr>
        <p:spPr>
          <a:xfrm>
            <a:off x="3287712" y="620712"/>
            <a:ext cx="5616575" cy="5616575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1243F222-E880-274F-89E8-51343BD7F06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00487" y="2260344"/>
            <a:ext cx="4391025" cy="996951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 algn="ctr">
              <a:defRPr sz="4800" b="1" i="0">
                <a:solidFill>
                  <a:schemeClr val="bg1"/>
                </a:solidFill>
                <a:latin typeface="Arial" panose="020B0604020202020204" pitchFamily="34" charset="0"/>
                <a:ea typeface="AECOM Sans" panose="020B05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42EBD044-07EC-E840-ADDA-BD642CC1D5F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00488" y="3614085"/>
            <a:ext cx="4391024" cy="1444051"/>
          </a:xfrm>
        </p:spPr>
        <p:txBody>
          <a:bodyPr anchor="t" anchorCtr="0">
            <a:normAutofit/>
          </a:bodyPr>
          <a:lstStyle>
            <a:lvl1pPr algn="ctr">
              <a:lnSpc>
                <a:spcPct val="90000"/>
              </a:lnSpc>
              <a:spcBef>
                <a:spcPts val="0"/>
              </a:spcBef>
              <a:defRPr sz="2100" b="0" i="0">
                <a:solidFill>
                  <a:schemeClr val="bg1"/>
                </a:solidFill>
                <a:latin typeface="Arial" panose="020B0604020202020204" pitchFamily="34" charset="0"/>
                <a:ea typeface="AECOM Sans" panose="020B05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/>
              <a:t>Section description 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12342A4-9F16-484D-A619-BDBC6B85B69C}"/>
              </a:ext>
            </a:extLst>
          </p:cNvPr>
          <p:cNvGrpSpPr/>
          <p:nvPr userDrawn="1"/>
        </p:nvGrpSpPr>
        <p:grpSpPr>
          <a:xfrm>
            <a:off x="10814051" y="6438651"/>
            <a:ext cx="1111250" cy="225425"/>
            <a:chOff x="292100" y="6413250"/>
            <a:chExt cx="1111250" cy="225425"/>
          </a:xfrm>
        </p:grpSpPr>
        <p:sp>
          <p:nvSpPr>
            <p:cNvPr id="24" name="Freeform: Shape 12">
              <a:extLst>
                <a:ext uri="{FF2B5EF4-FFF2-40B4-BE49-F238E27FC236}">
                  <a16:creationId xmlns:a16="http://schemas.microsoft.com/office/drawing/2014/main" id="{6DC4EA05-FF36-904D-9067-E424878B551B}"/>
                </a:ext>
              </a:extLst>
            </p:cNvPr>
            <p:cNvSpPr/>
            <p:nvPr userDrawn="1"/>
          </p:nvSpPr>
          <p:spPr>
            <a:xfrm>
              <a:off x="292100" y="6413250"/>
              <a:ext cx="225425" cy="225425"/>
            </a:xfrm>
            <a:custGeom>
              <a:avLst/>
              <a:gdLst>
                <a:gd name="connsiteX0" fmla="*/ 329565 w 342900"/>
                <a:gd name="connsiteY0" fmla="*/ 104775 h 342900"/>
                <a:gd name="connsiteX1" fmla="*/ 292418 w 342900"/>
                <a:gd name="connsiteY1" fmla="*/ 50483 h 342900"/>
                <a:gd name="connsiteX2" fmla="*/ 238125 w 342900"/>
                <a:gd name="connsiteY2" fmla="*/ 13335 h 342900"/>
                <a:gd name="connsiteX3" fmla="*/ 171450 w 342900"/>
                <a:gd name="connsiteY3" fmla="*/ 0 h 342900"/>
                <a:gd name="connsiteX4" fmla="*/ 104775 w 342900"/>
                <a:gd name="connsiteY4" fmla="*/ 13335 h 342900"/>
                <a:gd name="connsiteX5" fmla="*/ 50483 w 342900"/>
                <a:gd name="connsiteY5" fmla="*/ 50483 h 342900"/>
                <a:gd name="connsiteX6" fmla="*/ 13335 w 342900"/>
                <a:gd name="connsiteY6" fmla="*/ 104775 h 342900"/>
                <a:gd name="connsiteX7" fmla="*/ 0 w 342900"/>
                <a:gd name="connsiteY7" fmla="*/ 171450 h 342900"/>
                <a:gd name="connsiteX8" fmla="*/ 13335 w 342900"/>
                <a:gd name="connsiteY8" fmla="*/ 238125 h 342900"/>
                <a:gd name="connsiteX9" fmla="*/ 50483 w 342900"/>
                <a:gd name="connsiteY9" fmla="*/ 292418 h 342900"/>
                <a:gd name="connsiteX10" fmla="*/ 104775 w 342900"/>
                <a:gd name="connsiteY10" fmla="*/ 329565 h 342900"/>
                <a:gd name="connsiteX11" fmla="*/ 171450 w 342900"/>
                <a:gd name="connsiteY11" fmla="*/ 342900 h 342900"/>
                <a:gd name="connsiteX12" fmla="*/ 171450 w 342900"/>
                <a:gd name="connsiteY12" fmla="*/ 308610 h 342900"/>
                <a:gd name="connsiteX13" fmla="*/ 74295 w 342900"/>
                <a:gd name="connsiteY13" fmla="*/ 268605 h 342900"/>
                <a:gd name="connsiteX14" fmla="*/ 35243 w 342900"/>
                <a:gd name="connsiteY14" fmla="*/ 188595 h 342900"/>
                <a:gd name="connsiteX15" fmla="*/ 180975 w 342900"/>
                <a:gd name="connsiteY15" fmla="*/ 188595 h 342900"/>
                <a:gd name="connsiteX16" fmla="*/ 141923 w 342900"/>
                <a:gd name="connsiteY16" fmla="*/ 227648 h 342900"/>
                <a:gd name="connsiteX17" fmla="*/ 165735 w 342900"/>
                <a:gd name="connsiteY17" fmla="*/ 251460 h 342900"/>
                <a:gd name="connsiteX18" fmla="*/ 246698 w 342900"/>
                <a:gd name="connsiteY18" fmla="*/ 170498 h 342900"/>
                <a:gd name="connsiteX19" fmla="*/ 165735 w 342900"/>
                <a:gd name="connsiteY19" fmla="*/ 89535 h 342900"/>
                <a:gd name="connsiteX20" fmla="*/ 141923 w 342900"/>
                <a:gd name="connsiteY20" fmla="*/ 113348 h 342900"/>
                <a:gd name="connsiteX21" fmla="*/ 180975 w 342900"/>
                <a:gd name="connsiteY21" fmla="*/ 152400 h 342900"/>
                <a:gd name="connsiteX22" fmla="*/ 35243 w 342900"/>
                <a:gd name="connsiteY22" fmla="*/ 152400 h 342900"/>
                <a:gd name="connsiteX23" fmla="*/ 74295 w 342900"/>
                <a:gd name="connsiteY23" fmla="*/ 72390 h 342900"/>
                <a:gd name="connsiteX24" fmla="*/ 171450 w 342900"/>
                <a:gd name="connsiteY24" fmla="*/ 32385 h 342900"/>
                <a:gd name="connsiteX25" fmla="*/ 268605 w 342900"/>
                <a:gd name="connsiteY25" fmla="*/ 72390 h 342900"/>
                <a:gd name="connsiteX26" fmla="*/ 308610 w 342900"/>
                <a:gd name="connsiteY26" fmla="*/ 169545 h 342900"/>
                <a:gd name="connsiteX27" fmla="*/ 342900 w 342900"/>
                <a:gd name="connsiteY27" fmla="*/ 169545 h 342900"/>
                <a:gd name="connsiteX28" fmla="*/ 329565 w 342900"/>
                <a:gd name="connsiteY28" fmla="*/ 104775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42900" h="342900">
                  <a:moveTo>
                    <a:pt x="329565" y="104775"/>
                  </a:moveTo>
                  <a:cubicBezTo>
                    <a:pt x="320993" y="84773"/>
                    <a:pt x="308610" y="65723"/>
                    <a:pt x="292418" y="50483"/>
                  </a:cubicBezTo>
                  <a:cubicBezTo>
                    <a:pt x="276225" y="34290"/>
                    <a:pt x="258128" y="21908"/>
                    <a:pt x="238125" y="13335"/>
                  </a:cubicBezTo>
                  <a:cubicBezTo>
                    <a:pt x="217170" y="4763"/>
                    <a:pt x="194310" y="0"/>
                    <a:pt x="171450" y="0"/>
                  </a:cubicBezTo>
                  <a:cubicBezTo>
                    <a:pt x="148590" y="0"/>
                    <a:pt x="125730" y="4763"/>
                    <a:pt x="104775" y="13335"/>
                  </a:cubicBezTo>
                  <a:cubicBezTo>
                    <a:pt x="83820" y="21908"/>
                    <a:pt x="65723" y="34290"/>
                    <a:pt x="50483" y="50483"/>
                  </a:cubicBezTo>
                  <a:cubicBezTo>
                    <a:pt x="34290" y="66675"/>
                    <a:pt x="21908" y="84773"/>
                    <a:pt x="13335" y="104775"/>
                  </a:cubicBezTo>
                  <a:cubicBezTo>
                    <a:pt x="4763" y="125730"/>
                    <a:pt x="0" y="148590"/>
                    <a:pt x="0" y="171450"/>
                  </a:cubicBezTo>
                  <a:cubicBezTo>
                    <a:pt x="0" y="194310"/>
                    <a:pt x="4763" y="217170"/>
                    <a:pt x="13335" y="238125"/>
                  </a:cubicBezTo>
                  <a:cubicBezTo>
                    <a:pt x="21908" y="258128"/>
                    <a:pt x="34290" y="277178"/>
                    <a:pt x="50483" y="292418"/>
                  </a:cubicBezTo>
                  <a:cubicBezTo>
                    <a:pt x="66675" y="308610"/>
                    <a:pt x="84773" y="320993"/>
                    <a:pt x="104775" y="329565"/>
                  </a:cubicBezTo>
                  <a:cubicBezTo>
                    <a:pt x="125730" y="338138"/>
                    <a:pt x="148590" y="342900"/>
                    <a:pt x="171450" y="342900"/>
                  </a:cubicBezTo>
                  <a:lnTo>
                    <a:pt x="171450" y="308610"/>
                  </a:lnTo>
                  <a:cubicBezTo>
                    <a:pt x="135255" y="308610"/>
                    <a:pt x="100013" y="294323"/>
                    <a:pt x="74295" y="268605"/>
                  </a:cubicBezTo>
                  <a:cubicBezTo>
                    <a:pt x="52388" y="246698"/>
                    <a:pt x="39053" y="219075"/>
                    <a:pt x="35243" y="188595"/>
                  </a:cubicBezTo>
                  <a:lnTo>
                    <a:pt x="180975" y="188595"/>
                  </a:lnTo>
                  <a:lnTo>
                    <a:pt x="141923" y="227648"/>
                  </a:lnTo>
                  <a:lnTo>
                    <a:pt x="165735" y="251460"/>
                  </a:lnTo>
                  <a:lnTo>
                    <a:pt x="246698" y="170498"/>
                  </a:lnTo>
                  <a:lnTo>
                    <a:pt x="165735" y="89535"/>
                  </a:lnTo>
                  <a:lnTo>
                    <a:pt x="141923" y="113348"/>
                  </a:lnTo>
                  <a:lnTo>
                    <a:pt x="180975" y="152400"/>
                  </a:lnTo>
                  <a:lnTo>
                    <a:pt x="35243" y="152400"/>
                  </a:lnTo>
                  <a:cubicBezTo>
                    <a:pt x="39053" y="121920"/>
                    <a:pt x="52388" y="94298"/>
                    <a:pt x="74295" y="72390"/>
                  </a:cubicBezTo>
                  <a:cubicBezTo>
                    <a:pt x="100013" y="46673"/>
                    <a:pt x="134303" y="32385"/>
                    <a:pt x="171450" y="32385"/>
                  </a:cubicBezTo>
                  <a:cubicBezTo>
                    <a:pt x="207645" y="32385"/>
                    <a:pt x="242888" y="46673"/>
                    <a:pt x="268605" y="72390"/>
                  </a:cubicBezTo>
                  <a:cubicBezTo>
                    <a:pt x="294323" y="98108"/>
                    <a:pt x="308610" y="132398"/>
                    <a:pt x="308610" y="169545"/>
                  </a:cubicBezTo>
                  <a:lnTo>
                    <a:pt x="342900" y="169545"/>
                  </a:lnTo>
                  <a:cubicBezTo>
                    <a:pt x="342900" y="148590"/>
                    <a:pt x="338138" y="125730"/>
                    <a:pt x="329565" y="104775"/>
                  </a:cubicBezTo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13">
              <a:extLst>
                <a:ext uri="{FF2B5EF4-FFF2-40B4-BE49-F238E27FC236}">
                  <a16:creationId xmlns:a16="http://schemas.microsoft.com/office/drawing/2014/main" id="{A931F9D9-65BC-8B47-BE67-0A0D74023A08}"/>
                </a:ext>
              </a:extLst>
            </p:cNvPr>
            <p:cNvSpPr/>
            <p:nvPr userDrawn="1"/>
          </p:nvSpPr>
          <p:spPr>
            <a:xfrm>
              <a:off x="590579" y="6484379"/>
              <a:ext cx="812771" cy="84028"/>
            </a:xfrm>
            <a:custGeom>
              <a:avLst/>
              <a:gdLst>
                <a:gd name="connsiteX0" fmla="*/ 1329690 w 1547812"/>
                <a:gd name="connsiteY0" fmla="*/ 155258 h 160020"/>
                <a:gd name="connsiteX1" fmla="*/ 1369695 w 1547812"/>
                <a:gd name="connsiteY1" fmla="*/ 155258 h 160020"/>
                <a:gd name="connsiteX2" fmla="*/ 1369695 w 1547812"/>
                <a:gd name="connsiteY2" fmla="*/ 65723 h 160020"/>
                <a:gd name="connsiteX3" fmla="*/ 1372553 w 1547812"/>
                <a:gd name="connsiteY3" fmla="*/ 53340 h 160020"/>
                <a:gd name="connsiteX4" fmla="*/ 1379220 w 1547812"/>
                <a:gd name="connsiteY4" fmla="*/ 43815 h 160020"/>
                <a:gd name="connsiteX5" fmla="*/ 1388745 w 1547812"/>
                <a:gd name="connsiteY5" fmla="*/ 37147 h 160020"/>
                <a:gd name="connsiteX6" fmla="*/ 1400175 w 1547812"/>
                <a:gd name="connsiteY6" fmla="*/ 35243 h 160020"/>
                <a:gd name="connsiteX7" fmla="*/ 1407795 w 1547812"/>
                <a:gd name="connsiteY7" fmla="*/ 36195 h 160020"/>
                <a:gd name="connsiteX8" fmla="*/ 1413510 w 1547812"/>
                <a:gd name="connsiteY8" fmla="*/ 40005 h 160020"/>
                <a:gd name="connsiteX9" fmla="*/ 1417320 w 1547812"/>
                <a:gd name="connsiteY9" fmla="*/ 47625 h 160020"/>
                <a:gd name="connsiteX10" fmla="*/ 1419225 w 1547812"/>
                <a:gd name="connsiteY10" fmla="*/ 60960 h 160020"/>
                <a:gd name="connsiteX11" fmla="*/ 1419225 w 1547812"/>
                <a:gd name="connsiteY11" fmla="*/ 155258 h 160020"/>
                <a:gd name="connsiteX12" fmla="*/ 1459230 w 1547812"/>
                <a:gd name="connsiteY12" fmla="*/ 155258 h 160020"/>
                <a:gd name="connsiteX13" fmla="*/ 1459230 w 1547812"/>
                <a:gd name="connsiteY13" fmla="*/ 63818 h 160020"/>
                <a:gd name="connsiteX14" fmla="*/ 1462088 w 1547812"/>
                <a:gd name="connsiteY14" fmla="*/ 53340 h 160020"/>
                <a:gd name="connsiteX15" fmla="*/ 1468755 w 1547812"/>
                <a:gd name="connsiteY15" fmla="*/ 43815 h 160020"/>
                <a:gd name="connsiteX16" fmla="*/ 1478280 w 1547812"/>
                <a:gd name="connsiteY16" fmla="*/ 37147 h 160020"/>
                <a:gd name="connsiteX17" fmla="*/ 1489710 w 1547812"/>
                <a:gd name="connsiteY17" fmla="*/ 35243 h 160020"/>
                <a:gd name="connsiteX18" fmla="*/ 1497330 w 1547812"/>
                <a:gd name="connsiteY18" fmla="*/ 36195 h 160020"/>
                <a:gd name="connsiteX19" fmla="*/ 1503045 w 1547812"/>
                <a:gd name="connsiteY19" fmla="*/ 40005 h 160020"/>
                <a:gd name="connsiteX20" fmla="*/ 1506855 w 1547812"/>
                <a:gd name="connsiteY20" fmla="*/ 47625 h 160020"/>
                <a:gd name="connsiteX21" fmla="*/ 1507808 w 1547812"/>
                <a:gd name="connsiteY21" fmla="*/ 60960 h 160020"/>
                <a:gd name="connsiteX22" fmla="*/ 1507808 w 1547812"/>
                <a:gd name="connsiteY22" fmla="*/ 155258 h 160020"/>
                <a:gd name="connsiteX23" fmla="*/ 1547813 w 1547812"/>
                <a:gd name="connsiteY23" fmla="*/ 155258 h 160020"/>
                <a:gd name="connsiteX24" fmla="*/ 1547813 w 1547812"/>
                <a:gd name="connsiteY24" fmla="*/ 55245 h 160020"/>
                <a:gd name="connsiteX25" fmla="*/ 1536383 w 1547812"/>
                <a:gd name="connsiteY25" fmla="*/ 14288 h 160020"/>
                <a:gd name="connsiteX26" fmla="*/ 1502093 w 1547812"/>
                <a:gd name="connsiteY26" fmla="*/ 1905 h 160020"/>
                <a:gd name="connsiteX27" fmla="*/ 1477328 w 1547812"/>
                <a:gd name="connsiteY27" fmla="*/ 7620 h 160020"/>
                <a:gd name="connsiteX28" fmla="*/ 1455420 w 1547812"/>
                <a:gd name="connsiteY28" fmla="*/ 27623 h 160020"/>
                <a:gd name="connsiteX29" fmla="*/ 1441133 w 1547812"/>
                <a:gd name="connsiteY29" fmla="*/ 8573 h 160020"/>
                <a:gd name="connsiteX30" fmla="*/ 1414463 w 1547812"/>
                <a:gd name="connsiteY30" fmla="*/ 1905 h 160020"/>
                <a:gd name="connsiteX31" fmla="*/ 1390650 w 1547812"/>
                <a:gd name="connsiteY31" fmla="*/ 7620 h 160020"/>
                <a:gd name="connsiteX32" fmla="*/ 1371600 w 1547812"/>
                <a:gd name="connsiteY32" fmla="*/ 25718 h 160020"/>
                <a:gd name="connsiteX33" fmla="*/ 1371600 w 1547812"/>
                <a:gd name="connsiteY33" fmla="*/ 5715 h 160020"/>
                <a:gd name="connsiteX34" fmla="*/ 1332548 w 1547812"/>
                <a:gd name="connsiteY34" fmla="*/ 5715 h 160020"/>
                <a:gd name="connsiteX35" fmla="*/ 1332548 w 1547812"/>
                <a:gd name="connsiteY35" fmla="*/ 155258 h 160020"/>
                <a:gd name="connsiteX36" fmla="*/ 1199198 w 1547812"/>
                <a:gd name="connsiteY36" fmla="*/ 116205 h 160020"/>
                <a:gd name="connsiteX37" fmla="*/ 1190625 w 1547812"/>
                <a:gd name="connsiteY37" fmla="*/ 80963 h 160020"/>
                <a:gd name="connsiteX38" fmla="*/ 1199198 w 1547812"/>
                <a:gd name="connsiteY38" fmla="*/ 45720 h 160020"/>
                <a:gd name="connsiteX39" fmla="*/ 1224915 w 1547812"/>
                <a:gd name="connsiteY39" fmla="*/ 33338 h 160020"/>
                <a:gd name="connsiteX40" fmla="*/ 1250633 w 1547812"/>
                <a:gd name="connsiteY40" fmla="*/ 45720 h 160020"/>
                <a:gd name="connsiteX41" fmla="*/ 1259205 w 1547812"/>
                <a:gd name="connsiteY41" fmla="*/ 80963 h 160020"/>
                <a:gd name="connsiteX42" fmla="*/ 1250633 w 1547812"/>
                <a:gd name="connsiteY42" fmla="*/ 116205 h 160020"/>
                <a:gd name="connsiteX43" fmla="*/ 1224915 w 1547812"/>
                <a:gd name="connsiteY43" fmla="*/ 128588 h 160020"/>
                <a:gd name="connsiteX44" fmla="*/ 1199198 w 1547812"/>
                <a:gd name="connsiteY44" fmla="*/ 116205 h 160020"/>
                <a:gd name="connsiteX45" fmla="*/ 1256348 w 1547812"/>
                <a:gd name="connsiteY45" fmla="*/ 154305 h 160020"/>
                <a:gd name="connsiteX46" fmla="*/ 1280160 w 1547812"/>
                <a:gd name="connsiteY46" fmla="*/ 138113 h 160020"/>
                <a:gd name="connsiteX47" fmla="*/ 1295400 w 1547812"/>
                <a:gd name="connsiteY47" fmla="*/ 113348 h 160020"/>
                <a:gd name="connsiteX48" fmla="*/ 1301115 w 1547812"/>
                <a:gd name="connsiteY48" fmla="*/ 80010 h 160020"/>
                <a:gd name="connsiteX49" fmla="*/ 1296353 w 1547812"/>
                <a:gd name="connsiteY49" fmla="*/ 46672 h 160020"/>
                <a:gd name="connsiteX50" fmla="*/ 1281113 w 1547812"/>
                <a:gd name="connsiteY50" fmla="*/ 21908 h 160020"/>
                <a:gd name="connsiteX51" fmla="*/ 1257300 w 1547812"/>
                <a:gd name="connsiteY51" fmla="*/ 6668 h 160020"/>
                <a:gd name="connsiteX52" fmla="*/ 1225868 w 1547812"/>
                <a:gd name="connsiteY52" fmla="*/ 953 h 160020"/>
                <a:gd name="connsiteX53" fmla="*/ 1194435 w 1547812"/>
                <a:gd name="connsiteY53" fmla="*/ 6668 h 160020"/>
                <a:gd name="connsiteX54" fmla="*/ 1170623 w 1547812"/>
                <a:gd name="connsiteY54" fmla="*/ 21908 h 160020"/>
                <a:gd name="connsiteX55" fmla="*/ 1155383 w 1547812"/>
                <a:gd name="connsiteY55" fmla="*/ 46672 h 160020"/>
                <a:gd name="connsiteX56" fmla="*/ 1149668 w 1547812"/>
                <a:gd name="connsiteY56" fmla="*/ 80010 h 160020"/>
                <a:gd name="connsiteX57" fmla="*/ 1169670 w 1547812"/>
                <a:gd name="connsiteY57" fmla="*/ 139065 h 160020"/>
                <a:gd name="connsiteX58" fmla="*/ 1225868 w 1547812"/>
                <a:gd name="connsiteY58" fmla="*/ 160020 h 160020"/>
                <a:gd name="connsiteX59" fmla="*/ 1256348 w 1547812"/>
                <a:gd name="connsiteY59" fmla="*/ 154305 h 160020"/>
                <a:gd name="connsiteX60" fmla="*/ 1086803 w 1547812"/>
                <a:gd name="connsiteY60" fmla="*/ 100965 h 160020"/>
                <a:gd name="connsiteX61" fmla="*/ 1079183 w 1547812"/>
                <a:gd name="connsiteY61" fmla="*/ 120968 h 160020"/>
                <a:gd name="connsiteX62" fmla="*/ 1061085 w 1547812"/>
                <a:gd name="connsiteY62" fmla="*/ 127635 h 160020"/>
                <a:gd name="connsiteX63" fmla="*/ 1045845 w 1547812"/>
                <a:gd name="connsiteY63" fmla="*/ 123825 h 160020"/>
                <a:gd name="connsiteX64" fmla="*/ 1036320 w 1547812"/>
                <a:gd name="connsiteY64" fmla="*/ 113348 h 160020"/>
                <a:gd name="connsiteX65" fmla="*/ 1031558 w 1547812"/>
                <a:gd name="connsiteY65" fmla="*/ 98108 h 160020"/>
                <a:gd name="connsiteX66" fmla="*/ 1029653 w 1547812"/>
                <a:gd name="connsiteY66" fmla="*/ 80010 h 160020"/>
                <a:gd name="connsiteX67" fmla="*/ 1031558 w 1547812"/>
                <a:gd name="connsiteY67" fmla="*/ 62865 h 160020"/>
                <a:gd name="connsiteX68" fmla="*/ 1036320 w 1547812"/>
                <a:gd name="connsiteY68" fmla="*/ 47625 h 160020"/>
                <a:gd name="connsiteX69" fmla="*/ 1045845 w 1547812"/>
                <a:gd name="connsiteY69" fmla="*/ 37147 h 160020"/>
                <a:gd name="connsiteX70" fmla="*/ 1061085 w 1547812"/>
                <a:gd name="connsiteY70" fmla="*/ 33338 h 160020"/>
                <a:gd name="connsiteX71" fmla="*/ 1079183 w 1547812"/>
                <a:gd name="connsiteY71" fmla="*/ 40005 h 160020"/>
                <a:gd name="connsiteX72" fmla="*/ 1085850 w 1547812"/>
                <a:gd name="connsiteY72" fmla="*/ 58103 h 160020"/>
                <a:gd name="connsiteX73" fmla="*/ 1125855 w 1547812"/>
                <a:gd name="connsiteY73" fmla="*/ 52388 h 160020"/>
                <a:gd name="connsiteX74" fmla="*/ 1120140 w 1547812"/>
                <a:gd name="connsiteY74" fmla="*/ 31433 h 160020"/>
                <a:gd name="connsiteX75" fmla="*/ 1107758 w 1547812"/>
                <a:gd name="connsiteY75" fmla="*/ 15240 h 160020"/>
                <a:gd name="connsiteX76" fmla="*/ 1088708 w 1547812"/>
                <a:gd name="connsiteY76" fmla="*/ 4763 h 160020"/>
                <a:gd name="connsiteX77" fmla="*/ 1062038 w 1547812"/>
                <a:gd name="connsiteY77" fmla="*/ 953 h 160020"/>
                <a:gd name="connsiteX78" fmla="*/ 1030605 w 1547812"/>
                <a:gd name="connsiteY78" fmla="*/ 6668 h 160020"/>
                <a:gd name="connsiteX79" fmla="*/ 1007745 w 1547812"/>
                <a:gd name="connsiteY79" fmla="*/ 22860 h 160020"/>
                <a:gd name="connsiteX80" fmla="*/ 993458 w 1547812"/>
                <a:gd name="connsiteY80" fmla="*/ 47625 h 160020"/>
                <a:gd name="connsiteX81" fmla="*/ 988695 w 1547812"/>
                <a:gd name="connsiteY81" fmla="*/ 80010 h 160020"/>
                <a:gd name="connsiteX82" fmla="*/ 992505 w 1547812"/>
                <a:gd name="connsiteY82" fmla="*/ 112395 h 160020"/>
                <a:gd name="connsiteX83" fmla="*/ 1005840 w 1547812"/>
                <a:gd name="connsiteY83" fmla="*/ 137160 h 160020"/>
                <a:gd name="connsiteX84" fmla="*/ 1028700 w 1547812"/>
                <a:gd name="connsiteY84" fmla="*/ 153353 h 160020"/>
                <a:gd name="connsiteX85" fmla="*/ 1061085 w 1547812"/>
                <a:gd name="connsiteY85" fmla="*/ 159068 h 160020"/>
                <a:gd name="connsiteX86" fmla="*/ 1109663 w 1547812"/>
                <a:gd name="connsiteY86" fmla="*/ 142875 h 160020"/>
                <a:gd name="connsiteX87" fmla="*/ 1127760 w 1547812"/>
                <a:gd name="connsiteY87" fmla="*/ 100013 h 160020"/>
                <a:gd name="connsiteX88" fmla="*/ 1086803 w 1547812"/>
                <a:gd name="connsiteY88" fmla="*/ 100013 h 160020"/>
                <a:gd name="connsiteX89" fmla="*/ 921068 w 1547812"/>
                <a:gd name="connsiteY89" fmla="*/ 155258 h 160020"/>
                <a:gd name="connsiteX90" fmla="*/ 962025 w 1547812"/>
                <a:gd name="connsiteY90" fmla="*/ 155258 h 160020"/>
                <a:gd name="connsiteX91" fmla="*/ 962025 w 1547812"/>
                <a:gd name="connsiteY91" fmla="*/ 109538 h 160020"/>
                <a:gd name="connsiteX92" fmla="*/ 921068 w 1547812"/>
                <a:gd name="connsiteY92" fmla="*/ 109538 h 160020"/>
                <a:gd name="connsiteX93" fmla="*/ 921068 w 1547812"/>
                <a:gd name="connsiteY93" fmla="*/ 155258 h 160020"/>
                <a:gd name="connsiteX94" fmla="*/ 671513 w 1547812"/>
                <a:gd name="connsiteY94" fmla="*/ 155258 h 160020"/>
                <a:gd name="connsiteX95" fmla="*/ 711518 w 1547812"/>
                <a:gd name="connsiteY95" fmla="*/ 155258 h 160020"/>
                <a:gd name="connsiteX96" fmla="*/ 711518 w 1547812"/>
                <a:gd name="connsiteY96" fmla="*/ 65723 h 160020"/>
                <a:gd name="connsiteX97" fmla="*/ 714375 w 1547812"/>
                <a:gd name="connsiteY97" fmla="*/ 53340 h 160020"/>
                <a:gd name="connsiteX98" fmla="*/ 721043 w 1547812"/>
                <a:gd name="connsiteY98" fmla="*/ 43815 h 160020"/>
                <a:gd name="connsiteX99" fmla="*/ 730568 w 1547812"/>
                <a:gd name="connsiteY99" fmla="*/ 37147 h 160020"/>
                <a:gd name="connsiteX100" fmla="*/ 741998 w 1547812"/>
                <a:gd name="connsiteY100" fmla="*/ 35243 h 160020"/>
                <a:gd name="connsiteX101" fmla="*/ 749618 w 1547812"/>
                <a:gd name="connsiteY101" fmla="*/ 36195 h 160020"/>
                <a:gd name="connsiteX102" fmla="*/ 755333 w 1547812"/>
                <a:gd name="connsiteY102" fmla="*/ 40005 h 160020"/>
                <a:gd name="connsiteX103" fmla="*/ 759143 w 1547812"/>
                <a:gd name="connsiteY103" fmla="*/ 47625 h 160020"/>
                <a:gd name="connsiteX104" fmla="*/ 761048 w 1547812"/>
                <a:gd name="connsiteY104" fmla="*/ 60960 h 160020"/>
                <a:gd name="connsiteX105" fmla="*/ 761048 w 1547812"/>
                <a:gd name="connsiteY105" fmla="*/ 155258 h 160020"/>
                <a:gd name="connsiteX106" fmla="*/ 801053 w 1547812"/>
                <a:gd name="connsiteY106" fmla="*/ 155258 h 160020"/>
                <a:gd name="connsiteX107" fmla="*/ 801053 w 1547812"/>
                <a:gd name="connsiteY107" fmla="*/ 63818 h 160020"/>
                <a:gd name="connsiteX108" fmla="*/ 803910 w 1547812"/>
                <a:gd name="connsiteY108" fmla="*/ 53340 h 160020"/>
                <a:gd name="connsiteX109" fmla="*/ 810578 w 1547812"/>
                <a:gd name="connsiteY109" fmla="*/ 43815 h 160020"/>
                <a:gd name="connsiteX110" fmla="*/ 820103 w 1547812"/>
                <a:gd name="connsiteY110" fmla="*/ 37147 h 160020"/>
                <a:gd name="connsiteX111" fmla="*/ 831533 w 1547812"/>
                <a:gd name="connsiteY111" fmla="*/ 35243 h 160020"/>
                <a:gd name="connsiteX112" fmla="*/ 839153 w 1547812"/>
                <a:gd name="connsiteY112" fmla="*/ 36195 h 160020"/>
                <a:gd name="connsiteX113" fmla="*/ 844868 w 1547812"/>
                <a:gd name="connsiteY113" fmla="*/ 40005 h 160020"/>
                <a:gd name="connsiteX114" fmla="*/ 848678 w 1547812"/>
                <a:gd name="connsiteY114" fmla="*/ 47625 h 160020"/>
                <a:gd name="connsiteX115" fmla="*/ 849630 w 1547812"/>
                <a:gd name="connsiteY115" fmla="*/ 60960 h 160020"/>
                <a:gd name="connsiteX116" fmla="*/ 849630 w 1547812"/>
                <a:gd name="connsiteY116" fmla="*/ 155258 h 160020"/>
                <a:gd name="connsiteX117" fmla="*/ 889635 w 1547812"/>
                <a:gd name="connsiteY117" fmla="*/ 155258 h 160020"/>
                <a:gd name="connsiteX118" fmla="*/ 889635 w 1547812"/>
                <a:gd name="connsiteY118" fmla="*/ 55245 h 160020"/>
                <a:gd name="connsiteX119" fmla="*/ 878205 w 1547812"/>
                <a:gd name="connsiteY119" fmla="*/ 14288 h 160020"/>
                <a:gd name="connsiteX120" fmla="*/ 843915 w 1547812"/>
                <a:gd name="connsiteY120" fmla="*/ 1905 h 160020"/>
                <a:gd name="connsiteX121" fmla="*/ 819150 w 1547812"/>
                <a:gd name="connsiteY121" fmla="*/ 7620 h 160020"/>
                <a:gd name="connsiteX122" fmla="*/ 797243 w 1547812"/>
                <a:gd name="connsiteY122" fmla="*/ 27623 h 160020"/>
                <a:gd name="connsiteX123" fmla="*/ 782955 w 1547812"/>
                <a:gd name="connsiteY123" fmla="*/ 8573 h 160020"/>
                <a:gd name="connsiteX124" fmla="*/ 756285 w 1547812"/>
                <a:gd name="connsiteY124" fmla="*/ 1905 h 160020"/>
                <a:gd name="connsiteX125" fmla="*/ 732473 w 1547812"/>
                <a:gd name="connsiteY125" fmla="*/ 7620 h 160020"/>
                <a:gd name="connsiteX126" fmla="*/ 713423 w 1547812"/>
                <a:gd name="connsiteY126" fmla="*/ 25718 h 160020"/>
                <a:gd name="connsiteX127" fmla="*/ 713423 w 1547812"/>
                <a:gd name="connsiteY127" fmla="*/ 5715 h 160020"/>
                <a:gd name="connsiteX128" fmla="*/ 674370 w 1547812"/>
                <a:gd name="connsiteY128" fmla="*/ 5715 h 160020"/>
                <a:gd name="connsiteX129" fmla="*/ 674370 w 1547812"/>
                <a:gd name="connsiteY129" fmla="*/ 155258 h 160020"/>
                <a:gd name="connsiteX130" fmla="*/ 541973 w 1547812"/>
                <a:gd name="connsiteY130" fmla="*/ 116205 h 160020"/>
                <a:gd name="connsiteX131" fmla="*/ 533400 w 1547812"/>
                <a:gd name="connsiteY131" fmla="*/ 80963 h 160020"/>
                <a:gd name="connsiteX132" fmla="*/ 541973 w 1547812"/>
                <a:gd name="connsiteY132" fmla="*/ 45720 h 160020"/>
                <a:gd name="connsiteX133" fmla="*/ 567690 w 1547812"/>
                <a:gd name="connsiteY133" fmla="*/ 33338 h 160020"/>
                <a:gd name="connsiteX134" fmla="*/ 593408 w 1547812"/>
                <a:gd name="connsiteY134" fmla="*/ 45720 h 160020"/>
                <a:gd name="connsiteX135" fmla="*/ 601980 w 1547812"/>
                <a:gd name="connsiteY135" fmla="*/ 80963 h 160020"/>
                <a:gd name="connsiteX136" fmla="*/ 593408 w 1547812"/>
                <a:gd name="connsiteY136" fmla="*/ 116205 h 160020"/>
                <a:gd name="connsiteX137" fmla="*/ 567690 w 1547812"/>
                <a:gd name="connsiteY137" fmla="*/ 128588 h 160020"/>
                <a:gd name="connsiteX138" fmla="*/ 541973 w 1547812"/>
                <a:gd name="connsiteY138" fmla="*/ 116205 h 160020"/>
                <a:gd name="connsiteX139" fmla="*/ 598170 w 1547812"/>
                <a:gd name="connsiteY139" fmla="*/ 154305 h 160020"/>
                <a:gd name="connsiteX140" fmla="*/ 621983 w 1547812"/>
                <a:gd name="connsiteY140" fmla="*/ 138113 h 160020"/>
                <a:gd name="connsiteX141" fmla="*/ 637223 w 1547812"/>
                <a:gd name="connsiteY141" fmla="*/ 113348 h 160020"/>
                <a:gd name="connsiteX142" fmla="*/ 642938 w 1547812"/>
                <a:gd name="connsiteY142" fmla="*/ 80010 h 160020"/>
                <a:gd name="connsiteX143" fmla="*/ 638175 w 1547812"/>
                <a:gd name="connsiteY143" fmla="*/ 46672 h 160020"/>
                <a:gd name="connsiteX144" fmla="*/ 622935 w 1547812"/>
                <a:gd name="connsiteY144" fmla="*/ 21908 h 160020"/>
                <a:gd name="connsiteX145" fmla="*/ 599123 w 1547812"/>
                <a:gd name="connsiteY145" fmla="*/ 6668 h 160020"/>
                <a:gd name="connsiteX146" fmla="*/ 567690 w 1547812"/>
                <a:gd name="connsiteY146" fmla="*/ 953 h 160020"/>
                <a:gd name="connsiteX147" fmla="*/ 536258 w 1547812"/>
                <a:gd name="connsiteY147" fmla="*/ 6668 h 160020"/>
                <a:gd name="connsiteX148" fmla="*/ 512445 w 1547812"/>
                <a:gd name="connsiteY148" fmla="*/ 21908 h 160020"/>
                <a:gd name="connsiteX149" fmla="*/ 497205 w 1547812"/>
                <a:gd name="connsiteY149" fmla="*/ 46672 h 160020"/>
                <a:gd name="connsiteX150" fmla="*/ 491490 w 1547812"/>
                <a:gd name="connsiteY150" fmla="*/ 80010 h 160020"/>
                <a:gd name="connsiteX151" fmla="*/ 511492 w 1547812"/>
                <a:gd name="connsiteY151" fmla="*/ 139065 h 160020"/>
                <a:gd name="connsiteX152" fmla="*/ 566738 w 1547812"/>
                <a:gd name="connsiteY152" fmla="*/ 160020 h 160020"/>
                <a:gd name="connsiteX153" fmla="*/ 598170 w 1547812"/>
                <a:gd name="connsiteY153" fmla="*/ 154305 h 160020"/>
                <a:gd name="connsiteX154" fmla="*/ 429578 w 1547812"/>
                <a:gd name="connsiteY154" fmla="*/ 100965 h 160020"/>
                <a:gd name="connsiteX155" fmla="*/ 421958 w 1547812"/>
                <a:gd name="connsiteY155" fmla="*/ 120968 h 160020"/>
                <a:gd name="connsiteX156" fmla="*/ 403860 w 1547812"/>
                <a:gd name="connsiteY156" fmla="*/ 127635 h 160020"/>
                <a:gd name="connsiteX157" fmla="*/ 388620 w 1547812"/>
                <a:gd name="connsiteY157" fmla="*/ 123825 h 160020"/>
                <a:gd name="connsiteX158" fmla="*/ 379095 w 1547812"/>
                <a:gd name="connsiteY158" fmla="*/ 113348 h 160020"/>
                <a:gd name="connsiteX159" fmla="*/ 374333 w 1547812"/>
                <a:gd name="connsiteY159" fmla="*/ 98108 h 160020"/>
                <a:gd name="connsiteX160" fmla="*/ 372428 w 1547812"/>
                <a:gd name="connsiteY160" fmla="*/ 80010 h 160020"/>
                <a:gd name="connsiteX161" fmla="*/ 374333 w 1547812"/>
                <a:gd name="connsiteY161" fmla="*/ 62865 h 160020"/>
                <a:gd name="connsiteX162" fmla="*/ 379095 w 1547812"/>
                <a:gd name="connsiteY162" fmla="*/ 47625 h 160020"/>
                <a:gd name="connsiteX163" fmla="*/ 388620 w 1547812"/>
                <a:gd name="connsiteY163" fmla="*/ 37147 h 160020"/>
                <a:gd name="connsiteX164" fmla="*/ 403860 w 1547812"/>
                <a:gd name="connsiteY164" fmla="*/ 33338 h 160020"/>
                <a:gd name="connsiteX165" fmla="*/ 421958 w 1547812"/>
                <a:gd name="connsiteY165" fmla="*/ 40005 h 160020"/>
                <a:gd name="connsiteX166" fmla="*/ 428625 w 1547812"/>
                <a:gd name="connsiteY166" fmla="*/ 58103 h 160020"/>
                <a:gd name="connsiteX167" fmla="*/ 468630 w 1547812"/>
                <a:gd name="connsiteY167" fmla="*/ 52388 h 160020"/>
                <a:gd name="connsiteX168" fmla="*/ 462915 w 1547812"/>
                <a:gd name="connsiteY168" fmla="*/ 31433 h 160020"/>
                <a:gd name="connsiteX169" fmla="*/ 450533 w 1547812"/>
                <a:gd name="connsiteY169" fmla="*/ 15240 h 160020"/>
                <a:gd name="connsiteX170" fmla="*/ 431483 w 1547812"/>
                <a:gd name="connsiteY170" fmla="*/ 4763 h 160020"/>
                <a:gd name="connsiteX171" fmla="*/ 404813 w 1547812"/>
                <a:gd name="connsiteY171" fmla="*/ 953 h 160020"/>
                <a:gd name="connsiteX172" fmla="*/ 373380 w 1547812"/>
                <a:gd name="connsiteY172" fmla="*/ 6668 h 160020"/>
                <a:gd name="connsiteX173" fmla="*/ 350520 w 1547812"/>
                <a:gd name="connsiteY173" fmla="*/ 22860 h 160020"/>
                <a:gd name="connsiteX174" fmla="*/ 336233 w 1547812"/>
                <a:gd name="connsiteY174" fmla="*/ 47625 h 160020"/>
                <a:gd name="connsiteX175" fmla="*/ 331470 w 1547812"/>
                <a:gd name="connsiteY175" fmla="*/ 80010 h 160020"/>
                <a:gd name="connsiteX176" fmla="*/ 336233 w 1547812"/>
                <a:gd name="connsiteY176" fmla="*/ 112395 h 160020"/>
                <a:gd name="connsiteX177" fmla="*/ 349567 w 1547812"/>
                <a:gd name="connsiteY177" fmla="*/ 137160 h 160020"/>
                <a:gd name="connsiteX178" fmla="*/ 372428 w 1547812"/>
                <a:gd name="connsiteY178" fmla="*/ 153353 h 160020"/>
                <a:gd name="connsiteX179" fmla="*/ 404813 w 1547812"/>
                <a:gd name="connsiteY179" fmla="*/ 159068 h 160020"/>
                <a:gd name="connsiteX180" fmla="*/ 453390 w 1547812"/>
                <a:gd name="connsiteY180" fmla="*/ 142875 h 160020"/>
                <a:gd name="connsiteX181" fmla="*/ 471488 w 1547812"/>
                <a:gd name="connsiteY181" fmla="*/ 100013 h 160020"/>
                <a:gd name="connsiteX182" fmla="*/ 429578 w 1547812"/>
                <a:gd name="connsiteY182" fmla="*/ 100013 h 160020"/>
                <a:gd name="connsiteX183" fmla="*/ 203835 w 1547812"/>
                <a:gd name="connsiteY183" fmla="*/ 63818 h 160020"/>
                <a:gd name="connsiteX184" fmla="*/ 206692 w 1547812"/>
                <a:gd name="connsiteY184" fmla="*/ 51435 h 160020"/>
                <a:gd name="connsiteX185" fmla="*/ 213360 w 1547812"/>
                <a:gd name="connsiteY185" fmla="*/ 40958 h 160020"/>
                <a:gd name="connsiteX186" fmla="*/ 223838 w 1547812"/>
                <a:gd name="connsiteY186" fmla="*/ 34290 h 160020"/>
                <a:gd name="connsiteX187" fmla="*/ 238125 w 1547812"/>
                <a:gd name="connsiteY187" fmla="*/ 31433 h 160020"/>
                <a:gd name="connsiteX188" fmla="*/ 261938 w 1547812"/>
                <a:gd name="connsiteY188" fmla="*/ 40005 h 160020"/>
                <a:gd name="connsiteX189" fmla="*/ 269558 w 1547812"/>
                <a:gd name="connsiteY189" fmla="*/ 63818 h 160020"/>
                <a:gd name="connsiteX190" fmla="*/ 203835 w 1547812"/>
                <a:gd name="connsiteY190" fmla="*/ 63818 h 160020"/>
                <a:gd name="connsiteX191" fmla="*/ 266700 w 1547812"/>
                <a:gd name="connsiteY191" fmla="*/ 108585 h 160020"/>
                <a:gd name="connsiteX192" fmla="*/ 239077 w 1547812"/>
                <a:gd name="connsiteY192" fmla="*/ 128588 h 160020"/>
                <a:gd name="connsiteX193" fmla="*/ 213360 w 1547812"/>
                <a:gd name="connsiteY193" fmla="*/ 118110 h 160020"/>
                <a:gd name="connsiteX194" fmla="*/ 203835 w 1547812"/>
                <a:gd name="connsiteY194" fmla="*/ 89535 h 160020"/>
                <a:gd name="connsiteX195" fmla="*/ 307658 w 1547812"/>
                <a:gd name="connsiteY195" fmla="*/ 89535 h 160020"/>
                <a:gd name="connsiteX196" fmla="*/ 307658 w 1547812"/>
                <a:gd name="connsiteY196" fmla="*/ 73343 h 160020"/>
                <a:gd name="connsiteX197" fmla="*/ 290513 w 1547812"/>
                <a:gd name="connsiteY197" fmla="*/ 20003 h 160020"/>
                <a:gd name="connsiteX198" fmla="*/ 239077 w 1547812"/>
                <a:gd name="connsiteY198" fmla="*/ 0 h 160020"/>
                <a:gd name="connsiteX199" fmla="*/ 208598 w 1547812"/>
                <a:gd name="connsiteY199" fmla="*/ 5715 h 160020"/>
                <a:gd name="connsiteX200" fmla="*/ 184785 w 1547812"/>
                <a:gd name="connsiteY200" fmla="*/ 20955 h 160020"/>
                <a:gd name="connsiteX201" fmla="*/ 169545 w 1547812"/>
                <a:gd name="connsiteY201" fmla="*/ 45720 h 160020"/>
                <a:gd name="connsiteX202" fmla="*/ 163830 w 1547812"/>
                <a:gd name="connsiteY202" fmla="*/ 79058 h 160020"/>
                <a:gd name="connsiteX203" fmla="*/ 182880 w 1547812"/>
                <a:gd name="connsiteY203" fmla="*/ 137160 h 160020"/>
                <a:gd name="connsiteX204" fmla="*/ 239077 w 1547812"/>
                <a:gd name="connsiteY204" fmla="*/ 158115 h 160020"/>
                <a:gd name="connsiteX205" fmla="*/ 285750 w 1547812"/>
                <a:gd name="connsiteY205" fmla="*/ 144780 h 160020"/>
                <a:gd name="connsiteX206" fmla="*/ 305753 w 1547812"/>
                <a:gd name="connsiteY206" fmla="*/ 106680 h 160020"/>
                <a:gd name="connsiteX207" fmla="*/ 266700 w 1547812"/>
                <a:gd name="connsiteY207" fmla="*/ 106680 h 160020"/>
                <a:gd name="connsiteX208" fmla="*/ 97155 w 1547812"/>
                <a:gd name="connsiteY208" fmla="*/ 96203 h 160020"/>
                <a:gd name="connsiteX209" fmla="*/ 93345 w 1547812"/>
                <a:gd name="connsiteY209" fmla="*/ 111443 h 160020"/>
                <a:gd name="connsiteX210" fmla="*/ 84773 w 1547812"/>
                <a:gd name="connsiteY210" fmla="*/ 121920 h 160020"/>
                <a:gd name="connsiteX211" fmla="*/ 60007 w 1547812"/>
                <a:gd name="connsiteY211" fmla="*/ 129540 h 160020"/>
                <a:gd name="connsiteX212" fmla="*/ 45720 w 1547812"/>
                <a:gd name="connsiteY212" fmla="*/ 124778 h 160020"/>
                <a:gd name="connsiteX213" fmla="*/ 40957 w 1547812"/>
                <a:gd name="connsiteY213" fmla="*/ 113348 h 160020"/>
                <a:gd name="connsiteX214" fmla="*/ 42863 w 1547812"/>
                <a:gd name="connsiteY214" fmla="*/ 104775 h 160020"/>
                <a:gd name="connsiteX215" fmla="*/ 48577 w 1547812"/>
                <a:gd name="connsiteY215" fmla="*/ 98108 h 160020"/>
                <a:gd name="connsiteX216" fmla="*/ 60007 w 1547812"/>
                <a:gd name="connsiteY216" fmla="*/ 93345 h 160020"/>
                <a:gd name="connsiteX217" fmla="*/ 80010 w 1547812"/>
                <a:gd name="connsiteY217" fmla="*/ 90488 h 160020"/>
                <a:gd name="connsiteX218" fmla="*/ 98107 w 1547812"/>
                <a:gd name="connsiteY218" fmla="*/ 89535 h 160020"/>
                <a:gd name="connsiteX219" fmla="*/ 98107 w 1547812"/>
                <a:gd name="connsiteY219" fmla="*/ 96203 h 160020"/>
                <a:gd name="connsiteX220" fmla="*/ 98107 w 1547812"/>
                <a:gd name="connsiteY220" fmla="*/ 155258 h 160020"/>
                <a:gd name="connsiteX221" fmla="*/ 136208 w 1547812"/>
                <a:gd name="connsiteY221" fmla="*/ 155258 h 160020"/>
                <a:gd name="connsiteX222" fmla="*/ 136208 w 1547812"/>
                <a:gd name="connsiteY222" fmla="*/ 60960 h 160020"/>
                <a:gd name="connsiteX223" fmla="*/ 133350 w 1547812"/>
                <a:gd name="connsiteY223" fmla="*/ 36195 h 160020"/>
                <a:gd name="connsiteX224" fmla="*/ 122873 w 1547812"/>
                <a:gd name="connsiteY224" fmla="*/ 17145 h 160020"/>
                <a:gd name="connsiteX225" fmla="*/ 103823 w 1547812"/>
                <a:gd name="connsiteY225" fmla="*/ 5715 h 160020"/>
                <a:gd name="connsiteX226" fmla="*/ 74295 w 1547812"/>
                <a:gd name="connsiteY226" fmla="*/ 1905 h 160020"/>
                <a:gd name="connsiteX227" fmla="*/ 29527 w 1547812"/>
                <a:gd name="connsiteY227" fmla="*/ 12383 h 160020"/>
                <a:gd name="connsiteX228" fmla="*/ 8573 w 1547812"/>
                <a:gd name="connsiteY228" fmla="*/ 46672 h 160020"/>
                <a:gd name="connsiteX229" fmla="*/ 44768 w 1547812"/>
                <a:gd name="connsiteY229" fmla="*/ 50483 h 160020"/>
                <a:gd name="connsiteX230" fmla="*/ 71438 w 1547812"/>
                <a:gd name="connsiteY230" fmla="*/ 32385 h 160020"/>
                <a:gd name="connsiteX231" fmla="*/ 89535 w 1547812"/>
                <a:gd name="connsiteY231" fmla="*/ 37147 h 160020"/>
                <a:gd name="connsiteX232" fmla="*/ 97155 w 1547812"/>
                <a:gd name="connsiteY232" fmla="*/ 56197 h 160020"/>
                <a:gd name="connsiteX233" fmla="*/ 97155 w 1547812"/>
                <a:gd name="connsiteY233" fmla="*/ 62865 h 160020"/>
                <a:gd name="connsiteX234" fmla="*/ 78105 w 1547812"/>
                <a:gd name="connsiteY234" fmla="*/ 63818 h 160020"/>
                <a:gd name="connsiteX235" fmla="*/ 49530 w 1547812"/>
                <a:gd name="connsiteY235" fmla="*/ 66675 h 160020"/>
                <a:gd name="connsiteX236" fmla="*/ 24765 w 1547812"/>
                <a:gd name="connsiteY236" fmla="*/ 74295 h 160020"/>
                <a:gd name="connsiteX237" fmla="*/ 6668 w 1547812"/>
                <a:gd name="connsiteY237" fmla="*/ 89535 h 160020"/>
                <a:gd name="connsiteX238" fmla="*/ 0 w 1547812"/>
                <a:gd name="connsiteY238" fmla="*/ 114300 h 160020"/>
                <a:gd name="connsiteX239" fmla="*/ 3810 w 1547812"/>
                <a:gd name="connsiteY239" fmla="*/ 134303 h 160020"/>
                <a:gd name="connsiteX240" fmla="*/ 14288 w 1547812"/>
                <a:gd name="connsiteY240" fmla="*/ 148590 h 160020"/>
                <a:gd name="connsiteX241" fmla="*/ 29527 w 1547812"/>
                <a:gd name="connsiteY241" fmla="*/ 156210 h 160020"/>
                <a:gd name="connsiteX242" fmla="*/ 48577 w 1547812"/>
                <a:gd name="connsiteY242" fmla="*/ 159068 h 160020"/>
                <a:gd name="connsiteX243" fmla="*/ 77152 w 1547812"/>
                <a:gd name="connsiteY243" fmla="*/ 152400 h 160020"/>
                <a:gd name="connsiteX244" fmla="*/ 97155 w 1547812"/>
                <a:gd name="connsiteY244" fmla="*/ 136208 h 160020"/>
                <a:gd name="connsiteX245" fmla="*/ 97155 w 1547812"/>
                <a:gd name="connsiteY245" fmla="*/ 155258 h 160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</a:cxnLst>
              <a:rect l="l" t="t" r="r" b="b"/>
              <a:pathLst>
                <a:path w="1547812" h="160020">
                  <a:moveTo>
                    <a:pt x="1329690" y="155258"/>
                  </a:moveTo>
                  <a:lnTo>
                    <a:pt x="1369695" y="155258"/>
                  </a:lnTo>
                  <a:lnTo>
                    <a:pt x="1369695" y="65723"/>
                  </a:lnTo>
                  <a:cubicBezTo>
                    <a:pt x="1369695" y="60960"/>
                    <a:pt x="1370648" y="57150"/>
                    <a:pt x="1372553" y="53340"/>
                  </a:cubicBezTo>
                  <a:cubicBezTo>
                    <a:pt x="1374458" y="49530"/>
                    <a:pt x="1376363" y="46672"/>
                    <a:pt x="1379220" y="43815"/>
                  </a:cubicBezTo>
                  <a:cubicBezTo>
                    <a:pt x="1382078" y="40958"/>
                    <a:pt x="1385888" y="38100"/>
                    <a:pt x="1388745" y="37147"/>
                  </a:cubicBezTo>
                  <a:cubicBezTo>
                    <a:pt x="1392555" y="36195"/>
                    <a:pt x="1395413" y="35243"/>
                    <a:pt x="1400175" y="35243"/>
                  </a:cubicBezTo>
                  <a:cubicBezTo>
                    <a:pt x="1403033" y="35243"/>
                    <a:pt x="1404938" y="35243"/>
                    <a:pt x="1407795" y="36195"/>
                  </a:cubicBezTo>
                  <a:cubicBezTo>
                    <a:pt x="1409700" y="37147"/>
                    <a:pt x="1411605" y="38100"/>
                    <a:pt x="1413510" y="40005"/>
                  </a:cubicBezTo>
                  <a:cubicBezTo>
                    <a:pt x="1415415" y="41910"/>
                    <a:pt x="1416368" y="44768"/>
                    <a:pt x="1417320" y="47625"/>
                  </a:cubicBezTo>
                  <a:cubicBezTo>
                    <a:pt x="1418273" y="51435"/>
                    <a:pt x="1419225" y="55245"/>
                    <a:pt x="1419225" y="60960"/>
                  </a:cubicBezTo>
                  <a:lnTo>
                    <a:pt x="1419225" y="155258"/>
                  </a:lnTo>
                  <a:lnTo>
                    <a:pt x="1459230" y="155258"/>
                  </a:lnTo>
                  <a:lnTo>
                    <a:pt x="1459230" y="63818"/>
                  </a:lnTo>
                  <a:cubicBezTo>
                    <a:pt x="1459230" y="60008"/>
                    <a:pt x="1460183" y="56197"/>
                    <a:pt x="1462088" y="53340"/>
                  </a:cubicBezTo>
                  <a:cubicBezTo>
                    <a:pt x="1463993" y="49530"/>
                    <a:pt x="1465898" y="46672"/>
                    <a:pt x="1468755" y="43815"/>
                  </a:cubicBezTo>
                  <a:cubicBezTo>
                    <a:pt x="1471613" y="40958"/>
                    <a:pt x="1475423" y="38100"/>
                    <a:pt x="1478280" y="37147"/>
                  </a:cubicBezTo>
                  <a:cubicBezTo>
                    <a:pt x="1481138" y="36195"/>
                    <a:pt x="1484948" y="35243"/>
                    <a:pt x="1489710" y="35243"/>
                  </a:cubicBezTo>
                  <a:cubicBezTo>
                    <a:pt x="1492568" y="35243"/>
                    <a:pt x="1494473" y="35243"/>
                    <a:pt x="1497330" y="36195"/>
                  </a:cubicBezTo>
                  <a:cubicBezTo>
                    <a:pt x="1499235" y="37147"/>
                    <a:pt x="1501140" y="38100"/>
                    <a:pt x="1503045" y="40005"/>
                  </a:cubicBezTo>
                  <a:cubicBezTo>
                    <a:pt x="1504950" y="41910"/>
                    <a:pt x="1505903" y="44768"/>
                    <a:pt x="1506855" y="47625"/>
                  </a:cubicBezTo>
                  <a:cubicBezTo>
                    <a:pt x="1507808" y="51435"/>
                    <a:pt x="1507808" y="55245"/>
                    <a:pt x="1507808" y="60960"/>
                  </a:cubicBezTo>
                  <a:lnTo>
                    <a:pt x="1507808" y="155258"/>
                  </a:lnTo>
                  <a:lnTo>
                    <a:pt x="1547813" y="155258"/>
                  </a:lnTo>
                  <a:lnTo>
                    <a:pt x="1547813" y="55245"/>
                  </a:lnTo>
                  <a:cubicBezTo>
                    <a:pt x="1547813" y="36195"/>
                    <a:pt x="1544003" y="22860"/>
                    <a:pt x="1536383" y="14288"/>
                  </a:cubicBezTo>
                  <a:cubicBezTo>
                    <a:pt x="1528763" y="5715"/>
                    <a:pt x="1517333" y="1905"/>
                    <a:pt x="1502093" y="1905"/>
                  </a:cubicBezTo>
                  <a:cubicBezTo>
                    <a:pt x="1492568" y="1905"/>
                    <a:pt x="1484948" y="3810"/>
                    <a:pt x="1477328" y="7620"/>
                  </a:cubicBezTo>
                  <a:cubicBezTo>
                    <a:pt x="1469708" y="11430"/>
                    <a:pt x="1462088" y="18098"/>
                    <a:pt x="1455420" y="27623"/>
                  </a:cubicBezTo>
                  <a:cubicBezTo>
                    <a:pt x="1452563" y="19050"/>
                    <a:pt x="1447800" y="12383"/>
                    <a:pt x="1441133" y="8573"/>
                  </a:cubicBezTo>
                  <a:cubicBezTo>
                    <a:pt x="1434465" y="4763"/>
                    <a:pt x="1425893" y="1905"/>
                    <a:pt x="1414463" y="1905"/>
                  </a:cubicBezTo>
                  <a:cubicBezTo>
                    <a:pt x="1405890" y="1905"/>
                    <a:pt x="1398270" y="3810"/>
                    <a:pt x="1390650" y="7620"/>
                  </a:cubicBezTo>
                  <a:cubicBezTo>
                    <a:pt x="1383030" y="11430"/>
                    <a:pt x="1376363" y="18098"/>
                    <a:pt x="1371600" y="25718"/>
                  </a:cubicBezTo>
                  <a:lnTo>
                    <a:pt x="1371600" y="5715"/>
                  </a:lnTo>
                  <a:lnTo>
                    <a:pt x="1332548" y="5715"/>
                  </a:lnTo>
                  <a:lnTo>
                    <a:pt x="1332548" y="155258"/>
                  </a:lnTo>
                  <a:close/>
                  <a:moveTo>
                    <a:pt x="1199198" y="116205"/>
                  </a:moveTo>
                  <a:cubicBezTo>
                    <a:pt x="1193483" y="108585"/>
                    <a:pt x="1190625" y="96203"/>
                    <a:pt x="1190625" y="80963"/>
                  </a:cubicBezTo>
                  <a:cubicBezTo>
                    <a:pt x="1190625" y="65723"/>
                    <a:pt x="1193483" y="54293"/>
                    <a:pt x="1199198" y="45720"/>
                  </a:cubicBezTo>
                  <a:cubicBezTo>
                    <a:pt x="1204913" y="37147"/>
                    <a:pt x="1213485" y="33338"/>
                    <a:pt x="1224915" y="33338"/>
                  </a:cubicBezTo>
                  <a:cubicBezTo>
                    <a:pt x="1236345" y="33338"/>
                    <a:pt x="1244918" y="37147"/>
                    <a:pt x="1250633" y="45720"/>
                  </a:cubicBezTo>
                  <a:cubicBezTo>
                    <a:pt x="1256348" y="54293"/>
                    <a:pt x="1259205" y="65723"/>
                    <a:pt x="1259205" y="80963"/>
                  </a:cubicBezTo>
                  <a:cubicBezTo>
                    <a:pt x="1259205" y="96203"/>
                    <a:pt x="1256348" y="107633"/>
                    <a:pt x="1250633" y="116205"/>
                  </a:cubicBezTo>
                  <a:cubicBezTo>
                    <a:pt x="1244918" y="124778"/>
                    <a:pt x="1236345" y="128588"/>
                    <a:pt x="1224915" y="128588"/>
                  </a:cubicBezTo>
                  <a:cubicBezTo>
                    <a:pt x="1213485" y="127635"/>
                    <a:pt x="1204913" y="123825"/>
                    <a:pt x="1199198" y="116205"/>
                  </a:cubicBezTo>
                  <a:moveTo>
                    <a:pt x="1256348" y="154305"/>
                  </a:moveTo>
                  <a:cubicBezTo>
                    <a:pt x="1265873" y="150495"/>
                    <a:pt x="1273493" y="145733"/>
                    <a:pt x="1280160" y="138113"/>
                  </a:cubicBezTo>
                  <a:cubicBezTo>
                    <a:pt x="1286828" y="131445"/>
                    <a:pt x="1291590" y="122873"/>
                    <a:pt x="1295400" y="113348"/>
                  </a:cubicBezTo>
                  <a:cubicBezTo>
                    <a:pt x="1299210" y="103823"/>
                    <a:pt x="1301115" y="92393"/>
                    <a:pt x="1301115" y="80010"/>
                  </a:cubicBezTo>
                  <a:cubicBezTo>
                    <a:pt x="1301115" y="67628"/>
                    <a:pt x="1299210" y="57150"/>
                    <a:pt x="1296353" y="46672"/>
                  </a:cubicBezTo>
                  <a:cubicBezTo>
                    <a:pt x="1293495" y="36195"/>
                    <a:pt x="1287780" y="28575"/>
                    <a:pt x="1281113" y="21908"/>
                  </a:cubicBezTo>
                  <a:cubicBezTo>
                    <a:pt x="1274445" y="15240"/>
                    <a:pt x="1266825" y="9525"/>
                    <a:pt x="1257300" y="6668"/>
                  </a:cubicBezTo>
                  <a:cubicBezTo>
                    <a:pt x="1247775" y="2858"/>
                    <a:pt x="1237298" y="953"/>
                    <a:pt x="1225868" y="953"/>
                  </a:cubicBezTo>
                  <a:cubicBezTo>
                    <a:pt x="1214438" y="953"/>
                    <a:pt x="1203960" y="2858"/>
                    <a:pt x="1194435" y="6668"/>
                  </a:cubicBezTo>
                  <a:cubicBezTo>
                    <a:pt x="1184910" y="10478"/>
                    <a:pt x="1177290" y="15240"/>
                    <a:pt x="1170623" y="21908"/>
                  </a:cubicBezTo>
                  <a:cubicBezTo>
                    <a:pt x="1163955" y="28575"/>
                    <a:pt x="1159193" y="37147"/>
                    <a:pt x="1155383" y="46672"/>
                  </a:cubicBezTo>
                  <a:cubicBezTo>
                    <a:pt x="1151573" y="56197"/>
                    <a:pt x="1149668" y="67628"/>
                    <a:pt x="1149668" y="80010"/>
                  </a:cubicBezTo>
                  <a:cubicBezTo>
                    <a:pt x="1149668" y="105728"/>
                    <a:pt x="1156335" y="124778"/>
                    <a:pt x="1169670" y="139065"/>
                  </a:cubicBezTo>
                  <a:cubicBezTo>
                    <a:pt x="1183005" y="152400"/>
                    <a:pt x="1201103" y="160020"/>
                    <a:pt x="1225868" y="160020"/>
                  </a:cubicBezTo>
                  <a:cubicBezTo>
                    <a:pt x="1236345" y="160020"/>
                    <a:pt x="1246823" y="158115"/>
                    <a:pt x="1256348" y="154305"/>
                  </a:cubicBezTo>
                  <a:moveTo>
                    <a:pt x="1086803" y="100965"/>
                  </a:moveTo>
                  <a:cubicBezTo>
                    <a:pt x="1085850" y="109538"/>
                    <a:pt x="1083945" y="116205"/>
                    <a:pt x="1079183" y="120968"/>
                  </a:cubicBezTo>
                  <a:cubicBezTo>
                    <a:pt x="1074420" y="125730"/>
                    <a:pt x="1068705" y="127635"/>
                    <a:pt x="1061085" y="127635"/>
                  </a:cubicBezTo>
                  <a:cubicBezTo>
                    <a:pt x="1055370" y="127635"/>
                    <a:pt x="1049655" y="126683"/>
                    <a:pt x="1045845" y="123825"/>
                  </a:cubicBezTo>
                  <a:cubicBezTo>
                    <a:pt x="1042035" y="120968"/>
                    <a:pt x="1038225" y="118110"/>
                    <a:pt x="1036320" y="113348"/>
                  </a:cubicBezTo>
                  <a:cubicBezTo>
                    <a:pt x="1034415" y="108585"/>
                    <a:pt x="1032510" y="103823"/>
                    <a:pt x="1031558" y="98108"/>
                  </a:cubicBezTo>
                  <a:cubicBezTo>
                    <a:pt x="1030605" y="92393"/>
                    <a:pt x="1029653" y="86678"/>
                    <a:pt x="1029653" y="80010"/>
                  </a:cubicBezTo>
                  <a:cubicBezTo>
                    <a:pt x="1029653" y="74295"/>
                    <a:pt x="1030605" y="67628"/>
                    <a:pt x="1031558" y="62865"/>
                  </a:cubicBezTo>
                  <a:cubicBezTo>
                    <a:pt x="1032510" y="57150"/>
                    <a:pt x="1034415" y="52388"/>
                    <a:pt x="1036320" y="47625"/>
                  </a:cubicBezTo>
                  <a:cubicBezTo>
                    <a:pt x="1038225" y="42863"/>
                    <a:pt x="1042035" y="40005"/>
                    <a:pt x="1045845" y="37147"/>
                  </a:cubicBezTo>
                  <a:cubicBezTo>
                    <a:pt x="1049655" y="34290"/>
                    <a:pt x="1054418" y="33338"/>
                    <a:pt x="1061085" y="33338"/>
                  </a:cubicBezTo>
                  <a:cubicBezTo>
                    <a:pt x="1069658" y="33338"/>
                    <a:pt x="1075373" y="35243"/>
                    <a:pt x="1079183" y="40005"/>
                  </a:cubicBezTo>
                  <a:cubicBezTo>
                    <a:pt x="1082993" y="44768"/>
                    <a:pt x="1084898" y="50483"/>
                    <a:pt x="1085850" y="58103"/>
                  </a:cubicBezTo>
                  <a:lnTo>
                    <a:pt x="1125855" y="52388"/>
                  </a:lnTo>
                  <a:cubicBezTo>
                    <a:pt x="1124903" y="44768"/>
                    <a:pt x="1122998" y="38100"/>
                    <a:pt x="1120140" y="31433"/>
                  </a:cubicBezTo>
                  <a:cubicBezTo>
                    <a:pt x="1117283" y="24765"/>
                    <a:pt x="1113473" y="20003"/>
                    <a:pt x="1107758" y="15240"/>
                  </a:cubicBezTo>
                  <a:cubicBezTo>
                    <a:pt x="1102995" y="10478"/>
                    <a:pt x="1096328" y="6668"/>
                    <a:pt x="1088708" y="4763"/>
                  </a:cubicBezTo>
                  <a:cubicBezTo>
                    <a:pt x="1081088" y="1905"/>
                    <a:pt x="1072515" y="953"/>
                    <a:pt x="1062038" y="953"/>
                  </a:cubicBezTo>
                  <a:cubicBezTo>
                    <a:pt x="1050608" y="953"/>
                    <a:pt x="1040130" y="2858"/>
                    <a:pt x="1030605" y="6668"/>
                  </a:cubicBezTo>
                  <a:cubicBezTo>
                    <a:pt x="1021080" y="10478"/>
                    <a:pt x="1013460" y="16193"/>
                    <a:pt x="1007745" y="22860"/>
                  </a:cubicBezTo>
                  <a:cubicBezTo>
                    <a:pt x="1001078" y="29528"/>
                    <a:pt x="996315" y="38100"/>
                    <a:pt x="993458" y="47625"/>
                  </a:cubicBezTo>
                  <a:cubicBezTo>
                    <a:pt x="990600" y="57150"/>
                    <a:pt x="988695" y="68580"/>
                    <a:pt x="988695" y="80010"/>
                  </a:cubicBezTo>
                  <a:cubicBezTo>
                    <a:pt x="988695" y="91440"/>
                    <a:pt x="989647" y="102870"/>
                    <a:pt x="992505" y="112395"/>
                  </a:cubicBezTo>
                  <a:cubicBezTo>
                    <a:pt x="995363" y="121920"/>
                    <a:pt x="1000125" y="130493"/>
                    <a:pt x="1005840" y="137160"/>
                  </a:cubicBezTo>
                  <a:cubicBezTo>
                    <a:pt x="1011555" y="143828"/>
                    <a:pt x="1019175" y="149543"/>
                    <a:pt x="1028700" y="153353"/>
                  </a:cubicBezTo>
                  <a:cubicBezTo>
                    <a:pt x="1038225" y="157163"/>
                    <a:pt x="1048703" y="159068"/>
                    <a:pt x="1061085" y="159068"/>
                  </a:cubicBezTo>
                  <a:cubicBezTo>
                    <a:pt x="1082993" y="159068"/>
                    <a:pt x="1099185" y="153353"/>
                    <a:pt x="1109663" y="142875"/>
                  </a:cubicBezTo>
                  <a:cubicBezTo>
                    <a:pt x="1120140" y="132398"/>
                    <a:pt x="1126808" y="118110"/>
                    <a:pt x="1127760" y="100013"/>
                  </a:cubicBezTo>
                  <a:lnTo>
                    <a:pt x="1086803" y="100013"/>
                  </a:lnTo>
                  <a:close/>
                  <a:moveTo>
                    <a:pt x="921068" y="155258"/>
                  </a:moveTo>
                  <a:lnTo>
                    <a:pt x="962025" y="155258"/>
                  </a:lnTo>
                  <a:lnTo>
                    <a:pt x="962025" y="109538"/>
                  </a:lnTo>
                  <a:lnTo>
                    <a:pt x="921068" y="109538"/>
                  </a:lnTo>
                  <a:lnTo>
                    <a:pt x="921068" y="155258"/>
                  </a:lnTo>
                  <a:close/>
                  <a:moveTo>
                    <a:pt x="671513" y="155258"/>
                  </a:moveTo>
                  <a:lnTo>
                    <a:pt x="711518" y="155258"/>
                  </a:lnTo>
                  <a:lnTo>
                    <a:pt x="711518" y="65723"/>
                  </a:lnTo>
                  <a:cubicBezTo>
                    <a:pt x="711518" y="60960"/>
                    <a:pt x="712470" y="57150"/>
                    <a:pt x="714375" y="53340"/>
                  </a:cubicBezTo>
                  <a:cubicBezTo>
                    <a:pt x="716280" y="49530"/>
                    <a:pt x="718185" y="46672"/>
                    <a:pt x="721043" y="43815"/>
                  </a:cubicBezTo>
                  <a:cubicBezTo>
                    <a:pt x="723900" y="40958"/>
                    <a:pt x="727710" y="38100"/>
                    <a:pt x="730568" y="37147"/>
                  </a:cubicBezTo>
                  <a:cubicBezTo>
                    <a:pt x="734378" y="36195"/>
                    <a:pt x="737235" y="35243"/>
                    <a:pt x="741998" y="35243"/>
                  </a:cubicBezTo>
                  <a:cubicBezTo>
                    <a:pt x="744855" y="35243"/>
                    <a:pt x="746760" y="35243"/>
                    <a:pt x="749618" y="36195"/>
                  </a:cubicBezTo>
                  <a:cubicBezTo>
                    <a:pt x="751523" y="37147"/>
                    <a:pt x="753428" y="38100"/>
                    <a:pt x="755333" y="40005"/>
                  </a:cubicBezTo>
                  <a:cubicBezTo>
                    <a:pt x="757238" y="41910"/>
                    <a:pt x="758190" y="44768"/>
                    <a:pt x="759143" y="47625"/>
                  </a:cubicBezTo>
                  <a:cubicBezTo>
                    <a:pt x="760095" y="51435"/>
                    <a:pt x="761048" y="55245"/>
                    <a:pt x="761048" y="60960"/>
                  </a:cubicBezTo>
                  <a:lnTo>
                    <a:pt x="761048" y="155258"/>
                  </a:lnTo>
                  <a:lnTo>
                    <a:pt x="801053" y="155258"/>
                  </a:lnTo>
                  <a:lnTo>
                    <a:pt x="801053" y="63818"/>
                  </a:lnTo>
                  <a:cubicBezTo>
                    <a:pt x="801053" y="60008"/>
                    <a:pt x="802005" y="56197"/>
                    <a:pt x="803910" y="53340"/>
                  </a:cubicBezTo>
                  <a:cubicBezTo>
                    <a:pt x="805815" y="49530"/>
                    <a:pt x="807720" y="46672"/>
                    <a:pt x="810578" y="43815"/>
                  </a:cubicBezTo>
                  <a:cubicBezTo>
                    <a:pt x="813435" y="40958"/>
                    <a:pt x="817245" y="38100"/>
                    <a:pt x="820103" y="37147"/>
                  </a:cubicBezTo>
                  <a:cubicBezTo>
                    <a:pt x="822960" y="36195"/>
                    <a:pt x="826770" y="35243"/>
                    <a:pt x="831533" y="35243"/>
                  </a:cubicBezTo>
                  <a:cubicBezTo>
                    <a:pt x="834390" y="35243"/>
                    <a:pt x="836295" y="35243"/>
                    <a:pt x="839153" y="36195"/>
                  </a:cubicBezTo>
                  <a:cubicBezTo>
                    <a:pt x="841058" y="37147"/>
                    <a:pt x="842963" y="38100"/>
                    <a:pt x="844868" y="40005"/>
                  </a:cubicBezTo>
                  <a:cubicBezTo>
                    <a:pt x="846772" y="41910"/>
                    <a:pt x="847725" y="44768"/>
                    <a:pt x="848678" y="47625"/>
                  </a:cubicBezTo>
                  <a:cubicBezTo>
                    <a:pt x="849630" y="51435"/>
                    <a:pt x="849630" y="55245"/>
                    <a:pt x="849630" y="60960"/>
                  </a:cubicBezTo>
                  <a:lnTo>
                    <a:pt x="849630" y="155258"/>
                  </a:lnTo>
                  <a:lnTo>
                    <a:pt x="889635" y="155258"/>
                  </a:lnTo>
                  <a:lnTo>
                    <a:pt x="889635" y="55245"/>
                  </a:lnTo>
                  <a:cubicBezTo>
                    <a:pt x="889635" y="36195"/>
                    <a:pt x="885825" y="22860"/>
                    <a:pt x="878205" y="14288"/>
                  </a:cubicBezTo>
                  <a:cubicBezTo>
                    <a:pt x="870585" y="5715"/>
                    <a:pt x="859155" y="1905"/>
                    <a:pt x="843915" y="1905"/>
                  </a:cubicBezTo>
                  <a:cubicBezTo>
                    <a:pt x="834390" y="1905"/>
                    <a:pt x="826770" y="3810"/>
                    <a:pt x="819150" y="7620"/>
                  </a:cubicBezTo>
                  <a:cubicBezTo>
                    <a:pt x="811530" y="11430"/>
                    <a:pt x="803910" y="18098"/>
                    <a:pt x="797243" y="27623"/>
                  </a:cubicBezTo>
                  <a:cubicBezTo>
                    <a:pt x="794385" y="19050"/>
                    <a:pt x="789623" y="12383"/>
                    <a:pt x="782955" y="8573"/>
                  </a:cubicBezTo>
                  <a:cubicBezTo>
                    <a:pt x="776288" y="4763"/>
                    <a:pt x="766763" y="1905"/>
                    <a:pt x="756285" y="1905"/>
                  </a:cubicBezTo>
                  <a:cubicBezTo>
                    <a:pt x="747713" y="1905"/>
                    <a:pt x="740093" y="3810"/>
                    <a:pt x="732473" y="7620"/>
                  </a:cubicBezTo>
                  <a:cubicBezTo>
                    <a:pt x="724853" y="11430"/>
                    <a:pt x="718185" y="18098"/>
                    <a:pt x="713423" y="25718"/>
                  </a:cubicBezTo>
                  <a:lnTo>
                    <a:pt x="713423" y="5715"/>
                  </a:lnTo>
                  <a:lnTo>
                    <a:pt x="674370" y="5715"/>
                  </a:lnTo>
                  <a:lnTo>
                    <a:pt x="674370" y="155258"/>
                  </a:lnTo>
                  <a:close/>
                  <a:moveTo>
                    <a:pt x="541973" y="116205"/>
                  </a:moveTo>
                  <a:cubicBezTo>
                    <a:pt x="536258" y="108585"/>
                    <a:pt x="533400" y="96203"/>
                    <a:pt x="533400" y="80963"/>
                  </a:cubicBezTo>
                  <a:cubicBezTo>
                    <a:pt x="533400" y="65723"/>
                    <a:pt x="536258" y="54293"/>
                    <a:pt x="541973" y="45720"/>
                  </a:cubicBezTo>
                  <a:cubicBezTo>
                    <a:pt x="547688" y="38100"/>
                    <a:pt x="556260" y="33338"/>
                    <a:pt x="567690" y="33338"/>
                  </a:cubicBezTo>
                  <a:cubicBezTo>
                    <a:pt x="579120" y="33338"/>
                    <a:pt x="587693" y="37147"/>
                    <a:pt x="593408" y="45720"/>
                  </a:cubicBezTo>
                  <a:cubicBezTo>
                    <a:pt x="599123" y="53340"/>
                    <a:pt x="601980" y="65723"/>
                    <a:pt x="601980" y="80963"/>
                  </a:cubicBezTo>
                  <a:cubicBezTo>
                    <a:pt x="601980" y="96203"/>
                    <a:pt x="599123" y="107633"/>
                    <a:pt x="593408" y="116205"/>
                  </a:cubicBezTo>
                  <a:cubicBezTo>
                    <a:pt x="587693" y="124778"/>
                    <a:pt x="579120" y="128588"/>
                    <a:pt x="567690" y="128588"/>
                  </a:cubicBezTo>
                  <a:cubicBezTo>
                    <a:pt x="555308" y="127635"/>
                    <a:pt x="546735" y="123825"/>
                    <a:pt x="541973" y="116205"/>
                  </a:cubicBezTo>
                  <a:moveTo>
                    <a:pt x="598170" y="154305"/>
                  </a:moveTo>
                  <a:cubicBezTo>
                    <a:pt x="607695" y="150495"/>
                    <a:pt x="615315" y="145733"/>
                    <a:pt x="621983" y="138113"/>
                  </a:cubicBezTo>
                  <a:cubicBezTo>
                    <a:pt x="628650" y="131445"/>
                    <a:pt x="633413" y="122873"/>
                    <a:pt x="637223" y="113348"/>
                  </a:cubicBezTo>
                  <a:cubicBezTo>
                    <a:pt x="641033" y="103823"/>
                    <a:pt x="642938" y="92393"/>
                    <a:pt x="642938" y="80010"/>
                  </a:cubicBezTo>
                  <a:cubicBezTo>
                    <a:pt x="642938" y="67628"/>
                    <a:pt x="641033" y="57150"/>
                    <a:pt x="638175" y="46672"/>
                  </a:cubicBezTo>
                  <a:cubicBezTo>
                    <a:pt x="635318" y="36195"/>
                    <a:pt x="629603" y="28575"/>
                    <a:pt x="622935" y="21908"/>
                  </a:cubicBezTo>
                  <a:cubicBezTo>
                    <a:pt x="616268" y="15240"/>
                    <a:pt x="608648" y="9525"/>
                    <a:pt x="599123" y="6668"/>
                  </a:cubicBezTo>
                  <a:cubicBezTo>
                    <a:pt x="589598" y="2858"/>
                    <a:pt x="579120" y="953"/>
                    <a:pt x="567690" y="953"/>
                  </a:cubicBezTo>
                  <a:cubicBezTo>
                    <a:pt x="556260" y="953"/>
                    <a:pt x="545783" y="2858"/>
                    <a:pt x="536258" y="6668"/>
                  </a:cubicBezTo>
                  <a:cubicBezTo>
                    <a:pt x="526733" y="10478"/>
                    <a:pt x="519113" y="15240"/>
                    <a:pt x="512445" y="21908"/>
                  </a:cubicBezTo>
                  <a:cubicBezTo>
                    <a:pt x="505778" y="28575"/>
                    <a:pt x="501015" y="37147"/>
                    <a:pt x="497205" y="46672"/>
                  </a:cubicBezTo>
                  <a:cubicBezTo>
                    <a:pt x="493395" y="56197"/>
                    <a:pt x="491490" y="67628"/>
                    <a:pt x="491490" y="80010"/>
                  </a:cubicBezTo>
                  <a:cubicBezTo>
                    <a:pt x="491490" y="105728"/>
                    <a:pt x="498158" y="124778"/>
                    <a:pt x="511492" y="139065"/>
                  </a:cubicBezTo>
                  <a:cubicBezTo>
                    <a:pt x="524828" y="152400"/>
                    <a:pt x="542925" y="160020"/>
                    <a:pt x="566738" y="160020"/>
                  </a:cubicBezTo>
                  <a:cubicBezTo>
                    <a:pt x="579120" y="160020"/>
                    <a:pt x="589598" y="158115"/>
                    <a:pt x="598170" y="154305"/>
                  </a:cubicBezTo>
                  <a:moveTo>
                    <a:pt x="429578" y="100965"/>
                  </a:moveTo>
                  <a:cubicBezTo>
                    <a:pt x="428625" y="109538"/>
                    <a:pt x="425767" y="116205"/>
                    <a:pt x="421958" y="120968"/>
                  </a:cubicBezTo>
                  <a:cubicBezTo>
                    <a:pt x="417195" y="125730"/>
                    <a:pt x="411480" y="127635"/>
                    <a:pt x="403860" y="127635"/>
                  </a:cubicBezTo>
                  <a:cubicBezTo>
                    <a:pt x="398145" y="127635"/>
                    <a:pt x="392430" y="126683"/>
                    <a:pt x="388620" y="123825"/>
                  </a:cubicBezTo>
                  <a:cubicBezTo>
                    <a:pt x="384810" y="120968"/>
                    <a:pt x="381000" y="118110"/>
                    <a:pt x="379095" y="113348"/>
                  </a:cubicBezTo>
                  <a:cubicBezTo>
                    <a:pt x="377190" y="108585"/>
                    <a:pt x="375285" y="103823"/>
                    <a:pt x="374333" y="98108"/>
                  </a:cubicBezTo>
                  <a:cubicBezTo>
                    <a:pt x="373380" y="92393"/>
                    <a:pt x="372428" y="86678"/>
                    <a:pt x="372428" y="80010"/>
                  </a:cubicBezTo>
                  <a:cubicBezTo>
                    <a:pt x="372428" y="74295"/>
                    <a:pt x="373380" y="67628"/>
                    <a:pt x="374333" y="62865"/>
                  </a:cubicBezTo>
                  <a:cubicBezTo>
                    <a:pt x="375285" y="57150"/>
                    <a:pt x="377190" y="52388"/>
                    <a:pt x="379095" y="47625"/>
                  </a:cubicBezTo>
                  <a:cubicBezTo>
                    <a:pt x="381000" y="42863"/>
                    <a:pt x="384810" y="40005"/>
                    <a:pt x="388620" y="37147"/>
                  </a:cubicBezTo>
                  <a:cubicBezTo>
                    <a:pt x="392430" y="34290"/>
                    <a:pt x="398145" y="33338"/>
                    <a:pt x="403860" y="33338"/>
                  </a:cubicBezTo>
                  <a:cubicBezTo>
                    <a:pt x="412433" y="33338"/>
                    <a:pt x="418148" y="35243"/>
                    <a:pt x="421958" y="40005"/>
                  </a:cubicBezTo>
                  <a:cubicBezTo>
                    <a:pt x="425767" y="44768"/>
                    <a:pt x="427673" y="50483"/>
                    <a:pt x="428625" y="58103"/>
                  </a:cubicBezTo>
                  <a:lnTo>
                    <a:pt x="468630" y="52388"/>
                  </a:lnTo>
                  <a:cubicBezTo>
                    <a:pt x="467678" y="44768"/>
                    <a:pt x="465773" y="38100"/>
                    <a:pt x="462915" y="31433"/>
                  </a:cubicBezTo>
                  <a:cubicBezTo>
                    <a:pt x="460058" y="24765"/>
                    <a:pt x="456248" y="20003"/>
                    <a:pt x="450533" y="15240"/>
                  </a:cubicBezTo>
                  <a:cubicBezTo>
                    <a:pt x="445770" y="10478"/>
                    <a:pt x="439103" y="6668"/>
                    <a:pt x="431483" y="4763"/>
                  </a:cubicBezTo>
                  <a:cubicBezTo>
                    <a:pt x="423863" y="1905"/>
                    <a:pt x="415290" y="953"/>
                    <a:pt x="404813" y="953"/>
                  </a:cubicBezTo>
                  <a:cubicBezTo>
                    <a:pt x="393383" y="953"/>
                    <a:pt x="382905" y="2858"/>
                    <a:pt x="373380" y="6668"/>
                  </a:cubicBezTo>
                  <a:cubicBezTo>
                    <a:pt x="363855" y="10478"/>
                    <a:pt x="356235" y="16193"/>
                    <a:pt x="350520" y="22860"/>
                  </a:cubicBezTo>
                  <a:cubicBezTo>
                    <a:pt x="343853" y="29528"/>
                    <a:pt x="339090" y="38100"/>
                    <a:pt x="336233" y="47625"/>
                  </a:cubicBezTo>
                  <a:cubicBezTo>
                    <a:pt x="333375" y="57150"/>
                    <a:pt x="331470" y="68580"/>
                    <a:pt x="331470" y="80010"/>
                  </a:cubicBezTo>
                  <a:cubicBezTo>
                    <a:pt x="331470" y="91440"/>
                    <a:pt x="333375" y="102870"/>
                    <a:pt x="336233" y="112395"/>
                  </a:cubicBezTo>
                  <a:cubicBezTo>
                    <a:pt x="339090" y="121920"/>
                    <a:pt x="343853" y="130493"/>
                    <a:pt x="349567" y="137160"/>
                  </a:cubicBezTo>
                  <a:cubicBezTo>
                    <a:pt x="355283" y="143828"/>
                    <a:pt x="362903" y="149543"/>
                    <a:pt x="372428" y="153353"/>
                  </a:cubicBezTo>
                  <a:cubicBezTo>
                    <a:pt x="381953" y="157163"/>
                    <a:pt x="392430" y="159068"/>
                    <a:pt x="404813" y="159068"/>
                  </a:cubicBezTo>
                  <a:cubicBezTo>
                    <a:pt x="426720" y="159068"/>
                    <a:pt x="442913" y="153353"/>
                    <a:pt x="453390" y="142875"/>
                  </a:cubicBezTo>
                  <a:cubicBezTo>
                    <a:pt x="463867" y="132398"/>
                    <a:pt x="470535" y="118110"/>
                    <a:pt x="471488" y="100013"/>
                  </a:cubicBezTo>
                  <a:lnTo>
                    <a:pt x="429578" y="100013"/>
                  </a:lnTo>
                  <a:close/>
                  <a:moveTo>
                    <a:pt x="203835" y="63818"/>
                  </a:moveTo>
                  <a:cubicBezTo>
                    <a:pt x="203835" y="59055"/>
                    <a:pt x="204788" y="55245"/>
                    <a:pt x="206692" y="51435"/>
                  </a:cubicBezTo>
                  <a:cubicBezTo>
                    <a:pt x="208598" y="47625"/>
                    <a:pt x="210502" y="43815"/>
                    <a:pt x="213360" y="40958"/>
                  </a:cubicBezTo>
                  <a:cubicBezTo>
                    <a:pt x="216217" y="38100"/>
                    <a:pt x="219075" y="35243"/>
                    <a:pt x="223838" y="34290"/>
                  </a:cubicBezTo>
                  <a:cubicBezTo>
                    <a:pt x="227648" y="32385"/>
                    <a:pt x="232410" y="31433"/>
                    <a:pt x="238125" y="31433"/>
                  </a:cubicBezTo>
                  <a:cubicBezTo>
                    <a:pt x="248602" y="31433"/>
                    <a:pt x="256223" y="34290"/>
                    <a:pt x="261938" y="40005"/>
                  </a:cubicBezTo>
                  <a:cubicBezTo>
                    <a:pt x="266700" y="45720"/>
                    <a:pt x="269558" y="53340"/>
                    <a:pt x="269558" y="63818"/>
                  </a:cubicBezTo>
                  <a:lnTo>
                    <a:pt x="203835" y="63818"/>
                  </a:lnTo>
                  <a:close/>
                  <a:moveTo>
                    <a:pt x="266700" y="108585"/>
                  </a:moveTo>
                  <a:cubicBezTo>
                    <a:pt x="263842" y="121920"/>
                    <a:pt x="254317" y="128588"/>
                    <a:pt x="239077" y="128588"/>
                  </a:cubicBezTo>
                  <a:cubicBezTo>
                    <a:pt x="227648" y="128588"/>
                    <a:pt x="219075" y="124778"/>
                    <a:pt x="213360" y="118110"/>
                  </a:cubicBezTo>
                  <a:cubicBezTo>
                    <a:pt x="207645" y="111443"/>
                    <a:pt x="204788" y="101918"/>
                    <a:pt x="203835" y="89535"/>
                  </a:cubicBezTo>
                  <a:lnTo>
                    <a:pt x="307658" y="89535"/>
                  </a:lnTo>
                  <a:lnTo>
                    <a:pt x="307658" y="73343"/>
                  </a:lnTo>
                  <a:cubicBezTo>
                    <a:pt x="307658" y="51435"/>
                    <a:pt x="301942" y="33338"/>
                    <a:pt x="290513" y="20003"/>
                  </a:cubicBezTo>
                  <a:cubicBezTo>
                    <a:pt x="279083" y="6668"/>
                    <a:pt x="261938" y="0"/>
                    <a:pt x="239077" y="0"/>
                  </a:cubicBezTo>
                  <a:cubicBezTo>
                    <a:pt x="227648" y="0"/>
                    <a:pt x="218123" y="1905"/>
                    <a:pt x="208598" y="5715"/>
                  </a:cubicBezTo>
                  <a:cubicBezTo>
                    <a:pt x="199073" y="9525"/>
                    <a:pt x="191452" y="14288"/>
                    <a:pt x="184785" y="20955"/>
                  </a:cubicBezTo>
                  <a:cubicBezTo>
                    <a:pt x="178118" y="27623"/>
                    <a:pt x="173355" y="36195"/>
                    <a:pt x="169545" y="45720"/>
                  </a:cubicBezTo>
                  <a:cubicBezTo>
                    <a:pt x="165735" y="55245"/>
                    <a:pt x="163830" y="66675"/>
                    <a:pt x="163830" y="79058"/>
                  </a:cubicBezTo>
                  <a:cubicBezTo>
                    <a:pt x="163830" y="103823"/>
                    <a:pt x="170498" y="123825"/>
                    <a:pt x="182880" y="137160"/>
                  </a:cubicBezTo>
                  <a:cubicBezTo>
                    <a:pt x="195263" y="150495"/>
                    <a:pt x="214313" y="158115"/>
                    <a:pt x="239077" y="158115"/>
                  </a:cubicBezTo>
                  <a:cubicBezTo>
                    <a:pt x="260033" y="158115"/>
                    <a:pt x="275273" y="153353"/>
                    <a:pt x="285750" y="144780"/>
                  </a:cubicBezTo>
                  <a:cubicBezTo>
                    <a:pt x="296228" y="136208"/>
                    <a:pt x="302895" y="123825"/>
                    <a:pt x="305753" y="106680"/>
                  </a:cubicBezTo>
                  <a:lnTo>
                    <a:pt x="266700" y="106680"/>
                  </a:lnTo>
                  <a:close/>
                  <a:moveTo>
                    <a:pt x="97155" y="96203"/>
                  </a:moveTo>
                  <a:cubicBezTo>
                    <a:pt x="97155" y="101918"/>
                    <a:pt x="96202" y="107633"/>
                    <a:pt x="93345" y="111443"/>
                  </a:cubicBezTo>
                  <a:cubicBezTo>
                    <a:pt x="91440" y="115253"/>
                    <a:pt x="88582" y="119063"/>
                    <a:pt x="84773" y="121920"/>
                  </a:cubicBezTo>
                  <a:cubicBezTo>
                    <a:pt x="78105" y="126683"/>
                    <a:pt x="69532" y="129540"/>
                    <a:pt x="60007" y="129540"/>
                  </a:cubicBezTo>
                  <a:cubicBezTo>
                    <a:pt x="54293" y="129540"/>
                    <a:pt x="49530" y="127635"/>
                    <a:pt x="45720" y="124778"/>
                  </a:cubicBezTo>
                  <a:cubicBezTo>
                    <a:pt x="41910" y="121920"/>
                    <a:pt x="40957" y="118110"/>
                    <a:pt x="40957" y="113348"/>
                  </a:cubicBezTo>
                  <a:cubicBezTo>
                    <a:pt x="40957" y="110490"/>
                    <a:pt x="40957" y="106680"/>
                    <a:pt x="42863" y="104775"/>
                  </a:cubicBezTo>
                  <a:cubicBezTo>
                    <a:pt x="43815" y="101918"/>
                    <a:pt x="45720" y="100013"/>
                    <a:pt x="48577" y="98108"/>
                  </a:cubicBezTo>
                  <a:cubicBezTo>
                    <a:pt x="51435" y="96203"/>
                    <a:pt x="55245" y="94298"/>
                    <a:pt x="60007" y="93345"/>
                  </a:cubicBezTo>
                  <a:cubicBezTo>
                    <a:pt x="64770" y="92393"/>
                    <a:pt x="72390" y="91440"/>
                    <a:pt x="80010" y="90488"/>
                  </a:cubicBezTo>
                  <a:lnTo>
                    <a:pt x="98107" y="89535"/>
                  </a:lnTo>
                  <a:lnTo>
                    <a:pt x="98107" y="96203"/>
                  </a:lnTo>
                  <a:close/>
                  <a:moveTo>
                    <a:pt x="98107" y="155258"/>
                  </a:moveTo>
                  <a:lnTo>
                    <a:pt x="136208" y="155258"/>
                  </a:lnTo>
                  <a:lnTo>
                    <a:pt x="136208" y="60960"/>
                  </a:lnTo>
                  <a:cubicBezTo>
                    <a:pt x="136208" y="51435"/>
                    <a:pt x="135255" y="43815"/>
                    <a:pt x="133350" y="36195"/>
                  </a:cubicBezTo>
                  <a:cubicBezTo>
                    <a:pt x="131445" y="28575"/>
                    <a:pt x="127635" y="22860"/>
                    <a:pt x="122873" y="17145"/>
                  </a:cubicBezTo>
                  <a:cubicBezTo>
                    <a:pt x="118110" y="12383"/>
                    <a:pt x="111443" y="7620"/>
                    <a:pt x="103823" y="5715"/>
                  </a:cubicBezTo>
                  <a:cubicBezTo>
                    <a:pt x="96202" y="3810"/>
                    <a:pt x="85725" y="1905"/>
                    <a:pt x="74295" y="1905"/>
                  </a:cubicBezTo>
                  <a:cubicBezTo>
                    <a:pt x="55245" y="1905"/>
                    <a:pt x="40957" y="5715"/>
                    <a:pt x="29527" y="12383"/>
                  </a:cubicBezTo>
                  <a:cubicBezTo>
                    <a:pt x="18098" y="19050"/>
                    <a:pt x="11430" y="30480"/>
                    <a:pt x="8573" y="46672"/>
                  </a:cubicBezTo>
                  <a:lnTo>
                    <a:pt x="44768" y="50483"/>
                  </a:lnTo>
                  <a:cubicBezTo>
                    <a:pt x="46673" y="38100"/>
                    <a:pt x="56198" y="32385"/>
                    <a:pt x="71438" y="32385"/>
                  </a:cubicBezTo>
                  <a:cubicBezTo>
                    <a:pt x="78105" y="32385"/>
                    <a:pt x="83820" y="34290"/>
                    <a:pt x="89535" y="37147"/>
                  </a:cubicBezTo>
                  <a:cubicBezTo>
                    <a:pt x="94298" y="40958"/>
                    <a:pt x="97155" y="46672"/>
                    <a:pt x="97155" y="56197"/>
                  </a:cubicBezTo>
                  <a:lnTo>
                    <a:pt x="97155" y="62865"/>
                  </a:lnTo>
                  <a:lnTo>
                    <a:pt x="78105" y="63818"/>
                  </a:lnTo>
                  <a:cubicBezTo>
                    <a:pt x="68580" y="63818"/>
                    <a:pt x="59055" y="64770"/>
                    <a:pt x="49530" y="66675"/>
                  </a:cubicBezTo>
                  <a:cubicBezTo>
                    <a:pt x="40005" y="68580"/>
                    <a:pt x="32385" y="70485"/>
                    <a:pt x="24765" y="74295"/>
                  </a:cubicBezTo>
                  <a:cubicBezTo>
                    <a:pt x="17145" y="78105"/>
                    <a:pt x="11430" y="82868"/>
                    <a:pt x="6668" y="89535"/>
                  </a:cubicBezTo>
                  <a:cubicBezTo>
                    <a:pt x="1905" y="96203"/>
                    <a:pt x="0" y="104775"/>
                    <a:pt x="0" y="114300"/>
                  </a:cubicBezTo>
                  <a:cubicBezTo>
                    <a:pt x="0" y="121920"/>
                    <a:pt x="952" y="128588"/>
                    <a:pt x="3810" y="134303"/>
                  </a:cubicBezTo>
                  <a:cubicBezTo>
                    <a:pt x="6668" y="140018"/>
                    <a:pt x="10477" y="144780"/>
                    <a:pt x="14288" y="148590"/>
                  </a:cubicBezTo>
                  <a:cubicBezTo>
                    <a:pt x="19050" y="152400"/>
                    <a:pt x="23813" y="155258"/>
                    <a:pt x="29527" y="156210"/>
                  </a:cubicBezTo>
                  <a:cubicBezTo>
                    <a:pt x="35243" y="157163"/>
                    <a:pt x="41910" y="159068"/>
                    <a:pt x="48577" y="159068"/>
                  </a:cubicBezTo>
                  <a:cubicBezTo>
                    <a:pt x="60007" y="159068"/>
                    <a:pt x="69532" y="157163"/>
                    <a:pt x="77152" y="152400"/>
                  </a:cubicBezTo>
                  <a:cubicBezTo>
                    <a:pt x="84773" y="147638"/>
                    <a:pt x="91440" y="142875"/>
                    <a:pt x="97155" y="136208"/>
                  </a:cubicBezTo>
                  <a:lnTo>
                    <a:pt x="97155" y="15525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6328698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1 Agenda (Teal/Green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4D54044-23C0-4142-88BA-1DD4B846EA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7339" y="441325"/>
            <a:ext cx="5629274" cy="10080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 algn="l">
              <a:defRPr sz="4800" b="1" i="0">
                <a:solidFill>
                  <a:schemeClr val="bg1"/>
                </a:solidFill>
                <a:latin typeface="Arial" panose="020B0604020202020204" pitchFamily="34" charset="0"/>
                <a:ea typeface="AECOM Sans" panose="020B05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Agenda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01E35C5B-1EB5-4A59-AB41-B5A36D3A0AE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87339" y="2038812"/>
            <a:ext cx="11637962" cy="4198475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b="0" i="0">
                <a:solidFill>
                  <a:schemeClr val="accent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AU"/>
              <a:t>01	XXXXXX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AU"/>
              <a:t>02	XXXXXX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AU"/>
              <a:t>03	XXXXXX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AU"/>
              <a:t>04	XXXXXX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AU"/>
              <a:t>05	XXXXXX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37AFC19-DE74-5F4B-BEA0-D804C97B9E8B}"/>
              </a:ext>
            </a:extLst>
          </p:cNvPr>
          <p:cNvGrpSpPr/>
          <p:nvPr userDrawn="1"/>
        </p:nvGrpSpPr>
        <p:grpSpPr>
          <a:xfrm>
            <a:off x="10814051" y="6438651"/>
            <a:ext cx="1111250" cy="225425"/>
            <a:chOff x="292100" y="6413250"/>
            <a:chExt cx="1111250" cy="225425"/>
          </a:xfrm>
        </p:grpSpPr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0D86FFAA-45F2-3142-84D9-F3AD2388409B}"/>
                </a:ext>
              </a:extLst>
            </p:cNvPr>
            <p:cNvSpPr/>
            <p:nvPr userDrawn="1"/>
          </p:nvSpPr>
          <p:spPr>
            <a:xfrm>
              <a:off x="292100" y="6413250"/>
              <a:ext cx="225425" cy="225425"/>
            </a:xfrm>
            <a:custGeom>
              <a:avLst/>
              <a:gdLst>
                <a:gd name="connsiteX0" fmla="*/ 329565 w 342900"/>
                <a:gd name="connsiteY0" fmla="*/ 104775 h 342900"/>
                <a:gd name="connsiteX1" fmla="*/ 292418 w 342900"/>
                <a:gd name="connsiteY1" fmla="*/ 50483 h 342900"/>
                <a:gd name="connsiteX2" fmla="*/ 238125 w 342900"/>
                <a:gd name="connsiteY2" fmla="*/ 13335 h 342900"/>
                <a:gd name="connsiteX3" fmla="*/ 171450 w 342900"/>
                <a:gd name="connsiteY3" fmla="*/ 0 h 342900"/>
                <a:gd name="connsiteX4" fmla="*/ 104775 w 342900"/>
                <a:gd name="connsiteY4" fmla="*/ 13335 h 342900"/>
                <a:gd name="connsiteX5" fmla="*/ 50483 w 342900"/>
                <a:gd name="connsiteY5" fmla="*/ 50483 h 342900"/>
                <a:gd name="connsiteX6" fmla="*/ 13335 w 342900"/>
                <a:gd name="connsiteY6" fmla="*/ 104775 h 342900"/>
                <a:gd name="connsiteX7" fmla="*/ 0 w 342900"/>
                <a:gd name="connsiteY7" fmla="*/ 171450 h 342900"/>
                <a:gd name="connsiteX8" fmla="*/ 13335 w 342900"/>
                <a:gd name="connsiteY8" fmla="*/ 238125 h 342900"/>
                <a:gd name="connsiteX9" fmla="*/ 50483 w 342900"/>
                <a:gd name="connsiteY9" fmla="*/ 292418 h 342900"/>
                <a:gd name="connsiteX10" fmla="*/ 104775 w 342900"/>
                <a:gd name="connsiteY10" fmla="*/ 329565 h 342900"/>
                <a:gd name="connsiteX11" fmla="*/ 171450 w 342900"/>
                <a:gd name="connsiteY11" fmla="*/ 342900 h 342900"/>
                <a:gd name="connsiteX12" fmla="*/ 171450 w 342900"/>
                <a:gd name="connsiteY12" fmla="*/ 308610 h 342900"/>
                <a:gd name="connsiteX13" fmla="*/ 74295 w 342900"/>
                <a:gd name="connsiteY13" fmla="*/ 268605 h 342900"/>
                <a:gd name="connsiteX14" fmla="*/ 35243 w 342900"/>
                <a:gd name="connsiteY14" fmla="*/ 188595 h 342900"/>
                <a:gd name="connsiteX15" fmla="*/ 180975 w 342900"/>
                <a:gd name="connsiteY15" fmla="*/ 188595 h 342900"/>
                <a:gd name="connsiteX16" fmla="*/ 141923 w 342900"/>
                <a:gd name="connsiteY16" fmla="*/ 227648 h 342900"/>
                <a:gd name="connsiteX17" fmla="*/ 165735 w 342900"/>
                <a:gd name="connsiteY17" fmla="*/ 251460 h 342900"/>
                <a:gd name="connsiteX18" fmla="*/ 246698 w 342900"/>
                <a:gd name="connsiteY18" fmla="*/ 170498 h 342900"/>
                <a:gd name="connsiteX19" fmla="*/ 165735 w 342900"/>
                <a:gd name="connsiteY19" fmla="*/ 89535 h 342900"/>
                <a:gd name="connsiteX20" fmla="*/ 141923 w 342900"/>
                <a:gd name="connsiteY20" fmla="*/ 113348 h 342900"/>
                <a:gd name="connsiteX21" fmla="*/ 180975 w 342900"/>
                <a:gd name="connsiteY21" fmla="*/ 152400 h 342900"/>
                <a:gd name="connsiteX22" fmla="*/ 35243 w 342900"/>
                <a:gd name="connsiteY22" fmla="*/ 152400 h 342900"/>
                <a:gd name="connsiteX23" fmla="*/ 74295 w 342900"/>
                <a:gd name="connsiteY23" fmla="*/ 72390 h 342900"/>
                <a:gd name="connsiteX24" fmla="*/ 171450 w 342900"/>
                <a:gd name="connsiteY24" fmla="*/ 32385 h 342900"/>
                <a:gd name="connsiteX25" fmla="*/ 268605 w 342900"/>
                <a:gd name="connsiteY25" fmla="*/ 72390 h 342900"/>
                <a:gd name="connsiteX26" fmla="*/ 308610 w 342900"/>
                <a:gd name="connsiteY26" fmla="*/ 169545 h 342900"/>
                <a:gd name="connsiteX27" fmla="*/ 342900 w 342900"/>
                <a:gd name="connsiteY27" fmla="*/ 169545 h 342900"/>
                <a:gd name="connsiteX28" fmla="*/ 329565 w 342900"/>
                <a:gd name="connsiteY28" fmla="*/ 104775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42900" h="342900">
                  <a:moveTo>
                    <a:pt x="329565" y="104775"/>
                  </a:moveTo>
                  <a:cubicBezTo>
                    <a:pt x="320993" y="84773"/>
                    <a:pt x="308610" y="65723"/>
                    <a:pt x="292418" y="50483"/>
                  </a:cubicBezTo>
                  <a:cubicBezTo>
                    <a:pt x="276225" y="34290"/>
                    <a:pt x="258128" y="21908"/>
                    <a:pt x="238125" y="13335"/>
                  </a:cubicBezTo>
                  <a:cubicBezTo>
                    <a:pt x="217170" y="4763"/>
                    <a:pt x="194310" y="0"/>
                    <a:pt x="171450" y="0"/>
                  </a:cubicBezTo>
                  <a:cubicBezTo>
                    <a:pt x="148590" y="0"/>
                    <a:pt x="125730" y="4763"/>
                    <a:pt x="104775" y="13335"/>
                  </a:cubicBezTo>
                  <a:cubicBezTo>
                    <a:pt x="83820" y="21908"/>
                    <a:pt x="65723" y="34290"/>
                    <a:pt x="50483" y="50483"/>
                  </a:cubicBezTo>
                  <a:cubicBezTo>
                    <a:pt x="34290" y="66675"/>
                    <a:pt x="21908" y="84773"/>
                    <a:pt x="13335" y="104775"/>
                  </a:cubicBezTo>
                  <a:cubicBezTo>
                    <a:pt x="4763" y="125730"/>
                    <a:pt x="0" y="148590"/>
                    <a:pt x="0" y="171450"/>
                  </a:cubicBezTo>
                  <a:cubicBezTo>
                    <a:pt x="0" y="194310"/>
                    <a:pt x="4763" y="217170"/>
                    <a:pt x="13335" y="238125"/>
                  </a:cubicBezTo>
                  <a:cubicBezTo>
                    <a:pt x="21908" y="258128"/>
                    <a:pt x="34290" y="277178"/>
                    <a:pt x="50483" y="292418"/>
                  </a:cubicBezTo>
                  <a:cubicBezTo>
                    <a:pt x="66675" y="308610"/>
                    <a:pt x="84773" y="320993"/>
                    <a:pt x="104775" y="329565"/>
                  </a:cubicBezTo>
                  <a:cubicBezTo>
                    <a:pt x="125730" y="338138"/>
                    <a:pt x="148590" y="342900"/>
                    <a:pt x="171450" y="342900"/>
                  </a:cubicBezTo>
                  <a:lnTo>
                    <a:pt x="171450" y="308610"/>
                  </a:lnTo>
                  <a:cubicBezTo>
                    <a:pt x="135255" y="308610"/>
                    <a:pt x="100013" y="294323"/>
                    <a:pt x="74295" y="268605"/>
                  </a:cubicBezTo>
                  <a:cubicBezTo>
                    <a:pt x="52388" y="246698"/>
                    <a:pt x="39053" y="219075"/>
                    <a:pt x="35243" y="188595"/>
                  </a:cubicBezTo>
                  <a:lnTo>
                    <a:pt x="180975" y="188595"/>
                  </a:lnTo>
                  <a:lnTo>
                    <a:pt x="141923" y="227648"/>
                  </a:lnTo>
                  <a:lnTo>
                    <a:pt x="165735" y="251460"/>
                  </a:lnTo>
                  <a:lnTo>
                    <a:pt x="246698" y="170498"/>
                  </a:lnTo>
                  <a:lnTo>
                    <a:pt x="165735" y="89535"/>
                  </a:lnTo>
                  <a:lnTo>
                    <a:pt x="141923" y="113348"/>
                  </a:lnTo>
                  <a:lnTo>
                    <a:pt x="180975" y="152400"/>
                  </a:lnTo>
                  <a:lnTo>
                    <a:pt x="35243" y="152400"/>
                  </a:lnTo>
                  <a:cubicBezTo>
                    <a:pt x="39053" y="121920"/>
                    <a:pt x="52388" y="94298"/>
                    <a:pt x="74295" y="72390"/>
                  </a:cubicBezTo>
                  <a:cubicBezTo>
                    <a:pt x="100013" y="46673"/>
                    <a:pt x="134303" y="32385"/>
                    <a:pt x="171450" y="32385"/>
                  </a:cubicBezTo>
                  <a:cubicBezTo>
                    <a:pt x="207645" y="32385"/>
                    <a:pt x="242888" y="46673"/>
                    <a:pt x="268605" y="72390"/>
                  </a:cubicBezTo>
                  <a:cubicBezTo>
                    <a:pt x="294323" y="98108"/>
                    <a:pt x="308610" y="132398"/>
                    <a:pt x="308610" y="169545"/>
                  </a:cubicBezTo>
                  <a:lnTo>
                    <a:pt x="342900" y="169545"/>
                  </a:lnTo>
                  <a:cubicBezTo>
                    <a:pt x="342900" y="148590"/>
                    <a:pt x="338138" y="125730"/>
                    <a:pt x="329565" y="104775"/>
                  </a:cubicBezTo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13">
              <a:extLst>
                <a:ext uri="{FF2B5EF4-FFF2-40B4-BE49-F238E27FC236}">
                  <a16:creationId xmlns:a16="http://schemas.microsoft.com/office/drawing/2014/main" id="{50A0F5A8-8A49-9249-8506-557291DA0B31}"/>
                </a:ext>
              </a:extLst>
            </p:cNvPr>
            <p:cNvSpPr/>
            <p:nvPr userDrawn="1"/>
          </p:nvSpPr>
          <p:spPr>
            <a:xfrm>
              <a:off x="590579" y="6484379"/>
              <a:ext cx="812771" cy="84028"/>
            </a:xfrm>
            <a:custGeom>
              <a:avLst/>
              <a:gdLst>
                <a:gd name="connsiteX0" fmla="*/ 1329690 w 1547812"/>
                <a:gd name="connsiteY0" fmla="*/ 155258 h 160020"/>
                <a:gd name="connsiteX1" fmla="*/ 1369695 w 1547812"/>
                <a:gd name="connsiteY1" fmla="*/ 155258 h 160020"/>
                <a:gd name="connsiteX2" fmla="*/ 1369695 w 1547812"/>
                <a:gd name="connsiteY2" fmla="*/ 65723 h 160020"/>
                <a:gd name="connsiteX3" fmla="*/ 1372553 w 1547812"/>
                <a:gd name="connsiteY3" fmla="*/ 53340 h 160020"/>
                <a:gd name="connsiteX4" fmla="*/ 1379220 w 1547812"/>
                <a:gd name="connsiteY4" fmla="*/ 43815 h 160020"/>
                <a:gd name="connsiteX5" fmla="*/ 1388745 w 1547812"/>
                <a:gd name="connsiteY5" fmla="*/ 37147 h 160020"/>
                <a:gd name="connsiteX6" fmla="*/ 1400175 w 1547812"/>
                <a:gd name="connsiteY6" fmla="*/ 35243 h 160020"/>
                <a:gd name="connsiteX7" fmla="*/ 1407795 w 1547812"/>
                <a:gd name="connsiteY7" fmla="*/ 36195 h 160020"/>
                <a:gd name="connsiteX8" fmla="*/ 1413510 w 1547812"/>
                <a:gd name="connsiteY8" fmla="*/ 40005 h 160020"/>
                <a:gd name="connsiteX9" fmla="*/ 1417320 w 1547812"/>
                <a:gd name="connsiteY9" fmla="*/ 47625 h 160020"/>
                <a:gd name="connsiteX10" fmla="*/ 1419225 w 1547812"/>
                <a:gd name="connsiteY10" fmla="*/ 60960 h 160020"/>
                <a:gd name="connsiteX11" fmla="*/ 1419225 w 1547812"/>
                <a:gd name="connsiteY11" fmla="*/ 155258 h 160020"/>
                <a:gd name="connsiteX12" fmla="*/ 1459230 w 1547812"/>
                <a:gd name="connsiteY12" fmla="*/ 155258 h 160020"/>
                <a:gd name="connsiteX13" fmla="*/ 1459230 w 1547812"/>
                <a:gd name="connsiteY13" fmla="*/ 63818 h 160020"/>
                <a:gd name="connsiteX14" fmla="*/ 1462088 w 1547812"/>
                <a:gd name="connsiteY14" fmla="*/ 53340 h 160020"/>
                <a:gd name="connsiteX15" fmla="*/ 1468755 w 1547812"/>
                <a:gd name="connsiteY15" fmla="*/ 43815 h 160020"/>
                <a:gd name="connsiteX16" fmla="*/ 1478280 w 1547812"/>
                <a:gd name="connsiteY16" fmla="*/ 37147 h 160020"/>
                <a:gd name="connsiteX17" fmla="*/ 1489710 w 1547812"/>
                <a:gd name="connsiteY17" fmla="*/ 35243 h 160020"/>
                <a:gd name="connsiteX18" fmla="*/ 1497330 w 1547812"/>
                <a:gd name="connsiteY18" fmla="*/ 36195 h 160020"/>
                <a:gd name="connsiteX19" fmla="*/ 1503045 w 1547812"/>
                <a:gd name="connsiteY19" fmla="*/ 40005 h 160020"/>
                <a:gd name="connsiteX20" fmla="*/ 1506855 w 1547812"/>
                <a:gd name="connsiteY20" fmla="*/ 47625 h 160020"/>
                <a:gd name="connsiteX21" fmla="*/ 1507808 w 1547812"/>
                <a:gd name="connsiteY21" fmla="*/ 60960 h 160020"/>
                <a:gd name="connsiteX22" fmla="*/ 1507808 w 1547812"/>
                <a:gd name="connsiteY22" fmla="*/ 155258 h 160020"/>
                <a:gd name="connsiteX23" fmla="*/ 1547813 w 1547812"/>
                <a:gd name="connsiteY23" fmla="*/ 155258 h 160020"/>
                <a:gd name="connsiteX24" fmla="*/ 1547813 w 1547812"/>
                <a:gd name="connsiteY24" fmla="*/ 55245 h 160020"/>
                <a:gd name="connsiteX25" fmla="*/ 1536383 w 1547812"/>
                <a:gd name="connsiteY25" fmla="*/ 14288 h 160020"/>
                <a:gd name="connsiteX26" fmla="*/ 1502093 w 1547812"/>
                <a:gd name="connsiteY26" fmla="*/ 1905 h 160020"/>
                <a:gd name="connsiteX27" fmla="*/ 1477328 w 1547812"/>
                <a:gd name="connsiteY27" fmla="*/ 7620 h 160020"/>
                <a:gd name="connsiteX28" fmla="*/ 1455420 w 1547812"/>
                <a:gd name="connsiteY28" fmla="*/ 27623 h 160020"/>
                <a:gd name="connsiteX29" fmla="*/ 1441133 w 1547812"/>
                <a:gd name="connsiteY29" fmla="*/ 8573 h 160020"/>
                <a:gd name="connsiteX30" fmla="*/ 1414463 w 1547812"/>
                <a:gd name="connsiteY30" fmla="*/ 1905 h 160020"/>
                <a:gd name="connsiteX31" fmla="*/ 1390650 w 1547812"/>
                <a:gd name="connsiteY31" fmla="*/ 7620 h 160020"/>
                <a:gd name="connsiteX32" fmla="*/ 1371600 w 1547812"/>
                <a:gd name="connsiteY32" fmla="*/ 25718 h 160020"/>
                <a:gd name="connsiteX33" fmla="*/ 1371600 w 1547812"/>
                <a:gd name="connsiteY33" fmla="*/ 5715 h 160020"/>
                <a:gd name="connsiteX34" fmla="*/ 1332548 w 1547812"/>
                <a:gd name="connsiteY34" fmla="*/ 5715 h 160020"/>
                <a:gd name="connsiteX35" fmla="*/ 1332548 w 1547812"/>
                <a:gd name="connsiteY35" fmla="*/ 155258 h 160020"/>
                <a:gd name="connsiteX36" fmla="*/ 1199198 w 1547812"/>
                <a:gd name="connsiteY36" fmla="*/ 116205 h 160020"/>
                <a:gd name="connsiteX37" fmla="*/ 1190625 w 1547812"/>
                <a:gd name="connsiteY37" fmla="*/ 80963 h 160020"/>
                <a:gd name="connsiteX38" fmla="*/ 1199198 w 1547812"/>
                <a:gd name="connsiteY38" fmla="*/ 45720 h 160020"/>
                <a:gd name="connsiteX39" fmla="*/ 1224915 w 1547812"/>
                <a:gd name="connsiteY39" fmla="*/ 33338 h 160020"/>
                <a:gd name="connsiteX40" fmla="*/ 1250633 w 1547812"/>
                <a:gd name="connsiteY40" fmla="*/ 45720 h 160020"/>
                <a:gd name="connsiteX41" fmla="*/ 1259205 w 1547812"/>
                <a:gd name="connsiteY41" fmla="*/ 80963 h 160020"/>
                <a:gd name="connsiteX42" fmla="*/ 1250633 w 1547812"/>
                <a:gd name="connsiteY42" fmla="*/ 116205 h 160020"/>
                <a:gd name="connsiteX43" fmla="*/ 1224915 w 1547812"/>
                <a:gd name="connsiteY43" fmla="*/ 128588 h 160020"/>
                <a:gd name="connsiteX44" fmla="*/ 1199198 w 1547812"/>
                <a:gd name="connsiteY44" fmla="*/ 116205 h 160020"/>
                <a:gd name="connsiteX45" fmla="*/ 1256348 w 1547812"/>
                <a:gd name="connsiteY45" fmla="*/ 154305 h 160020"/>
                <a:gd name="connsiteX46" fmla="*/ 1280160 w 1547812"/>
                <a:gd name="connsiteY46" fmla="*/ 138113 h 160020"/>
                <a:gd name="connsiteX47" fmla="*/ 1295400 w 1547812"/>
                <a:gd name="connsiteY47" fmla="*/ 113348 h 160020"/>
                <a:gd name="connsiteX48" fmla="*/ 1301115 w 1547812"/>
                <a:gd name="connsiteY48" fmla="*/ 80010 h 160020"/>
                <a:gd name="connsiteX49" fmla="*/ 1296353 w 1547812"/>
                <a:gd name="connsiteY49" fmla="*/ 46672 h 160020"/>
                <a:gd name="connsiteX50" fmla="*/ 1281113 w 1547812"/>
                <a:gd name="connsiteY50" fmla="*/ 21908 h 160020"/>
                <a:gd name="connsiteX51" fmla="*/ 1257300 w 1547812"/>
                <a:gd name="connsiteY51" fmla="*/ 6668 h 160020"/>
                <a:gd name="connsiteX52" fmla="*/ 1225868 w 1547812"/>
                <a:gd name="connsiteY52" fmla="*/ 953 h 160020"/>
                <a:gd name="connsiteX53" fmla="*/ 1194435 w 1547812"/>
                <a:gd name="connsiteY53" fmla="*/ 6668 h 160020"/>
                <a:gd name="connsiteX54" fmla="*/ 1170623 w 1547812"/>
                <a:gd name="connsiteY54" fmla="*/ 21908 h 160020"/>
                <a:gd name="connsiteX55" fmla="*/ 1155383 w 1547812"/>
                <a:gd name="connsiteY55" fmla="*/ 46672 h 160020"/>
                <a:gd name="connsiteX56" fmla="*/ 1149668 w 1547812"/>
                <a:gd name="connsiteY56" fmla="*/ 80010 h 160020"/>
                <a:gd name="connsiteX57" fmla="*/ 1169670 w 1547812"/>
                <a:gd name="connsiteY57" fmla="*/ 139065 h 160020"/>
                <a:gd name="connsiteX58" fmla="*/ 1225868 w 1547812"/>
                <a:gd name="connsiteY58" fmla="*/ 160020 h 160020"/>
                <a:gd name="connsiteX59" fmla="*/ 1256348 w 1547812"/>
                <a:gd name="connsiteY59" fmla="*/ 154305 h 160020"/>
                <a:gd name="connsiteX60" fmla="*/ 1086803 w 1547812"/>
                <a:gd name="connsiteY60" fmla="*/ 100965 h 160020"/>
                <a:gd name="connsiteX61" fmla="*/ 1079183 w 1547812"/>
                <a:gd name="connsiteY61" fmla="*/ 120968 h 160020"/>
                <a:gd name="connsiteX62" fmla="*/ 1061085 w 1547812"/>
                <a:gd name="connsiteY62" fmla="*/ 127635 h 160020"/>
                <a:gd name="connsiteX63" fmla="*/ 1045845 w 1547812"/>
                <a:gd name="connsiteY63" fmla="*/ 123825 h 160020"/>
                <a:gd name="connsiteX64" fmla="*/ 1036320 w 1547812"/>
                <a:gd name="connsiteY64" fmla="*/ 113348 h 160020"/>
                <a:gd name="connsiteX65" fmla="*/ 1031558 w 1547812"/>
                <a:gd name="connsiteY65" fmla="*/ 98108 h 160020"/>
                <a:gd name="connsiteX66" fmla="*/ 1029653 w 1547812"/>
                <a:gd name="connsiteY66" fmla="*/ 80010 h 160020"/>
                <a:gd name="connsiteX67" fmla="*/ 1031558 w 1547812"/>
                <a:gd name="connsiteY67" fmla="*/ 62865 h 160020"/>
                <a:gd name="connsiteX68" fmla="*/ 1036320 w 1547812"/>
                <a:gd name="connsiteY68" fmla="*/ 47625 h 160020"/>
                <a:gd name="connsiteX69" fmla="*/ 1045845 w 1547812"/>
                <a:gd name="connsiteY69" fmla="*/ 37147 h 160020"/>
                <a:gd name="connsiteX70" fmla="*/ 1061085 w 1547812"/>
                <a:gd name="connsiteY70" fmla="*/ 33338 h 160020"/>
                <a:gd name="connsiteX71" fmla="*/ 1079183 w 1547812"/>
                <a:gd name="connsiteY71" fmla="*/ 40005 h 160020"/>
                <a:gd name="connsiteX72" fmla="*/ 1085850 w 1547812"/>
                <a:gd name="connsiteY72" fmla="*/ 58103 h 160020"/>
                <a:gd name="connsiteX73" fmla="*/ 1125855 w 1547812"/>
                <a:gd name="connsiteY73" fmla="*/ 52388 h 160020"/>
                <a:gd name="connsiteX74" fmla="*/ 1120140 w 1547812"/>
                <a:gd name="connsiteY74" fmla="*/ 31433 h 160020"/>
                <a:gd name="connsiteX75" fmla="*/ 1107758 w 1547812"/>
                <a:gd name="connsiteY75" fmla="*/ 15240 h 160020"/>
                <a:gd name="connsiteX76" fmla="*/ 1088708 w 1547812"/>
                <a:gd name="connsiteY76" fmla="*/ 4763 h 160020"/>
                <a:gd name="connsiteX77" fmla="*/ 1062038 w 1547812"/>
                <a:gd name="connsiteY77" fmla="*/ 953 h 160020"/>
                <a:gd name="connsiteX78" fmla="*/ 1030605 w 1547812"/>
                <a:gd name="connsiteY78" fmla="*/ 6668 h 160020"/>
                <a:gd name="connsiteX79" fmla="*/ 1007745 w 1547812"/>
                <a:gd name="connsiteY79" fmla="*/ 22860 h 160020"/>
                <a:gd name="connsiteX80" fmla="*/ 993458 w 1547812"/>
                <a:gd name="connsiteY80" fmla="*/ 47625 h 160020"/>
                <a:gd name="connsiteX81" fmla="*/ 988695 w 1547812"/>
                <a:gd name="connsiteY81" fmla="*/ 80010 h 160020"/>
                <a:gd name="connsiteX82" fmla="*/ 992505 w 1547812"/>
                <a:gd name="connsiteY82" fmla="*/ 112395 h 160020"/>
                <a:gd name="connsiteX83" fmla="*/ 1005840 w 1547812"/>
                <a:gd name="connsiteY83" fmla="*/ 137160 h 160020"/>
                <a:gd name="connsiteX84" fmla="*/ 1028700 w 1547812"/>
                <a:gd name="connsiteY84" fmla="*/ 153353 h 160020"/>
                <a:gd name="connsiteX85" fmla="*/ 1061085 w 1547812"/>
                <a:gd name="connsiteY85" fmla="*/ 159068 h 160020"/>
                <a:gd name="connsiteX86" fmla="*/ 1109663 w 1547812"/>
                <a:gd name="connsiteY86" fmla="*/ 142875 h 160020"/>
                <a:gd name="connsiteX87" fmla="*/ 1127760 w 1547812"/>
                <a:gd name="connsiteY87" fmla="*/ 100013 h 160020"/>
                <a:gd name="connsiteX88" fmla="*/ 1086803 w 1547812"/>
                <a:gd name="connsiteY88" fmla="*/ 100013 h 160020"/>
                <a:gd name="connsiteX89" fmla="*/ 921068 w 1547812"/>
                <a:gd name="connsiteY89" fmla="*/ 155258 h 160020"/>
                <a:gd name="connsiteX90" fmla="*/ 962025 w 1547812"/>
                <a:gd name="connsiteY90" fmla="*/ 155258 h 160020"/>
                <a:gd name="connsiteX91" fmla="*/ 962025 w 1547812"/>
                <a:gd name="connsiteY91" fmla="*/ 109538 h 160020"/>
                <a:gd name="connsiteX92" fmla="*/ 921068 w 1547812"/>
                <a:gd name="connsiteY92" fmla="*/ 109538 h 160020"/>
                <a:gd name="connsiteX93" fmla="*/ 921068 w 1547812"/>
                <a:gd name="connsiteY93" fmla="*/ 155258 h 160020"/>
                <a:gd name="connsiteX94" fmla="*/ 671513 w 1547812"/>
                <a:gd name="connsiteY94" fmla="*/ 155258 h 160020"/>
                <a:gd name="connsiteX95" fmla="*/ 711518 w 1547812"/>
                <a:gd name="connsiteY95" fmla="*/ 155258 h 160020"/>
                <a:gd name="connsiteX96" fmla="*/ 711518 w 1547812"/>
                <a:gd name="connsiteY96" fmla="*/ 65723 h 160020"/>
                <a:gd name="connsiteX97" fmla="*/ 714375 w 1547812"/>
                <a:gd name="connsiteY97" fmla="*/ 53340 h 160020"/>
                <a:gd name="connsiteX98" fmla="*/ 721043 w 1547812"/>
                <a:gd name="connsiteY98" fmla="*/ 43815 h 160020"/>
                <a:gd name="connsiteX99" fmla="*/ 730568 w 1547812"/>
                <a:gd name="connsiteY99" fmla="*/ 37147 h 160020"/>
                <a:gd name="connsiteX100" fmla="*/ 741998 w 1547812"/>
                <a:gd name="connsiteY100" fmla="*/ 35243 h 160020"/>
                <a:gd name="connsiteX101" fmla="*/ 749618 w 1547812"/>
                <a:gd name="connsiteY101" fmla="*/ 36195 h 160020"/>
                <a:gd name="connsiteX102" fmla="*/ 755333 w 1547812"/>
                <a:gd name="connsiteY102" fmla="*/ 40005 h 160020"/>
                <a:gd name="connsiteX103" fmla="*/ 759143 w 1547812"/>
                <a:gd name="connsiteY103" fmla="*/ 47625 h 160020"/>
                <a:gd name="connsiteX104" fmla="*/ 761048 w 1547812"/>
                <a:gd name="connsiteY104" fmla="*/ 60960 h 160020"/>
                <a:gd name="connsiteX105" fmla="*/ 761048 w 1547812"/>
                <a:gd name="connsiteY105" fmla="*/ 155258 h 160020"/>
                <a:gd name="connsiteX106" fmla="*/ 801053 w 1547812"/>
                <a:gd name="connsiteY106" fmla="*/ 155258 h 160020"/>
                <a:gd name="connsiteX107" fmla="*/ 801053 w 1547812"/>
                <a:gd name="connsiteY107" fmla="*/ 63818 h 160020"/>
                <a:gd name="connsiteX108" fmla="*/ 803910 w 1547812"/>
                <a:gd name="connsiteY108" fmla="*/ 53340 h 160020"/>
                <a:gd name="connsiteX109" fmla="*/ 810578 w 1547812"/>
                <a:gd name="connsiteY109" fmla="*/ 43815 h 160020"/>
                <a:gd name="connsiteX110" fmla="*/ 820103 w 1547812"/>
                <a:gd name="connsiteY110" fmla="*/ 37147 h 160020"/>
                <a:gd name="connsiteX111" fmla="*/ 831533 w 1547812"/>
                <a:gd name="connsiteY111" fmla="*/ 35243 h 160020"/>
                <a:gd name="connsiteX112" fmla="*/ 839153 w 1547812"/>
                <a:gd name="connsiteY112" fmla="*/ 36195 h 160020"/>
                <a:gd name="connsiteX113" fmla="*/ 844868 w 1547812"/>
                <a:gd name="connsiteY113" fmla="*/ 40005 h 160020"/>
                <a:gd name="connsiteX114" fmla="*/ 848678 w 1547812"/>
                <a:gd name="connsiteY114" fmla="*/ 47625 h 160020"/>
                <a:gd name="connsiteX115" fmla="*/ 849630 w 1547812"/>
                <a:gd name="connsiteY115" fmla="*/ 60960 h 160020"/>
                <a:gd name="connsiteX116" fmla="*/ 849630 w 1547812"/>
                <a:gd name="connsiteY116" fmla="*/ 155258 h 160020"/>
                <a:gd name="connsiteX117" fmla="*/ 889635 w 1547812"/>
                <a:gd name="connsiteY117" fmla="*/ 155258 h 160020"/>
                <a:gd name="connsiteX118" fmla="*/ 889635 w 1547812"/>
                <a:gd name="connsiteY118" fmla="*/ 55245 h 160020"/>
                <a:gd name="connsiteX119" fmla="*/ 878205 w 1547812"/>
                <a:gd name="connsiteY119" fmla="*/ 14288 h 160020"/>
                <a:gd name="connsiteX120" fmla="*/ 843915 w 1547812"/>
                <a:gd name="connsiteY120" fmla="*/ 1905 h 160020"/>
                <a:gd name="connsiteX121" fmla="*/ 819150 w 1547812"/>
                <a:gd name="connsiteY121" fmla="*/ 7620 h 160020"/>
                <a:gd name="connsiteX122" fmla="*/ 797243 w 1547812"/>
                <a:gd name="connsiteY122" fmla="*/ 27623 h 160020"/>
                <a:gd name="connsiteX123" fmla="*/ 782955 w 1547812"/>
                <a:gd name="connsiteY123" fmla="*/ 8573 h 160020"/>
                <a:gd name="connsiteX124" fmla="*/ 756285 w 1547812"/>
                <a:gd name="connsiteY124" fmla="*/ 1905 h 160020"/>
                <a:gd name="connsiteX125" fmla="*/ 732473 w 1547812"/>
                <a:gd name="connsiteY125" fmla="*/ 7620 h 160020"/>
                <a:gd name="connsiteX126" fmla="*/ 713423 w 1547812"/>
                <a:gd name="connsiteY126" fmla="*/ 25718 h 160020"/>
                <a:gd name="connsiteX127" fmla="*/ 713423 w 1547812"/>
                <a:gd name="connsiteY127" fmla="*/ 5715 h 160020"/>
                <a:gd name="connsiteX128" fmla="*/ 674370 w 1547812"/>
                <a:gd name="connsiteY128" fmla="*/ 5715 h 160020"/>
                <a:gd name="connsiteX129" fmla="*/ 674370 w 1547812"/>
                <a:gd name="connsiteY129" fmla="*/ 155258 h 160020"/>
                <a:gd name="connsiteX130" fmla="*/ 541973 w 1547812"/>
                <a:gd name="connsiteY130" fmla="*/ 116205 h 160020"/>
                <a:gd name="connsiteX131" fmla="*/ 533400 w 1547812"/>
                <a:gd name="connsiteY131" fmla="*/ 80963 h 160020"/>
                <a:gd name="connsiteX132" fmla="*/ 541973 w 1547812"/>
                <a:gd name="connsiteY132" fmla="*/ 45720 h 160020"/>
                <a:gd name="connsiteX133" fmla="*/ 567690 w 1547812"/>
                <a:gd name="connsiteY133" fmla="*/ 33338 h 160020"/>
                <a:gd name="connsiteX134" fmla="*/ 593408 w 1547812"/>
                <a:gd name="connsiteY134" fmla="*/ 45720 h 160020"/>
                <a:gd name="connsiteX135" fmla="*/ 601980 w 1547812"/>
                <a:gd name="connsiteY135" fmla="*/ 80963 h 160020"/>
                <a:gd name="connsiteX136" fmla="*/ 593408 w 1547812"/>
                <a:gd name="connsiteY136" fmla="*/ 116205 h 160020"/>
                <a:gd name="connsiteX137" fmla="*/ 567690 w 1547812"/>
                <a:gd name="connsiteY137" fmla="*/ 128588 h 160020"/>
                <a:gd name="connsiteX138" fmla="*/ 541973 w 1547812"/>
                <a:gd name="connsiteY138" fmla="*/ 116205 h 160020"/>
                <a:gd name="connsiteX139" fmla="*/ 598170 w 1547812"/>
                <a:gd name="connsiteY139" fmla="*/ 154305 h 160020"/>
                <a:gd name="connsiteX140" fmla="*/ 621983 w 1547812"/>
                <a:gd name="connsiteY140" fmla="*/ 138113 h 160020"/>
                <a:gd name="connsiteX141" fmla="*/ 637223 w 1547812"/>
                <a:gd name="connsiteY141" fmla="*/ 113348 h 160020"/>
                <a:gd name="connsiteX142" fmla="*/ 642938 w 1547812"/>
                <a:gd name="connsiteY142" fmla="*/ 80010 h 160020"/>
                <a:gd name="connsiteX143" fmla="*/ 638175 w 1547812"/>
                <a:gd name="connsiteY143" fmla="*/ 46672 h 160020"/>
                <a:gd name="connsiteX144" fmla="*/ 622935 w 1547812"/>
                <a:gd name="connsiteY144" fmla="*/ 21908 h 160020"/>
                <a:gd name="connsiteX145" fmla="*/ 599123 w 1547812"/>
                <a:gd name="connsiteY145" fmla="*/ 6668 h 160020"/>
                <a:gd name="connsiteX146" fmla="*/ 567690 w 1547812"/>
                <a:gd name="connsiteY146" fmla="*/ 953 h 160020"/>
                <a:gd name="connsiteX147" fmla="*/ 536258 w 1547812"/>
                <a:gd name="connsiteY147" fmla="*/ 6668 h 160020"/>
                <a:gd name="connsiteX148" fmla="*/ 512445 w 1547812"/>
                <a:gd name="connsiteY148" fmla="*/ 21908 h 160020"/>
                <a:gd name="connsiteX149" fmla="*/ 497205 w 1547812"/>
                <a:gd name="connsiteY149" fmla="*/ 46672 h 160020"/>
                <a:gd name="connsiteX150" fmla="*/ 491490 w 1547812"/>
                <a:gd name="connsiteY150" fmla="*/ 80010 h 160020"/>
                <a:gd name="connsiteX151" fmla="*/ 511492 w 1547812"/>
                <a:gd name="connsiteY151" fmla="*/ 139065 h 160020"/>
                <a:gd name="connsiteX152" fmla="*/ 566738 w 1547812"/>
                <a:gd name="connsiteY152" fmla="*/ 160020 h 160020"/>
                <a:gd name="connsiteX153" fmla="*/ 598170 w 1547812"/>
                <a:gd name="connsiteY153" fmla="*/ 154305 h 160020"/>
                <a:gd name="connsiteX154" fmla="*/ 429578 w 1547812"/>
                <a:gd name="connsiteY154" fmla="*/ 100965 h 160020"/>
                <a:gd name="connsiteX155" fmla="*/ 421958 w 1547812"/>
                <a:gd name="connsiteY155" fmla="*/ 120968 h 160020"/>
                <a:gd name="connsiteX156" fmla="*/ 403860 w 1547812"/>
                <a:gd name="connsiteY156" fmla="*/ 127635 h 160020"/>
                <a:gd name="connsiteX157" fmla="*/ 388620 w 1547812"/>
                <a:gd name="connsiteY157" fmla="*/ 123825 h 160020"/>
                <a:gd name="connsiteX158" fmla="*/ 379095 w 1547812"/>
                <a:gd name="connsiteY158" fmla="*/ 113348 h 160020"/>
                <a:gd name="connsiteX159" fmla="*/ 374333 w 1547812"/>
                <a:gd name="connsiteY159" fmla="*/ 98108 h 160020"/>
                <a:gd name="connsiteX160" fmla="*/ 372428 w 1547812"/>
                <a:gd name="connsiteY160" fmla="*/ 80010 h 160020"/>
                <a:gd name="connsiteX161" fmla="*/ 374333 w 1547812"/>
                <a:gd name="connsiteY161" fmla="*/ 62865 h 160020"/>
                <a:gd name="connsiteX162" fmla="*/ 379095 w 1547812"/>
                <a:gd name="connsiteY162" fmla="*/ 47625 h 160020"/>
                <a:gd name="connsiteX163" fmla="*/ 388620 w 1547812"/>
                <a:gd name="connsiteY163" fmla="*/ 37147 h 160020"/>
                <a:gd name="connsiteX164" fmla="*/ 403860 w 1547812"/>
                <a:gd name="connsiteY164" fmla="*/ 33338 h 160020"/>
                <a:gd name="connsiteX165" fmla="*/ 421958 w 1547812"/>
                <a:gd name="connsiteY165" fmla="*/ 40005 h 160020"/>
                <a:gd name="connsiteX166" fmla="*/ 428625 w 1547812"/>
                <a:gd name="connsiteY166" fmla="*/ 58103 h 160020"/>
                <a:gd name="connsiteX167" fmla="*/ 468630 w 1547812"/>
                <a:gd name="connsiteY167" fmla="*/ 52388 h 160020"/>
                <a:gd name="connsiteX168" fmla="*/ 462915 w 1547812"/>
                <a:gd name="connsiteY168" fmla="*/ 31433 h 160020"/>
                <a:gd name="connsiteX169" fmla="*/ 450533 w 1547812"/>
                <a:gd name="connsiteY169" fmla="*/ 15240 h 160020"/>
                <a:gd name="connsiteX170" fmla="*/ 431483 w 1547812"/>
                <a:gd name="connsiteY170" fmla="*/ 4763 h 160020"/>
                <a:gd name="connsiteX171" fmla="*/ 404813 w 1547812"/>
                <a:gd name="connsiteY171" fmla="*/ 953 h 160020"/>
                <a:gd name="connsiteX172" fmla="*/ 373380 w 1547812"/>
                <a:gd name="connsiteY172" fmla="*/ 6668 h 160020"/>
                <a:gd name="connsiteX173" fmla="*/ 350520 w 1547812"/>
                <a:gd name="connsiteY173" fmla="*/ 22860 h 160020"/>
                <a:gd name="connsiteX174" fmla="*/ 336233 w 1547812"/>
                <a:gd name="connsiteY174" fmla="*/ 47625 h 160020"/>
                <a:gd name="connsiteX175" fmla="*/ 331470 w 1547812"/>
                <a:gd name="connsiteY175" fmla="*/ 80010 h 160020"/>
                <a:gd name="connsiteX176" fmla="*/ 336233 w 1547812"/>
                <a:gd name="connsiteY176" fmla="*/ 112395 h 160020"/>
                <a:gd name="connsiteX177" fmla="*/ 349567 w 1547812"/>
                <a:gd name="connsiteY177" fmla="*/ 137160 h 160020"/>
                <a:gd name="connsiteX178" fmla="*/ 372428 w 1547812"/>
                <a:gd name="connsiteY178" fmla="*/ 153353 h 160020"/>
                <a:gd name="connsiteX179" fmla="*/ 404813 w 1547812"/>
                <a:gd name="connsiteY179" fmla="*/ 159068 h 160020"/>
                <a:gd name="connsiteX180" fmla="*/ 453390 w 1547812"/>
                <a:gd name="connsiteY180" fmla="*/ 142875 h 160020"/>
                <a:gd name="connsiteX181" fmla="*/ 471488 w 1547812"/>
                <a:gd name="connsiteY181" fmla="*/ 100013 h 160020"/>
                <a:gd name="connsiteX182" fmla="*/ 429578 w 1547812"/>
                <a:gd name="connsiteY182" fmla="*/ 100013 h 160020"/>
                <a:gd name="connsiteX183" fmla="*/ 203835 w 1547812"/>
                <a:gd name="connsiteY183" fmla="*/ 63818 h 160020"/>
                <a:gd name="connsiteX184" fmla="*/ 206692 w 1547812"/>
                <a:gd name="connsiteY184" fmla="*/ 51435 h 160020"/>
                <a:gd name="connsiteX185" fmla="*/ 213360 w 1547812"/>
                <a:gd name="connsiteY185" fmla="*/ 40958 h 160020"/>
                <a:gd name="connsiteX186" fmla="*/ 223838 w 1547812"/>
                <a:gd name="connsiteY186" fmla="*/ 34290 h 160020"/>
                <a:gd name="connsiteX187" fmla="*/ 238125 w 1547812"/>
                <a:gd name="connsiteY187" fmla="*/ 31433 h 160020"/>
                <a:gd name="connsiteX188" fmla="*/ 261938 w 1547812"/>
                <a:gd name="connsiteY188" fmla="*/ 40005 h 160020"/>
                <a:gd name="connsiteX189" fmla="*/ 269558 w 1547812"/>
                <a:gd name="connsiteY189" fmla="*/ 63818 h 160020"/>
                <a:gd name="connsiteX190" fmla="*/ 203835 w 1547812"/>
                <a:gd name="connsiteY190" fmla="*/ 63818 h 160020"/>
                <a:gd name="connsiteX191" fmla="*/ 266700 w 1547812"/>
                <a:gd name="connsiteY191" fmla="*/ 108585 h 160020"/>
                <a:gd name="connsiteX192" fmla="*/ 239077 w 1547812"/>
                <a:gd name="connsiteY192" fmla="*/ 128588 h 160020"/>
                <a:gd name="connsiteX193" fmla="*/ 213360 w 1547812"/>
                <a:gd name="connsiteY193" fmla="*/ 118110 h 160020"/>
                <a:gd name="connsiteX194" fmla="*/ 203835 w 1547812"/>
                <a:gd name="connsiteY194" fmla="*/ 89535 h 160020"/>
                <a:gd name="connsiteX195" fmla="*/ 307658 w 1547812"/>
                <a:gd name="connsiteY195" fmla="*/ 89535 h 160020"/>
                <a:gd name="connsiteX196" fmla="*/ 307658 w 1547812"/>
                <a:gd name="connsiteY196" fmla="*/ 73343 h 160020"/>
                <a:gd name="connsiteX197" fmla="*/ 290513 w 1547812"/>
                <a:gd name="connsiteY197" fmla="*/ 20003 h 160020"/>
                <a:gd name="connsiteX198" fmla="*/ 239077 w 1547812"/>
                <a:gd name="connsiteY198" fmla="*/ 0 h 160020"/>
                <a:gd name="connsiteX199" fmla="*/ 208598 w 1547812"/>
                <a:gd name="connsiteY199" fmla="*/ 5715 h 160020"/>
                <a:gd name="connsiteX200" fmla="*/ 184785 w 1547812"/>
                <a:gd name="connsiteY200" fmla="*/ 20955 h 160020"/>
                <a:gd name="connsiteX201" fmla="*/ 169545 w 1547812"/>
                <a:gd name="connsiteY201" fmla="*/ 45720 h 160020"/>
                <a:gd name="connsiteX202" fmla="*/ 163830 w 1547812"/>
                <a:gd name="connsiteY202" fmla="*/ 79058 h 160020"/>
                <a:gd name="connsiteX203" fmla="*/ 182880 w 1547812"/>
                <a:gd name="connsiteY203" fmla="*/ 137160 h 160020"/>
                <a:gd name="connsiteX204" fmla="*/ 239077 w 1547812"/>
                <a:gd name="connsiteY204" fmla="*/ 158115 h 160020"/>
                <a:gd name="connsiteX205" fmla="*/ 285750 w 1547812"/>
                <a:gd name="connsiteY205" fmla="*/ 144780 h 160020"/>
                <a:gd name="connsiteX206" fmla="*/ 305753 w 1547812"/>
                <a:gd name="connsiteY206" fmla="*/ 106680 h 160020"/>
                <a:gd name="connsiteX207" fmla="*/ 266700 w 1547812"/>
                <a:gd name="connsiteY207" fmla="*/ 106680 h 160020"/>
                <a:gd name="connsiteX208" fmla="*/ 97155 w 1547812"/>
                <a:gd name="connsiteY208" fmla="*/ 96203 h 160020"/>
                <a:gd name="connsiteX209" fmla="*/ 93345 w 1547812"/>
                <a:gd name="connsiteY209" fmla="*/ 111443 h 160020"/>
                <a:gd name="connsiteX210" fmla="*/ 84773 w 1547812"/>
                <a:gd name="connsiteY210" fmla="*/ 121920 h 160020"/>
                <a:gd name="connsiteX211" fmla="*/ 60007 w 1547812"/>
                <a:gd name="connsiteY211" fmla="*/ 129540 h 160020"/>
                <a:gd name="connsiteX212" fmla="*/ 45720 w 1547812"/>
                <a:gd name="connsiteY212" fmla="*/ 124778 h 160020"/>
                <a:gd name="connsiteX213" fmla="*/ 40957 w 1547812"/>
                <a:gd name="connsiteY213" fmla="*/ 113348 h 160020"/>
                <a:gd name="connsiteX214" fmla="*/ 42863 w 1547812"/>
                <a:gd name="connsiteY214" fmla="*/ 104775 h 160020"/>
                <a:gd name="connsiteX215" fmla="*/ 48577 w 1547812"/>
                <a:gd name="connsiteY215" fmla="*/ 98108 h 160020"/>
                <a:gd name="connsiteX216" fmla="*/ 60007 w 1547812"/>
                <a:gd name="connsiteY216" fmla="*/ 93345 h 160020"/>
                <a:gd name="connsiteX217" fmla="*/ 80010 w 1547812"/>
                <a:gd name="connsiteY217" fmla="*/ 90488 h 160020"/>
                <a:gd name="connsiteX218" fmla="*/ 98107 w 1547812"/>
                <a:gd name="connsiteY218" fmla="*/ 89535 h 160020"/>
                <a:gd name="connsiteX219" fmla="*/ 98107 w 1547812"/>
                <a:gd name="connsiteY219" fmla="*/ 96203 h 160020"/>
                <a:gd name="connsiteX220" fmla="*/ 98107 w 1547812"/>
                <a:gd name="connsiteY220" fmla="*/ 155258 h 160020"/>
                <a:gd name="connsiteX221" fmla="*/ 136208 w 1547812"/>
                <a:gd name="connsiteY221" fmla="*/ 155258 h 160020"/>
                <a:gd name="connsiteX222" fmla="*/ 136208 w 1547812"/>
                <a:gd name="connsiteY222" fmla="*/ 60960 h 160020"/>
                <a:gd name="connsiteX223" fmla="*/ 133350 w 1547812"/>
                <a:gd name="connsiteY223" fmla="*/ 36195 h 160020"/>
                <a:gd name="connsiteX224" fmla="*/ 122873 w 1547812"/>
                <a:gd name="connsiteY224" fmla="*/ 17145 h 160020"/>
                <a:gd name="connsiteX225" fmla="*/ 103823 w 1547812"/>
                <a:gd name="connsiteY225" fmla="*/ 5715 h 160020"/>
                <a:gd name="connsiteX226" fmla="*/ 74295 w 1547812"/>
                <a:gd name="connsiteY226" fmla="*/ 1905 h 160020"/>
                <a:gd name="connsiteX227" fmla="*/ 29527 w 1547812"/>
                <a:gd name="connsiteY227" fmla="*/ 12383 h 160020"/>
                <a:gd name="connsiteX228" fmla="*/ 8573 w 1547812"/>
                <a:gd name="connsiteY228" fmla="*/ 46672 h 160020"/>
                <a:gd name="connsiteX229" fmla="*/ 44768 w 1547812"/>
                <a:gd name="connsiteY229" fmla="*/ 50483 h 160020"/>
                <a:gd name="connsiteX230" fmla="*/ 71438 w 1547812"/>
                <a:gd name="connsiteY230" fmla="*/ 32385 h 160020"/>
                <a:gd name="connsiteX231" fmla="*/ 89535 w 1547812"/>
                <a:gd name="connsiteY231" fmla="*/ 37147 h 160020"/>
                <a:gd name="connsiteX232" fmla="*/ 97155 w 1547812"/>
                <a:gd name="connsiteY232" fmla="*/ 56197 h 160020"/>
                <a:gd name="connsiteX233" fmla="*/ 97155 w 1547812"/>
                <a:gd name="connsiteY233" fmla="*/ 62865 h 160020"/>
                <a:gd name="connsiteX234" fmla="*/ 78105 w 1547812"/>
                <a:gd name="connsiteY234" fmla="*/ 63818 h 160020"/>
                <a:gd name="connsiteX235" fmla="*/ 49530 w 1547812"/>
                <a:gd name="connsiteY235" fmla="*/ 66675 h 160020"/>
                <a:gd name="connsiteX236" fmla="*/ 24765 w 1547812"/>
                <a:gd name="connsiteY236" fmla="*/ 74295 h 160020"/>
                <a:gd name="connsiteX237" fmla="*/ 6668 w 1547812"/>
                <a:gd name="connsiteY237" fmla="*/ 89535 h 160020"/>
                <a:gd name="connsiteX238" fmla="*/ 0 w 1547812"/>
                <a:gd name="connsiteY238" fmla="*/ 114300 h 160020"/>
                <a:gd name="connsiteX239" fmla="*/ 3810 w 1547812"/>
                <a:gd name="connsiteY239" fmla="*/ 134303 h 160020"/>
                <a:gd name="connsiteX240" fmla="*/ 14288 w 1547812"/>
                <a:gd name="connsiteY240" fmla="*/ 148590 h 160020"/>
                <a:gd name="connsiteX241" fmla="*/ 29527 w 1547812"/>
                <a:gd name="connsiteY241" fmla="*/ 156210 h 160020"/>
                <a:gd name="connsiteX242" fmla="*/ 48577 w 1547812"/>
                <a:gd name="connsiteY242" fmla="*/ 159068 h 160020"/>
                <a:gd name="connsiteX243" fmla="*/ 77152 w 1547812"/>
                <a:gd name="connsiteY243" fmla="*/ 152400 h 160020"/>
                <a:gd name="connsiteX244" fmla="*/ 97155 w 1547812"/>
                <a:gd name="connsiteY244" fmla="*/ 136208 h 160020"/>
                <a:gd name="connsiteX245" fmla="*/ 97155 w 1547812"/>
                <a:gd name="connsiteY245" fmla="*/ 155258 h 160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</a:cxnLst>
              <a:rect l="l" t="t" r="r" b="b"/>
              <a:pathLst>
                <a:path w="1547812" h="160020">
                  <a:moveTo>
                    <a:pt x="1329690" y="155258"/>
                  </a:moveTo>
                  <a:lnTo>
                    <a:pt x="1369695" y="155258"/>
                  </a:lnTo>
                  <a:lnTo>
                    <a:pt x="1369695" y="65723"/>
                  </a:lnTo>
                  <a:cubicBezTo>
                    <a:pt x="1369695" y="60960"/>
                    <a:pt x="1370648" y="57150"/>
                    <a:pt x="1372553" y="53340"/>
                  </a:cubicBezTo>
                  <a:cubicBezTo>
                    <a:pt x="1374458" y="49530"/>
                    <a:pt x="1376363" y="46672"/>
                    <a:pt x="1379220" y="43815"/>
                  </a:cubicBezTo>
                  <a:cubicBezTo>
                    <a:pt x="1382078" y="40958"/>
                    <a:pt x="1385888" y="38100"/>
                    <a:pt x="1388745" y="37147"/>
                  </a:cubicBezTo>
                  <a:cubicBezTo>
                    <a:pt x="1392555" y="36195"/>
                    <a:pt x="1395413" y="35243"/>
                    <a:pt x="1400175" y="35243"/>
                  </a:cubicBezTo>
                  <a:cubicBezTo>
                    <a:pt x="1403033" y="35243"/>
                    <a:pt x="1404938" y="35243"/>
                    <a:pt x="1407795" y="36195"/>
                  </a:cubicBezTo>
                  <a:cubicBezTo>
                    <a:pt x="1409700" y="37147"/>
                    <a:pt x="1411605" y="38100"/>
                    <a:pt x="1413510" y="40005"/>
                  </a:cubicBezTo>
                  <a:cubicBezTo>
                    <a:pt x="1415415" y="41910"/>
                    <a:pt x="1416368" y="44768"/>
                    <a:pt x="1417320" y="47625"/>
                  </a:cubicBezTo>
                  <a:cubicBezTo>
                    <a:pt x="1418273" y="51435"/>
                    <a:pt x="1419225" y="55245"/>
                    <a:pt x="1419225" y="60960"/>
                  </a:cubicBezTo>
                  <a:lnTo>
                    <a:pt x="1419225" y="155258"/>
                  </a:lnTo>
                  <a:lnTo>
                    <a:pt x="1459230" y="155258"/>
                  </a:lnTo>
                  <a:lnTo>
                    <a:pt x="1459230" y="63818"/>
                  </a:lnTo>
                  <a:cubicBezTo>
                    <a:pt x="1459230" y="60008"/>
                    <a:pt x="1460183" y="56197"/>
                    <a:pt x="1462088" y="53340"/>
                  </a:cubicBezTo>
                  <a:cubicBezTo>
                    <a:pt x="1463993" y="49530"/>
                    <a:pt x="1465898" y="46672"/>
                    <a:pt x="1468755" y="43815"/>
                  </a:cubicBezTo>
                  <a:cubicBezTo>
                    <a:pt x="1471613" y="40958"/>
                    <a:pt x="1475423" y="38100"/>
                    <a:pt x="1478280" y="37147"/>
                  </a:cubicBezTo>
                  <a:cubicBezTo>
                    <a:pt x="1481138" y="36195"/>
                    <a:pt x="1484948" y="35243"/>
                    <a:pt x="1489710" y="35243"/>
                  </a:cubicBezTo>
                  <a:cubicBezTo>
                    <a:pt x="1492568" y="35243"/>
                    <a:pt x="1494473" y="35243"/>
                    <a:pt x="1497330" y="36195"/>
                  </a:cubicBezTo>
                  <a:cubicBezTo>
                    <a:pt x="1499235" y="37147"/>
                    <a:pt x="1501140" y="38100"/>
                    <a:pt x="1503045" y="40005"/>
                  </a:cubicBezTo>
                  <a:cubicBezTo>
                    <a:pt x="1504950" y="41910"/>
                    <a:pt x="1505903" y="44768"/>
                    <a:pt x="1506855" y="47625"/>
                  </a:cubicBezTo>
                  <a:cubicBezTo>
                    <a:pt x="1507808" y="51435"/>
                    <a:pt x="1507808" y="55245"/>
                    <a:pt x="1507808" y="60960"/>
                  </a:cubicBezTo>
                  <a:lnTo>
                    <a:pt x="1507808" y="155258"/>
                  </a:lnTo>
                  <a:lnTo>
                    <a:pt x="1547813" y="155258"/>
                  </a:lnTo>
                  <a:lnTo>
                    <a:pt x="1547813" y="55245"/>
                  </a:lnTo>
                  <a:cubicBezTo>
                    <a:pt x="1547813" y="36195"/>
                    <a:pt x="1544003" y="22860"/>
                    <a:pt x="1536383" y="14288"/>
                  </a:cubicBezTo>
                  <a:cubicBezTo>
                    <a:pt x="1528763" y="5715"/>
                    <a:pt x="1517333" y="1905"/>
                    <a:pt x="1502093" y="1905"/>
                  </a:cubicBezTo>
                  <a:cubicBezTo>
                    <a:pt x="1492568" y="1905"/>
                    <a:pt x="1484948" y="3810"/>
                    <a:pt x="1477328" y="7620"/>
                  </a:cubicBezTo>
                  <a:cubicBezTo>
                    <a:pt x="1469708" y="11430"/>
                    <a:pt x="1462088" y="18098"/>
                    <a:pt x="1455420" y="27623"/>
                  </a:cubicBezTo>
                  <a:cubicBezTo>
                    <a:pt x="1452563" y="19050"/>
                    <a:pt x="1447800" y="12383"/>
                    <a:pt x="1441133" y="8573"/>
                  </a:cubicBezTo>
                  <a:cubicBezTo>
                    <a:pt x="1434465" y="4763"/>
                    <a:pt x="1425893" y="1905"/>
                    <a:pt x="1414463" y="1905"/>
                  </a:cubicBezTo>
                  <a:cubicBezTo>
                    <a:pt x="1405890" y="1905"/>
                    <a:pt x="1398270" y="3810"/>
                    <a:pt x="1390650" y="7620"/>
                  </a:cubicBezTo>
                  <a:cubicBezTo>
                    <a:pt x="1383030" y="11430"/>
                    <a:pt x="1376363" y="18098"/>
                    <a:pt x="1371600" y="25718"/>
                  </a:cubicBezTo>
                  <a:lnTo>
                    <a:pt x="1371600" y="5715"/>
                  </a:lnTo>
                  <a:lnTo>
                    <a:pt x="1332548" y="5715"/>
                  </a:lnTo>
                  <a:lnTo>
                    <a:pt x="1332548" y="155258"/>
                  </a:lnTo>
                  <a:close/>
                  <a:moveTo>
                    <a:pt x="1199198" y="116205"/>
                  </a:moveTo>
                  <a:cubicBezTo>
                    <a:pt x="1193483" y="108585"/>
                    <a:pt x="1190625" y="96203"/>
                    <a:pt x="1190625" y="80963"/>
                  </a:cubicBezTo>
                  <a:cubicBezTo>
                    <a:pt x="1190625" y="65723"/>
                    <a:pt x="1193483" y="54293"/>
                    <a:pt x="1199198" y="45720"/>
                  </a:cubicBezTo>
                  <a:cubicBezTo>
                    <a:pt x="1204913" y="37147"/>
                    <a:pt x="1213485" y="33338"/>
                    <a:pt x="1224915" y="33338"/>
                  </a:cubicBezTo>
                  <a:cubicBezTo>
                    <a:pt x="1236345" y="33338"/>
                    <a:pt x="1244918" y="37147"/>
                    <a:pt x="1250633" y="45720"/>
                  </a:cubicBezTo>
                  <a:cubicBezTo>
                    <a:pt x="1256348" y="54293"/>
                    <a:pt x="1259205" y="65723"/>
                    <a:pt x="1259205" y="80963"/>
                  </a:cubicBezTo>
                  <a:cubicBezTo>
                    <a:pt x="1259205" y="96203"/>
                    <a:pt x="1256348" y="107633"/>
                    <a:pt x="1250633" y="116205"/>
                  </a:cubicBezTo>
                  <a:cubicBezTo>
                    <a:pt x="1244918" y="124778"/>
                    <a:pt x="1236345" y="128588"/>
                    <a:pt x="1224915" y="128588"/>
                  </a:cubicBezTo>
                  <a:cubicBezTo>
                    <a:pt x="1213485" y="127635"/>
                    <a:pt x="1204913" y="123825"/>
                    <a:pt x="1199198" y="116205"/>
                  </a:cubicBezTo>
                  <a:moveTo>
                    <a:pt x="1256348" y="154305"/>
                  </a:moveTo>
                  <a:cubicBezTo>
                    <a:pt x="1265873" y="150495"/>
                    <a:pt x="1273493" y="145733"/>
                    <a:pt x="1280160" y="138113"/>
                  </a:cubicBezTo>
                  <a:cubicBezTo>
                    <a:pt x="1286828" y="131445"/>
                    <a:pt x="1291590" y="122873"/>
                    <a:pt x="1295400" y="113348"/>
                  </a:cubicBezTo>
                  <a:cubicBezTo>
                    <a:pt x="1299210" y="103823"/>
                    <a:pt x="1301115" y="92393"/>
                    <a:pt x="1301115" y="80010"/>
                  </a:cubicBezTo>
                  <a:cubicBezTo>
                    <a:pt x="1301115" y="67628"/>
                    <a:pt x="1299210" y="57150"/>
                    <a:pt x="1296353" y="46672"/>
                  </a:cubicBezTo>
                  <a:cubicBezTo>
                    <a:pt x="1293495" y="36195"/>
                    <a:pt x="1287780" y="28575"/>
                    <a:pt x="1281113" y="21908"/>
                  </a:cubicBezTo>
                  <a:cubicBezTo>
                    <a:pt x="1274445" y="15240"/>
                    <a:pt x="1266825" y="9525"/>
                    <a:pt x="1257300" y="6668"/>
                  </a:cubicBezTo>
                  <a:cubicBezTo>
                    <a:pt x="1247775" y="2858"/>
                    <a:pt x="1237298" y="953"/>
                    <a:pt x="1225868" y="953"/>
                  </a:cubicBezTo>
                  <a:cubicBezTo>
                    <a:pt x="1214438" y="953"/>
                    <a:pt x="1203960" y="2858"/>
                    <a:pt x="1194435" y="6668"/>
                  </a:cubicBezTo>
                  <a:cubicBezTo>
                    <a:pt x="1184910" y="10478"/>
                    <a:pt x="1177290" y="15240"/>
                    <a:pt x="1170623" y="21908"/>
                  </a:cubicBezTo>
                  <a:cubicBezTo>
                    <a:pt x="1163955" y="28575"/>
                    <a:pt x="1159193" y="37147"/>
                    <a:pt x="1155383" y="46672"/>
                  </a:cubicBezTo>
                  <a:cubicBezTo>
                    <a:pt x="1151573" y="56197"/>
                    <a:pt x="1149668" y="67628"/>
                    <a:pt x="1149668" y="80010"/>
                  </a:cubicBezTo>
                  <a:cubicBezTo>
                    <a:pt x="1149668" y="105728"/>
                    <a:pt x="1156335" y="124778"/>
                    <a:pt x="1169670" y="139065"/>
                  </a:cubicBezTo>
                  <a:cubicBezTo>
                    <a:pt x="1183005" y="152400"/>
                    <a:pt x="1201103" y="160020"/>
                    <a:pt x="1225868" y="160020"/>
                  </a:cubicBezTo>
                  <a:cubicBezTo>
                    <a:pt x="1236345" y="160020"/>
                    <a:pt x="1246823" y="158115"/>
                    <a:pt x="1256348" y="154305"/>
                  </a:cubicBezTo>
                  <a:moveTo>
                    <a:pt x="1086803" y="100965"/>
                  </a:moveTo>
                  <a:cubicBezTo>
                    <a:pt x="1085850" y="109538"/>
                    <a:pt x="1083945" y="116205"/>
                    <a:pt x="1079183" y="120968"/>
                  </a:cubicBezTo>
                  <a:cubicBezTo>
                    <a:pt x="1074420" y="125730"/>
                    <a:pt x="1068705" y="127635"/>
                    <a:pt x="1061085" y="127635"/>
                  </a:cubicBezTo>
                  <a:cubicBezTo>
                    <a:pt x="1055370" y="127635"/>
                    <a:pt x="1049655" y="126683"/>
                    <a:pt x="1045845" y="123825"/>
                  </a:cubicBezTo>
                  <a:cubicBezTo>
                    <a:pt x="1042035" y="120968"/>
                    <a:pt x="1038225" y="118110"/>
                    <a:pt x="1036320" y="113348"/>
                  </a:cubicBezTo>
                  <a:cubicBezTo>
                    <a:pt x="1034415" y="108585"/>
                    <a:pt x="1032510" y="103823"/>
                    <a:pt x="1031558" y="98108"/>
                  </a:cubicBezTo>
                  <a:cubicBezTo>
                    <a:pt x="1030605" y="92393"/>
                    <a:pt x="1029653" y="86678"/>
                    <a:pt x="1029653" y="80010"/>
                  </a:cubicBezTo>
                  <a:cubicBezTo>
                    <a:pt x="1029653" y="74295"/>
                    <a:pt x="1030605" y="67628"/>
                    <a:pt x="1031558" y="62865"/>
                  </a:cubicBezTo>
                  <a:cubicBezTo>
                    <a:pt x="1032510" y="57150"/>
                    <a:pt x="1034415" y="52388"/>
                    <a:pt x="1036320" y="47625"/>
                  </a:cubicBezTo>
                  <a:cubicBezTo>
                    <a:pt x="1038225" y="42863"/>
                    <a:pt x="1042035" y="40005"/>
                    <a:pt x="1045845" y="37147"/>
                  </a:cubicBezTo>
                  <a:cubicBezTo>
                    <a:pt x="1049655" y="34290"/>
                    <a:pt x="1054418" y="33338"/>
                    <a:pt x="1061085" y="33338"/>
                  </a:cubicBezTo>
                  <a:cubicBezTo>
                    <a:pt x="1069658" y="33338"/>
                    <a:pt x="1075373" y="35243"/>
                    <a:pt x="1079183" y="40005"/>
                  </a:cubicBezTo>
                  <a:cubicBezTo>
                    <a:pt x="1082993" y="44768"/>
                    <a:pt x="1084898" y="50483"/>
                    <a:pt x="1085850" y="58103"/>
                  </a:cubicBezTo>
                  <a:lnTo>
                    <a:pt x="1125855" y="52388"/>
                  </a:lnTo>
                  <a:cubicBezTo>
                    <a:pt x="1124903" y="44768"/>
                    <a:pt x="1122998" y="38100"/>
                    <a:pt x="1120140" y="31433"/>
                  </a:cubicBezTo>
                  <a:cubicBezTo>
                    <a:pt x="1117283" y="24765"/>
                    <a:pt x="1113473" y="20003"/>
                    <a:pt x="1107758" y="15240"/>
                  </a:cubicBezTo>
                  <a:cubicBezTo>
                    <a:pt x="1102995" y="10478"/>
                    <a:pt x="1096328" y="6668"/>
                    <a:pt x="1088708" y="4763"/>
                  </a:cubicBezTo>
                  <a:cubicBezTo>
                    <a:pt x="1081088" y="1905"/>
                    <a:pt x="1072515" y="953"/>
                    <a:pt x="1062038" y="953"/>
                  </a:cubicBezTo>
                  <a:cubicBezTo>
                    <a:pt x="1050608" y="953"/>
                    <a:pt x="1040130" y="2858"/>
                    <a:pt x="1030605" y="6668"/>
                  </a:cubicBezTo>
                  <a:cubicBezTo>
                    <a:pt x="1021080" y="10478"/>
                    <a:pt x="1013460" y="16193"/>
                    <a:pt x="1007745" y="22860"/>
                  </a:cubicBezTo>
                  <a:cubicBezTo>
                    <a:pt x="1001078" y="29528"/>
                    <a:pt x="996315" y="38100"/>
                    <a:pt x="993458" y="47625"/>
                  </a:cubicBezTo>
                  <a:cubicBezTo>
                    <a:pt x="990600" y="57150"/>
                    <a:pt x="988695" y="68580"/>
                    <a:pt x="988695" y="80010"/>
                  </a:cubicBezTo>
                  <a:cubicBezTo>
                    <a:pt x="988695" y="91440"/>
                    <a:pt x="989647" y="102870"/>
                    <a:pt x="992505" y="112395"/>
                  </a:cubicBezTo>
                  <a:cubicBezTo>
                    <a:pt x="995363" y="121920"/>
                    <a:pt x="1000125" y="130493"/>
                    <a:pt x="1005840" y="137160"/>
                  </a:cubicBezTo>
                  <a:cubicBezTo>
                    <a:pt x="1011555" y="143828"/>
                    <a:pt x="1019175" y="149543"/>
                    <a:pt x="1028700" y="153353"/>
                  </a:cubicBezTo>
                  <a:cubicBezTo>
                    <a:pt x="1038225" y="157163"/>
                    <a:pt x="1048703" y="159068"/>
                    <a:pt x="1061085" y="159068"/>
                  </a:cubicBezTo>
                  <a:cubicBezTo>
                    <a:pt x="1082993" y="159068"/>
                    <a:pt x="1099185" y="153353"/>
                    <a:pt x="1109663" y="142875"/>
                  </a:cubicBezTo>
                  <a:cubicBezTo>
                    <a:pt x="1120140" y="132398"/>
                    <a:pt x="1126808" y="118110"/>
                    <a:pt x="1127760" y="100013"/>
                  </a:cubicBezTo>
                  <a:lnTo>
                    <a:pt x="1086803" y="100013"/>
                  </a:lnTo>
                  <a:close/>
                  <a:moveTo>
                    <a:pt x="921068" y="155258"/>
                  </a:moveTo>
                  <a:lnTo>
                    <a:pt x="962025" y="155258"/>
                  </a:lnTo>
                  <a:lnTo>
                    <a:pt x="962025" y="109538"/>
                  </a:lnTo>
                  <a:lnTo>
                    <a:pt x="921068" y="109538"/>
                  </a:lnTo>
                  <a:lnTo>
                    <a:pt x="921068" y="155258"/>
                  </a:lnTo>
                  <a:close/>
                  <a:moveTo>
                    <a:pt x="671513" y="155258"/>
                  </a:moveTo>
                  <a:lnTo>
                    <a:pt x="711518" y="155258"/>
                  </a:lnTo>
                  <a:lnTo>
                    <a:pt x="711518" y="65723"/>
                  </a:lnTo>
                  <a:cubicBezTo>
                    <a:pt x="711518" y="60960"/>
                    <a:pt x="712470" y="57150"/>
                    <a:pt x="714375" y="53340"/>
                  </a:cubicBezTo>
                  <a:cubicBezTo>
                    <a:pt x="716280" y="49530"/>
                    <a:pt x="718185" y="46672"/>
                    <a:pt x="721043" y="43815"/>
                  </a:cubicBezTo>
                  <a:cubicBezTo>
                    <a:pt x="723900" y="40958"/>
                    <a:pt x="727710" y="38100"/>
                    <a:pt x="730568" y="37147"/>
                  </a:cubicBezTo>
                  <a:cubicBezTo>
                    <a:pt x="734378" y="36195"/>
                    <a:pt x="737235" y="35243"/>
                    <a:pt x="741998" y="35243"/>
                  </a:cubicBezTo>
                  <a:cubicBezTo>
                    <a:pt x="744855" y="35243"/>
                    <a:pt x="746760" y="35243"/>
                    <a:pt x="749618" y="36195"/>
                  </a:cubicBezTo>
                  <a:cubicBezTo>
                    <a:pt x="751523" y="37147"/>
                    <a:pt x="753428" y="38100"/>
                    <a:pt x="755333" y="40005"/>
                  </a:cubicBezTo>
                  <a:cubicBezTo>
                    <a:pt x="757238" y="41910"/>
                    <a:pt x="758190" y="44768"/>
                    <a:pt x="759143" y="47625"/>
                  </a:cubicBezTo>
                  <a:cubicBezTo>
                    <a:pt x="760095" y="51435"/>
                    <a:pt x="761048" y="55245"/>
                    <a:pt x="761048" y="60960"/>
                  </a:cubicBezTo>
                  <a:lnTo>
                    <a:pt x="761048" y="155258"/>
                  </a:lnTo>
                  <a:lnTo>
                    <a:pt x="801053" y="155258"/>
                  </a:lnTo>
                  <a:lnTo>
                    <a:pt x="801053" y="63818"/>
                  </a:lnTo>
                  <a:cubicBezTo>
                    <a:pt x="801053" y="60008"/>
                    <a:pt x="802005" y="56197"/>
                    <a:pt x="803910" y="53340"/>
                  </a:cubicBezTo>
                  <a:cubicBezTo>
                    <a:pt x="805815" y="49530"/>
                    <a:pt x="807720" y="46672"/>
                    <a:pt x="810578" y="43815"/>
                  </a:cubicBezTo>
                  <a:cubicBezTo>
                    <a:pt x="813435" y="40958"/>
                    <a:pt x="817245" y="38100"/>
                    <a:pt x="820103" y="37147"/>
                  </a:cubicBezTo>
                  <a:cubicBezTo>
                    <a:pt x="822960" y="36195"/>
                    <a:pt x="826770" y="35243"/>
                    <a:pt x="831533" y="35243"/>
                  </a:cubicBezTo>
                  <a:cubicBezTo>
                    <a:pt x="834390" y="35243"/>
                    <a:pt x="836295" y="35243"/>
                    <a:pt x="839153" y="36195"/>
                  </a:cubicBezTo>
                  <a:cubicBezTo>
                    <a:pt x="841058" y="37147"/>
                    <a:pt x="842963" y="38100"/>
                    <a:pt x="844868" y="40005"/>
                  </a:cubicBezTo>
                  <a:cubicBezTo>
                    <a:pt x="846772" y="41910"/>
                    <a:pt x="847725" y="44768"/>
                    <a:pt x="848678" y="47625"/>
                  </a:cubicBezTo>
                  <a:cubicBezTo>
                    <a:pt x="849630" y="51435"/>
                    <a:pt x="849630" y="55245"/>
                    <a:pt x="849630" y="60960"/>
                  </a:cubicBezTo>
                  <a:lnTo>
                    <a:pt x="849630" y="155258"/>
                  </a:lnTo>
                  <a:lnTo>
                    <a:pt x="889635" y="155258"/>
                  </a:lnTo>
                  <a:lnTo>
                    <a:pt x="889635" y="55245"/>
                  </a:lnTo>
                  <a:cubicBezTo>
                    <a:pt x="889635" y="36195"/>
                    <a:pt x="885825" y="22860"/>
                    <a:pt x="878205" y="14288"/>
                  </a:cubicBezTo>
                  <a:cubicBezTo>
                    <a:pt x="870585" y="5715"/>
                    <a:pt x="859155" y="1905"/>
                    <a:pt x="843915" y="1905"/>
                  </a:cubicBezTo>
                  <a:cubicBezTo>
                    <a:pt x="834390" y="1905"/>
                    <a:pt x="826770" y="3810"/>
                    <a:pt x="819150" y="7620"/>
                  </a:cubicBezTo>
                  <a:cubicBezTo>
                    <a:pt x="811530" y="11430"/>
                    <a:pt x="803910" y="18098"/>
                    <a:pt x="797243" y="27623"/>
                  </a:cubicBezTo>
                  <a:cubicBezTo>
                    <a:pt x="794385" y="19050"/>
                    <a:pt x="789623" y="12383"/>
                    <a:pt x="782955" y="8573"/>
                  </a:cubicBezTo>
                  <a:cubicBezTo>
                    <a:pt x="776288" y="4763"/>
                    <a:pt x="766763" y="1905"/>
                    <a:pt x="756285" y="1905"/>
                  </a:cubicBezTo>
                  <a:cubicBezTo>
                    <a:pt x="747713" y="1905"/>
                    <a:pt x="740093" y="3810"/>
                    <a:pt x="732473" y="7620"/>
                  </a:cubicBezTo>
                  <a:cubicBezTo>
                    <a:pt x="724853" y="11430"/>
                    <a:pt x="718185" y="18098"/>
                    <a:pt x="713423" y="25718"/>
                  </a:cubicBezTo>
                  <a:lnTo>
                    <a:pt x="713423" y="5715"/>
                  </a:lnTo>
                  <a:lnTo>
                    <a:pt x="674370" y="5715"/>
                  </a:lnTo>
                  <a:lnTo>
                    <a:pt x="674370" y="155258"/>
                  </a:lnTo>
                  <a:close/>
                  <a:moveTo>
                    <a:pt x="541973" y="116205"/>
                  </a:moveTo>
                  <a:cubicBezTo>
                    <a:pt x="536258" y="108585"/>
                    <a:pt x="533400" y="96203"/>
                    <a:pt x="533400" y="80963"/>
                  </a:cubicBezTo>
                  <a:cubicBezTo>
                    <a:pt x="533400" y="65723"/>
                    <a:pt x="536258" y="54293"/>
                    <a:pt x="541973" y="45720"/>
                  </a:cubicBezTo>
                  <a:cubicBezTo>
                    <a:pt x="547688" y="38100"/>
                    <a:pt x="556260" y="33338"/>
                    <a:pt x="567690" y="33338"/>
                  </a:cubicBezTo>
                  <a:cubicBezTo>
                    <a:pt x="579120" y="33338"/>
                    <a:pt x="587693" y="37147"/>
                    <a:pt x="593408" y="45720"/>
                  </a:cubicBezTo>
                  <a:cubicBezTo>
                    <a:pt x="599123" y="53340"/>
                    <a:pt x="601980" y="65723"/>
                    <a:pt x="601980" y="80963"/>
                  </a:cubicBezTo>
                  <a:cubicBezTo>
                    <a:pt x="601980" y="96203"/>
                    <a:pt x="599123" y="107633"/>
                    <a:pt x="593408" y="116205"/>
                  </a:cubicBezTo>
                  <a:cubicBezTo>
                    <a:pt x="587693" y="124778"/>
                    <a:pt x="579120" y="128588"/>
                    <a:pt x="567690" y="128588"/>
                  </a:cubicBezTo>
                  <a:cubicBezTo>
                    <a:pt x="555308" y="127635"/>
                    <a:pt x="546735" y="123825"/>
                    <a:pt x="541973" y="116205"/>
                  </a:cubicBezTo>
                  <a:moveTo>
                    <a:pt x="598170" y="154305"/>
                  </a:moveTo>
                  <a:cubicBezTo>
                    <a:pt x="607695" y="150495"/>
                    <a:pt x="615315" y="145733"/>
                    <a:pt x="621983" y="138113"/>
                  </a:cubicBezTo>
                  <a:cubicBezTo>
                    <a:pt x="628650" y="131445"/>
                    <a:pt x="633413" y="122873"/>
                    <a:pt x="637223" y="113348"/>
                  </a:cubicBezTo>
                  <a:cubicBezTo>
                    <a:pt x="641033" y="103823"/>
                    <a:pt x="642938" y="92393"/>
                    <a:pt x="642938" y="80010"/>
                  </a:cubicBezTo>
                  <a:cubicBezTo>
                    <a:pt x="642938" y="67628"/>
                    <a:pt x="641033" y="57150"/>
                    <a:pt x="638175" y="46672"/>
                  </a:cubicBezTo>
                  <a:cubicBezTo>
                    <a:pt x="635318" y="36195"/>
                    <a:pt x="629603" y="28575"/>
                    <a:pt x="622935" y="21908"/>
                  </a:cubicBezTo>
                  <a:cubicBezTo>
                    <a:pt x="616268" y="15240"/>
                    <a:pt x="608648" y="9525"/>
                    <a:pt x="599123" y="6668"/>
                  </a:cubicBezTo>
                  <a:cubicBezTo>
                    <a:pt x="589598" y="2858"/>
                    <a:pt x="579120" y="953"/>
                    <a:pt x="567690" y="953"/>
                  </a:cubicBezTo>
                  <a:cubicBezTo>
                    <a:pt x="556260" y="953"/>
                    <a:pt x="545783" y="2858"/>
                    <a:pt x="536258" y="6668"/>
                  </a:cubicBezTo>
                  <a:cubicBezTo>
                    <a:pt x="526733" y="10478"/>
                    <a:pt x="519113" y="15240"/>
                    <a:pt x="512445" y="21908"/>
                  </a:cubicBezTo>
                  <a:cubicBezTo>
                    <a:pt x="505778" y="28575"/>
                    <a:pt x="501015" y="37147"/>
                    <a:pt x="497205" y="46672"/>
                  </a:cubicBezTo>
                  <a:cubicBezTo>
                    <a:pt x="493395" y="56197"/>
                    <a:pt x="491490" y="67628"/>
                    <a:pt x="491490" y="80010"/>
                  </a:cubicBezTo>
                  <a:cubicBezTo>
                    <a:pt x="491490" y="105728"/>
                    <a:pt x="498158" y="124778"/>
                    <a:pt x="511492" y="139065"/>
                  </a:cubicBezTo>
                  <a:cubicBezTo>
                    <a:pt x="524828" y="152400"/>
                    <a:pt x="542925" y="160020"/>
                    <a:pt x="566738" y="160020"/>
                  </a:cubicBezTo>
                  <a:cubicBezTo>
                    <a:pt x="579120" y="160020"/>
                    <a:pt x="589598" y="158115"/>
                    <a:pt x="598170" y="154305"/>
                  </a:cubicBezTo>
                  <a:moveTo>
                    <a:pt x="429578" y="100965"/>
                  </a:moveTo>
                  <a:cubicBezTo>
                    <a:pt x="428625" y="109538"/>
                    <a:pt x="425767" y="116205"/>
                    <a:pt x="421958" y="120968"/>
                  </a:cubicBezTo>
                  <a:cubicBezTo>
                    <a:pt x="417195" y="125730"/>
                    <a:pt x="411480" y="127635"/>
                    <a:pt x="403860" y="127635"/>
                  </a:cubicBezTo>
                  <a:cubicBezTo>
                    <a:pt x="398145" y="127635"/>
                    <a:pt x="392430" y="126683"/>
                    <a:pt x="388620" y="123825"/>
                  </a:cubicBezTo>
                  <a:cubicBezTo>
                    <a:pt x="384810" y="120968"/>
                    <a:pt x="381000" y="118110"/>
                    <a:pt x="379095" y="113348"/>
                  </a:cubicBezTo>
                  <a:cubicBezTo>
                    <a:pt x="377190" y="108585"/>
                    <a:pt x="375285" y="103823"/>
                    <a:pt x="374333" y="98108"/>
                  </a:cubicBezTo>
                  <a:cubicBezTo>
                    <a:pt x="373380" y="92393"/>
                    <a:pt x="372428" y="86678"/>
                    <a:pt x="372428" y="80010"/>
                  </a:cubicBezTo>
                  <a:cubicBezTo>
                    <a:pt x="372428" y="74295"/>
                    <a:pt x="373380" y="67628"/>
                    <a:pt x="374333" y="62865"/>
                  </a:cubicBezTo>
                  <a:cubicBezTo>
                    <a:pt x="375285" y="57150"/>
                    <a:pt x="377190" y="52388"/>
                    <a:pt x="379095" y="47625"/>
                  </a:cubicBezTo>
                  <a:cubicBezTo>
                    <a:pt x="381000" y="42863"/>
                    <a:pt x="384810" y="40005"/>
                    <a:pt x="388620" y="37147"/>
                  </a:cubicBezTo>
                  <a:cubicBezTo>
                    <a:pt x="392430" y="34290"/>
                    <a:pt x="398145" y="33338"/>
                    <a:pt x="403860" y="33338"/>
                  </a:cubicBezTo>
                  <a:cubicBezTo>
                    <a:pt x="412433" y="33338"/>
                    <a:pt x="418148" y="35243"/>
                    <a:pt x="421958" y="40005"/>
                  </a:cubicBezTo>
                  <a:cubicBezTo>
                    <a:pt x="425767" y="44768"/>
                    <a:pt x="427673" y="50483"/>
                    <a:pt x="428625" y="58103"/>
                  </a:cubicBezTo>
                  <a:lnTo>
                    <a:pt x="468630" y="52388"/>
                  </a:lnTo>
                  <a:cubicBezTo>
                    <a:pt x="467678" y="44768"/>
                    <a:pt x="465773" y="38100"/>
                    <a:pt x="462915" y="31433"/>
                  </a:cubicBezTo>
                  <a:cubicBezTo>
                    <a:pt x="460058" y="24765"/>
                    <a:pt x="456248" y="20003"/>
                    <a:pt x="450533" y="15240"/>
                  </a:cubicBezTo>
                  <a:cubicBezTo>
                    <a:pt x="445770" y="10478"/>
                    <a:pt x="439103" y="6668"/>
                    <a:pt x="431483" y="4763"/>
                  </a:cubicBezTo>
                  <a:cubicBezTo>
                    <a:pt x="423863" y="1905"/>
                    <a:pt x="415290" y="953"/>
                    <a:pt x="404813" y="953"/>
                  </a:cubicBezTo>
                  <a:cubicBezTo>
                    <a:pt x="393383" y="953"/>
                    <a:pt x="382905" y="2858"/>
                    <a:pt x="373380" y="6668"/>
                  </a:cubicBezTo>
                  <a:cubicBezTo>
                    <a:pt x="363855" y="10478"/>
                    <a:pt x="356235" y="16193"/>
                    <a:pt x="350520" y="22860"/>
                  </a:cubicBezTo>
                  <a:cubicBezTo>
                    <a:pt x="343853" y="29528"/>
                    <a:pt x="339090" y="38100"/>
                    <a:pt x="336233" y="47625"/>
                  </a:cubicBezTo>
                  <a:cubicBezTo>
                    <a:pt x="333375" y="57150"/>
                    <a:pt x="331470" y="68580"/>
                    <a:pt x="331470" y="80010"/>
                  </a:cubicBezTo>
                  <a:cubicBezTo>
                    <a:pt x="331470" y="91440"/>
                    <a:pt x="333375" y="102870"/>
                    <a:pt x="336233" y="112395"/>
                  </a:cubicBezTo>
                  <a:cubicBezTo>
                    <a:pt x="339090" y="121920"/>
                    <a:pt x="343853" y="130493"/>
                    <a:pt x="349567" y="137160"/>
                  </a:cubicBezTo>
                  <a:cubicBezTo>
                    <a:pt x="355283" y="143828"/>
                    <a:pt x="362903" y="149543"/>
                    <a:pt x="372428" y="153353"/>
                  </a:cubicBezTo>
                  <a:cubicBezTo>
                    <a:pt x="381953" y="157163"/>
                    <a:pt x="392430" y="159068"/>
                    <a:pt x="404813" y="159068"/>
                  </a:cubicBezTo>
                  <a:cubicBezTo>
                    <a:pt x="426720" y="159068"/>
                    <a:pt x="442913" y="153353"/>
                    <a:pt x="453390" y="142875"/>
                  </a:cubicBezTo>
                  <a:cubicBezTo>
                    <a:pt x="463867" y="132398"/>
                    <a:pt x="470535" y="118110"/>
                    <a:pt x="471488" y="100013"/>
                  </a:cubicBezTo>
                  <a:lnTo>
                    <a:pt x="429578" y="100013"/>
                  </a:lnTo>
                  <a:close/>
                  <a:moveTo>
                    <a:pt x="203835" y="63818"/>
                  </a:moveTo>
                  <a:cubicBezTo>
                    <a:pt x="203835" y="59055"/>
                    <a:pt x="204788" y="55245"/>
                    <a:pt x="206692" y="51435"/>
                  </a:cubicBezTo>
                  <a:cubicBezTo>
                    <a:pt x="208598" y="47625"/>
                    <a:pt x="210502" y="43815"/>
                    <a:pt x="213360" y="40958"/>
                  </a:cubicBezTo>
                  <a:cubicBezTo>
                    <a:pt x="216217" y="38100"/>
                    <a:pt x="219075" y="35243"/>
                    <a:pt x="223838" y="34290"/>
                  </a:cubicBezTo>
                  <a:cubicBezTo>
                    <a:pt x="227648" y="32385"/>
                    <a:pt x="232410" y="31433"/>
                    <a:pt x="238125" y="31433"/>
                  </a:cubicBezTo>
                  <a:cubicBezTo>
                    <a:pt x="248602" y="31433"/>
                    <a:pt x="256223" y="34290"/>
                    <a:pt x="261938" y="40005"/>
                  </a:cubicBezTo>
                  <a:cubicBezTo>
                    <a:pt x="266700" y="45720"/>
                    <a:pt x="269558" y="53340"/>
                    <a:pt x="269558" y="63818"/>
                  </a:cubicBezTo>
                  <a:lnTo>
                    <a:pt x="203835" y="63818"/>
                  </a:lnTo>
                  <a:close/>
                  <a:moveTo>
                    <a:pt x="266700" y="108585"/>
                  </a:moveTo>
                  <a:cubicBezTo>
                    <a:pt x="263842" y="121920"/>
                    <a:pt x="254317" y="128588"/>
                    <a:pt x="239077" y="128588"/>
                  </a:cubicBezTo>
                  <a:cubicBezTo>
                    <a:pt x="227648" y="128588"/>
                    <a:pt x="219075" y="124778"/>
                    <a:pt x="213360" y="118110"/>
                  </a:cubicBezTo>
                  <a:cubicBezTo>
                    <a:pt x="207645" y="111443"/>
                    <a:pt x="204788" y="101918"/>
                    <a:pt x="203835" y="89535"/>
                  </a:cubicBezTo>
                  <a:lnTo>
                    <a:pt x="307658" y="89535"/>
                  </a:lnTo>
                  <a:lnTo>
                    <a:pt x="307658" y="73343"/>
                  </a:lnTo>
                  <a:cubicBezTo>
                    <a:pt x="307658" y="51435"/>
                    <a:pt x="301942" y="33338"/>
                    <a:pt x="290513" y="20003"/>
                  </a:cubicBezTo>
                  <a:cubicBezTo>
                    <a:pt x="279083" y="6668"/>
                    <a:pt x="261938" y="0"/>
                    <a:pt x="239077" y="0"/>
                  </a:cubicBezTo>
                  <a:cubicBezTo>
                    <a:pt x="227648" y="0"/>
                    <a:pt x="218123" y="1905"/>
                    <a:pt x="208598" y="5715"/>
                  </a:cubicBezTo>
                  <a:cubicBezTo>
                    <a:pt x="199073" y="9525"/>
                    <a:pt x="191452" y="14288"/>
                    <a:pt x="184785" y="20955"/>
                  </a:cubicBezTo>
                  <a:cubicBezTo>
                    <a:pt x="178118" y="27623"/>
                    <a:pt x="173355" y="36195"/>
                    <a:pt x="169545" y="45720"/>
                  </a:cubicBezTo>
                  <a:cubicBezTo>
                    <a:pt x="165735" y="55245"/>
                    <a:pt x="163830" y="66675"/>
                    <a:pt x="163830" y="79058"/>
                  </a:cubicBezTo>
                  <a:cubicBezTo>
                    <a:pt x="163830" y="103823"/>
                    <a:pt x="170498" y="123825"/>
                    <a:pt x="182880" y="137160"/>
                  </a:cubicBezTo>
                  <a:cubicBezTo>
                    <a:pt x="195263" y="150495"/>
                    <a:pt x="214313" y="158115"/>
                    <a:pt x="239077" y="158115"/>
                  </a:cubicBezTo>
                  <a:cubicBezTo>
                    <a:pt x="260033" y="158115"/>
                    <a:pt x="275273" y="153353"/>
                    <a:pt x="285750" y="144780"/>
                  </a:cubicBezTo>
                  <a:cubicBezTo>
                    <a:pt x="296228" y="136208"/>
                    <a:pt x="302895" y="123825"/>
                    <a:pt x="305753" y="106680"/>
                  </a:cubicBezTo>
                  <a:lnTo>
                    <a:pt x="266700" y="106680"/>
                  </a:lnTo>
                  <a:close/>
                  <a:moveTo>
                    <a:pt x="97155" y="96203"/>
                  </a:moveTo>
                  <a:cubicBezTo>
                    <a:pt x="97155" y="101918"/>
                    <a:pt x="96202" y="107633"/>
                    <a:pt x="93345" y="111443"/>
                  </a:cubicBezTo>
                  <a:cubicBezTo>
                    <a:pt x="91440" y="115253"/>
                    <a:pt x="88582" y="119063"/>
                    <a:pt x="84773" y="121920"/>
                  </a:cubicBezTo>
                  <a:cubicBezTo>
                    <a:pt x="78105" y="126683"/>
                    <a:pt x="69532" y="129540"/>
                    <a:pt x="60007" y="129540"/>
                  </a:cubicBezTo>
                  <a:cubicBezTo>
                    <a:pt x="54293" y="129540"/>
                    <a:pt x="49530" y="127635"/>
                    <a:pt x="45720" y="124778"/>
                  </a:cubicBezTo>
                  <a:cubicBezTo>
                    <a:pt x="41910" y="121920"/>
                    <a:pt x="40957" y="118110"/>
                    <a:pt x="40957" y="113348"/>
                  </a:cubicBezTo>
                  <a:cubicBezTo>
                    <a:pt x="40957" y="110490"/>
                    <a:pt x="40957" y="106680"/>
                    <a:pt x="42863" y="104775"/>
                  </a:cubicBezTo>
                  <a:cubicBezTo>
                    <a:pt x="43815" y="101918"/>
                    <a:pt x="45720" y="100013"/>
                    <a:pt x="48577" y="98108"/>
                  </a:cubicBezTo>
                  <a:cubicBezTo>
                    <a:pt x="51435" y="96203"/>
                    <a:pt x="55245" y="94298"/>
                    <a:pt x="60007" y="93345"/>
                  </a:cubicBezTo>
                  <a:cubicBezTo>
                    <a:pt x="64770" y="92393"/>
                    <a:pt x="72390" y="91440"/>
                    <a:pt x="80010" y="90488"/>
                  </a:cubicBezTo>
                  <a:lnTo>
                    <a:pt x="98107" y="89535"/>
                  </a:lnTo>
                  <a:lnTo>
                    <a:pt x="98107" y="96203"/>
                  </a:lnTo>
                  <a:close/>
                  <a:moveTo>
                    <a:pt x="98107" y="155258"/>
                  </a:moveTo>
                  <a:lnTo>
                    <a:pt x="136208" y="155258"/>
                  </a:lnTo>
                  <a:lnTo>
                    <a:pt x="136208" y="60960"/>
                  </a:lnTo>
                  <a:cubicBezTo>
                    <a:pt x="136208" y="51435"/>
                    <a:pt x="135255" y="43815"/>
                    <a:pt x="133350" y="36195"/>
                  </a:cubicBezTo>
                  <a:cubicBezTo>
                    <a:pt x="131445" y="28575"/>
                    <a:pt x="127635" y="22860"/>
                    <a:pt x="122873" y="17145"/>
                  </a:cubicBezTo>
                  <a:cubicBezTo>
                    <a:pt x="118110" y="12383"/>
                    <a:pt x="111443" y="7620"/>
                    <a:pt x="103823" y="5715"/>
                  </a:cubicBezTo>
                  <a:cubicBezTo>
                    <a:pt x="96202" y="3810"/>
                    <a:pt x="85725" y="1905"/>
                    <a:pt x="74295" y="1905"/>
                  </a:cubicBezTo>
                  <a:cubicBezTo>
                    <a:pt x="55245" y="1905"/>
                    <a:pt x="40957" y="5715"/>
                    <a:pt x="29527" y="12383"/>
                  </a:cubicBezTo>
                  <a:cubicBezTo>
                    <a:pt x="18098" y="19050"/>
                    <a:pt x="11430" y="30480"/>
                    <a:pt x="8573" y="46672"/>
                  </a:cubicBezTo>
                  <a:lnTo>
                    <a:pt x="44768" y="50483"/>
                  </a:lnTo>
                  <a:cubicBezTo>
                    <a:pt x="46673" y="38100"/>
                    <a:pt x="56198" y="32385"/>
                    <a:pt x="71438" y="32385"/>
                  </a:cubicBezTo>
                  <a:cubicBezTo>
                    <a:pt x="78105" y="32385"/>
                    <a:pt x="83820" y="34290"/>
                    <a:pt x="89535" y="37147"/>
                  </a:cubicBezTo>
                  <a:cubicBezTo>
                    <a:pt x="94298" y="40958"/>
                    <a:pt x="97155" y="46672"/>
                    <a:pt x="97155" y="56197"/>
                  </a:cubicBezTo>
                  <a:lnTo>
                    <a:pt x="97155" y="62865"/>
                  </a:lnTo>
                  <a:lnTo>
                    <a:pt x="78105" y="63818"/>
                  </a:lnTo>
                  <a:cubicBezTo>
                    <a:pt x="68580" y="63818"/>
                    <a:pt x="59055" y="64770"/>
                    <a:pt x="49530" y="66675"/>
                  </a:cubicBezTo>
                  <a:cubicBezTo>
                    <a:pt x="40005" y="68580"/>
                    <a:pt x="32385" y="70485"/>
                    <a:pt x="24765" y="74295"/>
                  </a:cubicBezTo>
                  <a:cubicBezTo>
                    <a:pt x="17145" y="78105"/>
                    <a:pt x="11430" y="82868"/>
                    <a:pt x="6668" y="89535"/>
                  </a:cubicBezTo>
                  <a:cubicBezTo>
                    <a:pt x="1905" y="96203"/>
                    <a:pt x="0" y="104775"/>
                    <a:pt x="0" y="114300"/>
                  </a:cubicBezTo>
                  <a:cubicBezTo>
                    <a:pt x="0" y="121920"/>
                    <a:pt x="952" y="128588"/>
                    <a:pt x="3810" y="134303"/>
                  </a:cubicBezTo>
                  <a:cubicBezTo>
                    <a:pt x="6668" y="140018"/>
                    <a:pt x="10477" y="144780"/>
                    <a:pt x="14288" y="148590"/>
                  </a:cubicBezTo>
                  <a:cubicBezTo>
                    <a:pt x="19050" y="152400"/>
                    <a:pt x="23813" y="155258"/>
                    <a:pt x="29527" y="156210"/>
                  </a:cubicBezTo>
                  <a:cubicBezTo>
                    <a:pt x="35243" y="157163"/>
                    <a:pt x="41910" y="159068"/>
                    <a:pt x="48577" y="159068"/>
                  </a:cubicBezTo>
                  <a:cubicBezTo>
                    <a:pt x="60007" y="159068"/>
                    <a:pt x="69532" y="157163"/>
                    <a:pt x="77152" y="152400"/>
                  </a:cubicBezTo>
                  <a:cubicBezTo>
                    <a:pt x="84773" y="147638"/>
                    <a:pt x="91440" y="142875"/>
                    <a:pt x="97155" y="136208"/>
                  </a:cubicBezTo>
                  <a:lnTo>
                    <a:pt x="97155" y="15525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358027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1 Cover (Picture/Green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882DFD4A-34F4-4462-BFC9-33678FEF75B8}"/>
              </a:ext>
            </a:extLst>
          </p:cNvPr>
          <p:cNvSpPr/>
          <p:nvPr userDrawn="1"/>
        </p:nvSpPr>
        <p:spPr>
          <a:xfrm>
            <a:off x="0" y="0"/>
            <a:ext cx="12192000" cy="6865477"/>
          </a:xfrm>
          <a:prstGeom prst="rect">
            <a:avLst/>
          </a:prstGeom>
          <a:solidFill>
            <a:srgbClr val="61DFDF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D665F81-368B-45EB-A82A-A570F5F8FC69}"/>
              </a:ext>
            </a:extLst>
          </p:cNvPr>
          <p:cNvGrpSpPr/>
          <p:nvPr userDrawn="1"/>
        </p:nvGrpSpPr>
        <p:grpSpPr>
          <a:xfrm>
            <a:off x="10788650" y="6413250"/>
            <a:ext cx="1111250" cy="225425"/>
            <a:chOff x="292100" y="6413250"/>
            <a:chExt cx="1111250" cy="225425"/>
          </a:xfrm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00116A3-73D4-45F5-87C4-1B5C7043E240}"/>
                </a:ext>
              </a:extLst>
            </p:cNvPr>
            <p:cNvSpPr/>
            <p:nvPr userDrawn="1"/>
          </p:nvSpPr>
          <p:spPr>
            <a:xfrm>
              <a:off x="292100" y="6413250"/>
              <a:ext cx="225425" cy="225425"/>
            </a:xfrm>
            <a:custGeom>
              <a:avLst/>
              <a:gdLst>
                <a:gd name="connsiteX0" fmla="*/ 329565 w 342900"/>
                <a:gd name="connsiteY0" fmla="*/ 104775 h 342900"/>
                <a:gd name="connsiteX1" fmla="*/ 292418 w 342900"/>
                <a:gd name="connsiteY1" fmla="*/ 50483 h 342900"/>
                <a:gd name="connsiteX2" fmla="*/ 238125 w 342900"/>
                <a:gd name="connsiteY2" fmla="*/ 13335 h 342900"/>
                <a:gd name="connsiteX3" fmla="*/ 171450 w 342900"/>
                <a:gd name="connsiteY3" fmla="*/ 0 h 342900"/>
                <a:gd name="connsiteX4" fmla="*/ 104775 w 342900"/>
                <a:gd name="connsiteY4" fmla="*/ 13335 h 342900"/>
                <a:gd name="connsiteX5" fmla="*/ 50483 w 342900"/>
                <a:gd name="connsiteY5" fmla="*/ 50483 h 342900"/>
                <a:gd name="connsiteX6" fmla="*/ 13335 w 342900"/>
                <a:gd name="connsiteY6" fmla="*/ 104775 h 342900"/>
                <a:gd name="connsiteX7" fmla="*/ 0 w 342900"/>
                <a:gd name="connsiteY7" fmla="*/ 171450 h 342900"/>
                <a:gd name="connsiteX8" fmla="*/ 13335 w 342900"/>
                <a:gd name="connsiteY8" fmla="*/ 238125 h 342900"/>
                <a:gd name="connsiteX9" fmla="*/ 50483 w 342900"/>
                <a:gd name="connsiteY9" fmla="*/ 292418 h 342900"/>
                <a:gd name="connsiteX10" fmla="*/ 104775 w 342900"/>
                <a:gd name="connsiteY10" fmla="*/ 329565 h 342900"/>
                <a:gd name="connsiteX11" fmla="*/ 171450 w 342900"/>
                <a:gd name="connsiteY11" fmla="*/ 342900 h 342900"/>
                <a:gd name="connsiteX12" fmla="*/ 171450 w 342900"/>
                <a:gd name="connsiteY12" fmla="*/ 308610 h 342900"/>
                <a:gd name="connsiteX13" fmla="*/ 74295 w 342900"/>
                <a:gd name="connsiteY13" fmla="*/ 268605 h 342900"/>
                <a:gd name="connsiteX14" fmla="*/ 35243 w 342900"/>
                <a:gd name="connsiteY14" fmla="*/ 188595 h 342900"/>
                <a:gd name="connsiteX15" fmla="*/ 180975 w 342900"/>
                <a:gd name="connsiteY15" fmla="*/ 188595 h 342900"/>
                <a:gd name="connsiteX16" fmla="*/ 141923 w 342900"/>
                <a:gd name="connsiteY16" fmla="*/ 227648 h 342900"/>
                <a:gd name="connsiteX17" fmla="*/ 165735 w 342900"/>
                <a:gd name="connsiteY17" fmla="*/ 251460 h 342900"/>
                <a:gd name="connsiteX18" fmla="*/ 246698 w 342900"/>
                <a:gd name="connsiteY18" fmla="*/ 170498 h 342900"/>
                <a:gd name="connsiteX19" fmla="*/ 165735 w 342900"/>
                <a:gd name="connsiteY19" fmla="*/ 89535 h 342900"/>
                <a:gd name="connsiteX20" fmla="*/ 141923 w 342900"/>
                <a:gd name="connsiteY20" fmla="*/ 113348 h 342900"/>
                <a:gd name="connsiteX21" fmla="*/ 180975 w 342900"/>
                <a:gd name="connsiteY21" fmla="*/ 152400 h 342900"/>
                <a:gd name="connsiteX22" fmla="*/ 35243 w 342900"/>
                <a:gd name="connsiteY22" fmla="*/ 152400 h 342900"/>
                <a:gd name="connsiteX23" fmla="*/ 74295 w 342900"/>
                <a:gd name="connsiteY23" fmla="*/ 72390 h 342900"/>
                <a:gd name="connsiteX24" fmla="*/ 171450 w 342900"/>
                <a:gd name="connsiteY24" fmla="*/ 32385 h 342900"/>
                <a:gd name="connsiteX25" fmla="*/ 268605 w 342900"/>
                <a:gd name="connsiteY25" fmla="*/ 72390 h 342900"/>
                <a:gd name="connsiteX26" fmla="*/ 308610 w 342900"/>
                <a:gd name="connsiteY26" fmla="*/ 169545 h 342900"/>
                <a:gd name="connsiteX27" fmla="*/ 342900 w 342900"/>
                <a:gd name="connsiteY27" fmla="*/ 169545 h 342900"/>
                <a:gd name="connsiteX28" fmla="*/ 329565 w 342900"/>
                <a:gd name="connsiteY28" fmla="*/ 104775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42900" h="342900">
                  <a:moveTo>
                    <a:pt x="329565" y="104775"/>
                  </a:moveTo>
                  <a:cubicBezTo>
                    <a:pt x="320993" y="84773"/>
                    <a:pt x="308610" y="65723"/>
                    <a:pt x="292418" y="50483"/>
                  </a:cubicBezTo>
                  <a:cubicBezTo>
                    <a:pt x="276225" y="34290"/>
                    <a:pt x="258128" y="21908"/>
                    <a:pt x="238125" y="13335"/>
                  </a:cubicBezTo>
                  <a:cubicBezTo>
                    <a:pt x="217170" y="4763"/>
                    <a:pt x="194310" y="0"/>
                    <a:pt x="171450" y="0"/>
                  </a:cubicBezTo>
                  <a:cubicBezTo>
                    <a:pt x="148590" y="0"/>
                    <a:pt x="125730" y="4763"/>
                    <a:pt x="104775" y="13335"/>
                  </a:cubicBezTo>
                  <a:cubicBezTo>
                    <a:pt x="83820" y="21908"/>
                    <a:pt x="65723" y="34290"/>
                    <a:pt x="50483" y="50483"/>
                  </a:cubicBezTo>
                  <a:cubicBezTo>
                    <a:pt x="34290" y="66675"/>
                    <a:pt x="21908" y="84773"/>
                    <a:pt x="13335" y="104775"/>
                  </a:cubicBezTo>
                  <a:cubicBezTo>
                    <a:pt x="4763" y="125730"/>
                    <a:pt x="0" y="148590"/>
                    <a:pt x="0" y="171450"/>
                  </a:cubicBezTo>
                  <a:cubicBezTo>
                    <a:pt x="0" y="194310"/>
                    <a:pt x="4763" y="217170"/>
                    <a:pt x="13335" y="238125"/>
                  </a:cubicBezTo>
                  <a:cubicBezTo>
                    <a:pt x="21908" y="258128"/>
                    <a:pt x="34290" y="277178"/>
                    <a:pt x="50483" y="292418"/>
                  </a:cubicBezTo>
                  <a:cubicBezTo>
                    <a:pt x="66675" y="308610"/>
                    <a:pt x="84773" y="320993"/>
                    <a:pt x="104775" y="329565"/>
                  </a:cubicBezTo>
                  <a:cubicBezTo>
                    <a:pt x="125730" y="338138"/>
                    <a:pt x="148590" y="342900"/>
                    <a:pt x="171450" y="342900"/>
                  </a:cubicBezTo>
                  <a:lnTo>
                    <a:pt x="171450" y="308610"/>
                  </a:lnTo>
                  <a:cubicBezTo>
                    <a:pt x="135255" y="308610"/>
                    <a:pt x="100013" y="294323"/>
                    <a:pt x="74295" y="268605"/>
                  </a:cubicBezTo>
                  <a:cubicBezTo>
                    <a:pt x="52388" y="246698"/>
                    <a:pt x="39053" y="219075"/>
                    <a:pt x="35243" y="188595"/>
                  </a:cubicBezTo>
                  <a:lnTo>
                    <a:pt x="180975" y="188595"/>
                  </a:lnTo>
                  <a:lnTo>
                    <a:pt x="141923" y="227648"/>
                  </a:lnTo>
                  <a:lnTo>
                    <a:pt x="165735" y="251460"/>
                  </a:lnTo>
                  <a:lnTo>
                    <a:pt x="246698" y="170498"/>
                  </a:lnTo>
                  <a:lnTo>
                    <a:pt x="165735" y="89535"/>
                  </a:lnTo>
                  <a:lnTo>
                    <a:pt x="141923" y="113348"/>
                  </a:lnTo>
                  <a:lnTo>
                    <a:pt x="180975" y="152400"/>
                  </a:lnTo>
                  <a:lnTo>
                    <a:pt x="35243" y="152400"/>
                  </a:lnTo>
                  <a:cubicBezTo>
                    <a:pt x="39053" y="121920"/>
                    <a:pt x="52388" y="94298"/>
                    <a:pt x="74295" y="72390"/>
                  </a:cubicBezTo>
                  <a:cubicBezTo>
                    <a:pt x="100013" y="46673"/>
                    <a:pt x="134303" y="32385"/>
                    <a:pt x="171450" y="32385"/>
                  </a:cubicBezTo>
                  <a:cubicBezTo>
                    <a:pt x="207645" y="32385"/>
                    <a:pt x="242888" y="46673"/>
                    <a:pt x="268605" y="72390"/>
                  </a:cubicBezTo>
                  <a:cubicBezTo>
                    <a:pt x="294323" y="98108"/>
                    <a:pt x="308610" y="132398"/>
                    <a:pt x="308610" y="169545"/>
                  </a:cubicBezTo>
                  <a:lnTo>
                    <a:pt x="342900" y="169545"/>
                  </a:lnTo>
                  <a:cubicBezTo>
                    <a:pt x="342900" y="148590"/>
                    <a:pt x="338138" y="125730"/>
                    <a:pt x="329565" y="104775"/>
                  </a:cubicBezTo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D06CDA53-3AC7-4D1D-A311-F5756206436C}"/>
                </a:ext>
              </a:extLst>
            </p:cNvPr>
            <p:cNvSpPr/>
            <p:nvPr userDrawn="1"/>
          </p:nvSpPr>
          <p:spPr>
            <a:xfrm>
              <a:off x="590579" y="6484379"/>
              <a:ext cx="812771" cy="84028"/>
            </a:xfrm>
            <a:custGeom>
              <a:avLst/>
              <a:gdLst>
                <a:gd name="connsiteX0" fmla="*/ 1329690 w 1547812"/>
                <a:gd name="connsiteY0" fmla="*/ 155258 h 160020"/>
                <a:gd name="connsiteX1" fmla="*/ 1369695 w 1547812"/>
                <a:gd name="connsiteY1" fmla="*/ 155258 h 160020"/>
                <a:gd name="connsiteX2" fmla="*/ 1369695 w 1547812"/>
                <a:gd name="connsiteY2" fmla="*/ 65723 h 160020"/>
                <a:gd name="connsiteX3" fmla="*/ 1372553 w 1547812"/>
                <a:gd name="connsiteY3" fmla="*/ 53340 h 160020"/>
                <a:gd name="connsiteX4" fmla="*/ 1379220 w 1547812"/>
                <a:gd name="connsiteY4" fmla="*/ 43815 h 160020"/>
                <a:gd name="connsiteX5" fmla="*/ 1388745 w 1547812"/>
                <a:gd name="connsiteY5" fmla="*/ 37147 h 160020"/>
                <a:gd name="connsiteX6" fmla="*/ 1400175 w 1547812"/>
                <a:gd name="connsiteY6" fmla="*/ 35243 h 160020"/>
                <a:gd name="connsiteX7" fmla="*/ 1407795 w 1547812"/>
                <a:gd name="connsiteY7" fmla="*/ 36195 h 160020"/>
                <a:gd name="connsiteX8" fmla="*/ 1413510 w 1547812"/>
                <a:gd name="connsiteY8" fmla="*/ 40005 h 160020"/>
                <a:gd name="connsiteX9" fmla="*/ 1417320 w 1547812"/>
                <a:gd name="connsiteY9" fmla="*/ 47625 h 160020"/>
                <a:gd name="connsiteX10" fmla="*/ 1419225 w 1547812"/>
                <a:gd name="connsiteY10" fmla="*/ 60960 h 160020"/>
                <a:gd name="connsiteX11" fmla="*/ 1419225 w 1547812"/>
                <a:gd name="connsiteY11" fmla="*/ 155258 h 160020"/>
                <a:gd name="connsiteX12" fmla="*/ 1459230 w 1547812"/>
                <a:gd name="connsiteY12" fmla="*/ 155258 h 160020"/>
                <a:gd name="connsiteX13" fmla="*/ 1459230 w 1547812"/>
                <a:gd name="connsiteY13" fmla="*/ 63818 h 160020"/>
                <a:gd name="connsiteX14" fmla="*/ 1462088 w 1547812"/>
                <a:gd name="connsiteY14" fmla="*/ 53340 h 160020"/>
                <a:gd name="connsiteX15" fmla="*/ 1468755 w 1547812"/>
                <a:gd name="connsiteY15" fmla="*/ 43815 h 160020"/>
                <a:gd name="connsiteX16" fmla="*/ 1478280 w 1547812"/>
                <a:gd name="connsiteY16" fmla="*/ 37147 h 160020"/>
                <a:gd name="connsiteX17" fmla="*/ 1489710 w 1547812"/>
                <a:gd name="connsiteY17" fmla="*/ 35243 h 160020"/>
                <a:gd name="connsiteX18" fmla="*/ 1497330 w 1547812"/>
                <a:gd name="connsiteY18" fmla="*/ 36195 h 160020"/>
                <a:gd name="connsiteX19" fmla="*/ 1503045 w 1547812"/>
                <a:gd name="connsiteY19" fmla="*/ 40005 h 160020"/>
                <a:gd name="connsiteX20" fmla="*/ 1506855 w 1547812"/>
                <a:gd name="connsiteY20" fmla="*/ 47625 h 160020"/>
                <a:gd name="connsiteX21" fmla="*/ 1507808 w 1547812"/>
                <a:gd name="connsiteY21" fmla="*/ 60960 h 160020"/>
                <a:gd name="connsiteX22" fmla="*/ 1507808 w 1547812"/>
                <a:gd name="connsiteY22" fmla="*/ 155258 h 160020"/>
                <a:gd name="connsiteX23" fmla="*/ 1547813 w 1547812"/>
                <a:gd name="connsiteY23" fmla="*/ 155258 h 160020"/>
                <a:gd name="connsiteX24" fmla="*/ 1547813 w 1547812"/>
                <a:gd name="connsiteY24" fmla="*/ 55245 h 160020"/>
                <a:gd name="connsiteX25" fmla="*/ 1536383 w 1547812"/>
                <a:gd name="connsiteY25" fmla="*/ 14288 h 160020"/>
                <a:gd name="connsiteX26" fmla="*/ 1502093 w 1547812"/>
                <a:gd name="connsiteY26" fmla="*/ 1905 h 160020"/>
                <a:gd name="connsiteX27" fmla="*/ 1477328 w 1547812"/>
                <a:gd name="connsiteY27" fmla="*/ 7620 h 160020"/>
                <a:gd name="connsiteX28" fmla="*/ 1455420 w 1547812"/>
                <a:gd name="connsiteY28" fmla="*/ 27623 h 160020"/>
                <a:gd name="connsiteX29" fmla="*/ 1441133 w 1547812"/>
                <a:gd name="connsiteY29" fmla="*/ 8573 h 160020"/>
                <a:gd name="connsiteX30" fmla="*/ 1414463 w 1547812"/>
                <a:gd name="connsiteY30" fmla="*/ 1905 h 160020"/>
                <a:gd name="connsiteX31" fmla="*/ 1390650 w 1547812"/>
                <a:gd name="connsiteY31" fmla="*/ 7620 h 160020"/>
                <a:gd name="connsiteX32" fmla="*/ 1371600 w 1547812"/>
                <a:gd name="connsiteY32" fmla="*/ 25718 h 160020"/>
                <a:gd name="connsiteX33" fmla="*/ 1371600 w 1547812"/>
                <a:gd name="connsiteY33" fmla="*/ 5715 h 160020"/>
                <a:gd name="connsiteX34" fmla="*/ 1332548 w 1547812"/>
                <a:gd name="connsiteY34" fmla="*/ 5715 h 160020"/>
                <a:gd name="connsiteX35" fmla="*/ 1332548 w 1547812"/>
                <a:gd name="connsiteY35" fmla="*/ 155258 h 160020"/>
                <a:gd name="connsiteX36" fmla="*/ 1199198 w 1547812"/>
                <a:gd name="connsiteY36" fmla="*/ 116205 h 160020"/>
                <a:gd name="connsiteX37" fmla="*/ 1190625 w 1547812"/>
                <a:gd name="connsiteY37" fmla="*/ 80963 h 160020"/>
                <a:gd name="connsiteX38" fmla="*/ 1199198 w 1547812"/>
                <a:gd name="connsiteY38" fmla="*/ 45720 h 160020"/>
                <a:gd name="connsiteX39" fmla="*/ 1224915 w 1547812"/>
                <a:gd name="connsiteY39" fmla="*/ 33338 h 160020"/>
                <a:gd name="connsiteX40" fmla="*/ 1250633 w 1547812"/>
                <a:gd name="connsiteY40" fmla="*/ 45720 h 160020"/>
                <a:gd name="connsiteX41" fmla="*/ 1259205 w 1547812"/>
                <a:gd name="connsiteY41" fmla="*/ 80963 h 160020"/>
                <a:gd name="connsiteX42" fmla="*/ 1250633 w 1547812"/>
                <a:gd name="connsiteY42" fmla="*/ 116205 h 160020"/>
                <a:gd name="connsiteX43" fmla="*/ 1224915 w 1547812"/>
                <a:gd name="connsiteY43" fmla="*/ 128588 h 160020"/>
                <a:gd name="connsiteX44" fmla="*/ 1199198 w 1547812"/>
                <a:gd name="connsiteY44" fmla="*/ 116205 h 160020"/>
                <a:gd name="connsiteX45" fmla="*/ 1256348 w 1547812"/>
                <a:gd name="connsiteY45" fmla="*/ 154305 h 160020"/>
                <a:gd name="connsiteX46" fmla="*/ 1280160 w 1547812"/>
                <a:gd name="connsiteY46" fmla="*/ 138113 h 160020"/>
                <a:gd name="connsiteX47" fmla="*/ 1295400 w 1547812"/>
                <a:gd name="connsiteY47" fmla="*/ 113348 h 160020"/>
                <a:gd name="connsiteX48" fmla="*/ 1301115 w 1547812"/>
                <a:gd name="connsiteY48" fmla="*/ 80010 h 160020"/>
                <a:gd name="connsiteX49" fmla="*/ 1296353 w 1547812"/>
                <a:gd name="connsiteY49" fmla="*/ 46672 h 160020"/>
                <a:gd name="connsiteX50" fmla="*/ 1281113 w 1547812"/>
                <a:gd name="connsiteY50" fmla="*/ 21908 h 160020"/>
                <a:gd name="connsiteX51" fmla="*/ 1257300 w 1547812"/>
                <a:gd name="connsiteY51" fmla="*/ 6668 h 160020"/>
                <a:gd name="connsiteX52" fmla="*/ 1225868 w 1547812"/>
                <a:gd name="connsiteY52" fmla="*/ 953 h 160020"/>
                <a:gd name="connsiteX53" fmla="*/ 1194435 w 1547812"/>
                <a:gd name="connsiteY53" fmla="*/ 6668 h 160020"/>
                <a:gd name="connsiteX54" fmla="*/ 1170623 w 1547812"/>
                <a:gd name="connsiteY54" fmla="*/ 21908 h 160020"/>
                <a:gd name="connsiteX55" fmla="*/ 1155383 w 1547812"/>
                <a:gd name="connsiteY55" fmla="*/ 46672 h 160020"/>
                <a:gd name="connsiteX56" fmla="*/ 1149668 w 1547812"/>
                <a:gd name="connsiteY56" fmla="*/ 80010 h 160020"/>
                <a:gd name="connsiteX57" fmla="*/ 1169670 w 1547812"/>
                <a:gd name="connsiteY57" fmla="*/ 139065 h 160020"/>
                <a:gd name="connsiteX58" fmla="*/ 1225868 w 1547812"/>
                <a:gd name="connsiteY58" fmla="*/ 160020 h 160020"/>
                <a:gd name="connsiteX59" fmla="*/ 1256348 w 1547812"/>
                <a:gd name="connsiteY59" fmla="*/ 154305 h 160020"/>
                <a:gd name="connsiteX60" fmla="*/ 1086803 w 1547812"/>
                <a:gd name="connsiteY60" fmla="*/ 100965 h 160020"/>
                <a:gd name="connsiteX61" fmla="*/ 1079183 w 1547812"/>
                <a:gd name="connsiteY61" fmla="*/ 120968 h 160020"/>
                <a:gd name="connsiteX62" fmla="*/ 1061085 w 1547812"/>
                <a:gd name="connsiteY62" fmla="*/ 127635 h 160020"/>
                <a:gd name="connsiteX63" fmla="*/ 1045845 w 1547812"/>
                <a:gd name="connsiteY63" fmla="*/ 123825 h 160020"/>
                <a:gd name="connsiteX64" fmla="*/ 1036320 w 1547812"/>
                <a:gd name="connsiteY64" fmla="*/ 113348 h 160020"/>
                <a:gd name="connsiteX65" fmla="*/ 1031558 w 1547812"/>
                <a:gd name="connsiteY65" fmla="*/ 98108 h 160020"/>
                <a:gd name="connsiteX66" fmla="*/ 1029653 w 1547812"/>
                <a:gd name="connsiteY66" fmla="*/ 80010 h 160020"/>
                <a:gd name="connsiteX67" fmla="*/ 1031558 w 1547812"/>
                <a:gd name="connsiteY67" fmla="*/ 62865 h 160020"/>
                <a:gd name="connsiteX68" fmla="*/ 1036320 w 1547812"/>
                <a:gd name="connsiteY68" fmla="*/ 47625 h 160020"/>
                <a:gd name="connsiteX69" fmla="*/ 1045845 w 1547812"/>
                <a:gd name="connsiteY69" fmla="*/ 37147 h 160020"/>
                <a:gd name="connsiteX70" fmla="*/ 1061085 w 1547812"/>
                <a:gd name="connsiteY70" fmla="*/ 33338 h 160020"/>
                <a:gd name="connsiteX71" fmla="*/ 1079183 w 1547812"/>
                <a:gd name="connsiteY71" fmla="*/ 40005 h 160020"/>
                <a:gd name="connsiteX72" fmla="*/ 1085850 w 1547812"/>
                <a:gd name="connsiteY72" fmla="*/ 58103 h 160020"/>
                <a:gd name="connsiteX73" fmla="*/ 1125855 w 1547812"/>
                <a:gd name="connsiteY73" fmla="*/ 52388 h 160020"/>
                <a:gd name="connsiteX74" fmla="*/ 1120140 w 1547812"/>
                <a:gd name="connsiteY74" fmla="*/ 31433 h 160020"/>
                <a:gd name="connsiteX75" fmla="*/ 1107758 w 1547812"/>
                <a:gd name="connsiteY75" fmla="*/ 15240 h 160020"/>
                <a:gd name="connsiteX76" fmla="*/ 1088708 w 1547812"/>
                <a:gd name="connsiteY76" fmla="*/ 4763 h 160020"/>
                <a:gd name="connsiteX77" fmla="*/ 1062038 w 1547812"/>
                <a:gd name="connsiteY77" fmla="*/ 953 h 160020"/>
                <a:gd name="connsiteX78" fmla="*/ 1030605 w 1547812"/>
                <a:gd name="connsiteY78" fmla="*/ 6668 h 160020"/>
                <a:gd name="connsiteX79" fmla="*/ 1007745 w 1547812"/>
                <a:gd name="connsiteY79" fmla="*/ 22860 h 160020"/>
                <a:gd name="connsiteX80" fmla="*/ 993458 w 1547812"/>
                <a:gd name="connsiteY80" fmla="*/ 47625 h 160020"/>
                <a:gd name="connsiteX81" fmla="*/ 988695 w 1547812"/>
                <a:gd name="connsiteY81" fmla="*/ 80010 h 160020"/>
                <a:gd name="connsiteX82" fmla="*/ 992505 w 1547812"/>
                <a:gd name="connsiteY82" fmla="*/ 112395 h 160020"/>
                <a:gd name="connsiteX83" fmla="*/ 1005840 w 1547812"/>
                <a:gd name="connsiteY83" fmla="*/ 137160 h 160020"/>
                <a:gd name="connsiteX84" fmla="*/ 1028700 w 1547812"/>
                <a:gd name="connsiteY84" fmla="*/ 153353 h 160020"/>
                <a:gd name="connsiteX85" fmla="*/ 1061085 w 1547812"/>
                <a:gd name="connsiteY85" fmla="*/ 159068 h 160020"/>
                <a:gd name="connsiteX86" fmla="*/ 1109663 w 1547812"/>
                <a:gd name="connsiteY86" fmla="*/ 142875 h 160020"/>
                <a:gd name="connsiteX87" fmla="*/ 1127760 w 1547812"/>
                <a:gd name="connsiteY87" fmla="*/ 100013 h 160020"/>
                <a:gd name="connsiteX88" fmla="*/ 1086803 w 1547812"/>
                <a:gd name="connsiteY88" fmla="*/ 100013 h 160020"/>
                <a:gd name="connsiteX89" fmla="*/ 921068 w 1547812"/>
                <a:gd name="connsiteY89" fmla="*/ 155258 h 160020"/>
                <a:gd name="connsiteX90" fmla="*/ 962025 w 1547812"/>
                <a:gd name="connsiteY90" fmla="*/ 155258 h 160020"/>
                <a:gd name="connsiteX91" fmla="*/ 962025 w 1547812"/>
                <a:gd name="connsiteY91" fmla="*/ 109538 h 160020"/>
                <a:gd name="connsiteX92" fmla="*/ 921068 w 1547812"/>
                <a:gd name="connsiteY92" fmla="*/ 109538 h 160020"/>
                <a:gd name="connsiteX93" fmla="*/ 921068 w 1547812"/>
                <a:gd name="connsiteY93" fmla="*/ 155258 h 160020"/>
                <a:gd name="connsiteX94" fmla="*/ 671513 w 1547812"/>
                <a:gd name="connsiteY94" fmla="*/ 155258 h 160020"/>
                <a:gd name="connsiteX95" fmla="*/ 711518 w 1547812"/>
                <a:gd name="connsiteY95" fmla="*/ 155258 h 160020"/>
                <a:gd name="connsiteX96" fmla="*/ 711518 w 1547812"/>
                <a:gd name="connsiteY96" fmla="*/ 65723 h 160020"/>
                <a:gd name="connsiteX97" fmla="*/ 714375 w 1547812"/>
                <a:gd name="connsiteY97" fmla="*/ 53340 h 160020"/>
                <a:gd name="connsiteX98" fmla="*/ 721043 w 1547812"/>
                <a:gd name="connsiteY98" fmla="*/ 43815 h 160020"/>
                <a:gd name="connsiteX99" fmla="*/ 730568 w 1547812"/>
                <a:gd name="connsiteY99" fmla="*/ 37147 h 160020"/>
                <a:gd name="connsiteX100" fmla="*/ 741998 w 1547812"/>
                <a:gd name="connsiteY100" fmla="*/ 35243 h 160020"/>
                <a:gd name="connsiteX101" fmla="*/ 749618 w 1547812"/>
                <a:gd name="connsiteY101" fmla="*/ 36195 h 160020"/>
                <a:gd name="connsiteX102" fmla="*/ 755333 w 1547812"/>
                <a:gd name="connsiteY102" fmla="*/ 40005 h 160020"/>
                <a:gd name="connsiteX103" fmla="*/ 759143 w 1547812"/>
                <a:gd name="connsiteY103" fmla="*/ 47625 h 160020"/>
                <a:gd name="connsiteX104" fmla="*/ 761048 w 1547812"/>
                <a:gd name="connsiteY104" fmla="*/ 60960 h 160020"/>
                <a:gd name="connsiteX105" fmla="*/ 761048 w 1547812"/>
                <a:gd name="connsiteY105" fmla="*/ 155258 h 160020"/>
                <a:gd name="connsiteX106" fmla="*/ 801053 w 1547812"/>
                <a:gd name="connsiteY106" fmla="*/ 155258 h 160020"/>
                <a:gd name="connsiteX107" fmla="*/ 801053 w 1547812"/>
                <a:gd name="connsiteY107" fmla="*/ 63818 h 160020"/>
                <a:gd name="connsiteX108" fmla="*/ 803910 w 1547812"/>
                <a:gd name="connsiteY108" fmla="*/ 53340 h 160020"/>
                <a:gd name="connsiteX109" fmla="*/ 810578 w 1547812"/>
                <a:gd name="connsiteY109" fmla="*/ 43815 h 160020"/>
                <a:gd name="connsiteX110" fmla="*/ 820103 w 1547812"/>
                <a:gd name="connsiteY110" fmla="*/ 37147 h 160020"/>
                <a:gd name="connsiteX111" fmla="*/ 831533 w 1547812"/>
                <a:gd name="connsiteY111" fmla="*/ 35243 h 160020"/>
                <a:gd name="connsiteX112" fmla="*/ 839153 w 1547812"/>
                <a:gd name="connsiteY112" fmla="*/ 36195 h 160020"/>
                <a:gd name="connsiteX113" fmla="*/ 844868 w 1547812"/>
                <a:gd name="connsiteY113" fmla="*/ 40005 h 160020"/>
                <a:gd name="connsiteX114" fmla="*/ 848678 w 1547812"/>
                <a:gd name="connsiteY114" fmla="*/ 47625 h 160020"/>
                <a:gd name="connsiteX115" fmla="*/ 849630 w 1547812"/>
                <a:gd name="connsiteY115" fmla="*/ 60960 h 160020"/>
                <a:gd name="connsiteX116" fmla="*/ 849630 w 1547812"/>
                <a:gd name="connsiteY116" fmla="*/ 155258 h 160020"/>
                <a:gd name="connsiteX117" fmla="*/ 889635 w 1547812"/>
                <a:gd name="connsiteY117" fmla="*/ 155258 h 160020"/>
                <a:gd name="connsiteX118" fmla="*/ 889635 w 1547812"/>
                <a:gd name="connsiteY118" fmla="*/ 55245 h 160020"/>
                <a:gd name="connsiteX119" fmla="*/ 878205 w 1547812"/>
                <a:gd name="connsiteY119" fmla="*/ 14288 h 160020"/>
                <a:gd name="connsiteX120" fmla="*/ 843915 w 1547812"/>
                <a:gd name="connsiteY120" fmla="*/ 1905 h 160020"/>
                <a:gd name="connsiteX121" fmla="*/ 819150 w 1547812"/>
                <a:gd name="connsiteY121" fmla="*/ 7620 h 160020"/>
                <a:gd name="connsiteX122" fmla="*/ 797243 w 1547812"/>
                <a:gd name="connsiteY122" fmla="*/ 27623 h 160020"/>
                <a:gd name="connsiteX123" fmla="*/ 782955 w 1547812"/>
                <a:gd name="connsiteY123" fmla="*/ 8573 h 160020"/>
                <a:gd name="connsiteX124" fmla="*/ 756285 w 1547812"/>
                <a:gd name="connsiteY124" fmla="*/ 1905 h 160020"/>
                <a:gd name="connsiteX125" fmla="*/ 732473 w 1547812"/>
                <a:gd name="connsiteY125" fmla="*/ 7620 h 160020"/>
                <a:gd name="connsiteX126" fmla="*/ 713423 w 1547812"/>
                <a:gd name="connsiteY126" fmla="*/ 25718 h 160020"/>
                <a:gd name="connsiteX127" fmla="*/ 713423 w 1547812"/>
                <a:gd name="connsiteY127" fmla="*/ 5715 h 160020"/>
                <a:gd name="connsiteX128" fmla="*/ 674370 w 1547812"/>
                <a:gd name="connsiteY128" fmla="*/ 5715 h 160020"/>
                <a:gd name="connsiteX129" fmla="*/ 674370 w 1547812"/>
                <a:gd name="connsiteY129" fmla="*/ 155258 h 160020"/>
                <a:gd name="connsiteX130" fmla="*/ 541973 w 1547812"/>
                <a:gd name="connsiteY130" fmla="*/ 116205 h 160020"/>
                <a:gd name="connsiteX131" fmla="*/ 533400 w 1547812"/>
                <a:gd name="connsiteY131" fmla="*/ 80963 h 160020"/>
                <a:gd name="connsiteX132" fmla="*/ 541973 w 1547812"/>
                <a:gd name="connsiteY132" fmla="*/ 45720 h 160020"/>
                <a:gd name="connsiteX133" fmla="*/ 567690 w 1547812"/>
                <a:gd name="connsiteY133" fmla="*/ 33338 h 160020"/>
                <a:gd name="connsiteX134" fmla="*/ 593408 w 1547812"/>
                <a:gd name="connsiteY134" fmla="*/ 45720 h 160020"/>
                <a:gd name="connsiteX135" fmla="*/ 601980 w 1547812"/>
                <a:gd name="connsiteY135" fmla="*/ 80963 h 160020"/>
                <a:gd name="connsiteX136" fmla="*/ 593408 w 1547812"/>
                <a:gd name="connsiteY136" fmla="*/ 116205 h 160020"/>
                <a:gd name="connsiteX137" fmla="*/ 567690 w 1547812"/>
                <a:gd name="connsiteY137" fmla="*/ 128588 h 160020"/>
                <a:gd name="connsiteX138" fmla="*/ 541973 w 1547812"/>
                <a:gd name="connsiteY138" fmla="*/ 116205 h 160020"/>
                <a:gd name="connsiteX139" fmla="*/ 598170 w 1547812"/>
                <a:gd name="connsiteY139" fmla="*/ 154305 h 160020"/>
                <a:gd name="connsiteX140" fmla="*/ 621983 w 1547812"/>
                <a:gd name="connsiteY140" fmla="*/ 138113 h 160020"/>
                <a:gd name="connsiteX141" fmla="*/ 637223 w 1547812"/>
                <a:gd name="connsiteY141" fmla="*/ 113348 h 160020"/>
                <a:gd name="connsiteX142" fmla="*/ 642938 w 1547812"/>
                <a:gd name="connsiteY142" fmla="*/ 80010 h 160020"/>
                <a:gd name="connsiteX143" fmla="*/ 638175 w 1547812"/>
                <a:gd name="connsiteY143" fmla="*/ 46672 h 160020"/>
                <a:gd name="connsiteX144" fmla="*/ 622935 w 1547812"/>
                <a:gd name="connsiteY144" fmla="*/ 21908 h 160020"/>
                <a:gd name="connsiteX145" fmla="*/ 599123 w 1547812"/>
                <a:gd name="connsiteY145" fmla="*/ 6668 h 160020"/>
                <a:gd name="connsiteX146" fmla="*/ 567690 w 1547812"/>
                <a:gd name="connsiteY146" fmla="*/ 953 h 160020"/>
                <a:gd name="connsiteX147" fmla="*/ 536258 w 1547812"/>
                <a:gd name="connsiteY147" fmla="*/ 6668 h 160020"/>
                <a:gd name="connsiteX148" fmla="*/ 512445 w 1547812"/>
                <a:gd name="connsiteY148" fmla="*/ 21908 h 160020"/>
                <a:gd name="connsiteX149" fmla="*/ 497205 w 1547812"/>
                <a:gd name="connsiteY149" fmla="*/ 46672 h 160020"/>
                <a:gd name="connsiteX150" fmla="*/ 491490 w 1547812"/>
                <a:gd name="connsiteY150" fmla="*/ 80010 h 160020"/>
                <a:gd name="connsiteX151" fmla="*/ 511492 w 1547812"/>
                <a:gd name="connsiteY151" fmla="*/ 139065 h 160020"/>
                <a:gd name="connsiteX152" fmla="*/ 566738 w 1547812"/>
                <a:gd name="connsiteY152" fmla="*/ 160020 h 160020"/>
                <a:gd name="connsiteX153" fmla="*/ 598170 w 1547812"/>
                <a:gd name="connsiteY153" fmla="*/ 154305 h 160020"/>
                <a:gd name="connsiteX154" fmla="*/ 429578 w 1547812"/>
                <a:gd name="connsiteY154" fmla="*/ 100965 h 160020"/>
                <a:gd name="connsiteX155" fmla="*/ 421958 w 1547812"/>
                <a:gd name="connsiteY155" fmla="*/ 120968 h 160020"/>
                <a:gd name="connsiteX156" fmla="*/ 403860 w 1547812"/>
                <a:gd name="connsiteY156" fmla="*/ 127635 h 160020"/>
                <a:gd name="connsiteX157" fmla="*/ 388620 w 1547812"/>
                <a:gd name="connsiteY157" fmla="*/ 123825 h 160020"/>
                <a:gd name="connsiteX158" fmla="*/ 379095 w 1547812"/>
                <a:gd name="connsiteY158" fmla="*/ 113348 h 160020"/>
                <a:gd name="connsiteX159" fmla="*/ 374333 w 1547812"/>
                <a:gd name="connsiteY159" fmla="*/ 98108 h 160020"/>
                <a:gd name="connsiteX160" fmla="*/ 372428 w 1547812"/>
                <a:gd name="connsiteY160" fmla="*/ 80010 h 160020"/>
                <a:gd name="connsiteX161" fmla="*/ 374333 w 1547812"/>
                <a:gd name="connsiteY161" fmla="*/ 62865 h 160020"/>
                <a:gd name="connsiteX162" fmla="*/ 379095 w 1547812"/>
                <a:gd name="connsiteY162" fmla="*/ 47625 h 160020"/>
                <a:gd name="connsiteX163" fmla="*/ 388620 w 1547812"/>
                <a:gd name="connsiteY163" fmla="*/ 37147 h 160020"/>
                <a:gd name="connsiteX164" fmla="*/ 403860 w 1547812"/>
                <a:gd name="connsiteY164" fmla="*/ 33338 h 160020"/>
                <a:gd name="connsiteX165" fmla="*/ 421958 w 1547812"/>
                <a:gd name="connsiteY165" fmla="*/ 40005 h 160020"/>
                <a:gd name="connsiteX166" fmla="*/ 428625 w 1547812"/>
                <a:gd name="connsiteY166" fmla="*/ 58103 h 160020"/>
                <a:gd name="connsiteX167" fmla="*/ 468630 w 1547812"/>
                <a:gd name="connsiteY167" fmla="*/ 52388 h 160020"/>
                <a:gd name="connsiteX168" fmla="*/ 462915 w 1547812"/>
                <a:gd name="connsiteY168" fmla="*/ 31433 h 160020"/>
                <a:gd name="connsiteX169" fmla="*/ 450533 w 1547812"/>
                <a:gd name="connsiteY169" fmla="*/ 15240 h 160020"/>
                <a:gd name="connsiteX170" fmla="*/ 431483 w 1547812"/>
                <a:gd name="connsiteY170" fmla="*/ 4763 h 160020"/>
                <a:gd name="connsiteX171" fmla="*/ 404813 w 1547812"/>
                <a:gd name="connsiteY171" fmla="*/ 953 h 160020"/>
                <a:gd name="connsiteX172" fmla="*/ 373380 w 1547812"/>
                <a:gd name="connsiteY172" fmla="*/ 6668 h 160020"/>
                <a:gd name="connsiteX173" fmla="*/ 350520 w 1547812"/>
                <a:gd name="connsiteY173" fmla="*/ 22860 h 160020"/>
                <a:gd name="connsiteX174" fmla="*/ 336233 w 1547812"/>
                <a:gd name="connsiteY174" fmla="*/ 47625 h 160020"/>
                <a:gd name="connsiteX175" fmla="*/ 331470 w 1547812"/>
                <a:gd name="connsiteY175" fmla="*/ 80010 h 160020"/>
                <a:gd name="connsiteX176" fmla="*/ 336233 w 1547812"/>
                <a:gd name="connsiteY176" fmla="*/ 112395 h 160020"/>
                <a:gd name="connsiteX177" fmla="*/ 349567 w 1547812"/>
                <a:gd name="connsiteY177" fmla="*/ 137160 h 160020"/>
                <a:gd name="connsiteX178" fmla="*/ 372428 w 1547812"/>
                <a:gd name="connsiteY178" fmla="*/ 153353 h 160020"/>
                <a:gd name="connsiteX179" fmla="*/ 404813 w 1547812"/>
                <a:gd name="connsiteY179" fmla="*/ 159068 h 160020"/>
                <a:gd name="connsiteX180" fmla="*/ 453390 w 1547812"/>
                <a:gd name="connsiteY180" fmla="*/ 142875 h 160020"/>
                <a:gd name="connsiteX181" fmla="*/ 471488 w 1547812"/>
                <a:gd name="connsiteY181" fmla="*/ 100013 h 160020"/>
                <a:gd name="connsiteX182" fmla="*/ 429578 w 1547812"/>
                <a:gd name="connsiteY182" fmla="*/ 100013 h 160020"/>
                <a:gd name="connsiteX183" fmla="*/ 203835 w 1547812"/>
                <a:gd name="connsiteY183" fmla="*/ 63818 h 160020"/>
                <a:gd name="connsiteX184" fmla="*/ 206692 w 1547812"/>
                <a:gd name="connsiteY184" fmla="*/ 51435 h 160020"/>
                <a:gd name="connsiteX185" fmla="*/ 213360 w 1547812"/>
                <a:gd name="connsiteY185" fmla="*/ 40958 h 160020"/>
                <a:gd name="connsiteX186" fmla="*/ 223838 w 1547812"/>
                <a:gd name="connsiteY186" fmla="*/ 34290 h 160020"/>
                <a:gd name="connsiteX187" fmla="*/ 238125 w 1547812"/>
                <a:gd name="connsiteY187" fmla="*/ 31433 h 160020"/>
                <a:gd name="connsiteX188" fmla="*/ 261938 w 1547812"/>
                <a:gd name="connsiteY188" fmla="*/ 40005 h 160020"/>
                <a:gd name="connsiteX189" fmla="*/ 269558 w 1547812"/>
                <a:gd name="connsiteY189" fmla="*/ 63818 h 160020"/>
                <a:gd name="connsiteX190" fmla="*/ 203835 w 1547812"/>
                <a:gd name="connsiteY190" fmla="*/ 63818 h 160020"/>
                <a:gd name="connsiteX191" fmla="*/ 266700 w 1547812"/>
                <a:gd name="connsiteY191" fmla="*/ 108585 h 160020"/>
                <a:gd name="connsiteX192" fmla="*/ 239077 w 1547812"/>
                <a:gd name="connsiteY192" fmla="*/ 128588 h 160020"/>
                <a:gd name="connsiteX193" fmla="*/ 213360 w 1547812"/>
                <a:gd name="connsiteY193" fmla="*/ 118110 h 160020"/>
                <a:gd name="connsiteX194" fmla="*/ 203835 w 1547812"/>
                <a:gd name="connsiteY194" fmla="*/ 89535 h 160020"/>
                <a:gd name="connsiteX195" fmla="*/ 307658 w 1547812"/>
                <a:gd name="connsiteY195" fmla="*/ 89535 h 160020"/>
                <a:gd name="connsiteX196" fmla="*/ 307658 w 1547812"/>
                <a:gd name="connsiteY196" fmla="*/ 73343 h 160020"/>
                <a:gd name="connsiteX197" fmla="*/ 290513 w 1547812"/>
                <a:gd name="connsiteY197" fmla="*/ 20003 h 160020"/>
                <a:gd name="connsiteX198" fmla="*/ 239077 w 1547812"/>
                <a:gd name="connsiteY198" fmla="*/ 0 h 160020"/>
                <a:gd name="connsiteX199" fmla="*/ 208598 w 1547812"/>
                <a:gd name="connsiteY199" fmla="*/ 5715 h 160020"/>
                <a:gd name="connsiteX200" fmla="*/ 184785 w 1547812"/>
                <a:gd name="connsiteY200" fmla="*/ 20955 h 160020"/>
                <a:gd name="connsiteX201" fmla="*/ 169545 w 1547812"/>
                <a:gd name="connsiteY201" fmla="*/ 45720 h 160020"/>
                <a:gd name="connsiteX202" fmla="*/ 163830 w 1547812"/>
                <a:gd name="connsiteY202" fmla="*/ 79058 h 160020"/>
                <a:gd name="connsiteX203" fmla="*/ 182880 w 1547812"/>
                <a:gd name="connsiteY203" fmla="*/ 137160 h 160020"/>
                <a:gd name="connsiteX204" fmla="*/ 239077 w 1547812"/>
                <a:gd name="connsiteY204" fmla="*/ 158115 h 160020"/>
                <a:gd name="connsiteX205" fmla="*/ 285750 w 1547812"/>
                <a:gd name="connsiteY205" fmla="*/ 144780 h 160020"/>
                <a:gd name="connsiteX206" fmla="*/ 305753 w 1547812"/>
                <a:gd name="connsiteY206" fmla="*/ 106680 h 160020"/>
                <a:gd name="connsiteX207" fmla="*/ 266700 w 1547812"/>
                <a:gd name="connsiteY207" fmla="*/ 106680 h 160020"/>
                <a:gd name="connsiteX208" fmla="*/ 97155 w 1547812"/>
                <a:gd name="connsiteY208" fmla="*/ 96203 h 160020"/>
                <a:gd name="connsiteX209" fmla="*/ 93345 w 1547812"/>
                <a:gd name="connsiteY209" fmla="*/ 111443 h 160020"/>
                <a:gd name="connsiteX210" fmla="*/ 84773 w 1547812"/>
                <a:gd name="connsiteY210" fmla="*/ 121920 h 160020"/>
                <a:gd name="connsiteX211" fmla="*/ 60007 w 1547812"/>
                <a:gd name="connsiteY211" fmla="*/ 129540 h 160020"/>
                <a:gd name="connsiteX212" fmla="*/ 45720 w 1547812"/>
                <a:gd name="connsiteY212" fmla="*/ 124778 h 160020"/>
                <a:gd name="connsiteX213" fmla="*/ 40957 w 1547812"/>
                <a:gd name="connsiteY213" fmla="*/ 113348 h 160020"/>
                <a:gd name="connsiteX214" fmla="*/ 42863 w 1547812"/>
                <a:gd name="connsiteY214" fmla="*/ 104775 h 160020"/>
                <a:gd name="connsiteX215" fmla="*/ 48577 w 1547812"/>
                <a:gd name="connsiteY215" fmla="*/ 98108 h 160020"/>
                <a:gd name="connsiteX216" fmla="*/ 60007 w 1547812"/>
                <a:gd name="connsiteY216" fmla="*/ 93345 h 160020"/>
                <a:gd name="connsiteX217" fmla="*/ 80010 w 1547812"/>
                <a:gd name="connsiteY217" fmla="*/ 90488 h 160020"/>
                <a:gd name="connsiteX218" fmla="*/ 98107 w 1547812"/>
                <a:gd name="connsiteY218" fmla="*/ 89535 h 160020"/>
                <a:gd name="connsiteX219" fmla="*/ 98107 w 1547812"/>
                <a:gd name="connsiteY219" fmla="*/ 96203 h 160020"/>
                <a:gd name="connsiteX220" fmla="*/ 98107 w 1547812"/>
                <a:gd name="connsiteY220" fmla="*/ 155258 h 160020"/>
                <a:gd name="connsiteX221" fmla="*/ 136208 w 1547812"/>
                <a:gd name="connsiteY221" fmla="*/ 155258 h 160020"/>
                <a:gd name="connsiteX222" fmla="*/ 136208 w 1547812"/>
                <a:gd name="connsiteY222" fmla="*/ 60960 h 160020"/>
                <a:gd name="connsiteX223" fmla="*/ 133350 w 1547812"/>
                <a:gd name="connsiteY223" fmla="*/ 36195 h 160020"/>
                <a:gd name="connsiteX224" fmla="*/ 122873 w 1547812"/>
                <a:gd name="connsiteY224" fmla="*/ 17145 h 160020"/>
                <a:gd name="connsiteX225" fmla="*/ 103823 w 1547812"/>
                <a:gd name="connsiteY225" fmla="*/ 5715 h 160020"/>
                <a:gd name="connsiteX226" fmla="*/ 74295 w 1547812"/>
                <a:gd name="connsiteY226" fmla="*/ 1905 h 160020"/>
                <a:gd name="connsiteX227" fmla="*/ 29527 w 1547812"/>
                <a:gd name="connsiteY227" fmla="*/ 12383 h 160020"/>
                <a:gd name="connsiteX228" fmla="*/ 8573 w 1547812"/>
                <a:gd name="connsiteY228" fmla="*/ 46672 h 160020"/>
                <a:gd name="connsiteX229" fmla="*/ 44768 w 1547812"/>
                <a:gd name="connsiteY229" fmla="*/ 50483 h 160020"/>
                <a:gd name="connsiteX230" fmla="*/ 71438 w 1547812"/>
                <a:gd name="connsiteY230" fmla="*/ 32385 h 160020"/>
                <a:gd name="connsiteX231" fmla="*/ 89535 w 1547812"/>
                <a:gd name="connsiteY231" fmla="*/ 37147 h 160020"/>
                <a:gd name="connsiteX232" fmla="*/ 97155 w 1547812"/>
                <a:gd name="connsiteY232" fmla="*/ 56197 h 160020"/>
                <a:gd name="connsiteX233" fmla="*/ 97155 w 1547812"/>
                <a:gd name="connsiteY233" fmla="*/ 62865 h 160020"/>
                <a:gd name="connsiteX234" fmla="*/ 78105 w 1547812"/>
                <a:gd name="connsiteY234" fmla="*/ 63818 h 160020"/>
                <a:gd name="connsiteX235" fmla="*/ 49530 w 1547812"/>
                <a:gd name="connsiteY235" fmla="*/ 66675 h 160020"/>
                <a:gd name="connsiteX236" fmla="*/ 24765 w 1547812"/>
                <a:gd name="connsiteY236" fmla="*/ 74295 h 160020"/>
                <a:gd name="connsiteX237" fmla="*/ 6668 w 1547812"/>
                <a:gd name="connsiteY237" fmla="*/ 89535 h 160020"/>
                <a:gd name="connsiteX238" fmla="*/ 0 w 1547812"/>
                <a:gd name="connsiteY238" fmla="*/ 114300 h 160020"/>
                <a:gd name="connsiteX239" fmla="*/ 3810 w 1547812"/>
                <a:gd name="connsiteY239" fmla="*/ 134303 h 160020"/>
                <a:gd name="connsiteX240" fmla="*/ 14288 w 1547812"/>
                <a:gd name="connsiteY240" fmla="*/ 148590 h 160020"/>
                <a:gd name="connsiteX241" fmla="*/ 29527 w 1547812"/>
                <a:gd name="connsiteY241" fmla="*/ 156210 h 160020"/>
                <a:gd name="connsiteX242" fmla="*/ 48577 w 1547812"/>
                <a:gd name="connsiteY242" fmla="*/ 159068 h 160020"/>
                <a:gd name="connsiteX243" fmla="*/ 77152 w 1547812"/>
                <a:gd name="connsiteY243" fmla="*/ 152400 h 160020"/>
                <a:gd name="connsiteX244" fmla="*/ 97155 w 1547812"/>
                <a:gd name="connsiteY244" fmla="*/ 136208 h 160020"/>
                <a:gd name="connsiteX245" fmla="*/ 97155 w 1547812"/>
                <a:gd name="connsiteY245" fmla="*/ 155258 h 160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</a:cxnLst>
              <a:rect l="l" t="t" r="r" b="b"/>
              <a:pathLst>
                <a:path w="1547812" h="160020">
                  <a:moveTo>
                    <a:pt x="1329690" y="155258"/>
                  </a:moveTo>
                  <a:lnTo>
                    <a:pt x="1369695" y="155258"/>
                  </a:lnTo>
                  <a:lnTo>
                    <a:pt x="1369695" y="65723"/>
                  </a:lnTo>
                  <a:cubicBezTo>
                    <a:pt x="1369695" y="60960"/>
                    <a:pt x="1370648" y="57150"/>
                    <a:pt x="1372553" y="53340"/>
                  </a:cubicBezTo>
                  <a:cubicBezTo>
                    <a:pt x="1374458" y="49530"/>
                    <a:pt x="1376363" y="46672"/>
                    <a:pt x="1379220" y="43815"/>
                  </a:cubicBezTo>
                  <a:cubicBezTo>
                    <a:pt x="1382078" y="40958"/>
                    <a:pt x="1385888" y="38100"/>
                    <a:pt x="1388745" y="37147"/>
                  </a:cubicBezTo>
                  <a:cubicBezTo>
                    <a:pt x="1392555" y="36195"/>
                    <a:pt x="1395413" y="35243"/>
                    <a:pt x="1400175" y="35243"/>
                  </a:cubicBezTo>
                  <a:cubicBezTo>
                    <a:pt x="1403033" y="35243"/>
                    <a:pt x="1404938" y="35243"/>
                    <a:pt x="1407795" y="36195"/>
                  </a:cubicBezTo>
                  <a:cubicBezTo>
                    <a:pt x="1409700" y="37147"/>
                    <a:pt x="1411605" y="38100"/>
                    <a:pt x="1413510" y="40005"/>
                  </a:cubicBezTo>
                  <a:cubicBezTo>
                    <a:pt x="1415415" y="41910"/>
                    <a:pt x="1416368" y="44768"/>
                    <a:pt x="1417320" y="47625"/>
                  </a:cubicBezTo>
                  <a:cubicBezTo>
                    <a:pt x="1418273" y="51435"/>
                    <a:pt x="1419225" y="55245"/>
                    <a:pt x="1419225" y="60960"/>
                  </a:cubicBezTo>
                  <a:lnTo>
                    <a:pt x="1419225" y="155258"/>
                  </a:lnTo>
                  <a:lnTo>
                    <a:pt x="1459230" y="155258"/>
                  </a:lnTo>
                  <a:lnTo>
                    <a:pt x="1459230" y="63818"/>
                  </a:lnTo>
                  <a:cubicBezTo>
                    <a:pt x="1459230" y="60008"/>
                    <a:pt x="1460183" y="56197"/>
                    <a:pt x="1462088" y="53340"/>
                  </a:cubicBezTo>
                  <a:cubicBezTo>
                    <a:pt x="1463993" y="49530"/>
                    <a:pt x="1465898" y="46672"/>
                    <a:pt x="1468755" y="43815"/>
                  </a:cubicBezTo>
                  <a:cubicBezTo>
                    <a:pt x="1471613" y="40958"/>
                    <a:pt x="1475423" y="38100"/>
                    <a:pt x="1478280" y="37147"/>
                  </a:cubicBezTo>
                  <a:cubicBezTo>
                    <a:pt x="1481138" y="36195"/>
                    <a:pt x="1484948" y="35243"/>
                    <a:pt x="1489710" y="35243"/>
                  </a:cubicBezTo>
                  <a:cubicBezTo>
                    <a:pt x="1492568" y="35243"/>
                    <a:pt x="1494473" y="35243"/>
                    <a:pt x="1497330" y="36195"/>
                  </a:cubicBezTo>
                  <a:cubicBezTo>
                    <a:pt x="1499235" y="37147"/>
                    <a:pt x="1501140" y="38100"/>
                    <a:pt x="1503045" y="40005"/>
                  </a:cubicBezTo>
                  <a:cubicBezTo>
                    <a:pt x="1504950" y="41910"/>
                    <a:pt x="1505903" y="44768"/>
                    <a:pt x="1506855" y="47625"/>
                  </a:cubicBezTo>
                  <a:cubicBezTo>
                    <a:pt x="1507808" y="51435"/>
                    <a:pt x="1507808" y="55245"/>
                    <a:pt x="1507808" y="60960"/>
                  </a:cubicBezTo>
                  <a:lnTo>
                    <a:pt x="1507808" y="155258"/>
                  </a:lnTo>
                  <a:lnTo>
                    <a:pt x="1547813" y="155258"/>
                  </a:lnTo>
                  <a:lnTo>
                    <a:pt x="1547813" y="55245"/>
                  </a:lnTo>
                  <a:cubicBezTo>
                    <a:pt x="1547813" y="36195"/>
                    <a:pt x="1544003" y="22860"/>
                    <a:pt x="1536383" y="14288"/>
                  </a:cubicBezTo>
                  <a:cubicBezTo>
                    <a:pt x="1528763" y="5715"/>
                    <a:pt x="1517333" y="1905"/>
                    <a:pt x="1502093" y="1905"/>
                  </a:cubicBezTo>
                  <a:cubicBezTo>
                    <a:pt x="1492568" y="1905"/>
                    <a:pt x="1484948" y="3810"/>
                    <a:pt x="1477328" y="7620"/>
                  </a:cubicBezTo>
                  <a:cubicBezTo>
                    <a:pt x="1469708" y="11430"/>
                    <a:pt x="1462088" y="18098"/>
                    <a:pt x="1455420" y="27623"/>
                  </a:cubicBezTo>
                  <a:cubicBezTo>
                    <a:pt x="1452563" y="19050"/>
                    <a:pt x="1447800" y="12383"/>
                    <a:pt x="1441133" y="8573"/>
                  </a:cubicBezTo>
                  <a:cubicBezTo>
                    <a:pt x="1434465" y="4763"/>
                    <a:pt x="1425893" y="1905"/>
                    <a:pt x="1414463" y="1905"/>
                  </a:cubicBezTo>
                  <a:cubicBezTo>
                    <a:pt x="1405890" y="1905"/>
                    <a:pt x="1398270" y="3810"/>
                    <a:pt x="1390650" y="7620"/>
                  </a:cubicBezTo>
                  <a:cubicBezTo>
                    <a:pt x="1383030" y="11430"/>
                    <a:pt x="1376363" y="18098"/>
                    <a:pt x="1371600" y="25718"/>
                  </a:cubicBezTo>
                  <a:lnTo>
                    <a:pt x="1371600" y="5715"/>
                  </a:lnTo>
                  <a:lnTo>
                    <a:pt x="1332548" y="5715"/>
                  </a:lnTo>
                  <a:lnTo>
                    <a:pt x="1332548" y="155258"/>
                  </a:lnTo>
                  <a:close/>
                  <a:moveTo>
                    <a:pt x="1199198" y="116205"/>
                  </a:moveTo>
                  <a:cubicBezTo>
                    <a:pt x="1193483" y="108585"/>
                    <a:pt x="1190625" y="96203"/>
                    <a:pt x="1190625" y="80963"/>
                  </a:cubicBezTo>
                  <a:cubicBezTo>
                    <a:pt x="1190625" y="65723"/>
                    <a:pt x="1193483" y="54293"/>
                    <a:pt x="1199198" y="45720"/>
                  </a:cubicBezTo>
                  <a:cubicBezTo>
                    <a:pt x="1204913" y="37147"/>
                    <a:pt x="1213485" y="33338"/>
                    <a:pt x="1224915" y="33338"/>
                  </a:cubicBezTo>
                  <a:cubicBezTo>
                    <a:pt x="1236345" y="33338"/>
                    <a:pt x="1244918" y="37147"/>
                    <a:pt x="1250633" y="45720"/>
                  </a:cubicBezTo>
                  <a:cubicBezTo>
                    <a:pt x="1256348" y="54293"/>
                    <a:pt x="1259205" y="65723"/>
                    <a:pt x="1259205" y="80963"/>
                  </a:cubicBezTo>
                  <a:cubicBezTo>
                    <a:pt x="1259205" y="96203"/>
                    <a:pt x="1256348" y="107633"/>
                    <a:pt x="1250633" y="116205"/>
                  </a:cubicBezTo>
                  <a:cubicBezTo>
                    <a:pt x="1244918" y="124778"/>
                    <a:pt x="1236345" y="128588"/>
                    <a:pt x="1224915" y="128588"/>
                  </a:cubicBezTo>
                  <a:cubicBezTo>
                    <a:pt x="1213485" y="127635"/>
                    <a:pt x="1204913" y="123825"/>
                    <a:pt x="1199198" y="116205"/>
                  </a:cubicBezTo>
                  <a:moveTo>
                    <a:pt x="1256348" y="154305"/>
                  </a:moveTo>
                  <a:cubicBezTo>
                    <a:pt x="1265873" y="150495"/>
                    <a:pt x="1273493" y="145733"/>
                    <a:pt x="1280160" y="138113"/>
                  </a:cubicBezTo>
                  <a:cubicBezTo>
                    <a:pt x="1286828" y="131445"/>
                    <a:pt x="1291590" y="122873"/>
                    <a:pt x="1295400" y="113348"/>
                  </a:cubicBezTo>
                  <a:cubicBezTo>
                    <a:pt x="1299210" y="103823"/>
                    <a:pt x="1301115" y="92393"/>
                    <a:pt x="1301115" y="80010"/>
                  </a:cubicBezTo>
                  <a:cubicBezTo>
                    <a:pt x="1301115" y="67628"/>
                    <a:pt x="1299210" y="57150"/>
                    <a:pt x="1296353" y="46672"/>
                  </a:cubicBezTo>
                  <a:cubicBezTo>
                    <a:pt x="1293495" y="36195"/>
                    <a:pt x="1287780" y="28575"/>
                    <a:pt x="1281113" y="21908"/>
                  </a:cubicBezTo>
                  <a:cubicBezTo>
                    <a:pt x="1274445" y="15240"/>
                    <a:pt x="1266825" y="9525"/>
                    <a:pt x="1257300" y="6668"/>
                  </a:cubicBezTo>
                  <a:cubicBezTo>
                    <a:pt x="1247775" y="2858"/>
                    <a:pt x="1237298" y="953"/>
                    <a:pt x="1225868" y="953"/>
                  </a:cubicBezTo>
                  <a:cubicBezTo>
                    <a:pt x="1214438" y="953"/>
                    <a:pt x="1203960" y="2858"/>
                    <a:pt x="1194435" y="6668"/>
                  </a:cubicBezTo>
                  <a:cubicBezTo>
                    <a:pt x="1184910" y="10478"/>
                    <a:pt x="1177290" y="15240"/>
                    <a:pt x="1170623" y="21908"/>
                  </a:cubicBezTo>
                  <a:cubicBezTo>
                    <a:pt x="1163955" y="28575"/>
                    <a:pt x="1159193" y="37147"/>
                    <a:pt x="1155383" y="46672"/>
                  </a:cubicBezTo>
                  <a:cubicBezTo>
                    <a:pt x="1151573" y="56197"/>
                    <a:pt x="1149668" y="67628"/>
                    <a:pt x="1149668" y="80010"/>
                  </a:cubicBezTo>
                  <a:cubicBezTo>
                    <a:pt x="1149668" y="105728"/>
                    <a:pt x="1156335" y="124778"/>
                    <a:pt x="1169670" y="139065"/>
                  </a:cubicBezTo>
                  <a:cubicBezTo>
                    <a:pt x="1183005" y="152400"/>
                    <a:pt x="1201103" y="160020"/>
                    <a:pt x="1225868" y="160020"/>
                  </a:cubicBezTo>
                  <a:cubicBezTo>
                    <a:pt x="1236345" y="160020"/>
                    <a:pt x="1246823" y="158115"/>
                    <a:pt x="1256348" y="154305"/>
                  </a:cubicBezTo>
                  <a:moveTo>
                    <a:pt x="1086803" y="100965"/>
                  </a:moveTo>
                  <a:cubicBezTo>
                    <a:pt x="1085850" y="109538"/>
                    <a:pt x="1083945" y="116205"/>
                    <a:pt x="1079183" y="120968"/>
                  </a:cubicBezTo>
                  <a:cubicBezTo>
                    <a:pt x="1074420" y="125730"/>
                    <a:pt x="1068705" y="127635"/>
                    <a:pt x="1061085" y="127635"/>
                  </a:cubicBezTo>
                  <a:cubicBezTo>
                    <a:pt x="1055370" y="127635"/>
                    <a:pt x="1049655" y="126683"/>
                    <a:pt x="1045845" y="123825"/>
                  </a:cubicBezTo>
                  <a:cubicBezTo>
                    <a:pt x="1042035" y="120968"/>
                    <a:pt x="1038225" y="118110"/>
                    <a:pt x="1036320" y="113348"/>
                  </a:cubicBezTo>
                  <a:cubicBezTo>
                    <a:pt x="1034415" y="108585"/>
                    <a:pt x="1032510" y="103823"/>
                    <a:pt x="1031558" y="98108"/>
                  </a:cubicBezTo>
                  <a:cubicBezTo>
                    <a:pt x="1030605" y="92393"/>
                    <a:pt x="1029653" y="86678"/>
                    <a:pt x="1029653" y="80010"/>
                  </a:cubicBezTo>
                  <a:cubicBezTo>
                    <a:pt x="1029653" y="74295"/>
                    <a:pt x="1030605" y="67628"/>
                    <a:pt x="1031558" y="62865"/>
                  </a:cubicBezTo>
                  <a:cubicBezTo>
                    <a:pt x="1032510" y="57150"/>
                    <a:pt x="1034415" y="52388"/>
                    <a:pt x="1036320" y="47625"/>
                  </a:cubicBezTo>
                  <a:cubicBezTo>
                    <a:pt x="1038225" y="42863"/>
                    <a:pt x="1042035" y="40005"/>
                    <a:pt x="1045845" y="37147"/>
                  </a:cubicBezTo>
                  <a:cubicBezTo>
                    <a:pt x="1049655" y="34290"/>
                    <a:pt x="1054418" y="33338"/>
                    <a:pt x="1061085" y="33338"/>
                  </a:cubicBezTo>
                  <a:cubicBezTo>
                    <a:pt x="1069658" y="33338"/>
                    <a:pt x="1075373" y="35243"/>
                    <a:pt x="1079183" y="40005"/>
                  </a:cubicBezTo>
                  <a:cubicBezTo>
                    <a:pt x="1082993" y="44768"/>
                    <a:pt x="1084898" y="50483"/>
                    <a:pt x="1085850" y="58103"/>
                  </a:cubicBezTo>
                  <a:lnTo>
                    <a:pt x="1125855" y="52388"/>
                  </a:lnTo>
                  <a:cubicBezTo>
                    <a:pt x="1124903" y="44768"/>
                    <a:pt x="1122998" y="38100"/>
                    <a:pt x="1120140" y="31433"/>
                  </a:cubicBezTo>
                  <a:cubicBezTo>
                    <a:pt x="1117283" y="24765"/>
                    <a:pt x="1113473" y="20003"/>
                    <a:pt x="1107758" y="15240"/>
                  </a:cubicBezTo>
                  <a:cubicBezTo>
                    <a:pt x="1102995" y="10478"/>
                    <a:pt x="1096328" y="6668"/>
                    <a:pt x="1088708" y="4763"/>
                  </a:cubicBezTo>
                  <a:cubicBezTo>
                    <a:pt x="1081088" y="1905"/>
                    <a:pt x="1072515" y="953"/>
                    <a:pt x="1062038" y="953"/>
                  </a:cubicBezTo>
                  <a:cubicBezTo>
                    <a:pt x="1050608" y="953"/>
                    <a:pt x="1040130" y="2858"/>
                    <a:pt x="1030605" y="6668"/>
                  </a:cubicBezTo>
                  <a:cubicBezTo>
                    <a:pt x="1021080" y="10478"/>
                    <a:pt x="1013460" y="16193"/>
                    <a:pt x="1007745" y="22860"/>
                  </a:cubicBezTo>
                  <a:cubicBezTo>
                    <a:pt x="1001078" y="29528"/>
                    <a:pt x="996315" y="38100"/>
                    <a:pt x="993458" y="47625"/>
                  </a:cubicBezTo>
                  <a:cubicBezTo>
                    <a:pt x="990600" y="57150"/>
                    <a:pt x="988695" y="68580"/>
                    <a:pt x="988695" y="80010"/>
                  </a:cubicBezTo>
                  <a:cubicBezTo>
                    <a:pt x="988695" y="91440"/>
                    <a:pt x="989647" y="102870"/>
                    <a:pt x="992505" y="112395"/>
                  </a:cubicBezTo>
                  <a:cubicBezTo>
                    <a:pt x="995363" y="121920"/>
                    <a:pt x="1000125" y="130493"/>
                    <a:pt x="1005840" y="137160"/>
                  </a:cubicBezTo>
                  <a:cubicBezTo>
                    <a:pt x="1011555" y="143828"/>
                    <a:pt x="1019175" y="149543"/>
                    <a:pt x="1028700" y="153353"/>
                  </a:cubicBezTo>
                  <a:cubicBezTo>
                    <a:pt x="1038225" y="157163"/>
                    <a:pt x="1048703" y="159068"/>
                    <a:pt x="1061085" y="159068"/>
                  </a:cubicBezTo>
                  <a:cubicBezTo>
                    <a:pt x="1082993" y="159068"/>
                    <a:pt x="1099185" y="153353"/>
                    <a:pt x="1109663" y="142875"/>
                  </a:cubicBezTo>
                  <a:cubicBezTo>
                    <a:pt x="1120140" y="132398"/>
                    <a:pt x="1126808" y="118110"/>
                    <a:pt x="1127760" y="100013"/>
                  </a:cubicBezTo>
                  <a:lnTo>
                    <a:pt x="1086803" y="100013"/>
                  </a:lnTo>
                  <a:close/>
                  <a:moveTo>
                    <a:pt x="921068" y="155258"/>
                  </a:moveTo>
                  <a:lnTo>
                    <a:pt x="962025" y="155258"/>
                  </a:lnTo>
                  <a:lnTo>
                    <a:pt x="962025" y="109538"/>
                  </a:lnTo>
                  <a:lnTo>
                    <a:pt x="921068" y="109538"/>
                  </a:lnTo>
                  <a:lnTo>
                    <a:pt x="921068" y="155258"/>
                  </a:lnTo>
                  <a:close/>
                  <a:moveTo>
                    <a:pt x="671513" y="155258"/>
                  </a:moveTo>
                  <a:lnTo>
                    <a:pt x="711518" y="155258"/>
                  </a:lnTo>
                  <a:lnTo>
                    <a:pt x="711518" y="65723"/>
                  </a:lnTo>
                  <a:cubicBezTo>
                    <a:pt x="711518" y="60960"/>
                    <a:pt x="712470" y="57150"/>
                    <a:pt x="714375" y="53340"/>
                  </a:cubicBezTo>
                  <a:cubicBezTo>
                    <a:pt x="716280" y="49530"/>
                    <a:pt x="718185" y="46672"/>
                    <a:pt x="721043" y="43815"/>
                  </a:cubicBezTo>
                  <a:cubicBezTo>
                    <a:pt x="723900" y="40958"/>
                    <a:pt x="727710" y="38100"/>
                    <a:pt x="730568" y="37147"/>
                  </a:cubicBezTo>
                  <a:cubicBezTo>
                    <a:pt x="734378" y="36195"/>
                    <a:pt x="737235" y="35243"/>
                    <a:pt x="741998" y="35243"/>
                  </a:cubicBezTo>
                  <a:cubicBezTo>
                    <a:pt x="744855" y="35243"/>
                    <a:pt x="746760" y="35243"/>
                    <a:pt x="749618" y="36195"/>
                  </a:cubicBezTo>
                  <a:cubicBezTo>
                    <a:pt x="751523" y="37147"/>
                    <a:pt x="753428" y="38100"/>
                    <a:pt x="755333" y="40005"/>
                  </a:cubicBezTo>
                  <a:cubicBezTo>
                    <a:pt x="757238" y="41910"/>
                    <a:pt x="758190" y="44768"/>
                    <a:pt x="759143" y="47625"/>
                  </a:cubicBezTo>
                  <a:cubicBezTo>
                    <a:pt x="760095" y="51435"/>
                    <a:pt x="761048" y="55245"/>
                    <a:pt x="761048" y="60960"/>
                  </a:cubicBezTo>
                  <a:lnTo>
                    <a:pt x="761048" y="155258"/>
                  </a:lnTo>
                  <a:lnTo>
                    <a:pt x="801053" y="155258"/>
                  </a:lnTo>
                  <a:lnTo>
                    <a:pt x="801053" y="63818"/>
                  </a:lnTo>
                  <a:cubicBezTo>
                    <a:pt x="801053" y="60008"/>
                    <a:pt x="802005" y="56197"/>
                    <a:pt x="803910" y="53340"/>
                  </a:cubicBezTo>
                  <a:cubicBezTo>
                    <a:pt x="805815" y="49530"/>
                    <a:pt x="807720" y="46672"/>
                    <a:pt x="810578" y="43815"/>
                  </a:cubicBezTo>
                  <a:cubicBezTo>
                    <a:pt x="813435" y="40958"/>
                    <a:pt x="817245" y="38100"/>
                    <a:pt x="820103" y="37147"/>
                  </a:cubicBezTo>
                  <a:cubicBezTo>
                    <a:pt x="822960" y="36195"/>
                    <a:pt x="826770" y="35243"/>
                    <a:pt x="831533" y="35243"/>
                  </a:cubicBezTo>
                  <a:cubicBezTo>
                    <a:pt x="834390" y="35243"/>
                    <a:pt x="836295" y="35243"/>
                    <a:pt x="839153" y="36195"/>
                  </a:cubicBezTo>
                  <a:cubicBezTo>
                    <a:pt x="841058" y="37147"/>
                    <a:pt x="842963" y="38100"/>
                    <a:pt x="844868" y="40005"/>
                  </a:cubicBezTo>
                  <a:cubicBezTo>
                    <a:pt x="846772" y="41910"/>
                    <a:pt x="847725" y="44768"/>
                    <a:pt x="848678" y="47625"/>
                  </a:cubicBezTo>
                  <a:cubicBezTo>
                    <a:pt x="849630" y="51435"/>
                    <a:pt x="849630" y="55245"/>
                    <a:pt x="849630" y="60960"/>
                  </a:cubicBezTo>
                  <a:lnTo>
                    <a:pt x="849630" y="155258"/>
                  </a:lnTo>
                  <a:lnTo>
                    <a:pt x="889635" y="155258"/>
                  </a:lnTo>
                  <a:lnTo>
                    <a:pt x="889635" y="55245"/>
                  </a:lnTo>
                  <a:cubicBezTo>
                    <a:pt x="889635" y="36195"/>
                    <a:pt x="885825" y="22860"/>
                    <a:pt x="878205" y="14288"/>
                  </a:cubicBezTo>
                  <a:cubicBezTo>
                    <a:pt x="870585" y="5715"/>
                    <a:pt x="859155" y="1905"/>
                    <a:pt x="843915" y="1905"/>
                  </a:cubicBezTo>
                  <a:cubicBezTo>
                    <a:pt x="834390" y="1905"/>
                    <a:pt x="826770" y="3810"/>
                    <a:pt x="819150" y="7620"/>
                  </a:cubicBezTo>
                  <a:cubicBezTo>
                    <a:pt x="811530" y="11430"/>
                    <a:pt x="803910" y="18098"/>
                    <a:pt x="797243" y="27623"/>
                  </a:cubicBezTo>
                  <a:cubicBezTo>
                    <a:pt x="794385" y="19050"/>
                    <a:pt x="789623" y="12383"/>
                    <a:pt x="782955" y="8573"/>
                  </a:cubicBezTo>
                  <a:cubicBezTo>
                    <a:pt x="776288" y="4763"/>
                    <a:pt x="766763" y="1905"/>
                    <a:pt x="756285" y="1905"/>
                  </a:cubicBezTo>
                  <a:cubicBezTo>
                    <a:pt x="747713" y="1905"/>
                    <a:pt x="740093" y="3810"/>
                    <a:pt x="732473" y="7620"/>
                  </a:cubicBezTo>
                  <a:cubicBezTo>
                    <a:pt x="724853" y="11430"/>
                    <a:pt x="718185" y="18098"/>
                    <a:pt x="713423" y="25718"/>
                  </a:cubicBezTo>
                  <a:lnTo>
                    <a:pt x="713423" y="5715"/>
                  </a:lnTo>
                  <a:lnTo>
                    <a:pt x="674370" y="5715"/>
                  </a:lnTo>
                  <a:lnTo>
                    <a:pt x="674370" y="155258"/>
                  </a:lnTo>
                  <a:close/>
                  <a:moveTo>
                    <a:pt x="541973" y="116205"/>
                  </a:moveTo>
                  <a:cubicBezTo>
                    <a:pt x="536258" y="108585"/>
                    <a:pt x="533400" y="96203"/>
                    <a:pt x="533400" y="80963"/>
                  </a:cubicBezTo>
                  <a:cubicBezTo>
                    <a:pt x="533400" y="65723"/>
                    <a:pt x="536258" y="54293"/>
                    <a:pt x="541973" y="45720"/>
                  </a:cubicBezTo>
                  <a:cubicBezTo>
                    <a:pt x="547688" y="38100"/>
                    <a:pt x="556260" y="33338"/>
                    <a:pt x="567690" y="33338"/>
                  </a:cubicBezTo>
                  <a:cubicBezTo>
                    <a:pt x="579120" y="33338"/>
                    <a:pt x="587693" y="37147"/>
                    <a:pt x="593408" y="45720"/>
                  </a:cubicBezTo>
                  <a:cubicBezTo>
                    <a:pt x="599123" y="53340"/>
                    <a:pt x="601980" y="65723"/>
                    <a:pt x="601980" y="80963"/>
                  </a:cubicBezTo>
                  <a:cubicBezTo>
                    <a:pt x="601980" y="96203"/>
                    <a:pt x="599123" y="107633"/>
                    <a:pt x="593408" y="116205"/>
                  </a:cubicBezTo>
                  <a:cubicBezTo>
                    <a:pt x="587693" y="124778"/>
                    <a:pt x="579120" y="128588"/>
                    <a:pt x="567690" y="128588"/>
                  </a:cubicBezTo>
                  <a:cubicBezTo>
                    <a:pt x="555308" y="127635"/>
                    <a:pt x="546735" y="123825"/>
                    <a:pt x="541973" y="116205"/>
                  </a:cubicBezTo>
                  <a:moveTo>
                    <a:pt x="598170" y="154305"/>
                  </a:moveTo>
                  <a:cubicBezTo>
                    <a:pt x="607695" y="150495"/>
                    <a:pt x="615315" y="145733"/>
                    <a:pt x="621983" y="138113"/>
                  </a:cubicBezTo>
                  <a:cubicBezTo>
                    <a:pt x="628650" y="131445"/>
                    <a:pt x="633413" y="122873"/>
                    <a:pt x="637223" y="113348"/>
                  </a:cubicBezTo>
                  <a:cubicBezTo>
                    <a:pt x="641033" y="103823"/>
                    <a:pt x="642938" y="92393"/>
                    <a:pt x="642938" y="80010"/>
                  </a:cubicBezTo>
                  <a:cubicBezTo>
                    <a:pt x="642938" y="67628"/>
                    <a:pt x="641033" y="57150"/>
                    <a:pt x="638175" y="46672"/>
                  </a:cubicBezTo>
                  <a:cubicBezTo>
                    <a:pt x="635318" y="36195"/>
                    <a:pt x="629603" y="28575"/>
                    <a:pt x="622935" y="21908"/>
                  </a:cubicBezTo>
                  <a:cubicBezTo>
                    <a:pt x="616268" y="15240"/>
                    <a:pt x="608648" y="9525"/>
                    <a:pt x="599123" y="6668"/>
                  </a:cubicBezTo>
                  <a:cubicBezTo>
                    <a:pt x="589598" y="2858"/>
                    <a:pt x="579120" y="953"/>
                    <a:pt x="567690" y="953"/>
                  </a:cubicBezTo>
                  <a:cubicBezTo>
                    <a:pt x="556260" y="953"/>
                    <a:pt x="545783" y="2858"/>
                    <a:pt x="536258" y="6668"/>
                  </a:cubicBezTo>
                  <a:cubicBezTo>
                    <a:pt x="526733" y="10478"/>
                    <a:pt x="519113" y="15240"/>
                    <a:pt x="512445" y="21908"/>
                  </a:cubicBezTo>
                  <a:cubicBezTo>
                    <a:pt x="505778" y="28575"/>
                    <a:pt x="501015" y="37147"/>
                    <a:pt x="497205" y="46672"/>
                  </a:cubicBezTo>
                  <a:cubicBezTo>
                    <a:pt x="493395" y="56197"/>
                    <a:pt x="491490" y="67628"/>
                    <a:pt x="491490" y="80010"/>
                  </a:cubicBezTo>
                  <a:cubicBezTo>
                    <a:pt x="491490" y="105728"/>
                    <a:pt x="498158" y="124778"/>
                    <a:pt x="511492" y="139065"/>
                  </a:cubicBezTo>
                  <a:cubicBezTo>
                    <a:pt x="524828" y="152400"/>
                    <a:pt x="542925" y="160020"/>
                    <a:pt x="566738" y="160020"/>
                  </a:cubicBezTo>
                  <a:cubicBezTo>
                    <a:pt x="579120" y="160020"/>
                    <a:pt x="589598" y="158115"/>
                    <a:pt x="598170" y="154305"/>
                  </a:cubicBezTo>
                  <a:moveTo>
                    <a:pt x="429578" y="100965"/>
                  </a:moveTo>
                  <a:cubicBezTo>
                    <a:pt x="428625" y="109538"/>
                    <a:pt x="425767" y="116205"/>
                    <a:pt x="421958" y="120968"/>
                  </a:cubicBezTo>
                  <a:cubicBezTo>
                    <a:pt x="417195" y="125730"/>
                    <a:pt x="411480" y="127635"/>
                    <a:pt x="403860" y="127635"/>
                  </a:cubicBezTo>
                  <a:cubicBezTo>
                    <a:pt x="398145" y="127635"/>
                    <a:pt x="392430" y="126683"/>
                    <a:pt x="388620" y="123825"/>
                  </a:cubicBezTo>
                  <a:cubicBezTo>
                    <a:pt x="384810" y="120968"/>
                    <a:pt x="381000" y="118110"/>
                    <a:pt x="379095" y="113348"/>
                  </a:cubicBezTo>
                  <a:cubicBezTo>
                    <a:pt x="377190" y="108585"/>
                    <a:pt x="375285" y="103823"/>
                    <a:pt x="374333" y="98108"/>
                  </a:cubicBezTo>
                  <a:cubicBezTo>
                    <a:pt x="373380" y="92393"/>
                    <a:pt x="372428" y="86678"/>
                    <a:pt x="372428" y="80010"/>
                  </a:cubicBezTo>
                  <a:cubicBezTo>
                    <a:pt x="372428" y="74295"/>
                    <a:pt x="373380" y="67628"/>
                    <a:pt x="374333" y="62865"/>
                  </a:cubicBezTo>
                  <a:cubicBezTo>
                    <a:pt x="375285" y="57150"/>
                    <a:pt x="377190" y="52388"/>
                    <a:pt x="379095" y="47625"/>
                  </a:cubicBezTo>
                  <a:cubicBezTo>
                    <a:pt x="381000" y="42863"/>
                    <a:pt x="384810" y="40005"/>
                    <a:pt x="388620" y="37147"/>
                  </a:cubicBezTo>
                  <a:cubicBezTo>
                    <a:pt x="392430" y="34290"/>
                    <a:pt x="398145" y="33338"/>
                    <a:pt x="403860" y="33338"/>
                  </a:cubicBezTo>
                  <a:cubicBezTo>
                    <a:pt x="412433" y="33338"/>
                    <a:pt x="418148" y="35243"/>
                    <a:pt x="421958" y="40005"/>
                  </a:cubicBezTo>
                  <a:cubicBezTo>
                    <a:pt x="425767" y="44768"/>
                    <a:pt x="427673" y="50483"/>
                    <a:pt x="428625" y="58103"/>
                  </a:cubicBezTo>
                  <a:lnTo>
                    <a:pt x="468630" y="52388"/>
                  </a:lnTo>
                  <a:cubicBezTo>
                    <a:pt x="467678" y="44768"/>
                    <a:pt x="465773" y="38100"/>
                    <a:pt x="462915" y="31433"/>
                  </a:cubicBezTo>
                  <a:cubicBezTo>
                    <a:pt x="460058" y="24765"/>
                    <a:pt x="456248" y="20003"/>
                    <a:pt x="450533" y="15240"/>
                  </a:cubicBezTo>
                  <a:cubicBezTo>
                    <a:pt x="445770" y="10478"/>
                    <a:pt x="439103" y="6668"/>
                    <a:pt x="431483" y="4763"/>
                  </a:cubicBezTo>
                  <a:cubicBezTo>
                    <a:pt x="423863" y="1905"/>
                    <a:pt x="415290" y="953"/>
                    <a:pt x="404813" y="953"/>
                  </a:cubicBezTo>
                  <a:cubicBezTo>
                    <a:pt x="393383" y="953"/>
                    <a:pt x="382905" y="2858"/>
                    <a:pt x="373380" y="6668"/>
                  </a:cubicBezTo>
                  <a:cubicBezTo>
                    <a:pt x="363855" y="10478"/>
                    <a:pt x="356235" y="16193"/>
                    <a:pt x="350520" y="22860"/>
                  </a:cubicBezTo>
                  <a:cubicBezTo>
                    <a:pt x="343853" y="29528"/>
                    <a:pt x="339090" y="38100"/>
                    <a:pt x="336233" y="47625"/>
                  </a:cubicBezTo>
                  <a:cubicBezTo>
                    <a:pt x="333375" y="57150"/>
                    <a:pt x="331470" y="68580"/>
                    <a:pt x="331470" y="80010"/>
                  </a:cubicBezTo>
                  <a:cubicBezTo>
                    <a:pt x="331470" y="91440"/>
                    <a:pt x="333375" y="102870"/>
                    <a:pt x="336233" y="112395"/>
                  </a:cubicBezTo>
                  <a:cubicBezTo>
                    <a:pt x="339090" y="121920"/>
                    <a:pt x="343853" y="130493"/>
                    <a:pt x="349567" y="137160"/>
                  </a:cubicBezTo>
                  <a:cubicBezTo>
                    <a:pt x="355283" y="143828"/>
                    <a:pt x="362903" y="149543"/>
                    <a:pt x="372428" y="153353"/>
                  </a:cubicBezTo>
                  <a:cubicBezTo>
                    <a:pt x="381953" y="157163"/>
                    <a:pt x="392430" y="159068"/>
                    <a:pt x="404813" y="159068"/>
                  </a:cubicBezTo>
                  <a:cubicBezTo>
                    <a:pt x="426720" y="159068"/>
                    <a:pt x="442913" y="153353"/>
                    <a:pt x="453390" y="142875"/>
                  </a:cubicBezTo>
                  <a:cubicBezTo>
                    <a:pt x="463867" y="132398"/>
                    <a:pt x="470535" y="118110"/>
                    <a:pt x="471488" y="100013"/>
                  </a:cubicBezTo>
                  <a:lnTo>
                    <a:pt x="429578" y="100013"/>
                  </a:lnTo>
                  <a:close/>
                  <a:moveTo>
                    <a:pt x="203835" y="63818"/>
                  </a:moveTo>
                  <a:cubicBezTo>
                    <a:pt x="203835" y="59055"/>
                    <a:pt x="204788" y="55245"/>
                    <a:pt x="206692" y="51435"/>
                  </a:cubicBezTo>
                  <a:cubicBezTo>
                    <a:pt x="208598" y="47625"/>
                    <a:pt x="210502" y="43815"/>
                    <a:pt x="213360" y="40958"/>
                  </a:cubicBezTo>
                  <a:cubicBezTo>
                    <a:pt x="216217" y="38100"/>
                    <a:pt x="219075" y="35243"/>
                    <a:pt x="223838" y="34290"/>
                  </a:cubicBezTo>
                  <a:cubicBezTo>
                    <a:pt x="227648" y="32385"/>
                    <a:pt x="232410" y="31433"/>
                    <a:pt x="238125" y="31433"/>
                  </a:cubicBezTo>
                  <a:cubicBezTo>
                    <a:pt x="248602" y="31433"/>
                    <a:pt x="256223" y="34290"/>
                    <a:pt x="261938" y="40005"/>
                  </a:cubicBezTo>
                  <a:cubicBezTo>
                    <a:pt x="266700" y="45720"/>
                    <a:pt x="269558" y="53340"/>
                    <a:pt x="269558" y="63818"/>
                  </a:cubicBezTo>
                  <a:lnTo>
                    <a:pt x="203835" y="63818"/>
                  </a:lnTo>
                  <a:close/>
                  <a:moveTo>
                    <a:pt x="266700" y="108585"/>
                  </a:moveTo>
                  <a:cubicBezTo>
                    <a:pt x="263842" y="121920"/>
                    <a:pt x="254317" y="128588"/>
                    <a:pt x="239077" y="128588"/>
                  </a:cubicBezTo>
                  <a:cubicBezTo>
                    <a:pt x="227648" y="128588"/>
                    <a:pt x="219075" y="124778"/>
                    <a:pt x="213360" y="118110"/>
                  </a:cubicBezTo>
                  <a:cubicBezTo>
                    <a:pt x="207645" y="111443"/>
                    <a:pt x="204788" y="101918"/>
                    <a:pt x="203835" y="89535"/>
                  </a:cubicBezTo>
                  <a:lnTo>
                    <a:pt x="307658" y="89535"/>
                  </a:lnTo>
                  <a:lnTo>
                    <a:pt x="307658" y="73343"/>
                  </a:lnTo>
                  <a:cubicBezTo>
                    <a:pt x="307658" y="51435"/>
                    <a:pt x="301942" y="33338"/>
                    <a:pt x="290513" y="20003"/>
                  </a:cubicBezTo>
                  <a:cubicBezTo>
                    <a:pt x="279083" y="6668"/>
                    <a:pt x="261938" y="0"/>
                    <a:pt x="239077" y="0"/>
                  </a:cubicBezTo>
                  <a:cubicBezTo>
                    <a:pt x="227648" y="0"/>
                    <a:pt x="218123" y="1905"/>
                    <a:pt x="208598" y="5715"/>
                  </a:cubicBezTo>
                  <a:cubicBezTo>
                    <a:pt x="199073" y="9525"/>
                    <a:pt x="191452" y="14288"/>
                    <a:pt x="184785" y="20955"/>
                  </a:cubicBezTo>
                  <a:cubicBezTo>
                    <a:pt x="178118" y="27623"/>
                    <a:pt x="173355" y="36195"/>
                    <a:pt x="169545" y="45720"/>
                  </a:cubicBezTo>
                  <a:cubicBezTo>
                    <a:pt x="165735" y="55245"/>
                    <a:pt x="163830" y="66675"/>
                    <a:pt x="163830" y="79058"/>
                  </a:cubicBezTo>
                  <a:cubicBezTo>
                    <a:pt x="163830" y="103823"/>
                    <a:pt x="170498" y="123825"/>
                    <a:pt x="182880" y="137160"/>
                  </a:cubicBezTo>
                  <a:cubicBezTo>
                    <a:pt x="195263" y="150495"/>
                    <a:pt x="214313" y="158115"/>
                    <a:pt x="239077" y="158115"/>
                  </a:cubicBezTo>
                  <a:cubicBezTo>
                    <a:pt x="260033" y="158115"/>
                    <a:pt x="275273" y="153353"/>
                    <a:pt x="285750" y="144780"/>
                  </a:cubicBezTo>
                  <a:cubicBezTo>
                    <a:pt x="296228" y="136208"/>
                    <a:pt x="302895" y="123825"/>
                    <a:pt x="305753" y="106680"/>
                  </a:cubicBezTo>
                  <a:lnTo>
                    <a:pt x="266700" y="106680"/>
                  </a:lnTo>
                  <a:close/>
                  <a:moveTo>
                    <a:pt x="97155" y="96203"/>
                  </a:moveTo>
                  <a:cubicBezTo>
                    <a:pt x="97155" y="101918"/>
                    <a:pt x="96202" y="107633"/>
                    <a:pt x="93345" y="111443"/>
                  </a:cubicBezTo>
                  <a:cubicBezTo>
                    <a:pt x="91440" y="115253"/>
                    <a:pt x="88582" y="119063"/>
                    <a:pt x="84773" y="121920"/>
                  </a:cubicBezTo>
                  <a:cubicBezTo>
                    <a:pt x="78105" y="126683"/>
                    <a:pt x="69532" y="129540"/>
                    <a:pt x="60007" y="129540"/>
                  </a:cubicBezTo>
                  <a:cubicBezTo>
                    <a:pt x="54293" y="129540"/>
                    <a:pt x="49530" y="127635"/>
                    <a:pt x="45720" y="124778"/>
                  </a:cubicBezTo>
                  <a:cubicBezTo>
                    <a:pt x="41910" y="121920"/>
                    <a:pt x="40957" y="118110"/>
                    <a:pt x="40957" y="113348"/>
                  </a:cubicBezTo>
                  <a:cubicBezTo>
                    <a:pt x="40957" y="110490"/>
                    <a:pt x="40957" y="106680"/>
                    <a:pt x="42863" y="104775"/>
                  </a:cubicBezTo>
                  <a:cubicBezTo>
                    <a:pt x="43815" y="101918"/>
                    <a:pt x="45720" y="100013"/>
                    <a:pt x="48577" y="98108"/>
                  </a:cubicBezTo>
                  <a:cubicBezTo>
                    <a:pt x="51435" y="96203"/>
                    <a:pt x="55245" y="94298"/>
                    <a:pt x="60007" y="93345"/>
                  </a:cubicBezTo>
                  <a:cubicBezTo>
                    <a:pt x="64770" y="92393"/>
                    <a:pt x="72390" y="91440"/>
                    <a:pt x="80010" y="90488"/>
                  </a:cubicBezTo>
                  <a:lnTo>
                    <a:pt x="98107" y="89535"/>
                  </a:lnTo>
                  <a:lnTo>
                    <a:pt x="98107" y="96203"/>
                  </a:lnTo>
                  <a:close/>
                  <a:moveTo>
                    <a:pt x="98107" y="155258"/>
                  </a:moveTo>
                  <a:lnTo>
                    <a:pt x="136208" y="155258"/>
                  </a:lnTo>
                  <a:lnTo>
                    <a:pt x="136208" y="60960"/>
                  </a:lnTo>
                  <a:cubicBezTo>
                    <a:pt x="136208" y="51435"/>
                    <a:pt x="135255" y="43815"/>
                    <a:pt x="133350" y="36195"/>
                  </a:cubicBezTo>
                  <a:cubicBezTo>
                    <a:pt x="131445" y="28575"/>
                    <a:pt x="127635" y="22860"/>
                    <a:pt x="122873" y="17145"/>
                  </a:cubicBezTo>
                  <a:cubicBezTo>
                    <a:pt x="118110" y="12383"/>
                    <a:pt x="111443" y="7620"/>
                    <a:pt x="103823" y="5715"/>
                  </a:cubicBezTo>
                  <a:cubicBezTo>
                    <a:pt x="96202" y="3810"/>
                    <a:pt x="85725" y="1905"/>
                    <a:pt x="74295" y="1905"/>
                  </a:cubicBezTo>
                  <a:cubicBezTo>
                    <a:pt x="55245" y="1905"/>
                    <a:pt x="40957" y="5715"/>
                    <a:pt x="29527" y="12383"/>
                  </a:cubicBezTo>
                  <a:cubicBezTo>
                    <a:pt x="18098" y="19050"/>
                    <a:pt x="11430" y="30480"/>
                    <a:pt x="8573" y="46672"/>
                  </a:cubicBezTo>
                  <a:lnTo>
                    <a:pt x="44768" y="50483"/>
                  </a:lnTo>
                  <a:cubicBezTo>
                    <a:pt x="46673" y="38100"/>
                    <a:pt x="56198" y="32385"/>
                    <a:pt x="71438" y="32385"/>
                  </a:cubicBezTo>
                  <a:cubicBezTo>
                    <a:pt x="78105" y="32385"/>
                    <a:pt x="83820" y="34290"/>
                    <a:pt x="89535" y="37147"/>
                  </a:cubicBezTo>
                  <a:cubicBezTo>
                    <a:pt x="94298" y="40958"/>
                    <a:pt x="97155" y="46672"/>
                    <a:pt x="97155" y="56197"/>
                  </a:cubicBezTo>
                  <a:lnTo>
                    <a:pt x="97155" y="62865"/>
                  </a:lnTo>
                  <a:lnTo>
                    <a:pt x="78105" y="63818"/>
                  </a:lnTo>
                  <a:cubicBezTo>
                    <a:pt x="68580" y="63818"/>
                    <a:pt x="59055" y="64770"/>
                    <a:pt x="49530" y="66675"/>
                  </a:cubicBezTo>
                  <a:cubicBezTo>
                    <a:pt x="40005" y="68580"/>
                    <a:pt x="32385" y="70485"/>
                    <a:pt x="24765" y="74295"/>
                  </a:cubicBezTo>
                  <a:cubicBezTo>
                    <a:pt x="17145" y="78105"/>
                    <a:pt x="11430" y="82868"/>
                    <a:pt x="6668" y="89535"/>
                  </a:cubicBezTo>
                  <a:cubicBezTo>
                    <a:pt x="1905" y="96203"/>
                    <a:pt x="0" y="104775"/>
                    <a:pt x="0" y="114300"/>
                  </a:cubicBezTo>
                  <a:cubicBezTo>
                    <a:pt x="0" y="121920"/>
                    <a:pt x="952" y="128588"/>
                    <a:pt x="3810" y="134303"/>
                  </a:cubicBezTo>
                  <a:cubicBezTo>
                    <a:pt x="6668" y="140018"/>
                    <a:pt x="10477" y="144780"/>
                    <a:pt x="14288" y="148590"/>
                  </a:cubicBezTo>
                  <a:cubicBezTo>
                    <a:pt x="19050" y="152400"/>
                    <a:pt x="23813" y="155258"/>
                    <a:pt x="29527" y="156210"/>
                  </a:cubicBezTo>
                  <a:cubicBezTo>
                    <a:pt x="35243" y="157163"/>
                    <a:pt x="41910" y="159068"/>
                    <a:pt x="48577" y="159068"/>
                  </a:cubicBezTo>
                  <a:cubicBezTo>
                    <a:pt x="60007" y="159068"/>
                    <a:pt x="69532" y="157163"/>
                    <a:pt x="77152" y="152400"/>
                  </a:cubicBezTo>
                  <a:cubicBezTo>
                    <a:pt x="84773" y="147638"/>
                    <a:pt x="91440" y="142875"/>
                    <a:pt x="97155" y="136208"/>
                  </a:cubicBezTo>
                  <a:lnTo>
                    <a:pt x="97155" y="15525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7527738A-EACB-4236-B557-9E49F5EA10D6}"/>
              </a:ext>
            </a:extLst>
          </p:cNvPr>
          <p:cNvSpPr/>
          <p:nvPr userDrawn="1"/>
        </p:nvSpPr>
        <p:spPr>
          <a:xfrm>
            <a:off x="292100" y="6416265"/>
            <a:ext cx="2147637" cy="201600"/>
          </a:xfrm>
          <a:custGeom>
            <a:avLst/>
            <a:gdLst>
              <a:gd name="connsiteX0" fmla="*/ 57150 w 1227772"/>
              <a:gd name="connsiteY0" fmla="*/ 42863 h 115252"/>
              <a:gd name="connsiteX1" fmla="*/ 25718 w 1227772"/>
              <a:gd name="connsiteY1" fmla="*/ 80010 h 115252"/>
              <a:gd name="connsiteX2" fmla="*/ 20955 w 1227772"/>
              <a:gd name="connsiteY2" fmla="*/ 80010 h 115252"/>
              <a:gd name="connsiteX3" fmla="*/ 20955 w 1227772"/>
              <a:gd name="connsiteY3" fmla="*/ 4763 h 115252"/>
              <a:gd name="connsiteX4" fmla="*/ 23813 w 1227772"/>
              <a:gd name="connsiteY4" fmla="*/ 4763 h 115252"/>
              <a:gd name="connsiteX5" fmla="*/ 57150 w 1227772"/>
              <a:gd name="connsiteY5" fmla="*/ 42863 h 115252"/>
              <a:gd name="connsiteX6" fmla="*/ 70485 w 1227772"/>
              <a:gd name="connsiteY6" fmla="*/ 43815 h 115252"/>
              <a:gd name="connsiteX7" fmla="*/ 27622 w 1227772"/>
              <a:gd name="connsiteY7" fmla="*/ 0 h 115252"/>
              <a:gd name="connsiteX8" fmla="*/ 0 w 1227772"/>
              <a:gd name="connsiteY8" fmla="*/ 0 h 115252"/>
              <a:gd name="connsiteX9" fmla="*/ 0 w 1227772"/>
              <a:gd name="connsiteY9" fmla="*/ 4763 h 115252"/>
              <a:gd name="connsiteX10" fmla="*/ 9525 w 1227772"/>
              <a:gd name="connsiteY10" fmla="*/ 5715 h 115252"/>
              <a:gd name="connsiteX11" fmla="*/ 9525 w 1227772"/>
              <a:gd name="connsiteY11" fmla="*/ 80963 h 115252"/>
              <a:gd name="connsiteX12" fmla="*/ 0 w 1227772"/>
              <a:gd name="connsiteY12" fmla="*/ 81915 h 115252"/>
              <a:gd name="connsiteX13" fmla="*/ 0 w 1227772"/>
              <a:gd name="connsiteY13" fmla="*/ 86677 h 115252"/>
              <a:gd name="connsiteX14" fmla="*/ 24765 w 1227772"/>
              <a:gd name="connsiteY14" fmla="*/ 86677 h 115252"/>
              <a:gd name="connsiteX15" fmla="*/ 70485 w 1227772"/>
              <a:gd name="connsiteY15" fmla="*/ 43815 h 115252"/>
              <a:gd name="connsiteX16" fmla="*/ 116205 w 1227772"/>
              <a:gd name="connsiteY16" fmla="*/ 50483 h 115252"/>
              <a:gd name="connsiteX17" fmla="*/ 91440 w 1227772"/>
              <a:gd name="connsiteY17" fmla="*/ 50483 h 115252"/>
              <a:gd name="connsiteX18" fmla="*/ 104775 w 1227772"/>
              <a:gd name="connsiteY18" fmla="*/ 32385 h 115252"/>
              <a:gd name="connsiteX19" fmla="*/ 115253 w 1227772"/>
              <a:gd name="connsiteY19" fmla="*/ 48577 h 115252"/>
              <a:gd name="connsiteX20" fmla="*/ 115253 w 1227772"/>
              <a:gd name="connsiteY20" fmla="*/ 50483 h 115252"/>
              <a:gd name="connsiteX21" fmla="*/ 126682 w 1227772"/>
              <a:gd name="connsiteY21" fmla="*/ 57150 h 115252"/>
              <a:gd name="connsiteX22" fmla="*/ 126682 w 1227772"/>
              <a:gd name="connsiteY22" fmla="*/ 52388 h 115252"/>
              <a:gd name="connsiteX23" fmla="*/ 104775 w 1227772"/>
              <a:gd name="connsiteY23" fmla="*/ 27623 h 115252"/>
              <a:gd name="connsiteX24" fmla="*/ 79057 w 1227772"/>
              <a:gd name="connsiteY24" fmla="*/ 58102 h 115252"/>
              <a:gd name="connsiteX25" fmla="*/ 103822 w 1227772"/>
              <a:gd name="connsiteY25" fmla="*/ 86677 h 115252"/>
              <a:gd name="connsiteX26" fmla="*/ 125730 w 1227772"/>
              <a:gd name="connsiteY26" fmla="*/ 71438 h 115252"/>
              <a:gd name="connsiteX27" fmla="*/ 120968 w 1227772"/>
              <a:gd name="connsiteY27" fmla="*/ 69533 h 115252"/>
              <a:gd name="connsiteX28" fmla="*/ 106680 w 1227772"/>
              <a:gd name="connsiteY28" fmla="*/ 79058 h 115252"/>
              <a:gd name="connsiteX29" fmla="*/ 91440 w 1227772"/>
              <a:gd name="connsiteY29" fmla="*/ 56198 h 115252"/>
              <a:gd name="connsiteX30" fmla="*/ 126682 w 1227772"/>
              <a:gd name="connsiteY30" fmla="*/ 56198 h 115252"/>
              <a:gd name="connsiteX31" fmla="*/ 132397 w 1227772"/>
              <a:gd name="connsiteY31" fmla="*/ 85725 h 115252"/>
              <a:gd name="connsiteX32" fmla="*/ 159068 w 1227772"/>
              <a:gd name="connsiteY32" fmla="*/ 85725 h 115252"/>
              <a:gd name="connsiteX33" fmla="*/ 159068 w 1227772"/>
              <a:gd name="connsiteY33" fmla="*/ 80963 h 115252"/>
              <a:gd name="connsiteX34" fmla="*/ 150495 w 1227772"/>
              <a:gd name="connsiteY34" fmla="*/ 80010 h 115252"/>
              <a:gd name="connsiteX35" fmla="*/ 150495 w 1227772"/>
              <a:gd name="connsiteY35" fmla="*/ 0 h 115252"/>
              <a:gd name="connsiteX36" fmla="*/ 131445 w 1227772"/>
              <a:gd name="connsiteY36" fmla="*/ 0 h 115252"/>
              <a:gd name="connsiteX37" fmla="*/ 131445 w 1227772"/>
              <a:gd name="connsiteY37" fmla="*/ 4763 h 115252"/>
              <a:gd name="connsiteX38" fmla="*/ 139065 w 1227772"/>
              <a:gd name="connsiteY38" fmla="*/ 5715 h 115252"/>
              <a:gd name="connsiteX39" fmla="*/ 139065 w 1227772"/>
              <a:gd name="connsiteY39" fmla="*/ 80010 h 115252"/>
              <a:gd name="connsiteX40" fmla="*/ 131445 w 1227772"/>
              <a:gd name="connsiteY40" fmla="*/ 80963 h 115252"/>
              <a:gd name="connsiteX41" fmla="*/ 131445 w 1227772"/>
              <a:gd name="connsiteY41" fmla="*/ 85725 h 115252"/>
              <a:gd name="connsiteX42" fmla="*/ 185738 w 1227772"/>
              <a:gd name="connsiteY42" fmla="*/ 12383 h 115252"/>
              <a:gd name="connsiteX43" fmla="*/ 178118 w 1227772"/>
              <a:gd name="connsiteY43" fmla="*/ 5715 h 115252"/>
              <a:gd name="connsiteX44" fmla="*/ 171450 w 1227772"/>
              <a:gd name="connsiteY44" fmla="*/ 12383 h 115252"/>
              <a:gd name="connsiteX45" fmla="*/ 178118 w 1227772"/>
              <a:gd name="connsiteY45" fmla="*/ 19050 h 115252"/>
              <a:gd name="connsiteX46" fmla="*/ 185738 w 1227772"/>
              <a:gd name="connsiteY46" fmla="*/ 12383 h 115252"/>
              <a:gd name="connsiteX47" fmla="*/ 166688 w 1227772"/>
              <a:gd name="connsiteY47" fmla="*/ 85725 h 115252"/>
              <a:gd name="connsiteX48" fmla="*/ 194310 w 1227772"/>
              <a:gd name="connsiteY48" fmla="*/ 85725 h 115252"/>
              <a:gd name="connsiteX49" fmla="*/ 194310 w 1227772"/>
              <a:gd name="connsiteY49" fmla="*/ 80963 h 115252"/>
              <a:gd name="connsiteX50" fmla="*/ 185738 w 1227772"/>
              <a:gd name="connsiteY50" fmla="*/ 80010 h 115252"/>
              <a:gd name="connsiteX51" fmla="*/ 185738 w 1227772"/>
              <a:gd name="connsiteY51" fmla="*/ 28575 h 115252"/>
              <a:gd name="connsiteX52" fmla="*/ 166688 w 1227772"/>
              <a:gd name="connsiteY52" fmla="*/ 28575 h 115252"/>
              <a:gd name="connsiteX53" fmla="*/ 166688 w 1227772"/>
              <a:gd name="connsiteY53" fmla="*/ 33338 h 115252"/>
              <a:gd name="connsiteX54" fmla="*/ 175260 w 1227772"/>
              <a:gd name="connsiteY54" fmla="*/ 34290 h 115252"/>
              <a:gd name="connsiteX55" fmla="*/ 175260 w 1227772"/>
              <a:gd name="connsiteY55" fmla="*/ 80963 h 115252"/>
              <a:gd name="connsiteX56" fmla="*/ 166688 w 1227772"/>
              <a:gd name="connsiteY56" fmla="*/ 81915 h 115252"/>
              <a:gd name="connsiteX57" fmla="*/ 166688 w 1227772"/>
              <a:gd name="connsiteY57" fmla="*/ 85725 h 115252"/>
              <a:gd name="connsiteX58" fmla="*/ 244793 w 1227772"/>
              <a:gd name="connsiteY58" fmla="*/ 33338 h 115252"/>
              <a:gd name="connsiteX59" fmla="*/ 250507 w 1227772"/>
              <a:gd name="connsiteY59" fmla="*/ 33338 h 115252"/>
              <a:gd name="connsiteX60" fmla="*/ 250507 w 1227772"/>
              <a:gd name="connsiteY60" fmla="*/ 28575 h 115252"/>
              <a:gd name="connsiteX61" fmla="*/ 230505 w 1227772"/>
              <a:gd name="connsiteY61" fmla="*/ 28575 h 115252"/>
              <a:gd name="connsiteX62" fmla="*/ 230505 w 1227772"/>
              <a:gd name="connsiteY62" fmla="*/ 33338 h 115252"/>
              <a:gd name="connsiteX63" fmla="*/ 238125 w 1227772"/>
              <a:gd name="connsiteY63" fmla="*/ 33338 h 115252"/>
              <a:gd name="connsiteX64" fmla="*/ 224790 w 1227772"/>
              <a:gd name="connsiteY64" fmla="*/ 73342 h 115252"/>
              <a:gd name="connsiteX65" fmla="*/ 211455 w 1227772"/>
              <a:gd name="connsiteY65" fmla="*/ 33338 h 115252"/>
              <a:gd name="connsiteX66" fmla="*/ 219075 w 1227772"/>
              <a:gd name="connsiteY66" fmla="*/ 33338 h 115252"/>
              <a:gd name="connsiteX67" fmla="*/ 219075 w 1227772"/>
              <a:gd name="connsiteY67" fmla="*/ 28575 h 115252"/>
              <a:gd name="connsiteX68" fmla="*/ 194310 w 1227772"/>
              <a:gd name="connsiteY68" fmla="*/ 28575 h 115252"/>
              <a:gd name="connsiteX69" fmla="*/ 194310 w 1227772"/>
              <a:gd name="connsiteY69" fmla="*/ 33338 h 115252"/>
              <a:gd name="connsiteX70" fmla="*/ 199072 w 1227772"/>
              <a:gd name="connsiteY70" fmla="*/ 33338 h 115252"/>
              <a:gd name="connsiteX71" fmla="*/ 217170 w 1227772"/>
              <a:gd name="connsiteY71" fmla="*/ 85725 h 115252"/>
              <a:gd name="connsiteX72" fmla="*/ 225743 w 1227772"/>
              <a:gd name="connsiteY72" fmla="*/ 85725 h 115252"/>
              <a:gd name="connsiteX73" fmla="*/ 244793 w 1227772"/>
              <a:gd name="connsiteY73" fmla="*/ 33338 h 115252"/>
              <a:gd name="connsiteX74" fmla="*/ 289560 w 1227772"/>
              <a:gd name="connsiteY74" fmla="*/ 50483 h 115252"/>
              <a:gd name="connsiteX75" fmla="*/ 264795 w 1227772"/>
              <a:gd name="connsiteY75" fmla="*/ 50483 h 115252"/>
              <a:gd name="connsiteX76" fmla="*/ 278130 w 1227772"/>
              <a:gd name="connsiteY76" fmla="*/ 32385 h 115252"/>
              <a:gd name="connsiteX77" fmla="*/ 288607 w 1227772"/>
              <a:gd name="connsiteY77" fmla="*/ 48577 h 115252"/>
              <a:gd name="connsiteX78" fmla="*/ 288607 w 1227772"/>
              <a:gd name="connsiteY78" fmla="*/ 50483 h 115252"/>
              <a:gd name="connsiteX79" fmla="*/ 300038 w 1227772"/>
              <a:gd name="connsiteY79" fmla="*/ 57150 h 115252"/>
              <a:gd name="connsiteX80" fmla="*/ 300038 w 1227772"/>
              <a:gd name="connsiteY80" fmla="*/ 52388 h 115252"/>
              <a:gd name="connsiteX81" fmla="*/ 278130 w 1227772"/>
              <a:gd name="connsiteY81" fmla="*/ 27623 h 115252"/>
              <a:gd name="connsiteX82" fmla="*/ 252413 w 1227772"/>
              <a:gd name="connsiteY82" fmla="*/ 58102 h 115252"/>
              <a:gd name="connsiteX83" fmla="*/ 277178 w 1227772"/>
              <a:gd name="connsiteY83" fmla="*/ 86677 h 115252"/>
              <a:gd name="connsiteX84" fmla="*/ 299085 w 1227772"/>
              <a:gd name="connsiteY84" fmla="*/ 71438 h 115252"/>
              <a:gd name="connsiteX85" fmla="*/ 294322 w 1227772"/>
              <a:gd name="connsiteY85" fmla="*/ 69533 h 115252"/>
              <a:gd name="connsiteX86" fmla="*/ 280035 w 1227772"/>
              <a:gd name="connsiteY86" fmla="*/ 79058 h 115252"/>
              <a:gd name="connsiteX87" fmla="*/ 264795 w 1227772"/>
              <a:gd name="connsiteY87" fmla="*/ 56198 h 115252"/>
              <a:gd name="connsiteX88" fmla="*/ 300038 w 1227772"/>
              <a:gd name="connsiteY88" fmla="*/ 56198 h 115252"/>
              <a:gd name="connsiteX89" fmla="*/ 352425 w 1227772"/>
              <a:gd name="connsiteY89" fmla="*/ 38100 h 115252"/>
              <a:gd name="connsiteX90" fmla="*/ 340995 w 1227772"/>
              <a:gd name="connsiteY90" fmla="*/ 27623 h 115252"/>
              <a:gd name="connsiteX91" fmla="*/ 324803 w 1227772"/>
              <a:gd name="connsiteY91" fmla="*/ 38100 h 115252"/>
              <a:gd name="connsiteX92" fmla="*/ 323850 w 1227772"/>
              <a:gd name="connsiteY92" fmla="*/ 28575 h 115252"/>
              <a:gd name="connsiteX93" fmla="*/ 307657 w 1227772"/>
              <a:gd name="connsiteY93" fmla="*/ 28575 h 115252"/>
              <a:gd name="connsiteX94" fmla="*/ 307657 w 1227772"/>
              <a:gd name="connsiteY94" fmla="*/ 33338 h 115252"/>
              <a:gd name="connsiteX95" fmla="*/ 315278 w 1227772"/>
              <a:gd name="connsiteY95" fmla="*/ 34290 h 115252"/>
              <a:gd name="connsiteX96" fmla="*/ 315278 w 1227772"/>
              <a:gd name="connsiteY96" fmla="*/ 80963 h 115252"/>
              <a:gd name="connsiteX97" fmla="*/ 307657 w 1227772"/>
              <a:gd name="connsiteY97" fmla="*/ 81915 h 115252"/>
              <a:gd name="connsiteX98" fmla="*/ 307657 w 1227772"/>
              <a:gd name="connsiteY98" fmla="*/ 86677 h 115252"/>
              <a:gd name="connsiteX99" fmla="*/ 338138 w 1227772"/>
              <a:gd name="connsiteY99" fmla="*/ 86677 h 115252"/>
              <a:gd name="connsiteX100" fmla="*/ 338138 w 1227772"/>
              <a:gd name="connsiteY100" fmla="*/ 81915 h 115252"/>
              <a:gd name="connsiteX101" fmla="*/ 325755 w 1227772"/>
              <a:gd name="connsiteY101" fmla="*/ 80963 h 115252"/>
              <a:gd name="connsiteX102" fmla="*/ 325755 w 1227772"/>
              <a:gd name="connsiteY102" fmla="*/ 49530 h 115252"/>
              <a:gd name="connsiteX103" fmla="*/ 337185 w 1227772"/>
              <a:gd name="connsiteY103" fmla="*/ 35242 h 115252"/>
              <a:gd name="connsiteX104" fmla="*/ 340995 w 1227772"/>
              <a:gd name="connsiteY104" fmla="*/ 38100 h 115252"/>
              <a:gd name="connsiteX105" fmla="*/ 340995 w 1227772"/>
              <a:gd name="connsiteY105" fmla="*/ 39052 h 115252"/>
              <a:gd name="connsiteX106" fmla="*/ 337185 w 1227772"/>
              <a:gd name="connsiteY106" fmla="*/ 40958 h 115252"/>
              <a:gd name="connsiteX107" fmla="*/ 344805 w 1227772"/>
              <a:gd name="connsiteY107" fmla="*/ 48577 h 115252"/>
              <a:gd name="connsiteX108" fmla="*/ 352425 w 1227772"/>
              <a:gd name="connsiteY108" fmla="*/ 38100 h 115252"/>
              <a:gd name="connsiteX109" fmla="*/ 378143 w 1227772"/>
              <a:gd name="connsiteY109" fmla="*/ 12383 h 115252"/>
              <a:gd name="connsiteX110" fmla="*/ 370522 w 1227772"/>
              <a:gd name="connsiteY110" fmla="*/ 5715 h 115252"/>
              <a:gd name="connsiteX111" fmla="*/ 363855 w 1227772"/>
              <a:gd name="connsiteY111" fmla="*/ 12383 h 115252"/>
              <a:gd name="connsiteX112" fmla="*/ 370522 w 1227772"/>
              <a:gd name="connsiteY112" fmla="*/ 19050 h 115252"/>
              <a:gd name="connsiteX113" fmla="*/ 378143 w 1227772"/>
              <a:gd name="connsiteY113" fmla="*/ 12383 h 115252"/>
              <a:gd name="connsiteX114" fmla="*/ 358140 w 1227772"/>
              <a:gd name="connsiteY114" fmla="*/ 85725 h 115252"/>
              <a:gd name="connsiteX115" fmla="*/ 385763 w 1227772"/>
              <a:gd name="connsiteY115" fmla="*/ 85725 h 115252"/>
              <a:gd name="connsiteX116" fmla="*/ 385763 w 1227772"/>
              <a:gd name="connsiteY116" fmla="*/ 80963 h 115252"/>
              <a:gd name="connsiteX117" fmla="*/ 377190 w 1227772"/>
              <a:gd name="connsiteY117" fmla="*/ 80010 h 115252"/>
              <a:gd name="connsiteX118" fmla="*/ 377190 w 1227772"/>
              <a:gd name="connsiteY118" fmla="*/ 28575 h 115252"/>
              <a:gd name="connsiteX119" fmla="*/ 358140 w 1227772"/>
              <a:gd name="connsiteY119" fmla="*/ 28575 h 115252"/>
              <a:gd name="connsiteX120" fmla="*/ 358140 w 1227772"/>
              <a:gd name="connsiteY120" fmla="*/ 33338 h 115252"/>
              <a:gd name="connsiteX121" fmla="*/ 366713 w 1227772"/>
              <a:gd name="connsiteY121" fmla="*/ 34290 h 115252"/>
              <a:gd name="connsiteX122" fmla="*/ 366713 w 1227772"/>
              <a:gd name="connsiteY122" fmla="*/ 80963 h 115252"/>
              <a:gd name="connsiteX123" fmla="*/ 358140 w 1227772"/>
              <a:gd name="connsiteY123" fmla="*/ 81915 h 115252"/>
              <a:gd name="connsiteX124" fmla="*/ 358140 w 1227772"/>
              <a:gd name="connsiteY124" fmla="*/ 85725 h 115252"/>
              <a:gd name="connsiteX125" fmla="*/ 429578 w 1227772"/>
              <a:gd name="connsiteY125" fmla="*/ 85725 h 115252"/>
              <a:gd name="connsiteX126" fmla="*/ 455295 w 1227772"/>
              <a:gd name="connsiteY126" fmla="*/ 85725 h 115252"/>
              <a:gd name="connsiteX127" fmla="*/ 455295 w 1227772"/>
              <a:gd name="connsiteY127" fmla="*/ 80963 h 115252"/>
              <a:gd name="connsiteX128" fmla="*/ 447675 w 1227772"/>
              <a:gd name="connsiteY128" fmla="*/ 80010 h 115252"/>
              <a:gd name="connsiteX129" fmla="*/ 447675 w 1227772"/>
              <a:gd name="connsiteY129" fmla="*/ 46673 h 115252"/>
              <a:gd name="connsiteX130" fmla="*/ 430530 w 1227772"/>
              <a:gd name="connsiteY130" fmla="*/ 27623 h 115252"/>
              <a:gd name="connsiteX131" fmla="*/ 410528 w 1227772"/>
              <a:gd name="connsiteY131" fmla="*/ 38100 h 115252"/>
              <a:gd name="connsiteX132" fmla="*/ 409575 w 1227772"/>
              <a:gd name="connsiteY132" fmla="*/ 28575 h 115252"/>
              <a:gd name="connsiteX133" fmla="*/ 393382 w 1227772"/>
              <a:gd name="connsiteY133" fmla="*/ 28575 h 115252"/>
              <a:gd name="connsiteX134" fmla="*/ 393382 w 1227772"/>
              <a:gd name="connsiteY134" fmla="*/ 33338 h 115252"/>
              <a:gd name="connsiteX135" fmla="*/ 401003 w 1227772"/>
              <a:gd name="connsiteY135" fmla="*/ 34290 h 115252"/>
              <a:gd name="connsiteX136" fmla="*/ 401003 w 1227772"/>
              <a:gd name="connsiteY136" fmla="*/ 80963 h 115252"/>
              <a:gd name="connsiteX137" fmla="*/ 393382 w 1227772"/>
              <a:gd name="connsiteY137" fmla="*/ 81915 h 115252"/>
              <a:gd name="connsiteX138" fmla="*/ 393382 w 1227772"/>
              <a:gd name="connsiteY138" fmla="*/ 86677 h 115252"/>
              <a:gd name="connsiteX139" fmla="*/ 419100 w 1227772"/>
              <a:gd name="connsiteY139" fmla="*/ 86677 h 115252"/>
              <a:gd name="connsiteX140" fmla="*/ 419100 w 1227772"/>
              <a:gd name="connsiteY140" fmla="*/ 81915 h 115252"/>
              <a:gd name="connsiteX141" fmla="*/ 411480 w 1227772"/>
              <a:gd name="connsiteY141" fmla="*/ 80963 h 115252"/>
              <a:gd name="connsiteX142" fmla="*/ 411480 w 1227772"/>
              <a:gd name="connsiteY142" fmla="*/ 50483 h 115252"/>
              <a:gd name="connsiteX143" fmla="*/ 425768 w 1227772"/>
              <a:gd name="connsiteY143" fmla="*/ 36195 h 115252"/>
              <a:gd name="connsiteX144" fmla="*/ 436245 w 1227772"/>
              <a:gd name="connsiteY144" fmla="*/ 48577 h 115252"/>
              <a:gd name="connsiteX145" fmla="*/ 436245 w 1227772"/>
              <a:gd name="connsiteY145" fmla="*/ 81915 h 115252"/>
              <a:gd name="connsiteX146" fmla="*/ 428625 w 1227772"/>
              <a:gd name="connsiteY146" fmla="*/ 82867 h 115252"/>
              <a:gd name="connsiteX147" fmla="*/ 428625 w 1227772"/>
              <a:gd name="connsiteY147" fmla="*/ 85725 h 115252"/>
              <a:gd name="connsiteX148" fmla="*/ 484822 w 1227772"/>
              <a:gd name="connsiteY148" fmla="*/ 87630 h 115252"/>
              <a:gd name="connsiteX149" fmla="*/ 501015 w 1227772"/>
              <a:gd name="connsiteY149" fmla="*/ 96202 h 115252"/>
              <a:gd name="connsiteX150" fmla="*/ 484822 w 1227772"/>
              <a:gd name="connsiteY150" fmla="*/ 107633 h 115252"/>
              <a:gd name="connsiteX151" fmla="*/ 466725 w 1227772"/>
              <a:gd name="connsiteY151" fmla="*/ 97155 h 115252"/>
              <a:gd name="connsiteX152" fmla="*/ 469582 w 1227772"/>
              <a:gd name="connsiteY152" fmla="*/ 87630 h 115252"/>
              <a:gd name="connsiteX153" fmla="*/ 484822 w 1227772"/>
              <a:gd name="connsiteY153" fmla="*/ 87630 h 115252"/>
              <a:gd name="connsiteX154" fmla="*/ 471488 w 1227772"/>
              <a:gd name="connsiteY154" fmla="*/ 46673 h 115252"/>
              <a:gd name="connsiteX155" fmla="*/ 481965 w 1227772"/>
              <a:gd name="connsiteY155" fmla="*/ 31433 h 115252"/>
              <a:gd name="connsiteX156" fmla="*/ 492443 w 1227772"/>
              <a:gd name="connsiteY156" fmla="*/ 46673 h 115252"/>
              <a:gd name="connsiteX157" fmla="*/ 481965 w 1227772"/>
              <a:gd name="connsiteY157" fmla="*/ 62865 h 115252"/>
              <a:gd name="connsiteX158" fmla="*/ 471488 w 1227772"/>
              <a:gd name="connsiteY158" fmla="*/ 46673 h 115252"/>
              <a:gd name="connsiteX159" fmla="*/ 471488 w 1227772"/>
              <a:gd name="connsiteY159" fmla="*/ 74295 h 115252"/>
              <a:gd name="connsiteX160" fmla="*/ 477203 w 1227772"/>
              <a:gd name="connsiteY160" fmla="*/ 67627 h 115252"/>
              <a:gd name="connsiteX161" fmla="*/ 483870 w 1227772"/>
              <a:gd name="connsiteY161" fmla="*/ 68580 h 115252"/>
              <a:gd name="connsiteX162" fmla="*/ 504825 w 1227772"/>
              <a:gd name="connsiteY162" fmla="*/ 47625 h 115252"/>
              <a:gd name="connsiteX163" fmla="*/ 499110 w 1227772"/>
              <a:gd name="connsiteY163" fmla="*/ 33338 h 115252"/>
              <a:gd name="connsiteX164" fmla="*/ 509588 w 1227772"/>
              <a:gd name="connsiteY164" fmla="*/ 31433 h 115252"/>
              <a:gd name="connsiteX165" fmla="*/ 509588 w 1227772"/>
              <a:gd name="connsiteY165" fmla="*/ 24765 h 115252"/>
              <a:gd name="connsiteX166" fmla="*/ 505778 w 1227772"/>
              <a:gd name="connsiteY166" fmla="*/ 23813 h 115252"/>
              <a:gd name="connsiteX167" fmla="*/ 495300 w 1227772"/>
              <a:gd name="connsiteY167" fmla="*/ 29527 h 115252"/>
              <a:gd name="connsiteX168" fmla="*/ 482918 w 1227772"/>
              <a:gd name="connsiteY168" fmla="*/ 26670 h 115252"/>
              <a:gd name="connsiteX169" fmla="*/ 460057 w 1227772"/>
              <a:gd name="connsiteY169" fmla="*/ 48577 h 115252"/>
              <a:gd name="connsiteX170" fmla="*/ 470535 w 1227772"/>
              <a:gd name="connsiteY170" fmla="*/ 66675 h 115252"/>
              <a:gd name="connsiteX171" fmla="*/ 460057 w 1227772"/>
              <a:gd name="connsiteY171" fmla="*/ 80010 h 115252"/>
              <a:gd name="connsiteX172" fmla="*/ 463868 w 1227772"/>
              <a:gd name="connsiteY172" fmla="*/ 86677 h 115252"/>
              <a:gd name="connsiteX173" fmla="*/ 456247 w 1227772"/>
              <a:gd name="connsiteY173" fmla="*/ 100965 h 115252"/>
              <a:gd name="connsiteX174" fmla="*/ 481013 w 1227772"/>
              <a:gd name="connsiteY174" fmla="*/ 115252 h 115252"/>
              <a:gd name="connsiteX175" fmla="*/ 508635 w 1227772"/>
              <a:gd name="connsiteY175" fmla="*/ 95250 h 115252"/>
              <a:gd name="connsiteX176" fmla="*/ 485775 w 1227772"/>
              <a:gd name="connsiteY176" fmla="*/ 78105 h 115252"/>
              <a:gd name="connsiteX177" fmla="*/ 475297 w 1227772"/>
              <a:gd name="connsiteY177" fmla="*/ 78105 h 115252"/>
              <a:gd name="connsiteX178" fmla="*/ 471488 w 1227772"/>
              <a:gd name="connsiteY178" fmla="*/ 74295 h 115252"/>
              <a:gd name="connsiteX179" fmla="*/ 572453 w 1227772"/>
              <a:gd name="connsiteY179" fmla="*/ 69533 h 115252"/>
              <a:gd name="connsiteX180" fmla="*/ 561022 w 1227772"/>
              <a:gd name="connsiteY180" fmla="*/ 80010 h 115252"/>
              <a:gd name="connsiteX181" fmla="*/ 553403 w 1227772"/>
              <a:gd name="connsiteY181" fmla="*/ 70485 h 115252"/>
              <a:gd name="connsiteX182" fmla="*/ 566738 w 1227772"/>
              <a:gd name="connsiteY182" fmla="*/ 59055 h 115252"/>
              <a:gd name="connsiteX183" fmla="*/ 572453 w 1227772"/>
              <a:gd name="connsiteY183" fmla="*/ 59055 h 115252"/>
              <a:gd name="connsiteX184" fmla="*/ 572453 w 1227772"/>
              <a:gd name="connsiteY184" fmla="*/ 69533 h 115252"/>
              <a:gd name="connsiteX185" fmla="*/ 583882 w 1227772"/>
              <a:gd name="connsiteY185" fmla="*/ 86677 h 115252"/>
              <a:gd name="connsiteX186" fmla="*/ 592455 w 1227772"/>
              <a:gd name="connsiteY186" fmla="*/ 84773 h 115252"/>
              <a:gd name="connsiteX187" fmla="*/ 591503 w 1227772"/>
              <a:gd name="connsiteY187" fmla="*/ 80963 h 115252"/>
              <a:gd name="connsiteX188" fmla="*/ 587693 w 1227772"/>
              <a:gd name="connsiteY188" fmla="*/ 81915 h 115252"/>
              <a:gd name="connsiteX189" fmla="*/ 583882 w 1227772"/>
              <a:gd name="connsiteY189" fmla="*/ 75248 h 115252"/>
              <a:gd name="connsiteX190" fmla="*/ 583882 w 1227772"/>
              <a:gd name="connsiteY190" fmla="*/ 49530 h 115252"/>
              <a:gd name="connsiteX191" fmla="*/ 563880 w 1227772"/>
              <a:gd name="connsiteY191" fmla="*/ 27623 h 115252"/>
              <a:gd name="connsiteX192" fmla="*/ 544830 w 1227772"/>
              <a:gd name="connsiteY192" fmla="*/ 41910 h 115252"/>
              <a:gd name="connsiteX193" fmla="*/ 551497 w 1227772"/>
              <a:gd name="connsiteY193" fmla="*/ 48577 h 115252"/>
              <a:gd name="connsiteX194" fmla="*/ 558165 w 1227772"/>
              <a:gd name="connsiteY194" fmla="*/ 42863 h 115252"/>
              <a:gd name="connsiteX195" fmla="*/ 557213 w 1227772"/>
              <a:gd name="connsiteY195" fmla="*/ 39052 h 115252"/>
              <a:gd name="connsiteX196" fmla="*/ 552450 w 1227772"/>
              <a:gd name="connsiteY196" fmla="*/ 39052 h 115252"/>
              <a:gd name="connsiteX197" fmla="*/ 552450 w 1227772"/>
              <a:gd name="connsiteY197" fmla="*/ 37148 h 115252"/>
              <a:gd name="connsiteX198" fmla="*/ 561975 w 1227772"/>
              <a:gd name="connsiteY198" fmla="*/ 32385 h 115252"/>
              <a:gd name="connsiteX199" fmla="*/ 573405 w 1227772"/>
              <a:gd name="connsiteY199" fmla="*/ 47625 h 115252"/>
              <a:gd name="connsiteX200" fmla="*/ 573405 w 1227772"/>
              <a:gd name="connsiteY200" fmla="*/ 55245 h 115252"/>
              <a:gd name="connsiteX201" fmla="*/ 565785 w 1227772"/>
              <a:gd name="connsiteY201" fmla="*/ 55245 h 115252"/>
              <a:gd name="connsiteX202" fmla="*/ 541972 w 1227772"/>
              <a:gd name="connsiteY202" fmla="*/ 71438 h 115252"/>
              <a:gd name="connsiteX203" fmla="*/ 557213 w 1227772"/>
              <a:gd name="connsiteY203" fmla="*/ 85725 h 115252"/>
              <a:gd name="connsiteX204" fmla="*/ 573405 w 1227772"/>
              <a:gd name="connsiteY204" fmla="*/ 77152 h 115252"/>
              <a:gd name="connsiteX205" fmla="*/ 583882 w 1227772"/>
              <a:gd name="connsiteY205" fmla="*/ 86677 h 115252"/>
              <a:gd name="connsiteX206" fmla="*/ 665797 w 1227772"/>
              <a:gd name="connsiteY206" fmla="*/ 57150 h 115252"/>
              <a:gd name="connsiteX207" fmla="*/ 652463 w 1227772"/>
              <a:gd name="connsiteY207" fmla="*/ 80963 h 115252"/>
              <a:gd name="connsiteX208" fmla="*/ 638175 w 1227772"/>
              <a:gd name="connsiteY208" fmla="*/ 66675 h 115252"/>
              <a:gd name="connsiteX209" fmla="*/ 638175 w 1227772"/>
              <a:gd name="connsiteY209" fmla="*/ 49530 h 115252"/>
              <a:gd name="connsiteX210" fmla="*/ 652463 w 1227772"/>
              <a:gd name="connsiteY210" fmla="*/ 34290 h 115252"/>
              <a:gd name="connsiteX211" fmla="*/ 665797 w 1227772"/>
              <a:gd name="connsiteY211" fmla="*/ 57150 h 115252"/>
              <a:gd name="connsiteX212" fmla="*/ 677228 w 1227772"/>
              <a:gd name="connsiteY212" fmla="*/ 56198 h 115252"/>
              <a:gd name="connsiteX213" fmla="*/ 656272 w 1227772"/>
              <a:gd name="connsiteY213" fmla="*/ 26670 h 115252"/>
              <a:gd name="connsiteX214" fmla="*/ 638175 w 1227772"/>
              <a:gd name="connsiteY214" fmla="*/ 36195 h 115252"/>
              <a:gd name="connsiteX215" fmla="*/ 638175 w 1227772"/>
              <a:gd name="connsiteY215" fmla="*/ 0 h 115252"/>
              <a:gd name="connsiteX216" fmla="*/ 620078 w 1227772"/>
              <a:gd name="connsiteY216" fmla="*/ 0 h 115252"/>
              <a:gd name="connsiteX217" fmla="*/ 620078 w 1227772"/>
              <a:gd name="connsiteY217" fmla="*/ 4763 h 115252"/>
              <a:gd name="connsiteX218" fmla="*/ 627697 w 1227772"/>
              <a:gd name="connsiteY218" fmla="*/ 5715 h 115252"/>
              <a:gd name="connsiteX219" fmla="*/ 627697 w 1227772"/>
              <a:gd name="connsiteY219" fmla="*/ 86677 h 115252"/>
              <a:gd name="connsiteX220" fmla="*/ 631507 w 1227772"/>
              <a:gd name="connsiteY220" fmla="*/ 86677 h 115252"/>
              <a:gd name="connsiteX221" fmla="*/ 636270 w 1227772"/>
              <a:gd name="connsiteY221" fmla="*/ 80010 h 115252"/>
              <a:gd name="connsiteX222" fmla="*/ 653415 w 1227772"/>
              <a:gd name="connsiteY222" fmla="*/ 86677 h 115252"/>
              <a:gd name="connsiteX223" fmla="*/ 677228 w 1227772"/>
              <a:gd name="connsiteY223" fmla="*/ 56198 h 115252"/>
              <a:gd name="connsiteX224" fmla="*/ 722947 w 1227772"/>
              <a:gd name="connsiteY224" fmla="*/ 50483 h 115252"/>
              <a:gd name="connsiteX225" fmla="*/ 698182 w 1227772"/>
              <a:gd name="connsiteY225" fmla="*/ 50483 h 115252"/>
              <a:gd name="connsiteX226" fmla="*/ 711518 w 1227772"/>
              <a:gd name="connsiteY226" fmla="*/ 32385 h 115252"/>
              <a:gd name="connsiteX227" fmla="*/ 721995 w 1227772"/>
              <a:gd name="connsiteY227" fmla="*/ 48577 h 115252"/>
              <a:gd name="connsiteX228" fmla="*/ 721995 w 1227772"/>
              <a:gd name="connsiteY228" fmla="*/ 50483 h 115252"/>
              <a:gd name="connsiteX229" fmla="*/ 733425 w 1227772"/>
              <a:gd name="connsiteY229" fmla="*/ 57150 h 115252"/>
              <a:gd name="connsiteX230" fmla="*/ 733425 w 1227772"/>
              <a:gd name="connsiteY230" fmla="*/ 52388 h 115252"/>
              <a:gd name="connsiteX231" fmla="*/ 711518 w 1227772"/>
              <a:gd name="connsiteY231" fmla="*/ 27623 h 115252"/>
              <a:gd name="connsiteX232" fmla="*/ 685800 w 1227772"/>
              <a:gd name="connsiteY232" fmla="*/ 58102 h 115252"/>
              <a:gd name="connsiteX233" fmla="*/ 710565 w 1227772"/>
              <a:gd name="connsiteY233" fmla="*/ 86677 h 115252"/>
              <a:gd name="connsiteX234" fmla="*/ 732472 w 1227772"/>
              <a:gd name="connsiteY234" fmla="*/ 71438 h 115252"/>
              <a:gd name="connsiteX235" fmla="*/ 727710 w 1227772"/>
              <a:gd name="connsiteY235" fmla="*/ 69533 h 115252"/>
              <a:gd name="connsiteX236" fmla="*/ 713422 w 1227772"/>
              <a:gd name="connsiteY236" fmla="*/ 79058 h 115252"/>
              <a:gd name="connsiteX237" fmla="*/ 698182 w 1227772"/>
              <a:gd name="connsiteY237" fmla="*/ 56198 h 115252"/>
              <a:gd name="connsiteX238" fmla="*/ 733425 w 1227772"/>
              <a:gd name="connsiteY238" fmla="*/ 56198 h 115252"/>
              <a:gd name="connsiteX239" fmla="*/ 815340 w 1227772"/>
              <a:gd name="connsiteY239" fmla="*/ 72390 h 115252"/>
              <a:gd name="connsiteX240" fmla="*/ 810578 w 1227772"/>
              <a:gd name="connsiteY240" fmla="*/ 71438 h 115252"/>
              <a:gd name="connsiteX241" fmla="*/ 802005 w 1227772"/>
              <a:gd name="connsiteY241" fmla="*/ 80963 h 115252"/>
              <a:gd name="connsiteX242" fmla="*/ 796290 w 1227772"/>
              <a:gd name="connsiteY242" fmla="*/ 72390 h 115252"/>
              <a:gd name="connsiteX243" fmla="*/ 796290 w 1227772"/>
              <a:gd name="connsiteY243" fmla="*/ 35242 h 115252"/>
              <a:gd name="connsiteX244" fmla="*/ 808672 w 1227772"/>
              <a:gd name="connsiteY244" fmla="*/ 35242 h 115252"/>
              <a:gd name="connsiteX245" fmla="*/ 808672 w 1227772"/>
              <a:gd name="connsiteY245" fmla="*/ 28575 h 115252"/>
              <a:gd name="connsiteX246" fmla="*/ 796290 w 1227772"/>
              <a:gd name="connsiteY246" fmla="*/ 28575 h 115252"/>
              <a:gd name="connsiteX247" fmla="*/ 796290 w 1227772"/>
              <a:gd name="connsiteY247" fmla="*/ 11430 h 115252"/>
              <a:gd name="connsiteX248" fmla="*/ 793432 w 1227772"/>
              <a:gd name="connsiteY248" fmla="*/ 11430 h 115252"/>
              <a:gd name="connsiteX249" fmla="*/ 785813 w 1227772"/>
              <a:gd name="connsiteY249" fmla="*/ 13335 h 115252"/>
              <a:gd name="connsiteX250" fmla="*/ 785813 w 1227772"/>
              <a:gd name="connsiteY250" fmla="*/ 28575 h 115252"/>
              <a:gd name="connsiteX251" fmla="*/ 759143 w 1227772"/>
              <a:gd name="connsiteY251" fmla="*/ 28575 h 115252"/>
              <a:gd name="connsiteX252" fmla="*/ 759143 w 1227772"/>
              <a:gd name="connsiteY252" fmla="*/ 11430 h 115252"/>
              <a:gd name="connsiteX253" fmla="*/ 756285 w 1227772"/>
              <a:gd name="connsiteY253" fmla="*/ 11430 h 115252"/>
              <a:gd name="connsiteX254" fmla="*/ 748665 w 1227772"/>
              <a:gd name="connsiteY254" fmla="*/ 13335 h 115252"/>
              <a:gd name="connsiteX255" fmla="*/ 748665 w 1227772"/>
              <a:gd name="connsiteY255" fmla="*/ 28575 h 115252"/>
              <a:gd name="connsiteX256" fmla="*/ 740093 w 1227772"/>
              <a:gd name="connsiteY256" fmla="*/ 28575 h 115252"/>
              <a:gd name="connsiteX257" fmla="*/ 740093 w 1227772"/>
              <a:gd name="connsiteY257" fmla="*/ 34290 h 115252"/>
              <a:gd name="connsiteX258" fmla="*/ 748665 w 1227772"/>
              <a:gd name="connsiteY258" fmla="*/ 34290 h 115252"/>
              <a:gd name="connsiteX259" fmla="*/ 748665 w 1227772"/>
              <a:gd name="connsiteY259" fmla="*/ 73342 h 115252"/>
              <a:gd name="connsiteX260" fmla="*/ 762000 w 1227772"/>
              <a:gd name="connsiteY260" fmla="*/ 86677 h 115252"/>
              <a:gd name="connsiteX261" fmla="*/ 778193 w 1227772"/>
              <a:gd name="connsiteY261" fmla="*/ 72390 h 115252"/>
              <a:gd name="connsiteX262" fmla="*/ 773430 w 1227772"/>
              <a:gd name="connsiteY262" fmla="*/ 71438 h 115252"/>
              <a:gd name="connsiteX263" fmla="*/ 764857 w 1227772"/>
              <a:gd name="connsiteY263" fmla="*/ 80963 h 115252"/>
              <a:gd name="connsiteX264" fmla="*/ 759143 w 1227772"/>
              <a:gd name="connsiteY264" fmla="*/ 72390 h 115252"/>
              <a:gd name="connsiteX265" fmla="*/ 759143 w 1227772"/>
              <a:gd name="connsiteY265" fmla="*/ 35242 h 115252"/>
              <a:gd name="connsiteX266" fmla="*/ 785813 w 1227772"/>
              <a:gd name="connsiteY266" fmla="*/ 35242 h 115252"/>
              <a:gd name="connsiteX267" fmla="*/ 785813 w 1227772"/>
              <a:gd name="connsiteY267" fmla="*/ 74295 h 115252"/>
              <a:gd name="connsiteX268" fmla="*/ 799147 w 1227772"/>
              <a:gd name="connsiteY268" fmla="*/ 87630 h 115252"/>
              <a:gd name="connsiteX269" fmla="*/ 815340 w 1227772"/>
              <a:gd name="connsiteY269" fmla="*/ 72390 h 115252"/>
              <a:gd name="connsiteX270" fmla="*/ 858203 w 1227772"/>
              <a:gd name="connsiteY270" fmla="*/ 50483 h 115252"/>
              <a:gd name="connsiteX271" fmla="*/ 833438 w 1227772"/>
              <a:gd name="connsiteY271" fmla="*/ 50483 h 115252"/>
              <a:gd name="connsiteX272" fmla="*/ 846772 w 1227772"/>
              <a:gd name="connsiteY272" fmla="*/ 32385 h 115252"/>
              <a:gd name="connsiteX273" fmla="*/ 857250 w 1227772"/>
              <a:gd name="connsiteY273" fmla="*/ 48577 h 115252"/>
              <a:gd name="connsiteX274" fmla="*/ 857250 w 1227772"/>
              <a:gd name="connsiteY274" fmla="*/ 50483 h 115252"/>
              <a:gd name="connsiteX275" fmla="*/ 868680 w 1227772"/>
              <a:gd name="connsiteY275" fmla="*/ 57150 h 115252"/>
              <a:gd name="connsiteX276" fmla="*/ 868680 w 1227772"/>
              <a:gd name="connsiteY276" fmla="*/ 52388 h 115252"/>
              <a:gd name="connsiteX277" fmla="*/ 846772 w 1227772"/>
              <a:gd name="connsiteY277" fmla="*/ 27623 h 115252"/>
              <a:gd name="connsiteX278" fmla="*/ 821055 w 1227772"/>
              <a:gd name="connsiteY278" fmla="*/ 58102 h 115252"/>
              <a:gd name="connsiteX279" fmla="*/ 845820 w 1227772"/>
              <a:gd name="connsiteY279" fmla="*/ 86677 h 115252"/>
              <a:gd name="connsiteX280" fmla="*/ 867728 w 1227772"/>
              <a:gd name="connsiteY280" fmla="*/ 71438 h 115252"/>
              <a:gd name="connsiteX281" fmla="*/ 862965 w 1227772"/>
              <a:gd name="connsiteY281" fmla="*/ 69533 h 115252"/>
              <a:gd name="connsiteX282" fmla="*/ 848678 w 1227772"/>
              <a:gd name="connsiteY282" fmla="*/ 79058 h 115252"/>
              <a:gd name="connsiteX283" fmla="*/ 833438 w 1227772"/>
              <a:gd name="connsiteY283" fmla="*/ 56198 h 115252"/>
              <a:gd name="connsiteX284" fmla="*/ 868680 w 1227772"/>
              <a:gd name="connsiteY284" fmla="*/ 56198 h 115252"/>
              <a:gd name="connsiteX285" fmla="*/ 920115 w 1227772"/>
              <a:gd name="connsiteY285" fmla="*/ 38100 h 115252"/>
              <a:gd name="connsiteX286" fmla="*/ 908685 w 1227772"/>
              <a:gd name="connsiteY286" fmla="*/ 27623 h 115252"/>
              <a:gd name="connsiteX287" fmla="*/ 892493 w 1227772"/>
              <a:gd name="connsiteY287" fmla="*/ 38100 h 115252"/>
              <a:gd name="connsiteX288" fmla="*/ 891540 w 1227772"/>
              <a:gd name="connsiteY288" fmla="*/ 28575 h 115252"/>
              <a:gd name="connsiteX289" fmla="*/ 875347 w 1227772"/>
              <a:gd name="connsiteY289" fmla="*/ 28575 h 115252"/>
              <a:gd name="connsiteX290" fmla="*/ 875347 w 1227772"/>
              <a:gd name="connsiteY290" fmla="*/ 33338 h 115252"/>
              <a:gd name="connsiteX291" fmla="*/ 882968 w 1227772"/>
              <a:gd name="connsiteY291" fmla="*/ 34290 h 115252"/>
              <a:gd name="connsiteX292" fmla="*/ 882968 w 1227772"/>
              <a:gd name="connsiteY292" fmla="*/ 80963 h 115252"/>
              <a:gd name="connsiteX293" fmla="*/ 875347 w 1227772"/>
              <a:gd name="connsiteY293" fmla="*/ 81915 h 115252"/>
              <a:gd name="connsiteX294" fmla="*/ 875347 w 1227772"/>
              <a:gd name="connsiteY294" fmla="*/ 86677 h 115252"/>
              <a:gd name="connsiteX295" fmla="*/ 905828 w 1227772"/>
              <a:gd name="connsiteY295" fmla="*/ 86677 h 115252"/>
              <a:gd name="connsiteX296" fmla="*/ 905828 w 1227772"/>
              <a:gd name="connsiteY296" fmla="*/ 81915 h 115252"/>
              <a:gd name="connsiteX297" fmla="*/ 893445 w 1227772"/>
              <a:gd name="connsiteY297" fmla="*/ 80963 h 115252"/>
              <a:gd name="connsiteX298" fmla="*/ 893445 w 1227772"/>
              <a:gd name="connsiteY298" fmla="*/ 49530 h 115252"/>
              <a:gd name="connsiteX299" fmla="*/ 904875 w 1227772"/>
              <a:gd name="connsiteY299" fmla="*/ 35242 h 115252"/>
              <a:gd name="connsiteX300" fmla="*/ 908685 w 1227772"/>
              <a:gd name="connsiteY300" fmla="*/ 38100 h 115252"/>
              <a:gd name="connsiteX301" fmla="*/ 908685 w 1227772"/>
              <a:gd name="connsiteY301" fmla="*/ 39052 h 115252"/>
              <a:gd name="connsiteX302" fmla="*/ 904875 w 1227772"/>
              <a:gd name="connsiteY302" fmla="*/ 40958 h 115252"/>
              <a:gd name="connsiteX303" fmla="*/ 912495 w 1227772"/>
              <a:gd name="connsiteY303" fmla="*/ 48577 h 115252"/>
              <a:gd name="connsiteX304" fmla="*/ 920115 w 1227772"/>
              <a:gd name="connsiteY304" fmla="*/ 38100 h 115252"/>
              <a:gd name="connsiteX305" fmla="*/ 1024890 w 1227772"/>
              <a:gd name="connsiteY305" fmla="*/ 33338 h 115252"/>
              <a:gd name="connsiteX306" fmla="*/ 1030605 w 1227772"/>
              <a:gd name="connsiteY306" fmla="*/ 33338 h 115252"/>
              <a:gd name="connsiteX307" fmla="*/ 1030605 w 1227772"/>
              <a:gd name="connsiteY307" fmla="*/ 28575 h 115252"/>
              <a:gd name="connsiteX308" fmla="*/ 1010603 w 1227772"/>
              <a:gd name="connsiteY308" fmla="*/ 28575 h 115252"/>
              <a:gd name="connsiteX309" fmla="*/ 1010603 w 1227772"/>
              <a:gd name="connsiteY309" fmla="*/ 33338 h 115252"/>
              <a:gd name="connsiteX310" fmla="*/ 1018222 w 1227772"/>
              <a:gd name="connsiteY310" fmla="*/ 33338 h 115252"/>
              <a:gd name="connsiteX311" fmla="*/ 1007745 w 1227772"/>
              <a:gd name="connsiteY311" fmla="*/ 74295 h 115252"/>
              <a:gd name="connsiteX312" fmla="*/ 993457 w 1227772"/>
              <a:gd name="connsiteY312" fmla="*/ 33338 h 115252"/>
              <a:gd name="connsiteX313" fmla="*/ 999172 w 1227772"/>
              <a:gd name="connsiteY313" fmla="*/ 33338 h 115252"/>
              <a:gd name="connsiteX314" fmla="*/ 999172 w 1227772"/>
              <a:gd name="connsiteY314" fmla="*/ 28575 h 115252"/>
              <a:gd name="connsiteX315" fmla="*/ 978218 w 1227772"/>
              <a:gd name="connsiteY315" fmla="*/ 28575 h 115252"/>
              <a:gd name="connsiteX316" fmla="*/ 978218 w 1227772"/>
              <a:gd name="connsiteY316" fmla="*/ 33338 h 115252"/>
              <a:gd name="connsiteX317" fmla="*/ 982980 w 1227772"/>
              <a:gd name="connsiteY317" fmla="*/ 33338 h 115252"/>
              <a:gd name="connsiteX318" fmla="*/ 985838 w 1227772"/>
              <a:gd name="connsiteY318" fmla="*/ 42863 h 115252"/>
              <a:gd name="connsiteX319" fmla="*/ 974407 w 1227772"/>
              <a:gd name="connsiteY319" fmla="*/ 74295 h 115252"/>
              <a:gd name="connsiteX320" fmla="*/ 962025 w 1227772"/>
              <a:gd name="connsiteY320" fmla="*/ 33338 h 115252"/>
              <a:gd name="connsiteX321" fmla="*/ 969645 w 1227772"/>
              <a:gd name="connsiteY321" fmla="*/ 33338 h 115252"/>
              <a:gd name="connsiteX322" fmla="*/ 969645 w 1227772"/>
              <a:gd name="connsiteY322" fmla="*/ 28575 h 115252"/>
              <a:gd name="connsiteX323" fmla="*/ 944880 w 1227772"/>
              <a:gd name="connsiteY323" fmla="*/ 28575 h 115252"/>
              <a:gd name="connsiteX324" fmla="*/ 944880 w 1227772"/>
              <a:gd name="connsiteY324" fmla="*/ 33338 h 115252"/>
              <a:gd name="connsiteX325" fmla="*/ 949643 w 1227772"/>
              <a:gd name="connsiteY325" fmla="*/ 33338 h 115252"/>
              <a:gd name="connsiteX326" fmla="*/ 966788 w 1227772"/>
              <a:gd name="connsiteY326" fmla="*/ 85725 h 115252"/>
              <a:gd name="connsiteX327" fmla="*/ 975360 w 1227772"/>
              <a:gd name="connsiteY327" fmla="*/ 85725 h 115252"/>
              <a:gd name="connsiteX328" fmla="*/ 987743 w 1227772"/>
              <a:gd name="connsiteY328" fmla="*/ 52388 h 115252"/>
              <a:gd name="connsiteX329" fmla="*/ 988695 w 1227772"/>
              <a:gd name="connsiteY329" fmla="*/ 52388 h 115252"/>
              <a:gd name="connsiteX330" fmla="*/ 1001078 w 1227772"/>
              <a:gd name="connsiteY330" fmla="*/ 85725 h 115252"/>
              <a:gd name="connsiteX331" fmla="*/ 1009650 w 1227772"/>
              <a:gd name="connsiteY331" fmla="*/ 85725 h 115252"/>
              <a:gd name="connsiteX332" fmla="*/ 1024890 w 1227772"/>
              <a:gd name="connsiteY332" fmla="*/ 33338 h 115252"/>
              <a:gd name="connsiteX333" fmla="*/ 1072515 w 1227772"/>
              <a:gd name="connsiteY333" fmla="*/ 57150 h 115252"/>
              <a:gd name="connsiteX334" fmla="*/ 1059180 w 1227772"/>
              <a:gd name="connsiteY334" fmla="*/ 80963 h 115252"/>
              <a:gd name="connsiteX335" fmla="*/ 1044893 w 1227772"/>
              <a:gd name="connsiteY335" fmla="*/ 56198 h 115252"/>
              <a:gd name="connsiteX336" fmla="*/ 1058228 w 1227772"/>
              <a:gd name="connsiteY336" fmla="*/ 32385 h 115252"/>
              <a:gd name="connsiteX337" fmla="*/ 1072515 w 1227772"/>
              <a:gd name="connsiteY337" fmla="*/ 57150 h 115252"/>
              <a:gd name="connsiteX338" fmla="*/ 1084898 w 1227772"/>
              <a:gd name="connsiteY338" fmla="*/ 57150 h 115252"/>
              <a:gd name="connsiteX339" fmla="*/ 1059180 w 1227772"/>
              <a:gd name="connsiteY339" fmla="*/ 27623 h 115252"/>
              <a:gd name="connsiteX340" fmla="*/ 1033463 w 1227772"/>
              <a:gd name="connsiteY340" fmla="*/ 58102 h 115252"/>
              <a:gd name="connsiteX341" fmla="*/ 1059180 w 1227772"/>
              <a:gd name="connsiteY341" fmla="*/ 87630 h 115252"/>
              <a:gd name="connsiteX342" fmla="*/ 1084898 w 1227772"/>
              <a:gd name="connsiteY342" fmla="*/ 57150 h 115252"/>
              <a:gd name="connsiteX343" fmla="*/ 1136332 w 1227772"/>
              <a:gd name="connsiteY343" fmla="*/ 38100 h 115252"/>
              <a:gd name="connsiteX344" fmla="*/ 1124903 w 1227772"/>
              <a:gd name="connsiteY344" fmla="*/ 27623 h 115252"/>
              <a:gd name="connsiteX345" fmla="*/ 1108710 w 1227772"/>
              <a:gd name="connsiteY345" fmla="*/ 38100 h 115252"/>
              <a:gd name="connsiteX346" fmla="*/ 1107757 w 1227772"/>
              <a:gd name="connsiteY346" fmla="*/ 28575 h 115252"/>
              <a:gd name="connsiteX347" fmla="*/ 1091565 w 1227772"/>
              <a:gd name="connsiteY347" fmla="*/ 28575 h 115252"/>
              <a:gd name="connsiteX348" fmla="*/ 1091565 w 1227772"/>
              <a:gd name="connsiteY348" fmla="*/ 33338 h 115252"/>
              <a:gd name="connsiteX349" fmla="*/ 1099185 w 1227772"/>
              <a:gd name="connsiteY349" fmla="*/ 34290 h 115252"/>
              <a:gd name="connsiteX350" fmla="*/ 1099185 w 1227772"/>
              <a:gd name="connsiteY350" fmla="*/ 80963 h 115252"/>
              <a:gd name="connsiteX351" fmla="*/ 1091565 w 1227772"/>
              <a:gd name="connsiteY351" fmla="*/ 81915 h 115252"/>
              <a:gd name="connsiteX352" fmla="*/ 1091565 w 1227772"/>
              <a:gd name="connsiteY352" fmla="*/ 86677 h 115252"/>
              <a:gd name="connsiteX353" fmla="*/ 1122045 w 1227772"/>
              <a:gd name="connsiteY353" fmla="*/ 86677 h 115252"/>
              <a:gd name="connsiteX354" fmla="*/ 1122045 w 1227772"/>
              <a:gd name="connsiteY354" fmla="*/ 81915 h 115252"/>
              <a:gd name="connsiteX355" fmla="*/ 1109663 w 1227772"/>
              <a:gd name="connsiteY355" fmla="*/ 80963 h 115252"/>
              <a:gd name="connsiteX356" fmla="*/ 1109663 w 1227772"/>
              <a:gd name="connsiteY356" fmla="*/ 49530 h 115252"/>
              <a:gd name="connsiteX357" fmla="*/ 1121093 w 1227772"/>
              <a:gd name="connsiteY357" fmla="*/ 35242 h 115252"/>
              <a:gd name="connsiteX358" fmla="*/ 1124903 w 1227772"/>
              <a:gd name="connsiteY358" fmla="*/ 38100 h 115252"/>
              <a:gd name="connsiteX359" fmla="*/ 1124903 w 1227772"/>
              <a:gd name="connsiteY359" fmla="*/ 39052 h 115252"/>
              <a:gd name="connsiteX360" fmla="*/ 1121093 w 1227772"/>
              <a:gd name="connsiteY360" fmla="*/ 40958 h 115252"/>
              <a:gd name="connsiteX361" fmla="*/ 1128713 w 1227772"/>
              <a:gd name="connsiteY361" fmla="*/ 48577 h 115252"/>
              <a:gd name="connsiteX362" fmla="*/ 1136332 w 1227772"/>
              <a:gd name="connsiteY362" fmla="*/ 38100 h 115252"/>
              <a:gd name="connsiteX363" fmla="*/ 1138238 w 1227772"/>
              <a:gd name="connsiteY363" fmla="*/ 85725 h 115252"/>
              <a:gd name="connsiteX364" fmla="*/ 1164907 w 1227772"/>
              <a:gd name="connsiteY364" fmla="*/ 85725 h 115252"/>
              <a:gd name="connsiteX365" fmla="*/ 1164907 w 1227772"/>
              <a:gd name="connsiteY365" fmla="*/ 80963 h 115252"/>
              <a:gd name="connsiteX366" fmla="*/ 1156335 w 1227772"/>
              <a:gd name="connsiteY366" fmla="*/ 80010 h 115252"/>
              <a:gd name="connsiteX367" fmla="*/ 1156335 w 1227772"/>
              <a:gd name="connsiteY367" fmla="*/ 0 h 115252"/>
              <a:gd name="connsiteX368" fmla="*/ 1137285 w 1227772"/>
              <a:gd name="connsiteY368" fmla="*/ 0 h 115252"/>
              <a:gd name="connsiteX369" fmla="*/ 1137285 w 1227772"/>
              <a:gd name="connsiteY369" fmla="*/ 4763 h 115252"/>
              <a:gd name="connsiteX370" fmla="*/ 1144905 w 1227772"/>
              <a:gd name="connsiteY370" fmla="*/ 5715 h 115252"/>
              <a:gd name="connsiteX371" fmla="*/ 1144905 w 1227772"/>
              <a:gd name="connsiteY371" fmla="*/ 80010 h 115252"/>
              <a:gd name="connsiteX372" fmla="*/ 1137285 w 1227772"/>
              <a:gd name="connsiteY372" fmla="*/ 80963 h 115252"/>
              <a:gd name="connsiteX373" fmla="*/ 1137285 w 1227772"/>
              <a:gd name="connsiteY373" fmla="*/ 85725 h 115252"/>
              <a:gd name="connsiteX374" fmla="*/ 1209675 w 1227772"/>
              <a:gd name="connsiteY374" fmla="*/ 64770 h 115252"/>
              <a:gd name="connsiteX375" fmla="*/ 1195388 w 1227772"/>
              <a:gd name="connsiteY375" fmla="*/ 79058 h 115252"/>
              <a:gd name="connsiteX376" fmla="*/ 1182053 w 1227772"/>
              <a:gd name="connsiteY376" fmla="*/ 56198 h 115252"/>
              <a:gd name="connsiteX377" fmla="*/ 1196340 w 1227772"/>
              <a:gd name="connsiteY377" fmla="*/ 32385 h 115252"/>
              <a:gd name="connsiteX378" fmla="*/ 1209675 w 1227772"/>
              <a:gd name="connsiteY378" fmla="*/ 45720 h 115252"/>
              <a:gd name="connsiteX379" fmla="*/ 1209675 w 1227772"/>
              <a:gd name="connsiteY379" fmla="*/ 64770 h 115252"/>
              <a:gd name="connsiteX380" fmla="*/ 1227773 w 1227772"/>
              <a:gd name="connsiteY380" fmla="*/ 85725 h 115252"/>
              <a:gd name="connsiteX381" fmla="*/ 1227773 w 1227772"/>
              <a:gd name="connsiteY381" fmla="*/ 80963 h 115252"/>
              <a:gd name="connsiteX382" fmla="*/ 1220153 w 1227772"/>
              <a:gd name="connsiteY382" fmla="*/ 80010 h 115252"/>
              <a:gd name="connsiteX383" fmla="*/ 1220153 w 1227772"/>
              <a:gd name="connsiteY383" fmla="*/ 0 h 115252"/>
              <a:gd name="connsiteX384" fmla="*/ 1200150 w 1227772"/>
              <a:gd name="connsiteY384" fmla="*/ 0 h 115252"/>
              <a:gd name="connsiteX385" fmla="*/ 1200150 w 1227772"/>
              <a:gd name="connsiteY385" fmla="*/ 4763 h 115252"/>
              <a:gd name="connsiteX386" fmla="*/ 1208723 w 1227772"/>
              <a:gd name="connsiteY386" fmla="*/ 5715 h 115252"/>
              <a:gd name="connsiteX387" fmla="*/ 1208723 w 1227772"/>
              <a:gd name="connsiteY387" fmla="*/ 33338 h 115252"/>
              <a:gd name="connsiteX388" fmla="*/ 1193482 w 1227772"/>
              <a:gd name="connsiteY388" fmla="*/ 26670 h 115252"/>
              <a:gd name="connsiteX389" fmla="*/ 1169670 w 1227772"/>
              <a:gd name="connsiteY389" fmla="*/ 57150 h 115252"/>
              <a:gd name="connsiteX390" fmla="*/ 1191578 w 1227772"/>
              <a:gd name="connsiteY390" fmla="*/ 85725 h 115252"/>
              <a:gd name="connsiteX391" fmla="*/ 1209675 w 1227772"/>
              <a:gd name="connsiteY391" fmla="*/ 76200 h 115252"/>
              <a:gd name="connsiteX392" fmla="*/ 1210628 w 1227772"/>
              <a:gd name="connsiteY392" fmla="*/ 84773 h 115252"/>
              <a:gd name="connsiteX393" fmla="*/ 1227773 w 1227772"/>
              <a:gd name="connsiteY393" fmla="*/ 84773 h 115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</a:cxnLst>
            <a:rect l="l" t="t" r="r" b="b"/>
            <a:pathLst>
              <a:path w="1227772" h="115252">
                <a:moveTo>
                  <a:pt x="57150" y="42863"/>
                </a:moveTo>
                <a:cubicBezTo>
                  <a:pt x="57150" y="65723"/>
                  <a:pt x="47625" y="80010"/>
                  <a:pt x="25718" y="80010"/>
                </a:cubicBezTo>
                <a:lnTo>
                  <a:pt x="20955" y="80010"/>
                </a:lnTo>
                <a:lnTo>
                  <a:pt x="20955" y="4763"/>
                </a:lnTo>
                <a:lnTo>
                  <a:pt x="23813" y="4763"/>
                </a:lnTo>
                <a:cubicBezTo>
                  <a:pt x="46672" y="5715"/>
                  <a:pt x="57150" y="16192"/>
                  <a:pt x="57150" y="42863"/>
                </a:cubicBezTo>
                <a:moveTo>
                  <a:pt x="70485" y="43815"/>
                </a:moveTo>
                <a:cubicBezTo>
                  <a:pt x="70485" y="15240"/>
                  <a:pt x="54293" y="0"/>
                  <a:pt x="27622" y="0"/>
                </a:cubicBezTo>
                <a:lnTo>
                  <a:pt x="0" y="0"/>
                </a:lnTo>
                <a:lnTo>
                  <a:pt x="0" y="4763"/>
                </a:lnTo>
                <a:lnTo>
                  <a:pt x="9525" y="5715"/>
                </a:lnTo>
                <a:lnTo>
                  <a:pt x="9525" y="80963"/>
                </a:lnTo>
                <a:lnTo>
                  <a:pt x="0" y="81915"/>
                </a:lnTo>
                <a:lnTo>
                  <a:pt x="0" y="86677"/>
                </a:lnTo>
                <a:lnTo>
                  <a:pt x="24765" y="86677"/>
                </a:lnTo>
                <a:cubicBezTo>
                  <a:pt x="50482" y="85725"/>
                  <a:pt x="70485" y="76200"/>
                  <a:pt x="70485" y="43815"/>
                </a:cubicBezTo>
                <a:moveTo>
                  <a:pt x="116205" y="50483"/>
                </a:moveTo>
                <a:lnTo>
                  <a:pt x="91440" y="50483"/>
                </a:lnTo>
                <a:cubicBezTo>
                  <a:pt x="92393" y="40958"/>
                  <a:pt x="96203" y="32385"/>
                  <a:pt x="104775" y="32385"/>
                </a:cubicBezTo>
                <a:cubicBezTo>
                  <a:pt x="112395" y="32385"/>
                  <a:pt x="115253" y="38100"/>
                  <a:pt x="115253" y="48577"/>
                </a:cubicBezTo>
                <a:lnTo>
                  <a:pt x="115253" y="50483"/>
                </a:lnTo>
                <a:close/>
                <a:moveTo>
                  <a:pt x="126682" y="57150"/>
                </a:moveTo>
                <a:cubicBezTo>
                  <a:pt x="126682" y="55245"/>
                  <a:pt x="126682" y="54292"/>
                  <a:pt x="126682" y="52388"/>
                </a:cubicBezTo>
                <a:cubicBezTo>
                  <a:pt x="126682" y="35242"/>
                  <a:pt x="118110" y="27623"/>
                  <a:pt x="104775" y="27623"/>
                </a:cubicBezTo>
                <a:cubicBezTo>
                  <a:pt x="89535" y="27623"/>
                  <a:pt x="79057" y="39052"/>
                  <a:pt x="79057" y="58102"/>
                </a:cubicBezTo>
                <a:cubicBezTo>
                  <a:pt x="79057" y="75248"/>
                  <a:pt x="86678" y="86677"/>
                  <a:pt x="103822" y="86677"/>
                </a:cubicBezTo>
                <a:cubicBezTo>
                  <a:pt x="115253" y="86677"/>
                  <a:pt x="122872" y="80963"/>
                  <a:pt x="125730" y="71438"/>
                </a:cubicBezTo>
                <a:lnTo>
                  <a:pt x="120968" y="69533"/>
                </a:lnTo>
                <a:cubicBezTo>
                  <a:pt x="118110" y="76200"/>
                  <a:pt x="114300" y="79058"/>
                  <a:pt x="106680" y="79058"/>
                </a:cubicBezTo>
                <a:cubicBezTo>
                  <a:pt x="95250" y="79058"/>
                  <a:pt x="91440" y="70485"/>
                  <a:pt x="91440" y="56198"/>
                </a:cubicBezTo>
                <a:lnTo>
                  <a:pt x="126682" y="56198"/>
                </a:lnTo>
                <a:close/>
                <a:moveTo>
                  <a:pt x="132397" y="85725"/>
                </a:moveTo>
                <a:lnTo>
                  <a:pt x="159068" y="85725"/>
                </a:lnTo>
                <a:lnTo>
                  <a:pt x="159068" y="80963"/>
                </a:lnTo>
                <a:lnTo>
                  <a:pt x="150495" y="80010"/>
                </a:lnTo>
                <a:lnTo>
                  <a:pt x="150495" y="0"/>
                </a:lnTo>
                <a:lnTo>
                  <a:pt x="131445" y="0"/>
                </a:lnTo>
                <a:lnTo>
                  <a:pt x="131445" y="4763"/>
                </a:lnTo>
                <a:lnTo>
                  <a:pt x="139065" y="5715"/>
                </a:lnTo>
                <a:lnTo>
                  <a:pt x="139065" y="80010"/>
                </a:lnTo>
                <a:lnTo>
                  <a:pt x="131445" y="80963"/>
                </a:lnTo>
                <a:lnTo>
                  <a:pt x="131445" y="85725"/>
                </a:lnTo>
                <a:close/>
                <a:moveTo>
                  <a:pt x="185738" y="12383"/>
                </a:moveTo>
                <a:cubicBezTo>
                  <a:pt x="185738" y="7620"/>
                  <a:pt x="182880" y="5715"/>
                  <a:pt x="178118" y="5715"/>
                </a:cubicBezTo>
                <a:cubicBezTo>
                  <a:pt x="173355" y="5715"/>
                  <a:pt x="171450" y="8573"/>
                  <a:pt x="171450" y="12383"/>
                </a:cubicBezTo>
                <a:cubicBezTo>
                  <a:pt x="171450" y="16192"/>
                  <a:pt x="173355" y="19050"/>
                  <a:pt x="178118" y="19050"/>
                </a:cubicBezTo>
                <a:cubicBezTo>
                  <a:pt x="183832" y="19050"/>
                  <a:pt x="185738" y="16192"/>
                  <a:pt x="185738" y="12383"/>
                </a:cubicBezTo>
                <a:moveTo>
                  <a:pt x="166688" y="85725"/>
                </a:moveTo>
                <a:lnTo>
                  <a:pt x="194310" y="85725"/>
                </a:lnTo>
                <a:lnTo>
                  <a:pt x="194310" y="80963"/>
                </a:lnTo>
                <a:lnTo>
                  <a:pt x="185738" y="80010"/>
                </a:lnTo>
                <a:lnTo>
                  <a:pt x="185738" y="28575"/>
                </a:lnTo>
                <a:lnTo>
                  <a:pt x="166688" y="28575"/>
                </a:lnTo>
                <a:lnTo>
                  <a:pt x="166688" y="33338"/>
                </a:lnTo>
                <a:lnTo>
                  <a:pt x="175260" y="34290"/>
                </a:lnTo>
                <a:lnTo>
                  <a:pt x="175260" y="80963"/>
                </a:lnTo>
                <a:lnTo>
                  <a:pt x="166688" y="81915"/>
                </a:lnTo>
                <a:lnTo>
                  <a:pt x="166688" y="85725"/>
                </a:lnTo>
                <a:close/>
                <a:moveTo>
                  <a:pt x="244793" y="33338"/>
                </a:moveTo>
                <a:lnTo>
                  <a:pt x="250507" y="33338"/>
                </a:lnTo>
                <a:lnTo>
                  <a:pt x="250507" y="28575"/>
                </a:lnTo>
                <a:lnTo>
                  <a:pt x="230505" y="28575"/>
                </a:lnTo>
                <a:lnTo>
                  <a:pt x="230505" y="33338"/>
                </a:lnTo>
                <a:lnTo>
                  <a:pt x="238125" y="33338"/>
                </a:lnTo>
                <a:lnTo>
                  <a:pt x="224790" y="73342"/>
                </a:lnTo>
                <a:lnTo>
                  <a:pt x="211455" y="33338"/>
                </a:lnTo>
                <a:lnTo>
                  <a:pt x="219075" y="33338"/>
                </a:lnTo>
                <a:lnTo>
                  <a:pt x="219075" y="28575"/>
                </a:lnTo>
                <a:lnTo>
                  <a:pt x="194310" y="28575"/>
                </a:lnTo>
                <a:lnTo>
                  <a:pt x="194310" y="33338"/>
                </a:lnTo>
                <a:lnTo>
                  <a:pt x="199072" y="33338"/>
                </a:lnTo>
                <a:lnTo>
                  <a:pt x="217170" y="85725"/>
                </a:lnTo>
                <a:lnTo>
                  <a:pt x="225743" y="85725"/>
                </a:lnTo>
                <a:lnTo>
                  <a:pt x="244793" y="33338"/>
                </a:lnTo>
                <a:close/>
                <a:moveTo>
                  <a:pt x="289560" y="50483"/>
                </a:moveTo>
                <a:lnTo>
                  <a:pt x="264795" y="50483"/>
                </a:lnTo>
                <a:cubicBezTo>
                  <a:pt x="265747" y="40958"/>
                  <a:pt x="269557" y="32385"/>
                  <a:pt x="278130" y="32385"/>
                </a:cubicBezTo>
                <a:cubicBezTo>
                  <a:pt x="285750" y="32385"/>
                  <a:pt x="288607" y="38100"/>
                  <a:pt x="288607" y="48577"/>
                </a:cubicBezTo>
                <a:lnTo>
                  <a:pt x="288607" y="50483"/>
                </a:lnTo>
                <a:close/>
                <a:moveTo>
                  <a:pt x="300038" y="57150"/>
                </a:moveTo>
                <a:cubicBezTo>
                  <a:pt x="300038" y="55245"/>
                  <a:pt x="300038" y="54292"/>
                  <a:pt x="300038" y="52388"/>
                </a:cubicBezTo>
                <a:cubicBezTo>
                  <a:pt x="300038" y="35242"/>
                  <a:pt x="291465" y="27623"/>
                  <a:pt x="278130" y="27623"/>
                </a:cubicBezTo>
                <a:cubicBezTo>
                  <a:pt x="262890" y="27623"/>
                  <a:pt x="252413" y="39052"/>
                  <a:pt x="252413" y="58102"/>
                </a:cubicBezTo>
                <a:cubicBezTo>
                  <a:pt x="252413" y="75248"/>
                  <a:pt x="260032" y="86677"/>
                  <a:pt x="277178" y="86677"/>
                </a:cubicBezTo>
                <a:cubicBezTo>
                  <a:pt x="288607" y="86677"/>
                  <a:pt x="296228" y="80963"/>
                  <a:pt x="299085" y="71438"/>
                </a:cubicBezTo>
                <a:lnTo>
                  <a:pt x="294322" y="69533"/>
                </a:lnTo>
                <a:cubicBezTo>
                  <a:pt x="291465" y="76200"/>
                  <a:pt x="287655" y="79058"/>
                  <a:pt x="280035" y="79058"/>
                </a:cubicBezTo>
                <a:cubicBezTo>
                  <a:pt x="268605" y="79058"/>
                  <a:pt x="264795" y="70485"/>
                  <a:pt x="264795" y="56198"/>
                </a:cubicBezTo>
                <a:lnTo>
                  <a:pt x="300038" y="56198"/>
                </a:lnTo>
                <a:close/>
                <a:moveTo>
                  <a:pt x="352425" y="38100"/>
                </a:moveTo>
                <a:cubicBezTo>
                  <a:pt x="352425" y="31433"/>
                  <a:pt x="346710" y="27623"/>
                  <a:pt x="340995" y="27623"/>
                </a:cubicBezTo>
                <a:cubicBezTo>
                  <a:pt x="332422" y="27623"/>
                  <a:pt x="327660" y="32385"/>
                  <a:pt x="324803" y="38100"/>
                </a:cubicBezTo>
                <a:lnTo>
                  <a:pt x="323850" y="28575"/>
                </a:lnTo>
                <a:lnTo>
                  <a:pt x="307657" y="28575"/>
                </a:lnTo>
                <a:lnTo>
                  <a:pt x="307657" y="33338"/>
                </a:lnTo>
                <a:lnTo>
                  <a:pt x="315278" y="34290"/>
                </a:lnTo>
                <a:lnTo>
                  <a:pt x="315278" y="80963"/>
                </a:lnTo>
                <a:lnTo>
                  <a:pt x="307657" y="81915"/>
                </a:lnTo>
                <a:lnTo>
                  <a:pt x="307657" y="86677"/>
                </a:lnTo>
                <a:lnTo>
                  <a:pt x="338138" y="86677"/>
                </a:lnTo>
                <a:lnTo>
                  <a:pt x="338138" y="81915"/>
                </a:lnTo>
                <a:lnTo>
                  <a:pt x="325755" y="80963"/>
                </a:lnTo>
                <a:lnTo>
                  <a:pt x="325755" y="49530"/>
                </a:lnTo>
                <a:cubicBezTo>
                  <a:pt x="325755" y="42863"/>
                  <a:pt x="331470" y="35242"/>
                  <a:pt x="337185" y="35242"/>
                </a:cubicBezTo>
                <a:cubicBezTo>
                  <a:pt x="339090" y="35242"/>
                  <a:pt x="340995" y="36195"/>
                  <a:pt x="340995" y="38100"/>
                </a:cubicBezTo>
                <a:cubicBezTo>
                  <a:pt x="340995" y="38100"/>
                  <a:pt x="340995" y="39052"/>
                  <a:pt x="340995" y="39052"/>
                </a:cubicBezTo>
                <a:lnTo>
                  <a:pt x="337185" y="40958"/>
                </a:lnTo>
                <a:cubicBezTo>
                  <a:pt x="337185" y="45720"/>
                  <a:pt x="340043" y="48577"/>
                  <a:pt x="344805" y="48577"/>
                </a:cubicBezTo>
                <a:cubicBezTo>
                  <a:pt x="348615" y="46673"/>
                  <a:pt x="352425" y="43815"/>
                  <a:pt x="352425" y="38100"/>
                </a:cubicBezTo>
                <a:moveTo>
                  <a:pt x="378143" y="12383"/>
                </a:moveTo>
                <a:cubicBezTo>
                  <a:pt x="378143" y="7620"/>
                  <a:pt x="375285" y="5715"/>
                  <a:pt x="370522" y="5715"/>
                </a:cubicBezTo>
                <a:cubicBezTo>
                  <a:pt x="365760" y="5715"/>
                  <a:pt x="363855" y="8573"/>
                  <a:pt x="363855" y="12383"/>
                </a:cubicBezTo>
                <a:cubicBezTo>
                  <a:pt x="363855" y="16192"/>
                  <a:pt x="365760" y="19050"/>
                  <a:pt x="370522" y="19050"/>
                </a:cubicBezTo>
                <a:cubicBezTo>
                  <a:pt x="375285" y="19050"/>
                  <a:pt x="378143" y="16192"/>
                  <a:pt x="378143" y="12383"/>
                </a:cubicBezTo>
                <a:moveTo>
                  <a:pt x="358140" y="85725"/>
                </a:moveTo>
                <a:lnTo>
                  <a:pt x="385763" y="85725"/>
                </a:lnTo>
                <a:lnTo>
                  <a:pt x="385763" y="80963"/>
                </a:lnTo>
                <a:lnTo>
                  <a:pt x="377190" y="80010"/>
                </a:lnTo>
                <a:lnTo>
                  <a:pt x="377190" y="28575"/>
                </a:lnTo>
                <a:lnTo>
                  <a:pt x="358140" y="28575"/>
                </a:lnTo>
                <a:lnTo>
                  <a:pt x="358140" y="33338"/>
                </a:lnTo>
                <a:lnTo>
                  <a:pt x="366713" y="34290"/>
                </a:lnTo>
                <a:lnTo>
                  <a:pt x="366713" y="80963"/>
                </a:lnTo>
                <a:lnTo>
                  <a:pt x="358140" y="81915"/>
                </a:lnTo>
                <a:lnTo>
                  <a:pt x="358140" y="85725"/>
                </a:lnTo>
                <a:close/>
                <a:moveTo>
                  <a:pt x="429578" y="85725"/>
                </a:moveTo>
                <a:lnTo>
                  <a:pt x="455295" y="85725"/>
                </a:lnTo>
                <a:lnTo>
                  <a:pt x="455295" y="80963"/>
                </a:lnTo>
                <a:lnTo>
                  <a:pt x="447675" y="80010"/>
                </a:lnTo>
                <a:lnTo>
                  <a:pt x="447675" y="46673"/>
                </a:lnTo>
                <a:cubicBezTo>
                  <a:pt x="447675" y="33338"/>
                  <a:pt x="442913" y="27623"/>
                  <a:pt x="430530" y="27623"/>
                </a:cubicBezTo>
                <a:cubicBezTo>
                  <a:pt x="421005" y="27623"/>
                  <a:pt x="414338" y="33338"/>
                  <a:pt x="410528" y="38100"/>
                </a:cubicBezTo>
                <a:lnTo>
                  <a:pt x="409575" y="28575"/>
                </a:lnTo>
                <a:lnTo>
                  <a:pt x="393382" y="28575"/>
                </a:lnTo>
                <a:lnTo>
                  <a:pt x="393382" y="33338"/>
                </a:lnTo>
                <a:lnTo>
                  <a:pt x="401003" y="34290"/>
                </a:lnTo>
                <a:lnTo>
                  <a:pt x="401003" y="80963"/>
                </a:lnTo>
                <a:lnTo>
                  <a:pt x="393382" y="81915"/>
                </a:lnTo>
                <a:lnTo>
                  <a:pt x="393382" y="86677"/>
                </a:lnTo>
                <a:lnTo>
                  <a:pt x="419100" y="86677"/>
                </a:lnTo>
                <a:lnTo>
                  <a:pt x="419100" y="81915"/>
                </a:lnTo>
                <a:lnTo>
                  <a:pt x="411480" y="80963"/>
                </a:lnTo>
                <a:lnTo>
                  <a:pt x="411480" y="50483"/>
                </a:lnTo>
                <a:cubicBezTo>
                  <a:pt x="411480" y="40958"/>
                  <a:pt x="418147" y="36195"/>
                  <a:pt x="425768" y="36195"/>
                </a:cubicBezTo>
                <a:cubicBezTo>
                  <a:pt x="434340" y="36195"/>
                  <a:pt x="436245" y="40958"/>
                  <a:pt x="436245" y="48577"/>
                </a:cubicBezTo>
                <a:lnTo>
                  <a:pt x="436245" y="81915"/>
                </a:lnTo>
                <a:lnTo>
                  <a:pt x="428625" y="82867"/>
                </a:lnTo>
                <a:lnTo>
                  <a:pt x="428625" y="85725"/>
                </a:lnTo>
                <a:close/>
                <a:moveTo>
                  <a:pt x="484822" y="87630"/>
                </a:moveTo>
                <a:cubicBezTo>
                  <a:pt x="495300" y="87630"/>
                  <a:pt x="501015" y="90488"/>
                  <a:pt x="501015" y="96202"/>
                </a:cubicBezTo>
                <a:cubicBezTo>
                  <a:pt x="501015" y="103823"/>
                  <a:pt x="495300" y="107633"/>
                  <a:pt x="484822" y="107633"/>
                </a:cubicBezTo>
                <a:cubicBezTo>
                  <a:pt x="470535" y="107633"/>
                  <a:pt x="466725" y="102870"/>
                  <a:pt x="466725" y="97155"/>
                </a:cubicBezTo>
                <a:cubicBezTo>
                  <a:pt x="466725" y="94298"/>
                  <a:pt x="467678" y="89535"/>
                  <a:pt x="469582" y="87630"/>
                </a:cubicBezTo>
                <a:lnTo>
                  <a:pt x="484822" y="87630"/>
                </a:lnTo>
                <a:close/>
                <a:moveTo>
                  <a:pt x="471488" y="46673"/>
                </a:moveTo>
                <a:cubicBezTo>
                  <a:pt x="471488" y="35242"/>
                  <a:pt x="476250" y="31433"/>
                  <a:pt x="481965" y="31433"/>
                </a:cubicBezTo>
                <a:cubicBezTo>
                  <a:pt x="488632" y="31433"/>
                  <a:pt x="492443" y="35242"/>
                  <a:pt x="492443" y="46673"/>
                </a:cubicBezTo>
                <a:cubicBezTo>
                  <a:pt x="492443" y="59055"/>
                  <a:pt x="487680" y="62865"/>
                  <a:pt x="481965" y="62865"/>
                </a:cubicBezTo>
                <a:cubicBezTo>
                  <a:pt x="476250" y="62865"/>
                  <a:pt x="471488" y="59055"/>
                  <a:pt x="471488" y="46673"/>
                </a:cubicBezTo>
                <a:moveTo>
                  <a:pt x="471488" y="74295"/>
                </a:moveTo>
                <a:cubicBezTo>
                  <a:pt x="471488" y="72390"/>
                  <a:pt x="473393" y="70485"/>
                  <a:pt x="477203" y="67627"/>
                </a:cubicBezTo>
                <a:cubicBezTo>
                  <a:pt x="479107" y="67627"/>
                  <a:pt x="481013" y="68580"/>
                  <a:pt x="483870" y="68580"/>
                </a:cubicBezTo>
                <a:cubicBezTo>
                  <a:pt x="496253" y="68580"/>
                  <a:pt x="504825" y="60960"/>
                  <a:pt x="504825" y="47625"/>
                </a:cubicBezTo>
                <a:cubicBezTo>
                  <a:pt x="504825" y="40958"/>
                  <a:pt x="501968" y="36195"/>
                  <a:pt x="499110" y="33338"/>
                </a:cubicBezTo>
                <a:lnTo>
                  <a:pt x="509588" y="31433"/>
                </a:lnTo>
                <a:lnTo>
                  <a:pt x="509588" y="24765"/>
                </a:lnTo>
                <a:cubicBezTo>
                  <a:pt x="508635" y="23813"/>
                  <a:pt x="507682" y="23813"/>
                  <a:pt x="505778" y="23813"/>
                </a:cubicBezTo>
                <a:cubicBezTo>
                  <a:pt x="501968" y="23813"/>
                  <a:pt x="498157" y="26670"/>
                  <a:pt x="495300" y="29527"/>
                </a:cubicBezTo>
                <a:cubicBezTo>
                  <a:pt x="492443" y="27623"/>
                  <a:pt x="488632" y="26670"/>
                  <a:pt x="482918" y="26670"/>
                </a:cubicBezTo>
                <a:cubicBezTo>
                  <a:pt x="467678" y="26670"/>
                  <a:pt x="460057" y="37148"/>
                  <a:pt x="460057" y="48577"/>
                </a:cubicBezTo>
                <a:cubicBezTo>
                  <a:pt x="460057" y="57150"/>
                  <a:pt x="463868" y="63817"/>
                  <a:pt x="470535" y="66675"/>
                </a:cubicBezTo>
                <a:cubicBezTo>
                  <a:pt x="464820" y="71438"/>
                  <a:pt x="460057" y="75248"/>
                  <a:pt x="460057" y="80010"/>
                </a:cubicBezTo>
                <a:cubicBezTo>
                  <a:pt x="460057" y="82867"/>
                  <a:pt x="461010" y="84773"/>
                  <a:pt x="463868" y="86677"/>
                </a:cubicBezTo>
                <a:cubicBezTo>
                  <a:pt x="460057" y="88583"/>
                  <a:pt x="456247" y="94298"/>
                  <a:pt x="456247" y="100965"/>
                </a:cubicBezTo>
                <a:cubicBezTo>
                  <a:pt x="456247" y="108585"/>
                  <a:pt x="462915" y="115252"/>
                  <a:pt x="481013" y="115252"/>
                </a:cubicBezTo>
                <a:cubicBezTo>
                  <a:pt x="502920" y="115252"/>
                  <a:pt x="508635" y="106680"/>
                  <a:pt x="508635" y="95250"/>
                </a:cubicBezTo>
                <a:cubicBezTo>
                  <a:pt x="508635" y="81915"/>
                  <a:pt x="499110" y="78105"/>
                  <a:pt x="485775" y="78105"/>
                </a:cubicBezTo>
                <a:lnTo>
                  <a:pt x="475297" y="78105"/>
                </a:lnTo>
                <a:cubicBezTo>
                  <a:pt x="472440" y="77152"/>
                  <a:pt x="471488" y="77152"/>
                  <a:pt x="471488" y="74295"/>
                </a:cubicBezTo>
                <a:moveTo>
                  <a:pt x="572453" y="69533"/>
                </a:moveTo>
                <a:cubicBezTo>
                  <a:pt x="572453" y="76200"/>
                  <a:pt x="566738" y="80010"/>
                  <a:pt x="561022" y="80010"/>
                </a:cubicBezTo>
                <a:cubicBezTo>
                  <a:pt x="555307" y="80010"/>
                  <a:pt x="553403" y="76200"/>
                  <a:pt x="553403" y="70485"/>
                </a:cubicBezTo>
                <a:cubicBezTo>
                  <a:pt x="553403" y="63817"/>
                  <a:pt x="556260" y="59055"/>
                  <a:pt x="566738" y="59055"/>
                </a:cubicBezTo>
                <a:lnTo>
                  <a:pt x="572453" y="59055"/>
                </a:lnTo>
                <a:lnTo>
                  <a:pt x="572453" y="69533"/>
                </a:lnTo>
                <a:close/>
                <a:moveTo>
                  <a:pt x="583882" y="86677"/>
                </a:moveTo>
                <a:cubicBezTo>
                  <a:pt x="587693" y="86677"/>
                  <a:pt x="590550" y="85725"/>
                  <a:pt x="592455" y="84773"/>
                </a:cubicBezTo>
                <a:lnTo>
                  <a:pt x="591503" y="80963"/>
                </a:lnTo>
                <a:cubicBezTo>
                  <a:pt x="590550" y="80963"/>
                  <a:pt x="588645" y="81915"/>
                  <a:pt x="587693" y="81915"/>
                </a:cubicBezTo>
                <a:cubicBezTo>
                  <a:pt x="584835" y="81915"/>
                  <a:pt x="583882" y="80010"/>
                  <a:pt x="583882" y="75248"/>
                </a:cubicBezTo>
                <a:lnTo>
                  <a:pt x="583882" y="49530"/>
                </a:lnTo>
                <a:cubicBezTo>
                  <a:pt x="583882" y="33338"/>
                  <a:pt x="577215" y="27623"/>
                  <a:pt x="563880" y="27623"/>
                </a:cubicBezTo>
                <a:cubicBezTo>
                  <a:pt x="552450" y="27623"/>
                  <a:pt x="544830" y="33338"/>
                  <a:pt x="544830" y="41910"/>
                </a:cubicBezTo>
                <a:cubicBezTo>
                  <a:pt x="544830" y="46673"/>
                  <a:pt x="547688" y="48577"/>
                  <a:pt x="551497" y="48577"/>
                </a:cubicBezTo>
                <a:cubicBezTo>
                  <a:pt x="555307" y="48577"/>
                  <a:pt x="558165" y="46673"/>
                  <a:pt x="558165" y="42863"/>
                </a:cubicBezTo>
                <a:cubicBezTo>
                  <a:pt x="558165" y="41910"/>
                  <a:pt x="558165" y="40005"/>
                  <a:pt x="557213" y="39052"/>
                </a:cubicBezTo>
                <a:lnTo>
                  <a:pt x="552450" y="39052"/>
                </a:lnTo>
                <a:cubicBezTo>
                  <a:pt x="552450" y="38100"/>
                  <a:pt x="552450" y="38100"/>
                  <a:pt x="552450" y="37148"/>
                </a:cubicBezTo>
                <a:cubicBezTo>
                  <a:pt x="552450" y="32385"/>
                  <a:pt x="558165" y="32385"/>
                  <a:pt x="561975" y="32385"/>
                </a:cubicBezTo>
                <a:cubicBezTo>
                  <a:pt x="570547" y="32385"/>
                  <a:pt x="573405" y="38100"/>
                  <a:pt x="573405" y="47625"/>
                </a:cubicBezTo>
                <a:lnTo>
                  <a:pt x="573405" y="55245"/>
                </a:lnTo>
                <a:lnTo>
                  <a:pt x="565785" y="55245"/>
                </a:lnTo>
                <a:cubicBezTo>
                  <a:pt x="552450" y="55245"/>
                  <a:pt x="541972" y="59055"/>
                  <a:pt x="541972" y="71438"/>
                </a:cubicBezTo>
                <a:cubicBezTo>
                  <a:pt x="541972" y="81915"/>
                  <a:pt x="548640" y="85725"/>
                  <a:pt x="557213" y="85725"/>
                </a:cubicBezTo>
                <a:cubicBezTo>
                  <a:pt x="563880" y="85725"/>
                  <a:pt x="570547" y="82867"/>
                  <a:pt x="573405" y="77152"/>
                </a:cubicBezTo>
                <a:cubicBezTo>
                  <a:pt x="574357" y="84773"/>
                  <a:pt x="577215" y="86677"/>
                  <a:pt x="583882" y="86677"/>
                </a:cubicBezTo>
                <a:moveTo>
                  <a:pt x="665797" y="57150"/>
                </a:moveTo>
                <a:cubicBezTo>
                  <a:pt x="665797" y="72390"/>
                  <a:pt x="662940" y="80963"/>
                  <a:pt x="652463" y="80963"/>
                </a:cubicBezTo>
                <a:cubicBezTo>
                  <a:pt x="644843" y="80963"/>
                  <a:pt x="638175" y="75248"/>
                  <a:pt x="638175" y="66675"/>
                </a:cubicBezTo>
                <a:lnTo>
                  <a:pt x="638175" y="49530"/>
                </a:lnTo>
                <a:cubicBezTo>
                  <a:pt x="638175" y="40005"/>
                  <a:pt x="644843" y="34290"/>
                  <a:pt x="652463" y="34290"/>
                </a:cubicBezTo>
                <a:cubicBezTo>
                  <a:pt x="662940" y="34290"/>
                  <a:pt x="665797" y="42863"/>
                  <a:pt x="665797" y="57150"/>
                </a:cubicBezTo>
                <a:moveTo>
                  <a:pt x="677228" y="56198"/>
                </a:moveTo>
                <a:cubicBezTo>
                  <a:pt x="677228" y="37148"/>
                  <a:pt x="669607" y="26670"/>
                  <a:pt x="656272" y="26670"/>
                </a:cubicBezTo>
                <a:cubicBezTo>
                  <a:pt x="646747" y="26670"/>
                  <a:pt x="641032" y="31433"/>
                  <a:pt x="638175" y="36195"/>
                </a:cubicBezTo>
                <a:lnTo>
                  <a:pt x="638175" y="0"/>
                </a:lnTo>
                <a:lnTo>
                  <a:pt x="620078" y="0"/>
                </a:lnTo>
                <a:lnTo>
                  <a:pt x="620078" y="4763"/>
                </a:lnTo>
                <a:lnTo>
                  <a:pt x="627697" y="5715"/>
                </a:lnTo>
                <a:lnTo>
                  <a:pt x="627697" y="86677"/>
                </a:lnTo>
                <a:lnTo>
                  <a:pt x="631507" y="86677"/>
                </a:lnTo>
                <a:lnTo>
                  <a:pt x="636270" y="80010"/>
                </a:lnTo>
                <a:cubicBezTo>
                  <a:pt x="640080" y="83820"/>
                  <a:pt x="645795" y="86677"/>
                  <a:pt x="653415" y="86677"/>
                </a:cubicBezTo>
                <a:cubicBezTo>
                  <a:pt x="669607" y="86677"/>
                  <a:pt x="677228" y="73342"/>
                  <a:pt x="677228" y="56198"/>
                </a:cubicBezTo>
                <a:moveTo>
                  <a:pt x="722947" y="50483"/>
                </a:moveTo>
                <a:lnTo>
                  <a:pt x="698182" y="50483"/>
                </a:lnTo>
                <a:cubicBezTo>
                  <a:pt x="699135" y="40958"/>
                  <a:pt x="702945" y="32385"/>
                  <a:pt x="711518" y="32385"/>
                </a:cubicBezTo>
                <a:cubicBezTo>
                  <a:pt x="719138" y="32385"/>
                  <a:pt x="721995" y="38100"/>
                  <a:pt x="721995" y="48577"/>
                </a:cubicBezTo>
                <a:lnTo>
                  <a:pt x="721995" y="50483"/>
                </a:lnTo>
                <a:close/>
                <a:moveTo>
                  <a:pt x="733425" y="57150"/>
                </a:moveTo>
                <a:cubicBezTo>
                  <a:pt x="733425" y="55245"/>
                  <a:pt x="733425" y="54292"/>
                  <a:pt x="733425" y="52388"/>
                </a:cubicBezTo>
                <a:cubicBezTo>
                  <a:pt x="733425" y="35242"/>
                  <a:pt x="724853" y="27623"/>
                  <a:pt x="711518" y="27623"/>
                </a:cubicBezTo>
                <a:cubicBezTo>
                  <a:pt x="696278" y="27623"/>
                  <a:pt x="685800" y="39052"/>
                  <a:pt x="685800" y="58102"/>
                </a:cubicBezTo>
                <a:cubicBezTo>
                  <a:pt x="685800" y="75248"/>
                  <a:pt x="693420" y="86677"/>
                  <a:pt x="710565" y="86677"/>
                </a:cubicBezTo>
                <a:cubicBezTo>
                  <a:pt x="721995" y="86677"/>
                  <a:pt x="729615" y="80963"/>
                  <a:pt x="732472" y="71438"/>
                </a:cubicBezTo>
                <a:lnTo>
                  <a:pt x="727710" y="69533"/>
                </a:lnTo>
                <a:cubicBezTo>
                  <a:pt x="724853" y="76200"/>
                  <a:pt x="721043" y="79058"/>
                  <a:pt x="713422" y="79058"/>
                </a:cubicBezTo>
                <a:cubicBezTo>
                  <a:pt x="701993" y="79058"/>
                  <a:pt x="698182" y="70485"/>
                  <a:pt x="698182" y="56198"/>
                </a:cubicBezTo>
                <a:lnTo>
                  <a:pt x="733425" y="56198"/>
                </a:lnTo>
                <a:close/>
                <a:moveTo>
                  <a:pt x="815340" y="72390"/>
                </a:moveTo>
                <a:lnTo>
                  <a:pt x="810578" y="71438"/>
                </a:lnTo>
                <a:cubicBezTo>
                  <a:pt x="808672" y="78105"/>
                  <a:pt x="805815" y="80963"/>
                  <a:pt x="802005" y="80963"/>
                </a:cubicBezTo>
                <a:cubicBezTo>
                  <a:pt x="797243" y="80963"/>
                  <a:pt x="796290" y="78105"/>
                  <a:pt x="796290" y="72390"/>
                </a:cubicBezTo>
                <a:lnTo>
                  <a:pt x="796290" y="35242"/>
                </a:lnTo>
                <a:lnTo>
                  <a:pt x="808672" y="35242"/>
                </a:lnTo>
                <a:lnTo>
                  <a:pt x="808672" y="28575"/>
                </a:lnTo>
                <a:lnTo>
                  <a:pt x="796290" y="28575"/>
                </a:lnTo>
                <a:lnTo>
                  <a:pt x="796290" y="11430"/>
                </a:lnTo>
                <a:lnTo>
                  <a:pt x="793432" y="11430"/>
                </a:lnTo>
                <a:lnTo>
                  <a:pt x="785813" y="13335"/>
                </a:lnTo>
                <a:lnTo>
                  <a:pt x="785813" y="28575"/>
                </a:lnTo>
                <a:lnTo>
                  <a:pt x="759143" y="28575"/>
                </a:lnTo>
                <a:lnTo>
                  <a:pt x="759143" y="11430"/>
                </a:lnTo>
                <a:lnTo>
                  <a:pt x="756285" y="11430"/>
                </a:lnTo>
                <a:lnTo>
                  <a:pt x="748665" y="13335"/>
                </a:lnTo>
                <a:lnTo>
                  <a:pt x="748665" y="28575"/>
                </a:lnTo>
                <a:lnTo>
                  <a:pt x="740093" y="28575"/>
                </a:lnTo>
                <a:lnTo>
                  <a:pt x="740093" y="34290"/>
                </a:lnTo>
                <a:lnTo>
                  <a:pt x="748665" y="34290"/>
                </a:lnTo>
                <a:lnTo>
                  <a:pt x="748665" y="73342"/>
                </a:lnTo>
                <a:cubicBezTo>
                  <a:pt x="748665" y="82867"/>
                  <a:pt x="753428" y="86677"/>
                  <a:pt x="762000" y="86677"/>
                </a:cubicBezTo>
                <a:cubicBezTo>
                  <a:pt x="771525" y="86677"/>
                  <a:pt x="776288" y="81915"/>
                  <a:pt x="778193" y="72390"/>
                </a:cubicBezTo>
                <a:lnTo>
                  <a:pt x="773430" y="71438"/>
                </a:lnTo>
                <a:cubicBezTo>
                  <a:pt x="771525" y="78105"/>
                  <a:pt x="768668" y="80963"/>
                  <a:pt x="764857" y="80963"/>
                </a:cubicBezTo>
                <a:cubicBezTo>
                  <a:pt x="760095" y="80963"/>
                  <a:pt x="759143" y="78105"/>
                  <a:pt x="759143" y="72390"/>
                </a:cubicBezTo>
                <a:lnTo>
                  <a:pt x="759143" y="35242"/>
                </a:lnTo>
                <a:lnTo>
                  <a:pt x="785813" y="35242"/>
                </a:lnTo>
                <a:lnTo>
                  <a:pt x="785813" y="74295"/>
                </a:lnTo>
                <a:cubicBezTo>
                  <a:pt x="785813" y="83820"/>
                  <a:pt x="790575" y="87630"/>
                  <a:pt x="799147" y="87630"/>
                </a:cubicBezTo>
                <a:cubicBezTo>
                  <a:pt x="808672" y="86677"/>
                  <a:pt x="813435" y="81915"/>
                  <a:pt x="815340" y="72390"/>
                </a:cubicBezTo>
                <a:moveTo>
                  <a:pt x="858203" y="50483"/>
                </a:moveTo>
                <a:lnTo>
                  <a:pt x="833438" y="50483"/>
                </a:lnTo>
                <a:cubicBezTo>
                  <a:pt x="834390" y="40958"/>
                  <a:pt x="838200" y="32385"/>
                  <a:pt x="846772" y="32385"/>
                </a:cubicBezTo>
                <a:cubicBezTo>
                  <a:pt x="854393" y="32385"/>
                  <a:pt x="857250" y="38100"/>
                  <a:pt x="857250" y="48577"/>
                </a:cubicBezTo>
                <a:lnTo>
                  <a:pt x="857250" y="50483"/>
                </a:lnTo>
                <a:close/>
                <a:moveTo>
                  <a:pt x="868680" y="57150"/>
                </a:moveTo>
                <a:cubicBezTo>
                  <a:pt x="868680" y="55245"/>
                  <a:pt x="868680" y="54292"/>
                  <a:pt x="868680" y="52388"/>
                </a:cubicBezTo>
                <a:cubicBezTo>
                  <a:pt x="868680" y="35242"/>
                  <a:pt x="860107" y="27623"/>
                  <a:pt x="846772" y="27623"/>
                </a:cubicBezTo>
                <a:cubicBezTo>
                  <a:pt x="831532" y="27623"/>
                  <a:pt x="821055" y="39052"/>
                  <a:pt x="821055" y="58102"/>
                </a:cubicBezTo>
                <a:cubicBezTo>
                  <a:pt x="821055" y="75248"/>
                  <a:pt x="828675" y="86677"/>
                  <a:pt x="845820" y="86677"/>
                </a:cubicBezTo>
                <a:cubicBezTo>
                  <a:pt x="857250" y="86677"/>
                  <a:pt x="864870" y="80963"/>
                  <a:pt x="867728" y="71438"/>
                </a:cubicBezTo>
                <a:lnTo>
                  <a:pt x="862965" y="69533"/>
                </a:lnTo>
                <a:cubicBezTo>
                  <a:pt x="860107" y="76200"/>
                  <a:pt x="856297" y="79058"/>
                  <a:pt x="848678" y="79058"/>
                </a:cubicBezTo>
                <a:cubicBezTo>
                  <a:pt x="837247" y="79058"/>
                  <a:pt x="833438" y="70485"/>
                  <a:pt x="833438" y="56198"/>
                </a:cubicBezTo>
                <a:lnTo>
                  <a:pt x="868680" y="56198"/>
                </a:lnTo>
                <a:close/>
                <a:moveTo>
                  <a:pt x="920115" y="38100"/>
                </a:moveTo>
                <a:cubicBezTo>
                  <a:pt x="920115" y="31433"/>
                  <a:pt x="914400" y="27623"/>
                  <a:pt x="908685" y="27623"/>
                </a:cubicBezTo>
                <a:cubicBezTo>
                  <a:pt x="900113" y="27623"/>
                  <a:pt x="895350" y="32385"/>
                  <a:pt x="892493" y="38100"/>
                </a:cubicBezTo>
                <a:lnTo>
                  <a:pt x="891540" y="28575"/>
                </a:lnTo>
                <a:lnTo>
                  <a:pt x="875347" y="28575"/>
                </a:lnTo>
                <a:lnTo>
                  <a:pt x="875347" y="33338"/>
                </a:lnTo>
                <a:lnTo>
                  <a:pt x="882968" y="34290"/>
                </a:lnTo>
                <a:lnTo>
                  <a:pt x="882968" y="80963"/>
                </a:lnTo>
                <a:lnTo>
                  <a:pt x="875347" y="81915"/>
                </a:lnTo>
                <a:lnTo>
                  <a:pt x="875347" y="86677"/>
                </a:lnTo>
                <a:lnTo>
                  <a:pt x="905828" y="86677"/>
                </a:lnTo>
                <a:lnTo>
                  <a:pt x="905828" y="81915"/>
                </a:lnTo>
                <a:lnTo>
                  <a:pt x="893445" y="80963"/>
                </a:lnTo>
                <a:lnTo>
                  <a:pt x="893445" y="49530"/>
                </a:lnTo>
                <a:cubicBezTo>
                  <a:pt x="893445" y="42863"/>
                  <a:pt x="899160" y="35242"/>
                  <a:pt x="904875" y="35242"/>
                </a:cubicBezTo>
                <a:cubicBezTo>
                  <a:pt x="906780" y="35242"/>
                  <a:pt x="908685" y="36195"/>
                  <a:pt x="908685" y="38100"/>
                </a:cubicBezTo>
                <a:cubicBezTo>
                  <a:pt x="908685" y="38100"/>
                  <a:pt x="908685" y="39052"/>
                  <a:pt x="908685" y="39052"/>
                </a:cubicBezTo>
                <a:lnTo>
                  <a:pt x="904875" y="40958"/>
                </a:lnTo>
                <a:cubicBezTo>
                  <a:pt x="904875" y="45720"/>
                  <a:pt x="907732" y="48577"/>
                  <a:pt x="912495" y="48577"/>
                </a:cubicBezTo>
                <a:cubicBezTo>
                  <a:pt x="917257" y="46673"/>
                  <a:pt x="920115" y="43815"/>
                  <a:pt x="920115" y="38100"/>
                </a:cubicBezTo>
                <a:moveTo>
                  <a:pt x="1024890" y="33338"/>
                </a:moveTo>
                <a:lnTo>
                  <a:pt x="1030605" y="33338"/>
                </a:lnTo>
                <a:lnTo>
                  <a:pt x="1030605" y="28575"/>
                </a:lnTo>
                <a:lnTo>
                  <a:pt x="1010603" y="28575"/>
                </a:lnTo>
                <a:lnTo>
                  <a:pt x="1010603" y="33338"/>
                </a:lnTo>
                <a:lnTo>
                  <a:pt x="1018222" y="33338"/>
                </a:lnTo>
                <a:lnTo>
                  <a:pt x="1007745" y="74295"/>
                </a:lnTo>
                <a:lnTo>
                  <a:pt x="993457" y="33338"/>
                </a:lnTo>
                <a:lnTo>
                  <a:pt x="999172" y="33338"/>
                </a:lnTo>
                <a:lnTo>
                  <a:pt x="999172" y="28575"/>
                </a:lnTo>
                <a:lnTo>
                  <a:pt x="978218" y="28575"/>
                </a:lnTo>
                <a:lnTo>
                  <a:pt x="978218" y="33338"/>
                </a:lnTo>
                <a:lnTo>
                  <a:pt x="982980" y="33338"/>
                </a:lnTo>
                <a:lnTo>
                  <a:pt x="985838" y="42863"/>
                </a:lnTo>
                <a:lnTo>
                  <a:pt x="974407" y="74295"/>
                </a:lnTo>
                <a:lnTo>
                  <a:pt x="962025" y="33338"/>
                </a:lnTo>
                <a:lnTo>
                  <a:pt x="969645" y="33338"/>
                </a:lnTo>
                <a:lnTo>
                  <a:pt x="969645" y="28575"/>
                </a:lnTo>
                <a:lnTo>
                  <a:pt x="944880" y="28575"/>
                </a:lnTo>
                <a:lnTo>
                  <a:pt x="944880" y="33338"/>
                </a:lnTo>
                <a:lnTo>
                  <a:pt x="949643" y="33338"/>
                </a:lnTo>
                <a:lnTo>
                  <a:pt x="966788" y="85725"/>
                </a:lnTo>
                <a:lnTo>
                  <a:pt x="975360" y="85725"/>
                </a:lnTo>
                <a:lnTo>
                  <a:pt x="987743" y="52388"/>
                </a:lnTo>
                <a:lnTo>
                  <a:pt x="988695" y="52388"/>
                </a:lnTo>
                <a:lnTo>
                  <a:pt x="1001078" y="85725"/>
                </a:lnTo>
                <a:lnTo>
                  <a:pt x="1009650" y="85725"/>
                </a:lnTo>
                <a:lnTo>
                  <a:pt x="1024890" y="33338"/>
                </a:lnTo>
                <a:close/>
                <a:moveTo>
                  <a:pt x="1072515" y="57150"/>
                </a:moveTo>
                <a:cubicBezTo>
                  <a:pt x="1072515" y="69533"/>
                  <a:pt x="1069657" y="80963"/>
                  <a:pt x="1059180" y="80963"/>
                </a:cubicBezTo>
                <a:cubicBezTo>
                  <a:pt x="1047750" y="80963"/>
                  <a:pt x="1044893" y="68580"/>
                  <a:pt x="1044893" y="56198"/>
                </a:cubicBezTo>
                <a:cubicBezTo>
                  <a:pt x="1044893" y="43815"/>
                  <a:pt x="1047750" y="32385"/>
                  <a:pt x="1058228" y="32385"/>
                </a:cubicBezTo>
                <a:cubicBezTo>
                  <a:pt x="1070610" y="32385"/>
                  <a:pt x="1072515" y="44767"/>
                  <a:pt x="1072515" y="57150"/>
                </a:cubicBezTo>
                <a:moveTo>
                  <a:pt x="1084898" y="57150"/>
                </a:moveTo>
                <a:cubicBezTo>
                  <a:pt x="1084898" y="40005"/>
                  <a:pt x="1077278" y="27623"/>
                  <a:pt x="1059180" y="27623"/>
                </a:cubicBezTo>
                <a:cubicBezTo>
                  <a:pt x="1042988" y="27623"/>
                  <a:pt x="1033463" y="40005"/>
                  <a:pt x="1033463" y="58102"/>
                </a:cubicBezTo>
                <a:cubicBezTo>
                  <a:pt x="1033463" y="75248"/>
                  <a:pt x="1042035" y="87630"/>
                  <a:pt x="1059180" y="87630"/>
                </a:cubicBezTo>
                <a:cubicBezTo>
                  <a:pt x="1075373" y="86677"/>
                  <a:pt x="1084898" y="75248"/>
                  <a:pt x="1084898" y="57150"/>
                </a:cubicBezTo>
                <a:moveTo>
                  <a:pt x="1136332" y="38100"/>
                </a:moveTo>
                <a:cubicBezTo>
                  <a:pt x="1136332" y="31433"/>
                  <a:pt x="1130618" y="27623"/>
                  <a:pt x="1124903" y="27623"/>
                </a:cubicBezTo>
                <a:cubicBezTo>
                  <a:pt x="1116330" y="27623"/>
                  <a:pt x="1111568" y="32385"/>
                  <a:pt x="1108710" y="38100"/>
                </a:cubicBezTo>
                <a:lnTo>
                  <a:pt x="1107757" y="28575"/>
                </a:lnTo>
                <a:lnTo>
                  <a:pt x="1091565" y="28575"/>
                </a:lnTo>
                <a:lnTo>
                  <a:pt x="1091565" y="33338"/>
                </a:lnTo>
                <a:lnTo>
                  <a:pt x="1099185" y="34290"/>
                </a:lnTo>
                <a:lnTo>
                  <a:pt x="1099185" y="80963"/>
                </a:lnTo>
                <a:lnTo>
                  <a:pt x="1091565" y="81915"/>
                </a:lnTo>
                <a:lnTo>
                  <a:pt x="1091565" y="86677"/>
                </a:lnTo>
                <a:lnTo>
                  <a:pt x="1122045" y="86677"/>
                </a:lnTo>
                <a:lnTo>
                  <a:pt x="1122045" y="81915"/>
                </a:lnTo>
                <a:lnTo>
                  <a:pt x="1109663" y="80963"/>
                </a:lnTo>
                <a:lnTo>
                  <a:pt x="1109663" y="49530"/>
                </a:lnTo>
                <a:cubicBezTo>
                  <a:pt x="1109663" y="42863"/>
                  <a:pt x="1115378" y="35242"/>
                  <a:pt x="1121093" y="35242"/>
                </a:cubicBezTo>
                <a:cubicBezTo>
                  <a:pt x="1122998" y="35242"/>
                  <a:pt x="1124903" y="36195"/>
                  <a:pt x="1124903" y="38100"/>
                </a:cubicBezTo>
                <a:cubicBezTo>
                  <a:pt x="1124903" y="38100"/>
                  <a:pt x="1124903" y="39052"/>
                  <a:pt x="1124903" y="39052"/>
                </a:cubicBezTo>
                <a:lnTo>
                  <a:pt x="1121093" y="40958"/>
                </a:lnTo>
                <a:cubicBezTo>
                  <a:pt x="1121093" y="45720"/>
                  <a:pt x="1123950" y="48577"/>
                  <a:pt x="1128713" y="48577"/>
                </a:cubicBezTo>
                <a:cubicBezTo>
                  <a:pt x="1132523" y="46673"/>
                  <a:pt x="1136332" y="43815"/>
                  <a:pt x="1136332" y="38100"/>
                </a:cubicBezTo>
                <a:moveTo>
                  <a:pt x="1138238" y="85725"/>
                </a:moveTo>
                <a:lnTo>
                  <a:pt x="1164907" y="85725"/>
                </a:lnTo>
                <a:lnTo>
                  <a:pt x="1164907" y="80963"/>
                </a:lnTo>
                <a:lnTo>
                  <a:pt x="1156335" y="80010"/>
                </a:lnTo>
                <a:lnTo>
                  <a:pt x="1156335" y="0"/>
                </a:lnTo>
                <a:lnTo>
                  <a:pt x="1137285" y="0"/>
                </a:lnTo>
                <a:lnTo>
                  <a:pt x="1137285" y="4763"/>
                </a:lnTo>
                <a:lnTo>
                  <a:pt x="1144905" y="5715"/>
                </a:lnTo>
                <a:lnTo>
                  <a:pt x="1144905" y="80010"/>
                </a:lnTo>
                <a:lnTo>
                  <a:pt x="1137285" y="80963"/>
                </a:lnTo>
                <a:lnTo>
                  <a:pt x="1137285" y="85725"/>
                </a:lnTo>
                <a:close/>
                <a:moveTo>
                  <a:pt x="1209675" y="64770"/>
                </a:moveTo>
                <a:cubicBezTo>
                  <a:pt x="1209675" y="73342"/>
                  <a:pt x="1203007" y="79058"/>
                  <a:pt x="1195388" y="79058"/>
                </a:cubicBezTo>
                <a:cubicBezTo>
                  <a:pt x="1183957" y="79058"/>
                  <a:pt x="1182053" y="67627"/>
                  <a:pt x="1182053" y="56198"/>
                </a:cubicBezTo>
                <a:cubicBezTo>
                  <a:pt x="1182053" y="41910"/>
                  <a:pt x="1184910" y="32385"/>
                  <a:pt x="1196340" y="32385"/>
                </a:cubicBezTo>
                <a:cubicBezTo>
                  <a:pt x="1203007" y="32385"/>
                  <a:pt x="1209675" y="37148"/>
                  <a:pt x="1209675" y="45720"/>
                </a:cubicBezTo>
                <a:lnTo>
                  <a:pt x="1209675" y="64770"/>
                </a:lnTo>
                <a:close/>
                <a:moveTo>
                  <a:pt x="1227773" y="85725"/>
                </a:moveTo>
                <a:lnTo>
                  <a:pt x="1227773" y="80963"/>
                </a:lnTo>
                <a:lnTo>
                  <a:pt x="1220153" y="80010"/>
                </a:lnTo>
                <a:lnTo>
                  <a:pt x="1220153" y="0"/>
                </a:lnTo>
                <a:lnTo>
                  <a:pt x="1200150" y="0"/>
                </a:lnTo>
                <a:lnTo>
                  <a:pt x="1200150" y="4763"/>
                </a:lnTo>
                <a:lnTo>
                  <a:pt x="1208723" y="5715"/>
                </a:lnTo>
                <a:lnTo>
                  <a:pt x="1208723" y="33338"/>
                </a:lnTo>
                <a:cubicBezTo>
                  <a:pt x="1203960" y="28575"/>
                  <a:pt x="1199198" y="26670"/>
                  <a:pt x="1193482" y="26670"/>
                </a:cubicBezTo>
                <a:cubicBezTo>
                  <a:pt x="1179195" y="26670"/>
                  <a:pt x="1169670" y="38100"/>
                  <a:pt x="1169670" y="57150"/>
                </a:cubicBezTo>
                <a:cubicBezTo>
                  <a:pt x="1169670" y="74295"/>
                  <a:pt x="1176338" y="85725"/>
                  <a:pt x="1191578" y="85725"/>
                </a:cubicBezTo>
                <a:cubicBezTo>
                  <a:pt x="1201103" y="85725"/>
                  <a:pt x="1205865" y="80963"/>
                  <a:pt x="1209675" y="76200"/>
                </a:cubicBezTo>
                <a:lnTo>
                  <a:pt x="1210628" y="84773"/>
                </a:lnTo>
                <a:lnTo>
                  <a:pt x="1227773" y="84773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36DD17A-92F2-400E-AA44-A748E92DECA9}"/>
              </a:ext>
            </a:extLst>
          </p:cNvPr>
          <p:cNvGrpSpPr/>
          <p:nvPr userDrawn="1"/>
        </p:nvGrpSpPr>
        <p:grpSpPr>
          <a:xfrm>
            <a:off x="10601983" y="286755"/>
            <a:ext cx="1297917" cy="302151"/>
            <a:chOff x="10601983" y="286755"/>
            <a:chExt cx="1297917" cy="302151"/>
          </a:xfrm>
          <a:solidFill>
            <a:schemeClr val="bg1"/>
          </a:solidFill>
        </p:grpSpPr>
        <p:sp>
          <p:nvSpPr>
            <p:cNvPr id="26" name="Freeform 5">
              <a:extLst>
                <a:ext uri="{FF2B5EF4-FFF2-40B4-BE49-F238E27FC236}">
                  <a16:creationId xmlns:a16="http://schemas.microsoft.com/office/drawing/2014/main" id="{3DE6E3C0-DE9E-4C08-B0DD-03F838AA542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601983" y="296256"/>
              <a:ext cx="273646" cy="283148"/>
            </a:xfrm>
            <a:custGeom>
              <a:avLst/>
              <a:gdLst>
                <a:gd name="T0" fmla="*/ 205 w 467"/>
                <a:gd name="T1" fmla="*/ 280 h 480"/>
                <a:gd name="T2" fmla="*/ 205 w 467"/>
                <a:gd name="T3" fmla="*/ 280 h 480"/>
                <a:gd name="T4" fmla="*/ 274 w 467"/>
                <a:gd name="T5" fmla="*/ 114 h 480"/>
                <a:gd name="T6" fmla="*/ 275 w 467"/>
                <a:gd name="T7" fmla="*/ 114 h 480"/>
                <a:gd name="T8" fmla="*/ 311 w 467"/>
                <a:gd name="T9" fmla="*/ 280 h 480"/>
                <a:gd name="T10" fmla="*/ 205 w 467"/>
                <a:gd name="T11" fmla="*/ 280 h 480"/>
                <a:gd name="T12" fmla="*/ 205 w 467"/>
                <a:gd name="T13" fmla="*/ 280 h 480"/>
                <a:gd name="T14" fmla="*/ 353 w 467"/>
                <a:gd name="T15" fmla="*/ 480 h 480"/>
                <a:gd name="T16" fmla="*/ 353 w 467"/>
                <a:gd name="T17" fmla="*/ 480 h 480"/>
                <a:gd name="T18" fmla="*/ 467 w 467"/>
                <a:gd name="T19" fmla="*/ 480 h 480"/>
                <a:gd name="T20" fmla="*/ 356 w 467"/>
                <a:gd name="T21" fmla="*/ 0 h 480"/>
                <a:gd name="T22" fmla="*/ 226 w 467"/>
                <a:gd name="T23" fmla="*/ 0 h 480"/>
                <a:gd name="T24" fmla="*/ 0 w 467"/>
                <a:gd name="T25" fmla="*/ 480 h 480"/>
                <a:gd name="T26" fmla="*/ 121 w 467"/>
                <a:gd name="T27" fmla="*/ 480 h 480"/>
                <a:gd name="T28" fmla="*/ 160 w 467"/>
                <a:gd name="T29" fmla="*/ 386 h 480"/>
                <a:gd name="T30" fmla="*/ 333 w 467"/>
                <a:gd name="T31" fmla="*/ 386 h 480"/>
                <a:gd name="T32" fmla="*/ 353 w 467"/>
                <a:gd name="T33" fmla="*/ 48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7" h="480">
                  <a:moveTo>
                    <a:pt x="205" y="280"/>
                  </a:moveTo>
                  <a:lnTo>
                    <a:pt x="205" y="280"/>
                  </a:lnTo>
                  <a:lnTo>
                    <a:pt x="274" y="114"/>
                  </a:lnTo>
                  <a:lnTo>
                    <a:pt x="275" y="114"/>
                  </a:lnTo>
                  <a:lnTo>
                    <a:pt x="311" y="280"/>
                  </a:lnTo>
                  <a:lnTo>
                    <a:pt x="205" y="280"/>
                  </a:lnTo>
                  <a:lnTo>
                    <a:pt x="205" y="280"/>
                  </a:lnTo>
                  <a:close/>
                  <a:moveTo>
                    <a:pt x="353" y="480"/>
                  </a:moveTo>
                  <a:lnTo>
                    <a:pt x="353" y="480"/>
                  </a:lnTo>
                  <a:lnTo>
                    <a:pt x="467" y="480"/>
                  </a:lnTo>
                  <a:lnTo>
                    <a:pt x="356" y="0"/>
                  </a:lnTo>
                  <a:lnTo>
                    <a:pt x="226" y="0"/>
                  </a:lnTo>
                  <a:lnTo>
                    <a:pt x="0" y="480"/>
                  </a:lnTo>
                  <a:lnTo>
                    <a:pt x="121" y="480"/>
                  </a:lnTo>
                  <a:lnTo>
                    <a:pt x="160" y="386"/>
                  </a:lnTo>
                  <a:lnTo>
                    <a:pt x="333" y="386"/>
                  </a:lnTo>
                  <a:lnTo>
                    <a:pt x="353" y="48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6">
              <a:extLst>
                <a:ext uri="{FF2B5EF4-FFF2-40B4-BE49-F238E27FC236}">
                  <a16:creationId xmlns:a16="http://schemas.microsoft.com/office/drawing/2014/main" id="{7C73028B-3F06-4206-8447-9D08CBAFFD5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875629" y="296256"/>
              <a:ext cx="241341" cy="283148"/>
            </a:xfrm>
            <a:custGeom>
              <a:avLst/>
              <a:gdLst>
                <a:gd name="T0" fmla="*/ 325 w 410"/>
                <a:gd name="T1" fmla="*/ 295 h 480"/>
                <a:gd name="T2" fmla="*/ 325 w 410"/>
                <a:gd name="T3" fmla="*/ 295 h 480"/>
                <a:gd name="T4" fmla="*/ 28 w 410"/>
                <a:gd name="T5" fmla="*/ 295 h 480"/>
                <a:gd name="T6" fmla="*/ 45 w 410"/>
                <a:gd name="T7" fmla="*/ 184 h 480"/>
                <a:gd name="T8" fmla="*/ 341 w 410"/>
                <a:gd name="T9" fmla="*/ 184 h 480"/>
                <a:gd name="T10" fmla="*/ 325 w 410"/>
                <a:gd name="T11" fmla="*/ 295 h 480"/>
                <a:gd name="T12" fmla="*/ 325 w 410"/>
                <a:gd name="T13" fmla="*/ 295 h 480"/>
                <a:gd name="T14" fmla="*/ 393 w 410"/>
                <a:gd name="T15" fmla="*/ 111 h 480"/>
                <a:gd name="T16" fmla="*/ 393 w 410"/>
                <a:gd name="T17" fmla="*/ 111 h 480"/>
                <a:gd name="T18" fmla="*/ 55 w 410"/>
                <a:gd name="T19" fmla="*/ 111 h 480"/>
                <a:gd name="T20" fmla="*/ 72 w 410"/>
                <a:gd name="T21" fmla="*/ 0 h 480"/>
                <a:gd name="T22" fmla="*/ 410 w 410"/>
                <a:gd name="T23" fmla="*/ 0 h 480"/>
                <a:gd name="T24" fmla="*/ 393 w 410"/>
                <a:gd name="T25" fmla="*/ 111 h 480"/>
                <a:gd name="T26" fmla="*/ 393 w 410"/>
                <a:gd name="T27" fmla="*/ 111 h 480"/>
                <a:gd name="T28" fmla="*/ 354 w 410"/>
                <a:gd name="T29" fmla="*/ 368 h 480"/>
                <a:gd name="T30" fmla="*/ 354 w 410"/>
                <a:gd name="T31" fmla="*/ 368 h 480"/>
                <a:gd name="T32" fmla="*/ 17 w 410"/>
                <a:gd name="T33" fmla="*/ 368 h 480"/>
                <a:gd name="T34" fmla="*/ 0 w 410"/>
                <a:gd name="T35" fmla="*/ 480 h 480"/>
                <a:gd name="T36" fmla="*/ 338 w 410"/>
                <a:gd name="T37" fmla="*/ 480 h 480"/>
                <a:gd name="T38" fmla="*/ 354 w 410"/>
                <a:gd name="T39" fmla="*/ 368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10" h="480">
                  <a:moveTo>
                    <a:pt x="325" y="295"/>
                  </a:moveTo>
                  <a:lnTo>
                    <a:pt x="325" y="295"/>
                  </a:lnTo>
                  <a:lnTo>
                    <a:pt x="28" y="295"/>
                  </a:lnTo>
                  <a:lnTo>
                    <a:pt x="45" y="184"/>
                  </a:lnTo>
                  <a:lnTo>
                    <a:pt x="341" y="184"/>
                  </a:lnTo>
                  <a:lnTo>
                    <a:pt x="325" y="295"/>
                  </a:lnTo>
                  <a:lnTo>
                    <a:pt x="325" y="295"/>
                  </a:lnTo>
                  <a:close/>
                  <a:moveTo>
                    <a:pt x="393" y="111"/>
                  </a:moveTo>
                  <a:lnTo>
                    <a:pt x="393" y="111"/>
                  </a:lnTo>
                  <a:lnTo>
                    <a:pt x="55" y="111"/>
                  </a:lnTo>
                  <a:lnTo>
                    <a:pt x="72" y="0"/>
                  </a:lnTo>
                  <a:lnTo>
                    <a:pt x="410" y="0"/>
                  </a:lnTo>
                  <a:lnTo>
                    <a:pt x="393" y="111"/>
                  </a:lnTo>
                  <a:lnTo>
                    <a:pt x="393" y="111"/>
                  </a:lnTo>
                  <a:close/>
                  <a:moveTo>
                    <a:pt x="354" y="368"/>
                  </a:moveTo>
                  <a:lnTo>
                    <a:pt x="354" y="368"/>
                  </a:lnTo>
                  <a:lnTo>
                    <a:pt x="17" y="368"/>
                  </a:lnTo>
                  <a:lnTo>
                    <a:pt x="0" y="480"/>
                  </a:lnTo>
                  <a:lnTo>
                    <a:pt x="338" y="480"/>
                  </a:lnTo>
                  <a:lnTo>
                    <a:pt x="354" y="36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7">
              <a:extLst>
                <a:ext uri="{FF2B5EF4-FFF2-40B4-BE49-F238E27FC236}">
                  <a16:creationId xmlns:a16="http://schemas.microsoft.com/office/drawing/2014/main" id="{B3B960D8-4160-4D88-96E0-70741522E71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096065" y="290556"/>
              <a:ext cx="235639" cy="294550"/>
            </a:xfrm>
            <a:custGeom>
              <a:avLst/>
              <a:gdLst>
                <a:gd name="T0" fmla="*/ 351 w 400"/>
                <a:gd name="T1" fmla="*/ 366 h 499"/>
                <a:gd name="T2" fmla="*/ 351 w 400"/>
                <a:gd name="T3" fmla="*/ 366 h 499"/>
                <a:gd name="T4" fmla="*/ 247 w 400"/>
                <a:gd name="T5" fmla="*/ 384 h 499"/>
                <a:gd name="T6" fmla="*/ 124 w 400"/>
                <a:gd name="T7" fmla="*/ 255 h 499"/>
                <a:gd name="T8" fmla="*/ 271 w 400"/>
                <a:gd name="T9" fmla="*/ 115 h 499"/>
                <a:gd name="T10" fmla="*/ 377 w 400"/>
                <a:gd name="T11" fmla="*/ 155 h 499"/>
                <a:gd name="T12" fmla="*/ 400 w 400"/>
                <a:gd name="T13" fmla="*/ 40 h 499"/>
                <a:gd name="T14" fmla="*/ 262 w 400"/>
                <a:gd name="T15" fmla="*/ 0 h 499"/>
                <a:gd name="T16" fmla="*/ 5 w 400"/>
                <a:gd name="T17" fmla="*/ 260 h 499"/>
                <a:gd name="T18" fmla="*/ 227 w 400"/>
                <a:gd name="T19" fmla="*/ 499 h 499"/>
                <a:gd name="T20" fmla="*/ 334 w 400"/>
                <a:gd name="T21" fmla="*/ 482 h 499"/>
                <a:gd name="T22" fmla="*/ 351 w 400"/>
                <a:gd name="T23" fmla="*/ 366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00" h="499">
                  <a:moveTo>
                    <a:pt x="351" y="366"/>
                  </a:moveTo>
                  <a:lnTo>
                    <a:pt x="351" y="366"/>
                  </a:lnTo>
                  <a:cubicBezTo>
                    <a:pt x="319" y="381"/>
                    <a:pt x="271" y="384"/>
                    <a:pt x="247" y="384"/>
                  </a:cubicBezTo>
                  <a:cubicBezTo>
                    <a:pt x="171" y="384"/>
                    <a:pt x="121" y="332"/>
                    <a:pt x="124" y="255"/>
                  </a:cubicBezTo>
                  <a:cubicBezTo>
                    <a:pt x="126" y="174"/>
                    <a:pt x="188" y="115"/>
                    <a:pt x="271" y="115"/>
                  </a:cubicBezTo>
                  <a:cubicBezTo>
                    <a:pt x="311" y="115"/>
                    <a:pt x="346" y="128"/>
                    <a:pt x="377" y="155"/>
                  </a:cubicBezTo>
                  <a:lnTo>
                    <a:pt x="400" y="40"/>
                  </a:lnTo>
                  <a:cubicBezTo>
                    <a:pt x="352" y="12"/>
                    <a:pt x="312" y="0"/>
                    <a:pt x="262" y="0"/>
                  </a:cubicBezTo>
                  <a:cubicBezTo>
                    <a:pt x="124" y="0"/>
                    <a:pt x="10" y="115"/>
                    <a:pt x="5" y="260"/>
                  </a:cubicBezTo>
                  <a:cubicBezTo>
                    <a:pt x="0" y="400"/>
                    <a:pt x="92" y="499"/>
                    <a:pt x="227" y="499"/>
                  </a:cubicBezTo>
                  <a:cubicBezTo>
                    <a:pt x="251" y="499"/>
                    <a:pt x="302" y="496"/>
                    <a:pt x="334" y="482"/>
                  </a:cubicBezTo>
                  <a:lnTo>
                    <a:pt x="351" y="36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8">
              <a:extLst>
                <a:ext uri="{FF2B5EF4-FFF2-40B4-BE49-F238E27FC236}">
                  <a16:creationId xmlns:a16="http://schemas.microsoft.com/office/drawing/2014/main" id="{628E4A34-34FE-4FD2-9949-DD48DC5FBFF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308901" y="286755"/>
              <a:ext cx="285048" cy="302151"/>
            </a:xfrm>
            <a:custGeom>
              <a:avLst/>
              <a:gdLst>
                <a:gd name="T0" fmla="*/ 355 w 484"/>
                <a:gd name="T1" fmla="*/ 274 h 514"/>
                <a:gd name="T2" fmla="*/ 355 w 484"/>
                <a:gd name="T3" fmla="*/ 274 h 514"/>
                <a:gd name="T4" fmla="*/ 281 w 484"/>
                <a:gd name="T5" fmla="*/ 117 h 514"/>
                <a:gd name="T6" fmla="*/ 134 w 484"/>
                <a:gd name="T7" fmla="*/ 241 h 514"/>
                <a:gd name="T8" fmla="*/ 208 w 484"/>
                <a:gd name="T9" fmla="*/ 398 h 514"/>
                <a:gd name="T10" fmla="*/ 355 w 484"/>
                <a:gd name="T11" fmla="*/ 274 h 514"/>
                <a:gd name="T12" fmla="*/ 355 w 484"/>
                <a:gd name="T13" fmla="*/ 274 h 514"/>
                <a:gd name="T14" fmla="*/ 276 w 484"/>
                <a:gd name="T15" fmla="*/ 9 h 514"/>
                <a:gd name="T16" fmla="*/ 276 w 484"/>
                <a:gd name="T17" fmla="*/ 9 h 514"/>
                <a:gd name="T18" fmla="*/ 470 w 484"/>
                <a:gd name="T19" fmla="*/ 263 h 514"/>
                <a:gd name="T20" fmla="*/ 208 w 484"/>
                <a:gd name="T21" fmla="*/ 504 h 514"/>
                <a:gd name="T22" fmla="*/ 14 w 484"/>
                <a:gd name="T23" fmla="*/ 251 h 514"/>
                <a:gd name="T24" fmla="*/ 276 w 484"/>
                <a:gd name="T25" fmla="*/ 9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84" h="514">
                  <a:moveTo>
                    <a:pt x="355" y="274"/>
                  </a:moveTo>
                  <a:lnTo>
                    <a:pt x="355" y="274"/>
                  </a:lnTo>
                  <a:cubicBezTo>
                    <a:pt x="373" y="193"/>
                    <a:pt x="343" y="130"/>
                    <a:pt x="281" y="117"/>
                  </a:cubicBezTo>
                  <a:cubicBezTo>
                    <a:pt x="214" y="104"/>
                    <a:pt x="152" y="155"/>
                    <a:pt x="134" y="241"/>
                  </a:cubicBezTo>
                  <a:cubicBezTo>
                    <a:pt x="117" y="322"/>
                    <a:pt x="147" y="385"/>
                    <a:pt x="208" y="398"/>
                  </a:cubicBezTo>
                  <a:cubicBezTo>
                    <a:pt x="276" y="412"/>
                    <a:pt x="337" y="360"/>
                    <a:pt x="355" y="274"/>
                  </a:cubicBezTo>
                  <a:lnTo>
                    <a:pt x="355" y="274"/>
                  </a:lnTo>
                  <a:close/>
                  <a:moveTo>
                    <a:pt x="276" y="9"/>
                  </a:moveTo>
                  <a:lnTo>
                    <a:pt x="276" y="9"/>
                  </a:lnTo>
                  <a:cubicBezTo>
                    <a:pt x="404" y="18"/>
                    <a:pt x="484" y="123"/>
                    <a:pt x="470" y="263"/>
                  </a:cubicBezTo>
                  <a:cubicBezTo>
                    <a:pt x="455" y="407"/>
                    <a:pt x="339" y="514"/>
                    <a:pt x="208" y="504"/>
                  </a:cubicBezTo>
                  <a:cubicBezTo>
                    <a:pt x="79" y="495"/>
                    <a:pt x="0" y="391"/>
                    <a:pt x="14" y="251"/>
                  </a:cubicBezTo>
                  <a:cubicBezTo>
                    <a:pt x="29" y="107"/>
                    <a:pt x="145" y="0"/>
                    <a:pt x="276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9">
              <a:extLst>
                <a:ext uri="{FF2B5EF4-FFF2-40B4-BE49-F238E27FC236}">
                  <a16:creationId xmlns:a16="http://schemas.microsoft.com/office/drawing/2014/main" id="{59DCB444-36A0-46DC-BDFC-7A2FE1CFB32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565444" y="296256"/>
              <a:ext cx="334456" cy="283148"/>
            </a:xfrm>
            <a:custGeom>
              <a:avLst/>
              <a:gdLst>
                <a:gd name="T0" fmla="*/ 569 w 569"/>
                <a:gd name="T1" fmla="*/ 481 h 481"/>
                <a:gd name="T2" fmla="*/ 569 w 569"/>
                <a:gd name="T3" fmla="*/ 481 h 481"/>
                <a:gd name="T4" fmla="*/ 560 w 569"/>
                <a:gd name="T5" fmla="*/ 0 h 481"/>
                <a:gd name="T6" fmla="*/ 452 w 569"/>
                <a:gd name="T7" fmla="*/ 0 h 481"/>
                <a:gd name="T8" fmla="*/ 313 w 569"/>
                <a:gd name="T9" fmla="*/ 271 h 481"/>
                <a:gd name="T10" fmla="*/ 257 w 569"/>
                <a:gd name="T11" fmla="*/ 0 h 481"/>
                <a:gd name="T12" fmla="*/ 149 w 569"/>
                <a:gd name="T13" fmla="*/ 0 h 481"/>
                <a:gd name="T14" fmla="*/ 0 w 569"/>
                <a:gd name="T15" fmla="*/ 481 h 481"/>
                <a:gd name="T16" fmla="*/ 119 w 569"/>
                <a:gd name="T17" fmla="*/ 481 h 481"/>
                <a:gd name="T18" fmla="*/ 200 w 569"/>
                <a:gd name="T19" fmla="*/ 199 h 481"/>
                <a:gd name="T20" fmla="*/ 251 w 569"/>
                <a:gd name="T21" fmla="*/ 481 h 481"/>
                <a:gd name="T22" fmla="*/ 312 w 569"/>
                <a:gd name="T23" fmla="*/ 481 h 481"/>
                <a:gd name="T24" fmla="*/ 453 w 569"/>
                <a:gd name="T25" fmla="*/ 200 h 481"/>
                <a:gd name="T26" fmla="*/ 451 w 569"/>
                <a:gd name="T27" fmla="*/ 481 h 481"/>
                <a:gd name="T28" fmla="*/ 569 w 569"/>
                <a:gd name="T29" fmla="*/ 481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69" h="481">
                  <a:moveTo>
                    <a:pt x="569" y="481"/>
                  </a:moveTo>
                  <a:lnTo>
                    <a:pt x="569" y="481"/>
                  </a:lnTo>
                  <a:lnTo>
                    <a:pt x="560" y="0"/>
                  </a:lnTo>
                  <a:lnTo>
                    <a:pt x="452" y="0"/>
                  </a:lnTo>
                  <a:lnTo>
                    <a:pt x="313" y="271"/>
                  </a:lnTo>
                  <a:lnTo>
                    <a:pt x="257" y="0"/>
                  </a:lnTo>
                  <a:lnTo>
                    <a:pt x="149" y="0"/>
                  </a:lnTo>
                  <a:lnTo>
                    <a:pt x="0" y="481"/>
                  </a:lnTo>
                  <a:lnTo>
                    <a:pt x="119" y="481"/>
                  </a:lnTo>
                  <a:lnTo>
                    <a:pt x="200" y="199"/>
                  </a:lnTo>
                  <a:lnTo>
                    <a:pt x="251" y="481"/>
                  </a:lnTo>
                  <a:lnTo>
                    <a:pt x="312" y="481"/>
                  </a:lnTo>
                  <a:lnTo>
                    <a:pt x="453" y="200"/>
                  </a:lnTo>
                  <a:lnTo>
                    <a:pt x="451" y="481"/>
                  </a:lnTo>
                  <a:lnTo>
                    <a:pt x="569" y="48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0" name="Graphic 24">
            <a:extLst>
              <a:ext uri="{FF2B5EF4-FFF2-40B4-BE49-F238E27FC236}">
                <a16:creationId xmlns:a16="http://schemas.microsoft.com/office/drawing/2014/main" id="{0768C0C2-DCE3-EA40-83B5-8B5AF330F3D3}"/>
              </a:ext>
            </a:extLst>
          </p:cNvPr>
          <p:cNvSpPr/>
          <p:nvPr userDrawn="1"/>
        </p:nvSpPr>
        <p:spPr>
          <a:xfrm>
            <a:off x="2927350" y="258247"/>
            <a:ext cx="6337300" cy="6337300"/>
          </a:xfrm>
          <a:custGeom>
            <a:avLst/>
            <a:gdLst>
              <a:gd name="connsiteX0" fmla="*/ 6767045 w 6767044"/>
              <a:gd name="connsiteY0" fmla="*/ 3383523 h 6767045"/>
              <a:gd name="connsiteX1" fmla="*/ 3383522 w 6767044"/>
              <a:gd name="connsiteY1" fmla="*/ 0 h 6767045"/>
              <a:gd name="connsiteX2" fmla="*/ 0 w 6767044"/>
              <a:gd name="connsiteY2" fmla="*/ 3383523 h 6767045"/>
              <a:gd name="connsiteX3" fmla="*/ 3383522 w 6767044"/>
              <a:gd name="connsiteY3" fmla="*/ 6767045 h 6767045"/>
              <a:gd name="connsiteX4" fmla="*/ 5076193 w 6767044"/>
              <a:gd name="connsiteY4" fmla="*/ 6313635 h 6767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67044" h="6767045">
                <a:moveTo>
                  <a:pt x="6767045" y="3383523"/>
                </a:moveTo>
                <a:cubicBezTo>
                  <a:pt x="6767045" y="1514854"/>
                  <a:pt x="5252191" y="0"/>
                  <a:pt x="3383522" y="0"/>
                </a:cubicBezTo>
                <a:cubicBezTo>
                  <a:pt x="1514854" y="0"/>
                  <a:pt x="0" y="1514854"/>
                  <a:pt x="0" y="3383523"/>
                </a:cubicBezTo>
                <a:cubicBezTo>
                  <a:pt x="0" y="5252191"/>
                  <a:pt x="1514854" y="6767045"/>
                  <a:pt x="3383522" y="6767045"/>
                </a:cubicBezTo>
                <a:cubicBezTo>
                  <a:pt x="4000197" y="6767045"/>
                  <a:pt x="4578215" y="6601962"/>
                  <a:pt x="5076193" y="6313635"/>
                </a:cubicBezTo>
              </a:path>
            </a:pathLst>
          </a:custGeom>
          <a:noFill/>
          <a:ln w="114300" cap="flat">
            <a:solidFill>
              <a:schemeClr val="accent2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310F3F10-075F-354F-B834-94A48B7FD02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87713" y="2262136"/>
            <a:ext cx="5616575" cy="1329595"/>
          </a:xfrm>
        </p:spPr>
        <p:txBody>
          <a:bodyPr wrap="square" anchor="ctr" anchorCtr="0">
            <a:normAutofit/>
          </a:bodyPr>
          <a:lstStyle>
            <a:lvl1pPr algn="ctr">
              <a:spcBef>
                <a:spcPts val="0"/>
              </a:spcBef>
              <a:defRPr sz="4800" b="1" i="0">
                <a:solidFill>
                  <a:schemeClr val="bg1"/>
                </a:solidFill>
                <a:latin typeface="Arial" panose="020B0604020202020204" pitchFamily="34" charset="0"/>
                <a:ea typeface="AECOM Sans" panose="020B05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/>
              <a:t>Short heading </a:t>
            </a:r>
            <a:br>
              <a:rPr lang="en-GB"/>
            </a:br>
            <a:r>
              <a:rPr lang="en-GB"/>
              <a:t>here only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133ED5A8-6562-A34A-B36B-1E614B6F069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87712" y="3931065"/>
            <a:ext cx="5616575" cy="721957"/>
          </a:xfrm>
        </p:spPr>
        <p:txBody>
          <a:bodyPr wrap="square" anchor="t" anchorCtr="0">
            <a:normAutofit/>
          </a:bodyPr>
          <a:lstStyle>
            <a:lvl1pPr algn="ctr">
              <a:defRPr sz="2100" b="0" i="0">
                <a:solidFill>
                  <a:schemeClr val="bg1"/>
                </a:solidFill>
                <a:latin typeface="Arial" panose="020B0604020202020204" pitchFamily="34" charset="0"/>
                <a:ea typeface="AECOM Sans" panose="020B05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/>
              <a:t>Presentation description / event name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E2F24EDD-117F-6543-BAE2-025041C00F6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87712" y="4820108"/>
            <a:ext cx="5616575" cy="443198"/>
          </a:xfrm>
        </p:spPr>
        <p:txBody>
          <a:bodyPr wrap="square" anchor="ctr" anchorCtr="0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b="0" i="0">
                <a:solidFill>
                  <a:schemeClr val="bg1"/>
                </a:solidFill>
                <a:latin typeface="Arial" panose="020B0604020202020204" pitchFamily="34" charset="0"/>
                <a:ea typeface="AECOM Sans" panose="020B05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/>
              <a:t>Presenter name</a:t>
            </a:r>
          </a:p>
          <a:p>
            <a:pPr lvl="0"/>
            <a:r>
              <a:rPr lang="en-GB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9912277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2 Cover (Picture/Green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FABF6B3-B7FC-4D65-9632-3448E34B2306}"/>
              </a:ext>
            </a:extLst>
          </p:cNvPr>
          <p:cNvSpPr/>
          <p:nvPr userDrawn="1"/>
        </p:nvSpPr>
        <p:spPr>
          <a:xfrm>
            <a:off x="0" y="-3739"/>
            <a:ext cx="12192000" cy="6865477"/>
          </a:xfrm>
          <a:prstGeom prst="rect">
            <a:avLst/>
          </a:prstGeom>
          <a:solidFill>
            <a:srgbClr val="61DFDF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BA1EEE6-5F79-43D6-AE3D-EB264FAEE0A2}"/>
              </a:ext>
            </a:extLst>
          </p:cNvPr>
          <p:cNvGrpSpPr/>
          <p:nvPr userDrawn="1"/>
        </p:nvGrpSpPr>
        <p:grpSpPr>
          <a:xfrm>
            <a:off x="10601983" y="286755"/>
            <a:ext cx="1297917" cy="302151"/>
            <a:chOff x="10601983" y="286755"/>
            <a:chExt cx="1297917" cy="302151"/>
          </a:xfrm>
          <a:solidFill>
            <a:schemeClr val="bg1"/>
          </a:solidFill>
        </p:grpSpPr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44ACCD13-8382-49F2-914E-956CDB3AC6B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601983" y="296256"/>
              <a:ext cx="273646" cy="283148"/>
            </a:xfrm>
            <a:custGeom>
              <a:avLst/>
              <a:gdLst>
                <a:gd name="T0" fmla="*/ 205 w 467"/>
                <a:gd name="T1" fmla="*/ 280 h 480"/>
                <a:gd name="T2" fmla="*/ 205 w 467"/>
                <a:gd name="T3" fmla="*/ 280 h 480"/>
                <a:gd name="T4" fmla="*/ 274 w 467"/>
                <a:gd name="T5" fmla="*/ 114 h 480"/>
                <a:gd name="T6" fmla="*/ 275 w 467"/>
                <a:gd name="T7" fmla="*/ 114 h 480"/>
                <a:gd name="T8" fmla="*/ 311 w 467"/>
                <a:gd name="T9" fmla="*/ 280 h 480"/>
                <a:gd name="T10" fmla="*/ 205 w 467"/>
                <a:gd name="T11" fmla="*/ 280 h 480"/>
                <a:gd name="T12" fmla="*/ 205 w 467"/>
                <a:gd name="T13" fmla="*/ 280 h 480"/>
                <a:gd name="T14" fmla="*/ 353 w 467"/>
                <a:gd name="T15" fmla="*/ 480 h 480"/>
                <a:gd name="T16" fmla="*/ 353 w 467"/>
                <a:gd name="T17" fmla="*/ 480 h 480"/>
                <a:gd name="T18" fmla="*/ 467 w 467"/>
                <a:gd name="T19" fmla="*/ 480 h 480"/>
                <a:gd name="T20" fmla="*/ 356 w 467"/>
                <a:gd name="T21" fmla="*/ 0 h 480"/>
                <a:gd name="T22" fmla="*/ 226 w 467"/>
                <a:gd name="T23" fmla="*/ 0 h 480"/>
                <a:gd name="T24" fmla="*/ 0 w 467"/>
                <a:gd name="T25" fmla="*/ 480 h 480"/>
                <a:gd name="T26" fmla="*/ 121 w 467"/>
                <a:gd name="T27" fmla="*/ 480 h 480"/>
                <a:gd name="T28" fmla="*/ 160 w 467"/>
                <a:gd name="T29" fmla="*/ 386 h 480"/>
                <a:gd name="T30" fmla="*/ 333 w 467"/>
                <a:gd name="T31" fmla="*/ 386 h 480"/>
                <a:gd name="T32" fmla="*/ 353 w 467"/>
                <a:gd name="T33" fmla="*/ 48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7" h="480">
                  <a:moveTo>
                    <a:pt x="205" y="280"/>
                  </a:moveTo>
                  <a:lnTo>
                    <a:pt x="205" y="280"/>
                  </a:lnTo>
                  <a:lnTo>
                    <a:pt x="274" y="114"/>
                  </a:lnTo>
                  <a:lnTo>
                    <a:pt x="275" y="114"/>
                  </a:lnTo>
                  <a:lnTo>
                    <a:pt x="311" y="280"/>
                  </a:lnTo>
                  <a:lnTo>
                    <a:pt x="205" y="280"/>
                  </a:lnTo>
                  <a:lnTo>
                    <a:pt x="205" y="280"/>
                  </a:lnTo>
                  <a:close/>
                  <a:moveTo>
                    <a:pt x="353" y="480"/>
                  </a:moveTo>
                  <a:lnTo>
                    <a:pt x="353" y="480"/>
                  </a:lnTo>
                  <a:lnTo>
                    <a:pt x="467" y="480"/>
                  </a:lnTo>
                  <a:lnTo>
                    <a:pt x="356" y="0"/>
                  </a:lnTo>
                  <a:lnTo>
                    <a:pt x="226" y="0"/>
                  </a:lnTo>
                  <a:lnTo>
                    <a:pt x="0" y="480"/>
                  </a:lnTo>
                  <a:lnTo>
                    <a:pt x="121" y="480"/>
                  </a:lnTo>
                  <a:lnTo>
                    <a:pt x="160" y="386"/>
                  </a:lnTo>
                  <a:lnTo>
                    <a:pt x="333" y="386"/>
                  </a:lnTo>
                  <a:lnTo>
                    <a:pt x="353" y="48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51D4BFE2-0073-4353-A468-CAAF1935D60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875629" y="296256"/>
              <a:ext cx="241341" cy="283148"/>
            </a:xfrm>
            <a:custGeom>
              <a:avLst/>
              <a:gdLst>
                <a:gd name="T0" fmla="*/ 325 w 410"/>
                <a:gd name="T1" fmla="*/ 295 h 480"/>
                <a:gd name="T2" fmla="*/ 325 w 410"/>
                <a:gd name="T3" fmla="*/ 295 h 480"/>
                <a:gd name="T4" fmla="*/ 28 w 410"/>
                <a:gd name="T5" fmla="*/ 295 h 480"/>
                <a:gd name="T6" fmla="*/ 45 w 410"/>
                <a:gd name="T7" fmla="*/ 184 h 480"/>
                <a:gd name="T8" fmla="*/ 341 w 410"/>
                <a:gd name="T9" fmla="*/ 184 h 480"/>
                <a:gd name="T10" fmla="*/ 325 w 410"/>
                <a:gd name="T11" fmla="*/ 295 h 480"/>
                <a:gd name="T12" fmla="*/ 325 w 410"/>
                <a:gd name="T13" fmla="*/ 295 h 480"/>
                <a:gd name="T14" fmla="*/ 393 w 410"/>
                <a:gd name="T15" fmla="*/ 111 h 480"/>
                <a:gd name="T16" fmla="*/ 393 w 410"/>
                <a:gd name="T17" fmla="*/ 111 h 480"/>
                <a:gd name="T18" fmla="*/ 55 w 410"/>
                <a:gd name="T19" fmla="*/ 111 h 480"/>
                <a:gd name="T20" fmla="*/ 72 w 410"/>
                <a:gd name="T21" fmla="*/ 0 h 480"/>
                <a:gd name="T22" fmla="*/ 410 w 410"/>
                <a:gd name="T23" fmla="*/ 0 h 480"/>
                <a:gd name="T24" fmla="*/ 393 w 410"/>
                <a:gd name="T25" fmla="*/ 111 h 480"/>
                <a:gd name="T26" fmla="*/ 393 w 410"/>
                <a:gd name="T27" fmla="*/ 111 h 480"/>
                <a:gd name="T28" fmla="*/ 354 w 410"/>
                <a:gd name="T29" fmla="*/ 368 h 480"/>
                <a:gd name="T30" fmla="*/ 354 w 410"/>
                <a:gd name="T31" fmla="*/ 368 h 480"/>
                <a:gd name="T32" fmla="*/ 17 w 410"/>
                <a:gd name="T33" fmla="*/ 368 h 480"/>
                <a:gd name="T34" fmla="*/ 0 w 410"/>
                <a:gd name="T35" fmla="*/ 480 h 480"/>
                <a:gd name="T36" fmla="*/ 338 w 410"/>
                <a:gd name="T37" fmla="*/ 480 h 480"/>
                <a:gd name="T38" fmla="*/ 354 w 410"/>
                <a:gd name="T39" fmla="*/ 368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10" h="480">
                  <a:moveTo>
                    <a:pt x="325" y="295"/>
                  </a:moveTo>
                  <a:lnTo>
                    <a:pt x="325" y="295"/>
                  </a:lnTo>
                  <a:lnTo>
                    <a:pt x="28" y="295"/>
                  </a:lnTo>
                  <a:lnTo>
                    <a:pt x="45" y="184"/>
                  </a:lnTo>
                  <a:lnTo>
                    <a:pt x="341" y="184"/>
                  </a:lnTo>
                  <a:lnTo>
                    <a:pt x="325" y="295"/>
                  </a:lnTo>
                  <a:lnTo>
                    <a:pt x="325" y="295"/>
                  </a:lnTo>
                  <a:close/>
                  <a:moveTo>
                    <a:pt x="393" y="111"/>
                  </a:moveTo>
                  <a:lnTo>
                    <a:pt x="393" y="111"/>
                  </a:lnTo>
                  <a:lnTo>
                    <a:pt x="55" y="111"/>
                  </a:lnTo>
                  <a:lnTo>
                    <a:pt x="72" y="0"/>
                  </a:lnTo>
                  <a:lnTo>
                    <a:pt x="410" y="0"/>
                  </a:lnTo>
                  <a:lnTo>
                    <a:pt x="393" y="111"/>
                  </a:lnTo>
                  <a:lnTo>
                    <a:pt x="393" y="111"/>
                  </a:lnTo>
                  <a:close/>
                  <a:moveTo>
                    <a:pt x="354" y="368"/>
                  </a:moveTo>
                  <a:lnTo>
                    <a:pt x="354" y="368"/>
                  </a:lnTo>
                  <a:lnTo>
                    <a:pt x="17" y="368"/>
                  </a:lnTo>
                  <a:lnTo>
                    <a:pt x="0" y="480"/>
                  </a:lnTo>
                  <a:lnTo>
                    <a:pt x="338" y="480"/>
                  </a:lnTo>
                  <a:lnTo>
                    <a:pt x="354" y="36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6A83F070-7A45-4ED4-91F6-DACDCB552A6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096065" y="290556"/>
              <a:ext cx="235639" cy="294550"/>
            </a:xfrm>
            <a:custGeom>
              <a:avLst/>
              <a:gdLst>
                <a:gd name="T0" fmla="*/ 351 w 400"/>
                <a:gd name="T1" fmla="*/ 366 h 499"/>
                <a:gd name="T2" fmla="*/ 351 w 400"/>
                <a:gd name="T3" fmla="*/ 366 h 499"/>
                <a:gd name="T4" fmla="*/ 247 w 400"/>
                <a:gd name="T5" fmla="*/ 384 h 499"/>
                <a:gd name="T6" fmla="*/ 124 w 400"/>
                <a:gd name="T7" fmla="*/ 255 h 499"/>
                <a:gd name="T8" fmla="*/ 271 w 400"/>
                <a:gd name="T9" fmla="*/ 115 h 499"/>
                <a:gd name="T10" fmla="*/ 377 w 400"/>
                <a:gd name="T11" fmla="*/ 155 h 499"/>
                <a:gd name="T12" fmla="*/ 400 w 400"/>
                <a:gd name="T13" fmla="*/ 40 h 499"/>
                <a:gd name="T14" fmla="*/ 262 w 400"/>
                <a:gd name="T15" fmla="*/ 0 h 499"/>
                <a:gd name="T16" fmla="*/ 5 w 400"/>
                <a:gd name="T17" fmla="*/ 260 h 499"/>
                <a:gd name="T18" fmla="*/ 227 w 400"/>
                <a:gd name="T19" fmla="*/ 499 h 499"/>
                <a:gd name="T20" fmla="*/ 334 w 400"/>
                <a:gd name="T21" fmla="*/ 482 h 499"/>
                <a:gd name="T22" fmla="*/ 351 w 400"/>
                <a:gd name="T23" fmla="*/ 366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00" h="499">
                  <a:moveTo>
                    <a:pt x="351" y="366"/>
                  </a:moveTo>
                  <a:lnTo>
                    <a:pt x="351" y="366"/>
                  </a:lnTo>
                  <a:cubicBezTo>
                    <a:pt x="319" y="381"/>
                    <a:pt x="271" y="384"/>
                    <a:pt x="247" y="384"/>
                  </a:cubicBezTo>
                  <a:cubicBezTo>
                    <a:pt x="171" y="384"/>
                    <a:pt x="121" y="332"/>
                    <a:pt x="124" y="255"/>
                  </a:cubicBezTo>
                  <a:cubicBezTo>
                    <a:pt x="126" y="174"/>
                    <a:pt x="188" y="115"/>
                    <a:pt x="271" y="115"/>
                  </a:cubicBezTo>
                  <a:cubicBezTo>
                    <a:pt x="311" y="115"/>
                    <a:pt x="346" y="128"/>
                    <a:pt x="377" y="155"/>
                  </a:cubicBezTo>
                  <a:lnTo>
                    <a:pt x="400" y="40"/>
                  </a:lnTo>
                  <a:cubicBezTo>
                    <a:pt x="352" y="12"/>
                    <a:pt x="312" y="0"/>
                    <a:pt x="262" y="0"/>
                  </a:cubicBezTo>
                  <a:cubicBezTo>
                    <a:pt x="124" y="0"/>
                    <a:pt x="10" y="115"/>
                    <a:pt x="5" y="260"/>
                  </a:cubicBezTo>
                  <a:cubicBezTo>
                    <a:pt x="0" y="400"/>
                    <a:pt x="92" y="499"/>
                    <a:pt x="227" y="499"/>
                  </a:cubicBezTo>
                  <a:cubicBezTo>
                    <a:pt x="251" y="499"/>
                    <a:pt x="302" y="496"/>
                    <a:pt x="334" y="482"/>
                  </a:cubicBezTo>
                  <a:lnTo>
                    <a:pt x="351" y="36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0BB2196E-A6EE-4D18-8CB8-6D925C47BC9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308901" y="286755"/>
              <a:ext cx="285048" cy="302151"/>
            </a:xfrm>
            <a:custGeom>
              <a:avLst/>
              <a:gdLst>
                <a:gd name="T0" fmla="*/ 355 w 484"/>
                <a:gd name="T1" fmla="*/ 274 h 514"/>
                <a:gd name="T2" fmla="*/ 355 w 484"/>
                <a:gd name="T3" fmla="*/ 274 h 514"/>
                <a:gd name="T4" fmla="*/ 281 w 484"/>
                <a:gd name="T5" fmla="*/ 117 h 514"/>
                <a:gd name="T6" fmla="*/ 134 w 484"/>
                <a:gd name="T7" fmla="*/ 241 h 514"/>
                <a:gd name="T8" fmla="*/ 208 w 484"/>
                <a:gd name="T9" fmla="*/ 398 h 514"/>
                <a:gd name="T10" fmla="*/ 355 w 484"/>
                <a:gd name="T11" fmla="*/ 274 h 514"/>
                <a:gd name="T12" fmla="*/ 355 w 484"/>
                <a:gd name="T13" fmla="*/ 274 h 514"/>
                <a:gd name="T14" fmla="*/ 276 w 484"/>
                <a:gd name="T15" fmla="*/ 9 h 514"/>
                <a:gd name="T16" fmla="*/ 276 w 484"/>
                <a:gd name="T17" fmla="*/ 9 h 514"/>
                <a:gd name="T18" fmla="*/ 470 w 484"/>
                <a:gd name="T19" fmla="*/ 263 h 514"/>
                <a:gd name="T20" fmla="*/ 208 w 484"/>
                <a:gd name="T21" fmla="*/ 504 h 514"/>
                <a:gd name="T22" fmla="*/ 14 w 484"/>
                <a:gd name="T23" fmla="*/ 251 h 514"/>
                <a:gd name="T24" fmla="*/ 276 w 484"/>
                <a:gd name="T25" fmla="*/ 9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84" h="514">
                  <a:moveTo>
                    <a:pt x="355" y="274"/>
                  </a:moveTo>
                  <a:lnTo>
                    <a:pt x="355" y="274"/>
                  </a:lnTo>
                  <a:cubicBezTo>
                    <a:pt x="373" y="193"/>
                    <a:pt x="343" y="130"/>
                    <a:pt x="281" y="117"/>
                  </a:cubicBezTo>
                  <a:cubicBezTo>
                    <a:pt x="214" y="104"/>
                    <a:pt x="152" y="155"/>
                    <a:pt x="134" y="241"/>
                  </a:cubicBezTo>
                  <a:cubicBezTo>
                    <a:pt x="117" y="322"/>
                    <a:pt x="147" y="385"/>
                    <a:pt x="208" y="398"/>
                  </a:cubicBezTo>
                  <a:cubicBezTo>
                    <a:pt x="276" y="412"/>
                    <a:pt x="337" y="360"/>
                    <a:pt x="355" y="274"/>
                  </a:cubicBezTo>
                  <a:lnTo>
                    <a:pt x="355" y="274"/>
                  </a:lnTo>
                  <a:close/>
                  <a:moveTo>
                    <a:pt x="276" y="9"/>
                  </a:moveTo>
                  <a:lnTo>
                    <a:pt x="276" y="9"/>
                  </a:lnTo>
                  <a:cubicBezTo>
                    <a:pt x="404" y="18"/>
                    <a:pt x="484" y="123"/>
                    <a:pt x="470" y="263"/>
                  </a:cubicBezTo>
                  <a:cubicBezTo>
                    <a:pt x="455" y="407"/>
                    <a:pt x="339" y="514"/>
                    <a:pt x="208" y="504"/>
                  </a:cubicBezTo>
                  <a:cubicBezTo>
                    <a:pt x="79" y="495"/>
                    <a:pt x="0" y="391"/>
                    <a:pt x="14" y="251"/>
                  </a:cubicBezTo>
                  <a:cubicBezTo>
                    <a:pt x="29" y="107"/>
                    <a:pt x="145" y="0"/>
                    <a:pt x="276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5C9C51DA-FE75-498A-99DF-588086548FB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565444" y="296256"/>
              <a:ext cx="334456" cy="283148"/>
            </a:xfrm>
            <a:custGeom>
              <a:avLst/>
              <a:gdLst>
                <a:gd name="T0" fmla="*/ 569 w 569"/>
                <a:gd name="T1" fmla="*/ 481 h 481"/>
                <a:gd name="T2" fmla="*/ 569 w 569"/>
                <a:gd name="T3" fmla="*/ 481 h 481"/>
                <a:gd name="T4" fmla="*/ 560 w 569"/>
                <a:gd name="T5" fmla="*/ 0 h 481"/>
                <a:gd name="T6" fmla="*/ 452 w 569"/>
                <a:gd name="T7" fmla="*/ 0 h 481"/>
                <a:gd name="T8" fmla="*/ 313 w 569"/>
                <a:gd name="T9" fmla="*/ 271 h 481"/>
                <a:gd name="T10" fmla="*/ 257 w 569"/>
                <a:gd name="T11" fmla="*/ 0 h 481"/>
                <a:gd name="T12" fmla="*/ 149 w 569"/>
                <a:gd name="T13" fmla="*/ 0 h 481"/>
                <a:gd name="T14" fmla="*/ 0 w 569"/>
                <a:gd name="T15" fmla="*/ 481 h 481"/>
                <a:gd name="T16" fmla="*/ 119 w 569"/>
                <a:gd name="T17" fmla="*/ 481 h 481"/>
                <a:gd name="T18" fmla="*/ 200 w 569"/>
                <a:gd name="T19" fmla="*/ 199 h 481"/>
                <a:gd name="T20" fmla="*/ 251 w 569"/>
                <a:gd name="T21" fmla="*/ 481 h 481"/>
                <a:gd name="T22" fmla="*/ 312 w 569"/>
                <a:gd name="T23" fmla="*/ 481 h 481"/>
                <a:gd name="T24" fmla="*/ 453 w 569"/>
                <a:gd name="T25" fmla="*/ 200 h 481"/>
                <a:gd name="T26" fmla="*/ 451 w 569"/>
                <a:gd name="T27" fmla="*/ 481 h 481"/>
                <a:gd name="T28" fmla="*/ 569 w 569"/>
                <a:gd name="T29" fmla="*/ 481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69" h="481">
                  <a:moveTo>
                    <a:pt x="569" y="481"/>
                  </a:moveTo>
                  <a:lnTo>
                    <a:pt x="569" y="481"/>
                  </a:lnTo>
                  <a:lnTo>
                    <a:pt x="560" y="0"/>
                  </a:lnTo>
                  <a:lnTo>
                    <a:pt x="452" y="0"/>
                  </a:lnTo>
                  <a:lnTo>
                    <a:pt x="313" y="271"/>
                  </a:lnTo>
                  <a:lnTo>
                    <a:pt x="257" y="0"/>
                  </a:lnTo>
                  <a:lnTo>
                    <a:pt x="149" y="0"/>
                  </a:lnTo>
                  <a:lnTo>
                    <a:pt x="0" y="481"/>
                  </a:lnTo>
                  <a:lnTo>
                    <a:pt x="119" y="481"/>
                  </a:lnTo>
                  <a:lnTo>
                    <a:pt x="200" y="199"/>
                  </a:lnTo>
                  <a:lnTo>
                    <a:pt x="251" y="481"/>
                  </a:lnTo>
                  <a:lnTo>
                    <a:pt x="312" y="481"/>
                  </a:lnTo>
                  <a:lnTo>
                    <a:pt x="453" y="200"/>
                  </a:lnTo>
                  <a:lnTo>
                    <a:pt x="451" y="481"/>
                  </a:lnTo>
                  <a:lnTo>
                    <a:pt x="569" y="48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01A9D79-3696-4F0E-8BC6-CB7501C09AE2}"/>
              </a:ext>
            </a:extLst>
          </p:cNvPr>
          <p:cNvGrpSpPr/>
          <p:nvPr userDrawn="1"/>
        </p:nvGrpSpPr>
        <p:grpSpPr>
          <a:xfrm>
            <a:off x="10788650" y="6413250"/>
            <a:ext cx="1111250" cy="225425"/>
            <a:chOff x="292100" y="6413250"/>
            <a:chExt cx="1111250" cy="225425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4AAD414-F940-4231-B4F7-7D2FE7EEFEDF}"/>
                </a:ext>
              </a:extLst>
            </p:cNvPr>
            <p:cNvSpPr/>
            <p:nvPr userDrawn="1"/>
          </p:nvSpPr>
          <p:spPr>
            <a:xfrm>
              <a:off x="292100" y="6413250"/>
              <a:ext cx="225425" cy="225425"/>
            </a:xfrm>
            <a:custGeom>
              <a:avLst/>
              <a:gdLst>
                <a:gd name="connsiteX0" fmla="*/ 329565 w 342900"/>
                <a:gd name="connsiteY0" fmla="*/ 104775 h 342900"/>
                <a:gd name="connsiteX1" fmla="*/ 292418 w 342900"/>
                <a:gd name="connsiteY1" fmla="*/ 50483 h 342900"/>
                <a:gd name="connsiteX2" fmla="*/ 238125 w 342900"/>
                <a:gd name="connsiteY2" fmla="*/ 13335 h 342900"/>
                <a:gd name="connsiteX3" fmla="*/ 171450 w 342900"/>
                <a:gd name="connsiteY3" fmla="*/ 0 h 342900"/>
                <a:gd name="connsiteX4" fmla="*/ 104775 w 342900"/>
                <a:gd name="connsiteY4" fmla="*/ 13335 h 342900"/>
                <a:gd name="connsiteX5" fmla="*/ 50483 w 342900"/>
                <a:gd name="connsiteY5" fmla="*/ 50483 h 342900"/>
                <a:gd name="connsiteX6" fmla="*/ 13335 w 342900"/>
                <a:gd name="connsiteY6" fmla="*/ 104775 h 342900"/>
                <a:gd name="connsiteX7" fmla="*/ 0 w 342900"/>
                <a:gd name="connsiteY7" fmla="*/ 171450 h 342900"/>
                <a:gd name="connsiteX8" fmla="*/ 13335 w 342900"/>
                <a:gd name="connsiteY8" fmla="*/ 238125 h 342900"/>
                <a:gd name="connsiteX9" fmla="*/ 50483 w 342900"/>
                <a:gd name="connsiteY9" fmla="*/ 292418 h 342900"/>
                <a:gd name="connsiteX10" fmla="*/ 104775 w 342900"/>
                <a:gd name="connsiteY10" fmla="*/ 329565 h 342900"/>
                <a:gd name="connsiteX11" fmla="*/ 171450 w 342900"/>
                <a:gd name="connsiteY11" fmla="*/ 342900 h 342900"/>
                <a:gd name="connsiteX12" fmla="*/ 171450 w 342900"/>
                <a:gd name="connsiteY12" fmla="*/ 308610 h 342900"/>
                <a:gd name="connsiteX13" fmla="*/ 74295 w 342900"/>
                <a:gd name="connsiteY13" fmla="*/ 268605 h 342900"/>
                <a:gd name="connsiteX14" fmla="*/ 35243 w 342900"/>
                <a:gd name="connsiteY14" fmla="*/ 188595 h 342900"/>
                <a:gd name="connsiteX15" fmla="*/ 180975 w 342900"/>
                <a:gd name="connsiteY15" fmla="*/ 188595 h 342900"/>
                <a:gd name="connsiteX16" fmla="*/ 141923 w 342900"/>
                <a:gd name="connsiteY16" fmla="*/ 227648 h 342900"/>
                <a:gd name="connsiteX17" fmla="*/ 165735 w 342900"/>
                <a:gd name="connsiteY17" fmla="*/ 251460 h 342900"/>
                <a:gd name="connsiteX18" fmla="*/ 246698 w 342900"/>
                <a:gd name="connsiteY18" fmla="*/ 170498 h 342900"/>
                <a:gd name="connsiteX19" fmla="*/ 165735 w 342900"/>
                <a:gd name="connsiteY19" fmla="*/ 89535 h 342900"/>
                <a:gd name="connsiteX20" fmla="*/ 141923 w 342900"/>
                <a:gd name="connsiteY20" fmla="*/ 113348 h 342900"/>
                <a:gd name="connsiteX21" fmla="*/ 180975 w 342900"/>
                <a:gd name="connsiteY21" fmla="*/ 152400 h 342900"/>
                <a:gd name="connsiteX22" fmla="*/ 35243 w 342900"/>
                <a:gd name="connsiteY22" fmla="*/ 152400 h 342900"/>
                <a:gd name="connsiteX23" fmla="*/ 74295 w 342900"/>
                <a:gd name="connsiteY23" fmla="*/ 72390 h 342900"/>
                <a:gd name="connsiteX24" fmla="*/ 171450 w 342900"/>
                <a:gd name="connsiteY24" fmla="*/ 32385 h 342900"/>
                <a:gd name="connsiteX25" fmla="*/ 268605 w 342900"/>
                <a:gd name="connsiteY25" fmla="*/ 72390 h 342900"/>
                <a:gd name="connsiteX26" fmla="*/ 308610 w 342900"/>
                <a:gd name="connsiteY26" fmla="*/ 169545 h 342900"/>
                <a:gd name="connsiteX27" fmla="*/ 342900 w 342900"/>
                <a:gd name="connsiteY27" fmla="*/ 169545 h 342900"/>
                <a:gd name="connsiteX28" fmla="*/ 329565 w 342900"/>
                <a:gd name="connsiteY28" fmla="*/ 104775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42900" h="342900">
                  <a:moveTo>
                    <a:pt x="329565" y="104775"/>
                  </a:moveTo>
                  <a:cubicBezTo>
                    <a:pt x="320993" y="84773"/>
                    <a:pt x="308610" y="65723"/>
                    <a:pt x="292418" y="50483"/>
                  </a:cubicBezTo>
                  <a:cubicBezTo>
                    <a:pt x="276225" y="34290"/>
                    <a:pt x="258128" y="21908"/>
                    <a:pt x="238125" y="13335"/>
                  </a:cubicBezTo>
                  <a:cubicBezTo>
                    <a:pt x="217170" y="4763"/>
                    <a:pt x="194310" y="0"/>
                    <a:pt x="171450" y="0"/>
                  </a:cubicBezTo>
                  <a:cubicBezTo>
                    <a:pt x="148590" y="0"/>
                    <a:pt x="125730" y="4763"/>
                    <a:pt x="104775" y="13335"/>
                  </a:cubicBezTo>
                  <a:cubicBezTo>
                    <a:pt x="83820" y="21908"/>
                    <a:pt x="65723" y="34290"/>
                    <a:pt x="50483" y="50483"/>
                  </a:cubicBezTo>
                  <a:cubicBezTo>
                    <a:pt x="34290" y="66675"/>
                    <a:pt x="21908" y="84773"/>
                    <a:pt x="13335" y="104775"/>
                  </a:cubicBezTo>
                  <a:cubicBezTo>
                    <a:pt x="4763" y="125730"/>
                    <a:pt x="0" y="148590"/>
                    <a:pt x="0" y="171450"/>
                  </a:cubicBezTo>
                  <a:cubicBezTo>
                    <a:pt x="0" y="194310"/>
                    <a:pt x="4763" y="217170"/>
                    <a:pt x="13335" y="238125"/>
                  </a:cubicBezTo>
                  <a:cubicBezTo>
                    <a:pt x="21908" y="258128"/>
                    <a:pt x="34290" y="277178"/>
                    <a:pt x="50483" y="292418"/>
                  </a:cubicBezTo>
                  <a:cubicBezTo>
                    <a:pt x="66675" y="308610"/>
                    <a:pt x="84773" y="320993"/>
                    <a:pt x="104775" y="329565"/>
                  </a:cubicBezTo>
                  <a:cubicBezTo>
                    <a:pt x="125730" y="338138"/>
                    <a:pt x="148590" y="342900"/>
                    <a:pt x="171450" y="342900"/>
                  </a:cubicBezTo>
                  <a:lnTo>
                    <a:pt x="171450" y="308610"/>
                  </a:lnTo>
                  <a:cubicBezTo>
                    <a:pt x="135255" y="308610"/>
                    <a:pt x="100013" y="294323"/>
                    <a:pt x="74295" y="268605"/>
                  </a:cubicBezTo>
                  <a:cubicBezTo>
                    <a:pt x="52388" y="246698"/>
                    <a:pt x="39053" y="219075"/>
                    <a:pt x="35243" y="188595"/>
                  </a:cubicBezTo>
                  <a:lnTo>
                    <a:pt x="180975" y="188595"/>
                  </a:lnTo>
                  <a:lnTo>
                    <a:pt x="141923" y="227648"/>
                  </a:lnTo>
                  <a:lnTo>
                    <a:pt x="165735" y="251460"/>
                  </a:lnTo>
                  <a:lnTo>
                    <a:pt x="246698" y="170498"/>
                  </a:lnTo>
                  <a:lnTo>
                    <a:pt x="165735" y="89535"/>
                  </a:lnTo>
                  <a:lnTo>
                    <a:pt x="141923" y="113348"/>
                  </a:lnTo>
                  <a:lnTo>
                    <a:pt x="180975" y="152400"/>
                  </a:lnTo>
                  <a:lnTo>
                    <a:pt x="35243" y="152400"/>
                  </a:lnTo>
                  <a:cubicBezTo>
                    <a:pt x="39053" y="121920"/>
                    <a:pt x="52388" y="94298"/>
                    <a:pt x="74295" y="72390"/>
                  </a:cubicBezTo>
                  <a:cubicBezTo>
                    <a:pt x="100013" y="46673"/>
                    <a:pt x="134303" y="32385"/>
                    <a:pt x="171450" y="32385"/>
                  </a:cubicBezTo>
                  <a:cubicBezTo>
                    <a:pt x="207645" y="32385"/>
                    <a:pt x="242888" y="46673"/>
                    <a:pt x="268605" y="72390"/>
                  </a:cubicBezTo>
                  <a:cubicBezTo>
                    <a:pt x="294323" y="98108"/>
                    <a:pt x="308610" y="132398"/>
                    <a:pt x="308610" y="169545"/>
                  </a:cubicBezTo>
                  <a:lnTo>
                    <a:pt x="342900" y="169545"/>
                  </a:lnTo>
                  <a:cubicBezTo>
                    <a:pt x="342900" y="148590"/>
                    <a:pt x="338138" y="125730"/>
                    <a:pt x="329565" y="104775"/>
                  </a:cubicBezTo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B86C6F2-247D-4A0A-B920-8E018E318769}"/>
                </a:ext>
              </a:extLst>
            </p:cNvPr>
            <p:cNvSpPr/>
            <p:nvPr userDrawn="1"/>
          </p:nvSpPr>
          <p:spPr>
            <a:xfrm>
              <a:off x="590579" y="6484379"/>
              <a:ext cx="812771" cy="84028"/>
            </a:xfrm>
            <a:custGeom>
              <a:avLst/>
              <a:gdLst>
                <a:gd name="connsiteX0" fmla="*/ 1329690 w 1547812"/>
                <a:gd name="connsiteY0" fmla="*/ 155258 h 160020"/>
                <a:gd name="connsiteX1" fmla="*/ 1369695 w 1547812"/>
                <a:gd name="connsiteY1" fmla="*/ 155258 h 160020"/>
                <a:gd name="connsiteX2" fmla="*/ 1369695 w 1547812"/>
                <a:gd name="connsiteY2" fmla="*/ 65723 h 160020"/>
                <a:gd name="connsiteX3" fmla="*/ 1372553 w 1547812"/>
                <a:gd name="connsiteY3" fmla="*/ 53340 h 160020"/>
                <a:gd name="connsiteX4" fmla="*/ 1379220 w 1547812"/>
                <a:gd name="connsiteY4" fmla="*/ 43815 h 160020"/>
                <a:gd name="connsiteX5" fmla="*/ 1388745 w 1547812"/>
                <a:gd name="connsiteY5" fmla="*/ 37147 h 160020"/>
                <a:gd name="connsiteX6" fmla="*/ 1400175 w 1547812"/>
                <a:gd name="connsiteY6" fmla="*/ 35243 h 160020"/>
                <a:gd name="connsiteX7" fmla="*/ 1407795 w 1547812"/>
                <a:gd name="connsiteY7" fmla="*/ 36195 h 160020"/>
                <a:gd name="connsiteX8" fmla="*/ 1413510 w 1547812"/>
                <a:gd name="connsiteY8" fmla="*/ 40005 h 160020"/>
                <a:gd name="connsiteX9" fmla="*/ 1417320 w 1547812"/>
                <a:gd name="connsiteY9" fmla="*/ 47625 h 160020"/>
                <a:gd name="connsiteX10" fmla="*/ 1419225 w 1547812"/>
                <a:gd name="connsiteY10" fmla="*/ 60960 h 160020"/>
                <a:gd name="connsiteX11" fmla="*/ 1419225 w 1547812"/>
                <a:gd name="connsiteY11" fmla="*/ 155258 h 160020"/>
                <a:gd name="connsiteX12" fmla="*/ 1459230 w 1547812"/>
                <a:gd name="connsiteY12" fmla="*/ 155258 h 160020"/>
                <a:gd name="connsiteX13" fmla="*/ 1459230 w 1547812"/>
                <a:gd name="connsiteY13" fmla="*/ 63818 h 160020"/>
                <a:gd name="connsiteX14" fmla="*/ 1462088 w 1547812"/>
                <a:gd name="connsiteY14" fmla="*/ 53340 h 160020"/>
                <a:gd name="connsiteX15" fmla="*/ 1468755 w 1547812"/>
                <a:gd name="connsiteY15" fmla="*/ 43815 h 160020"/>
                <a:gd name="connsiteX16" fmla="*/ 1478280 w 1547812"/>
                <a:gd name="connsiteY16" fmla="*/ 37147 h 160020"/>
                <a:gd name="connsiteX17" fmla="*/ 1489710 w 1547812"/>
                <a:gd name="connsiteY17" fmla="*/ 35243 h 160020"/>
                <a:gd name="connsiteX18" fmla="*/ 1497330 w 1547812"/>
                <a:gd name="connsiteY18" fmla="*/ 36195 h 160020"/>
                <a:gd name="connsiteX19" fmla="*/ 1503045 w 1547812"/>
                <a:gd name="connsiteY19" fmla="*/ 40005 h 160020"/>
                <a:gd name="connsiteX20" fmla="*/ 1506855 w 1547812"/>
                <a:gd name="connsiteY20" fmla="*/ 47625 h 160020"/>
                <a:gd name="connsiteX21" fmla="*/ 1507808 w 1547812"/>
                <a:gd name="connsiteY21" fmla="*/ 60960 h 160020"/>
                <a:gd name="connsiteX22" fmla="*/ 1507808 w 1547812"/>
                <a:gd name="connsiteY22" fmla="*/ 155258 h 160020"/>
                <a:gd name="connsiteX23" fmla="*/ 1547813 w 1547812"/>
                <a:gd name="connsiteY23" fmla="*/ 155258 h 160020"/>
                <a:gd name="connsiteX24" fmla="*/ 1547813 w 1547812"/>
                <a:gd name="connsiteY24" fmla="*/ 55245 h 160020"/>
                <a:gd name="connsiteX25" fmla="*/ 1536383 w 1547812"/>
                <a:gd name="connsiteY25" fmla="*/ 14288 h 160020"/>
                <a:gd name="connsiteX26" fmla="*/ 1502093 w 1547812"/>
                <a:gd name="connsiteY26" fmla="*/ 1905 h 160020"/>
                <a:gd name="connsiteX27" fmla="*/ 1477328 w 1547812"/>
                <a:gd name="connsiteY27" fmla="*/ 7620 h 160020"/>
                <a:gd name="connsiteX28" fmla="*/ 1455420 w 1547812"/>
                <a:gd name="connsiteY28" fmla="*/ 27623 h 160020"/>
                <a:gd name="connsiteX29" fmla="*/ 1441133 w 1547812"/>
                <a:gd name="connsiteY29" fmla="*/ 8573 h 160020"/>
                <a:gd name="connsiteX30" fmla="*/ 1414463 w 1547812"/>
                <a:gd name="connsiteY30" fmla="*/ 1905 h 160020"/>
                <a:gd name="connsiteX31" fmla="*/ 1390650 w 1547812"/>
                <a:gd name="connsiteY31" fmla="*/ 7620 h 160020"/>
                <a:gd name="connsiteX32" fmla="*/ 1371600 w 1547812"/>
                <a:gd name="connsiteY32" fmla="*/ 25718 h 160020"/>
                <a:gd name="connsiteX33" fmla="*/ 1371600 w 1547812"/>
                <a:gd name="connsiteY33" fmla="*/ 5715 h 160020"/>
                <a:gd name="connsiteX34" fmla="*/ 1332548 w 1547812"/>
                <a:gd name="connsiteY34" fmla="*/ 5715 h 160020"/>
                <a:gd name="connsiteX35" fmla="*/ 1332548 w 1547812"/>
                <a:gd name="connsiteY35" fmla="*/ 155258 h 160020"/>
                <a:gd name="connsiteX36" fmla="*/ 1199198 w 1547812"/>
                <a:gd name="connsiteY36" fmla="*/ 116205 h 160020"/>
                <a:gd name="connsiteX37" fmla="*/ 1190625 w 1547812"/>
                <a:gd name="connsiteY37" fmla="*/ 80963 h 160020"/>
                <a:gd name="connsiteX38" fmla="*/ 1199198 w 1547812"/>
                <a:gd name="connsiteY38" fmla="*/ 45720 h 160020"/>
                <a:gd name="connsiteX39" fmla="*/ 1224915 w 1547812"/>
                <a:gd name="connsiteY39" fmla="*/ 33338 h 160020"/>
                <a:gd name="connsiteX40" fmla="*/ 1250633 w 1547812"/>
                <a:gd name="connsiteY40" fmla="*/ 45720 h 160020"/>
                <a:gd name="connsiteX41" fmla="*/ 1259205 w 1547812"/>
                <a:gd name="connsiteY41" fmla="*/ 80963 h 160020"/>
                <a:gd name="connsiteX42" fmla="*/ 1250633 w 1547812"/>
                <a:gd name="connsiteY42" fmla="*/ 116205 h 160020"/>
                <a:gd name="connsiteX43" fmla="*/ 1224915 w 1547812"/>
                <a:gd name="connsiteY43" fmla="*/ 128588 h 160020"/>
                <a:gd name="connsiteX44" fmla="*/ 1199198 w 1547812"/>
                <a:gd name="connsiteY44" fmla="*/ 116205 h 160020"/>
                <a:gd name="connsiteX45" fmla="*/ 1256348 w 1547812"/>
                <a:gd name="connsiteY45" fmla="*/ 154305 h 160020"/>
                <a:gd name="connsiteX46" fmla="*/ 1280160 w 1547812"/>
                <a:gd name="connsiteY46" fmla="*/ 138113 h 160020"/>
                <a:gd name="connsiteX47" fmla="*/ 1295400 w 1547812"/>
                <a:gd name="connsiteY47" fmla="*/ 113348 h 160020"/>
                <a:gd name="connsiteX48" fmla="*/ 1301115 w 1547812"/>
                <a:gd name="connsiteY48" fmla="*/ 80010 h 160020"/>
                <a:gd name="connsiteX49" fmla="*/ 1296353 w 1547812"/>
                <a:gd name="connsiteY49" fmla="*/ 46672 h 160020"/>
                <a:gd name="connsiteX50" fmla="*/ 1281113 w 1547812"/>
                <a:gd name="connsiteY50" fmla="*/ 21908 h 160020"/>
                <a:gd name="connsiteX51" fmla="*/ 1257300 w 1547812"/>
                <a:gd name="connsiteY51" fmla="*/ 6668 h 160020"/>
                <a:gd name="connsiteX52" fmla="*/ 1225868 w 1547812"/>
                <a:gd name="connsiteY52" fmla="*/ 953 h 160020"/>
                <a:gd name="connsiteX53" fmla="*/ 1194435 w 1547812"/>
                <a:gd name="connsiteY53" fmla="*/ 6668 h 160020"/>
                <a:gd name="connsiteX54" fmla="*/ 1170623 w 1547812"/>
                <a:gd name="connsiteY54" fmla="*/ 21908 h 160020"/>
                <a:gd name="connsiteX55" fmla="*/ 1155383 w 1547812"/>
                <a:gd name="connsiteY55" fmla="*/ 46672 h 160020"/>
                <a:gd name="connsiteX56" fmla="*/ 1149668 w 1547812"/>
                <a:gd name="connsiteY56" fmla="*/ 80010 h 160020"/>
                <a:gd name="connsiteX57" fmla="*/ 1169670 w 1547812"/>
                <a:gd name="connsiteY57" fmla="*/ 139065 h 160020"/>
                <a:gd name="connsiteX58" fmla="*/ 1225868 w 1547812"/>
                <a:gd name="connsiteY58" fmla="*/ 160020 h 160020"/>
                <a:gd name="connsiteX59" fmla="*/ 1256348 w 1547812"/>
                <a:gd name="connsiteY59" fmla="*/ 154305 h 160020"/>
                <a:gd name="connsiteX60" fmla="*/ 1086803 w 1547812"/>
                <a:gd name="connsiteY60" fmla="*/ 100965 h 160020"/>
                <a:gd name="connsiteX61" fmla="*/ 1079183 w 1547812"/>
                <a:gd name="connsiteY61" fmla="*/ 120968 h 160020"/>
                <a:gd name="connsiteX62" fmla="*/ 1061085 w 1547812"/>
                <a:gd name="connsiteY62" fmla="*/ 127635 h 160020"/>
                <a:gd name="connsiteX63" fmla="*/ 1045845 w 1547812"/>
                <a:gd name="connsiteY63" fmla="*/ 123825 h 160020"/>
                <a:gd name="connsiteX64" fmla="*/ 1036320 w 1547812"/>
                <a:gd name="connsiteY64" fmla="*/ 113348 h 160020"/>
                <a:gd name="connsiteX65" fmla="*/ 1031558 w 1547812"/>
                <a:gd name="connsiteY65" fmla="*/ 98108 h 160020"/>
                <a:gd name="connsiteX66" fmla="*/ 1029653 w 1547812"/>
                <a:gd name="connsiteY66" fmla="*/ 80010 h 160020"/>
                <a:gd name="connsiteX67" fmla="*/ 1031558 w 1547812"/>
                <a:gd name="connsiteY67" fmla="*/ 62865 h 160020"/>
                <a:gd name="connsiteX68" fmla="*/ 1036320 w 1547812"/>
                <a:gd name="connsiteY68" fmla="*/ 47625 h 160020"/>
                <a:gd name="connsiteX69" fmla="*/ 1045845 w 1547812"/>
                <a:gd name="connsiteY69" fmla="*/ 37147 h 160020"/>
                <a:gd name="connsiteX70" fmla="*/ 1061085 w 1547812"/>
                <a:gd name="connsiteY70" fmla="*/ 33338 h 160020"/>
                <a:gd name="connsiteX71" fmla="*/ 1079183 w 1547812"/>
                <a:gd name="connsiteY71" fmla="*/ 40005 h 160020"/>
                <a:gd name="connsiteX72" fmla="*/ 1085850 w 1547812"/>
                <a:gd name="connsiteY72" fmla="*/ 58103 h 160020"/>
                <a:gd name="connsiteX73" fmla="*/ 1125855 w 1547812"/>
                <a:gd name="connsiteY73" fmla="*/ 52388 h 160020"/>
                <a:gd name="connsiteX74" fmla="*/ 1120140 w 1547812"/>
                <a:gd name="connsiteY74" fmla="*/ 31433 h 160020"/>
                <a:gd name="connsiteX75" fmla="*/ 1107758 w 1547812"/>
                <a:gd name="connsiteY75" fmla="*/ 15240 h 160020"/>
                <a:gd name="connsiteX76" fmla="*/ 1088708 w 1547812"/>
                <a:gd name="connsiteY76" fmla="*/ 4763 h 160020"/>
                <a:gd name="connsiteX77" fmla="*/ 1062038 w 1547812"/>
                <a:gd name="connsiteY77" fmla="*/ 953 h 160020"/>
                <a:gd name="connsiteX78" fmla="*/ 1030605 w 1547812"/>
                <a:gd name="connsiteY78" fmla="*/ 6668 h 160020"/>
                <a:gd name="connsiteX79" fmla="*/ 1007745 w 1547812"/>
                <a:gd name="connsiteY79" fmla="*/ 22860 h 160020"/>
                <a:gd name="connsiteX80" fmla="*/ 993458 w 1547812"/>
                <a:gd name="connsiteY80" fmla="*/ 47625 h 160020"/>
                <a:gd name="connsiteX81" fmla="*/ 988695 w 1547812"/>
                <a:gd name="connsiteY81" fmla="*/ 80010 h 160020"/>
                <a:gd name="connsiteX82" fmla="*/ 992505 w 1547812"/>
                <a:gd name="connsiteY82" fmla="*/ 112395 h 160020"/>
                <a:gd name="connsiteX83" fmla="*/ 1005840 w 1547812"/>
                <a:gd name="connsiteY83" fmla="*/ 137160 h 160020"/>
                <a:gd name="connsiteX84" fmla="*/ 1028700 w 1547812"/>
                <a:gd name="connsiteY84" fmla="*/ 153353 h 160020"/>
                <a:gd name="connsiteX85" fmla="*/ 1061085 w 1547812"/>
                <a:gd name="connsiteY85" fmla="*/ 159068 h 160020"/>
                <a:gd name="connsiteX86" fmla="*/ 1109663 w 1547812"/>
                <a:gd name="connsiteY86" fmla="*/ 142875 h 160020"/>
                <a:gd name="connsiteX87" fmla="*/ 1127760 w 1547812"/>
                <a:gd name="connsiteY87" fmla="*/ 100013 h 160020"/>
                <a:gd name="connsiteX88" fmla="*/ 1086803 w 1547812"/>
                <a:gd name="connsiteY88" fmla="*/ 100013 h 160020"/>
                <a:gd name="connsiteX89" fmla="*/ 921068 w 1547812"/>
                <a:gd name="connsiteY89" fmla="*/ 155258 h 160020"/>
                <a:gd name="connsiteX90" fmla="*/ 962025 w 1547812"/>
                <a:gd name="connsiteY90" fmla="*/ 155258 h 160020"/>
                <a:gd name="connsiteX91" fmla="*/ 962025 w 1547812"/>
                <a:gd name="connsiteY91" fmla="*/ 109538 h 160020"/>
                <a:gd name="connsiteX92" fmla="*/ 921068 w 1547812"/>
                <a:gd name="connsiteY92" fmla="*/ 109538 h 160020"/>
                <a:gd name="connsiteX93" fmla="*/ 921068 w 1547812"/>
                <a:gd name="connsiteY93" fmla="*/ 155258 h 160020"/>
                <a:gd name="connsiteX94" fmla="*/ 671513 w 1547812"/>
                <a:gd name="connsiteY94" fmla="*/ 155258 h 160020"/>
                <a:gd name="connsiteX95" fmla="*/ 711518 w 1547812"/>
                <a:gd name="connsiteY95" fmla="*/ 155258 h 160020"/>
                <a:gd name="connsiteX96" fmla="*/ 711518 w 1547812"/>
                <a:gd name="connsiteY96" fmla="*/ 65723 h 160020"/>
                <a:gd name="connsiteX97" fmla="*/ 714375 w 1547812"/>
                <a:gd name="connsiteY97" fmla="*/ 53340 h 160020"/>
                <a:gd name="connsiteX98" fmla="*/ 721043 w 1547812"/>
                <a:gd name="connsiteY98" fmla="*/ 43815 h 160020"/>
                <a:gd name="connsiteX99" fmla="*/ 730568 w 1547812"/>
                <a:gd name="connsiteY99" fmla="*/ 37147 h 160020"/>
                <a:gd name="connsiteX100" fmla="*/ 741998 w 1547812"/>
                <a:gd name="connsiteY100" fmla="*/ 35243 h 160020"/>
                <a:gd name="connsiteX101" fmla="*/ 749618 w 1547812"/>
                <a:gd name="connsiteY101" fmla="*/ 36195 h 160020"/>
                <a:gd name="connsiteX102" fmla="*/ 755333 w 1547812"/>
                <a:gd name="connsiteY102" fmla="*/ 40005 h 160020"/>
                <a:gd name="connsiteX103" fmla="*/ 759143 w 1547812"/>
                <a:gd name="connsiteY103" fmla="*/ 47625 h 160020"/>
                <a:gd name="connsiteX104" fmla="*/ 761048 w 1547812"/>
                <a:gd name="connsiteY104" fmla="*/ 60960 h 160020"/>
                <a:gd name="connsiteX105" fmla="*/ 761048 w 1547812"/>
                <a:gd name="connsiteY105" fmla="*/ 155258 h 160020"/>
                <a:gd name="connsiteX106" fmla="*/ 801053 w 1547812"/>
                <a:gd name="connsiteY106" fmla="*/ 155258 h 160020"/>
                <a:gd name="connsiteX107" fmla="*/ 801053 w 1547812"/>
                <a:gd name="connsiteY107" fmla="*/ 63818 h 160020"/>
                <a:gd name="connsiteX108" fmla="*/ 803910 w 1547812"/>
                <a:gd name="connsiteY108" fmla="*/ 53340 h 160020"/>
                <a:gd name="connsiteX109" fmla="*/ 810578 w 1547812"/>
                <a:gd name="connsiteY109" fmla="*/ 43815 h 160020"/>
                <a:gd name="connsiteX110" fmla="*/ 820103 w 1547812"/>
                <a:gd name="connsiteY110" fmla="*/ 37147 h 160020"/>
                <a:gd name="connsiteX111" fmla="*/ 831533 w 1547812"/>
                <a:gd name="connsiteY111" fmla="*/ 35243 h 160020"/>
                <a:gd name="connsiteX112" fmla="*/ 839153 w 1547812"/>
                <a:gd name="connsiteY112" fmla="*/ 36195 h 160020"/>
                <a:gd name="connsiteX113" fmla="*/ 844868 w 1547812"/>
                <a:gd name="connsiteY113" fmla="*/ 40005 h 160020"/>
                <a:gd name="connsiteX114" fmla="*/ 848678 w 1547812"/>
                <a:gd name="connsiteY114" fmla="*/ 47625 h 160020"/>
                <a:gd name="connsiteX115" fmla="*/ 849630 w 1547812"/>
                <a:gd name="connsiteY115" fmla="*/ 60960 h 160020"/>
                <a:gd name="connsiteX116" fmla="*/ 849630 w 1547812"/>
                <a:gd name="connsiteY116" fmla="*/ 155258 h 160020"/>
                <a:gd name="connsiteX117" fmla="*/ 889635 w 1547812"/>
                <a:gd name="connsiteY117" fmla="*/ 155258 h 160020"/>
                <a:gd name="connsiteX118" fmla="*/ 889635 w 1547812"/>
                <a:gd name="connsiteY118" fmla="*/ 55245 h 160020"/>
                <a:gd name="connsiteX119" fmla="*/ 878205 w 1547812"/>
                <a:gd name="connsiteY119" fmla="*/ 14288 h 160020"/>
                <a:gd name="connsiteX120" fmla="*/ 843915 w 1547812"/>
                <a:gd name="connsiteY120" fmla="*/ 1905 h 160020"/>
                <a:gd name="connsiteX121" fmla="*/ 819150 w 1547812"/>
                <a:gd name="connsiteY121" fmla="*/ 7620 h 160020"/>
                <a:gd name="connsiteX122" fmla="*/ 797243 w 1547812"/>
                <a:gd name="connsiteY122" fmla="*/ 27623 h 160020"/>
                <a:gd name="connsiteX123" fmla="*/ 782955 w 1547812"/>
                <a:gd name="connsiteY123" fmla="*/ 8573 h 160020"/>
                <a:gd name="connsiteX124" fmla="*/ 756285 w 1547812"/>
                <a:gd name="connsiteY124" fmla="*/ 1905 h 160020"/>
                <a:gd name="connsiteX125" fmla="*/ 732473 w 1547812"/>
                <a:gd name="connsiteY125" fmla="*/ 7620 h 160020"/>
                <a:gd name="connsiteX126" fmla="*/ 713423 w 1547812"/>
                <a:gd name="connsiteY126" fmla="*/ 25718 h 160020"/>
                <a:gd name="connsiteX127" fmla="*/ 713423 w 1547812"/>
                <a:gd name="connsiteY127" fmla="*/ 5715 h 160020"/>
                <a:gd name="connsiteX128" fmla="*/ 674370 w 1547812"/>
                <a:gd name="connsiteY128" fmla="*/ 5715 h 160020"/>
                <a:gd name="connsiteX129" fmla="*/ 674370 w 1547812"/>
                <a:gd name="connsiteY129" fmla="*/ 155258 h 160020"/>
                <a:gd name="connsiteX130" fmla="*/ 541973 w 1547812"/>
                <a:gd name="connsiteY130" fmla="*/ 116205 h 160020"/>
                <a:gd name="connsiteX131" fmla="*/ 533400 w 1547812"/>
                <a:gd name="connsiteY131" fmla="*/ 80963 h 160020"/>
                <a:gd name="connsiteX132" fmla="*/ 541973 w 1547812"/>
                <a:gd name="connsiteY132" fmla="*/ 45720 h 160020"/>
                <a:gd name="connsiteX133" fmla="*/ 567690 w 1547812"/>
                <a:gd name="connsiteY133" fmla="*/ 33338 h 160020"/>
                <a:gd name="connsiteX134" fmla="*/ 593408 w 1547812"/>
                <a:gd name="connsiteY134" fmla="*/ 45720 h 160020"/>
                <a:gd name="connsiteX135" fmla="*/ 601980 w 1547812"/>
                <a:gd name="connsiteY135" fmla="*/ 80963 h 160020"/>
                <a:gd name="connsiteX136" fmla="*/ 593408 w 1547812"/>
                <a:gd name="connsiteY136" fmla="*/ 116205 h 160020"/>
                <a:gd name="connsiteX137" fmla="*/ 567690 w 1547812"/>
                <a:gd name="connsiteY137" fmla="*/ 128588 h 160020"/>
                <a:gd name="connsiteX138" fmla="*/ 541973 w 1547812"/>
                <a:gd name="connsiteY138" fmla="*/ 116205 h 160020"/>
                <a:gd name="connsiteX139" fmla="*/ 598170 w 1547812"/>
                <a:gd name="connsiteY139" fmla="*/ 154305 h 160020"/>
                <a:gd name="connsiteX140" fmla="*/ 621983 w 1547812"/>
                <a:gd name="connsiteY140" fmla="*/ 138113 h 160020"/>
                <a:gd name="connsiteX141" fmla="*/ 637223 w 1547812"/>
                <a:gd name="connsiteY141" fmla="*/ 113348 h 160020"/>
                <a:gd name="connsiteX142" fmla="*/ 642938 w 1547812"/>
                <a:gd name="connsiteY142" fmla="*/ 80010 h 160020"/>
                <a:gd name="connsiteX143" fmla="*/ 638175 w 1547812"/>
                <a:gd name="connsiteY143" fmla="*/ 46672 h 160020"/>
                <a:gd name="connsiteX144" fmla="*/ 622935 w 1547812"/>
                <a:gd name="connsiteY144" fmla="*/ 21908 h 160020"/>
                <a:gd name="connsiteX145" fmla="*/ 599123 w 1547812"/>
                <a:gd name="connsiteY145" fmla="*/ 6668 h 160020"/>
                <a:gd name="connsiteX146" fmla="*/ 567690 w 1547812"/>
                <a:gd name="connsiteY146" fmla="*/ 953 h 160020"/>
                <a:gd name="connsiteX147" fmla="*/ 536258 w 1547812"/>
                <a:gd name="connsiteY147" fmla="*/ 6668 h 160020"/>
                <a:gd name="connsiteX148" fmla="*/ 512445 w 1547812"/>
                <a:gd name="connsiteY148" fmla="*/ 21908 h 160020"/>
                <a:gd name="connsiteX149" fmla="*/ 497205 w 1547812"/>
                <a:gd name="connsiteY149" fmla="*/ 46672 h 160020"/>
                <a:gd name="connsiteX150" fmla="*/ 491490 w 1547812"/>
                <a:gd name="connsiteY150" fmla="*/ 80010 h 160020"/>
                <a:gd name="connsiteX151" fmla="*/ 511492 w 1547812"/>
                <a:gd name="connsiteY151" fmla="*/ 139065 h 160020"/>
                <a:gd name="connsiteX152" fmla="*/ 566738 w 1547812"/>
                <a:gd name="connsiteY152" fmla="*/ 160020 h 160020"/>
                <a:gd name="connsiteX153" fmla="*/ 598170 w 1547812"/>
                <a:gd name="connsiteY153" fmla="*/ 154305 h 160020"/>
                <a:gd name="connsiteX154" fmla="*/ 429578 w 1547812"/>
                <a:gd name="connsiteY154" fmla="*/ 100965 h 160020"/>
                <a:gd name="connsiteX155" fmla="*/ 421958 w 1547812"/>
                <a:gd name="connsiteY155" fmla="*/ 120968 h 160020"/>
                <a:gd name="connsiteX156" fmla="*/ 403860 w 1547812"/>
                <a:gd name="connsiteY156" fmla="*/ 127635 h 160020"/>
                <a:gd name="connsiteX157" fmla="*/ 388620 w 1547812"/>
                <a:gd name="connsiteY157" fmla="*/ 123825 h 160020"/>
                <a:gd name="connsiteX158" fmla="*/ 379095 w 1547812"/>
                <a:gd name="connsiteY158" fmla="*/ 113348 h 160020"/>
                <a:gd name="connsiteX159" fmla="*/ 374333 w 1547812"/>
                <a:gd name="connsiteY159" fmla="*/ 98108 h 160020"/>
                <a:gd name="connsiteX160" fmla="*/ 372428 w 1547812"/>
                <a:gd name="connsiteY160" fmla="*/ 80010 h 160020"/>
                <a:gd name="connsiteX161" fmla="*/ 374333 w 1547812"/>
                <a:gd name="connsiteY161" fmla="*/ 62865 h 160020"/>
                <a:gd name="connsiteX162" fmla="*/ 379095 w 1547812"/>
                <a:gd name="connsiteY162" fmla="*/ 47625 h 160020"/>
                <a:gd name="connsiteX163" fmla="*/ 388620 w 1547812"/>
                <a:gd name="connsiteY163" fmla="*/ 37147 h 160020"/>
                <a:gd name="connsiteX164" fmla="*/ 403860 w 1547812"/>
                <a:gd name="connsiteY164" fmla="*/ 33338 h 160020"/>
                <a:gd name="connsiteX165" fmla="*/ 421958 w 1547812"/>
                <a:gd name="connsiteY165" fmla="*/ 40005 h 160020"/>
                <a:gd name="connsiteX166" fmla="*/ 428625 w 1547812"/>
                <a:gd name="connsiteY166" fmla="*/ 58103 h 160020"/>
                <a:gd name="connsiteX167" fmla="*/ 468630 w 1547812"/>
                <a:gd name="connsiteY167" fmla="*/ 52388 h 160020"/>
                <a:gd name="connsiteX168" fmla="*/ 462915 w 1547812"/>
                <a:gd name="connsiteY168" fmla="*/ 31433 h 160020"/>
                <a:gd name="connsiteX169" fmla="*/ 450533 w 1547812"/>
                <a:gd name="connsiteY169" fmla="*/ 15240 h 160020"/>
                <a:gd name="connsiteX170" fmla="*/ 431483 w 1547812"/>
                <a:gd name="connsiteY170" fmla="*/ 4763 h 160020"/>
                <a:gd name="connsiteX171" fmla="*/ 404813 w 1547812"/>
                <a:gd name="connsiteY171" fmla="*/ 953 h 160020"/>
                <a:gd name="connsiteX172" fmla="*/ 373380 w 1547812"/>
                <a:gd name="connsiteY172" fmla="*/ 6668 h 160020"/>
                <a:gd name="connsiteX173" fmla="*/ 350520 w 1547812"/>
                <a:gd name="connsiteY173" fmla="*/ 22860 h 160020"/>
                <a:gd name="connsiteX174" fmla="*/ 336233 w 1547812"/>
                <a:gd name="connsiteY174" fmla="*/ 47625 h 160020"/>
                <a:gd name="connsiteX175" fmla="*/ 331470 w 1547812"/>
                <a:gd name="connsiteY175" fmla="*/ 80010 h 160020"/>
                <a:gd name="connsiteX176" fmla="*/ 336233 w 1547812"/>
                <a:gd name="connsiteY176" fmla="*/ 112395 h 160020"/>
                <a:gd name="connsiteX177" fmla="*/ 349567 w 1547812"/>
                <a:gd name="connsiteY177" fmla="*/ 137160 h 160020"/>
                <a:gd name="connsiteX178" fmla="*/ 372428 w 1547812"/>
                <a:gd name="connsiteY178" fmla="*/ 153353 h 160020"/>
                <a:gd name="connsiteX179" fmla="*/ 404813 w 1547812"/>
                <a:gd name="connsiteY179" fmla="*/ 159068 h 160020"/>
                <a:gd name="connsiteX180" fmla="*/ 453390 w 1547812"/>
                <a:gd name="connsiteY180" fmla="*/ 142875 h 160020"/>
                <a:gd name="connsiteX181" fmla="*/ 471488 w 1547812"/>
                <a:gd name="connsiteY181" fmla="*/ 100013 h 160020"/>
                <a:gd name="connsiteX182" fmla="*/ 429578 w 1547812"/>
                <a:gd name="connsiteY182" fmla="*/ 100013 h 160020"/>
                <a:gd name="connsiteX183" fmla="*/ 203835 w 1547812"/>
                <a:gd name="connsiteY183" fmla="*/ 63818 h 160020"/>
                <a:gd name="connsiteX184" fmla="*/ 206692 w 1547812"/>
                <a:gd name="connsiteY184" fmla="*/ 51435 h 160020"/>
                <a:gd name="connsiteX185" fmla="*/ 213360 w 1547812"/>
                <a:gd name="connsiteY185" fmla="*/ 40958 h 160020"/>
                <a:gd name="connsiteX186" fmla="*/ 223838 w 1547812"/>
                <a:gd name="connsiteY186" fmla="*/ 34290 h 160020"/>
                <a:gd name="connsiteX187" fmla="*/ 238125 w 1547812"/>
                <a:gd name="connsiteY187" fmla="*/ 31433 h 160020"/>
                <a:gd name="connsiteX188" fmla="*/ 261938 w 1547812"/>
                <a:gd name="connsiteY188" fmla="*/ 40005 h 160020"/>
                <a:gd name="connsiteX189" fmla="*/ 269558 w 1547812"/>
                <a:gd name="connsiteY189" fmla="*/ 63818 h 160020"/>
                <a:gd name="connsiteX190" fmla="*/ 203835 w 1547812"/>
                <a:gd name="connsiteY190" fmla="*/ 63818 h 160020"/>
                <a:gd name="connsiteX191" fmla="*/ 266700 w 1547812"/>
                <a:gd name="connsiteY191" fmla="*/ 108585 h 160020"/>
                <a:gd name="connsiteX192" fmla="*/ 239077 w 1547812"/>
                <a:gd name="connsiteY192" fmla="*/ 128588 h 160020"/>
                <a:gd name="connsiteX193" fmla="*/ 213360 w 1547812"/>
                <a:gd name="connsiteY193" fmla="*/ 118110 h 160020"/>
                <a:gd name="connsiteX194" fmla="*/ 203835 w 1547812"/>
                <a:gd name="connsiteY194" fmla="*/ 89535 h 160020"/>
                <a:gd name="connsiteX195" fmla="*/ 307658 w 1547812"/>
                <a:gd name="connsiteY195" fmla="*/ 89535 h 160020"/>
                <a:gd name="connsiteX196" fmla="*/ 307658 w 1547812"/>
                <a:gd name="connsiteY196" fmla="*/ 73343 h 160020"/>
                <a:gd name="connsiteX197" fmla="*/ 290513 w 1547812"/>
                <a:gd name="connsiteY197" fmla="*/ 20003 h 160020"/>
                <a:gd name="connsiteX198" fmla="*/ 239077 w 1547812"/>
                <a:gd name="connsiteY198" fmla="*/ 0 h 160020"/>
                <a:gd name="connsiteX199" fmla="*/ 208598 w 1547812"/>
                <a:gd name="connsiteY199" fmla="*/ 5715 h 160020"/>
                <a:gd name="connsiteX200" fmla="*/ 184785 w 1547812"/>
                <a:gd name="connsiteY200" fmla="*/ 20955 h 160020"/>
                <a:gd name="connsiteX201" fmla="*/ 169545 w 1547812"/>
                <a:gd name="connsiteY201" fmla="*/ 45720 h 160020"/>
                <a:gd name="connsiteX202" fmla="*/ 163830 w 1547812"/>
                <a:gd name="connsiteY202" fmla="*/ 79058 h 160020"/>
                <a:gd name="connsiteX203" fmla="*/ 182880 w 1547812"/>
                <a:gd name="connsiteY203" fmla="*/ 137160 h 160020"/>
                <a:gd name="connsiteX204" fmla="*/ 239077 w 1547812"/>
                <a:gd name="connsiteY204" fmla="*/ 158115 h 160020"/>
                <a:gd name="connsiteX205" fmla="*/ 285750 w 1547812"/>
                <a:gd name="connsiteY205" fmla="*/ 144780 h 160020"/>
                <a:gd name="connsiteX206" fmla="*/ 305753 w 1547812"/>
                <a:gd name="connsiteY206" fmla="*/ 106680 h 160020"/>
                <a:gd name="connsiteX207" fmla="*/ 266700 w 1547812"/>
                <a:gd name="connsiteY207" fmla="*/ 106680 h 160020"/>
                <a:gd name="connsiteX208" fmla="*/ 97155 w 1547812"/>
                <a:gd name="connsiteY208" fmla="*/ 96203 h 160020"/>
                <a:gd name="connsiteX209" fmla="*/ 93345 w 1547812"/>
                <a:gd name="connsiteY209" fmla="*/ 111443 h 160020"/>
                <a:gd name="connsiteX210" fmla="*/ 84773 w 1547812"/>
                <a:gd name="connsiteY210" fmla="*/ 121920 h 160020"/>
                <a:gd name="connsiteX211" fmla="*/ 60007 w 1547812"/>
                <a:gd name="connsiteY211" fmla="*/ 129540 h 160020"/>
                <a:gd name="connsiteX212" fmla="*/ 45720 w 1547812"/>
                <a:gd name="connsiteY212" fmla="*/ 124778 h 160020"/>
                <a:gd name="connsiteX213" fmla="*/ 40957 w 1547812"/>
                <a:gd name="connsiteY213" fmla="*/ 113348 h 160020"/>
                <a:gd name="connsiteX214" fmla="*/ 42863 w 1547812"/>
                <a:gd name="connsiteY214" fmla="*/ 104775 h 160020"/>
                <a:gd name="connsiteX215" fmla="*/ 48577 w 1547812"/>
                <a:gd name="connsiteY215" fmla="*/ 98108 h 160020"/>
                <a:gd name="connsiteX216" fmla="*/ 60007 w 1547812"/>
                <a:gd name="connsiteY216" fmla="*/ 93345 h 160020"/>
                <a:gd name="connsiteX217" fmla="*/ 80010 w 1547812"/>
                <a:gd name="connsiteY217" fmla="*/ 90488 h 160020"/>
                <a:gd name="connsiteX218" fmla="*/ 98107 w 1547812"/>
                <a:gd name="connsiteY218" fmla="*/ 89535 h 160020"/>
                <a:gd name="connsiteX219" fmla="*/ 98107 w 1547812"/>
                <a:gd name="connsiteY219" fmla="*/ 96203 h 160020"/>
                <a:gd name="connsiteX220" fmla="*/ 98107 w 1547812"/>
                <a:gd name="connsiteY220" fmla="*/ 155258 h 160020"/>
                <a:gd name="connsiteX221" fmla="*/ 136208 w 1547812"/>
                <a:gd name="connsiteY221" fmla="*/ 155258 h 160020"/>
                <a:gd name="connsiteX222" fmla="*/ 136208 w 1547812"/>
                <a:gd name="connsiteY222" fmla="*/ 60960 h 160020"/>
                <a:gd name="connsiteX223" fmla="*/ 133350 w 1547812"/>
                <a:gd name="connsiteY223" fmla="*/ 36195 h 160020"/>
                <a:gd name="connsiteX224" fmla="*/ 122873 w 1547812"/>
                <a:gd name="connsiteY224" fmla="*/ 17145 h 160020"/>
                <a:gd name="connsiteX225" fmla="*/ 103823 w 1547812"/>
                <a:gd name="connsiteY225" fmla="*/ 5715 h 160020"/>
                <a:gd name="connsiteX226" fmla="*/ 74295 w 1547812"/>
                <a:gd name="connsiteY226" fmla="*/ 1905 h 160020"/>
                <a:gd name="connsiteX227" fmla="*/ 29527 w 1547812"/>
                <a:gd name="connsiteY227" fmla="*/ 12383 h 160020"/>
                <a:gd name="connsiteX228" fmla="*/ 8573 w 1547812"/>
                <a:gd name="connsiteY228" fmla="*/ 46672 h 160020"/>
                <a:gd name="connsiteX229" fmla="*/ 44768 w 1547812"/>
                <a:gd name="connsiteY229" fmla="*/ 50483 h 160020"/>
                <a:gd name="connsiteX230" fmla="*/ 71438 w 1547812"/>
                <a:gd name="connsiteY230" fmla="*/ 32385 h 160020"/>
                <a:gd name="connsiteX231" fmla="*/ 89535 w 1547812"/>
                <a:gd name="connsiteY231" fmla="*/ 37147 h 160020"/>
                <a:gd name="connsiteX232" fmla="*/ 97155 w 1547812"/>
                <a:gd name="connsiteY232" fmla="*/ 56197 h 160020"/>
                <a:gd name="connsiteX233" fmla="*/ 97155 w 1547812"/>
                <a:gd name="connsiteY233" fmla="*/ 62865 h 160020"/>
                <a:gd name="connsiteX234" fmla="*/ 78105 w 1547812"/>
                <a:gd name="connsiteY234" fmla="*/ 63818 h 160020"/>
                <a:gd name="connsiteX235" fmla="*/ 49530 w 1547812"/>
                <a:gd name="connsiteY235" fmla="*/ 66675 h 160020"/>
                <a:gd name="connsiteX236" fmla="*/ 24765 w 1547812"/>
                <a:gd name="connsiteY236" fmla="*/ 74295 h 160020"/>
                <a:gd name="connsiteX237" fmla="*/ 6668 w 1547812"/>
                <a:gd name="connsiteY237" fmla="*/ 89535 h 160020"/>
                <a:gd name="connsiteX238" fmla="*/ 0 w 1547812"/>
                <a:gd name="connsiteY238" fmla="*/ 114300 h 160020"/>
                <a:gd name="connsiteX239" fmla="*/ 3810 w 1547812"/>
                <a:gd name="connsiteY239" fmla="*/ 134303 h 160020"/>
                <a:gd name="connsiteX240" fmla="*/ 14288 w 1547812"/>
                <a:gd name="connsiteY240" fmla="*/ 148590 h 160020"/>
                <a:gd name="connsiteX241" fmla="*/ 29527 w 1547812"/>
                <a:gd name="connsiteY241" fmla="*/ 156210 h 160020"/>
                <a:gd name="connsiteX242" fmla="*/ 48577 w 1547812"/>
                <a:gd name="connsiteY242" fmla="*/ 159068 h 160020"/>
                <a:gd name="connsiteX243" fmla="*/ 77152 w 1547812"/>
                <a:gd name="connsiteY243" fmla="*/ 152400 h 160020"/>
                <a:gd name="connsiteX244" fmla="*/ 97155 w 1547812"/>
                <a:gd name="connsiteY244" fmla="*/ 136208 h 160020"/>
                <a:gd name="connsiteX245" fmla="*/ 97155 w 1547812"/>
                <a:gd name="connsiteY245" fmla="*/ 155258 h 160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</a:cxnLst>
              <a:rect l="l" t="t" r="r" b="b"/>
              <a:pathLst>
                <a:path w="1547812" h="160020">
                  <a:moveTo>
                    <a:pt x="1329690" y="155258"/>
                  </a:moveTo>
                  <a:lnTo>
                    <a:pt x="1369695" y="155258"/>
                  </a:lnTo>
                  <a:lnTo>
                    <a:pt x="1369695" y="65723"/>
                  </a:lnTo>
                  <a:cubicBezTo>
                    <a:pt x="1369695" y="60960"/>
                    <a:pt x="1370648" y="57150"/>
                    <a:pt x="1372553" y="53340"/>
                  </a:cubicBezTo>
                  <a:cubicBezTo>
                    <a:pt x="1374458" y="49530"/>
                    <a:pt x="1376363" y="46672"/>
                    <a:pt x="1379220" y="43815"/>
                  </a:cubicBezTo>
                  <a:cubicBezTo>
                    <a:pt x="1382078" y="40958"/>
                    <a:pt x="1385888" y="38100"/>
                    <a:pt x="1388745" y="37147"/>
                  </a:cubicBezTo>
                  <a:cubicBezTo>
                    <a:pt x="1392555" y="36195"/>
                    <a:pt x="1395413" y="35243"/>
                    <a:pt x="1400175" y="35243"/>
                  </a:cubicBezTo>
                  <a:cubicBezTo>
                    <a:pt x="1403033" y="35243"/>
                    <a:pt x="1404938" y="35243"/>
                    <a:pt x="1407795" y="36195"/>
                  </a:cubicBezTo>
                  <a:cubicBezTo>
                    <a:pt x="1409700" y="37147"/>
                    <a:pt x="1411605" y="38100"/>
                    <a:pt x="1413510" y="40005"/>
                  </a:cubicBezTo>
                  <a:cubicBezTo>
                    <a:pt x="1415415" y="41910"/>
                    <a:pt x="1416368" y="44768"/>
                    <a:pt x="1417320" y="47625"/>
                  </a:cubicBezTo>
                  <a:cubicBezTo>
                    <a:pt x="1418273" y="51435"/>
                    <a:pt x="1419225" y="55245"/>
                    <a:pt x="1419225" y="60960"/>
                  </a:cubicBezTo>
                  <a:lnTo>
                    <a:pt x="1419225" y="155258"/>
                  </a:lnTo>
                  <a:lnTo>
                    <a:pt x="1459230" y="155258"/>
                  </a:lnTo>
                  <a:lnTo>
                    <a:pt x="1459230" y="63818"/>
                  </a:lnTo>
                  <a:cubicBezTo>
                    <a:pt x="1459230" y="60008"/>
                    <a:pt x="1460183" y="56197"/>
                    <a:pt x="1462088" y="53340"/>
                  </a:cubicBezTo>
                  <a:cubicBezTo>
                    <a:pt x="1463993" y="49530"/>
                    <a:pt x="1465898" y="46672"/>
                    <a:pt x="1468755" y="43815"/>
                  </a:cubicBezTo>
                  <a:cubicBezTo>
                    <a:pt x="1471613" y="40958"/>
                    <a:pt x="1475423" y="38100"/>
                    <a:pt x="1478280" y="37147"/>
                  </a:cubicBezTo>
                  <a:cubicBezTo>
                    <a:pt x="1481138" y="36195"/>
                    <a:pt x="1484948" y="35243"/>
                    <a:pt x="1489710" y="35243"/>
                  </a:cubicBezTo>
                  <a:cubicBezTo>
                    <a:pt x="1492568" y="35243"/>
                    <a:pt x="1494473" y="35243"/>
                    <a:pt x="1497330" y="36195"/>
                  </a:cubicBezTo>
                  <a:cubicBezTo>
                    <a:pt x="1499235" y="37147"/>
                    <a:pt x="1501140" y="38100"/>
                    <a:pt x="1503045" y="40005"/>
                  </a:cubicBezTo>
                  <a:cubicBezTo>
                    <a:pt x="1504950" y="41910"/>
                    <a:pt x="1505903" y="44768"/>
                    <a:pt x="1506855" y="47625"/>
                  </a:cubicBezTo>
                  <a:cubicBezTo>
                    <a:pt x="1507808" y="51435"/>
                    <a:pt x="1507808" y="55245"/>
                    <a:pt x="1507808" y="60960"/>
                  </a:cubicBezTo>
                  <a:lnTo>
                    <a:pt x="1507808" y="155258"/>
                  </a:lnTo>
                  <a:lnTo>
                    <a:pt x="1547813" y="155258"/>
                  </a:lnTo>
                  <a:lnTo>
                    <a:pt x="1547813" y="55245"/>
                  </a:lnTo>
                  <a:cubicBezTo>
                    <a:pt x="1547813" y="36195"/>
                    <a:pt x="1544003" y="22860"/>
                    <a:pt x="1536383" y="14288"/>
                  </a:cubicBezTo>
                  <a:cubicBezTo>
                    <a:pt x="1528763" y="5715"/>
                    <a:pt x="1517333" y="1905"/>
                    <a:pt x="1502093" y="1905"/>
                  </a:cubicBezTo>
                  <a:cubicBezTo>
                    <a:pt x="1492568" y="1905"/>
                    <a:pt x="1484948" y="3810"/>
                    <a:pt x="1477328" y="7620"/>
                  </a:cubicBezTo>
                  <a:cubicBezTo>
                    <a:pt x="1469708" y="11430"/>
                    <a:pt x="1462088" y="18098"/>
                    <a:pt x="1455420" y="27623"/>
                  </a:cubicBezTo>
                  <a:cubicBezTo>
                    <a:pt x="1452563" y="19050"/>
                    <a:pt x="1447800" y="12383"/>
                    <a:pt x="1441133" y="8573"/>
                  </a:cubicBezTo>
                  <a:cubicBezTo>
                    <a:pt x="1434465" y="4763"/>
                    <a:pt x="1425893" y="1905"/>
                    <a:pt x="1414463" y="1905"/>
                  </a:cubicBezTo>
                  <a:cubicBezTo>
                    <a:pt x="1405890" y="1905"/>
                    <a:pt x="1398270" y="3810"/>
                    <a:pt x="1390650" y="7620"/>
                  </a:cubicBezTo>
                  <a:cubicBezTo>
                    <a:pt x="1383030" y="11430"/>
                    <a:pt x="1376363" y="18098"/>
                    <a:pt x="1371600" y="25718"/>
                  </a:cubicBezTo>
                  <a:lnTo>
                    <a:pt x="1371600" y="5715"/>
                  </a:lnTo>
                  <a:lnTo>
                    <a:pt x="1332548" y="5715"/>
                  </a:lnTo>
                  <a:lnTo>
                    <a:pt x="1332548" y="155258"/>
                  </a:lnTo>
                  <a:close/>
                  <a:moveTo>
                    <a:pt x="1199198" y="116205"/>
                  </a:moveTo>
                  <a:cubicBezTo>
                    <a:pt x="1193483" y="108585"/>
                    <a:pt x="1190625" y="96203"/>
                    <a:pt x="1190625" y="80963"/>
                  </a:cubicBezTo>
                  <a:cubicBezTo>
                    <a:pt x="1190625" y="65723"/>
                    <a:pt x="1193483" y="54293"/>
                    <a:pt x="1199198" y="45720"/>
                  </a:cubicBezTo>
                  <a:cubicBezTo>
                    <a:pt x="1204913" y="37147"/>
                    <a:pt x="1213485" y="33338"/>
                    <a:pt x="1224915" y="33338"/>
                  </a:cubicBezTo>
                  <a:cubicBezTo>
                    <a:pt x="1236345" y="33338"/>
                    <a:pt x="1244918" y="37147"/>
                    <a:pt x="1250633" y="45720"/>
                  </a:cubicBezTo>
                  <a:cubicBezTo>
                    <a:pt x="1256348" y="54293"/>
                    <a:pt x="1259205" y="65723"/>
                    <a:pt x="1259205" y="80963"/>
                  </a:cubicBezTo>
                  <a:cubicBezTo>
                    <a:pt x="1259205" y="96203"/>
                    <a:pt x="1256348" y="107633"/>
                    <a:pt x="1250633" y="116205"/>
                  </a:cubicBezTo>
                  <a:cubicBezTo>
                    <a:pt x="1244918" y="124778"/>
                    <a:pt x="1236345" y="128588"/>
                    <a:pt x="1224915" y="128588"/>
                  </a:cubicBezTo>
                  <a:cubicBezTo>
                    <a:pt x="1213485" y="127635"/>
                    <a:pt x="1204913" y="123825"/>
                    <a:pt x="1199198" y="116205"/>
                  </a:cubicBezTo>
                  <a:moveTo>
                    <a:pt x="1256348" y="154305"/>
                  </a:moveTo>
                  <a:cubicBezTo>
                    <a:pt x="1265873" y="150495"/>
                    <a:pt x="1273493" y="145733"/>
                    <a:pt x="1280160" y="138113"/>
                  </a:cubicBezTo>
                  <a:cubicBezTo>
                    <a:pt x="1286828" y="131445"/>
                    <a:pt x="1291590" y="122873"/>
                    <a:pt x="1295400" y="113348"/>
                  </a:cubicBezTo>
                  <a:cubicBezTo>
                    <a:pt x="1299210" y="103823"/>
                    <a:pt x="1301115" y="92393"/>
                    <a:pt x="1301115" y="80010"/>
                  </a:cubicBezTo>
                  <a:cubicBezTo>
                    <a:pt x="1301115" y="67628"/>
                    <a:pt x="1299210" y="57150"/>
                    <a:pt x="1296353" y="46672"/>
                  </a:cubicBezTo>
                  <a:cubicBezTo>
                    <a:pt x="1293495" y="36195"/>
                    <a:pt x="1287780" y="28575"/>
                    <a:pt x="1281113" y="21908"/>
                  </a:cubicBezTo>
                  <a:cubicBezTo>
                    <a:pt x="1274445" y="15240"/>
                    <a:pt x="1266825" y="9525"/>
                    <a:pt x="1257300" y="6668"/>
                  </a:cubicBezTo>
                  <a:cubicBezTo>
                    <a:pt x="1247775" y="2858"/>
                    <a:pt x="1237298" y="953"/>
                    <a:pt x="1225868" y="953"/>
                  </a:cubicBezTo>
                  <a:cubicBezTo>
                    <a:pt x="1214438" y="953"/>
                    <a:pt x="1203960" y="2858"/>
                    <a:pt x="1194435" y="6668"/>
                  </a:cubicBezTo>
                  <a:cubicBezTo>
                    <a:pt x="1184910" y="10478"/>
                    <a:pt x="1177290" y="15240"/>
                    <a:pt x="1170623" y="21908"/>
                  </a:cubicBezTo>
                  <a:cubicBezTo>
                    <a:pt x="1163955" y="28575"/>
                    <a:pt x="1159193" y="37147"/>
                    <a:pt x="1155383" y="46672"/>
                  </a:cubicBezTo>
                  <a:cubicBezTo>
                    <a:pt x="1151573" y="56197"/>
                    <a:pt x="1149668" y="67628"/>
                    <a:pt x="1149668" y="80010"/>
                  </a:cubicBezTo>
                  <a:cubicBezTo>
                    <a:pt x="1149668" y="105728"/>
                    <a:pt x="1156335" y="124778"/>
                    <a:pt x="1169670" y="139065"/>
                  </a:cubicBezTo>
                  <a:cubicBezTo>
                    <a:pt x="1183005" y="152400"/>
                    <a:pt x="1201103" y="160020"/>
                    <a:pt x="1225868" y="160020"/>
                  </a:cubicBezTo>
                  <a:cubicBezTo>
                    <a:pt x="1236345" y="160020"/>
                    <a:pt x="1246823" y="158115"/>
                    <a:pt x="1256348" y="154305"/>
                  </a:cubicBezTo>
                  <a:moveTo>
                    <a:pt x="1086803" y="100965"/>
                  </a:moveTo>
                  <a:cubicBezTo>
                    <a:pt x="1085850" y="109538"/>
                    <a:pt x="1083945" y="116205"/>
                    <a:pt x="1079183" y="120968"/>
                  </a:cubicBezTo>
                  <a:cubicBezTo>
                    <a:pt x="1074420" y="125730"/>
                    <a:pt x="1068705" y="127635"/>
                    <a:pt x="1061085" y="127635"/>
                  </a:cubicBezTo>
                  <a:cubicBezTo>
                    <a:pt x="1055370" y="127635"/>
                    <a:pt x="1049655" y="126683"/>
                    <a:pt x="1045845" y="123825"/>
                  </a:cubicBezTo>
                  <a:cubicBezTo>
                    <a:pt x="1042035" y="120968"/>
                    <a:pt x="1038225" y="118110"/>
                    <a:pt x="1036320" y="113348"/>
                  </a:cubicBezTo>
                  <a:cubicBezTo>
                    <a:pt x="1034415" y="108585"/>
                    <a:pt x="1032510" y="103823"/>
                    <a:pt x="1031558" y="98108"/>
                  </a:cubicBezTo>
                  <a:cubicBezTo>
                    <a:pt x="1030605" y="92393"/>
                    <a:pt x="1029653" y="86678"/>
                    <a:pt x="1029653" y="80010"/>
                  </a:cubicBezTo>
                  <a:cubicBezTo>
                    <a:pt x="1029653" y="74295"/>
                    <a:pt x="1030605" y="67628"/>
                    <a:pt x="1031558" y="62865"/>
                  </a:cubicBezTo>
                  <a:cubicBezTo>
                    <a:pt x="1032510" y="57150"/>
                    <a:pt x="1034415" y="52388"/>
                    <a:pt x="1036320" y="47625"/>
                  </a:cubicBezTo>
                  <a:cubicBezTo>
                    <a:pt x="1038225" y="42863"/>
                    <a:pt x="1042035" y="40005"/>
                    <a:pt x="1045845" y="37147"/>
                  </a:cubicBezTo>
                  <a:cubicBezTo>
                    <a:pt x="1049655" y="34290"/>
                    <a:pt x="1054418" y="33338"/>
                    <a:pt x="1061085" y="33338"/>
                  </a:cubicBezTo>
                  <a:cubicBezTo>
                    <a:pt x="1069658" y="33338"/>
                    <a:pt x="1075373" y="35243"/>
                    <a:pt x="1079183" y="40005"/>
                  </a:cubicBezTo>
                  <a:cubicBezTo>
                    <a:pt x="1082993" y="44768"/>
                    <a:pt x="1084898" y="50483"/>
                    <a:pt x="1085850" y="58103"/>
                  </a:cubicBezTo>
                  <a:lnTo>
                    <a:pt x="1125855" y="52388"/>
                  </a:lnTo>
                  <a:cubicBezTo>
                    <a:pt x="1124903" y="44768"/>
                    <a:pt x="1122998" y="38100"/>
                    <a:pt x="1120140" y="31433"/>
                  </a:cubicBezTo>
                  <a:cubicBezTo>
                    <a:pt x="1117283" y="24765"/>
                    <a:pt x="1113473" y="20003"/>
                    <a:pt x="1107758" y="15240"/>
                  </a:cubicBezTo>
                  <a:cubicBezTo>
                    <a:pt x="1102995" y="10478"/>
                    <a:pt x="1096328" y="6668"/>
                    <a:pt x="1088708" y="4763"/>
                  </a:cubicBezTo>
                  <a:cubicBezTo>
                    <a:pt x="1081088" y="1905"/>
                    <a:pt x="1072515" y="953"/>
                    <a:pt x="1062038" y="953"/>
                  </a:cubicBezTo>
                  <a:cubicBezTo>
                    <a:pt x="1050608" y="953"/>
                    <a:pt x="1040130" y="2858"/>
                    <a:pt x="1030605" y="6668"/>
                  </a:cubicBezTo>
                  <a:cubicBezTo>
                    <a:pt x="1021080" y="10478"/>
                    <a:pt x="1013460" y="16193"/>
                    <a:pt x="1007745" y="22860"/>
                  </a:cubicBezTo>
                  <a:cubicBezTo>
                    <a:pt x="1001078" y="29528"/>
                    <a:pt x="996315" y="38100"/>
                    <a:pt x="993458" y="47625"/>
                  </a:cubicBezTo>
                  <a:cubicBezTo>
                    <a:pt x="990600" y="57150"/>
                    <a:pt x="988695" y="68580"/>
                    <a:pt x="988695" y="80010"/>
                  </a:cubicBezTo>
                  <a:cubicBezTo>
                    <a:pt x="988695" y="91440"/>
                    <a:pt x="989647" y="102870"/>
                    <a:pt x="992505" y="112395"/>
                  </a:cubicBezTo>
                  <a:cubicBezTo>
                    <a:pt x="995363" y="121920"/>
                    <a:pt x="1000125" y="130493"/>
                    <a:pt x="1005840" y="137160"/>
                  </a:cubicBezTo>
                  <a:cubicBezTo>
                    <a:pt x="1011555" y="143828"/>
                    <a:pt x="1019175" y="149543"/>
                    <a:pt x="1028700" y="153353"/>
                  </a:cubicBezTo>
                  <a:cubicBezTo>
                    <a:pt x="1038225" y="157163"/>
                    <a:pt x="1048703" y="159068"/>
                    <a:pt x="1061085" y="159068"/>
                  </a:cubicBezTo>
                  <a:cubicBezTo>
                    <a:pt x="1082993" y="159068"/>
                    <a:pt x="1099185" y="153353"/>
                    <a:pt x="1109663" y="142875"/>
                  </a:cubicBezTo>
                  <a:cubicBezTo>
                    <a:pt x="1120140" y="132398"/>
                    <a:pt x="1126808" y="118110"/>
                    <a:pt x="1127760" y="100013"/>
                  </a:cubicBezTo>
                  <a:lnTo>
                    <a:pt x="1086803" y="100013"/>
                  </a:lnTo>
                  <a:close/>
                  <a:moveTo>
                    <a:pt x="921068" y="155258"/>
                  </a:moveTo>
                  <a:lnTo>
                    <a:pt x="962025" y="155258"/>
                  </a:lnTo>
                  <a:lnTo>
                    <a:pt x="962025" y="109538"/>
                  </a:lnTo>
                  <a:lnTo>
                    <a:pt x="921068" y="109538"/>
                  </a:lnTo>
                  <a:lnTo>
                    <a:pt x="921068" y="155258"/>
                  </a:lnTo>
                  <a:close/>
                  <a:moveTo>
                    <a:pt x="671513" y="155258"/>
                  </a:moveTo>
                  <a:lnTo>
                    <a:pt x="711518" y="155258"/>
                  </a:lnTo>
                  <a:lnTo>
                    <a:pt x="711518" y="65723"/>
                  </a:lnTo>
                  <a:cubicBezTo>
                    <a:pt x="711518" y="60960"/>
                    <a:pt x="712470" y="57150"/>
                    <a:pt x="714375" y="53340"/>
                  </a:cubicBezTo>
                  <a:cubicBezTo>
                    <a:pt x="716280" y="49530"/>
                    <a:pt x="718185" y="46672"/>
                    <a:pt x="721043" y="43815"/>
                  </a:cubicBezTo>
                  <a:cubicBezTo>
                    <a:pt x="723900" y="40958"/>
                    <a:pt x="727710" y="38100"/>
                    <a:pt x="730568" y="37147"/>
                  </a:cubicBezTo>
                  <a:cubicBezTo>
                    <a:pt x="734378" y="36195"/>
                    <a:pt x="737235" y="35243"/>
                    <a:pt x="741998" y="35243"/>
                  </a:cubicBezTo>
                  <a:cubicBezTo>
                    <a:pt x="744855" y="35243"/>
                    <a:pt x="746760" y="35243"/>
                    <a:pt x="749618" y="36195"/>
                  </a:cubicBezTo>
                  <a:cubicBezTo>
                    <a:pt x="751523" y="37147"/>
                    <a:pt x="753428" y="38100"/>
                    <a:pt x="755333" y="40005"/>
                  </a:cubicBezTo>
                  <a:cubicBezTo>
                    <a:pt x="757238" y="41910"/>
                    <a:pt x="758190" y="44768"/>
                    <a:pt x="759143" y="47625"/>
                  </a:cubicBezTo>
                  <a:cubicBezTo>
                    <a:pt x="760095" y="51435"/>
                    <a:pt x="761048" y="55245"/>
                    <a:pt x="761048" y="60960"/>
                  </a:cubicBezTo>
                  <a:lnTo>
                    <a:pt x="761048" y="155258"/>
                  </a:lnTo>
                  <a:lnTo>
                    <a:pt x="801053" y="155258"/>
                  </a:lnTo>
                  <a:lnTo>
                    <a:pt x="801053" y="63818"/>
                  </a:lnTo>
                  <a:cubicBezTo>
                    <a:pt x="801053" y="60008"/>
                    <a:pt x="802005" y="56197"/>
                    <a:pt x="803910" y="53340"/>
                  </a:cubicBezTo>
                  <a:cubicBezTo>
                    <a:pt x="805815" y="49530"/>
                    <a:pt x="807720" y="46672"/>
                    <a:pt x="810578" y="43815"/>
                  </a:cubicBezTo>
                  <a:cubicBezTo>
                    <a:pt x="813435" y="40958"/>
                    <a:pt x="817245" y="38100"/>
                    <a:pt x="820103" y="37147"/>
                  </a:cubicBezTo>
                  <a:cubicBezTo>
                    <a:pt x="822960" y="36195"/>
                    <a:pt x="826770" y="35243"/>
                    <a:pt x="831533" y="35243"/>
                  </a:cubicBezTo>
                  <a:cubicBezTo>
                    <a:pt x="834390" y="35243"/>
                    <a:pt x="836295" y="35243"/>
                    <a:pt x="839153" y="36195"/>
                  </a:cubicBezTo>
                  <a:cubicBezTo>
                    <a:pt x="841058" y="37147"/>
                    <a:pt x="842963" y="38100"/>
                    <a:pt x="844868" y="40005"/>
                  </a:cubicBezTo>
                  <a:cubicBezTo>
                    <a:pt x="846772" y="41910"/>
                    <a:pt x="847725" y="44768"/>
                    <a:pt x="848678" y="47625"/>
                  </a:cubicBezTo>
                  <a:cubicBezTo>
                    <a:pt x="849630" y="51435"/>
                    <a:pt x="849630" y="55245"/>
                    <a:pt x="849630" y="60960"/>
                  </a:cubicBezTo>
                  <a:lnTo>
                    <a:pt x="849630" y="155258"/>
                  </a:lnTo>
                  <a:lnTo>
                    <a:pt x="889635" y="155258"/>
                  </a:lnTo>
                  <a:lnTo>
                    <a:pt x="889635" y="55245"/>
                  </a:lnTo>
                  <a:cubicBezTo>
                    <a:pt x="889635" y="36195"/>
                    <a:pt x="885825" y="22860"/>
                    <a:pt x="878205" y="14288"/>
                  </a:cubicBezTo>
                  <a:cubicBezTo>
                    <a:pt x="870585" y="5715"/>
                    <a:pt x="859155" y="1905"/>
                    <a:pt x="843915" y="1905"/>
                  </a:cubicBezTo>
                  <a:cubicBezTo>
                    <a:pt x="834390" y="1905"/>
                    <a:pt x="826770" y="3810"/>
                    <a:pt x="819150" y="7620"/>
                  </a:cubicBezTo>
                  <a:cubicBezTo>
                    <a:pt x="811530" y="11430"/>
                    <a:pt x="803910" y="18098"/>
                    <a:pt x="797243" y="27623"/>
                  </a:cubicBezTo>
                  <a:cubicBezTo>
                    <a:pt x="794385" y="19050"/>
                    <a:pt x="789623" y="12383"/>
                    <a:pt x="782955" y="8573"/>
                  </a:cubicBezTo>
                  <a:cubicBezTo>
                    <a:pt x="776288" y="4763"/>
                    <a:pt x="766763" y="1905"/>
                    <a:pt x="756285" y="1905"/>
                  </a:cubicBezTo>
                  <a:cubicBezTo>
                    <a:pt x="747713" y="1905"/>
                    <a:pt x="740093" y="3810"/>
                    <a:pt x="732473" y="7620"/>
                  </a:cubicBezTo>
                  <a:cubicBezTo>
                    <a:pt x="724853" y="11430"/>
                    <a:pt x="718185" y="18098"/>
                    <a:pt x="713423" y="25718"/>
                  </a:cubicBezTo>
                  <a:lnTo>
                    <a:pt x="713423" y="5715"/>
                  </a:lnTo>
                  <a:lnTo>
                    <a:pt x="674370" y="5715"/>
                  </a:lnTo>
                  <a:lnTo>
                    <a:pt x="674370" y="155258"/>
                  </a:lnTo>
                  <a:close/>
                  <a:moveTo>
                    <a:pt x="541973" y="116205"/>
                  </a:moveTo>
                  <a:cubicBezTo>
                    <a:pt x="536258" y="108585"/>
                    <a:pt x="533400" y="96203"/>
                    <a:pt x="533400" y="80963"/>
                  </a:cubicBezTo>
                  <a:cubicBezTo>
                    <a:pt x="533400" y="65723"/>
                    <a:pt x="536258" y="54293"/>
                    <a:pt x="541973" y="45720"/>
                  </a:cubicBezTo>
                  <a:cubicBezTo>
                    <a:pt x="547688" y="38100"/>
                    <a:pt x="556260" y="33338"/>
                    <a:pt x="567690" y="33338"/>
                  </a:cubicBezTo>
                  <a:cubicBezTo>
                    <a:pt x="579120" y="33338"/>
                    <a:pt x="587693" y="37147"/>
                    <a:pt x="593408" y="45720"/>
                  </a:cubicBezTo>
                  <a:cubicBezTo>
                    <a:pt x="599123" y="53340"/>
                    <a:pt x="601980" y="65723"/>
                    <a:pt x="601980" y="80963"/>
                  </a:cubicBezTo>
                  <a:cubicBezTo>
                    <a:pt x="601980" y="96203"/>
                    <a:pt x="599123" y="107633"/>
                    <a:pt x="593408" y="116205"/>
                  </a:cubicBezTo>
                  <a:cubicBezTo>
                    <a:pt x="587693" y="124778"/>
                    <a:pt x="579120" y="128588"/>
                    <a:pt x="567690" y="128588"/>
                  </a:cubicBezTo>
                  <a:cubicBezTo>
                    <a:pt x="555308" y="127635"/>
                    <a:pt x="546735" y="123825"/>
                    <a:pt x="541973" y="116205"/>
                  </a:cubicBezTo>
                  <a:moveTo>
                    <a:pt x="598170" y="154305"/>
                  </a:moveTo>
                  <a:cubicBezTo>
                    <a:pt x="607695" y="150495"/>
                    <a:pt x="615315" y="145733"/>
                    <a:pt x="621983" y="138113"/>
                  </a:cubicBezTo>
                  <a:cubicBezTo>
                    <a:pt x="628650" y="131445"/>
                    <a:pt x="633413" y="122873"/>
                    <a:pt x="637223" y="113348"/>
                  </a:cubicBezTo>
                  <a:cubicBezTo>
                    <a:pt x="641033" y="103823"/>
                    <a:pt x="642938" y="92393"/>
                    <a:pt x="642938" y="80010"/>
                  </a:cubicBezTo>
                  <a:cubicBezTo>
                    <a:pt x="642938" y="67628"/>
                    <a:pt x="641033" y="57150"/>
                    <a:pt x="638175" y="46672"/>
                  </a:cubicBezTo>
                  <a:cubicBezTo>
                    <a:pt x="635318" y="36195"/>
                    <a:pt x="629603" y="28575"/>
                    <a:pt x="622935" y="21908"/>
                  </a:cubicBezTo>
                  <a:cubicBezTo>
                    <a:pt x="616268" y="15240"/>
                    <a:pt x="608648" y="9525"/>
                    <a:pt x="599123" y="6668"/>
                  </a:cubicBezTo>
                  <a:cubicBezTo>
                    <a:pt x="589598" y="2858"/>
                    <a:pt x="579120" y="953"/>
                    <a:pt x="567690" y="953"/>
                  </a:cubicBezTo>
                  <a:cubicBezTo>
                    <a:pt x="556260" y="953"/>
                    <a:pt x="545783" y="2858"/>
                    <a:pt x="536258" y="6668"/>
                  </a:cubicBezTo>
                  <a:cubicBezTo>
                    <a:pt x="526733" y="10478"/>
                    <a:pt x="519113" y="15240"/>
                    <a:pt x="512445" y="21908"/>
                  </a:cubicBezTo>
                  <a:cubicBezTo>
                    <a:pt x="505778" y="28575"/>
                    <a:pt x="501015" y="37147"/>
                    <a:pt x="497205" y="46672"/>
                  </a:cubicBezTo>
                  <a:cubicBezTo>
                    <a:pt x="493395" y="56197"/>
                    <a:pt x="491490" y="67628"/>
                    <a:pt x="491490" y="80010"/>
                  </a:cubicBezTo>
                  <a:cubicBezTo>
                    <a:pt x="491490" y="105728"/>
                    <a:pt x="498158" y="124778"/>
                    <a:pt x="511492" y="139065"/>
                  </a:cubicBezTo>
                  <a:cubicBezTo>
                    <a:pt x="524828" y="152400"/>
                    <a:pt x="542925" y="160020"/>
                    <a:pt x="566738" y="160020"/>
                  </a:cubicBezTo>
                  <a:cubicBezTo>
                    <a:pt x="579120" y="160020"/>
                    <a:pt x="589598" y="158115"/>
                    <a:pt x="598170" y="154305"/>
                  </a:cubicBezTo>
                  <a:moveTo>
                    <a:pt x="429578" y="100965"/>
                  </a:moveTo>
                  <a:cubicBezTo>
                    <a:pt x="428625" y="109538"/>
                    <a:pt x="425767" y="116205"/>
                    <a:pt x="421958" y="120968"/>
                  </a:cubicBezTo>
                  <a:cubicBezTo>
                    <a:pt x="417195" y="125730"/>
                    <a:pt x="411480" y="127635"/>
                    <a:pt x="403860" y="127635"/>
                  </a:cubicBezTo>
                  <a:cubicBezTo>
                    <a:pt x="398145" y="127635"/>
                    <a:pt x="392430" y="126683"/>
                    <a:pt x="388620" y="123825"/>
                  </a:cubicBezTo>
                  <a:cubicBezTo>
                    <a:pt x="384810" y="120968"/>
                    <a:pt x="381000" y="118110"/>
                    <a:pt x="379095" y="113348"/>
                  </a:cubicBezTo>
                  <a:cubicBezTo>
                    <a:pt x="377190" y="108585"/>
                    <a:pt x="375285" y="103823"/>
                    <a:pt x="374333" y="98108"/>
                  </a:cubicBezTo>
                  <a:cubicBezTo>
                    <a:pt x="373380" y="92393"/>
                    <a:pt x="372428" y="86678"/>
                    <a:pt x="372428" y="80010"/>
                  </a:cubicBezTo>
                  <a:cubicBezTo>
                    <a:pt x="372428" y="74295"/>
                    <a:pt x="373380" y="67628"/>
                    <a:pt x="374333" y="62865"/>
                  </a:cubicBezTo>
                  <a:cubicBezTo>
                    <a:pt x="375285" y="57150"/>
                    <a:pt x="377190" y="52388"/>
                    <a:pt x="379095" y="47625"/>
                  </a:cubicBezTo>
                  <a:cubicBezTo>
                    <a:pt x="381000" y="42863"/>
                    <a:pt x="384810" y="40005"/>
                    <a:pt x="388620" y="37147"/>
                  </a:cubicBezTo>
                  <a:cubicBezTo>
                    <a:pt x="392430" y="34290"/>
                    <a:pt x="398145" y="33338"/>
                    <a:pt x="403860" y="33338"/>
                  </a:cubicBezTo>
                  <a:cubicBezTo>
                    <a:pt x="412433" y="33338"/>
                    <a:pt x="418148" y="35243"/>
                    <a:pt x="421958" y="40005"/>
                  </a:cubicBezTo>
                  <a:cubicBezTo>
                    <a:pt x="425767" y="44768"/>
                    <a:pt x="427673" y="50483"/>
                    <a:pt x="428625" y="58103"/>
                  </a:cubicBezTo>
                  <a:lnTo>
                    <a:pt x="468630" y="52388"/>
                  </a:lnTo>
                  <a:cubicBezTo>
                    <a:pt x="467678" y="44768"/>
                    <a:pt x="465773" y="38100"/>
                    <a:pt x="462915" y="31433"/>
                  </a:cubicBezTo>
                  <a:cubicBezTo>
                    <a:pt x="460058" y="24765"/>
                    <a:pt x="456248" y="20003"/>
                    <a:pt x="450533" y="15240"/>
                  </a:cubicBezTo>
                  <a:cubicBezTo>
                    <a:pt x="445770" y="10478"/>
                    <a:pt x="439103" y="6668"/>
                    <a:pt x="431483" y="4763"/>
                  </a:cubicBezTo>
                  <a:cubicBezTo>
                    <a:pt x="423863" y="1905"/>
                    <a:pt x="415290" y="953"/>
                    <a:pt x="404813" y="953"/>
                  </a:cubicBezTo>
                  <a:cubicBezTo>
                    <a:pt x="393383" y="953"/>
                    <a:pt x="382905" y="2858"/>
                    <a:pt x="373380" y="6668"/>
                  </a:cubicBezTo>
                  <a:cubicBezTo>
                    <a:pt x="363855" y="10478"/>
                    <a:pt x="356235" y="16193"/>
                    <a:pt x="350520" y="22860"/>
                  </a:cubicBezTo>
                  <a:cubicBezTo>
                    <a:pt x="343853" y="29528"/>
                    <a:pt x="339090" y="38100"/>
                    <a:pt x="336233" y="47625"/>
                  </a:cubicBezTo>
                  <a:cubicBezTo>
                    <a:pt x="333375" y="57150"/>
                    <a:pt x="331470" y="68580"/>
                    <a:pt x="331470" y="80010"/>
                  </a:cubicBezTo>
                  <a:cubicBezTo>
                    <a:pt x="331470" y="91440"/>
                    <a:pt x="333375" y="102870"/>
                    <a:pt x="336233" y="112395"/>
                  </a:cubicBezTo>
                  <a:cubicBezTo>
                    <a:pt x="339090" y="121920"/>
                    <a:pt x="343853" y="130493"/>
                    <a:pt x="349567" y="137160"/>
                  </a:cubicBezTo>
                  <a:cubicBezTo>
                    <a:pt x="355283" y="143828"/>
                    <a:pt x="362903" y="149543"/>
                    <a:pt x="372428" y="153353"/>
                  </a:cubicBezTo>
                  <a:cubicBezTo>
                    <a:pt x="381953" y="157163"/>
                    <a:pt x="392430" y="159068"/>
                    <a:pt x="404813" y="159068"/>
                  </a:cubicBezTo>
                  <a:cubicBezTo>
                    <a:pt x="426720" y="159068"/>
                    <a:pt x="442913" y="153353"/>
                    <a:pt x="453390" y="142875"/>
                  </a:cubicBezTo>
                  <a:cubicBezTo>
                    <a:pt x="463867" y="132398"/>
                    <a:pt x="470535" y="118110"/>
                    <a:pt x="471488" y="100013"/>
                  </a:cubicBezTo>
                  <a:lnTo>
                    <a:pt x="429578" y="100013"/>
                  </a:lnTo>
                  <a:close/>
                  <a:moveTo>
                    <a:pt x="203835" y="63818"/>
                  </a:moveTo>
                  <a:cubicBezTo>
                    <a:pt x="203835" y="59055"/>
                    <a:pt x="204788" y="55245"/>
                    <a:pt x="206692" y="51435"/>
                  </a:cubicBezTo>
                  <a:cubicBezTo>
                    <a:pt x="208598" y="47625"/>
                    <a:pt x="210502" y="43815"/>
                    <a:pt x="213360" y="40958"/>
                  </a:cubicBezTo>
                  <a:cubicBezTo>
                    <a:pt x="216217" y="38100"/>
                    <a:pt x="219075" y="35243"/>
                    <a:pt x="223838" y="34290"/>
                  </a:cubicBezTo>
                  <a:cubicBezTo>
                    <a:pt x="227648" y="32385"/>
                    <a:pt x="232410" y="31433"/>
                    <a:pt x="238125" y="31433"/>
                  </a:cubicBezTo>
                  <a:cubicBezTo>
                    <a:pt x="248602" y="31433"/>
                    <a:pt x="256223" y="34290"/>
                    <a:pt x="261938" y="40005"/>
                  </a:cubicBezTo>
                  <a:cubicBezTo>
                    <a:pt x="266700" y="45720"/>
                    <a:pt x="269558" y="53340"/>
                    <a:pt x="269558" y="63818"/>
                  </a:cubicBezTo>
                  <a:lnTo>
                    <a:pt x="203835" y="63818"/>
                  </a:lnTo>
                  <a:close/>
                  <a:moveTo>
                    <a:pt x="266700" y="108585"/>
                  </a:moveTo>
                  <a:cubicBezTo>
                    <a:pt x="263842" y="121920"/>
                    <a:pt x="254317" y="128588"/>
                    <a:pt x="239077" y="128588"/>
                  </a:cubicBezTo>
                  <a:cubicBezTo>
                    <a:pt x="227648" y="128588"/>
                    <a:pt x="219075" y="124778"/>
                    <a:pt x="213360" y="118110"/>
                  </a:cubicBezTo>
                  <a:cubicBezTo>
                    <a:pt x="207645" y="111443"/>
                    <a:pt x="204788" y="101918"/>
                    <a:pt x="203835" y="89535"/>
                  </a:cubicBezTo>
                  <a:lnTo>
                    <a:pt x="307658" y="89535"/>
                  </a:lnTo>
                  <a:lnTo>
                    <a:pt x="307658" y="73343"/>
                  </a:lnTo>
                  <a:cubicBezTo>
                    <a:pt x="307658" y="51435"/>
                    <a:pt x="301942" y="33338"/>
                    <a:pt x="290513" y="20003"/>
                  </a:cubicBezTo>
                  <a:cubicBezTo>
                    <a:pt x="279083" y="6668"/>
                    <a:pt x="261938" y="0"/>
                    <a:pt x="239077" y="0"/>
                  </a:cubicBezTo>
                  <a:cubicBezTo>
                    <a:pt x="227648" y="0"/>
                    <a:pt x="218123" y="1905"/>
                    <a:pt x="208598" y="5715"/>
                  </a:cubicBezTo>
                  <a:cubicBezTo>
                    <a:pt x="199073" y="9525"/>
                    <a:pt x="191452" y="14288"/>
                    <a:pt x="184785" y="20955"/>
                  </a:cubicBezTo>
                  <a:cubicBezTo>
                    <a:pt x="178118" y="27623"/>
                    <a:pt x="173355" y="36195"/>
                    <a:pt x="169545" y="45720"/>
                  </a:cubicBezTo>
                  <a:cubicBezTo>
                    <a:pt x="165735" y="55245"/>
                    <a:pt x="163830" y="66675"/>
                    <a:pt x="163830" y="79058"/>
                  </a:cubicBezTo>
                  <a:cubicBezTo>
                    <a:pt x="163830" y="103823"/>
                    <a:pt x="170498" y="123825"/>
                    <a:pt x="182880" y="137160"/>
                  </a:cubicBezTo>
                  <a:cubicBezTo>
                    <a:pt x="195263" y="150495"/>
                    <a:pt x="214313" y="158115"/>
                    <a:pt x="239077" y="158115"/>
                  </a:cubicBezTo>
                  <a:cubicBezTo>
                    <a:pt x="260033" y="158115"/>
                    <a:pt x="275273" y="153353"/>
                    <a:pt x="285750" y="144780"/>
                  </a:cubicBezTo>
                  <a:cubicBezTo>
                    <a:pt x="296228" y="136208"/>
                    <a:pt x="302895" y="123825"/>
                    <a:pt x="305753" y="106680"/>
                  </a:cubicBezTo>
                  <a:lnTo>
                    <a:pt x="266700" y="106680"/>
                  </a:lnTo>
                  <a:close/>
                  <a:moveTo>
                    <a:pt x="97155" y="96203"/>
                  </a:moveTo>
                  <a:cubicBezTo>
                    <a:pt x="97155" y="101918"/>
                    <a:pt x="96202" y="107633"/>
                    <a:pt x="93345" y="111443"/>
                  </a:cubicBezTo>
                  <a:cubicBezTo>
                    <a:pt x="91440" y="115253"/>
                    <a:pt x="88582" y="119063"/>
                    <a:pt x="84773" y="121920"/>
                  </a:cubicBezTo>
                  <a:cubicBezTo>
                    <a:pt x="78105" y="126683"/>
                    <a:pt x="69532" y="129540"/>
                    <a:pt x="60007" y="129540"/>
                  </a:cubicBezTo>
                  <a:cubicBezTo>
                    <a:pt x="54293" y="129540"/>
                    <a:pt x="49530" y="127635"/>
                    <a:pt x="45720" y="124778"/>
                  </a:cubicBezTo>
                  <a:cubicBezTo>
                    <a:pt x="41910" y="121920"/>
                    <a:pt x="40957" y="118110"/>
                    <a:pt x="40957" y="113348"/>
                  </a:cubicBezTo>
                  <a:cubicBezTo>
                    <a:pt x="40957" y="110490"/>
                    <a:pt x="40957" y="106680"/>
                    <a:pt x="42863" y="104775"/>
                  </a:cubicBezTo>
                  <a:cubicBezTo>
                    <a:pt x="43815" y="101918"/>
                    <a:pt x="45720" y="100013"/>
                    <a:pt x="48577" y="98108"/>
                  </a:cubicBezTo>
                  <a:cubicBezTo>
                    <a:pt x="51435" y="96203"/>
                    <a:pt x="55245" y="94298"/>
                    <a:pt x="60007" y="93345"/>
                  </a:cubicBezTo>
                  <a:cubicBezTo>
                    <a:pt x="64770" y="92393"/>
                    <a:pt x="72390" y="91440"/>
                    <a:pt x="80010" y="90488"/>
                  </a:cubicBezTo>
                  <a:lnTo>
                    <a:pt x="98107" y="89535"/>
                  </a:lnTo>
                  <a:lnTo>
                    <a:pt x="98107" y="96203"/>
                  </a:lnTo>
                  <a:close/>
                  <a:moveTo>
                    <a:pt x="98107" y="155258"/>
                  </a:moveTo>
                  <a:lnTo>
                    <a:pt x="136208" y="155258"/>
                  </a:lnTo>
                  <a:lnTo>
                    <a:pt x="136208" y="60960"/>
                  </a:lnTo>
                  <a:cubicBezTo>
                    <a:pt x="136208" y="51435"/>
                    <a:pt x="135255" y="43815"/>
                    <a:pt x="133350" y="36195"/>
                  </a:cubicBezTo>
                  <a:cubicBezTo>
                    <a:pt x="131445" y="28575"/>
                    <a:pt x="127635" y="22860"/>
                    <a:pt x="122873" y="17145"/>
                  </a:cubicBezTo>
                  <a:cubicBezTo>
                    <a:pt x="118110" y="12383"/>
                    <a:pt x="111443" y="7620"/>
                    <a:pt x="103823" y="5715"/>
                  </a:cubicBezTo>
                  <a:cubicBezTo>
                    <a:pt x="96202" y="3810"/>
                    <a:pt x="85725" y="1905"/>
                    <a:pt x="74295" y="1905"/>
                  </a:cubicBezTo>
                  <a:cubicBezTo>
                    <a:pt x="55245" y="1905"/>
                    <a:pt x="40957" y="5715"/>
                    <a:pt x="29527" y="12383"/>
                  </a:cubicBezTo>
                  <a:cubicBezTo>
                    <a:pt x="18098" y="19050"/>
                    <a:pt x="11430" y="30480"/>
                    <a:pt x="8573" y="46672"/>
                  </a:cubicBezTo>
                  <a:lnTo>
                    <a:pt x="44768" y="50483"/>
                  </a:lnTo>
                  <a:cubicBezTo>
                    <a:pt x="46673" y="38100"/>
                    <a:pt x="56198" y="32385"/>
                    <a:pt x="71438" y="32385"/>
                  </a:cubicBezTo>
                  <a:cubicBezTo>
                    <a:pt x="78105" y="32385"/>
                    <a:pt x="83820" y="34290"/>
                    <a:pt x="89535" y="37147"/>
                  </a:cubicBezTo>
                  <a:cubicBezTo>
                    <a:pt x="94298" y="40958"/>
                    <a:pt x="97155" y="46672"/>
                    <a:pt x="97155" y="56197"/>
                  </a:cubicBezTo>
                  <a:lnTo>
                    <a:pt x="97155" y="62865"/>
                  </a:lnTo>
                  <a:lnTo>
                    <a:pt x="78105" y="63818"/>
                  </a:lnTo>
                  <a:cubicBezTo>
                    <a:pt x="68580" y="63818"/>
                    <a:pt x="59055" y="64770"/>
                    <a:pt x="49530" y="66675"/>
                  </a:cubicBezTo>
                  <a:cubicBezTo>
                    <a:pt x="40005" y="68580"/>
                    <a:pt x="32385" y="70485"/>
                    <a:pt x="24765" y="74295"/>
                  </a:cubicBezTo>
                  <a:cubicBezTo>
                    <a:pt x="17145" y="78105"/>
                    <a:pt x="11430" y="82868"/>
                    <a:pt x="6668" y="89535"/>
                  </a:cubicBezTo>
                  <a:cubicBezTo>
                    <a:pt x="1905" y="96203"/>
                    <a:pt x="0" y="104775"/>
                    <a:pt x="0" y="114300"/>
                  </a:cubicBezTo>
                  <a:cubicBezTo>
                    <a:pt x="0" y="121920"/>
                    <a:pt x="952" y="128588"/>
                    <a:pt x="3810" y="134303"/>
                  </a:cubicBezTo>
                  <a:cubicBezTo>
                    <a:pt x="6668" y="140018"/>
                    <a:pt x="10477" y="144780"/>
                    <a:pt x="14288" y="148590"/>
                  </a:cubicBezTo>
                  <a:cubicBezTo>
                    <a:pt x="19050" y="152400"/>
                    <a:pt x="23813" y="155258"/>
                    <a:pt x="29527" y="156210"/>
                  </a:cubicBezTo>
                  <a:cubicBezTo>
                    <a:pt x="35243" y="157163"/>
                    <a:pt x="41910" y="159068"/>
                    <a:pt x="48577" y="159068"/>
                  </a:cubicBezTo>
                  <a:cubicBezTo>
                    <a:pt x="60007" y="159068"/>
                    <a:pt x="69532" y="157163"/>
                    <a:pt x="77152" y="152400"/>
                  </a:cubicBezTo>
                  <a:cubicBezTo>
                    <a:pt x="84773" y="147638"/>
                    <a:pt x="91440" y="142875"/>
                    <a:pt x="97155" y="136208"/>
                  </a:cubicBezTo>
                  <a:lnTo>
                    <a:pt x="97155" y="15525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0AA9D96-8B63-4E56-9B7D-1F8BA2C1EA9A}"/>
              </a:ext>
            </a:extLst>
          </p:cNvPr>
          <p:cNvSpPr/>
          <p:nvPr userDrawn="1"/>
        </p:nvSpPr>
        <p:spPr>
          <a:xfrm>
            <a:off x="292100" y="6416265"/>
            <a:ext cx="2147637" cy="201600"/>
          </a:xfrm>
          <a:custGeom>
            <a:avLst/>
            <a:gdLst>
              <a:gd name="connsiteX0" fmla="*/ 57150 w 1227772"/>
              <a:gd name="connsiteY0" fmla="*/ 42863 h 115252"/>
              <a:gd name="connsiteX1" fmla="*/ 25718 w 1227772"/>
              <a:gd name="connsiteY1" fmla="*/ 80010 h 115252"/>
              <a:gd name="connsiteX2" fmla="*/ 20955 w 1227772"/>
              <a:gd name="connsiteY2" fmla="*/ 80010 h 115252"/>
              <a:gd name="connsiteX3" fmla="*/ 20955 w 1227772"/>
              <a:gd name="connsiteY3" fmla="*/ 4763 h 115252"/>
              <a:gd name="connsiteX4" fmla="*/ 23813 w 1227772"/>
              <a:gd name="connsiteY4" fmla="*/ 4763 h 115252"/>
              <a:gd name="connsiteX5" fmla="*/ 57150 w 1227772"/>
              <a:gd name="connsiteY5" fmla="*/ 42863 h 115252"/>
              <a:gd name="connsiteX6" fmla="*/ 70485 w 1227772"/>
              <a:gd name="connsiteY6" fmla="*/ 43815 h 115252"/>
              <a:gd name="connsiteX7" fmla="*/ 27622 w 1227772"/>
              <a:gd name="connsiteY7" fmla="*/ 0 h 115252"/>
              <a:gd name="connsiteX8" fmla="*/ 0 w 1227772"/>
              <a:gd name="connsiteY8" fmla="*/ 0 h 115252"/>
              <a:gd name="connsiteX9" fmla="*/ 0 w 1227772"/>
              <a:gd name="connsiteY9" fmla="*/ 4763 h 115252"/>
              <a:gd name="connsiteX10" fmla="*/ 9525 w 1227772"/>
              <a:gd name="connsiteY10" fmla="*/ 5715 h 115252"/>
              <a:gd name="connsiteX11" fmla="*/ 9525 w 1227772"/>
              <a:gd name="connsiteY11" fmla="*/ 80963 h 115252"/>
              <a:gd name="connsiteX12" fmla="*/ 0 w 1227772"/>
              <a:gd name="connsiteY12" fmla="*/ 81915 h 115252"/>
              <a:gd name="connsiteX13" fmla="*/ 0 w 1227772"/>
              <a:gd name="connsiteY13" fmla="*/ 86677 h 115252"/>
              <a:gd name="connsiteX14" fmla="*/ 24765 w 1227772"/>
              <a:gd name="connsiteY14" fmla="*/ 86677 h 115252"/>
              <a:gd name="connsiteX15" fmla="*/ 70485 w 1227772"/>
              <a:gd name="connsiteY15" fmla="*/ 43815 h 115252"/>
              <a:gd name="connsiteX16" fmla="*/ 116205 w 1227772"/>
              <a:gd name="connsiteY16" fmla="*/ 50483 h 115252"/>
              <a:gd name="connsiteX17" fmla="*/ 91440 w 1227772"/>
              <a:gd name="connsiteY17" fmla="*/ 50483 h 115252"/>
              <a:gd name="connsiteX18" fmla="*/ 104775 w 1227772"/>
              <a:gd name="connsiteY18" fmla="*/ 32385 h 115252"/>
              <a:gd name="connsiteX19" fmla="*/ 115253 w 1227772"/>
              <a:gd name="connsiteY19" fmla="*/ 48577 h 115252"/>
              <a:gd name="connsiteX20" fmla="*/ 115253 w 1227772"/>
              <a:gd name="connsiteY20" fmla="*/ 50483 h 115252"/>
              <a:gd name="connsiteX21" fmla="*/ 126682 w 1227772"/>
              <a:gd name="connsiteY21" fmla="*/ 57150 h 115252"/>
              <a:gd name="connsiteX22" fmla="*/ 126682 w 1227772"/>
              <a:gd name="connsiteY22" fmla="*/ 52388 h 115252"/>
              <a:gd name="connsiteX23" fmla="*/ 104775 w 1227772"/>
              <a:gd name="connsiteY23" fmla="*/ 27623 h 115252"/>
              <a:gd name="connsiteX24" fmla="*/ 79057 w 1227772"/>
              <a:gd name="connsiteY24" fmla="*/ 58102 h 115252"/>
              <a:gd name="connsiteX25" fmla="*/ 103822 w 1227772"/>
              <a:gd name="connsiteY25" fmla="*/ 86677 h 115252"/>
              <a:gd name="connsiteX26" fmla="*/ 125730 w 1227772"/>
              <a:gd name="connsiteY26" fmla="*/ 71438 h 115252"/>
              <a:gd name="connsiteX27" fmla="*/ 120968 w 1227772"/>
              <a:gd name="connsiteY27" fmla="*/ 69533 h 115252"/>
              <a:gd name="connsiteX28" fmla="*/ 106680 w 1227772"/>
              <a:gd name="connsiteY28" fmla="*/ 79058 h 115252"/>
              <a:gd name="connsiteX29" fmla="*/ 91440 w 1227772"/>
              <a:gd name="connsiteY29" fmla="*/ 56198 h 115252"/>
              <a:gd name="connsiteX30" fmla="*/ 126682 w 1227772"/>
              <a:gd name="connsiteY30" fmla="*/ 56198 h 115252"/>
              <a:gd name="connsiteX31" fmla="*/ 132397 w 1227772"/>
              <a:gd name="connsiteY31" fmla="*/ 85725 h 115252"/>
              <a:gd name="connsiteX32" fmla="*/ 159068 w 1227772"/>
              <a:gd name="connsiteY32" fmla="*/ 85725 h 115252"/>
              <a:gd name="connsiteX33" fmla="*/ 159068 w 1227772"/>
              <a:gd name="connsiteY33" fmla="*/ 80963 h 115252"/>
              <a:gd name="connsiteX34" fmla="*/ 150495 w 1227772"/>
              <a:gd name="connsiteY34" fmla="*/ 80010 h 115252"/>
              <a:gd name="connsiteX35" fmla="*/ 150495 w 1227772"/>
              <a:gd name="connsiteY35" fmla="*/ 0 h 115252"/>
              <a:gd name="connsiteX36" fmla="*/ 131445 w 1227772"/>
              <a:gd name="connsiteY36" fmla="*/ 0 h 115252"/>
              <a:gd name="connsiteX37" fmla="*/ 131445 w 1227772"/>
              <a:gd name="connsiteY37" fmla="*/ 4763 h 115252"/>
              <a:gd name="connsiteX38" fmla="*/ 139065 w 1227772"/>
              <a:gd name="connsiteY38" fmla="*/ 5715 h 115252"/>
              <a:gd name="connsiteX39" fmla="*/ 139065 w 1227772"/>
              <a:gd name="connsiteY39" fmla="*/ 80010 h 115252"/>
              <a:gd name="connsiteX40" fmla="*/ 131445 w 1227772"/>
              <a:gd name="connsiteY40" fmla="*/ 80963 h 115252"/>
              <a:gd name="connsiteX41" fmla="*/ 131445 w 1227772"/>
              <a:gd name="connsiteY41" fmla="*/ 85725 h 115252"/>
              <a:gd name="connsiteX42" fmla="*/ 185738 w 1227772"/>
              <a:gd name="connsiteY42" fmla="*/ 12383 h 115252"/>
              <a:gd name="connsiteX43" fmla="*/ 178118 w 1227772"/>
              <a:gd name="connsiteY43" fmla="*/ 5715 h 115252"/>
              <a:gd name="connsiteX44" fmla="*/ 171450 w 1227772"/>
              <a:gd name="connsiteY44" fmla="*/ 12383 h 115252"/>
              <a:gd name="connsiteX45" fmla="*/ 178118 w 1227772"/>
              <a:gd name="connsiteY45" fmla="*/ 19050 h 115252"/>
              <a:gd name="connsiteX46" fmla="*/ 185738 w 1227772"/>
              <a:gd name="connsiteY46" fmla="*/ 12383 h 115252"/>
              <a:gd name="connsiteX47" fmla="*/ 166688 w 1227772"/>
              <a:gd name="connsiteY47" fmla="*/ 85725 h 115252"/>
              <a:gd name="connsiteX48" fmla="*/ 194310 w 1227772"/>
              <a:gd name="connsiteY48" fmla="*/ 85725 h 115252"/>
              <a:gd name="connsiteX49" fmla="*/ 194310 w 1227772"/>
              <a:gd name="connsiteY49" fmla="*/ 80963 h 115252"/>
              <a:gd name="connsiteX50" fmla="*/ 185738 w 1227772"/>
              <a:gd name="connsiteY50" fmla="*/ 80010 h 115252"/>
              <a:gd name="connsiteX51" fmla="*/ 185738 w 1227772"/>
              <a:gd name="connsiteY51" fmla="*/ 28575 h 115252"/>
              <a:gd name="connsiteX52" fmla="*/ 166688 w 1227772"/>
              <a:gd name="connsiteY52" fmla="*/ 28575 h 115252"/>
              <a:gd name="connsiteX53" fmla="*/ 166688 w 1227772"/>
              <a:gd name="connsiteY53" fmla="*/ 33338 h 115252"/>
              <a:gd name="connsiteX54" fmla="*/ 175260 w 1227772"/>
              <a:gd name="connsiteY54" fmla="*/ 34290 h 115252"/>
              <a:gd name="connsiteX55" fmla="*/ 175260 w 1227772"/>
              <a:gd name="connsiteY55" fmla="*/ 80963 h 115252"/>
              <a:gd name="connsiteX56" fmla="*/ 166688 w 1227772"/>
              <a:gd name="connsiteY56" fmla="*/ 81915 h 115252"/>
              <a:gd name="connsiteX57" fmla="*/ 166688 w 1227772"/>
              <a:gd name="connsiteY57" fmla="*/ 85725 h 115252"/>
              <a:gd name="connsiteX58" fmla="*/ 244793 w 1227772"/>
              <a:gd name="connsiteY58" fmla="*/ 33338 h 115252"/>
              <a:gd name="connsiteX59" fmla="*/ 250507 w 1227772"/>
              <a:gd name="connsiteY59" fmla="*/ 33338 h 115252"/>
              <a:gd name="connsiteX60" fmla="*/ 250507 w 1227772"/>
              <a:gd name="connsiteY60" fmla="*/ 28575 h 115252"/>
              <a:gd name="connsiteX61" fmla="*/ 230505 w 1227772"/>
              <a:gd name="connsiteY61" fmla="*/ 28575 h 115252"/>
              <a:gd name="connsiteX62" fmla="*/ 230505 w 1227772"/>
              <a:gd name="connsiteY62" fmla="*/ 33338 h 115252"/>
              <a:gd name="connsiteX63" fmla="*/ 238125 w 1227772"/>
              <a:gd name="connsiteY63" fmla="*/ 33338 h 115252"/>
              <a:gd name="connsiteX64" fmla="*/ 224790 w 1227772"/>
              <a:gd name="connsiteY64" fmla="*/ 73342 h 115252"/>
              <a:gd name="connsiteX65" fmla="*/ 211455 w 1227772"/>
              <a:gd name="connsiteY65" fmla="*/ 33338 h 115252"/>
              <a:gd name="connsiteX66" fmla="*/ 219075 w 1227772"/>
              <a:gd name="connsiteY66" fmla="*/ 33338 h 115252"/>
              <a:gd name="connsiteX67" fmla="*/ 219075 w 1227772"/>
              <a:gd name="connsiteY67" fmla="*/ 28575 h 115252"/>
              <a:gd name="connsiteX68" fmla="*/ 194310 w 1227772"/>
              <a:gd name="connsiteY68" fmla="*/ 28575 h 115252"/>
              <a:gd name="connsiteX69" fmla="*/ 194310 w 1227772"/>
              <a:gd name="connsiteY69" fmla="*/ 33338 h 115252"/>
              <a:gd name="connsiteX70" fmla="*/ 199072 w 1227772"/>
              <a:gd name="connsiteY70" fmla="*/ 33338 h 115252"/>
              <a:gd name="connsiteX71" fmla="*/ 217170 w 1227772"/>
              <a:gd name="connsiteY71" fmla="*/ 85725 h 115252"/>
              <a:gd name="connsiteX72" fmla="*/ 225743 w 1227772"/>
              <a:gd name="connsiteY72" fmla="*/ 85725 h 115252"/>
              <a:gd name="connsiteX73" fmla="*/ 244793 w 1227772"/>
              <a:gd name="connsiteY73" fmla="*/ 33338 h 115252"/>
              <a:gd name="connsiteX74" fmla="*/ 289560 w 1227772"/>
              <a:gd name="connsiteY74" fmla="*/ 50483 h 115252"/>
              <a:gd name="connsiteX75" fmla="*/ 264795 w 1227772"/>
              <a:gd name="connsiteY75" fmla="*/ 50483 h 115252"/>
              <a:gd name="connsiteX76" fmla="*/ 278130 w 1227772"/>
              <a:gd name="connsiteY76" fmla="*/ 32385 h 115252"/>
              <a:gd name="connsiteX77" fmla="*/ 288607 w 1227772"/>
              <a:gd name="connsiteY77" fmla="*/ 48577 h 115252"/>
              <a:gd name="connsiteX78" fmla="*/ 288607 w 1227772"/>
              <a:gd name="connsiteY78" fmla="*/ 50483 h 115252"/>
              <a:gd name="connsiteX79" fmla="*/ 300038 w 1227772"/>
              <a:gd name="connsiteY79" fmla="*/ 57150 h 115252"/>
              <a:gd name="connsiteX80" fmla="*/ 300038 w 1227772"/>
              <a:gd name="connsiteY80" fmla="*/ 52388 h 115252"/>
              <a:gd name="connsiteX81" fmla="*/ 278130 w 1227772"/>
              <a:gd name="connsiteY81" fmla="*/ 27623 h 115252"/>
              <a:gd name="connsiteX82" fmla="*/ 252413 w 1227772"/>
              <a:gd name="connsiteY82" fmla="*/ 58102 h 115252"/>
              <a:gd name="connsiteX83" fmla="*/ 277178 w 1227772"/>
              <a:gd name="connsiteY83" fmla="*/ 86677 h 115252"/>
              <a:gd name="connsiteX84" fmla="*/ 299085 w 1227772"/>
              <a:gd name="connsiteY84" fmla="*/ 71438 h 115252"/>
              <a:gd name="connsiteX85" fmla="*/ 294322 w 1227772"/>
              <a:gd name="connsiteY85" fmla="*/ 69533 h 115252"/>
              <a:gd name="connsiteX86" fmla="*/ 280035 w 1227772"/>
              <a:gd name="connsiteY86" fmla="*/ 79058 h 115252"/>
              <a:gd name="connsiteX87" fmla="*/ 264795 w 1227772"/>
              <a:gd name="connsiteY87" fmla="*/ 56198 h 115252"/>
              <a:gd name="connsiteX88" fmla="*/ 300038 w 1227772"/>
              <a:gd name="connsiteY88" fmla="*/ 56198 h 115252"/>
              <a:gd name="connsiteX89" fmla="*/ 352425 w 1227772"/>
              <a:gd name="connsiteY89" fmla="*/ 38100 h 115252"/>
              <a:gd name="connsiteX90" fmla="*/ 340995 w 1227772"/>
              <a:gd name="connsiteY90" fmla="*/ 27623 h 115252"/>
              <a:gd name="connsiteX91" fmla="*/ 324803 w 1227772"/>
              <a:gd name="connsiteY91" fmla="*/ 38100 h 115252"/>
              <a:gd name="connsiteX92" fmla="*/ 323850 w 1227772"/>
              <a:gd name="connsiteY92" fmla="*/ 28575 h 115252"/>
              <a:gd name="connsiteX93" fmla="*/ 307657 w 1227772"/>
              <a:gd name="connsiteY93" fmla="*/ 28575 h 115252"/>
              <a:gd name="connsiteX94" fmla="*/ 307657 w 1227772"/>
              <a:gd name="connsiteY94" fmla="*/ 33338 h 115252"/>
              <a:gd name="connsiteX95" fmla="*/ 315278 w 1227772"/>
              <a:gd name="connsiteY95" fmla="*/ 34290 h 115252"/>
              <a:gd name="connsiteX96" fmla="*/ 315278 w 1227772"/>
              <a:gd name="connsiteY96" fmla="*/ 80963 h 115252"/>
              <a:gd name="connsiteX97" fmla="*/ 307657 w 1227772"/>
              <a:gd name="connsiteY97" fmla="*/ 81915 h 115252"/>
              <a:gd name="connsiteX98" fmla="*/ 307657 w 1227772"/>
              <a:gd name="connsiteY98" fmla="*/ 86677 h 115252"/>
              <a:gd name="connsiteX99" fmla="*/ 338138 w 1227772"/>
              <a:gd name="connsiteY99" fmla="*/ 86677 h 115252"/>
              <a:gd name="connsiteX100" fmla="*/ 338138 w 1227772"/>
              <a:gd name="connsiteY100" fmla="*/ 81915 h 115252"/>
              <a:gd name="connsiteX101" fmla="*/ 325755 w 1227772"/>
              <a:gd name="connsiteY101" fmla="*/ 80963 h 115252"/>
              <a:gd name="connsiteX102" fmla="*/ 325755 w 1227772"/>
              <a:gd name="connsiteY102" fmla="*/ 49530 h 115252"/>
              <a:gd name="connsiteX103" fmla="*/ 337185 w 1227772"/>
              <a:gd name="connsiteY103" fmla="*/ 35242 h 115252"/>
              <a:gd name="connsiteX104" fmla="*/ 340995 w 1227772"/>
              <a:gd name="connsiteY104" fmla="*/ 38100 h 115252"/>
              <a:gd name="connsiteX105" fmla="*/ 340995 w 1227772"/>
              <a:gd name="connsiteY105" fmla="*/ 39052 h 115252"/>
              <a:gd name="connsiteX106" fmla="*/ 337185 w 1227772"/>
              <a:gd name="connsiteY106" fmla="*/ 40958 h 115252"/>
              <a:gd name="connsiteX107" fmla="*/ 344805 w 1227772"/>
              <a:gd name="connsiteY107" fmla="*/ 48577 h 115252"/>
              <a:gd name="connsiteX108" fmla="*/ 352425 w 1227772"/>
              <a:gd name="connsiteY108" fmla="*/ 38100 h 115252"/>
              <a:gd name="connsiteX109" fmla="*/ 378143 w 1227772"/>
              <a:gd name="connsiteY109" fmla="*/ 12383 h 115252"/>
              <a:gd name="connsiteX110" fmla="*/ 370522 w 1227772"/>
              <a:gd name="connsiteY110" fmla="*/ 5715 h 115252"/>
              <a:gd name="connsiteX111" fmla="*/ 363855 w 1227772"/>
              <a:gd name="connsiteY111" fmla="*/ 12383 h 115252"/>
              <a:gd name="connsiteX112" fmla="*/ 370522 w 1227772"/>
              <a:gd name="connsiteY112" fmla="*/ 19050 h 115252"/>
              <a:gd name="connsiteX113" fmla="*/ 378143 w 1227772"/>
              <a:gd name="connsiteY113" fmla="*/ 12383 h 115252"/>
              <a:gd name="connsiteX114" fmla="*/ 358140 w 1227772"/>
              <a:gd name="connsiteY114" fmla="*/ 85725 h 115252"/>
              <a:gd name="connsiteX115" fmla="*/ 385763 w 1227772"/>
              <a:gd name="connsiteY115" fmla="*/ 85725 h 115252"/>
              <a:gd name="connsiteX116" fmla="*/ 385763 w 1227772"/>
              <a:gd name="connsiteY116" fmla="*/ 80963 h 115252"/>
              <a:gd name="connsiteX117" fmla="*/ 377190 w 1227772"/>
              <a:gd name="connsiteY117" fmla="*/ 80010 h 115252"/>
              <a:gd name="connsiteX118" fmla="*/ 377190 w 1227772"/>
              <a:gd name="connsiteY118" fmla="*/ 28575 h 115252"/>
              <a:gd name="connsiteX119" fmla="*/ 358140 w 1227772"/>
              <a:gd name="connsiteY119" fmla="*/ 28575 h 115252"/>
              <a:gd name="connsiteX120" fmla="*/ 358140 w 1227772"/>
              <a:gd name="connsiteY120" fmla="*/ 33338 h 115252"/>
              <a:gd name="connsiteX121" fmla="*/ 366713 w 1227772"/>
              <a:gd name="connsiteY121" fmla="*/ 34290 h 115252"/>
              <a:gd name="connsiteX122" fmla="*/ 366713 w 1227772"/>
              <a:gd name="connsiteY122" fmla="*/ 80963 h 115252"/>
              <a:gd name="connsiteX123" fmla="*/ 358140 w 1227772"/>
              <a:gd name="connsiteY123" fmla="*/ 81915 h 115252"/>
              <a:gd name="connsiteX124" fmla="*/ 358140 w 1227772"/>
              <a:gd name="connsiteY124" fmla="*/ 85725 h 115252"/>
              <a:gd name="connsiteX125" fmla="*/ 429578 w 1227772"/>
              <a:gd name="connsiteY125" fmla="*/ 85725 h 115252"/>
              <a:gd name="connsiteX126" fmla="*/ 455295 w 1227772"/>
              <a:gd name="connsiteY126" fmla="*/ 85725 h 115252"/>
              <a:gd name="connsiteX127" fmla="*/ 455295 w 1227772"/>
              <a:gd name="connsiteY127" fmla="*/ 80963 h 115252"/>
              <a:gd name="connsiteX128" fmla="*/ 447675 w 1227772"/>
              <a:gd name="connsiteY128" fmla="*/ 80010 h 115252"/>
              <a:gd name="connsiteX129" fmla="*/ 447675 w 1227772"/>
              <a:gd name="connsiteY129" fmla="*/ 46673 h 115252"/>
              <a:gd name="connsiteX130" fmla="*/ 430530 w 1227772"/>
              <a:gd name="connsiteY130" fmla="*/ 27623 h 115252"/>
              <a:gd name="connsiteX131" fmla="*/ 410528 w 1227772"/>
              <a:gd name="connsiteY131" fmla="*/ 38100 h 115252"/>
              <a:gd name="connsiteX132" fmla="*/ 409575 w 1227772"/>
              <a:gd name="connsiteY132" fmla="*/ 28575 h 115252"/>
              <a:gd name="connsiteX133" fmla="*/ 393382 w 1227772"/>
              <a:gd name="connsiteY133" fmla="*/ 28575 h 115252"/>
              <a:gd name="connsiteX134" fmla="*/ 393382 w 1227772"/>
              <a:gd name="connsiteY134" fmla="*/ 33338 h 115252"/>
              <a:gd name="connsiteX135" fmla="*/ 401003 w 1227772"/>
              <a:gd name="connsiteY135" fmla="*/ 34290 h 115252"/>
              <a:gd name="connsiteX136" fmla="*/ 401003 w 1227772"/>
              <a:gd name="connsiteY136" fmla="*/ 80963 h 115252"/>
              <a:gd name="connsiteX137" fmla="*/ 393382 w 1227772"/>
              <a:gd name="connsiteY137" fmla="*/ 81915 h 115252"/>
              <a:gd name="connsiteX138" fmla="*/ 393382 w 1227772"/>
              <a:gd name="connsiteY138" fmla="*/ 86677 h 115252"/>
              <a:gd name="connsiteX139" fmla="*/ 419100 w 1227772"/>
              <a:gd name="connsiteY139" fmla="*/ 86677 h 115252"/>
              <a:gd name="connsiteX140" fmla="*/ 419100 w 1227772"/>
              <a:gd name="connsiteY140" fmla="*/ 81915 h 115252"/>
              <a:gd name="connsiteX141" fmla="*/ 411480 w 1227772"/>
              <a:gd name="connsiteY141" fmla="*/ 80963 h 115252"/>
              <a:gd name="connsiteX142" fmla="*/ 411480 w 1227772"/>
              <a:gd name="connsiteY142" fmla="*/ 50483 h 115252"/>
              <a:gd name="connsiteX143" fmla="*/ 425768 w 1227772"/>
              <a:gd name="connsiteY143" fmla="*/ 36195 h 115252"/>
              <a:gd name="connsiteX144" fmla="*/ 436245 w 1227772"/>
              <a:gd name="connsiteY144" fmla="*/ 48577 h 115252"/>
              <a:gd name="connsiteX145" fmla="*/ 436245 w 1227772"/>
              <a:gd name="connsiteY145" fmla="*/ 81915 h 115252"/>
              <a:gd name="connsiteX146" fmla="*/ 428625 w 1227772"/>
              <a:gd name="connsiteY146" fmla="*/ 82867 h 115252"/>
              <a:gd name="connsiteX147" fmla="*/ 428625 w 1227772"/>
              <a:gd name="connsiteY147" fmla="*/ 85725 h 115252"/>
              <a:gd name="connsiteX148" fmla="*/ 484822 w 1227772"/>
              <a:gd name="connsiteY148" fmla="*/ 87630 h 115252"/>
              <a:gd name="connsiteX149" fmla="*/ 501015 w 1227772"/>
              <a:gd name="connsiteY149" fmla="*/ 96202 h 115252"/>
              <a:gd name="connsiteX150" fmla="*/ 484822 w 1227772"/>
              <a:gd name="connsiteY150" fmla="*/ 107633 h 115252"/>
              <a:gd name="connsiteX151" fmla="*/ 466725 w 1227772"/>
              <a:gd name="connsiteY151" fmla="*/ 97155 h 115252"/>
              <a:gd name="connsiteX152" fmla="*/ 469582 w 1227772"/>
              <a:gd name="connsiteY152" fmla="*/ 87630 h 115252"/>
              <a:gd name="connsiteX153" fmla="*/ 484822 w 1227772"/>
              <a:gd name="connsiteY153" fmla="*/ 87630 h 115252"/>
              <a:gd name="connsiteX154" fmla="*/ 471488 w 1227772"/>
              <a:gd name="connsiteY154" fmla="*/ 46673 h 115252"/>
              <a:gd name="connsiteX155" fmla="*/ 481965 w 1227772"/>
              <a:gd name="connsiteY155" fmla="*/ 31433 h 115252"/>
              <a:gd name="connsiteX156" fmla="*/ 492443 w 1227772"/>
              <a:gd name="connsiteY156" fmla="*/ 46673 h 115252"/>
              <a:gd name="connsiteX157" fmla="*/ 481965 w 1227772"/>
              <a:gd name="connsiteY157" fmla="*/ 62865 h 115252"/>
              <a:gd name="connsiteX158" fmla="*/ 471488 w 1227772"/>
              <a:gd name="connsiteY158" fmla="*/ 46673 h 115252"/>
              <a:gd name="connsiteX159" fmla="*/ 471488 w 1227772"/>
              <a:gd name="connsiteY159" fmla="*/ 74295 h 115252"/>
              <a:gd name="connsiteX160" fmla="*/ 477203 w 1227772"/>
              <a:gd name="connsiteY160" fmla="*/ 67627 h 115252"/>
              <a:gd name="connsiteX161" fmla="*/ 483870 w 1227772"/>
              <a:gd name="connsiteY161" fmla="*/ 68580 h 115252"/>
              <a:gd name="connsiteX162" fmla="*/ 504825 w 1227772"/>
              <a:gd name="connsiteY162" fmla="*/ 47625 h 115252"/>
              <a:gd name="connsiteX163" fmla="*/ 499110 w 1227772"/>
              <a:gd name="connsiteY163" fmla="*/ 33338 h 115252"/>
              <a:gd name="connsiteX164" fmla="*/ 509588 w 1227772"/>
              <a:gd name="connsiteY164" fmla="*/ 31433 h 115252"/>
              <a:gd name="connsiteX165" fmla="*/ 509588 w 1227772"/>
              <a:gd name="connsiteY165" fmla="*/ 24765 h 115252"/>
              <a:gd name="connsiteX166" fmla="*/ 505778 w 1227772"/>
              <a:gd name="connsiteY166" fmla="*/ 23813 h 115252"/>
              <a:gd name="connsiteX167" fmla="*/ 495300 w 1227772"/>
              <a:gd name="connsiteY167" fmla="*/ 29527 h 115252"/>
              <a:gd name="connsiteX168" fmla="*/ 482918 w 1227772"/>
              <a:gd name="connsiteY168" fmla="*/ 26670 h 115252"/>
              <a:gd name="connsiteX169" fmla="*/ 460057 w 1227772"/>
              <a:gd name="connsiteY169" fmla="*/ 48577 h 115252"/>
              <a:gd name="connsiteX170" fmla="*/ 470535 w 1227772"/>
              <a:gd name="connsiteY170" fmla="*/ 66675 h 115252"/>
              <a:gd name="connsiteX171" fmla="*/ 460057 w 1227772"/>
              <a:gd name="connsiteY171" fmla="*/ 80010 h 115252"/>
              <a:gd name="connsiteX172" fmla="*/ 463868 w 1227772"/>
              <a:gd name="connsiteY172" fmla="*/ 86677 h 115252"/>
              <a:gd name="connsiteX173" fmla="*/ 456247 w 1227772"/>
              <a:gd name="connsiteY173" fmla="*/ 100965 h 115252"/>
              <a:gd name="connsiteX174" fmla="*/ 481013 w 1227772"/>
              <a:gd name="connsiteY174" fmla="*/ 115252 h 115252"/>
              <a:gd name="connsiteX175" fmla="*/ 508635 w 1227772"/>
              <a:gd name="connsiteY175" fmla="*/ 95250 h 115252"/>
              <a:gd name="connsiteX176" fmla="*/ 485775 w 1227772"/>
              <a:gd name="connsiteY176" fmla="*/ 78105 h 115252"/>
              <a:gd name="connsiteX177" fmla="*/ 475297 w 1227772"/>
              <a:gd name="connsiteY177" fmla="*/ 78105 h 115252"/>
              <a:gd name="connsiteX178" fmla="*/ 471488 w 1227772"/>
              <a:gd name="connsiteY178" fmla="*/ 74295 h 115252"/>
              <a:gd name="connsiteX179" fmla="*/ 572453 w 1227772"/>
              <a:gd name="connsiteY179" fmla="*/ 69533 h 115252"/>
              <a:gd name="connsiteX180" fmla="*/ 561022 w 1227772"/>
              <a:gd name="connsiteY180" fmla="*/ 80010 h 115252"/>
              <a:gd name="connsiteX181" fmla="*/ 553403 w 1227772"/>
              <a:gd name="connsiteY181" fmla="*/ 70485 h 115252"/>
              <a:gd name="connsiteX182" fmla="*/ 566738 w 1227772"/>
              <a:gd name="connsiteY182" fmla="*/ 59055 h 115252"/>
              <a:gd name="connsiteX183" fmla="*/ 572453 w 1227772"/>
              <a:gd name="connsiteY183" fmla="*/ 59055 h 115252"/>
              <a:gd name="connsiteX184" fmla="*/ 572453 w 1227772"/>
              <a:gd name="connsiteY184" fmla="*/ 69533 h 115252"/>
              <a:gd name="connsiteX185" fmla="*/ 583882 w 1227772"/>
              <a:gd name="connsiteY185" fmla="*/ 86677 h 115252"/>
              <a:gd name="connsiteX186" fmla="*/ 592455 w 1227772"/>
              <a:gd name="connsiteY186" fmla="*/ 84773 h 115252"/>
              <a:gd name="connsiteX187" fmla="*/ 591503 w 1227772"/>
              <a:gd name="connsiteY187" fmla="*/ 80963 h 115252"/>
              <a:gd name="connsiteX188" fmla="*/ 587693 w 1227772"/>
              <a:gd name="connsiteY188" fmla="*/ 81915 h 115252"/>
              <a:gd name="connsiteX189" fmla="*/ 583882 w 1227772"/>
              <a:gd name="connsiteY189" fmla="*/ 75248 h 115252"/>
              <a:gd name="connsiteX190" fmla="*/ 583882 w 1227772"/>
              <a:gd name="connsiteY190" fmla="*/ 49530 h 115252"/>
              <a:gd name="connsiteX191" fmla="*/ 563880 w 1227772"/>
              <a:gd name="connsiteY191" fmla="*/ 27623 h 115252"/>
              <a:gd name="connsiteX192" fmla="*/ 544830 w 1227772"/>
              <a:gd name="connsiteY192" fmla="*/ 41910 h 115252"/>
              <a:gd name="connsiteX193" fmla="*/ 551497 w 1227772"/>
              <a:gd name="connsiteY193" fmla="*/ 48577 h 115252"/>
              <a:gd name="connsiteX194" fmla="*/ 558165 w 1227772"/>
              <a:gd name="connsiteY194" fmla="*/ 42863 h 115252"/>
              <a:gd name="connsiteX195" fmla="*/ 557213 w 1227772"/>
              <a:gd name="connsiteY195" fmla="*/ 39052 h 115252"/>
              <a:gd name="connsiteX196" fmla="*/ 552450 w 1227772"/>
              <a:gd name="connsiteY196" fmla="*/ 39052 h 115252"/>
              <a:gd name="connsiteX197" fmla="*/ 552450 w 1227772"/>
              <a:gd name="connsiteY197" fmla="*/ 37148 h 115252"/>
              <a:gd name="connsiteX198" fmla="*/ 561975 w 1227772"/>
              <a:gd name="connsiteY198" fmla="*/ 32385 h 115252"/>
              <a:gd name="connsiteX199" fmla="*/ 573405 w 1227772"/>
              <a:gd name="connsiteY199" fmla="*/ 47625 h 115252"/>
              <a:gd name="connsiteX200" fmla="*/ 573405 w 1227772"/>
              <a:gd name="connsiteY200" fmla="*/ 55245 h 115252"/>
              <a:gd name="connsiteX201" fmla="*/ 565785 w 1227772"/>
              <a:gd name="connsiteY201" fmla="*/ 55245 h 115252"/>
              <a:gd name="connsiteX202" fmla="*/ 541972 w 1227772"/>
              <a:gd name="connsiteY202" fmla="*/ 71438 h 115252"/>
              <a:gd name="connsiteX203" fmla="*/ 557213 w 1227772"/>
              <a:gd name="connsiteY203" fmla="*/ 85725 h 115252"/>
              <a:gd name="connsiteX204" fmla="*/ 573405 w 1227772"/>
              <a:gd name="connsiteY204" fmla="*/ 77152 h 115252"/>
              <a:gd name="connsiteX205" fmla="*/ 583882 w 1227772"/>
              <a:gd name="connsiteY205" fmla="*/ 86677 h 115252"/>
              <a:gd name="connsiteX206" fmla="*/ 665797 w 1227772"/>
              <a:gd name="connsiteY206" fmla="*/ 57150 h 115252"/>
              <a:gd name="connsiteX207" fmla="*/ 652463 w 1227772"/>
              <a:gd name="connsiteY207" fmla="*/ 80963 h 115252"/>
              <a:gd name="connsiteX208" fmla="*/ 638175 w 1227772"/>
              <a:gd name="connsiteY208" fmla="*/ 66675 h 115252"/>
              <a:gd name="connsiteX209" fmla="*/ 638175 w 1227772"/>
              <a:gd name="connsiteY209" fmla="*/ 49530 h 115252"/>
              <a:gd name="connsiteX210" fmla="*/ 652463 w 1227772"/>
              <a:gd name="connsiteY210" fmla="*/ 34290 h 115252"/>
              <a:gd name="connsiteX211" fmla="*/ 665797 w 1227772"/>
              <a:gd name="connsiteY211" fmla="*/ 57150 h 115252"/>
              <a:gd name="connsiteX212" fmla="*/ 677228 w 1227772"/>
              <a:gd name="connsiteY212" fmla="*/ 56198 h 115252"/>
              <a:gd name="connsiteX213" fmla="*/ 656272 w 1227772"/>
              <a:gd name="connsiteY213" fmla="*/ 26670 h 115252"/>
              <a:gd name="connsiteX214" fmla="*/ 638175 w 1227772"/>
              <a:gd name="connsiteY214" fmla="*/ 36195 h 115252"/>
              <a:gd name="connsiteX215" fmla="*/ 638175 w 1227772"/>
              <a:gd name="connsiteY215" fmla="*/ 0 h 115252"/>
              <a:gd name="connsiteX216" fmla="*/ 620078 w 1227772"/>
              <a:gd name="connsiteY216" fmla="*/ 0 h 115252"/>
              <a:gd name="connsiteX217" fmla="*/ 620078 w 1227772"/>
              <a:gd name="connsiteY217" fmla="*/ 4763 h 115252"/>
              <a:gd name="connsiteX218" fmla="*/ 627697 w 1227772"/>
              <a:gd name="connsiteY218" fmla="*/ 5715 h 115252"/>
              <a:gd name="connsiteX219" fmla="*/ 627697 w 1227772"/>
              <a:gd name="connsiteY219" fmla="*/ 86677 h 115252"/>
              <a:gd name="connsiteX220" fmla="*/ 631507 w 1227772"/>
              <a:gd name="connsiteY220" fmla="*/ 86677 h 115252"/>
              <a:gd name="connsiteX221" fmla="*/ 636270 w 1227772"/>
              <a:gd name="connsiteY221" fmla="*/ 80010 h 115252"/>
              <a:gd name="connsiteX222" fmla="*/ 653415 w 1227772"/>
              <a:gd name="connsiteY222" fmla="*/ 86677 h 115252"/>
              <a:gd name="connsiteX223" fmla="*/ 677228 w 1227772"/>
              <a:gd name="connsiteY223" fmla="*/ 56198 h 115252"/>
              <a:gd name="connsiteX224" fmla="*/ 722947 w 1227772"/>
              <a:gd name="connsiteY224" fmla="*/ 50483 h 115252"/>
              <a:gd name="connsiteX225" fmla="*/ 698182 w 1227772"/>
              <a:gd name="connsiteY225" fmla="*/ 50483 h 115252"/>
              <a:gd name="connsiteX226" fmla="*/ 711518 w 1227772"/>
              <a:gd name="connsiteY226" fmla="*/ 32385 h 115252"/>
              <a:gd name="connsiteX227" fmla="*/ 721995 w 1227772"/>
              <a:gd name="connsiteY227" fmla="*/ 48577 h 115252"/>
              <a:gd name="connsiteX228" fmla="*/ 721995 w 1227772"/>
              <a:gd name="connsiteY228" fmla="*/ 50483 h 115252"/>
              <a:gd name="connsiteX229" fmla="*/ 733425 w 1227772"/>
              <a:gd name="connsiteY229" fmla="*/ 57150 h 115252"/>
              <a:gd name="connsiteX230" fmla="*/ 733425 w 1227772"/>
              <a:gd name="connsiteY230" fmla="*/ 52388 h 115252"/>
              <a:gd name="connsiteX231" fmla="*/ 711518 w 1227772"/>
              <a:gd name="connsiteY231" fmla="*/ 27623 h 115252"/>
              <a:gd name="connsiteX232" fmla="*/ 685800 w 1227772"/>
              <a:gd name="connsiteY232" fmla="*/ 58102 h 115252"/>
              <a:gd name="connsiteX233" fmla="*/ 710565 w 1227772"/>
              <a:gd name="connsiteY233" fmla="*/ 86677 h 115252"/>
              <a:gd name="connsiteX234" fmla="*/ 732472 w 1227772"/>
              <a:gd name="connsiteY234" fmla="*/ 71438 h 115252"/>
              <a:gd name="connsiteX235" fmla="*/ 727710 w 1227772"/>
              <a:gd name="connsiteY235" fmla="*/ 69533 h 115252"/>
              <a:gd name="connsiteX236" fmla="*/ 713422 w 1227772"/>
              <a:gd name="connsiteY236" fmla="*/ 79058 h 115252"/>
              <a:gd name="connsiteX237" fmla="*/ 698182 w 1227772"/>
              <a:gd name="connsiteY237" fmla="*/ 56198 h 115252"/>
              <a:gd name="connsiteX238" fmla="*/ 733425 w 1227772"/>
              <a:gd name="connsiteY238" fmla="*/ 56198 h 115252"/>
              <a:gd name="connsiteX239" fmla="*/ 815340 w 1227772"/>
              <a:gd name="connsiteY239" fmla="*/ 72390 h 115252"/>
              <a:gd name="connsiteX240" fmla="*/ 810578 w 1227772"/>
              <a:gd name="connsiteY240" fmla="*/ 71438 h 115252"/>
              <a:gd name="connsiteX241" fmla="*/ 802005 w 1227772"/>
              <a:gd name="connsiteY241" fmla="*/ 80963 h 115252"/>
              <a:gd name="connsiteX242" fmla="*/ 796290 w 1227772"/>
              <a:gd name="connsiteY242" fmla="*/ 72390 h 115252"/>
              <a:gd name="connsiteX243" fmla="*/ 796290 w 1227772"/>
              <a:gd name="connsiteY243" fmla="*/ 35242 h 115252"/>
              <a:gd name="connsiteX244" fmla="*/ 808672 w 1227772"/>
              <a:gd name="connsiteY244" fmla="*/ 35242 h 115252"/>
              <a:gd name="connsiteX245" fmla="*/ 808672 w 1227772"/>
              <a:gd name="connsiteY245" fmla="*/ 28575 h 115252"/>
              <a:gd name="connsiteX246" fmla="*/ 796290 w 1227772"/>
              <a:gd name="connsiteY246" fmla="*/ 28575 h 115252"/>
              <a:gd name="connsiteX247" fmla="*/ 796290 w 1227772"/>
              <a:gd name="connsiteY247" fmla="*/ 11430 h 115252"/>
              <a:gd name="connsiteX248" fmla="*/ 793432 w 1227772"/>
              <a:gd name="connsiteY248" fmla="*/ 11430 h 115252"/>
              <a:gd name="connsiteX249" fmla="*/ 785813 w 1227772"/>
              <a:gd name="connsiteY249" fmla="*/ 13335 h 115252"/>
              <a:gd name="connsiteX250" fmla="*/ 785813 w 1227772"/>
              <a:gd name="connsiteY250" fmla="*/ 28575 h 115252"/>
              <a:gd name="connsiteX251" fmla="*/ 759143 w 1227772"/>
              <a:gd name="connsiteY251" fmla="*/ 28575 h 115252"/>
              <a:gd name="connsiteX252" fmla="*/ 759143 w 1227772"/>
              <a:gd name="connsiteY252" fmla="*/ 11430 h 115252"/>
              <a:gd name="connsiteX253" fmla="*/ 756285 w 1227772"/>
              <a:gd name="connsiteY253" fmla="*/ 11430 h 115252"/>
              <a:gd name="connsiteX254" fmla="*/ 748665 w 1227772"/>
              <a:gd name="connsiteY254" fmla="*/ 13335 h 115252"/>
              <a:gd name="connsiteX255" fmla="*/ 748665 w 1227772"/>
              <a:gd name="connsiteY255" fmla="*/ 28575 h 115252"/>
              <a:gd name="connsiteX256" fmla="*/ 740093 w 1227772"/>
              <a:gd name="connsiteY256" fmla="*/ 28575 h 115252"/>
              <a:gd name="connsiteX257" fmla="*/ 740093 w 1227772"/>
              <a:gd name="connsiteY257" fmla="*/ 34290 h 115252"/>
              <a:gd name="connsiteX258" fmla="*/ 748665 w 1227772"/>
              <a:gd name="connsiteY258" fmla="*/ 34290 h 115252"/>
              <a:gd name="connsiteX259" fmla="*/ 748665 w 1227772"/>
              <a:gd name="connsiteY259" fmla="*/ 73342 h 115252"/>
              <a:gd name="connsiteX260" fmla="*/ 762000 w 1227772"/>
              <a:gd name="connsiteY260" fmla="*/ 86677 h 115252"/>
              <a:gd name="connsiteX261" fmla="*/ 778193 w 1227772"/>
              <a:gd name="connsiteY261" fmla="*/ 72390 h 115252"/>
              <a:gd name="connsiteX262" fmla="*/ 773430 w 1227772"/>
              <a:gd name="connsiteY262" fmla="*/ 71438 h 115252"/>
              <a:gd name="connsiteX263" fmla="*/ 764857 w 1227772"/>
              <a:gd name="connsiteY263" fmla="*/ 80963 h 115252"/>
              <a:gd name="connsiteX264" fmla="*/ 759143 w 1227772"/>
              <a:gd name="connsiteY264" fmla="*/ 72390 h 115252"/>
              <a:gd name="connsiteX265" fmla="*/ 759143 w 1227772"/>
              <a:gd name="connsiteY265" fmla="*/ 35242 h 115252"/>
              <a:gd name="connsiteX266" fmla="*/ 785813 w 1227772"/>
              <a:gd name="connsiteY266" fmla="*/ 35242 h 115252"/>
              <a:gd name="connsiteX267" fmla="*/ 785813 w 1227772"/>
              <a:gd name="connsiteY267" fmla="*/ 74295 h 115252"/>
              <a:gd name="connsiteX268" fmla="*/ 799147 w 1227772"/>
              <a:gd name="connsiteY268" fmla="*/ 87630 h 115252"/>
              <a:gd name="connsiteX269" fmla="*/ 815340 w 1227772"/>
              <a:gd name="connsiteY269" fmla="*/ 72390 h 115252"/>
              <a:gd name="connsiteX270" fmla="*/ 858203 w 1227772"/>
              <a:gd name="connsiteY270" fmla="*/ 50483 h 115252"/>
              <a:gd name="connsiteX271" fmla="*/ 833438 w 1227772"/>
              <a:gd name="connsiteY271" fmla="*/ 50483 h 115252"/>
              <a:gd name="connsiteX272" fmla="*/ 846772 w 1227772"/>
              <a:gd name="connsiteY272" fmla="*/ 32385 h 115252"/>
              <a:gd name="connsiteX273" fmla="*/ 857250 w 1227772"/>
              <a:gd name="connsiteY273" fmla="*/ 48577 h 115252"/>
              <a:gd name="connsiteX274" fmla="*/ 857250 w 1227772"/>
              <a:gd name="connsiteY274" fmla="*/ 50483 h 115252"/>
              <a:gd name="connsiteX275" fmla="*/ 868680 w 1227772"/>
              <a:gd name="connsiteY275" fmla="*/ 57150 h 115252"/>
              <a:gd name="connsiteX276" fmla="*/ 868680 w 1227772"/>
              <a:gd name="connsiteY276" fmla="*/ 52388 h 115252"/>
              <a:gd name="connsiteX277" fmla="*/ 846772 w 1227772"/>
              <a:gd name="connsiteY277" fmla="*/ 27623 h 115252"/>
              <a:gd name="connsiteX278" fmla="*/ 821055 w 1227772"/>
              <a:gd name="connsiteY278" fmla="*/ 58102 h 115252"/>
              <a:gd name="connsiteX279" fmla="*/ 845820 w 1227772"/>
              <a:gd name="connsiteY279" fmla="*/ 86677 h 115252"/>
              <a:gd name="connsiteX280" fmla="*/ 867728 w 1227772"/>
              <a:gd name="connsiteY280" fmla="*/ 71438 h 115252"/>
              <a:gd name="connsiteX281" fmla="*/ 862965 w 1227772"/>
              <a:gd name="connsiteY281" fmla="*/ 69533 h 115252"/>
              <a:gd name="connsiteX282" fmla="*/ 848678 w 1227772"/>
              <a:gd name="connsiteY282" fmla="*/ 79058 h 115252"/>
              <a:gd name="connsiteX283" fmla="*/ 833438 w 1227772"/>
              <a:gd name="connsiteY283" fmla="*/ 56198 h 115252"/>
              <a:gd name="connsiteX284" fmla="*/ 868680 w 1227772"/>
              <a:gd name="connsiteY284" fmla="*/ 56198 h 115252"/>
              <a:gd name="connsiteX285" fmla="*/ 920115 w 1227772"/>
              <a:gd name="connsiteY285" fmla="*/ 38100 h 115252"/>
              <a:gd name="connsiteX286" fmla="*/ 908685 w 1227772"/>
              <a:gd name="connsiteY286" fmla="*/ 27623 h 115252"/>
              <a:gd name="connsiteX287" fmla="*/ 892493 w 1227772"/>
              <a:gd name="connsiteY287" fmla="*/ 38100 h 115252"/>
              <a:gd name="connsiteX288" fmla="*/ 891540 w 1227772"/>
              <a:gd name="connsiteY288" fmla="*/ 28575 h 115252"/>
              <a:gd name="connsiteX289" fmla="*/ 875347 w 1227772"/>
              <a:gd name="connsiteY289" fmla="*/ 28575 h 115252"/>
              <a:gd name="connsiteX290" fmla="*/ 875347 w 1227772"/>
              <a:gd name="connsiteY290" fmla="*/ 33338 h 115252"/>
              <a:gd name="connsiteX291" fmla="*/ 882968 w 1227772"/>
              <a:gd name="connsiteY291" fmla="*/ 34290 h 115252"/>
              <a:gd name="connsiteX292" fmla="*/ 882968 w 1227772"/>
              <a:gd name="connsiteY292" fmla="*/ 80963 h 115252"/>
              <a:gd name="connsiteX293" fmla="*/ 875347 w 1227772"/>
              <a:gd name="connsiteY293" fmla="*/ 81915 h 115252"/>
              <a:gd name="connsiteX294" fmla="*/ 875347 w 1227772"/>
              <a:gd name="connsiteY294" fmla="*/ 86677 h 115252"/>
              <a:gd name="connsiteX295" fmla="*/ 905828 w 1227772"/>
              <a:gd name="connsiteY295" fmla="*/ 86677 h 115252"/>
              <a:gd name="connsiteX296" fmla="*/ 905828 w 1227772"/>
              <a:gd name="connsiteY296" fmla="*/ 81915 h 115252"/>
              <a:gd name="connsiteX297" fmla="*/ 893445 w 1227772"/>
              <a:gd name="connsiteY297" fmla="*/ 80963 h 115252"/>
              <a:gd name="connsiteX298" fmla="*/ 893445 w 1227772"/>
              <a:gd name="connsiteY298" fmla="*/ 49530 h 115252"/>
              <a:gd name="connsiteX299" fmla="*/ 904875 w 1227772"/>
              <a:gd name="connsiteY299" fmla="*/ 35242 h 115252"/>
              <a:gd name="connsiteX300" fmla="*/ 908685 w 1227772"/>
              <a:gd name="connsiteY300" fmla="*/ 38100 h 115252"/>
              <a:gd name="connsiteX301" fmla="*/ 908685 w 1227772"/>
              <a:gd name="connsiteY301" fmla="*/ 39052 h 115252"/>
              <a:gd name="connsiteX302" fmla="*/ 904875 w 1227772"/>
              <a:gd name="connsiteY302" fmla="*/ 40958 h 115252"/>
              <a:gd name="connsiteX303" fmla="*/ 912495 w 1227772"/>
              <a:gd name="connsiteY303" fmla="*/ 48577 h 115252"/>
              <a:gd name="connsiteX304" fmla="*/ 920115 w 1227772"/>
              <a:gd name="connsiteY304" fmla="*/ 38100 h 115252"/>
              <a:gd name="connsiteX305" fmla="*/ 1024890 w 1227772"/>
              <a:gd name="connsiteY305" fmla="*/ 33338 h 115252"/>
              <a:gd name="connsiteX306" fmla="*/ 1030605 w 1227772"/>
              <a:gd name="connsiteY306" fmla="*/ 33338 h 115252"/>
              <a:gd name="connsiteX307" fmla="*/ 1030605 w 1227772"/>
              <a:gd name="connsiteY307" fmla="*/ 28575 h 115252"/>
              <a:gd name="connsiteX308" fmla="*/ 1010603 w 1227772"/>
              <a:gd name="connsiteY308" fmla="*/ 28575 h 115252"/>
              <a:gd name="connsiteX309" fmla="*/ 1010603 w 1227772"/>
              <a:gd name="connsiteY309" fmla="*/ 33338 h 115252"/>
              <a:gd name="connsiteX310" fmla="*/ 1018222 w 1227772"/>
              <a:gd name="connsiteY310" fmla="*/ 33338 h 115252"/>
              <a:gd name="connsiteX311" fmla="*/ 1007745 w 1227772"/>
              <a:gd name="connsiteY311" fmla="*/ 74295 h 115252"/>
              <a:gd name="connsiteX312" fmla="*/ 993457 w 1227772"/>
              <a:gd name="connsiteY312" fmla="*/ 33338 h 115252"/>
              <a:gd name="connsiteX313" fmla="*/ 999172 w 1227772"/>
              <a:gd name="connsiteY313" fmla="*/ 33338 h 115252"/>
              <a:gd name="connsiteX314" fmla="*/ 999172 w 1227772"/>
              <a:gd name="connsiteY314" fmla="*/ 28575 h 115252"/>
              <a:gd name="connsiteX315" fmla="*/ 978218 w 1227772"/>
              <a:gd name="connsiteY315" fmla="*/ 28575 h 115252"/>
              <a:gd name="connsiteX316" fmla="*/ 978218 w 1227772"/>
              <a:gd name="connsiteY316" fmla="*/ 33338 h 115252"/>
              <a:gd name="connsiteX317" fmla="*/ 982980 w 1227772"/>
              <a:gd name="connsiteY317" fmla="*/ 33338 h 115252"/>
              <a:gd name="connsiteX318" fmla="*/ 985838 w 1227772"/>
              <a:gd name="connsiteY318" fmla="*/ 42863 h 115252"/>
              <a:gd name="connsiteX319" fmla="*/ 974407 w 1227772"/>
              <a:gd name="connsiteY319" fmla="*/ 74295 h 115252"/>
              <a:gd name="connsiteX320" fmla="*/ 962025 w 1227772"/>
              <a:gd name="connsiteY320" fmla="*/ 33338 h 115252"/>
              <a:gd name="connsiteX321" fmla="*/ 969645 w 1227772"/>
              <a:gd name="connsiteY321" fmla="*/ 33338 h 115252"/>
              <a:gd name="connsiteX322" fmla="*/ 969645 w 1227772"/>
              <a:gd name="connsiteY322" fmla="*/ 28575 h 115252"/>
              <a:gd name="connsiteX323" fmla="*/ 944880 w 1227772"/>
              <a:gd name="connsiteY323" fmla="*/ 28575 h 115252"/>
              <a:gd name="connsiteX324" fmla="*/ 944880 w 1227772"/>
              <a:gd name="connsiteY324" fmla="*/ 33338 h 115252"/>
              <a:gd name="connsiteX325" fmla="*/ 949643 w 1227772"/>
              <a:gd name="connsiteY325" fmla="*/ 33338 h 115252"/>
              <a:gd name="connsiteX326" fmla="*/ 966788 w 1227772"/>
              <a:gd name="connsiteY326" fmla="*/ 85725 h 115252"/>
              <a:gd name="connsiteX327" fmla="*/ 975360 w 1227772"/>
              <a:gd name="connsiteY327" fmla="*/ 85725 h 115252"/>
              <a:gd name="connsiteX328" fmla="*/ 987743 w 1227772"/>
              <a:gd name="connsiteY328" fmla="*/ 52388 h 115252"/>
              <a:gd name="connsiteX329" fmla="*/ 988695 w 1227772"/>
              <a:gd name="connsiteY329" fmla="*/ 52388 h 115252"/>
              <a:gd name="connsiteX330" fmla="*/ 1001078 w 1227772"/>
              <a:gd name="connsiteY330" fmla="*/ 85725 h 115252"/>
              <a:gd name="connsiteX331" fmla="*/ 1009650 w 1227772"/>
              <a:gd name="connsiteY331" fmla="*/ 85725 h 115252"/>
              <a:gd name="connsiteX332" fmla="*/ 1024890 w 1227772"/>
              <a:gd name="connsiteY332" fmla="*/ 33338 h 115252"/>
              <a:gd name="connsiteX333" fmla="*/ 1072515 w 1227772"/>
              <a:gd name="connsiteY333" fmla="*/ 57150 h 115252"/>
              <a:gd name="connsiteX334" fmla="*/ 1059180 w 1227772"/>
              <a:gd name="connsiteY334" fmla="*/ 80963 h 115252"/>
              <a:gd name="connsiteX335" fmla="*/ 1044893 w 1227772"/>
              <a:gd name="connsiteY335" fmla="*/ 56198 h 115252"/>
              <a:gd name="connsiteX336" fmla="*/ 1058228 w 1227772"/>
              <a:gd name="connsiteY336" fmla="*/ 32385 h 115252"/>
              <a:gd name="connsiteX337" fmla="*/ 1072515 w 1227772"/>
              <a:gd name="connsiteY337" fmla="*/ 57150 h 115252"/>
              <a:gd name="connsiteX338" fmla="*/ 1084898 w 1227772"/>
              <a:gd name="connsiteY338" fmla="*/ 57150 h 115252"/>
              <a:gd name="connsiteX339" fmla="*/ 1059180 w 1227772"/>
              <a:gd name="connsiteY339" fmla="*/ 27623 h 115252"/>
              <a:gd name="connsiteX340" fmla="*/ 1033463 w 1227772"/>
              <a:gd name="connsiteY340" fmla="*/ 58102 h 115252"/>
              <a:gd name="connsiteX341" fmla="*/ 1059180 w 1227772"/>
              <a:gd name="connsiteY341" fmla="*/ 87630 h 115252"/>
              <a:gd name="connsiteX342" fmla="*/ 1084898 w 1227772"/>
              <a:gd name="connsiteY342" fmla="*/ 57150 h 115252"/>
              <a:gd name="connsiteX343" fmla="*/ 1136332 w 1227772"/>
              <a:gd name="connsiteY343" fmla="*/ 38100 h 115252"/>
              <a:gd name="connsiteX344" fmla="*/ 1124903 w 1227772"/>
              <a:gd name="connsiteY344" fmla="*/ 27623 h 115252"/>
              <a:gd name="connsiteX345" fmla="*/ 1108710 w 1227772"/>
              <a:gd name="connsiteY345" fmla="*/ 38100 h 115252"/>
              <a:gd name="connsiteX346" fmla="*/ 1107757 w 1227772"/>
              <a:gd name="connsiteY346" fmla="*/ 28575 h 115252"/>
              <a:gd name="connsiteX347" fmla="*/ 1091565 w 1227772"/>
              <a:gd name="connsiteY347" fmla="*/ 28575 h 115252"/>
              <a:gd name="connsiteX348" fmla="*/ 1091565 w 1227772"/>
              <a:gd name="connsiteY348" fmla="*/ 33338 h 115252"/>
              <a:gd name="connsiteX349" fmla="*/ 1099185 w 1227772"/>
              <a:gd name="connsiteY349" fmla="*/ 34290 h 115252"/>
              <a:gd name="connsiteX350" fmla="*/ 1099185 w 1227772"/>
              <a:gd name="connsiteY350" fmla="*/ 80963 h 115252"/>
              <a:gd name="connsiteX351" fmla="*/ 1091565 w 1227772"/>
              <a:gd name="connsiteY351" fmla="*/ 81915 h 115252"/>
              <a:gd name="connsiteX352" fmla="*/ 1091565 w 1227772"/>
              <a:gd name="connsiteY352" fmla="*/ 86677 h 115252"/>
              <a:gd name="connsiteX353" fmla="*/ 1122045 w 1227772"/>
              <a:gd name="connsiteY353" fmla="*/ 86677 h 115252"/>
              <a:gd name="connsiteX354" fmla="*/ 1122045 w 1227772"/>
              <a:gd name="connsiteY354" fmla="*/ 81915 h 115252"/>
              <a:gd name="connsiteX355" fmla="*/ 1109663 w 1227772"/>
              <a:gd name="connsiteY355" fmla="*/ 80963 h 115252"/>
              <a:gd name="connsiteX356" fmla="*/ 1109663 w 1227772"/>
              <a:gd name="connsiteY356" fmla="*/ 49530 h 115252"/>
              <a:gd name="connsiteX357" fmla="*/ 1121093 w 1227772"/>
              <a:gd name="connsiteY357" fmla="*/ 35242 h 115252"/>
              <a:gd name="connsiteX358" fmla="*/ 1124903 w 1227772"/>
              <a:gd name="connsiteY358" fmla="*/ 38100 h 115252"/>
              <a:gd name="connsiteX359" fmla="*/ 1124903 w 1227772"/>
              <a:gd name="connsiteY359" fmla="*/ 39052 h 115252"/>
              <a:gd name="connsiteX360" fmla="*/ 1121093 w 1227772"/>
              <a:gd name="connsiteY360" fmla="*/ 40958 h 115252"/>
              <a:gd name="connsiteX361" fmla="*/ 1128713 w 1227772"/>
              <a:gd name="connsiteY361" fmla="*/ 48577 h 115252"/>
              <a:gd name="connsiteX362" fmla="*/ 1136332 w 1227772"/>
              <a:gd name="connsiteY362" fmla="*/ 38100 h 115252"/>
              <a:gd name="connsiteX363" fmla="*/ 1138238 w 1227772"/>
              <a:gd name="connsiteY363" fmla="*/ 85725 h 115252"/>
              <a:gd name="connsiteX364" fmla="*/ 1164907 w 1227772"/>
              <a:gd name="connsiteY364" fmla="*/ 85725 h 115252"/>
              <a:gd name="connsiteX365" fmla="*/ 1164907 w 1227772"/>
              <a:gd name="connsiteY365" fmla="*/ 80963 h 115252"/>
              <a:gd name="connsiteX366" fmla="*/ 1156335 w 1227772"/>
              <a:gd name="connsiteY366" fmla="*/ 80010 h 115252"/>
              <a:gd name="connsiteX367" fmla="*/ 1156335 w 1227772"/>
              <a:gd name="connsiteY367" fmla="*/ 0 h 115252"/>
              <a:gd name="connsiteX368" fmla="*/ 1137285 w 1227772"/>
              <a:gd name="connsiteY368" fmla="*/ 0 h 115252"/>
              <a:gd name="connsiteX369" fmla="*/ 1137285 w 1227772"/>
              <a:gd name="connsiteY369" fmla="*/ 4763 h 115252"/>
              <a:gd name="connsiteX370" fmla="*/ 1144905 w 1227772"/>
              <a:gd name="connsiteY370" fmla="*/ 5715 h 115252"/>
              <a:gd name="connsiteX371" fmla="*/ 1144905 w 1227772"/>
              <a:gd name="connsiteY371" fmla="*/ 80010 h 115252"/>
              <a:gd name="connsiteX372" fmla="*/ 1137285 w 1227772"/>
              <a:gd name="connsiteY372" fmla="*/ 80963 h 115252"/>
              <a:gd name="connsiteX373" fmla="*/ 1137285 w 1227772"/>
              <a:gd name="connsiteY373" fmla="*/ 85725 h 115252"/>
              <a:gd name="connsiteX374" fmla="*/ 1209675 w 1227772"/>
              <a:gd name="connsiteY374" fmla="*/ 64770 h 115252"/>
              <a:gd name="connsiteX375" fmla="*/ 1195388 w 1227772"/>
              <a:gd name="connsiteY375" fmla="*/ 79058 h 115252"/>
              <a:gd name="connsiteX376" fmla="*/ 1182053 w 1227772"/>
              <a:gd name="connsiteY376" fmla="*/ 56198 h 115252"/>
              <a:gd name="connsiteX377" fmla="*/ 1196340 w 1227772"/>
              <a:gd name="connsiteY377" fmla="*/ 32385 h 115252"/>
              <a:gd name="connsiteX378" fmla="*/ 1209675 w 1227772"/>
              <a:gd name="connsiteY378" fmla="*/ 45720 h 115252"/>
              <a:gd name="connsiteX379" fmla="*/ 1209675 w 1227772"/>
              <a:gd name="connsiteY379" fmla="*/ 64770 h 115252"/>
              <a:gd name="connsiteX380" fmla="*/ 1227773 w 1227772"/>
              <a:gd name="connsiteY380" fmla="*/ 85725 h 115252"/>
              <a:gd name="connsiteX381" fmla="*/ 1227773 w 1227772"/>
              <a:gd name="connsiteY381" fmla="*/ 80963 h 115252"/>
              <a:gd name="connsiteX382" fmla="*/ 1220153 w 1227772"/>
              <a:gd name="connsiteY382" fmla="*/ 80010 h 115252"/>
              <a:gd name="connsiteX383" fmla="*/ 1220153 w 1227772"/>
              <a:gd name="connsiteY383" fmla="*/ 0 h 115252"/>
              <a:gd name="connsiteX384" fmla="*/ 1200150 w 1227772"/>
              <a:gd name="connsiteY384" fmla="*/ 0 h 115252"/>
              <a:gd name="connsiteX385" fmla="*/ 1200150 w 1227772"/>
              <a:gd name="connsiteY385" fmla="*/ 4763 h 115252"/>
              <a:gd name="connsiteX386" fmla="*/ 1208723 w 1227772"/>
              <a:gd name="connsiteY386" fmla="*/ 5715 h 115252"/>
              <a:gd name="connsiteX387" fmla="*/ 1208723 w 1227772"/>
              <a:gd name="connsiteY387" fmla="*/ 33338 h 115252"/>
              <a:gd name="connsiteX388" fmla="*/ 1193482 w 1227772"/>
              <a:gd name="connsiteY388" fmla="*/ 26670 h 115252"/>
              <a:gd name="connsiteX389" fmla="*/ 1169670 w 1227772"/>
              <a:gd name="connsiteY389" fmla="*/ 57150 h 115252"/>
              <a:gd name="connsiteX390" fmla="*/ 1191578 w 1227772"/>
              <a:gd name="connsiteY390" fmla="*/ 85725 h 115252"/>
              <a:gd name="connsiteX391" fmla="*/ 1209675 w 1227772"/>
              <a:gd name="connsiteY391" fmla="*/ 76200 h 115252"/>
              <a:gd name="connsiteX392" fmla="*/ 1210628 w 1227772"/>
              <a:gd name="connsiteY392" fmla="*/ 84773 h 115252"/>
              <a:gd name="connsiteX393" fmla="*/ 1227773 w 1227772"/>
              <a:gd name="connsiteY393" fmla="*/ 84773 h 115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</a:cxnLst>
            <a:rect l="l" t="t" r="r" b="b"/>
            <a:pathLst>
              <a:path w="1227772" h="115252">
                <a:moveTo>
                  <a:pt x="57150" y="42863"/>
                </a:moveTo>
                <a:cubicBezTo>
                  <a:pt x="57150" y="65723"/>
                  <a:pt x="47625" y="80010"/>
                  <a:pt x="25718" y="80010"/>
                </a:cubicBezTo>
                <a:lnTo>
                  <a:pt x="20955" y="80010"/>
                </a:lnTo>
                <a:lnTo>
                  <a:pt x="20955" y="4763"/>
                </a:lnTo>
                <a:lnTo>
                  <a:pt x="23813" y="4763"/>
                </a:lnTo>
                <a:cubicBezTo>
                  <a:pt x="46672" y="5715"/>
                  <a:pt x="57150" y="16192"/>
                  <a:pt x="57150" y="42863"/>
                </a:cubicBezTo>
                <a:moveTo>
                  <a:pt x="70485" y="43815"/>
                </a:moveTo>
                <a:cubicBezTo>
                  <a:pt x="70485" y="15240"/>
                  <a:pt x="54293" y="0"/>
                  <a:pt x="27622" y="0"/>
                </a:cubicBezTo>
                <a:lnTo>
                  <a:pt x="0" y="0"/>
                </a:lnTo>
                <a:lnTo>
                  <a:pt x="0" y="4763"/>
                </a:lnTo>
                <a:lnTo>
                  <a:pt x="9525" y="5715"/>
                </a:lnTo>
                <a:lnTo>
                  <a:pt x="9525" y="80963"/>
                </a:lnTo>
                <a:lnTo>
                  <a:pt x="0" y="81915"/>
                </a:lnTo>
                <a:lnTo>
                  <a:pt x="0" y="86677"/>
                </a:lnTo>
                <a:lnTo>
                  <a:pt x="24765" y="86677"/>
                </a:lnTo>
                <a:cubicBezTo>
                  <a:pt x="50482" y="85725"/>
                  <a:pt x="70485" y="76200"/>
                  <a:pt x="70485" y="43815"/>
                </a:cubicBezTo>
                <a:moveTo>
                  <a:pt x="116205" y="50483"/>
                </a:moveTo>
                <a:lnTo>
                  <a:pt x="91440" y="50483"/>
                </a:lnTo>
                <a:cubicBezTo>
                  <a:pt x="92393" y="40958"/>
                  <a:pt x="96203" y="32385"/>
                  <a:pt x="104775" y="32385"/>
                </a:cubicBezTo>
                <a:cubicBezTo>
                  <a:pt x="112395" y="32385"/>
                  <a:pt x="115253" y="38100"/>
                  <a:pt x="115253" y="48577"/>
                </a:cubicBezTo>
                <a:lnTo>
                  <a:pt x="115253" y="50483"/>
                </a:lnTo>
                <a:close/>
                <a:moveTo>
                  <a:pt x="126682" y="57150"/>
                </a:moveTo>
                <a:cubicBezTo>
                  <a:pt x="126682" y="55245"/>
                  <a:pt x="126682" y="54292"/>
                  <a:pt x="126682" y="52388"/>
                </a:cubicBezTo>
                <a:cubicBezTo>
                  <a:pt x="126682" y="35242"/>
                  <a:pt x="118110" y="27623"/>
                  <a:pt x="104775" y="27623"/>
                </a:cubicBezTo>
                <a:cubicBezTo>
                  <a:pt x="89535" y="27623"/>
                  <a:pt x="79057" y="39052"/>
                  <a:pt x="79057" y="58102"/>
                </a:cubicBezTo>
                <a:cubicBezTo>
                  <a:pt x="79057" y="75248"/>
                  <a:pt x="86678" y="86677"/>
                  <a:pt x="103822" y="86677"/>
                </a:cubicBezTo>
                <a:cubicBezTo>
                  <a:pt x="115253" y="86677"/>
                  <a:pt x="122872" y="80963"/>
                  <a:pt x="125730" y="71438"/>
                </a:cubicBezTo>
                <a:lnTo>
                  <a:pt x="120968" y="69533"/>
                </a:lnTo>
                <a:cubicBezTo>
                  <a:pt x="118110" y="76200"/>
                  <a:pt x="114300" y="79058"/>
                  <a:pt x="106680" y="79058"/>
                </a:cubicBezTo>
                <a:cubicBezTo>
                  <a:pt x="95250" y="79058"/>
                  <a:pt x="91440" y="70485"/>
                  <a:pt x="91440" y="56198"/>
                </a:cubicBezTo>
                <a:lnTo>
                  <a:pt x="126682" y="56198"/>
                </a:lnTo>
                <a:close/>
                <a:moveTo>
                  <a:pt x="132397" y="85725"/>
                </a:moveTo>
                <a:lnTo>
                  <a:pt x="159068" y="85725"/>
                </a:lnTo>
                <a:lnTo>
                  <a:pt x="159068" y="80963"/>
                </a:lnTo>
                <a:lnTo>
                  <a:pt x="150495" y="80010"/>
                </a:lnTo>
                <a:lnTo>
                  <a:pt x="150495" y="0"/>
                </a:lnTo>
                <a:lnTo>
                  <a:pt x="131445" y="0"/>
                </a:lnTo>
                <a:lnTo>
                  <a:pt x="131445" y="4763"/>
                </a:lnTo>
                <a:lnTo>
                  <a:pt x="139065" y="5715"/>
                </a:lnTo>
                <a:lnTo>
                  <a:pt x="139065" y="80010"/>
                </a:lnTo>
                <a:lnTo>
                  <a:pt x="131445" y="80963"/>
                </a:lnTo>
                <a:lnTo>
                  <a:pt x="131445" y="85725"/>
                </a:lnTo>
                <a:close/>
                <a:moveTo>
                  <a:pt x="185738" y="12383"/>
                </a:moveTo>
                <a:cubicBezTo>
                  <a:pt x="185738" y="7620"/>
                  <a:pt x="182880" y="5715"/>
                  <a:pt x="178118" y="5715"/>
                </a:cubicBezTo>
                <a:cubicBezTo>
                  <a:pt x="173355" y="5715"/>
                  <a:pt x="171450" y="8573"/>
                  <a:pt x="171450" y="12383"/>
                </a:cubicBezTo>
                <a:cubicBezTo>
                  <a:pt x="171450" y="16192"/>
                  <a:pt x="173355" y="19050"/>
                  <a:pt x="178118" y="19050"/>
                </a:cubicBezTo>
                <a:cubicBezTo>
                  <a:pt x="183832" y="19050"/>
                  <a:pt x="185738" y="16192"/>
                  <a:pt x="185738" y="12383"/>
                </a:cubicBezTo>
                <a:moveTo>
                  <a:pt x="166688" y="85725"/>
                </a:moveTo>
                <a:lnTo>
                  <a:pt x="194310" y="85725"/>
                </a:lnTo>
                <a:lnTo>
                  <a:pt x="194310" y="80963"/>
                </a:lnTo>
                <a:lnTo>
                  <a:pt x="185738" y="80010"/>
                </a:lnTo>
                <a:lnTo>
                  <a:pt x="185738" y="28575"/>
                </a:lnTo>
                <a:lnTo>
                  <a:pt x="166688" y="28575"/>
                </a:lnTo>
                <a:lnTo>
                  <a:pt x="166688" y="33338"/>
                </a:lnTo>
                <a:lnTo>
                  <a:pt x="175260" y="34290"/>
                </a:lnTo>
                <a:lnTo>
                  <a:pt x="175260" y="80963"/>
                </a:lnTo>
                <a:lnTo>
                  <a:pt x="166688" y="81915"/>
                </a:lnTo>
                <a:lnTo>
                  <a:pt x="166688" y="85725"/>
                </a:lnTo>
                <a:close/>
                <a:moveTo>
                  <a:pt x="244793" y="33338"/>
                </a:moveTo>
                <a:lnTo>
                  <a:pt x="250507" y="33338"/>
                </a:lnTo>
                <a:lnTo>
                  <a:pt x="250507" y="28575"/>
                </a:lnTo>
                <a:lnTo>
                  <a:pt x="230505" y="28575"/>
                </a:lnTo>
                <a:lnTo>
                  <a:pt x="230505" y="33338"/>
                </a:lnTo>
                <a:lnTo>
                  <a:pt x="238125" y="33338"/>
                </a:lnTo>
                <a:lnTo>
                  <a:pt x="224790" y="73342"/>
                </a:lnTo>
                <a:lnTo>
                  <a:pt x="211455" y="33338"/>
                </a:lnTo>
                <a:lnTo>
                  <a:pt x="219075" y="33338"/>
                </a:lnTo>
                <a:lnTo>
                  <a:pt x="219075" y="28575"/>
                </a:lnTo>
                <a:lnTo>
                  <a:pt x="194310" y="28575"/>
                </a:lnTo>
                <a:lnTo>
                  <a:pt x="194310" y="33338"/>
                </a:lnTo>
                <a:lnTo>
                  <a:pt x="199072" y="33338"/>
                </a:lnTo>
                <a:lnTo>
                  <a:pt x="217170" y="85725"/>
                </a:lnTo>
                <a:lnTo>
                  <a:pt x="225743" y="85725"/>
                </a:lnTo>
                <a:lnTo>
                  <a:pt x="244793" y="33338"/>
                </a:lnTo>
                <a:close/>
                <a:moveTo>
                  <a:pt x="289560" y="50483"/>
                </a:moveTo>
                <a:lnTo>
                  <a:pt x="264795" y="50483"/>
                </a:lnTo>
                <a:cubicBezTo>
                  <a:pt x="265747" y="40958"/>
                  <a:pt x="269557" y="32385"/>
                  <a:pt x="278130" y="32385"/>
                </a:cubicBezTo>
                <a:cubicBezTo>
                  <a:pt x="285750" y="32385"/>
                  <a:pt x="288607" y="38100"/>
                  <a:pt x="288607" y="48577"/>
                </a:cubicBezTo>
                <a:lnTo>
                  <a:pt x="288607" y="50483"/>
                </a:lnTo>
                <a:close/>
                <a:moveTo>
                  <a:pt x="300038" y="57150"/>
                </a:moveTo>
                <a:cubicBezTo>
                  <a:pt x="300038" y="55245"/>
                  <a:pt x="300038" y="54292"/>
                  <a:pt x="300038" y="52388"/>
                </a:cubicBezTo>
                <a:cubicBezTo>
                  <a:pt x="300038" y="35242"/>
                  <a:pt x="291465" y="27623"/>
                  <a:pt x="278130" y="27623"/>
                </a:cubicBezTo>
                <a:cubicBezTo>
                  <a:pt x="262890" y="27623"/>
                  <a:pt x="252413" y="39052"/>
                  <a:pt x="252413" y="58102"/>
                </a:cubicBezTo>
                <a:cubicBezTo>
                  <a:pt x="252413" y="75248"/>
                  <a:pt x="260032" y="86677"/>
                  <a:pt x="277178" y="86677"/>
                </a:cubicBezTo>
                <a:cubicBezTo>
                  <a:pt x="288607" y="86677"/>
                  <a:pt x="296228" y="80963"/>
                  <a:pt x="299085" y="71438"/>
                </a:cubicBezTo>
                <a:lnTo>
                  <a:pt x="294322" y="69533"/>
                </a:lnTo>
                <a:cubicBezTo>
                  <a:pt x="291465" y="76200"/>
                  <a:pt x="287655" y="79058"/>
                  <a:pt x="280035" y="79058"/>
                </a:cubicBezTo>
                <a:cubicBezTo>
                  <a:pt x="268605" y="79058"/>
                  <a:pt x="264795" y="70485"/>
                  <a:pt x="264795" y="56198"/>
                </a:cubicBezTo>
                <a:lnTo>
                  <a:pt x="300038" y="56198"/>
                </a:lnTo>
                <a:close/>
                <a:moveTo>
                  <a:pt x="352425" y="38100"/>
                </a:moveTo>
                <a:cubicBezTo>
                  <a:pt x="352425" y="31433"/>
                  <a:pt x="346710" y="27623"/>
                  <a:pt x="340995" y="27623"/>
                </a:cubicBezTo>
                <a:cubicBezTo>
                  <a:pt x="332422" y="27623"/>
                  <a:pt x="327660" y="32385"/>
                  <a:pt x="324803" y="38100"/>
                </a:cubicBezTo>
                <a:lnTo>
                  <a:pt x="323850" y="28575"/>
                </a:lnTo>
                <a:lnTo>
                  <a:pt x="307657" y="28575"/>
                </a:lnTo>
                <a:lnTo>
                  <a:pt x="307657" y="33338"/>
                </a:lnTo>
                <a:lnTo>
                  <a:pt x="315278" y="34290"/>
                </a:lnTo>
                <a:lnTo>
                  <a:pt x="315278" y="80963"/>
                </a:lnTo>
                <a:lnTo>
                  <a:pt x="307657" y="81915"/>
                </a:lnTo>
                <a:lnTo>
                  <a:pt x="307657" y="86677"/>
                </a:lnTo>
                <a:lnTo>
                  <a:pt x="338138" y="86677"/>
                </a:lnTo>
                <a:lnTo>
                  <a:pt x="338138" y="81915"/>
                </a:lnTo>
                <a:lnTo>
                  <a:pt x="325755" y="80963"/>
                </a:lnTo>
                <a:lnTo>
                  <a:pt x="325755" y="49530"/>
                </a:lnTo>
                <a:cubicBezTo>
                  <a:pt x="325755" y="42863"/>
                  <a:pt x="331470" y="35242"/>
                  <a:pt x="337185" y="35242"/>
                </a:cubicBezTo>
                <a:cubicBezTo>
                  <a:pt x="339090" y="35242"/>
                  <a:pt x="340995" y="36195"/>
                  <a:pt x="340995" y="38100"/>
                </a:cubicBezTo>
                <a:cubicBezTo>
                  <a:pt x="340995" y="38100"/>
                  <a:pt x="340995" y="39052"/>
                  <a:pt x="340995" y="39052"/>
                </a:cubicBezTo>
                <a:lnTo>
                  <a:pt x="337185" y="40958"/>
                </a:lnTo>
                <a:cubicBezTo>
                  <a:pt x="337185" y="45720"/>
                  <a:pt x="340043" y="48577"/>
                  <a:pt x="344805" y="48577"/>
                </a:cubicBezTo>
                <a:cubicBezTo>
                  <a:pt x="348615" y="46673"/>
                  <a:pt x="352425" y="43815"/>
                  <a:pt x="352425" y="38100"/>
                </a:cubicBezTo>
                <a:moveTo>
                  <a:pt x="378143" y="12383"/>
                </a:moveTo>
                <a:cubicBezTo>
                  <a:pt x="378143" y="7620"/>
                  <a:pt x="375285" y="5715"/>
                  <a:pt x="370522" y="5715"/>
                </a:cubicBezTo>
                <a:cubicBezTo>
                  <a:pt x="365760" y="5715"/>
                  <a:pt x="363855" y="8573"/>
                  <a:pt x="363855" y="12383"/>
                </a:cubicBezTo>
                <a:cubicBezTo>
                  <a:pt x="363855" y="16192"/>
                  <a:pt x="365760" y="19050"/>
                  <a:pt x="370522" y="19050"/>
                </a:cubicBezTo>
                <a:cubicBezTo>
                  <a:pt x="375285" y="19050"/>
                  <a:pt x="378143" y="16192"/>
                  <a:pt x="378143" y="12383"/>
                </a:cubicBezTo>
                <a:moveTo>
                  <a:pt x="358140" y="85725"/>
                </a:moveTo>
                <a:lnTo>
                  <a:pt x="385763" y="85725"/>
                </a:lnTo>
                <a:lnTo>
                  <a:pt x="385763" y="80963"/>
                </a:lnTo>
                <a:lnTo>
                  <a:pt x="377190" y="80010"/>
                </a:lnTo>
                <a:lnTo>
                  <a:pt x="377190" y="28575"/>
                </a:lnTo>
                <a:lnTo>
                  <a:pt x="358140" y="28575"/>
                </a:lnTo>
                <a:lnTo>
                  <a:pt x="358140" y="33338"/>
                </a:lnTo>
                <a:lnTo>
                  <a:pt x="366713" y="34290"/>
                </a:lnTo>
                <a:lnTo>
                  <a:pt x="366713" y="80963"/>
                </a:lnTo>
                <a:lnTo>
                  <a:pt x="358140" y="81915"/>
                </a:lnTo>
                <a:lnTo>
                  <a:pt x="358140" y="85725"/>
                </a:lnTo>
                <a:close/>
                <a:moveTo>
                  <a:pt x="429578" y="85725"/>
                </a:moveTo>
                <a:lnTo>
                  <a:pt x="455295" y="85725"/>
                </a:lnTo>
                <a:lnTo>
                  <a:pt x="455295" y="80963"/>
                </a:lnTo>
                <a:lnTo>
                  <a:pt x="447675" y="80010"/>
                </a:lnTo>
                <a:lnTo>
                  <a:pt x="447675" y="46673"/>
                </a:lnTo>
                <a:cubicBezTo>
                  <a:pt x="447675" y="33338"/>
                  <a:pt x="442913" y="27623"/>
                  <a:pt x="430530" y="27623"/>
                </a:cubicBezTo>
                <a:cubicBezTo>
                  <a:pt x="421005" y="27623"/>
                  <a:pt x="414338" y="33338"/>
                  <a:pt x="410528" y="38100"/>
                </a:cubicBezTo>
                <a:lnTo>
                  <a:pt x="409575" y="28575"/>
                </a:lnTo>
                <a:lnTo>
                  <a:pt x="393382" y="28575"/>
                </a:lnTo>
                <a:lnTo>
                  <a:pt x="393382" y="33338"/>
                </a:lnTo>
                <a:lnTo>
                  <a:pt x="401003" y="34290"/>
                </a:lnTo>
                <a:lnTo>
                  <a:pt x="401003" y="80963"/>
                </a:lnTo>
                <a:lnTo>
                  <a:pt x="393382" y="81915"/>
                </a:lnTo>
                <a:lnTo>
                  <a:pt x="393382" y="86677"/>
                </a:lnTo>
                <a:lnTo>
                  <a:pt x="419100" y="86677"/>
                </a:lnTo>
                <a:lnTo>
                  <a:pt x="419100" y="81915"/>
                </a:lnTo>
                <a:lnTo>
                  <a:pt x="411480" y="80963"/>
                </a:lnTo>
                <a:lnTo>
                  <a:pt x="411480" y="50483"/>
                </a:lnTo>
                <a:cubicBezTo>
                  <a:pt x="411480" y="40958"/>
                  <a:pt x="418147" y="36195"/>
                  <a:pt x="425768" y="36195"/>
                </a:cubicBezTo>
                <a:cubicBezTo>
                  <a:pt x="434340" y="36195"/>
                  <a:pt x="436245" y="40958"/>
                  <a:pt x="436245" y="48577"/>
                </a:cubicBezTo>
                <a:lnTo>
                  <a:pt x="436245" y="81915"/>
                </a:lnTo>
                <a:lnTo>
                  <a:pt x="428625" y="82867"/>
                </a:lnTo>
                <a:lnTo>
                  <a:pt x="428625" y="85725"/>
                </a:lnTo>
                <a:close/>
                <a:moveTo>
                  <a:pt x="484822" y="87630"/>
                </a:moveTo>
                <a:cubicBezTo>
                  <a:pt x="495300" y="87630"/>
                  <a:pt x="501015" y="90488"/>
                  <a:pt x="501015" y="96202"/>
                </a:cubicBezTo>
                <a:cubicBezTo>
                  <a:pt x="501015" y="103823"/>
                  <a:pt x="495300" y="107633"/>
                  <a:pt x="484822" y="107633"/>
                </a:cubicBezTo>
                <a:cubicBezTo>
                  <a:pt x="470535" y="107633"/>
                  <a:pt x="466725" y="102870"/>
                  <a:pt x="466725" y="97155"/>
                </a:cubicBezTo>
                <a:cubicBezTo>
                  <a:pt x="466725" y="94298"/>
                  <a:pt x="467678" y="89535"/>
                  <a:pt x="469582" y="87630"/>
                </a:cubicBezTo>
                <a:lnTo>
                  <a:pt x="484822" y="87630"/>
                </a:lnTo>
                <a:close/>
                <a:moveTo>
                  <a:pt x="471488" y="46673"/>
                </a:moveTo>
                <a:cubicBezTo>
                  <a:pt x="471488" y="35242"/>
                  <a:pt x="476250" y="31433"/>
                  <a:pt x="481965" y="31433"/>
                </a:cubicBezTo>
                <a:cubicBezTo>
                  <a:pt x="488632" y="31433"/>
                  <a:pt x="492443" y="35242"/>
                  <a:pt x="492443" y="46673"/>
                </a:cubicBezTo>
                <a:cubicBezTo>
                  <a:pt x="492443" y="59055"/>
                  <a:pt x="487680" y="62865"/>
                  <a:pt x="481965" y="62865"/>
                </a:cubicBezTo>
                <a:cubicBezTo>
                  <a:pt x="476250" y="62865"/>
                  <a:pt x="471488" y="59055"/>
                  <a:pt x="471488" y="46673"/>
                </a:cubicBezTo>
                <a:moveTo>
                  <a:pt x="471488" y="74295"/>
                </a:moveTo>
                <a:cubicBezTo>
                  <a:pt x="471488" y="72390"/>
                  <a:pt x="473393" y="70485"/>
                  <a:pt x="477203" y="67627"/>
                </a:cubicBezTo>
                <a:cubicBezTo>
                  <a:pt x="479107" y="67627"/>
                  <a:pt x="481013" y="68580"/>
                  <a:pt x="483870" y="68580"/>
                </a:cubicBezTo>
                <a:cubicBezTo>
                  <a:pt x="496253" y="68580"/>
                  <a:pt x="504825" y="60960"/>
                  <a:pt x="504825" y="47625"/>
                </a:cubicBezTo>
                <a:cubicBezTo>
                  <a:pt x="504825" y="40958"/>
                  <a:pt x="501968" y="36195"/>
                  <a:pt x="499110" y="33338"/>
                </a:cubicBezTo>
                <a:lnTo>
                  <a:pt x="509588" y="31433"/>
                </a:lnTo>
                <a:lnTo>
                  <a:pt x="509588" y="24765"/>
                </a:lnTo>
                <a:cubicBezTo>
                  <a:pt x="508635" y="23813"/>
                  <a:pt x="507682" y="23813"/>
                  <a:pt x="505778" y="23813"/>
                </a:cubicBezTo>
                <a:cubicBezTo>
                  <a:pt x="501968" y="23813"/>
                  <a:pt x="498157" y="26670"/>
                  <a:pt x="495300" y="29527"/>
                </a:cubicBezTo>
                <a:cubicBezTo>
                  <a:pt x="492443" y="27623"/>
                  <a:pt x="488632" y="26670"/>
                  <a:pt x="482918" y="26670"/>
                </a:cubicBezTo>
                <a:cubicBezTo>
                  <a:pt x="467678" y="26670"/>
                  <a:pt x="460057" y="37148"/>
                  <a:pt x="460057" y="48577"/>
                </a:cubicBezTo>
                <a:cubicBezTo>
                  <a:pt x="460057" y="57150"/>
                  <a:pt x="463868" y="63817"/>
                  <a:pt x="470535" y="66675"/>
                </a:cubicBezTo>
                <a:cubicBezTo>
                  <a:pt x="464820" y="71438"/>
                  <a:pt x="460057" y="75248"/>
                  <a:pt x="460057" y="80010"/>
                </a:cubicBezTo>
                <a:cubicBezTo>
                  <a:pt x="460057" y="82867"/>
                  <a:pt x="461010" y="84773"/>
                  <a:pt x="463868" y="86677"/>
                </a:cubicBezTo>
                <a:cubicBezTo>
                  <a:pt x="460057" y="88583"/>
                  <a:pt x="456247" y="94298"/>
                  <a:pt x="456247" y="100965"/>
                </a:cubicBezTo>
                <a:cubicBezTo>
                  <a:pt x="456247" y="108585"/>
                  <a:pt x="462915" y="115252"/>
                  <a:pt x="481013" y="115252"/>
                </a:cubicBezTo>
                <a:cubicBezTo>
                  <a:pt x="502920" y="115252"/>
                  <a:pt x="508635" y="106680"/>
                  <a:pt x="508635" y="95250"/>
                </a:cubicBezTo>
                <a:cubicBezTo>
                  <a:pt x="508635" y="81915"/>
                  <a:pt x="499110" y="78105"/>
                  <a:pt x="485775" y="78105"/>
                </a:cubicBezTo>
                <a:lnTo>
                  <a:pt x="475297" y="78105"/>
                </a:lnTo>
                <a:cubicBezTo>
                  <a:pt x="472440" y="77152"/>
                  <a:pt x="471488" y="77152"/>
                  <a:pt x="471488" y="74295"/>
                </a:cubicBezTo>
                <a:moveTo>
                  <a:pt x="572453" y="69533"/>
                </a:moveTo>
                <a:cubicBezTo>
                  <a:pt x="572453" y="76200"/>
                  <a:pt x="566738" y="80010"/>
                  <a:pt x="561022" y="80010"/>
                </a:cubicBezTo>
                <a:cubicBezTo>
                  <a:pt x="555307" y="80010"/>
                  <a:pt x="553403" y="76200"/>
                  <a:pt x="553403" y="70485"/>
                </a:cubicBezTo>
                <a:cubicBezTo>
                  <a:pt x="553403" y="63817"/>
                  <a:pt x="556260" y="59055"/>
                  <a:pt x="566738" y="59055"/>
                </a:cubicBezTo>
                <a:lnTo>
                  <a:pt x="572453" y="59055"/>
                </a:lnTo>
                <a:lnTo>
                  <a:pt x="572453" y="69533"/>
                </a:lnTo>
                <a:close/>
                <a:moveTo>
                  <a:pt x="583882" y="86677"/>
                </a:moveTo>
                <a:cubicBezTo>
                  <a:pt x="587693" y="86677"/>
                  <a:pt x="590550" y="85725"/>
                  <a:pt x="592455" y="84773"/>
                </a:cubicBezTo>
                <a:lnTo>
                  <a:pt x="591503" y="80963"/>
                </a:lnTo>
                <a:cubicBezTo>
                  <a:pt x="590550" y="80963"/>
                  <a:pt x="588645" y="81915"/>
                  <a:pt x="587693" y="81915"/>
                </a:cubicBezTo>
                <a:cubicBezTo>
                  <a:pt x="584835" y="81915"/>
                  <a:pt x="583882" y="80010"/>
                  <a:pt x="583882" y="75248"/>
                </a:cubicBezTo>
                <a:lnTo>
                  <a:pt x="583882" y="49530"/>
                </a:lnTo>
                <a:cubicBezTo>
                  <a:pt x="583882" y="33338"/>
                  <a:pt x="577215" y="27623"/>
                  <a:pt x="563880" y="27623"/>
                </a:cubicBezTo>
                <a:cubicBezTo>
                  <a:pt x="552450" y="27623"/>
                  <a:pt x="544830" y="33338"/>
                  <a:pt x="544830" y="41910"/>
                </a:cubicBezTo>
                <a:cubicBezTo>
                  <a:pt x="544830" y="46673"/>
                  <a:pt x="547688" y="48577"/>
                  <a:pt x="551497" y="48577"/>
                </a:cubicBezTo>
                <a:cubicBezTo>
                  <a:pt x="555307" y="48577"/>
                  <a:pt x="558165" y="46673"/>
                  <a:pt x="558165" y="42863"/>
                </a:cubicBezTo>
                <a:cubicBezTo>
                  <a:pt x="558165" y="41910"/>
                  <a:pt x="558165" y="40005"/>
                  <a:pt x="557213" y="39052"/>
                </a:cubicBezTo>
                <a:lnTo>
                  <a:pt x="552450" y="39052"/>
                </a:lnTo>
                <a:cubicBezTo>
                  <a:pt x="552450" y="38100"/>
                  <a:pt x="552450" y="38100"/>
                  <a:pt x="552450" y="37148"/>
                </a:cubicBezTo>
                <a:cubicBezTo>
                  <a:pt x="552450" y="32385"/>
                  <a:pt x="558165" y="32385"/>
                  <a:pt x="561975" y="32385"/>
                </a:cubicBezTo>
                <a:cubicBezTo>
                  <a:pt x="570547" y="32385"/>
                  <a:pt x="573405" y="38100"/>
                  <a:pt x="573405" y="47625"/>
                </a:cubicBezTo>
                <a:lnTo>
                  <a:pt x="573405" y="55245"/>
                </a:lnTo>
                <a:lnTo>
                  <a:pt x="565785" y="55245"/>
                </a:lnTo>
                <a:cubicBezTo>
                  <a:pt x="552450" y="55245"/>
                  <a:pt x="541972" y="59055"/>
                  <a:pt x="541972" y="71438"/>
                </a:cubicBezTo>
                <a:cubicBezTo>
                  <a:pt x="541972" y="81915"/>
                  <a:pt x="548640" y="85725"/>
                  <a:pt x="557213" y="85725"/>
                </a:cubicBezTo>
                <a:cubicBezTo>
                  <a:pt x="563880" y="85725"/>
                  <a:pt x="570547" y="82867"/>
                  <a:pt x="573405" y="77152"/>
                </a:cubicBezTo>
                <a:cubicBezTo>
                  <a:pt x="574357" y="84773"/>
                  <a:pt x="577215" y="86677"/>
                  <a:pt x="583882" y="86677"/>
                </a:cubicBezTo>
                <a:moveTo>
                  <a:pt x="665797" y="57150"/>
                </a:moveTo>
                <a:cubicBezTo>
                  <a:pt x="665797" y="72390"/>
                  <a:pt x="662940" y="80963"/>
                  <a:pt x="652463" y="80963"/>
                </a:cubicBezTo>
                <a:cubicBezTo>
                  <a:pt x="644843" y="80963"/>
                  <a:pt x="638175" y="75248"/>
                  <a:pt x="638175" y="66675"/>
                </a:cubicBezTo>
                <a:lnTo>
                  <a:pt x="638175" y="49530"/>
                </a:lnTo>
                <a:cubicBezTo>
                  <a:pt x="638175" y="40005"/>
                  <a:pt x="644843" y="34290"/>
                  <a:pt x="652463" y="34290"/>
                </a:cubicBezTo>
                <a:cubicBezTo>
                  <a:pt x="662940" y="34290"/>
                  <a:pt x="665797" y="42863"/>
                  <a:pt x="665797" y="57150"/>
                </a:cubicBezTo>
                <a:moveTo>
                  <a:pt x="677228" y="56198"/>
                </a:moveTo>
                <a:cubicBezTo>
                  <a:pt x="677228" y="37148"/>
                  <a:pt x="669607" y="26670"/>
                  <a:pt x="656272" y="26670"/>
                </a:cubicBezTo>
                <a:cubicBezTo>
                  <a:pt x="646747" y="26670"/>
                  <a:pt x="641032" y="31433"/>
                  <a:pt x="638175" y="36195"/>
                </a:cubicBezTo>
                <a:lnTo>
                  <a:pt x="638175" y="0"/>
                </a:lnTo>
                <a:lnTo>
                  <a:pt x="620078" y="0"/>
                </a:lnTo>
                <a:lnTo>
                  <a:pt x="620078" y="4763"/>
                </a:lnTo>
                <a:lnTo>
                  <a:pt x="627697" y="5715"/>
                </a:lnTo>
                <a:lnTo>
                  <a:pt x="627697" y="86677"/>
                </a:lnTo>
                <a:lnTo>
                  <a:pt x="631507" y="86677"/>
                </a:lnTo>
                <a:lnTo>
                  <a:pt x="636270" y="80010"/>
                </a:lnTo>
                <a:cubicBezTo>
                  <a:pt x="640080" y="83820"/>
                  <a:pt x="645795" y="86677"/>
                  <a:pt x="653415" y="86677"/>
                </a:cubicBezTo>
                <a:cubicBezTo>
                  <a:pt x="669607" y="86677"/>
                  <a:pt x="677228" y="73342"/>
                  <a:pt x="677228" y="56198"/>
                </a:cubicBezTo>
                <a:moveTo>
                  <a:pt x="722947" y="50483"/>
                </a:moveTo>
                <a:lnTo>
                  <a:pt x="698182" y="50483"/>
                </a:lnTo>
                <a:cubicBezTo>
                  <a:pt x="699135" y="40958"/>
                  <a:pt x="702945" y="32385"/>
                  <a:pt x="711518" y="32385"/>
                </a:cubicBezTo>
                <a:cubicBezTo>
                  <a:pt x="719138" y="32385"/>
                  <a:pt x="721995" y="38100"/>
                  <a:pt x="721995" y="48577"/>
                </a:cubicBezTo>
                <a:lnTo>
                  <a:pt x="721995" y="50483"/>
                </a:lnTo>
                <a:close/>
                <a:moveTo>
                  <a:pt x="733425" y="57150"/>
                </a:moveTo>
                <a:cubicBezTo>
                  <a:pt x="733425" y="55245"/>
                  <a:pt x="733425" y="54292"/>
                  <a:pt x="733425" y="52388"/>
                </a:cubicBezTo>
                <a:cubicBezTo>
                  <a:pt x="733425" y="35242"/>
                  <a:pt x="724853" y="27623"/>
                  <a:pt x="711518" y="27623"/>
                </a:cubicBezTo>
                <a:cubicBezTo>
                  <a:pt x="696278" y="27623"/>
                  <a:pt x="685800" y="39052"/>
                  <a:pt x="685800" y="58102"/>
                </a:cubicBezTo>
                <a:cubicBezTo>
                  <a:pt x="685800" y="75248"/>
                  <a:pt x="693420" y="86677"/>
                  <a:pt x="710565" y="86677"/>
                </a:cubicBezTo>
                <a:cubicBezTo>
                  <a:pt x="721995" y="86677"/>
                  <a:pt x="729615" y="80963"/>
                  <a:pt x="732472" y="71438"/>
                </a:cubicBezTo>
                <a:lnTo>
                  <a:pt x="727710" y="69533"/>
                </a:lnTo>
                <a:cubicBezTo>
                  <a:pt x="724853" y="76200"/>
                  <a:pt x="721043" y="79058"/>
                  <a:pt x="713422" y="79058"/>
                </a:cubicBezTo>
                <a:cubicBezTo>
                  <a:pt x="701993" y="79058"/>
                  <a:pt x="698182" y="70485"/>
                  <a:pt x="698182" y="56198"/>
                </a:cubicBezTo>
                <a:lnTo>
                  <a:pt x="733425" y="56198"/>
                </a:lnTo>
                <a:close/>
                <a:moveTo>
                  <a:pt x="815340" y="72390"/>
                </a:moveTo>
                <a:lnTo>
                  <a:pt x="810578" y="71438"/>
                </a:lnTo>
                <a:cubicBezTo>
                  <a:pt x="808672" y="78105"/>
                  <a:pt x="805815" y="80963"/>
                  <a:pt x="802005" y="80963"/>
                </a:cubicBezTo>
                <a:cubicBezTo>
                  <a:pt x="797243" y="80963"/>
                  <a:pt x="796290" y="78105"/>
                  <a:pt x="796290" y="72390"/>
                </a:cubicBezTo>
                <a:lnTo>
                  <a:pt x="796290" y="35242"/>
                </a:lnTo>
                <a:lnTo>
                  <a:pt x="808672" y="35242"/>
                </a:lnTo>
                <a:lnTo>
                  <a:pt x="808672" y="28575"/>
                </a:lnTo>
                <a:lnTo>
                  <a:pt x="796290" y="28575"/>
                </a:lnTo>
                <a:lnTo>
                  <a:pt x="796290" y="11430"/>
                </a:lnTo>
                <a:lnTo>
                  <a:pt x="793432" y="11430"/>
                </a:lnTo>
                <a:lnTo>
                  <a:pt x="785813" y="13335"/>
                </a:lnTo>
                <a:lnTo>
                  <a:pt x="785813" y="28575"/>
                </a:lnTo>
                <a:lnTo>
                  <a:pt x="759143" y="28575"/>
                </a:lnTo>
                <a:lnTo>
                  <a:pt x="759143" y="11430"/>
                </a:lnTo>
                <a:lnTo>
                  <a:pt x="756285" y="11430"/>
                </a:lnTo>
                <a:lnTo>
                  <a:pt x="748665" y="13335"/>
                </a:lnTo>
                <a:lnTo>
                  <a:pt x="748665" y="28575"/>
                </a:lnTo>
                <a:lnTo>
                  <a:pt x="740093" y="28575"/>
                </a:lnTo>
                <a:lnTo>
                  <a:pt x="740093" y="34290"/>
                </a:lnTo>
                <a:lnTo>
                  <a:pt x="748665" y="34290"/>
                </a:lnTo>
                <a:lnTo>
                  <a:pt x="748665" y="73342"/>
                </a:lnTo>
                <a:cubicBezTo>
                  <a:pt x="748665" y="82867"/>
                  <a:pt x="753428" y="86677"/>
                  <a:pt x="762000" y="86677"/>
                </a:cubicBezTo>
                <a:cubicBezTo>
                  <a:pt x="771525" y="86677"/>
                  <a:pt x="776288" y="81915"/>
                  <a:pt x="778193" y="72390"/>
                </a:cubicBezTo>
                <a:lnTo>
                  <a:pt x="773430" y="71438"/>
                </a:lnTo>
                <a:cubicBezTo>
                  <a:pt x="771525" y="78105"/>
                  <a:pt x="768668" y="80963"/>
                  <a:pt x="764857" y="80963"/>
                </a:cubicBezTo>
                <a:cubicBezTo>
                  <a:pt x="760095" y="80963"/>
                  <a:pt x="759143" y="78105"/>
                  <a:pt x="759143" y="72390"/>
                </a:cubicBezTo>
                <a:lnTo>
                  <a:pt x="759143" y="35242"/>
                </a:lnTo>
                <a:lnTo>
                  <a:pt x="785813" y="35242"/>
                </a:lnTo>
                <a:lnTo>
                  <a:pt x="785813" y="74295"/>
                </a:lnTo>
                <a:cubicBezTo>
                  <a:pt x="785813" y="83820"/>
                  <a:pt x="790575" y="87630"/>
                  <a:pt x="799147" y="87630"/>
                </a:cubicBezTo>
                <a:cubicBezTo>
                  <a:pt x="808672" y="86677"/>
                  <a:pt x="813435" y="81915"/>
                  <a:pt x="815340" y="72390"/>
                </a:cubicBezTo>
                <a:moveTo>
                  <a:pt x="858203" y="50483"/>
                </a:moveTo>
                <a:lnTo>
                  <a:pt x="833438" y="50483"/>
                </a:lnTo>
                <a:cubicBezTo>
                  <a:pt x="834390" y="40958"/>
                  <a:pt x="838200" y="32385"/>
                  <a:pt x="846772" y="32385"/>
                </a:cubicBezTo>
                <a:cubicBezTo>
                  <a:pt x="854393" y="32385"/>
                  <a:pt x="857250" y="38100"/>
                  <a:pt x="857250" y="48577"/>
                </a:cubicBezTo>
                <a:lnTo>
                  <a:pt x="857250" y="50483"/>
                </a:lnTo>
                <a:close/>
                <a:moveTo>
                  <a:pt x="868680" y="57150"/>
                </a:moveTo>
                <a:cubicBezTo>
                  <a:pt x="868680" y="55245"/>
                  <a:pt x="868680" y="54292"/>
                  <a:pt x="868680" y="52388"/>
                </a:cubicBezTo>
                <a:cubicBezTo>
                  <a:pt x="868680" y="35242"/>
                  <a:pt x="860107" y="27623"/>
                  <a:pt x="846772" y="27623"/>
                </a:cubicBezTo>
                <a:cubicBezTo>
                  <a:pt x="831532" y="27623"/>
                  <a:pt x="821055" y="39052"/>
                  <a:pt x="821055" y="58102"/>
                </a:cubicBezTo>
                <a:cubicBezTo>
                  <a:pt x="821055" y="75248"/>
                  <a:pt x="828675" y="86677"/>
                  <a:pt x="845820" y="86677"/>
                </a:cubicBezTo>
                <a:cubicBezTo>
                  <a:pt x="857250" y="86677"/>
                  <a:pt x="864870" y="80963"/>
                  <a:pt x="867728" y="71438"/>
                </a:cubicBezTo>
                <a:lnTo>
                  <a:pt x="862965" y="69533"/>
                </a:lnTo>
                <a:cubicBezTo>
                  <a:pt x="860107" y="76200"/>
                  <a:pt x="856297" y="79058"/>
                  <a:pt x="848678" y="79058"/>
                </a:cubicBezTo>
                <a:cubicBezTo>
                  <a:pt x="837247" y="79058"/>
                  <a:pt x="833438" y="70485"/>
                  <a:pt x="833438" y="56198"/>
                </a:cubicBezTo>
                <a:lnTo>
                  <a:pt x="868680" y="56198"/>
                </a:lnTo>
                <a:close/>
                <a:moveTo>
                  <a:pt x="920115" y="38100"/>
                </a:moveTo>
                <a:cubicBezTo>
                  <a:pt x="920115" y="31433"/>
                  <a:pt x="914400" y="27623"/>
                  <a:pt x="908685" y="27623"/>
                </a:cubicBezTo>
                <a:cubicBezTo>
                  <a:pt x="900113" y="27623"/>
                  <a:pt x="895350" y="32385"/>
                  <a:pt x="892493" y="38100"/>
                </a:cubicBezTo>
                <a:lnTo>
                  <a:pt x="891540" y="28575"/>
                </a:lnTo>
                <a:lnTo>
                  <a:pt x="875347" y="28575"/>
                </a:lnTo>
                <a:lnTo>
                  <a:pt x="875347" y="33338"/>
                </a:lnTo>
                <a:lnTo>
                  <a:pt x="882968" y="34290"/>
                </a:lnTo>
                <a:lnTo>
                  <a:pt x="882968" y="80963"/>
                </a:lnTo>
                <a:lnTo>
                  <a:pt x="875347" y="81915"/>
                </a:lnTo>
                <a:lnTo>
                  <a:pt x="875347" y="86677"/>
                </a:lnTo>
                <a:lnTo>
                  <a:pt x="905828" y="86677"/>
                </a:lnTo>
                <a:lnTo>
                  <a:pt x="905828" y="81915"/>
                </a:lnTo>
                <a:lnTo>
                  <a:pt x="893445" y="80963"/>
                </a:lnTo>
                <a:lnTo>
                  <a:pt x="893445" y="49530"/>
                </a:lnTo>
                <a:cubicBezTo>
                  <a:pt x="893445" y="42863"/>
                  <a:pt x="899160" y="35242"/>
                  <a:pt x="904875" y="35242"/>
                </a:cubicBezTo>
                <a:cubicBezTo>
                  <a:pt x="906780" y="35242"/>
                  <a:pt x="908685" y="36195"/>
                  <a:pt x="908685" y="38100"/>
                </a:cubicBezTo>
                <a:cubicBezTo>
                  <a:pt x="908685" y="38100"/>
                  <a:pt x="908685" y="39052"/>
                  <a:pt x="908685" y="39052"/>
                </a:cubicBezTo>
                <a:lnTo>
                  <a:pt x="904875" y="40958"/>
                </a:lnTo>
                <a:cubicBezTo>
                  <a:pt x="904875" y="45720"/>
                  <a:pt x="907732" y="48577"/>
                  <a:pt x="912495" y="48577"/>
                </a:cubicBezTo>
                <a:cubicBezTo>
                  <a:pt x="917257" y="46673"/>
                  <a:pt x="920115" y="43815"/>
                  <a:pt x="920115" y="38100"/>
                </a:cubicBezTo>
                <a:moveTo>
                  <a:pt x="1024890" y="33338"/>
                </a:moveTo>
                <a:lnTo>
                  <a:pt x="1030605" y="33338"/>
                </a:lnTo>
                <a:lnTo>
                  <a:pt x="1030605" y="28575"/>
                </a:lnTo>
                <a:lnTo>
                  <a:pt x="1010603" y="28575"/>
                </a:lnTo>
                <a:lnTo>
                  <a:pt x="1010603" y="33338"/>
                </a:lnTo>
                <a:lnTo>
                  <a:pt x="1018222" y="33338"/>
                </a:lnTo>
                <a:lnTo>
                  <a:pt x="1007745" y="74295"/>
                </a:lnTo>
                <a:lnTo>
                  <a:pt x="993457" y="33338"/>
                </a:lnTo>
                <a:lnTo>
                  <a:pt x="999172" y="33338"/>
                </a:lnTo>
                <a:lnTo>
                  <a:pt x="999172" y="28575"/>
                </a:lnTo>
                <a:lnTo>
                  <a:pt x="978218" y="28575"/>
                </a:lnTo>
                <a:lnTo>
                  <a:pt x="978218" y="33338"/>
                </a:lnTo>
                <a:lnTo>
                  <a:pt x="982980" y="33338"/>
                </a:lnTo>
                <a:lnTo>
                  <a:pt x="985838" y="42863"/>
                </a:lnTo>
                <a:lnTo>
                  <a:pt x="974407" y="74295"/>
                </a:lnTo>
                <a:lnTo>
                  <a:pt x="962025" y="33338"/>
                </a:lnTo>
                <a:lnTo>
                  <a:pt x="969645" y="33338"/>
                </a:lnTo>
                <a:lnTo>
                  <a:pt x="969645" y="28575"/>
                </a:lnTo>
                <a:lnTo>
                  <a:pt x="944880" y="28575"/>
                </a:lnTo>
                <a:lnTo>
                  <a:pt x="944880" y="33338"/>
                </a:lnTo>
                <a:lnTo>
                  <a:pt x="949643" y="33338"/>
                </a:lnTo>
                <a:lnTo>
                  <a:pt x="966788" y="85725"/>
                </a:lnTo>
                <a:lnTo>
                  <a:pt x="975360" y="85725"/>
                </a:lnTo>
                <a:lnTo>
                  <a:pt x="987743" y="52388"/>
                </a:lnTo>
                <a:lnTo>
                  <a:pt x="988695" y="52388"/>
                </a:lnTo>
                <a:lnTo>
                  <a:pt x="1001078" y="85725"/>
                </a:lnTo>
                <a:lnTo>
                  <a:pt x="1009650" y="85725"/>
                </a:lnTo>
                <a:lnTo>
                  <a:pt x="1024890" y="33338"/>
                </a:lnTo>
                <a:close/>
                <a:moveTo>
                  <a:pt x="1072515" y="57150"/>
                </a:moveTo>
                <a:cubicBezTo>
                  <a:pt x="1072515" y="69533"/>
                  <a:pt x="1069657" y="80963"/>
                  <a:pt x="1059180" y="80963"/>
                </a:cubicBezTo>
                <a:cubicBezTo>
                  <a:pt x="1047750" y="80963"/>
                  <a:pt x="1044893" y="68580"/>
                  <a:pt x="1044893" y="56198"/>
                </a:cubicBezTo>
                <a:cubicBezTo>
                  <a:pt x="1044893" y="43815"/>
                  <a:pt x="1047750" y="32385"/>
                  <a:pt x="1058228" y="32385"/>
                </a:cubicBezTo>
                <a:cubicBezTo>
                  <a:pt x="1070610" y="32385"/>
                  <a:pt x="1072515" y="44767"/>
                  <a:pt x="1072515" y="57150"/>
                </a:cubicBezTo>
                <a:moveTo>
                  <a:pt x="1084898" y="57150"/>
                </a:moveTo>
                <a:cubicBezTo>
                  <a:pt x="1084898" y="40005"/>
                  <a:pt x="1077278" y="27623"/>
                  <a:pt x="1059180" y="27623"/>
                </a:cubicBezTo>
                <a:cubicBezTo>
                  <a:pt x="1042988" y="27623"/>
                  <a:pt x="1033463" y="40005"/>
                  <a:pt x="1033463" y="58102"/>
                </a:cubicBezTo>
                <a:cubicBezTo>
                  <a:pt x="1033463" y="75248"/>
                  <a:pt x="1042035" y="87630"/>
                  <a:pt x="1059180" y="87630"/>
                </a:cubicBezTo>
                <a:cubicBezTo>
                  <a:pt x="1075373" y="86677"/>
                  <a:pt x="1084898" y="75248"/>
                  <a:pt x="1084898" y="57150"/>
                </a:cubicBezTo>
                <a:moveTo>
                  <a:pt x="1136332" y="38100"/>
                </a:moveTo>
                <a:cubicBezTo>
                  <a:pt x="1136332" y="31433"/>
                  <a:pt x="1130618" y="27623"/>
                  <a:pt x="1124903" y="27623"/>
                </a:cubicBezTo>
                <a:cubicBezTo>
                  <a:pt x="1116330" y="27623"/>
                  <a:pt x="1111568" y="32385"/>
                  <a:pt x="1108710" y="38100"/>
                </a:cubicBezTo>
                <a:lnTo>
                  <a:pt x="1107757" y="28575"/>
                </a:lnTo>
                <a:lnTo>
                  <a:pt x="1091565" y="28575"/>
                </a:lnTo>
                <a:lnTo>
                  <a:pt x="1091565" y="33338"/>
                </a:lnTo>
                <a:lnTo>
                  <a:pt x="1099185" y="34290"/>
                </a:lnTo>
                <a:lnTo>
                  <a:pt x="1099185" y="80963"/>
                </a:lnTo>
                <a:lnTo>
                  <a:pt x="1091565" y="81915"/>
                </a:lnTo>
                <a:lnTo>
                  <a:pt x="1091565" y="86677"/>
                </a:lnTo>
                <a:lnTo>
                  <a:pt x="1122045" y="86677"/>
                </a:lnTo>
                <a:lnTo>
                  <a:pt x="1122045" y="81915"/>
                </a:lnTo>
                <a:lnTo>
                  <a:pt x="1109663" y="80963"/>
                </a:lnTo>
                <a:lnTo>
                  <a:pt x="1109663" y="49530"/>
                </a:lnTo>
                <a:cubicBezTo>
                  <a:pt x="1109663" y="42863"/>
                  <a:pt x="1115378" y="35242"/>
                  <a:pt x="1121093" y="35242"/>
                </a:cubicBezTo>
                <a:cubicBezTo>
                  <a:pt x="1122998" y="35242"/>
                  <a:pt x="1124903" y="36195"/>
                  <a:pt x="1124903" y="38100"/>
                </a:cubicBezTo>
                <a:cubicBezTo>
                  <a:pt x="1124903" y="38100"/>
                  <a:pt x="1124903" y="39052"/>
                  <a:pt x="1124903" y="39052"/>
                </a:cubicBezTo>
                <a:lnTo>
                  <a:pt x="1121093" y="40958"/>
                </a:lnTo>
                <a:cubicBezTo>
                  <a:pt x="1121093" y="45720"/>
                  <a:pt x="1123950" y="48577"/>
                  <a:pt x="1128713" y="48577"/>
                </a:cubicBezTo>
                <a:cubicBezTo>
                  <a:pt x="1132523" y="46673"/>
                  <a:pt x="1136332" y="43815"/>
                  <a:pt x="1136332" y="38100"/>
                </a:cubicBezTo>
                <a:moveTo>
                  <a:pt x="1138238" y="85725"/>
                </a:moveTo>
                <a:lnTo>
                  <a:pt x="1164907" y="85725"/>
                </a:lnTo>
                <a:lnTo>
                  <a:pt x="1164907" y="80963"/>
                </a:lnTo>
                <a:lnTo>
                  <a:pt x="1156335" y="80010"/>
                </a:lnTo>
                <a:lnTo>
                  <a:pt x="1156335" y="0"/>
                </a:lnTo>
                <a:lnTo>
                  <a:pt x="1137285" y="0"/>
                </a:lnTo>
                <a:lnTo>
                  <a:pt x="1137285" y="4763"/>
                </a:lnTo>
                <a:lnTo>
                  <a:pt x="1144905" y="5715"/>
                </a:lnTo>
                <a:lnTo>
                  <a:pt x="1144905" y="80010"/>
                </a:lnTo>
                <a:lnTo>
                  <a:pt x="1137285" y="80963"/>
                </a:lnTo>
                <a:lnTo>
                  <a:pt x="1137285" y="85725"/>
                </a:lnTo>
                <a:close/>
                <a:moveTo>
                  <a:pt x="1209675" y="64770"/>
                </a:moveTo>
                <a:cubicBezTo>
                  <a:pt x="1209675" y="73342"/>
                  <a:pt x="1203007" y="79058"/>
                  <a:pt x="1195388" y="79058"/>
                </a:cubicBezTo>
                <a:cubicBezTo>
                  <a:pt x="1183957" y="79058"/>
                  <a:pt x="1182053" y="67627"/>
                  <a:pt x="1182053" y="56198"/>
                </a:cubicBezTo>
                <a:cubicBezTo>
                  <a:pt x="1182053" y="41910"/>
                  <a:pt x="1184910" y="32385"/>
                  <a:pt x="1196340" y="32385"/>
                </a:cubicBezTo>
                <a:cubicBezTo>
                  <a:pt x="1203007" y="32385"/>
                  <a:pt x="1209675" y="37148"/>
                  <a:pt x="1209675" y="45720"/>
                </a:cubicBezTo>
                <a:lnTo>
                  <a:pt x="1209675" y="64770"/>
                </a:lnTo>
                <a:close/>
                <a:moveTo>
                  <a:pt x="1227773" y="85725"/>
                </a:moveTo>
                <a:lnTo>
                  <a:pt x="1227773" y="80963"/>
                </a:lnTo>
                <a:lnTo>
                  <a:pt x="1220153" y="80010"/>
                </a:lnTo>
                <a:lnTo>
                  <a:pt x="1220153" y="0"/>
                </a:lnTo>
                <a:lnTo>
                  <a:pt x="1200150" y="0"/>
                </a:lnTo>
                <a:lnTo>
                  <a:pt x="1200150" y="4763"/>
                </a:lnTo>
                <a:lnTo>
                  <a:pt x="1208723" y="5715"/>
                </a:lnTo>
                <a:lnTo>
                  <a:pt x="1208723" y="33338"/>
                </a:lnTo>
                <a:cubicBezTo>
                  <a:pt x="1203960" y="28575"/>
                  <a:pt x="1199198" y="26670"/>
                  <a:pt x="1193482" y="26670"/>
                </a:cubicBezTo>
                <a:cubicBezTo>
                  <a:pt x="1179195" y="26670"/>
                  <a:pt x="1169670" y="38100"/>
                  <a:pt x="1169670" y="57150"/>
                </a:cubicBezTo>
                <a:cubicBezTo>
                  <a:pt x="1169670" y="74295"/>
                  <a:pt x="1176338" y="85725"/>
                  <a:pt x="1191578" y="85725"/>
                </a:cubicBezTo>
                <a:cubicBezTo>
                  <a:pt x="1201103" y="85725"/>
                  <a:pt x="1205865" y="80963"/>
                  <a:pt x="1209675" y="76200"/>
                </a:cubicBezTo>
                <a:lnTo>
                  <a:pt x="1210628" y="84773"/>
                </a:lnTo>
                <a:lnTo>
                  <a:pt x="1227773" y="84773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Graphic 24">
            <a:extLst>
              <a:ext uri="{FF2B5EF4-FFF2-40B4-BE49-F238E27FC236}">
                <a16:creationId xmlns:a16="http://schemas.microsoft.com/office/drawing/2014/main" id="{380EE906-1B69-4287-87AA-ADC56BA7E89B}"/>
              </a:ext>
            </a:extLst>
          </p:cNvPr>
          <p:cNvSpPr/>
          <p:nvPr userDrawn="1"/>
        </p:nvSpPr>
        <p:spPr>
          <a:xfrm>
            <a:off x="1714501" y="-952499"/>
            <a:ext cx="8762998" cy="8762998"/>
          </a:xfrm>
          <a:custGeom>
            <a:avLst/>
            <a:gdLst>
              <a:gd name="connsiteX0" fmla="*/ 6767045 w 6767044"/>
              <a:gd name="connsiteY0" fmla="*/ 3383523 h 6767045"/>
              <a:gd name="connsiteX1" fmla="*/ 3383522 w 6767044"/>
              <a:gd name="connsiteY1" fmla="*/ 0 h 6767045"/>
              <a:gd name="connsiteX2" fmla="*/ 0 w 6767044"/>
              <a:gd name="connsiteY2" fmla="*/ 3383523 h 6767045"/>
              <a:gd name="connsiteX3" fmla="*/ 3383522 w 6767044"/>
              <a:gd name="connsiteY3" fmla="*/ 6767045 h 6767045"/>
              <a:gd name="connsiteX4" fmla="*/ 5076193 w 6767044"/>
              <a:gd name="connsiteY4" fmla="*/ 6313635 h 6767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67044" h="6767045">
                <a:moveTo>
                  <a:pt x="6767045" y="3383523"/>
                </a:moveTo>
                <a:cubicBezTo>
                  <a:pt x="6767045" y="1514854"/>
                  <a:pt x="5252191" y="0"/>
                  <a:pt x="3383522" y="0"/>
                </a:cubicBezTo>
                <a:cubicBezTo>
                  <a:pt x="1514854" y="0"/>
                  <a:pt x="0" y="1514854"/>
                  <a:pt x="0" y="3383523"/>
                </a:cubicBezTo>
                <a:cubicBezTo>
                  <a:pt x="0" y="5252191"/>
                  <a:pt x="1514854" y="6767045"/>
                  <a:pt x="3383522" y="6767045"/>
                </a:cubicBezTo>
                <a:cubicBezTo>
                  <a:pt x="4000197" y="6767045"/>
                  <a:pt x="4578215" y="6601962"/>
                  <a:pt x="5076193" y="6313635"/>
                </a:cubicBezTo>
              </a:path>
            </a:pathLst>
          </a:custGeom>
          <a:noFill/>
          <a:ln w="114300" cap="flat">
            <a:solidFill>
              <a:schemeClr val="accent2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4B1A68C8-783B-1F4F-850B-D80F6DDA7A5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49487" y="1893888"/>
            <a:ext cx="7693026" cy="1355725"/>
          </a:xfrm>
        </p:spPr>
        <p:txBody>
          <a:bodyPr anchor="b" anchorCtr="0">
            <a:normAutofit/>
          </a:bodyPr>
          <a:lstStyle>
            <a:lvl1pPr>
              <a:spcBef>
                <a:spcPts val="0"/>
              </a:spcBef>
              <a:defRPr sz="4800" b="1" i="0">
                <a:solidFill>
                  <a:schemeClr val="bg1"/>
                </a:solidFill>
                <a:latin typeface="Arial" panose="020B0604020202020204" pitchFamily="34" charset="0"/>
                <a:ea typeface="AECOM Sans" panose="020B05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/>
              <a:t>Longer heading </a:t>
            </a:r>
            <a:br>
              <a:rPr lang="en-GB"/>
            </a:br>
            <a:r>
              <a:rPr lang="en-GB"/>
              <a:t>here but only two lines</a:t>
            </a:r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id="{FD6C2E15-C41B-4F4C-935D-CD18D4B235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249487" y="3608388"/>
            <a:ext cx="7693026" cy="765876"/>
          </a:xfrm>
        </p:spPr>
        <p:txBody>
          <a:bodyPr anchor="t" anchorCtr="0">
            <a:normAutofit/>
          </a:bodyPr>
          <a:lstStyle>
            <a:lvl1pPr>
              <a:defRPr sz="2100" b="0" i="0">
                <a:solidFill>
                  <a:schemeClr val="bg1"/>
                </a:solidFill>
                <a:latin typeface="Arial" panose="020B0604020202020204" pitchFamily="34" charset="0"/>
                <a:ea typeface="AECOM Sans" panose="020B05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/>
              <a:t>Presentation description / </a:t>
            </a:r>
            <a:br>
              <a:rPr lang="en-GB"/>
            </a:br>
            <a:r>
              <a:rPr lang="en-GB"/>
              <a:t>event name</a:t>
            </a:r>
          </a:p>
        </p:txBody>
      </p:sp>
      <p:sp>
        <p:nvSpPr>
          <p:cNvPr id="29" name="Text Placeholder 4">
            <a:extLst>
              <a:ext uri="{FF2B5EF4-FFF2-40B4-BE49-F238E27FC236}">
                <a16:creationId xmlns:a16="http://schemas.microsoft.com/office/drawing/2014/main" id="{B1866CAE-60D6-7B42-A848-B2A078ED4F1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49487" y="4518264"/>
            <a:ext cx="7693026" cy="443198"/>
          </a:xfrm>
        </p:spPr>
        <p:txBody>
          <a:bodyPr anchor="b" anchorCtr="0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 i="0">
                <a:solidFill>
                  <a:schemeClr val="bg1"/>
                </a:solidFill>
                <a:latin typeface="Arial" panose="020B0604020202020204" pitchFamily="34" charset="0"/>
                <a:ea typeface="AECOM Sans" panose="020B05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/>
              <a:t>Presenter name</a:t>
            </a:r>
          </a:p>
          <a:p>
            <a:pPr lvl="0"/>
            <a:r>
              <a:rPr lang="en-GB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4694669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1 Divider (Picture/Green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882DFD4A-34F4-4462-BFC9-33678FEF75B8}"/>
              </a:ext>
            </a:extLst>
          </p:cNvPr>
          <p:cNvSpPr/>
          <p:nvPr userDrawn="1"/>
        </p:nvSpPr>
        <p:spPr>
          <a:xfrm>
            <a:off x="0" y="-3739"/>
            <a:ext cx="12192000" cy="6865477"/>
          </a:xfrm>
          <a:prstGeom prst="rect">
            <a:avLst/>
          </a:prstGeom>
          <a:solidFill>
            <a:srgbClr val="61DFDF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D665F81-368B-45EB-A82A-A570F5F8FC69}"/>
              </a:ext>
            </a:extLst>
          </p:cNvPr>
          <p:cNvGrpSpPr/>
          <p:nvPr userDrawn="1"/>
        </p:nvGrpSpPr>
        <p:grpSpPr>
          <a:xfrm>
            <a:off x="10788650" y="6413250"/>
            <a:ext cx="1111250" cy="225425"/>
            <a:chOff x="292100" y="6413250"/>
            <a:chExt cx="1111250" cy="225425"/>
          </a:xfrm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00116A3-73D4-45F5-87C4-1B5C7043E240}"/>
                </a:ext>
              </a:extLst>
            </p:cNvPr>
            <p:cNvSpPr/>
            <p:nvPr userDrawn="1"/>
          </p:nvSpPr>
          <p:spPr>
            <a:xfrm>
              <a:off x="292100" y="6413250"/>
              <a:ext cx="225425" cy="225425"/>
            </a:xfrm>
            <a:custGeom>
              <a:avLst/>
              <a:gdLst>
                <a:gd name="connsiteX0" fmla="*/ 329565 w 342900"/>
                <a:gd name="connsiteY0" fmla="*/ 104775 h 342900"/>
                <a:gd name="connsiteX1" fmla="*/ 292418 w 342900"/>
                <a:gd name="connsiteY1" fmla="*/ 50483 h 342900"/>
                <a:gd name="connsiteX2" fmla="*/ 238125 w 342900"/>
                <a:gd name="connsiteY2" fmla="*/ 13335 h 342900"/>
                <a:gd name="connsiteX3" fmla="*/ 171450 w 342900"/>
                <a:gd name="connsiteY3" fmla="*/ 0 h 342900"/>
                <a:gd name="connsiteX4" fmla="*/ 104775 w 342900"/>
                <a:gd name="connsiteY4" fmla="*/ 13335 h 342900"/>
                <a:gd name="connsiteX5" fmla="*/ 50483 w 342900"/>
                <a:gd name="connsiteY5" fmla="*/ 50483 h 342900"/>
                <a:gd name="connsiteX6" fmla="*/ 13335 w 342900"/>
                <a:gd name="connsiteY6" fmla="*/ 104775 h 342900"/>
                <a:gd name="connsiteX7" fmla="*/ 0 w 342900"/>
                <a:gd name="connsiteY7" fmla="*/ 171450 h 342900"/>
                <a:gd name="connsiteX8" fmla="*/ 13335 w 342900"/>
                <a:gd name="connsiteY8" fmla="*/ 238125 h 342900"/>
                <a:gd name="connsiteX9" fmla="*/ 50483 w 342900"/>
                <a:gd name="connsiteY9" fmla="*/ 292418 h 342900"/>
                <a:gd name="connsiteX10" fmla="*/ 104775 w 342900"/>
                <a:gd name="connsiteY10" fmla="*/ 329565 h 342900"/>
                <a:gd name="connsiteX11" fmla="*/ 171450 w 342900"/>
                <a:gd name="connsiteY11" fmla="*/ 342900 h 342900"/>
                <a:gd name="connsiteX12" fmla="*/ 171450 w 342900"/>
                <a:gd name="connsiteY12" fmla="*/ 308610 h 342900"/>
                <a:gd name="connsiteX13" fmla="*/ 74295 w 342900"/>
                <a:gd name="connsiteY13" fmla="*/ 268605 h 342900"/>
                <a:gd name="connsiteX14" fmla="*/ 35243 w 342900"/>
                <a:gd name="connsiteY14" fmla="*/ 188595 h 342900"/>
                <a:gd name="connsiteX15" fmla="*/ 180975 w 342900"/>
                <a:gd name="connsiteY15" fmla="*/ 188595 h 342900"/>
                <a:gd name="connsiteX16" fmla="*/ 141923 w 342900"/>
                <a:gd name="connsiteY16" fmla="*/ 227648 h 342900"/>
                <a:gd name="connsiteX17" fmla="*/ 165735 w 342900"/>
                <a:gd name="connsiteY17" fmla="*/ 251460 h 342900"/>
                <a:gd name="connsiteX18" fmla="*/ 246698 w 342900"/>
                <a:gd name="connsiteY18" fmla="*/ 170498 h 342900"/>
                <a:gd name="connsiteX19" fmla="*/ 165735 w 342900"/>
                <a:gd name="connsiteY19" fmla="*/ 89535 h 342900"/>
                <a:gd name="connsiteX20" fmla="*/ 141923 w 342900"/>
                <a:gd name="connsiteY20" fmla="*/ 113348 h 342900"/>
                <a:gd name="connsiteX21" fmla="*/ 180975 w 342900"/>
                <a:gd name="connsiteY21" fmla="*/ 152400 h 342900"/>
                <a:gd name="connsiteX22" fmla="*/ 35243 w 342900"/>
                <a:gd name="connsiteY22" fmla="*/ 152400 h 342900"/>
                <a:gd name="connsiteX23" fmla="*/ 74295 w 342900"/>
                <a:gd name="connsiteY23" fmla="*/ 72390 h 342900"/>
                <a:gd name="connsiteX24" fmla="*/ 171450 w 342900"/>
                <a:gd name="connsiteY24" fmla="*/ 32385 h 342900"/>
                <a:gd name="connsiteX25" fmla="*/ 268605 w 342900"/>
                <a:gd name="connsiteY25" fmla="*/ 72390 h 342900"/>
                <a:gd name="connsiteX26" fmla="*/ 308610 w 342900"/>
                <a:gd name="connsiteY26" fmla="*/ 169545 h 342900"/>
                <a:gd name="connsiteX27" fmla="*/ 342900 w 342900"/>
                <a:gd name="connsiteY27" fmla="*/ 169545 h 342900"/>
                <a:gd name="connsiteX28" fmla="*/ 329565 w 342900"/>
                <a:gd name="connsiteY28" fmla="*/ 104775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42900" h="342900">
                  <a:moveTo>
                    <a:pt x="329565" y="104775"/>
                  </a:moveTo>
                  <a:cubicBezTo>
                    <a:pt x="320993" y="84773"/>
                    <a:pt x="308610" y="65723"/>
                    <a:pt x="292418" y="50483"/>
                  </a:cubicBezTo>
                  <a:cubicBezTo>
                    <a:pt x="276225" y="34290"/>
                    <a:pt x="258128" y="21908"/>
                    <a:pt x="238125" y="13335"/>
                  </a:cubicBezTo>
                  <a:cubicBezTo>
                    <a:pt x="217170" y="4763"/>
                    <a:pt x="194310" y="0"/>
                    <a:pt x="171450" y="0"/>
                  </a:cubicBezTo>
                  <a:cubicBezTo>
                    <a:pt x="148590" y="0"/>
                    <a:pt x="125730" y="4763"/>
                    <a:pt x="104775" y="13335"/>
                  </a:cubicBezTo>
                  <a:cubicBezTo>
                    <a:pt x="83820" y="21908"/>
                    <a:pt x="65723" y="34290"/>
                    <a:pt x="50483" y="50483"/>
                  </a:cubicBezTo>
                  <a:cubicBezTo>
                    <a:pt x="34290" y="66675"/>
                    <a:pt x="21908" y="84773"/>
                    <a:pt x="13335" y="104775"/>
                  </a:cubicBezTo>
                  <a:cubicBezTo>
                    <a:pt x="4763" y="125730"/>
                    <a:pt x="0" y="148590"/>
                    <a:pt x="0" y="171450"/>
                  </a:cubicBezTo>
                  <a:cubicBezTo>
                    <a:pt x="0" y="194310"/>
                    <a:pt x="4763" y="217170"/>
                    <a:pt x="13335" y="238125"/>
                  </a:cubicBezTo>
                  <a:cubicBezTo>
                    <a:pt x="21908" y="258128"/>
                    <a:pt x="34290" y="277178"/>
                    <a:pt x="50483" y="292418"/>
                  </a:cubicBezTo>
                  <a:cubicBezTo>
                    <a:pt x="66675" y="308610"/>
                    <a:pt x="84773" y="320993"/>
                    <a:pt x="104775" y="329565"/>
                  </a:cubicBezTo>
                  <a:cubicBezTo>
                    <a:pt x="125730" y="338138"/>
                    <a:pt x="148590" y="342900"/>
                    <a:pt x="171450" y="342900"/>
                  </a:cubicBezTo>
                  <a:lnTo>
                    <a:pt x="171450" y="308610"/>
                  </a:lnTo>
                  <a:cubicBezTo>
                    <a:pt x="135255" y="308610"/>
                    <a:pt x="100013" y="294323"/>
                    <a:pt x="74295" y="268605"/>
                  </a:cubicBezTo>
                  <a:cubicBezTo>
                    <a:pt x="52388" y="246698"/>
                    <a:pt x="39053" y="219075"/>
                    <a:pt x="35243" y="188595"/>
                  </a:cubicBezTo>
                  <a:lnTo>
                    <a:pt x="180975" y="188595"/>
                  </a:lnTo>
                  <a:lnTo>
                    <a:pt x="141923" y="227648"/>
                  </a:lnTo>
                  <a:lnTo>
                    <a:pt x="165735" y="251460"/>
                  </a:lnTo>
                  <a:lnTo>
                    <a:pt x="246698" y="170498"/>
                  </a:lnTo>
                  <a:lnTo>
                    <a:pt x="165735" y="89535"/>
                  </a:lnTo>
                  <a:lnTo>
                    <a:pt x="141923" y="113348"/>
                  </a:lnTo>
                  <a:lnTo>
                    <a:pt x="180975" y="152400"/>
                  </a:lnTo>
                  <a:lnTo>
                    <a:pt x="35243" y="152400"/>
                  </a:lnTo>
                  <a:cubicBezTo>
                    <a:pt x="39053" y="121920"/>
                    <a:pt x="52388" y="94298"/>
                    <a:pt x="74295" y="72390"/>
                  </a:cubicBezTo>
                  <a:cubicBezTo>
                    <a:pt x="100013" y="46673"/>
                    <a:pt x="134303" y="32385"/>
                    <a:pt x="171450" y="32385"/>
                  </a:cubicBezTo>
                  <a:cubicBezTo>
                    <a:pt x="207645" y="32385"/>
                    <a:pt x="242888" y="46673"/>
                    <a:pt x="268605" y="72390"/>
                  </a:cubicBezTo>
                  <a:cubicBezTo>
                    <a:pt x="294323" y="98108"/>
                    <a:pt x="308610" y="132398"/>
                    <a:pt x="308610" y="169545"/>
                  </a:cubicBezTo>
                  <a:lnTo>
                    <a:pt x="342900" y="169545"/>
                  </a:lnTo>
                  <a:cubicBezTo>
                    <a:pt x="342900" y="148590"/>
                    <a:pt x="338138" y="125730"/>
                    <a:pt x="329565" y="104775"/>
                  </a:cubicBezTo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D06CDA53-3AC7-4D1D-A311-F5756206436C}"/>
                </a:ext>
              </a:extLst>
            </p:cNvPr>
            <p:cNvSpPr/>
            <p:nvPr userDrawn="1"/>
          </p:nvSpPr>
          <p:spPr>
            <a:xfrm>
              <a:off x="590579" y="6484379"/>
              <a:ext cx="812771" cy="84028"/>
            </a:xfrm>
            <a:custGeom>
              <a:avLst/>
              <a:gdLst>
                <a:gd name="connsiteX0" fmla="*/ 1329690 w 1547812"/>
                <a:gd name="connsiteY0" fmla="*/ 155258 h 160020"/>
                <a:gd name="connsiteX1" fmla="*/ 1369695 w 1547812"/>
                <a:gd name="connsiteY1" fmla="*/ 155258 h 160020"/>
                <a:gd name="connsiteX2" fmla="*/ 1369695 w 1547812"/>
                <a:gd name="connsiteY2" fmla="*/ 65723 h 160020"/>
                <a:gd name="connsiteX3" fmla="*/ 1372553 w 1547812"/>
                <a:gd name="connsiteY3" fmla="*/ 53340 h 160020"/>
                <a:gd name="connsiteX4" fmla="*/ 1379220 w 1547812"/>
                <a:gd name="connsiteY4" fmla="*/ 43815 h 160020"/>
                <a:gd name="connsiteX5" fmla="*/ 1388745 w 1547812"/>
                <a:gd name="connsiteY5" fmla="*/ 37147 h 160020"/>
                <a:gd name="connsiteX6" fmla="*/ 1400175 w 1547812"/>
                <a:gd name="connsiteY6" fmla="*/ 35243 h 160020"/>
                <a:gd name="connsiteX7" fmla="*/ 1407795 w 1547812"/>
                <a:gd name="connsiteY7" fmla="*/ 36195 h 160020"/>
                <a:gd name="connsiteX8" fmla="*/ 1413510 w 1547812"/>
                <a:gd name="connsiteY8" fmla="*/ 40005 h 160020"/>
                <a:gd name="connsiteX9" fmla="*/ 1417320 w 1547812"/>
                <a:gd name="connsiteY9" fmla="*/ 47625 h 160020"/>
                <a:gd name="connsiteX10" fmla="*/ 1419225 w 1547812"/>
                <a:gd name="connsiteY10" fmla="*/ 60960 h 160020"/>
                <a:gd name="connsiteX11" fmla="*/ 1419225 w 1547812"/>
                <a:gd name="connsiteY11" fmla="*/ 155258 h 160020"/>
                <a:gd name="connsiteX12" fmla="*/ 1459230 w 1547812"/>
                <a:gd name="connsiteY12" fmla="*/ 155258 h 160020"/>
                <a:gd name="connsiteX13" fmla="*/ 1459230 w 1547812"/>
                <a:gd name="connsiteY13" fmla="*/ 63818 h 160020"/>
                <a:gd name="connsiteX14" fmla="*/ 1462088 w 1547812"/>
                <a:gd name="connsiteY14" fmla="*/ 53340 h 160020"/>
                <a:gd name="connsiteX15" fmla="*/ 1468755 w 1547812"/>
                <a:gd name="connsiteY15" fmla="*/ 43815 h 160020"/>
                <a:gd name="connsiteX16" fmla="*/ 1478280 w 1547812"/>
                <a:gd name="connsiteY16" fmla="*/ 37147 h 160020"/>
                <a:gd name="connsiteX17" fmla="*/ 1489710 w 1547812"/>
                <a:gd name="connsiteY17" fmla="*/ 35243 h 160020"/>
                <a:gd name="connsiteX18" fmla="*/ 1497330 w 1547812"/>
                <a:gd name="connsiteY18" fmla="*/ 36195 h 160020"/>
                <a:gd name="connsiteX19" fmla="*/ 1503045 w 1547812"/>
                <a:gd name="connsiteY19" fmla="*/ 40005 h 160020"/>
                <a:gd name="connsiteX20" fmla="*/ 1506855 w 1547812"/>
                <a:gd name="connsiteY20" fmla="*/ 47625 h 160020"/>
                <a:gd name="connsiteX21" fmla="*/ 1507808 w 1547812"/>
                <a:gd name="connsiteY21" fmla="*/ 60960 h 160020"/>
                <a:gd name="connsiteX22" fmla="*/ 1507808 w 1547812"/>
                <a:gd name="connsiteY22" fmla="*/ 155258 h 160020"/>
                <a:gd name="connsiteX23" fmla="*/ 1547813 w 1547812"/>
                <a:gd name="connsiteY23" fmla="*/ 155258 h 160020"/>
                <a:gd name="connsiteX24" fmla="*/ 1547813 w 1547812"/>
                <a:gd name="connsiteY24" fmla="*/ 55245 h 160020"/>
                <a:gd name="connsiteX25" fmla="*/ 1536383 w 1547812"/>
                <a:gd name="connsiteY25" fmla="*/ 14288 h 160020"/>
                <a:gd name="connsiteX26" fmla="*/ 1502093 w 1547812"/>
                <a:gd name="connsiteY26" fmla="*/ 1905 h 160020"/>
                <a:gd name="connsiteX27" fmla="*/ 1477328 w 1547812"/>
                <a:gd name="connsiteY27" fmla="*/ 7620 h 160020"/>
                <a:gd name="connsiteX28" fmla="*/ 1455420 w 1547812"/>
                <a:gd name="connsiteY28" fmla="*/ 27623 h 160020"/>
                <a:gd name="connsiteX29" fmla="*/ 1441133 w 1547812"/>
                <a:gd name="connsiteY29" fmla="*/ 8573 h 160020"/>
                <a:gd name="connsiteX30" fmla="*/ 1414463 w 1547812"/>
                <a:gd name="connsiteY30" fmla="*/ 1905 h 160020"/>
                <a:gd name="connsiteX31" fmla="*/ 1390650 w 1547812"/>
                <a:gd name="connsiteY31" fmla="*/ 7620 h 160020"/>
                <a:gd name="connsiteX32" fmla="*/ 1371600 w 1547812"/>
                <a:gd name="connsiteY32" fmla="*/ 25718 h 160020"/>
                <a:gd name="connsiteX33" fmla="*/ 1371600 w 1547812"/>
                <a:gd name="connsiteY33" fmla="*/ 5715 h 160020"/>
                <a:gd name="connsiteX34" fmla="*/ 1332548 w 1547812"/>
                <a:gd name="connsiteY34" fmla="*/ 5715 h 160020"/>
                <a:gd name="connsiteX35" fmla="*/ 1332548 w 1547812"/>
                <a:gd name="connsiteY35" fmla="*/ 155258 h 160020"/>
                <a:gd name="connsiteX36" fmla="*/ 1199198 w 1547812"/>
                <a:gd name="connsiteY36" fmla="*/ 116205 h 160020"/>
                <a:gd name="connsiteX37" fmla="*/ 1190625 w 1547812"/>
                <a:gd name="connsiteY37" fmla="*/ 80963 h 160020"/>
                <a:gd name="connsiteX38" fmla="*/ 1199198 w 1547812"/>
                <a:gd name="connsiteY38" fmla="*/ 45720 h 160020"/>
                <a:gd name="connsiteX39" fmla="*/ 1224915 w 1547812"/>
                <a:gd name="connsiteY39" fmla="*/ 33338 h 160020"/>
                <a:gd name="connsiteX40" fmla="*/ 1250633 w 1547812"/>
                <a:gd name="connsiteY40" fmla="*/ 45720 h 160020"/>
                <a:gd name="connsiteX41" fmla="*/ 1259205 w 1547812"/>
                <a:gd name="connsiteY41" fmla="*/ 80963 h 160020"/>
                <a:gd name="connsiteX42" fmla="*/ 1250633 w 1547812"/>
                <a:gd name="connsiteY42" fmla="*/ 116205 h 160020"/>
                <a:gd name="connsiteX43" fmla="*/ 1224915 w 1547812"/>
                <a:gd name="connsiteY43" fmla="*/ 128588 h 160020"/>
                <a:gd name="connsiteX44" fmla="*/ 1199198 w 1547812"/>
                <a:gd name="connsiteY44" fmla="*/ 116205 h 160020"/>
                <a:gd name="connsiteX45" fmla="*/ 1256348 w 1547812"/>
                <a:gd name="connsiteY45" fmla="*/ 154305 h 160020"/>
                <a:gd name="connsiteX46" fmla="*/ 1280160 w 1547812"/>
                <a:gd name="connsiteY46" fmla="*/ 138113 h 160020"/>
                <a:gd name="connsiteX47" fmla="*/ 1295400 w 1547812"/>
                <a:gd name="connsiteY47" fmla="*/ 113348 h 160020"/>
                <a:gd name="connsiteX48" fmla="*/ 1301115 w 1547812"/>
                <a:gd name="connsiteY48" fmla="*/ 80010 h 160020"/>
                <a:gd name="connsiteX49" fmla="*/ 1296353 w 1547812"/>
                <a:gd name="connsiteY49" fmla="*/ 46672 h 160020"/>
                <a:gd name="connsiteX50" fmla="*/ 1281113 w 1547812"/>
                <a:gd name="connsiteY50" fmla="*/ 21908 h 160020"/>
                <a:gd name="connsiteX51" fmla="*/ 1257300 w 1547812"/>
                <a:gd name="connsiteY51" fmla="*/ 6668 h 160020"/>
                <a:gd name="connsiteX52" fmla="*/ 1225868 w 1547812"/>
                <a:gd name="connsiteY52" fmla="*/ 953 h 160020"/>
                <a:gd name="connsiteX53" fmla="*/ 1194435 w 1547812"/>
                <a:gd name="connsiteY53" fmla="*/ 6668 h 160020"/>
                <a:gd name="connsiteX54" fmla="*/ 1170623 w 1547812"/>
                <a:gd name="connsiteY54" fmla="*/ 21908 h 160020"/>
                <a:gd name="connsiteX55" fmla="*/ 1155383 w 1547812"/>
                <a:gd name="connsiteY55" fmla="*/ 46672 h 160020"/>
                <a:gd name="connsiteX56" fmla="*/ 1149668 w 1547812"/>
                <a:gd name="connsiteY56" fmla="*/ 80010 h 160020"/>
                <a:gd name="connsiteX57" fmla="*/ 1169670 w 1547812"/>
                <a:gd name="connsiteY57" fmla="*/ 139065 h 160020"/>
                <a:gd name="connsiteX58" fmla="*/ 1225868 w 1547812"/>
                <a:gd name="connsiteY58" fmla="*/ 160020 h 160020"/>
                <a:gd name="connsiteX59" fmla="*/ 1256348 w 1547812"/>
                <a:gd name="connsiteY59" fmla="*/ 154305 h 160020"/>
                <a:gd name="connsiteX60" fmla="*/ 1086803 w 1547812"/>
                <a:gd name="connsiteY60" fmla="*/ 100965 h 160020"/>
                <a:gd name="connsiteX61" fmla="*/ 1079183 w 1547812"/>
                <a:gd name="connsiteY61" fmla="*/ 120968 h 160020"/>
                <a:gd name="connsiteX62" fmla="*/ 1061085 w 1547812"/>
                <a:gd name="connsiteY62" fmla="*/ 127635 h 160020"/>
                <a:gd name="connsiteX63" fmla="*/ 1045845 w 1547812"/>
                <a:gd name="connsiteY63" fmla="*/ 123825 h 160020"/>
                <a:gd name="connsiteX64" fmla="*/ 1036320 w 1547812"/>
                <a:gd name="connsiteY64" fmla="*/ 113348 h 160020"/>
                <a:gd name="connsiteX65" fmla="*/ 1031558 w 1547812"/>
                <a:gd name="connsiteY65" fmla="*/ 98108 h 160020"/>
                <a:gd name="connsiteX66" fmla="*/ 1029653 w 1547812"/>
                <a:gd name="connsiteY66" fmla="*/ 80010 h 160020"/>
                <a:gd name="connsiteX67" fmla="*/ 1031558 w 1547812"/>
                <a:gd name="connsiteY67" fmla="*/ 62865 h 160020"/>
                <a:gd name="connsiteX68" fmla="*/ 1036320 w 1547812"/>
                <a:gd name="connsiteY68" fmla="*/ 47625 h 160020"/>
                <a:gd name="connsiteX69" fmla="*/ 1045845 w 1547812"/>
                <a:gd name="connsiteY69" fmla="*/ 37147 h 160020"/>
                <a:gd name="connsiteX70" fmla="*/ 1061085 w 1547812"/>
                <a:gd name="connsiteY70" fmla="*/ 33338 h 160020"/>
                <a:gd name="connsiteX71" fmla="*/ 1079183 w 1547812"/>
                <a:gd name="connsiteY71" fmla="*/ 40005 h 160020"/>
                <a:gd name="connsiteX72" fmla="*/ 1085850 w 1547812"/>
                <a:gd name="connsiteY72" fmla="*/ 58103 h 160020"/>
                <a:gd name="connsiteX73" fmla="*/ 1125855 w 1547812"/>
                <a:gd name="connsiteY73" fmla="*/ 52388 h 160020"/>
                <a:gd name="connsiteX74" fmla="*/ 1120140 w 1547812"/>
                <a:gd name="connsiteY74" fmla="*/ 31433 h 160020"/>
                <a:gd name="connsiteX75" fmla="*/ 1107758 w 1547812"/>
                <a:gd name="connsiteY75" fmla="*/ 15240 h 160020"/>
                <a:gd name="connsiteX76" fmla="*/ 1088708 w 1547812"/>
                <a:gd name="connsiteY76" fmla="*/ 4763 h 160020"/>
                <a:gd name="connsiteX77" fmla="*/ 1062038 w 1547812"/>
                <a:gd name="connsiteY77" fmla="*/ 953 h 160020"/>
                <a:gd name="connsiteX78" fmla="*/ 1030605 w 1547812"/>
                <a:gd name="connsiteY78" fmla="*/ 6668 h 160020"/>
                <a:gd name="connsiteX79" fmla="*/ 1007745 w 1547812"/>
                <a:gd name="connsiteY79" fmla="*/ 22860 h 160020"/>
                <a:gd name="connsiteX80" fmla="*/ 993458 w 1547812"/>
                <a:gd name="connsiteY80" fmla="*/ 47625 h 160020"/>
                <a:gd name="connsiteX81" fmla="*/ 988695 w 1547812"/>
                <a:gd name="connsiteY81" fmla="*/ 80010 h 160020"/>
                <a:gd name="connsiteX82" fmla="*/ 992505 w 1547812"/>
                <a:gd name="connsiteY82" fmla="*/ 112395 h 160020"/>
                <a:gd name="connsiteX83" fmla="*/ 1005840 w 1547812"/>
                <a:gd name="connsiteY83" fmla="*/ 137160 h 160020"/>
                <a:gd name="connsiteX84" fmla="*/ 1028700 w 1547812"/>
                <a:gd name="connsiteY84" fmla="*/ 153353 h 160020"/>
                <a:gd name="connsiteX85" fmla="*/ 1061085 w 1547812"/>
                <a:gd name="connsiteY85" fmla="*/ 159068 h 160020"/>
                <a:gd name="connsiteX86" fmla="*/ 1109663 w 1547812"/>
                <a:gd name="connsiteY86" fmla="*/ 142875 h 160020"/>
                <a:gd name="connsiteX87" fmla="*/ 1127760 w 1547812"/>
                <a:gd name="connsiteY87" fmla="*/ 100013 h 160020"/>
                <a:gd name="connsiteX88" fmla="*/ 1086803 w 1547812"/>
                <a:gd name="connsiteY88" fmla="*/ 100013 h 160020"/>
                <a:gd name="connsiteX89" fmla="*/ 921068 w 1547812"/>
                <a:gd name="connsiteY89" fmla="*/ 155258 h 160020"/>
                <a:gd name="connsiteX90" fmla="*/ 962025 w 1547812"/>
                <a:gd name="connsiteY90" fmla="*/ 155258 h 160020"/>
                <a:gd name="connsiteX91" fmla="*/ 962025 w 1547812"/>
                <a:gd name="connsiteY91" fmla="*/ 109538 h 160020"/>
                <a:gd name="connsiteX92" fmla="*/ 921068 w 1547812"/>
                <a:gd name="connsiteY92" fmla="*/ 109538 h 160020"/>
                <a:gd name="connsiteX93" fmla="*/ 921068 w 1547812"/>
                <a:gd name="connsiteY93" fmla="*/ 155258 h 160020"/>
                <a:gd name="connsiteX94" fmla="*/ 671513 w 1547812"/>
                <a:gd name="connsiteY94" fmla="*/ 155258 h 160020"/>
                <a:gd name="connsiteX95" fmla="*/ 711518 w 1547812"/>
                <a:gd name="connsiteY95" fmla="*/ 155258 h 160020"/>
                <a:gd name="connsiteX96" fmla="*/ 711518 w 1547812"/>
                <a:gd name="connsiteY96" fmla="*/ 65723 h 160020"/>
                <a:gd name="connsiteX97" fmla="*/ 714375 w 1547812"/>
                <a:gd name="connsiteY97" fmla="*/ 53340 h 160020"/>
                <a:gd name="connsiteX98" fmla="*/ 721043 w 1547812"/>
                <a:gd name="connsiteY98" fmla="*/ 43815 h 160020"/>
                <a:gd name="connsiteX99" fmla="*/ 730568 w 1547812"/>
                <a:gd name="connsiteY99" fmla="*/ 37147 h 160020"/>
                <a:gd name="connsiteX100" fmla="*/ 741998 w 1547812"/>
                <a:gd name="connsiteY100" fmla="*/ 35243 h 160020"/>
                <a:gd name="connsiteX101" fmla="*/ 749618 w 1547812"/>
                <a:gd name="connsiteY101" fmla="*/ 36195 h 160020"/>
                <a:gd name="connsiteX102" fmla="*/ 755333 w 1547812"/>
                <a:gd name="connsiteY102" fmla="*/ 40005 h 160020"/>
                <a:gd name="connsiteX103" fmla="*/ 759143 w 1547812"/>
                <a:gd name="connsiteY103" fmla="*/ 47625 h 160020"/>
                <a:gd name="connsiteX104" fmla="*/ 761048 w 1547812"/>
                <a:gd name="connsiteY104" fmla="*/ 60960 h 160020"/>
                <a:gd name="connsiteX105" fmla="*/ 761048 w 1547812"/>
                <a:gd name="connsiteY105" fmla="*/ 155258 h 160020"/>
                <a:gd name="connsiteX106" fmla="*/ 801053 w 1547812"/>
                <a:gd name="connsiteY106" fmla="*/ 155258 h 160020"/>
                <a:gd name="connsiteX107" fmla="*/ 801053 w 1547812"/>
                <a:gd name="connsiteY107" fmla="*/ 63818 h 160020"/>
                <a:gd name="connsiteX108" fmla="*/ 803910 w 1547812"/>
                <a:gd name="connsiteY108" fmla="*/ 53340 h 160020"/>
                <a:gd name="connsiteX109" fmla="*/ 810578 w 1547812"/>
                <a:gd name="connsiteY109" fmla="*/ 43815 h 160020"/>
                <a:gd name="connsiteX110" fmla="*/ 820103 w 1547812"/>
                <a:gd name="connsiteY110" fmla="*/ 37147 h 160020"/>
                <a:gd name="connsiteX111" fmla="*/ 831533 w 1547812"/>
                <a:gd name="connsiteY111" fmla="*/ 35243 h 160020"/>
                <a:gd name="connsiteX112" fmla="*/ 839153 w 1547812"/>
                <a:gd name="connsiteY112" fmla="*/ 36195 h 160020"/>
                <a:gd name="connsiteX113" fmla="*/ 844868 w 1547812"/>
                <a:gd name="connsiteY113" fmla="*/ 40005 h 160020"/>
                <a:gd name="connsiteX114" fmla="*/ 848678 w 1547812"/>
                <a:gd name="connsiteY114" fmla="*/ 47625 h 160020"/>
                <a:gd name="connsiteX115" fmla="*/ 849630 w 1547812"/>
                <a:gd name="connsiteY115" fmla="*/ 60960 h 160020"/>
                <a:gd name="connsiteX116" fmla="*/ 849630 w 1547812"/>
                <a:gd name="connsiteY116" fmla="*/ 155258 h 160020"/>
                <a:gd name="connsiteX117" fmla="*/ 889635 w 1547812"/>
                <a:gd name="connsiteY117" fmla="*/ 155258 h 160020"/>
                <a:gd name="connsiteX118" fmla="*/ 889635 w 1547812"/>
                <a:gd name="connsiteY118" fmla="*/ 55245 h 160020"/>
                <a:gd name="connsiteX119" fmla="*/ 878205 w 1547812"/>
                <a:gd name="connsiteY119" fmla="*/ 14288 h 160020"/>
                <a:gd name="connsiteX120" fmla="*/ 843915 w 1547812"/>
                <a:gd name="connsiteY120" fmla="*/ 1905 h 160020"/>
                <a:gd name="connsiteX121" fmla="*/ 819150 w 1547812"/>
                <a:gd name="connsiteY121" fmla="*/ 7620 h 160020"/>
                <a:gd name="connsiteX122" fmla="*/ 797243 w 1547812"/>
                <a:gd name="connsiteY122" fmla="*/ 27623 h 160020"/>
                <a:gd name="connsiteX123" fmla="*/ 782955 w 1547812"/>
                <a:gd name="connsiteY123" fmla="*/ 8573 h 160020"/>
                <a:gd name="connsiteX124" fmla="*/ 756285 w 1547812"/>
                <a:gd name="connsiteY124" fmla="*/ 1905 h 160020"/>
                <a:gd name="connsiteX125" fmla="*/ 732473 w 1547812"/>
                <a:gd name="connsiteY125" fmla="*/ 7620 h 160020"/>
                <a:gd name="connsiteX126" fmla="*/ 713423 w 1547812"/>
                <a:gd name="connsiteY126" fmla="*/ 25718 h 160020"/>
                <a:gd name="connsiteX127" fmla="*/ 713423 w 1547812"/>
                <a:gd name="connsiteY127" fmla="*/ 5715 h 160020"/>
                <a:gd name="connsiteX128" fmla="*/ 674370 w 1547812"/>
                <a:gd name="connsiteY128" fmla="*/ 5715 h 160020"/>
                <a:gd name="connsiteX129" fmla="*/ 674370 w 1547812"/>
                <a:gd name="connsiteY129" fmla="*/ 155258 h 160020"/>
                <a:gd name="connsiteX130" fmla="*/ 541973 w 1547812"/>
                <a:gd name="connsiteY130" fmla="*/ 116205 h 160020"/>
                <a:gd name="connsiteX131" fmla="*/ 533400 w 1547812"/>
                <a:gd name="connsiteY131" fmla="*/ 80963 h 160020"/>
                <a:gd name="connsiteX132" fmla="*/ 541973 w 1547812"/>
                <a:gd name="connsiteY132" fmla="*/ 45720 h 160020"/>
                <a:gd name="connsiteX133" fmla="*/ 567690 w 1547812"/>
                <a:gd name="connsiteY133" fmla="*/ 33338 h 160020"/>
                <a:gd name="connsiteX134" fmla="*/ 593408 w 1547812"/>
                <a:gd name="connsiteY134" fmla="*/ 45720 h 160020"/>
                <a:gd name="connsiteX135" fmla="*/ 601980 w 1547812"/>
                <a:gd name="connsiteY135" fmla="*/ 80963 h 160020"/>
                <a:gd name="connsiteX136" fmla="*/ 593408 w 1547812"/>
                <a:gd name="connsiteY136" fmla="*/ 116205 h 160020"/>
                <a:gd name="connsiteX137" fmla="*/ 567690 w 1547812"/>
                <a:gd name="connsiteY137" fmla="*/ 128588 h 160020"/>
                <a:gd name="connsiteX138" fmla="*/ 541973 w 1547812"/>
                <a:gd name="connsiteY138" fmla="*/ 116205 h 160020"/>
                <a:gd name="connsiteX139" fmla="*/ 598170 w 1547812"/>
                <a:gd name="connsiteY139" fmla="*/ 154305 h 160020"/>
                <a:gd name="connsiteX140" fmla="*/ 621983 w 1547812"/>
                <a:gd name="connsiteY140" fmla="*/ 138113 h 160020"/>
                <a:gd name="connsiteX141" fmla="*/ 637223 w 1547812"/>
                <a:gd name="connsiteY141" fmla="*/ 113348 h 160020"/>
                <a:gd name="connsiteX142" fmla="*/ 642938 w 1547812"/>
                <a:gd name="connsiteY142" fmla="*/ 80010 h 160020"/>
                <a:gd name="connsiteX143" fmla="*/ 638175 w 1547812"/>
                <a:gd name="connsiteY143" fmla="*/ 46672 h 160020"/>
                <a:gd name="connsiteX144" fmla="*/ 622935 w 1547812"/>
                <a:gd name="connsiteY144" fmla="*/ 21908 h 160020"/>
                <a:gd name="connsiteX145" fmla="*/ 599123 w 1547812"/>
                <a:gd name="connsiteY145" fmla="*/ 6668 h 160020"/>
                <a:gd name="connsiteX146" fmla="*/ 567690 w 1547812"/>
                <a:gd name="connsiteY146" fmla="*/ 953 h 160020"/>
                <a:gd name="connsiteX147" fmla="*/ 536258 w 1547812"/>
                <a:gd name="connsiteY147" fmla="*/ 6668 h 160020"/>
                <a:gd name="connsiteX148" fmla="*/ 512445 w 1547812"/>
                <a:gd name="connsiteY148" fmla="*/ 21908 h 160020"/>
                <a:gd name="connsiteX149" fmla="*/ 497205 w 1547812"/>
                <a:gd name="connsiteY149" fmla="*/ 46672 h 160020"/>
                <a:gd name="connsiteX150" fmla="*/ 491490 w 1547812"/>
                <a:gd name="connsiteY150" fmla="*/ 80010 h 160020"/>
                <a:gd name="connsiteX151" fmla="*/ 511492 w 1547812"/>
                <a:gd name="connsiteY151" fmla="*/ 139065 h 160020"/>
                <a:gd name="connsiteX152" fmla="*/ 566738 w 1547812"/>
                <a:gd name="connsiteY152" fmla="*/ 160020 h 160020"/>
                <a:gd name="connsiteX153" fmla="*/ 598170 w 1547812"/>
                <a:gd name="connsiteY153" fmla="*/ 154305 h 160020"/>
                <a:gd name="connsiteX154" fmla="*/ 429578 w 1547812"/>
                <a:gd name="connsiteY154" fmla="*/ 100965 h 160020"/>
                <a:gd name="connsiteX155" fmla="*/ 421958 w 1547812"/>
                <a:gd name="connsiteY155" fmla="*/ 120968 h 160020"/>
                <a:gd name="connsiteX156" fmla="*/ 403860 w 1547812"/>
                <a:gd name="connsiteY156" fmla="*/ 127635 h 160020"/>
                <a:gd name="connsiteX157" fmla="*/ 388620 w 1547812"/>
                <a:gd name="connsiteY157" fmla="*/ 123825 h 160020"/>
                <a:gd name="connsiteX158" fmla="*/ 379095 w 1547812"/>
                <a:gd name="connsiteY158" fmla="*/ 113348 h 160020"/>
                <a:gd name="connsiteX159" fmla="*/ 374333 w 1547812"/>
                <a:gd name="connsiteY159" fmla="*/ 98108 h 160020"/>
                <a:gd name="connsiteX160" fmla="*/ 372428 w 1547812"/>
                <a:gd name="connsiteY160" fmla="*/ 80010 h 160020"/>
                <a:gd name="connsiteX161" fmla="*/ 374333 w 1547812"/>
                <a:gd name="connsiteY161" fmla="*/ 62865 h 160020"/>
                <a:gd name="connsiteX162" fmla="*/ 379095 w 1547812"/>
                <a:gd name="connsiteY162" fmla="*/ 47625 h 160020"/>
                <a:gd name="connsiteX163" fmla="*/ 388620 w 1547812"/>
                <a:gd name="connsiteY163" fmla="*/ 37147 h 160020"/>
                <a:gd name="connsiteX164" fmla="*/ 403860 w 1547812"/>
                <a:gd name="connsiteY164" fmla="*/ 33338 h 160020"/>
                <a:gd name="connsiteX165" fmla="*/ 421958 w 1547812"/>
                <a:gd name="connsiteY165" fmla="*/ 40005 h 160020"/>
                <a:gd name="connsiteX166" fmla="*/ 428625 w 1547812"/>
                <a:gd name="connsiteY166" fmla="*/ 58103 h 160020"/>
                <a:gd name="connsiteX167" fmla="*/ 468630 w 1547812"/>
                <a:gd name="connsiteY167" fmla="*/ 52388 h 160020"/>
                <a:gd name="connsiteX168" fmla="*/ 462915 w 1547812"/>
                <a:gd name="connsiteY168" fmla="*/ 31433 h 160020"/>
                <a:gd name="connsiteX169" fmla="*/ 450533 w 1547812"/>
                <a:gd name="connsiteY169" fmla="*/ 15240 h 160020"/>
                <a:gd name="connsiteX170" fmla="*/ 431483 w 1547812"/>
                <a:gd name="connsiteY170" fmla="*/ 4763 h 160020"/>
                <a:gd name="connsiteX171" fmla="*/ 404813 w 1547812"/>
                <a:gd name="connsiteY171" fmla="*/ 953 h 160020"/>
                <a:gd name="connsiteX172" fmla="*/ 373380 w 1547812"/>
                <a:gd name="connsiteY172" fmla="*/ 6668 h 160020"/>
                <a:gd name="connsiteX173" fmla="*/ 350520 w 1547812"/>
                <a:gd name="connsiteY173" fmla="*/ 22860 h 160020"/>
                <a:gd name="connsiteX174" fmla="*/ 336233 w 1547812"/>
                <a:gd name="connsiteY174" fmla="*/ 47625 h 160020"/>
                <a:gd name="connsiteX175" fmla="*/ 331470 w 1547812"/>
                <a:gd name="connsiteY175" fmla="*/ 80010 h 160020"/>
                <a:gd name="connsiteX176" fmla="*/ 336233 w 1547812"/>
                <a:gd name="connsiteY176" fmla="*/ 112395 h 160020"/>
                <a:gd name="connsiteX177" fmla="*/ 349567 w 1547812"/>
                <a:gd name="connsiteY177" fmla="*/ 137160 h 160020"/>
                <a:gd name="connsiteX178" fmla="*/ 372428 w 1547812"/>
                <a:gd name="connsiteY178" fmla="*/ 153353 h 160020"/>
                <a:gd name="connsiteX179" fmla="*/ 404813 w 1547812"/>
                <a:gd name="connsiteY179" fmla="*/ 159068 h 160020"/>
                <a:gd name="connsiteX180" fmla="*/ 453390 w 1547812"/>
                <a:gd name="connsiteY180" fmla="*/ 142875 h 160020"/>
                <a:gd name="connsiteX181" fmla="*/ 471488 w 1547812"/>
                <a:gd name="connsiteY181" fmla="*/ 100013 h 160020"/>
                <a:gd name="connsiteX182" fmla="*/ 429578 w 1547812"/>
                <a:gd name="connsiteY182" fmla="*/ 100013 h 160020"/>
                <a:gd name="connsiteX183" fmla="*/ 203835 w 1547812"/>
                <a:gd name="connsiteY183" fmla="*/ 63818 h 160020"/>
                <a:gd name="connsiteX184" fmla="*/ 206692 w 1547812"/>
                <a:gd name="connsiteY184" fmla="*/ 51435 h 160020"/>
                <a:gd name="connsiteX185" fmla="*/ 213360 w 1547812"/>
                <a:gd name="connsiteY185" fmla="*/ 40958 h 160020"/>
                <a:gd name="connsiteX186" fmla="*/ 223838 w 1547812"/>
                <a:gd name="connsiteY186" fmla="*/ 34290 h 160020"/>
                <a:gd name="connsiteX187" fmla="*/ 238125 w 1547812"/>
                <a:gd name="connsiteY187" fmla="*/ 31433 h 160020"/>
                <a:gd name="connsiteX188" fmla="*/ 261938 w 1547812"/>
                <a:gd name="connsiteY188" fmla="*/ 40005 h 160020"/>
                <a:gd name="connsiteX189" fmla="*/ 269558 w 1547812"/>
                <a:gd name="connsiteY189" fmla="*/ 63818 h 160020"/>
                <a:gd name="connsiteX190" fmla="*/ 203835 w 1547812"/>
                <a:gd name="connsiteY190" fmla="*/ 63818 h 160020"/>
                <a:gd name="connsiteX191" fmla="*/ 266700 w 1547812"/>
                <a:gd name="connsiteY191" fmla="*/ 108585 h 160020"/>
                <a:gd name="connsiteX192" fmla="*/ 239077 w 1547812"/>
                <a:gd name="connsiteY192" fmla="*/ 128588 h 160020"/>
                <a:gd name="connsiteX193" fmla="*/ 213360 w 1547812"/>
                <a:gd name="connsiteY193" fmla="*/ 118110 h 160020"/>
                <a:gd name="connsiteX194" fmla="*/ 203835 w 1547812"/>
                <a:gd name="connsiteY194" fmla="*/ 89535 h 160020"/>
                <a:gd name="connsiteX195" fmla="*/ 307658 w 1547812"/>
                <a:gd name="connsiteY195" fmla="*/ 89535 h 160020"/>
                <a:gd name="connsiteX196" fmla="*/ 307658 w 1547812"/>
                <a:gd name="connsiteY196" fmla="*/ 73343 h 160020"/>
                <a:gd name="connsiteX197" fmla="*/ 290513 w 1547812"/>
                <a:gd name="connsiteY197" fmla="*/ 20003 h 160020"/>
                <a:gd name="connsiteX198" fmla="*/ 239077 w 1547812"/>
                <a:gd name="connsiteY198" fmla="*/ 0 h 160020"/>
                <a:gd name="connsiteX199" fmla="*/ 208598 w 1547812"/>
                <a:gd name="connsiteY199" fmla="*/ 5715 h 160020"/>
                <a:gd name="connsiteX200" fmla="*/ 184785 w 1547812"/>
                <a:gd name="connsiteY200" fmla="*/ 20955 h 160020"/>
                <a:gd name="connsiteX201" fmla="*/ 169545 w 1547812"/>
                <a:gd name="connsiteY201" fmla="*/ 45720 h 160020"/>
                <a:gd name="connsiteX202" fmla="*/ 163830 w 1547812"/>
                <a:gd name="connsiteY202" fmla="*/ 79058 h 160020"/>
                <a:gd name="connsiteX203" fmla="*/ 182880 w 1547812"/>
                <a:gd name="connsiteY203" fmla="*/ 137160 h 160020"/>
                <a:gd name="connsiteX204" fmla="*/ 239077 w 1547812"/>
                <a:gd name="connsiteY204" fmla="*/ 158115 h 160020"/>
                <a:gd name="connsiteX205" fmla="*/ 285750 w 1547812"/>
                <a:gd name="connsiteY205" fmla="*/ 144780 h 160020"/>
                <a:gd name="connsiteX206" fmla="*/ 305753 w 1547812"/>
                <a:gd name="connsiteY206" fmla="*/ 106680 h 160020"/>
                <a:gd name="connsiteX207" fmla="*/ 266700 w 1547812"/>
                <a:gd name="connsiteY207" fmla="*/ 106680 h 160020"/>
                <a:gd name="connsiteX208" fmla="*/ 97155 w 1547812"/>
                <a:gd name="connsiteY208" fmla="*/ 96203 h 160020"/>
                <a:gd name="connsiteX209" fmla="*/ 93345 w 1547812"/>
                <a:gd name="connsiteY209" fmla="*/ 111443 h 160020"/>
                <a:gd name="connsiteX210" fmla="*/ 84773 w 1547812"/>
                <a:gd name="connsiteY210" fmla="*/ 121920 h 160020"/>
                <a:gd name="connsiteX211" fmla="*/ 60007 w 1547812"/>
                <a:gd name="connsiteY211" fmla="*/ 129540 h 160020"/>
                <a:gd name="connsiteX212" fmla="*/ 45720 w 1547812"/>
                <a:gd name="connsiteY212" fmla="*/ 124778 h 160020"/>
                <a:gd name="connsiteX213" fmla="*/ 40957 w 1547812"/>
                <a:gd name="connsiteY213" fmla="*/ 113348 h 160020"/>
                <a:gd name="connsiteX214" fmla="*/ 42863 w 1547812"/>
                <a:gd name="connsiteY214" fmla="*/ 104775 h 160020"/>
                <a:gd name="connsiteX215" fmla="*/ 48577 w 1547812"/>
                <a:gd name="connsiteY215" fmla="*/ 98108 h 160020"/>
                <a:gd name="connsiteX216" fmla="*/ 60007 w 1547812"/>
                <a:gd name="connsiteY216" fmla="*/ 93345 h 160020"/>
                <a:gd name="connsiteX217" fmla="*/ 80010 w 1547812"/>
                <a:gd name="connsiteY217" fmla="*/ 90488 h 160020"/>
                <a:gd name="connsiteX218" fmla="*/ 98107 w 1547812"/>
                <a:gd name="connsiteY218" fmla="*/ 89535 h 160020"/>
                <a:gd name="connsiteX219" fmla="*/ 98107 w 1547812"/>
                <a:gd name="connsiteY219" fmla="*/ 96203 h 160020"/>
                <a:gd name="connsiteX220" fmla="*/ 98107 w 1547812"/>
                <a:gd name="connsiteY220" fmla="*/ 155258 h 160020"/>
                <a:gd name="connsiteX221" fmla="*/ 136208 w 1547812"/>
                <a:gd name="connsiteY221" fmla="*/ 155258 h 160020"/>
                <a:gd name="connsiteX222" fmla="*/ 136208 w 1547812"/>
                <a:gd name="connsiteY222" fmla="*/ 60960 h 160020"/>
                <a:gd name="connsiteX223" fmla="*/ 133350 w 1547812"/>
                <a:gd name="connsiteY223" fmla="*/ 36195 h 160020"/>
                <a:gd name="connsiteX224" fmla="*/ 122873 w 1547812"/>
                <a:gd name="connsiteY224" fmla="*/ 17145 h 160020"/>
                <a:gd name="connsiteX225" fmla="*/ 103823 w 1547812"/>
                <a:gd name="connsiteY225" fmla="*/ 5715 h 160020"/>
                <a:gd name="connsiteX226" fmla="*/ 74295 w 1547812"/>
                <a:gd name="connsiteY226" fmla="*/ 1905 h 160020"/>
                <a:gd name="connsiteX227" fmla="*/ 29527 w 1547812"/>
                <a:gd name="connsiteY227" fmla="*/ 12383 h 160020"/>
                <a:gd name="connsiteX228" fmla="*/ 8573 w 1547812"/>
                <a:gd name="connsiteY228" fmla="*/ 46672 h 160020"/>
                <a:gd name="connsiteX229" fmla="*/ 44768 w 1547812"/>
                <a:gd name="connsiteY229" fmla="*/ 50483 h 160020"/>
                <a:gd name="connsiteX230" fmla="*/ 71438 w 1547812"/>
                <a:gd name="connsiteY230" fmla="*/ 32385 h 160020"/>
                <a:gd name="connsiteX231" fmla="*/ 89535 w 1547812"/>
                <a:gd name="connsiteY231" fmla="*/ 37147 h 160020"/>
                <a:gd name="connsiteX232" fmla="*/ 97155 w 1547812"/>
                <a:gd name="connsiteY232" fmla="*/ 56197 h 160020"/>
                <a:gd name="connsiteX233" fmla="*/ 97155 w 1547812"/>
                <a:gd name="connsiteY233" fmla="*/ 62865 h 160020"/>
                <a:gd name="connsiteX234" fmla="*/ 78105 w 1547812"/>
                <a:gd name="connsiteY234" fmla="*/ 63818 h 160020"/>
                <a:gd name="connsiteX235" fmla="*/ 49530 w 1547812"/>
                <a:gd name="connsiteY235" fmla="*/ 66675 h 160020"/>
                <a:gd name="connsiteX236" fmla="*/ 24765 w 1547812"/>
                <a:gd name="connsiteY236" fmla="*/ 74295 h 160020"/>
                <a:gd name="connsiteX237" fmla="*/ 6668 w 1547812"/>
                <a:gd name="connsiteY237" fmla="*/ 89535 h 160020"/>
                <a:gd name="connsiteX238" fmla="*/ 0 w 1547812"/>
                <a:gd name="connsiteY238" fmla="*/ 114300 h 160020"/>
                <a:gd name="connsiteX239" fmla="*/ 3810 w 1547812"/>
                <a:gd name="connsiteY239" fmla="*/ 134303 h 160020"/>
                <a:gd name="connsiteX240" fmla="*/ 14288 w 1547812"/>
                <a:gd name="connsiteY240" fmla="*/ 148590 h 160020"/>
                <a:gd name="connsiteX241" fmla="*/ 29527 w 1547812"/>
                <a:gd name="connsiteY241" fmla="*/ 156210 h 160020"/>
                <a:gd name="connsiteX242" fmla="*/ 48577 w 1547812"/>
                <a:gd name="connsiteY242" fmla="*/ 159068 h 160020"/>
                <a:gd name="connsiteX243" fmla="*/ 77152 w 1547812"/>
                <a:gd name="connsiteY243" fmla="*/ 152400 h 160020"/>
                <a:gd name="connsiteX244" fmla="*/ 97155 w 1547812"/>
                <a:gd name="connsiteY244" fmla="*/ 136208 h 160020"/>
                <a:gd name="connsiteX245" fmla="*/ 97155 w 1547812"/>
                <a:gd name="connsiteY245" fmla="*/ 155258 h 160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</a:cxnLst>
              <a:rect l="l" t="t" r="r" b="b"/>
              <a:pathLst>
                <a:path w="1547812" h="160020">
                  <a:moveTo>
                    <a:pt x="1329690" y="155258"/>
                  </a:moveTo>
                  <a:lnTo>
                    <a:pt x="1369695" y="155258"/>
                  </a:lnTo>
                  <a:lnTo>
                    <a:pt x="1369695" y="65723"/>
                  </a:lnTo>
                  <a:cubicBezTo>
                    <a:pt x="1369695" y="60960"/>
                    <a:pt x="1370648" y="57150"/>
                    <a:pt x="1372553" y="53340"/>
                  </a:cubicBezTo>
                  <a:cubicBezTo>
                    <a:pt x="1374458" y="49530"/>
                    <a:pt x="1376363" y="46672"/>
                    <a:pt x="1379220" y="43815"/>
                  </a:cubicBezTo>
                  <a:cubicBezTo>
                    <a:pt x="1382078" y="40958"/>
                    <a:pt x="1385888" y="38100"/>
                    <a:pt x="1388745" y="37147"/>
                  </a:cubicBezTo>
                  <a:cubicBezTo>
                    <a:pt x="1392555" y="36195"/>
                    <a:pt x="1395413" y="35243"/>
                    <a:pt x="1400175" y="35243"/>
                  </a:cubicBezTo>
                  <a:cubicBezTo>
                    <a:pt x="1403033" y="35243"/>
                    <a:pt x="1404938" y="35243"/>
                    <a:pt x="1407795" y="36195"/>
                  </a:cubicBezTo>
                  <a:cubicBezTo>
                    <a:pt x="1409700" y="37147"/>
                    <a:pt x="1411605" y="38100"/>
                    <a:pt x="1413510" y="40005"/>
                  </a:cubicBezTo>
                  <a:cubicBezTo>
                    <a:pt x="1415415" y="41910"/>
                    <a:pt x="1416368" y="44768"/>
                    <a:pt x="1417320" y="47625"/>
                  </a:cubicBezTo>
                  <a:cubicBezTo>
                    <a:pt x="1418273" y="51435"/>
                    <a:pt x="1419225" y="55245"/>
                    <a:pt x="1419225" y="60960"/>
                  </a:cubicBezTo>
                  <a:lnTo>
                    <a:pt x="1419225" y="155258"/>
                  </a:lnTo>
                  <a:lnTo>
                    <a:pt x="1459230" y="155258"/>
                  </a:lnTo>
                  <a:lnTo>
                    <a:pt x="1459230" y="63818"/>
                  </a:lnTo>
                  <a:cubicBezTo>
                    <a:pt x="1459230" y="60008"/>
                    <a:pt x="1460183" y="56197"/>
                    <a:pt x="1462088" y="53340"/>
                  </a:cubicBezTo>
                  <a:cubicBezTo>
                    <a:pt x="1463993" y="49530"/>
                    <a:pt x="1465898" y="46672"/>
                    <a:pt x="1468755" y="43815"/>
                  </a:cubicBezTo>
                  <a:cubicBezTo>
                    <a:pt x="1471613" y="40958"/>
                    <a:pt x="1475423" y="38100"/>
                    <a:pt x="1478280" y="37147"/>
                  </a:cubicBezTo>
                  <a:cubicBezTo>
                    <a:pt x="1481138" y="36195"/>
                    <a:pt x="1484948" y="35243"/>
                    <a:pt x="1489710" y="35243"/>
                  </a:cubicBezTo>
                  <a:cubicBezTo>
                    <a:pt x="1492568" y="35243"/>
                    <a:pt x="1494473" y="35243"/>
                    <a:pt x="1497330" y="36195"/>
                  </a:cubicBezTo>
                  <a:cubicBezTo>
                    <a:pt x="1499235" y="37147"/>
                    <a:pt x="1501140" y="38100"/>
                    <a:pt x="1503045" y="40005"/>
                  </a:cubicBezTo>
                  <a:cubicBezTo>
                    <a:pt x="1504950" y="41910"/>
                    <a:pt x="1505903" y="44768"/>
                    <a:pt x="1506855" y="47625"/>
                  </a:cubicBezTo>
                  <a:cubicBezTo>
                    <a:pt x="1507808" y="51435"/>
                    <a:pt x="1507808" y="55245"/>
                    <a:pt x="1507808" y="60960"/>
                  </a:cubicBezTo>
                  <a:lnTo>
                    <a:pt x="1507808" y="155258"/>
                  </a:lnTo>
                  <a:lnTo>
                    <a:pt x="1547813" y="155258"/>
                  </a:lnTo>
                  <a:lnTo>
                    <a:pt x="1547813" y="55245"/>
                  </a:lnTo>
                  <a:cubicBezTo>
                    <a:pt x="1547813" y="36195"/>
                    <a:pt x="1544003" y="22860"/>
                    <a:pt x="1536383" y="14288"/>
                  </a:cubicBezTo>
                  <a:cubicBezTo>
                    <a:pt x="1528763" y="5715"/>
                    <a:pt x="1517333" y="1905"/>
                    <a:pt x="1502093" y="1905"/>
                  </a:cubicBezTo>
                  <a:cubicBezTo>
                    <a:pt x="1492568" y="1905"/>
                    <a:pt x="1484948" y="3810"/>
                    <a:pt x="1477328" y="7620"/>
                  </a:cubicBezTo>
                  <a:cubicBezTo>
                    <a:pt x="1469708" y="11430"/>
                    <a:pt x="1462088" y="18098"/>
                    <a:pt x="1455420" y="27623"/>
                  </a:cubicBezTo>
                  <a:cubicBezTo>
                    <a:pt x="1452563" y="19050"/>
                    <a:pt x="1447800" y="12383"/>
                    <a:pt x="1441133" y="8573"/>
                  </a:cubicBezTo>
                  <a:cubicBezTo>
                    <a:pt x="1434465" y="4763"/>
                    <a:pt x="1425893" y="1905"/>
                    <a:pt x="1414463" y="1905"/>
                  </a:cubicBezTo>
                  <a:cubicBezTo>
                    <a:pt x="1405890" y="1905"/>
                    <a:pt x="1398270" y="3810"/>
                    <a:pt x="1390650" y="7620"/>
                  </a:cubicBezTo>
                  <a:cubicBezTo>
                    <a:pt x="1383030" y="11430"/>
                    <a:pt x="1376363" y="18098"/>
                    <a:pt x="1371600" y="25718"/>
                  </a:cubicBezTo>
                  <a:lnTo>
                    <a:pt x="1371600" y="5715"/>
                  </a:lnTo>
                  <a:lnTo>
                    <a:pt x="1332548" y="5715"/>
                  </a:lnTo>
                  <a:lnTo>
                    <a:pt x="1332548" y="155258"/>
                  </a:lnTo>
                  <a:close/>
                  <a:moveTo>
                    <a:pt x="1199198" y="116205"/>
                  </a:moveTo>
                  <a:cubicBezTo>
                    <a:pt x="1193483" y="108585"/>
                    <a:pt x="1190625" y="96203"/>
                    <a:pt x="1190625" y="80963"/>
                  </a:cubicBezTo>
                  <a:cubicBezTo>
                    <a:pt x="1190625" y="65723"/>
                    <a:pt x="1193483" y="54293"/>
                    <a:pt x="1199198" y="45720"/>
                  </a:cubicBezTo>
                  <a:cubicBezTo>
                    <a:pt x="1204913" y="37147"/>
                    <a:pt x="1213485" y="33338"/>
                    <a:pt x="1224915" y="33338"/>
                  </a:cubicBezTo>
                  <a:cubicBezTo>
                    <a:pt x="1236345" y="33338"/>
                    <a:pt x="1244918" y="37147"/>
                    <a:pt x="1250633" y="45720"/>
                  </a:cubicBezTo>
                  <a:cubicBezTo>
                    <a:pt x="1256348" y="54293"/>
                    <a:pt x="1259205" y="65723"/>
                    <a:pt x="1259205" y="80963"/>
                  </a:cubicBezTo>
                  <a:cubicBezTo>
                    <a:pt x="1259205" y="96203"/>
                    <a:pt x="1256348" y="107633"/>
                    <a:pt x="1250633" y="116205"/>
                  </a:cubicBezTo>
                  <a:cubicBezTo>
                    <a:pt x="1244918" y="124778"/>
                    <a:pt x="1236345" y="128588"/>
                    <a:pt x="1224915" y="128588"/>
                  </a:cubicBezTo>
                  <a:cubicBezTo>
                    <a:pt x="1213485" y="127635"/>
                    <a:pt x="1204913" y="123825"/>
                    <a:pt x="1199198" y="116205"/>
                  </a:cubicBezTo>
                  <a:moveTo>
                    <a:pt x="1256348" y="154305"/>
                  </a:moveTo>
                  <a:cubicBezTo>
                    <a:pt x="1265873" y="150495"/>
                    <a:pt x="1273493" y="145733"/>
                    <a:pt x="1280160" y="138113"/>
                  </a:cubicBezTo>
                  <a:cubicBezTo>
                    <a:pt x="1286828" y="131445"/>
                    <a:pt x="1291590" y="122873"/>
                    <a:pt x="1295400" y="113348"/>
                  </a:cubicBezTo>
                  <a:cubicBezTo>
                    <a:pt x="1299210" y="103823"/>
                    <a:pt x="1301115" y="92393"/>
                    <a:pt x="1301115" y="80010"/>
                  </a:cubicBezTo>
                  <a:cubicBezTo>
                    <a:pt x="1301115" y="67628"/>
                    <a:pt x="1299210" y="57150"/>
                    <a:pt x="1296353" y="46672"/>
                  </a:cubicBezTo>
                  <a:cubicBezTo>
                    <a:pt x="1293495" y="36195"/>
                    <a:pt x="1287780" y="28575"/>
                    <a:pt x="1281113" y="21908"/>
                  </a:cubicBezTo>
                  <a:cubicBezTo>
                    <a:pt x="1274445" y="15240"/>
                    <a:pt x="1266825" y="9525"/>
                    <a:pt x="1257300" y="6668"/>
                  </a:cubicBezTo>
                  <a:cubicBezTo>
                    <a:pt x="1247775" y="2858"/>
                    <a:pt x="1237298" y="953"/>
                    <a:pt x="1225868" y="953"/>
                  </a:cubicBezTo>
                  <a:cubicBezTo>
                    <a:pt x="1214438" y="953"/>
                    <a:pt x="1203960" y="2858"/>
                    <a:pt x="1194435" y="6668"/>
                  </a:cubicBezTo>
                  <a:cubicBezTo>
                    <a:pt x="1184910" y="10478"/>
                    <a:pt x="1177290" y="15240"/>
                    <a:pt x="1170623" y="21908"/>
                  </a:cubicBezTo>
                  <a:cubicBezTo>
                    <a:pt x="1163955" y="28575"/>
                    <a:pt x="1159193" y="37147"/>
                    <a:pt x="1155383" y="46672"/>
                  </a:cubicBezTo>
                  <a:cubicBezTo>
                    <a:pt x="1151573" y="56197"/>
                    <a:pt x="1149668" y="67628"/>
                    <a:pt x="1149668" y="80010"/>
                  </a:cubicBezTo>
                  <a:cubicBezTo>
                    <a:pt x="1149668" y="105728"/>
                    <a:pt x="1156335" y="124778"/>
                    <a:pt x="1169670" y="139065"/>
                  </a:cubicBezTo>
                  <a:cubicBezTo>
                    <a:pt x="1183005" y="152400"/>
                    <a:pt x="1201103" y="160020"/>
                    <a:pt x="1225868" y="160020"/>
                  </a:cubicBezTo>
                  <a:cubicBezTo>
                    <a:pt x="1236345" y="160020"/>
                    <a:pt x="1246823" y="158115"/>
                    <a:pt x="1256348" y="154305"/>
                  </a:cubicBezTo>
                  <a:moveTo>
                    <a:pt x="1086803" y="100965"/>
                  </a:moveTo>
                  <a:cubicBezTo>
                    <a:pt x="1085850" y="109538"/>
                    <a:pt x="1083945" y="116205"/>
                    <a:pt x="1079183" y="120968"/>
                  </a:cubicBezTo>
                  <a:cubicBezTo>
                    <a:pt x="1074420" y="125730"/>
                    <a:pt x="1068705" y="127635"/>
                    <a:pt x="1061085" y="127635"/>
                  </a:cubicBezTo>
                  <a:cubicBezTo>
                    <a:pt x="1055370" y="127635"/>
                    <a:pt x="1049655" y="126683"/>
                    <a:pt x="1045845" y="123825"/>
                  </a:cubicBezTo>
                  <a:cubicBezTo>
                    <a:pt x="1042035" y="120968"/>
                    <a:pt x="1038225" y="118110"/>
                    <a:pt x="1036320" y="113348"/>
                  </a:cubicBezTo>
                  <a:cubicBezTo>
                    <a:pt x="1034415" y="108585"/>
                    <a:pt x="1032510" y="103823"/>
                    <a:pt x="1031558" y="98108"/>
                  </a:cubicBezTo>
                  <a:cubicBezTo>
                    <a:pt x="1030605" y="92393"/>
                    <a:pt x="1029653" y="86678"/>
                    <a:pt x="1029653" y="80010"/>
                  </a:cubicBezTo>
                  <a:cubicBezTo>
                    <a:pt x="1029653" y="74295"/>
                    <a:pt x="1030605" y="67628"/>
                    <a:pt x="1031558" y="62865"/>
                  </a:cubicBezTo>
                  <a:cubicBezTo>
                    <a:pt x="1032510" y="57150"/>
                    <a:pt x="1034415" y="52388"/>
                    <a:pt x="1036320" y="47625"/>
                  </a:cubicBezTo>
                  <a:cubicBezTo>
                    <a:pt x="1038225" y="42863"/>
                    <a:pt x="1042035" y="40005"/>
                    <a:pt x="1045845" y="37147"/>
                  </a:cubicBezTo>
                  <a:cubicBezTo>
                    <a:pt x="1049655" y="34290"/>
                    <a:pt x="1054418" y="33338"/>
                    <a:pt x="1061085" y="33338"/>
                  </a:cubicBezTo>
                  <a:cubicBezTo>
                    <a:pt x="1069658" y="33338"/>
                    <a:pt x="1075373" y="35243"/>
                    <a:pt x="1079183" y="40005"/>
                  </a:cubicBezTo>
                  <a:cubicBezTo>
                    <a:pt x="1082993" y="44768"/>
                    <a:pt x="1084898" y="50483"/>
                    <a:pt x="1085850" y="58103"/>
                  </a:cubicBezTo>
                  <a:lnTo>
                    <a:pt x="1125855" y="52388"/>
                  </a:lnTo>
                  <a:cubicBezTo>
                    <a:pt x="1124903" y="44768"/>
                    <a:pt x="1122998" y="38100"/>
                    <a:pt x="1120140" y="31433"/>
                  </a:cubicBezTo>
                  <a:cubicBezTo>
                    <a:pt x="1117283" y="24765"/>
                    <a:pt x="1113473" y="20003"/>
                    <a:pt x="1107758" y="15240"/>
                  </a:cubicBezTo>
                  <a:cubicBezTo>
                    <a:pt x="1102995" y="10478"/>
                    <a:pt x="1096328" y="6668"/>
                    <a:pt x="1088708" y="4763"/>
                  </a:cubicBezTo>
                  <a:cubicBezTo>
                    <a:pt x="1081088" y="1905"/>
                    <a:pt x="1072515" y="953"/>
                    <a:pt x="1062038" y="953"/>
                  </a:cubicBezTo>
                  <a:cubicBezTo>
                    <a:pt x="1050608" y="953"/>
                    <a:pt x="1040130" y="2858"/>
                    <a:pt x="1030605" y="6668"/>
                  </a:cubicBezTo>
                  <a:cubicBezTo>
                    <a:pt x="1021080" y="10478"/>
                    <a:pt x="1013460" y="16193"/>
                    <a:pt x="1007745" y="22860"/>
                  </a:cubicBezTo>
                  <a:cubicBezTo>
                    <a:pt x="1001078" y="29528"/>
                    <a:pt x="996315" y="38100"/>
                    <a:pt x="993458" y="47625"/>
                  </a:cubicBezTo>
                  <a:cubicBezTo>
                    <a:pt x="990600" y="57150"/>
                    <a:pt x="988695" y="68580"/>
                    <a:pt x="988695" y="80010"/>
                  </a:cubicBezTo>
                  <a:cubicBezTo>
                    <a:pt x="988695" y="91440"/>
                    <a:pt x="989647" y="102870"/>
                    <a:pt x="992505" y="112395"/>
                  </a:cubicBezTo>
                  <a:cubicBezTo>
                    <a:pt x="995363" y="121920"/>
                    <a:pt x="1000125" y="130493"/>
                    <a:pt x="1005840" y="137160"/>
                  </a:cubicBezTo>
                  <a:cubicBezTo>
                    <a:pt x="1011555" y="143828"/>
                    <a:pt x="1019175" y="149543"/>
                    <a:pt x="1028700" y="153353"/>
                  </a:cubicBezTo>
                  <a:cubicBezTo>
                    <a:pt x="1038225" y="157163"/>
                    <a:pt x="1048703" y="159068"/>
                    <a:pt x="1061085" y="159068"/>
                  </a:cubicBezTo>
                  <a:cubicBezTo>
                    <a:pt x="1082993" y="159068"/>
                    <a:pt x="1099185" y="153353"/>
                    <a:pt x="1109663" y="142875"/>
                  </a:cubicBezTo>
                  <a:cubicBezTo>
                    <a:pt x="1120140" y="132398"/>
                    <a:pt x="1126808" y="118110"/>
                    <a:pt x="1127760" y="100013"/>
                  </a:cubicBezTo>
                  <a:lnTo>
                    <a:pt x="1086803" y="100013"/>
                  </a:lnTo>
                  <a:close/>
                  <a:moveTo>
                    <a:pt x="921068" y="155258"/>
                  </a:moveTo>
                  <a:lnTo>
                    <a:pt x="962025" y="155258"/>
                  </a:lnTo>
                  <a:lnTo>
                    <a:pt x="962025" y="109538"/>
                  </a:lnTo>
                  <a:lnTo>
                    <a:pt x="921068" y="109538"/>
                  </a:lnTo>
                  <a:lnTo>
                    <a:pt x="921068" y="155258"/>
                  </a:lnTo>
                  <a:close/>
                  <a:moveTo>
                    <a:pt x="671513" y="155258"/>
                  </a:moveTo>
                  <a:lnTo>
                    <a:pt x="711518" y="155258"/>
                  </a:lnTo>
                  <a:lnTo>
                    <a:pt x="711518" y="65723"/>
                  </a:lnTo>
                  <a:cubicBezTo>
                    <a:pt x="711518" y="60960"/>
                    <a:pt x="712470" y="57150"/>
                    <a:pt x="714375" y="53340"/>
                  </a:cubicBezTo>
                  <a:cubicBezTo>
                    <a:pt x="716280" y="49530"/>
                    <a:pt x="718185" y="46672"/>
                    <a:pt x="721043" y="43815"/>
                  </a:cubicBezTo>
                  <a:cubicBezTo>
                    <a:pt x="723900" y="40958"/>
                    <a:pt x="727710" y="38100"/>
                    <a:pt x="730568" y="37147"/>
                  </a:cubicBezTo>
                  <a:cubicBezTo>
                    <a:pt x="734378" y="36195"/>
                    <a:pt x="737235" y="35243"/>
                    <a:pt x="741998" y="35243"/>
                  </a:cubicBezTo>
                  <a:cubicBezTo>
                    <a:pt x="744855" y="35243"/>
                    <a:pt x="746760" y="35243"/>
                    <a:pt x="749618" y="36195"/>
                  </a:cubicBezTo>
                  <a:cubicBezTo>
                    <a:pt x="751523" y="37147"/>
                    <a:pt x="753428" y="38100"/>
                    <a:pt x="755333" y="40005"/>
                  </a:cubicBezTo>
                  <a:cubicBezTo>
                    <a:pt x="757238" y="41910"/>
                    <a:pt x="758190" y="44768"/>
                    <a:pt x="759143" y="47625"/>
                  </a:cubicBezTo>
                  <a:cubicBezTo>
                    <a:pt x="760095" y="51435"/>
                    <a:pt x="761048" y="55245"/>
                    <a:pt x="761048" y="60960"/>
                  </a:cubicBezTo>
                  <a:lnTo>
                    <a:pt x="761048" y="155258"/>
                  </a:lnTo>
                  <a:lnTo>
                    <a:pt x="801053" y="155258"/>
                  </a:lnTo>
                  <a:lnTo>
                    <a:pt x="801053" y="63818"/>
                  </a:lnTo>
                  <a:cubicBezTo>
                    <a:pt x="801053" y="60008"/>
                    <a:pt x="802005" y="56197"/>
                    <a:pt x="803910" y="53340"/>
                  </a:cubicBezTo>
                  <a:cubicBezTo>
                    <a:pt x="805815" y="49530"/>
                    <a:pt x="807720" y="46672"/>
                    <a:pt x="810578" y="43815"/>
                  </a:cubicBezTo>
                  <a:cubicBezTo>
                    <a:pt x="813435" y="40958"/>
                    <a:pt x="817245" y="38100"/>
                    <a:pt x="820103" y="37147"/>
                  </a:cubicBezTo>
                  <a:cubicBezTo>
                    <a:pt x="822960" y="36195"/>
                    <a:pt x="826770" y="35243"/>
                    <a:pt x="831533" y="35243"/>
                  </a:cubicBezTo>
                  <a:cubicBezTo>
                    <a:pt x="834390" y="35243"/>
                    <a:pt x="836295" y="35243"/>
                    <a:pt x="839153" y="36195"/>
                  </a:cubicBezTo>
                  <a:cubicBezTo>
                    <a:pt x="841058" y="37147"/>
                    <a:pt x="842963" y="38100"/>
                    <a:pt x="844868" y="40005"/>
                  </a:cubicBezTo>
                  <a:cubicBezTo>
                    <a:pt x="846772" y="41910"/>
                    <a:pt x="847725" y="44768"/>
                    <a:pt x="848678" y="47625"/>
                  </a:cubicBezTo>
                  <a:cubicBezTo>
                    <a:pt x="849630" y="51435"/>
                    <a:pt x="849630" y="55245"/>
                    <a:pt x="849630" y="60960"/>
                  </a:cubicBezTo>
                  <a:lnTo>
                    <a:pt x="849630" y="155258"/>
                  </a:lnTo>
                  <a:lnTo>
                    <a:pt x="889635" y="155258"/>
                  </a:lnTo>
                  <a:lnTo>
                    <a:pt x="889635" y="55245"/>
                  </a:lnTo>
                  <a:cubicBezTo>
                    <a:pt x="889635" y="36195"/>
                    <a:pt x="885825" y="22860"/>
                    <a:pt x="878205" y="14288"/>
                  </a:cubicBezTo>
                  <a:cubicBezTo>
                    <a:pt x="870585" y="5715"/>
                    <a:pt x="859155" y="1905"/>
                    <a:pt x="843915" y="1905"/>
                  </a:cubicBezTo>
                  <a:cubicBezTo>
                    <a:pt x="834390" y="1905"/>
                    <a:pt x="826770" y="3810"/>
                    <a:pt x="819150" y="7620"/>
                  </a:cubicBezTo>
                  <a:cubicBezTo>
                    <a:pt x="811530" y="11430"/>
                    <a:pt x="803910" y="18098"/>
                    <a:pt x="797243" y="27623"/>
                  </a:cubicBezTo>
                  <a:cubicBezTo>
                    <a:pt x="794385" y="19050"/>
                    <a:pt x="789623" y="12383"/>
                    <a:pt x="782955" y="8573"/>
                  </a:cubicBezTo>
                  <a:cubicBezTo>
                    <a:pt x="776288" y="4763"/>
                    <a:pt x="766763" y="1905"/>
                    <a:pt x="756285" y="1905"/>
                  </a:cubicBezTo>
                  <a:cubicBezTo>
                    <a:pt x="747713" y="1905"/>
                    <a:pt x="740093" y="3810"/>
                    <a:pt x="732473" y="7620"/>
                  </a:cubicBezTo>
                  <a:cubicBezTo>
                    <a:pt x="724853" y="11430"/>
                    <a:pt x="718185" y="18098"/>
                    <a:pt x="713423" y="25718"/>
                  </a:cubicBezTo>
                  <a:lnTo>
                    <a:pt x="713423" y="5715"/>
                  </a:lnTo>
                  <a:lnTo>
                    <a:pt x="674370" y="5715"/>
                  </a:lnTo>
                  <a:lnTo>
                    <a:pt x="674370" y="155258"/>
                  </a:lnTo>
                  <a:close/>
                  <a:moveTo>
                    <a:pt x="541973" y="116205"/>
                  </a:moveTo>
                  <a:cubicBezTo>
                    <a:pt x="536258" y="108585"/>
                    <a:pt x="533400" y="96203"/>
                    <a:pt x="533400" y="80963"/>
                  </a:cubicBezTo>
                  <a:cubicBezTo>
                    <a:pt x="533400" y="65723"/>
                    <a:pt x="536258" y="54293"/>
                    <a:pt x="541973" y="45720"/>
                  </a:cubicBezTo>
                  <a:cubicBezTo>
                    <a:pt x="547688" y="38100"/>
                    <a:pt x="556260" y="33338"/>
                    <a:pt x="567690" y="33338"/>
                  </a:cubicBezTo>
                  <a:cubicBezTo>
                    <a:pt x="579120" y="33338"/>
                    <a:pt x="587693" y="37147"/>
                    <a:pt x="593408" y="45720"/>
                  </a:cubicBezTo>
                  <a:cubicBezTo>
                    <a:pt x="599123" y="53340"/>
                    <a:pt x="601980" y="65723"/>
                    <a:pt x="601980" y="80963"/>
                  </a:cubicBezTo>
                  <a:cubicBezTo>
                    <a:pt x="601980" y="96203"/>
                    <a:pt x="599123" y="107633"/>
                    <a:pt x="593408" y="116205"/>
                  </a:cubicBezTo>
                  <a:cubicBezTo>
                    <a:pt x="587693" y="124778"/>
                    <a:pt x="579120" y="128588"/>
                    <a:pt x="567690" y="128588"/>
                  </a:cubicBezTo>
                  <a:cubicBezTo>
                    <a:pt x="555308" y="127635"/>
                    <a:pt x="546735" y="123825"/>
                    <a:pt x="541973" y="116205"/>
                  </a:cubicBezTo>
                  <a:moveTo>
                    <a:pt x="598170" y="154305"/>
                  </a:moveTo>
                  <a:cubicBezTo>
                    <a:pt x="607695" y="150495"/>
                    <a:pt x="615315" y="145733"/>
                    <a:pt x="621983" y="138113"/>
                  </a:cubicBezTo>
                  <a:cubicBezTo>
                    <a:pt x="628650" y="131445"/>
                    <a:pt x="633413" y="122873"/>
                    <a:pt x="637223" y="113348"/>
                  </a:cubicBezTo>
                  <a:cubicBezTo>
                    <a:pt x="641033" y="103823"/>
                    <a:pt x="642938" y="92393"/>
                    <a:pt x="642938" y="80010"/>
                  </a:cubicBezTo>
                  <a:cubicBezTo>
                    <a:pt x="642938" y="67628"/>
                    <a:pt x="641033" y="57150"/>
                    <a:pt x="638175" y="46672"/>
                  </a:cubicBezTo>
                  <a:cubicBezTo>
                    <a:pt x="635318" y="36195"/>
                    <a:pt x="629603" y="28575"/>
                    <a:pt x="622935" y="21908"/>
                  </a:cubicBezTo>
                  <a:cubicBezTo>
                    <a:pt x="616268" y="15240"/>
                    <a:pt x="608648" y="9525"/>
                    <a:pt x="599123" y="6668"/>
                  </a:cubicBezTo>
                  <a:cubicBezTo>
                    <a:pt x="589598" y="2858"/>
                    <a:pt x="579120" y="953"/>
                    <a:pt x="567690" y="953"/>
                  </a:cubicBezTo>
                  <a:cubicBezTo>
                    <a:pt x="556260" y="953"/>
                    <a:pt x="545783" y="2858"/>
                    <a:pt x="536258" y="6668"/>
                  </a:cubicBezTo>
                  <a:cubicBezTo>
                    <a:pt x="526733" y="10478"/>
                    <a:pt x="519113" y="15240"/>
                    <a:pt x="512445" y="21908"/>
                  </a:cubicBezTo>
                  <a:cubicBezTo>
                    <a:pt x="505778" y="28575"/>
                    <a:pt x="501015" y="37147"/>
                    <a:pt x="497205" y="46672"/>
                  </a:cubicBezTo>
                  <a:cubicBezTo>
                    <a:pt x="493395" y="56197"/>
                    <a:pt x="491490" y="67628"/>
                    <a:pt x="491490" y="80010"/>
                  </a:cubicBezTo>
                  <a:cubicBezTo>
                    <a:pt x="491490" y="105728"/>
                    <a:pt x="498158" y="124778"/>
                    <a:pt x="511492" y="139065"/>
                  </a:cubicBezTo>
                  <a:cubicBezTo>
                    <a:pt x="524828" y="152400"/>
                    <a:pt x="542925" y="160020"/>
                    <a:pt x="566738" y="160020"/>
                  </a:cubicBezTo>
                  <a:cubicBezTo>
                    <a:pt x="579120" y="160020"/>
                    <a:pt x="589598" y="158115"/>
                    <a:pt x="598170" y="154305"/>
                  </a:cubicBezTo>
                  <a:moveTo>
                    <a:pt x="429578" y="100965"/>
                  </a:moveTo>
                  <a:cubicBezTo>
                    <a:pt x="428625" y="109538"/>
                    <a:pt x="425767" y="116205"/>
                    <a:pt x="421958" y="120968"/>
                  </a:cubicBezTo>
                  <a:cubicBezTo>
                    <a:pt x="417195" y="125730"/>
                    <a:pt x="411480" y="127635"/>
                    <a:pt x="403860" y="127635"/>
                  </a:cubicBezTo>
                  <a:cubicBezTo>
                    <a:pt x="398145" y="127635"/>
                    <a:pt x="392430" y="126683"/>
                    <a:pt x="388620" y="123825"/>
                  </a:cubicBezTo>
                  <a:cubicBezTo>
                    <a:pt x="384810" y="120968"/>
                    <a:pt x="381000" y="118110"/>
                    <a:pt x="379095" y="113348"/>
                  </a:cubicBezTo>
                  <a:cubicBezTo>
                    <a:pt x="377190" y="108585"/>
                    <a:pt x="375285" y="103823"/>
                    <a:pt x="374333" y="98108"/>
                  </a:cubicBezTo>
                  <a:cubicBezTo>
                    <a:pt x="373380" y="92393"/>
                    <a:pt x="372428" y="86678"/>
                    <a:pt x="372428" y="80010"/>
                  </a:cubicBezTo>
                  <a:cubicBezTo>
                    <a:pt x="372428" y="74295"/>
                    <a:pt x="373380" y="67628"/>
                    <a:pt x="374333" y="62865"/>
                  </a:cubicBezTo>
                  <a:cubicBezTo>
                    <a:pt x="375285" y="57150"/>
                    <a:pt x="377190" y="52388"/>
                    <a:pt x="379095" y="47625"/>
                  </a:cubicBezTo>
                  <a:cubicBezTo>
                    <a:pt x="381000" y="42863"/>
                    <a:pt x="384810" y="40005"/>
                    <a:pt x="388620" y="37147"/>
                  </a:cubicBezTo>
                  <a:cubicBezTo>
                    <a:pt x="392430" y="34290"/>
                    <a:pt x="398145" y="33338"/>
                    <a:pt x="403860" y="33338"/>
                  </a:cubicBezTo>
                  <a:cubicBezTo>
                    <a:pt x="412433" y="33338"/>
                    <a:pt x="418148" y="35243"/>
                    <a:pt x="421958" y="40005"/>
                  </a:cubicBezTo>
                  <a:cubicBezTo>
                    <a:pt x="425767" y="44768"/>
                    <a:pt x="427673" y="50483"/>
                    <a:pt x="428625" y="58103"/>
                  </a:cubicBezTo>
                  <a:lnTo>
                    <a:pt x="468630" y="52388"/>
                  </a:lnTo>
                  <a:cubicBezTo>
                    <a:pt x="467678" y="44768"/>
                    <a:pt x="465773" y="38100"/>
                    <a:pt x="462915" y="31433"/>
                  </a:cubicBezTo>
                  <a:cubicBezTo>
                    <a:pt x="460058" y="24765"/>
                    <a:pt x="456248" y="20003"/>
                    <a:pt x="450533" y="15240"/>
                  </a:cubicBezTo>
                  <a:cubicBezTo>
                    <a:pt x="445770" y="10478"/>
                    <a:pt x="439103" y="6668"/>
                    <a:pt x="431483" y="4763"/>
                  </a:cubicBezTo>
                  <a:cubicBezTo>
                    <a:pt x="423863" y="1905"/>
                    <a:pt x="415290" y="953"/>
                    <a:pt x="404813" y="953"/>
                  </a:cubicBezTo>
                  <a:cubicBezTo>
                    <a:pt x="393383" y="953"/>
                    <a:pt x="382905" y="2858"/>
                    <a:pt x="373380" y="6668"/>
                  </a:cubicBezTo>
                  <a:cubicBezTo>
                    <a:pt x="363855" y="10478"/>
                    <a:pt x="356235" y="16193"/>
                    <a:pt x="350520" y="22860"/>
                  </a:cubicBezTo>
                  <a:cubicBezTo>
                    <a:pt x="343853" y="29528"/>
                    <a:pt x="339090" y="38100"/>
                    <a:pt x="336233" y="47625"/>
                  </a:cubicBezTo>
                  <a:cubicBezTo>
                    <a:pt x="333375" y="57150"/>
                    <a:pt x="331470" y="68580"/>
                    <a:pt x="331470" y="80010"/>
                  </a:cubicBezTo>
                  <a:cubicBezTo>
                    <a:pt x="331470" y="91440"/>
                    <a:pt x="333375" y="102870"/>
                    <a:pt x="336233" y="112395"/>
                  </a:cubicBezTo>
                  <a:cubicBezTo>
                    <a:pt x="339090" y="121920"/>
                    <a:pt x="343853" y="130493"/>
                    <a:pt x="349567" y="137160"/>
                  </a:cubicBezTo>
                  <a:cubicBezTo>
                    <a:pt x="355283" y="143828"/>
                    <a:pt x="362903" y="149543"/>
                    <a:pt x="372428" y="153353"/>
                  </a:cubicBezTo>
                  <a:cubicBezTo>
                    <a:pt x="381953" y="157163"/>
                    <a:pt x="392430" y="159068"/>
                    <a:pt x="404813" y="159068"/>
                  </a:cubicBezTo>
                  <a:cubicBezTo>
                    <a:pt x="426720" y="159068"/>
                    <a:pt x="442913" y="153353"/>
                    <a:pt x="453390" y="142875"/>
                  </a:cubicBezTo>
                  <a:cubicBezTo>
                    <a:pt x="463867" y="132398"/>
                    <a:pt x="470535" y="118110"/>
                    <a:pt x="471488" y="100013"/>
                  </a:cubicBezTo>
                  <a:lnTo>
                    <a:pt x="429578" y="100013"/>
                  </a:lnTo>
                  <a:close/>
                  <a:moveTo>
                    <a:pt x="203835" y="63818"/>
                  </a:moveTo>
                  <a:cubicBezTo>
                    <a:pt x="203835" y="59055"/>
                    <a:pt x="204788" y="55245"/>
                    <a:pt x="206692" y="51435"/>
                  </a:cubicBezTo>
                  <a:cubicBezTo>
                    <a:pt x="208598" y="47625"/>
                    <a:pt x="210502" y="43815"/>
                    <a:pt x="213360" y="40958"/>
                  </a:cubicBezTo>
                  <a:cubicBezTo>
                    <a:pt x="216217" y="38100"/>
                    <a:pt x="219075" y="35243"/>
                    <a:pt x="223838" y="34290"/>
                  </a:cubicBezTo>
                  <a:cubicBezTo>
                    <a:pt x="227648" y="32385"/>
                    <a:pt x="232410" y="31433"/>
                    <a:pt x="238125" y="31433"/>
                  </a:cubicBezTo>
                  <a:cubicBezTo>
                    <a:pt x="248602" y="31433"/>
                    <a:pt x="256223" y="34290"/>
                    <a:pt x="261938" y="40005"/>
                  </a:cubicBezTo>
                  <a:cubicBezTo>
                    <a:pt x="266700" y="45720"/>
                    <a:pt x="269558" y="53340"/>
                    <a:pt x="269558" y="63818"/>
                  </a:cubicBezTo>
                  <a:lnTo>
                    <a:pt x="203835" y="63818"/>
                  </a:lnTo>
                  <a:close/>
                  <a:moveTo>
                    <a:pt x="266700" y="108585"/>
                  </a:moveTo>
                  <a:cubicBezTo>
                    <a:pt x="263842" y="121920"/>
                    <a:pt x="254317" y="128588"/>
                    <a:pt x="239077" y="128588"/>
                  </a:cubicBezTo>
                  <a:cubicBezTo>
                    <a:pt x="227648" y="128588"/>
                    <a:pt x="219075" y="124778"/>
                    <a:pt x="213360" y="118110"/>
                  </a:cubicBezTo>
                  <a:cubicBezTo>
                    <a:pt x="207645" y="111443"/>
                    <a:pt x="204788" y="101918"/>
                    <a:pt x="203835" y="89535"/>
                  </a:cubicBezTo>
                  <a:lnTo>
                    <a:pt x="307658" y="89535"/>
                  </a:lnTo>
                  <a:lnTo>
                    <a:pt x="307658" y="73343"/>
                  </a:lnTo>
                  <a:cubicBezTo>
                    <a:pt x="307658" y="51435"/>
                    <a:pt x="301942" y="33338"/>
                    <a:pt x="290513" y="20003"/>
                  </a:cubicBezTo>
                  <a:cubicBezTo>
                    <a:pt x="279083" y="6668"/>
                    <a:pt x="261938" y="0"/>
                    <a:pt x="239077" y="0"/>
                  </a:cubicBezTo>
                  <a:cubicBezTo>
                    <a:pt x="227648" y="0"/>
                    <a:pt x="218123" y="1905"/>
                    <a:pt x="208598" y="5715"/>
                  </a:cubicBezTo>
                  <a:cubicBezTo>
                    <a:pt x="199073" y="9525"/>
                    <a:pt x="191452" y="14288"/>
                    <a:pt x="184785" y="20955"/>
                  </a:cubicBezTo>
                  <a:cubicBezTo>
                    <a:pt x="178118" y="27623"/>
                    <a:pt x="173355" y="36195"/>
                    <a:pt x="169545" y="45720"/>
                  </a:cubicBezTo>
                  <a:cubicBezTo>
                    <a:pt x="165735" y="55245"/>
                    <a:pt x="163830" y="66675"/>
                    <a:pt x="163830" y="79058"/>
                  </a:cubicBezTo>
                  <a:cubicBezTo>
                    <a:pt x="163830" y="103823"/>
                    <a:pt x="170498" y="123825"/>
                    <a:pt x="182880" y="137160"/>
                  </a:cubicBezTo>
                  <a:cubicBezTo>
                    <a:pt x="195263" y="150495"/>
                    <a:pt x="214313" y="158115"/>
                    <a:pt x="239077" y="158115"/>
                  </a:cubicBezTo>
                  <a:cubicBezTo>
                    <a:pt x="260033" y="158115"/>
                    <a:pt x="275273" y="153353"/>
                    <a:pt x="285750" y="144780"/>
                  </a:cubicBezTo>
                  <a:cubicBezTo>
                    <a:pt x="296228" y="136208"/>
                    <a:pt x="302895" y="123825"/>
                    <a:pt x="305753" y="106680"/>
                  </a:cubicBezTo>
                  <a:lnTo>
                    <a:pt x="266700" y="106680"/>
                  </a:lnTo>
                  <a:close/>
                  <a:moveTo>
                    <a:pt x="97155" y="96203"/>
                  </a:moveTo>
                  <a:cubicBezTo>
                    <a:pt x="97155" y="101918"/>
                    <a:pt x="96202" y="107633"/>
                    <a:pt x="93345" y="111443"/>
                  </a:cubicBezTo>
                  <a:cubicBezTo>
                    <a:pt x="91440" y="115253"/>
                    <a:pt x="88582" y="119063"/>
                    <a:pt x="84773" y="121920"/>
                  </a:cubicBezTo>
                  <a:cubicBezTo>
                    <a:pt x="78105" y="126683"/>
                    <a:pt x="69532" y="129540"/>
                    <a:pt x="60007" y="129540"/>
                  </a:cubicBezTo>
                  <a:cubicBezTo>
                    <a:pt x="54293" y="129540"/>
                    <a:pt x="49530" y="127635"/>
                    <a:pt x="45720" y="124778"/>
                  </a:cubicBezTo>
                  <a:cubicBezTo>
                    <a:pt x="41910" y="121920"/>
                    <a:pt x="40957" y="118110"/>
                    <a:pt x="40957" y="113348"/>
                  </a:cubicBezTo>
                  <a:cubicBezTo>
                    <a:pt x="40957" y="110490"/>
                    <a:pt x="40957" y="106680"/>
                    <a:pt x="42863" y="104775"/>
                  </a:cubicBezTo>
                  <a:cubicBezTo>
                    <a:pt x="43815" y="101918"/>
                    <a:pt x="45720" y="100013"/>
                    <a:pt x="48577" y="98108"/>
                  </a:cubicBezTo>
                  <a:cubicBezTo>
                    <a:pt x="51435" y="96203"/>
                    <a:pt x="55245" y="94298"/>
                    <a:pt x="60007" y="93345"/>
                  </a:cubicBezTo>
                  <a:cubicBezTo>
                    <a:pt x="64770" y="92393"/>
                    <a:pt x="72390" y="91440"/>
                    <a:pt x="80010" y="90488"/>
                  </a:cubicBezTo>
                  <a:lnTo>
                    <a:pt x="98107" y="89535"/>
                  </a:lnTo>
                  <a:lnTo>
                    <a:pt x="98107" y="96203"/>
                  </a:lnTo>
                  <a:close/>
                  <a:moveTo>
                    <a:pt x="98107" y="155258"/>
                  </a:moveTo>
                  <a:lnTo>
                    <a:pt x="136208" y="155258"/>
                  </a:lnTo>
                  <a:lnTo>
                    <a:pt x="136208" y="60960"/>
                  </a:lnTo>
                  <a:cubicBezTo>
                    <a:pt x="136208" y="51435"/>
                    <a:pt x="135255" y="43815"/>
                    <a:pt x="133350" y="36195"/>
                  </a:cubicBezTo>
                  <a:cubicBezTo>
                    <a:pt x="131445" y="28575"/>
                    <a:pt x="127635" y="22860"/>
                    <a:pt x="122873" y="17145"/>
                  </a:cubicBezTo>
                  <a:cubicBezTo>
                    <a:pt x="118110" y="12383"/>
                    <a:pt x="111443" y="7620"/>
                    <a:pt x="103823" y="5715"/>
                  </a:cubicBezTo>
                  <a:cubicBezTo>
                    <a:pt x="96202" y="3810"/>
                    <a:pt x="85725" y="1905"/>
                    <a:pt x="74295" y="1905"/>
                  </a:cubicBezTo>
                  <a:cubicBezTo>
                    <a:pt x="55245" y="1905"/>
                    <a:pt x="40957" y="5715"/>
                    <a:pt x="29527" y="12383"/>
                  </a:cubicBezTo>
                  <a:cubicBezTo>
                    <a:pt x="18098" y="19050"/>
                    <a:pt x="11430" y="30480"/>
                    <a:pt x="8573" y="46672"/>
                  </a:cubicBezTo>
                  <a:lnTo>
                    <a:pt x="44768" y="50483"/>
                  </a:lnTo>
                  <a:cubicBezTo>
                    <a:pt x="46673" y="38100"/>
                    <a:pt x="56198" y="32385"/>
                    <a:pt x="71438" y="32385"/>
                  </a:cubicBezTo>
                  <a:cubicBezTo>
                    <a:pt x="78105" y="32385"/>
                    <a:pt x="83820" y="34290"/>
                    <a:pt x="89535" y="37147"/>
                  </a:cubicBezTo>
                  <a:cubicBezTo>
                    <a:pt x="94298" y="40958"/>
                    <a:pt x="97155" y="46672"/>
                    <a:pt x="97155" y="56197"/>
                  </a:cubicBezTo>
                  <a:lnTo>
                    <a:pt x="97155" y="62865"/>
                  </a:lnTo>
                  <a:lnTo>
                    <a:pt x="78105" y="63818"/>
                  </a:lnTo>
                  <a:cubicBezTo>
                    <a:pt x="68580" y="63818"/>
                    <a:pt x="59055" y="64770"/>
                    <a:pt x="49530" y="66675"/>
                  </a:cubicBezTo>
                  <a:cubicBezTo>
                    <a:pt x="40005" y="68580"/>
                    <a:pt x="32385" y="70485"/>
                    <a:pt x="24765" y="74295"/>
                  </a:cubicBezTo>
                  <a:cubicBezTo>
                    <a:pt x="17145" y="78105"/>
                    <a:pt x="11430" y="82868"/>
                    <a:pt x="6668" y="89535"/>
                  </a:cubicBezTo>
                  <a:cubicBezTo>
                    <a:pt x="1905" y="96203"/>
                    <a:pt x="0" y="104775"/>
                    <a:pt x="0" y="114300"/>
                  </a:cubicBezTo>
                  <a:cubicBezTo>
                    <a:pt x="0" y="121920"/>
                    <a:pt x="952" y="128588"/>
                    <a:pt x="3810" y="134303"/>
                  </a:cubicBezTo>
                  <a:cubicBezTo>
                    <a:pt x="6668" y="140018"/>
                    <a:pt x="10477" y="144780"/>
                    <a:pt x="14288" y="148590"/>
                  </a:cubicBezTo>
                  <a:cubicBezTo>
                    <a:pt x="19050" y="152400"/>
                    <a:pt x="23813" y="155258"/>
                    <a:pt x="29527" y="156210"/>
                  </a:cubicBezTo>
                  <a:cubicBezTo>
                    <a:pt x="35243" y="157163"/>
                    <a:pt x="41910" y="159068"/>
                    <a:pt x="48577" y="159068"/>
                  </a:cubicBezTo>
                  <a:cubicBezTo>
                    <a:pt x="60007" y="159068"/>
                    <a:pt x="69532" y="157163"/>
                    <a:pt x="77152" y="152400"/>
                  </a:cubicBezTo>
                  <a:cubicBezTo>
                    <a:pt x="84773" y="147638"/>
                    <a:pt x="91440" y="142875"/>
                    <a:pt x="97155" y="136208"/>
                  </a:cubicBezTo>
                  <a:lnTo>
                    <a:pt x="97155" y="15525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7527738A-EACB-4236-B557-9E49F5EA10D6}"/>
              </a:ext>
            </a:extLst>
          </p:cNvPr>
          <p:cNvSpPr/>
          <p:nvPr userDrawn="1"/>
        </p:nvSpPr>
        <p:spPr>
          <a:xfrm>
            <a:off x="292100" y="6416265"/>
            <a:ext cx="2147637" cy="201600"/>
          </a:xfrm>
          <a:custGeom>
            <a:avLst/>
            <a:gdLst>
              <a:gd name="connsiteX0" fmla="*/ 57150 w 1227772"/>
              <a:gd name="connsiteY0" fmla="*/ 42863 h 115252"/>
              <a:gd name="connsiteX1" fmla="*/ 25718 w 1227772"/>
              <a:gd name="connsiteY1" fmla="*/ 80010 h 115252"/>
              <a:gd name="connsiteX2" fmla="*/ 20955 w 1227772"/>
              <a:gd name="connsiteY2" fmla="*/ 80010 h 115252"/>
              <a:gd name="connsiteX3" fmla="*/ 20955 w 1227772"/>
              <a:gd name="connsiteY3" fmla="*/ 4763 h 115252"/>
              <a:gd name="connsiteX4" fmla="*/ 23813 w 1227772"/>
              <a:gd name="connsiteY4" fmla="*/ 4763 h 115252"/>
              <a:gd name="connsiteX5" fmla="*/ 57150 w 1227772"/>
              <a:gd name="connsiteY5" fmla="*/ 42863 h 115252"/>
              <a:gd name="connsiteX6" fmla="*/ 70485 w 1227772"/>
              <a:gd name="connsiteY6" fmla="*/ 43815 h 115252"/>
              <a:gd name="connsiteX7" fmla="*/ 27622 w 1227772"/>
              <a:gd name="connsiteY7" fmla="*/ 0 h 115252"/>
              <a:gd name="connsiteX8" fmla="*/ 0 w 1227772"/>
              <a:gd name="connsiteY8" fmla="*/ 0 h 115252"/>
              <a:gd name="connsiteX9" fmla="*/ 0 w 1227772"/>
              <a:gd name="connsiteY9" fmla="*/ 4763 h 115252"/>
              <a:gd name="connsiteX10" fmla="*/ 9525 w 1227772"/>
              <a:gd name="connsiteY10" fmla="*/ 5715 h 115252"/>
              <a:gd name="connsiteX11" fmla="*/ 9525 w 1227772"/>
              <a:gd name="connsiteY11" fmla="*/ 80963 h 115252"/>
              <a:gd name="connsiteX12" fmla="*/ 0 w 1227772"/>
              <a:gd name="connsiteY12" fmla="*/ 81915 h 115252"/>
              <a:gd name="connsiteX13" fmla="*/ 0 w 1227772"/>
              <a:gd name="connsiteY13" fmla="*/ 86677 h 115252"/>
              <a:gd name="connsiteX14" fmla="*/ 24765 w 1227772"/>
              <a:gd name="connsiteY14" fmla="*/ 86677 h 115252"/>
              <a:gd name="connsiteX15" fmla="*/ 70485 w 1227772"/>
              <a:gd name="connsiteY15" fmla="*/ 43815 h 115252"/>
              <a:gd name="connsiteX16" fmla="*/ 116205 w 1227772"/>
              <a:gd name="connsiteY16" fmla="*/ 50483 h 115252"/>
              <a:gd name="connsiteX17" fmla="*/ 91440 w 1227772"/>
              <a:gd name="connsiteY17" fmla="*/ 50483 h 115252"/>
              <a:gd name="connsiteX18" fmla="*/ 104775 w 1227772"/>
              <a:gd name="connsiteY18" fmla="*/ 32385 h 115252"/>
              <a:gd name="connsiteX19" fmla="*/ 115253 w 1227772"/>
              <a:gd name="connsiteY19" fmla="*/ 48577 h 115252"/>
              <a:gd name="connsiteX20" fmla="*/ 115253 w 1227772"/>
              <a:gd name="connsiteY20" fmla="*/ 50483 h 115252"/>
              <a:gd name="connsiteX21" fmla="*/ 126682 w 1227772"/>
              <a:gd name="connsiteY21" fmla="*/ 57150 h 115252"/>
              <a:gd name="connsiteX22" fmla="*/ 126682 w 1227772"/>
              <a:gd name="connsiteY22" fmla="*/ 52388 h 115252"/>
              <a:gd name="connsiteX23" fmla="*/ 104775 w 1227772"/>
              <a:gd name="connsiteY23" fmla="*/ 27623 h 115252"/>
              <a:gd name="connsiteX24" fmla="*/ 79057 w 1227772"/>
              <a:gd name="connsiteY24" fmla="*/ 58102 h 115252"/>
              <a:gd name="connsiteX25" fmla="*/ 103822 w 1227772"/>
              <a:gd name="connsiteY25" fmla="*/ 86677 h 115252"/>
              <a:gd name="connsiteX26" fmla="*/ 125730 w 1227772"/>
              <a:gd name="connsiteY26" fmla="*/ 71438 h 115252"/>
              <a:gd name="connsiteX27" fmla="*/ 120968 w 1227772"/>
              <a:gd name="connsiteY27" fmla="*/ 69533 h 115252"/>
              <a:gd name="connsiteX28" fmla="*/ 106680 w 1227772"/>
              <a:gd name="connsiteY28" fmla="*/ 79058 h 115252"/>
              <a:gd name="connsiteX29" fmla="*/ 91440 w 1227772"/>
              <a:gd name="connsiteY29" fmla="*/ 56198 h 115252"/>
              <a:gd name="connsiteX30" fmla="*/ 126682 w 1227772"/>
              <a:gd name="connsiteY30" fmla="*/ 56198 h 115252"/>
              <a:gd name="connsiteX31" fmla="*/ 132397 w 1227772"/>
              <a:gd name="connsiteY31" fmla="*/ 85725 h 115252"/>
              <a:gd name="connsiteX32" fmla="*/ 159068 w 1227772"/>
              <a:gd name="connsiteY32" fmla="*/ 85725 h 115252"/>
              <a:gd name="connsiteX33" fmla="*/ 159068 w 1227772"/>
              <a:gd name="connsiteY33" fmla="*/ 80963 h 115252"/>
              <a:gd name="connsiteX34" fmla="*/ 150495 w 1227772"/>
              <a:gd name="connsiteY34" fmla="*/ 80010 h 115252"/>
              <a:gd name="connsiteX35" fmla="*/ 150495 w 1227772"/>
              <a:gd name="connsiteY35" fmla="*/ 0 h 115252"/>
              <a:gd name="connsiteX36" fmla="*/ 131445 w 1227772"/>
              <a:gd name="connsiteY36" fmla="*/ 0 h 115252"/>
              <a:gd name="connsiteX37" fmla="*/ 131445 w 1227772"/>
              <a:gd name="connsiteY37" fmla="*/ 4763 h 115252"/>
              <a:gd name="connsiteX38" fmla="*/ 139065 w 1227772"/>
              <a:gd name="connsiteY38" fmla="*/ 5715 h 115252"/>
              <a:gd name="connsiteX39" fmla="*/ 139065 w 1227772"/>
              <a:gd name="connsiteY39" fmla="*/ 80010 h 115252"/>
              <a:gd name="connsiteX40" fmla="*/ 131445 w 1227772"/>
              <a:gd name="connsiteY40" fmla="*/ 80963 h 115252"/>
              <a:gd name="connsiteX41" fmla="*/ 131445 w 1227772"/>
              <a:gd name="connsiteY41" fmla="*/ 85725 h 115252"/>
              <a:gd name="connsiteX42" fmla="*/ 185738 w 1227772"/>
              <a:gd name="connsiteY42" fmla="*/ 12383 h 115252"/>
              <a:gd name="connsiteX43" fmla="*/ 178118 w 1227772"/>
              <a:gd name="connsiteY43" fmla="*/ 5715 h 115252"/>
              <a:gd name="connsiteX44" fmla="*/ 171450 w 1227772"/>
              <a:gd name="connsiteY44" fmla="*/ 12383 h 115252"/>
              <a:gd name="connsiteX45" fmla="*/ 178118 w 1227772"/>
              <a:gd name="connsiteY45" fmla="*/ 19050 h 115252"/>
              <a:gd name="connsiteX46" fmla="*/ 185738 w 1227772"/>
              <a:gd name="connsiteY46" fmla="*/ 12383 h 115252"/>
              <a:gd name="connsiteX47" fmla="*/ 166688 w 1227772"/>
              <a:gd name="connsiteY47" fmla="*/ 85725 h 115252"/>
              <a:gd name="connsiteX48" fmla="*/ 194310 w 1227772"/>
              <a:gd name="connsiteY48" fmla="*/ 85725 h 115252"/>
              <a:gd name="connsiteX49" fmla="*/ 194310 w 1227772"/>
              <a:gd name="connsiteY49" fmla="*/ 80963 h 115252"/>
              <a:gd name="connsiteX50" fmla="*/ 185738 w 1227772"/>
              <a:gd name="connsiteY50" fmla="*/ 80010 h 115252"/>
              <a:gd name="connsiteX51" fmla="*/ 185738 w 1227772"/>
              <a:gd name="connsiteY51" fmla="*/ 28575 h 115252"/>
              <a:gd name="connsiteX52" fmla="*/ 166688 w 1227772"/>
              <a:gd name="connsiteY52" fmla="*/ 28575 h 115252"/>
              <a:gd name="connsiteX53" fmla="*/ 166688 w 1227772"/>
              <a:gd name="connsiteY53" fmla="*/ 33338 h 115252"/>
              <a:gd name="connsiteX54" fmla="*/ 175260 w 1227772"/>
              <a:gd name="connsiteY54" fmla="*/ 34290 h 115252"/>
              <a:gd name="connsiteX55" fmla="*/ 175260 w 1227772"/>
              <a:gd name="connsiteY55" fmla="*/ 80963 h 115252"/>
              <a:gd name="connsiteX56" fmla="*/ 166688 w 1227772"/>
              <a:gd name="connsiteY56" fmla="*/ 81915 h 115252"/>
              <a:gd name="connsiteX57" fmla="*/ 166688 w 1227772"/>
              <a:gd name="connsiteY57" fmla="*/ 85725 h 115252"/>
              <a:gd name="connsiteX58" fmla="*/ 244793 w 1227772"/>
              <a:gd name="connsiteY58" fmla="*/ 33338 h 115252"/>
              <a:gd name="connsiteX59" fmla="*/ 250507 w 1227772"/>
              <a:gd name="connsiteY59" fmla="*/ 33338 h 115252"/>
              <a:gd name="connsiteX60" fmla="*/ 250507 w 1227772"/>
              <a:gd name="connsiteY60" fmla="*/ 28575 h 115252"/>
              <a:gd name="connsiteX61" fmla="*/ 230505 w 1227772"/>
              <a:gd name="connsiteY61" fmla="*/ 28575 h 115252"/>
              <a:gd name="connsiteX62" fmla="*/ 230505 w 1227772"/>
              <a:gd name="connsiteY62" fmla="*/ 33338 h 115252"/>
              <a:gd name="connsiteX63" fmla="*/ 238125 w 1227772"/>
              <a:gd name="connsiteY63" fmla="*/ 33338 h 115252"/>
              <a:gd name="connsiteX64" fmla="*/ 224790 w 1227772"/>
              <a:gd name="connsiteY64" fmla="*/ 73342 h 115252"/>
              <a:gd name="connsiteX65" fmla="*/ 211455 w 1227772"/>
              <a:gd name="connsiteY65" fmla="*/ 33338 h 115252"/>
              <a:gd name="connsiteX66" fmla="*/ 219075 w 1227772"/>
              <a:gd name="connsiteY66" fmla="*/ 33338 h 115252"/>
              <a:gd name="connsiteX67" fmla="*/ 219075 w 1227772"/>
              <a:gd name="connsiteY67" fmla="*/ 28575 h 115252"/>
              <a:gd name="connsiteX68" fmla="*/ 194310 w 1227772"/>
              <a:gd name="connsiteY68" fmla="*/ 28575 h 115252"/>
              <a:gd name="connsiteX69" fmla="*/ 194310 w 1227772"/>
              <a:gd name="connsiteY69" fmla="*/ 33338 h 115252"/>
              <a:gd name="connsiteX70" fmla="*/ 199072 w 1227772"/>
              <a:gd name="connsiteY70" fmla="*/ 33338 h 115252"/>
              <a:gd name="connsiteX71" fmla="*/ 217170 w 1227772"/>
              <a:gd name="connsiteY71" fmla="*/ 85725 h 115252"/>
              <a:gd name="connsiteX72" fmla="*/ 225743 w 1227772"/>
              <a:gd name="connsiteY72" fmla="*/ 85725 h 115252"/>
              <a:gd name="connsiteX73" fmla="*/ 244793 w 1227772"/>
              <a:gd name="connsiteY73" fmla="*/ 33338 h 115252"/>
              <a:gd name="connsiteX74" fmla="*/ 289560 w 1227772"/>
              <a:gd name="connsiteY74" fmla="*/ 50483 h 115252"/>
              <a:gd name="connsiteX75" fmla="*/ 264795 w 1227772"/>
              <a:gd name="connsiteY75" fmla="*/ 50483 h 115252"/>
              <a:gd name="connsiteX76" fmla="*/ 278130 w 1227772"/>
              <a:gd name="connsiteY76" fmla="*/ 32385 h 115252"/>
              <a:gd name="connsiteX77" fmla="*/ 288607 w 1227772"/>
              <a:gd name="connsiteY77" fmla="*/ 48577 h 115252"/>
              <a:gd name="connsiteX78" fmla="*/ 288607 w 1227772"/>
              <a:gd name="connsiteY78" fmla="*/ 50483 h 115252"/>
              <a:gd name="connsiteX79" fmla="*/ 300038 w 1227772"/>
              <a:gd name="connsiteY79" fmla="*/ 57150 h 115252"/>
              <a:gd name="connsiteX80" fmla="*/ 300038 w 1227772"/>
              <a:gd name="connsiteY80" fmla="*/ 52388 h 115252"/>
              <a:gd name="connsiteX81" fmla="*/ 278130 w 1227772"/>
              <a:gd name="connsiteY81" fmla="*/ 27623 h 115252"/>
              <a:gd name="connsiteX82" fmla="*/ 252413 w 1227772"/>
              <a:gd name="connsiteY82" fmla="*/ 58102 h 115252"/>
              <a:gd name="connsiteX83" fmla="*/ 277178 w 1227772"/>
              <a:gd name="connsiteY83" fmla="*/ 86677 h 115252"/>
              <a:gd name="connsiteX84" fmla="*/ 299085 w 1227772"/>
              <a:gd name="connsiteY84" fmla="*/ 71438 h 115252"/>
              <a:gd name="connsiteX85" fmla="*/ 294322 w 1227772"/>
              <a:gd name="connsiteY85" fmla="*/ 69533 h 115252"/>
              <a:gd name="connsiteX86" fmla="*/ 280035 w 1227772"/>
              <a:gd name="connsiteY86" fmla="*/ 79058 h 115252"/>
              <a:gd name="connsiteX87" fmla="*/ 264795 w 1227772"/>
              <a:gd name="connsiteY87" fmla="*/ 56198 h 115252"/>
              <a:gd name="connsiteX88" fmla="*/ 300038 w 1227772"/>
              <a:gd name="connsiteY88" fmla="*/ 56198 h 115252"/>
              <a:gd name="connsiteX89" fmla="*/ 352425 w 1227772"/>
              <a:gd name="connsiteY89" fmla="*/ 38100 h 115252"/>
              <a:gd name="connsiteX90" fmla="*/ 340995 w 1227772"/>
              <a:gd name="connsiteY90" fmla="*/ 27623 h 115252"/>
              <a:gd name="connsiteX91" fmla="*/ 324803 w 1227772"/>
              <a:gd name="connsiteY91" fmla="*/ 38100 h 115252"/>
              <a:gd name="connsiteX92" fmla="*/ 323850 w 1227772"/>
              <a:gd name="connsiteY92" fmla="*/ 28575 h 115252"/>
              <a:gd name="connsiteX93" fmla="*/ 307657 w 1227772"/>
              <a:gd name="connsiteY93" fmla="*/ 28575 h 115252"/>
              <a:gd name="connsiteX94" fmla="*/ 307657 w 1227772"/>
              <a:gd name="connsiteY94" fmla="*/ 33338 h 115252"/>
              <a:gd name="connsiteX95" fmla="*/ 315278 w 1227772"/>
              <a:gd name="connsiteY95" fmla="*/ 34290 h 115252"/>
              <a:gd name="connsiteX96" fmla="*/ 315278 w 1227772"/>
              <a:gd name="connsiteY96" fmla="*/ 80963 h 115252"/>
              <a:gd name="connsiteX97" fmla="*/ 307657 w 1227772"/>
              <a:gd name="connsiteY97" fmla="*/ 81915 h 115252"/>
              <a:gd name="connsiteX98" fmla="*/ 307657 w 1227772"/>
              <a:gd name="connsiteY98" fmla="*/ 86677 h 115252"/>
              <a:gd name="connsiteX99" fmla="*/ 338138 w 1227772"/>
              <a:gd name="connsiteY99" fmla="*/ 86677 h 115252"/>
              <a:gd name="connsiteX100" fmla="*/ 338138 w 1227772"/>
              <a:gd name="connsiteY100" fmla="*/ 81915 h 115252"/>
              <a:gd name="connsiteX101" fmla="*/ 325755 w 1227772"/>
              <a:gd name="connsiteY101" fmla="*/ 80963 h 115252"/>
              <a:gd name="connsiteX102" fmla="*/ 325755 w 1227772"/>
              <a:gd name="connsiteY102" fmla="*/ 49530 h 115252"/>
              <a:gd name="connsiteX103" fmla="*/ 337185 w 1227772"/>
              <a:gd name="connsiteY103" fmla="*/ 35242 h 115252"/>
              <a:gd name="connsiteX104" fmla="*/ 340995 w 1227772"/>
              <a:gd name="connsiteY104" fmla="*/ 38100 h 115252"/>
              <a:gd name="connsiteX105" fmla="*/ 340995 w 1227772"/>
              <a:gd name="connsiteY105" fmla="*/ 39052 h 115252"/>
              <a:gd name="connsiteX106" fmla="*/ 337185 w 1227772"/>
              <a:gd name="connsiteY106" fmla="*/ 40958 h 115252"/>
              <a:gd name="connsiteX107" fmla="*/ 344805 w 1227772"/>
              <a:gd name="connsiteY107" fmla="*/ 48577 h 115252"/>
              <a:gd name="connsiteX108" fmla="*/ 352425 w 1227772"/>
              <a:gd name="connsiteY108" fmla="*/ 38100 h 115252"/>
              <a:gd name="connsiteX109" fmla="*/ 378143 w 1227772"/>
              <a:gd name="connsiteY109" fmla="*/ 12383 h 115252"/>
              <a:gd name="connsiteX110" fmla="*/ 370522 w 1227772"/>
              <a:gd name="connsiteY110" fmla="*/ 5715 h 115252"/>
              <a:gd name="connsiteX111" fmla="*/ 363855 w 1227772"/>
              <a:gd name="connsiteY111" fmla="*/ 12383 h 115252"/>
              <a:gd name="connsiteX112" fmla="*/ 370522 w 1227772"/>
              <a:gd name="connsiteY112" fmla="*/ 19050 h 115252"/>
              <a:gd name="connsiteX113" fmla="*/ 378143 w 1227772"/>
              <a:gd name="connsiteY113" fmla="*/ 12383 h 115252"/>
              <a:gd name="connsiteX114" fmla="*/ 358140 w 1227772"/>
              <a:gd name="connsiteY114" fmla="*/ 85725 h 115252"/>
              <a:gd name="connsiteX115" fmla="*/ 385763 w 1227772"/>
              <a:gd name="connsiteY115" fmla="*/ 85725 h 115252"/>
              <a:gd name="connsiteX116" fmla="*/ 385763 w 1227772"/>
              <a:gd name="connsiteY116" fmla="*/ 80963 h 115252"/>
              <a:gd name="connsiteX117" fmla="*/ 377190 w 1227772"/>
              <a:gd name="connsiteY117" fmla="*/ 80010 h 115252"/>
              <a:gd name="connsiteX118" fmla="*/ 377190 w 1227772"/>
              <a:gd name="connsiteY118" fmla="*/ 28575 h 115252"/>
              <a:gd name="connsiteX119" fmla="*/ 358140 w 1227772"/>
              <a:gd name="connsiteY119" fmla="*/ 28575 h 115252"/>
              <a:gd name="connsiteX120" fmla="*/ 358140 w 1227772"/>
              <a:gd name="connsiteY120" fmla="*/ 33338 h 115252"/>
              <a:gd name="connsiteX121" fmla="*/ 366713 w 1227772"/>
              <a:gd name="connsiteY121" fmla="*/ 34290 h 115252"/>
              <a:gd name="connsiteX122" fmla="*/ 366713 w 1227772"/>
              <a:gd name="connsiteY122" fmla="*/ 80963 h 115252"/>
              <a:gd name="connsiteX123" fmla="*/ 358140 w 1227772"/>
              <a:gd name="connsiteY123" fmla="*/ 81915 h 115252"/>
              <a:gd name="connsiteX124" fmla="*/ 358140 w 1227772"/>
              <a:gd name="connsiteY124" fmla="*/ 85725 h 115252"/>
              <a:gd name="connsiteX125" fmla="*/ 429578 w 1227772"/>
              <a:gd name="connsiteY125" fmla="*/ 85725 h 115252"/>
              <a:gd name="connsiteX126" fmla="*/ 455295 w 1227772"/>
              <a:gd name="connsiteY126" fmla="*/ 85725 h 115252"/>
              <a:gd name="connsiteX127" fmla="*/ 455295 w 1227772"/>
              <a:gd name="connsiteY127" fmla="*/ 80963 h 115252"/>
              <a:gd name="connsiteX128" fmla="*/ 447675 w 1227772"/>
              <a:gd name="connsiteY128" fmla="*/ 80010 h 115252"/>
              <a:gd name="connsiteX129" fmla="*/ 447675 w 1227772"/>
              <a:gd name="connsiteY129" fmla="*/ 46673 h 115252"/>
              <a:gd name="connsiteX130" fmla="*/ 430530 w 1227772"/>
              <a:gd name="connsiteY130" fmla="*/ 27623 h 115252"/>
              <a:gd name="connsiteX131" fmla="*/ 410528 w 1227772"/>
              <a:gd name="connsiteY131" fmla="*/ 38100 h 115252"/>
              <a:gd name="connsiteX132" fmla="*/ 409575 w 1227772"/>
              <a:gd name="connsiteY132" fmla="*/ 28575 h 115252"/>
              <a:gd name="connsiteX133" fmla="*/ 393382 w 1227772"/>
              <a:gd name="connsiteY133" fmla="*/ 28575 h 115252"/>
              <a:gd name="connsiteX134" fmla="*/ 393382 w 1227772"/>
              <a:gd name="connsiteY134" fmla="*/ 33338 h 115252"/>
              <a:gd name="connsiteX135" fmla="*/ 401003 w 1227772"/>
              <a:gd name="connsiteY135" fmla="*/ 34290 h 115252"/>
              <a:gd name="connsiteX136" fmla="*/ 401003 w 1227772"/>
              <a:gd name="connsiteY136" fmla="*/ 80963 h 115252"/>
              <a:gd name="connsiteX137" fmla="*/ 393382 w 1227772"/>
              <a:gd name="connsiteY137" fmla="*/ 81915 h 115252"/>
              <a:gd name="connsiteX138" fmla="*/ 393382 w 1227772"/>
              <a:gd name="connsiteY138" fmla="*/ 86677 h 115252"/>
              <a:gd name="connsiteX139" fmla="*/ 419100 w 1227772"/>
              <a:gd name="connsiteY139" fmla="*/ 86677 h 115252"/>
              <a:gd name="connsiteX140" fmla="*/ 419100 w 1227772"/>
              <a:gd name="connsiteY140" fmla="*/ 81915 h 115252"/>
              <a:gd name="connsiteX141" fmla="*/ 411480 w 1227772"/>
              <a:gd name="connsiteY141" fmla="*/ 80963 h 115252"/>
              <a:gd name="connsiteX142" fmla="*/ 411480 w 1227772"/>
              <a:gd name="connsiteY142" fmla="*/ 50483 h 115252"/>
              <a:gd name="connsiteX143" fmla="*/ 425768 w 1227772"/>
              <a:gd name="connsiteY143" fmla="*/ 36195 h 115252"/>
              <a:gd name="connsiteX144" fmla="*/ 436245 w 1227772"/>
              <a:gd name="connsiteY144" fmla="*/ 48577 h 115252"/>
              <a:gd name="connsiteX145" fmla="*/ 436245 w 1227772"/>
              <a:gd name="connsiteY145" fmla="*/ 81915 h 115252"/>
              <a:gd name="connsiteX146" fmla="*/ 428625 w 1227772"/>
              <a:gd name="connsiteY146" fmla="*/ 82867 h 115252"/>
              <a:gd name="connsiteX147" fmla="*/ 428625 w 1227772"/>
              <a:gd name="connsiteY147" fmla="*/ 85725 h 115252"/>
              <a:gd name="connsiteX148" fmla="*/ 484822 w 1227772"/>
              <a:gd name="connsiteY148" fmla="*/ 87630 h 115252"/>
              <a:gd name="connsiteX149" fmla="*/ 501015 w 1227772"/>
              <a:gd name="connsiteY149" fmla="*/ 96202 h 115252"/>
              <a:gd name="connsiteX150" fmla="*/ 484822 w 1227772"/>
              <a:gd name="connsiteY150" fmla="*/ 107633 h 115252"/>
              <a:gd name="connsiteX151" fmla="*/ 466725 w 1227772"/>
              <a:gd name="connsiteY151" fmla="*/ 97155 h 115252"/>
              <a:gd name="connsiteX152" fmla="*/ 469582 w 1227772"/>
              <a:gd name="connsiteY152" fmla="*/ 87630 h 115252"/>
              <a:gd name="connsiteX153" fmla="*/ 484822 w 1227772"/>
              <a:gd name="connsiteY153" fmla="*/ 87630 h 115252"/>
              <a:gd name="connsiteX154" fmla="*/ 471488 w 1227772"/>
              <a:gd name="connsiteY154" fmla="*/ 46673 h 115252"/>
              <a:gd name="connsiteX155" fmla="*/ 481965 w 1227772"/>
              <a:gd name="connsiteY155" fmla="*/ 31433 h 115252"/>
              <a:gd name="connsiteX156" fmla="*/ 492443 w 1227772"/>
              <a:gd name="connsiteY156" fmla="*/ 46673 h 115252"/>
              <a:gd name="connsiteX157" fmla="*/ 481965 w 1227772"/>
              <a:gd name="connsiteY157" fmla="*/ 62865 h 115252"/>
              <a:gd name="connsiteX158" fmla="*/ 471488 w 1227772"/>
              <a:gd name="connsiteY158" fmla="*/ 46673 h 115252"/>
              <a:gd name="connsiteX159" fmla="*/ 471488 w 1227772"/>
              <a:gd name="connsiteY159" fmla="*/ 74295 h 115252"/>
              <a:gd name="connsiteX160" fmla="*/ 477203 w 1227772"/>
              <a:gd name="connsiteY160" fmla="*/ 67627 h 115252"/>
              <a:gd name="connsiteX161" fmla="*/ 483870 w 1227772"/>
              <a:gd name="connsiteY161" fmla="*/ 68580 h 115252"/>
              <a:gd name="connsiteX162" fmla="*/ 504825 w 1227772"/>
              <a:gd name="connsiteY162" fmla="*/ 47625 h 115252"/>
              <a:gd name="connsiteX163" fmla="*/ 499110 w 1227772"/>
              <a:gd name="connsiteY163" fmla="*/ 33338 h 115252"/>
              <a:gd name="connsiteX164" fmla="*/ 509588 w 1227772"/>
              <a:gd name="connsiteY164" fmla="*/ 31433 h 115252"/>
              <a:gd name="connsiteX165" fmla="*/ 509588 w 1227772"/>
              <a:gd name="connsiteY165" fmla="*/ 24765 h 115252"/>
              <a:gd name="connsiteX166" fmla="*/ 505778 w 1227772"/>
              <a:gd name="connsiteY166" fmla="*/ 23813 h 115252"/>
              <a:gd name="connsiteX167" fmla="*/ 495300 w 1227772"/>
              <a:gd name="connsiteY167" fmla="*/ 29527 h 115252"/>
              <a:gd name="connsiteX168" fmla="*/ 482918 w 1227772"/>
              <a:gd name="connsiteY168" fmla="*/ 26670 h 115252"/>
              <a:gd name="connsiteX169" fmla="*/ 460057 w 1227772"/>
              <a:gd name="connsiteY169" fmla="*/ 48577 h 115252"/>
              <a:gd name="connsiteX170" fmla="*/ 470535 w 1227772"/>
              <a:gd name="connsiteY170" fmla="*/ 66675 h 115252"/>
              <a:gd name="connsiteX171" fmla="*/ 460057 w 1227772"/>
              <a:gd name="connsiteY171" fmla="*/ 80010 h 115252"/>
              <a:gd name="connsiteX172" fmla="*/ 463868 w 1227772"/>
              <a:gd name="connsiteY172" fmla="*/ 86677 h 115252"/>
              <a:gd name="connsiteX173" fmla="*/ 456247 w 1227772"/>
              <a:gd name="connsiteY173" fmla="*/ 100965 h 115252"/>
              <a:gd name="connsiteX174" fmla="*/ 481013 w 1227772"/>
              <a:gd name="connsiteY174" fmla="*/ 115252 h 115252"/>
              <a:gd name="connsiteX175" fmla="*/ 508635 w 1227772"/>
              <a:gd name="connsiteY175" fmla="*/ 95250 h 115252"/>
              <a:gd name="connsiteX176" fmla="*/ 485775 w 1227772"/>
              <a:gd name="connsiteY176" fmla="*/ 78105 h 115252"/>
              <a:gd name="connsiteX177" fmla="*/ 475297 w 1227772"/>
              <a:gd name="connsiteY177" fmla="*/ 78105 h 115252"/>
              <a:gd name="connsiteX178" fmla="*/ 471488 w 1227772"/>
              <a:gd name="connsiteY178" fmla="*/ 74295 h 115252"/>
              <a:gd name="connsiteX179" fmla="*/ 572453 w 1227772"/>
              <a:gd name="connsiteY179" fmla="*/ 69533 h 115252"/>
              <a:gd name="connsiteX180" fmla="*/ 561022 w 1227772"/>
              <a:gd name="connsiteY180" fmla="*/ 80010 h 115252"/>
              <a:gd name="connsiteX181" fmla="*/ 553403 w 1227772"/>
              <a:gd name="connsiteY181" fmla="*/ 70485 h 115252"/>
              <a:gd name="connsiteX182" fmla="*/ 566738 w 1227772"/>
              <a:gd name="connsiteY182" fmla="*/ 59055 h 115252"/>
              <a:gd name="connsiteX183" fmla="*/ 572453 w 1227772"/>
              <a:gd name="connsiteY183" fmla="*/ 59055 h 115252"/>
              <a:gd name="connsiteX184" fmla="*/ 572453 w 1227772"/>
              <a:gd name="connsiteY184" fmla="*/ 69533 h 115252"/>
              <a:gd name="connsiteX185" fmla="*/ 583882 w 1227772"/>
              <a:gd name="connsiteY185" fmla="*/ 86677 h 115252"/>
              <a:gd name="connsiteX186" fmla="*/ 592455 w 1227772"/>
              <a:gd name="connsiteY186" fmla="*/ 84773 h 115252"/>
              <a:gd name="connsiteX187" fmla="*/ 591503 w 1227772"/>
              <a:gd name="connsiteY187" fmla="*/ 80963 h 115252"/>
              <a:gd name="connsiteX188" fmla="*/ 587693 w 1227772"/>
              <a:gd name="connsiteY188" fmla="*/ 81915 h 115252"/>
              <a:gd name="connsiteX189" fmla="*/ 583882 w 1227772"/>
              <a:gd name="connsiteY189" fmla="*/ 75248 h 115252"/>
              <a:gd name="connsiteX190" fmla="*/ 583882 w 1227772"/>
              <a:gd name="connsiteY190" fmla="*/ 49530 h 115252"/>
              <a:gd name="connsiteX191" fmla="*/ 563880 w 1227772"/>
              <a:gd name="connsiteY191" fmla="*/ 27623 h 115252"/>
              <a:gd name="connsiteX192" fmla="*/ 544830 w 1227772"/>
              <a:gd name="connsiteY192" fmla="*/ 41910 h 115252"/>
              <a:gd name="connsiteX193" fmla="*/ 551497 w 1227772"/>
              <a:gd name="connsiteY193" fmla="*/ 48577 h 115252"/>
              <a:gd name="connsiteX194" fmla="*/ 558165 w 1227772"/>
              <a:gd name="connsiteY194" fmla="*/ 42863 h 115252"/>
              <a:gd name="connsiteX195" fmla="*/ 557213 w 1227772"/>
              <a:gd name="connsiteY195" fmla="*/ 39052 h 115252"/>
              <a:gd name="connsiteX196" fmla="*/ 552450 w 1227772"/>
              <a:gd name="connsiteY196" fmla="*/ 39052 h 115252"/>
              <a:gd name="connsiteX197" fmla="*/ 552450 w 1227772"/>
              <a:gd name="connsiteY197" fmla="*/ 37148 h 115252"/>
              <a:gd name="connsiteX198" fmla="*/ 561975 w 1227772"/>
              <a:gd name="connsiteY198" fmla="*/ 32385 h 115252"/>
              <a:gd name="connsiteX199" fmla="*/ 573405 w 1227772"/>
              <a:gd name="connsiteY199" fmla="*/ 47625 h 115252"/>
              <a:gd name="connsiteX200" fmla="*/ 573405 w 1227772"/>
              <a:gd name="connsiteY200" fmla="*/ 55245 h 115252"/>
              <a:gd name="connsiteX201" fmla="*/ 565785 w 1227772"/>
              <a:gd name="connsiteY201" fmla="*/ 55245 h 115252"/>
              <a:gd name="connsiteX202" fmla="*/ 541972 w 1227772"/>
              <a:gd name="connsiteY202" fmla="*/ 71438 h 115252"/>
              <a:gd name="connsiteX203" fmla="*/ 557213 w 1227772"/>
              <a:gd name="connsiteY203" fmla="*/ 85725 h 115252"/>
              <a:gd name="connsiteX204" fmla="*/ 573405 w 1227772"/>
              <a:gd name="connsiteY204" fmla="*/ 77152 h 115252"/>
              <a:gd name="connsiteX205" fmla="*/ 583882 w 1227772"/>
              <a:gd name="connsiteY205" fmla="*/ 86677 h 115252"/>
              <a:gd name="connsiteX206" fmla="*/ 665797 w 1227772"/>
              <a:gd name="connsiteY206" fmla="*/ 57150 h 115252"/>
              <a:gd name="connsiteX207" fmla="*/ 652463 w 1227772"/>
              <a:gd name="connsiteY207" fmla="*/ 80963 h 115252"/>
              <a:gd name="connsiteX208" fmla="*/ 638175 w 1227772"/>
              <a:gd name="connsiteY208" fmla="*/ 66675 h 115252"/>
              <a:gd name="connsiteX209" fmla="*/ 638175 w 1227772"/>
              <a:gd name="connsiteY209" fmla="*/ 49530 h 115252"/>
              <a:gd name="connsiteX210" fmla="*/ 652463 w 1227772"/>
              <a:gd name="connsiteY210" fmla="*/ 34290 h 115252"/>
              <a:gd name="connsiteX211" fmla="*/ 665797 w 1227772"/>
              <a:gd name="connsiteY211" fmla="*/ 57150 h 115252"/>
              <a:gd name="connsiteX212" fmla="*/ 677228 w 1227772"/>
              <a:gd name="connsiteY212" fmla="*/ 56198 h 115252"/>
              <a:gd name="connsiteX213" fmla="*/ 656272 w 1227772"/>
              <a:gd name="connsiteY213" fmla="*/ 26670 h 115252"/>
              <a:gd name="connsiteX214" fmla="*/ 638175 w 1227772"/>
              <a:gd name="connsiteY214" fmla="*/ 36195 h 115252"/>
              <a:gd name="connsiteX215" fmla="*/ 638175 w 1227772"/>
              <a:gd name="connsiteY215" fmla="*/ 0 h 115252"/>
              <a:gd name="connsiteX216" fmla="*/ 620078 w 1227772"/>
              <a:gd name="connsiteY216" fmla="*/ 0 h 115252"/>
              <a:gd name="connsiteX217" fmla="*/ 620078 w 1227772"/>
              <a:gd name="connsiteY217" fmla="*/ 4763 h 115252"/>
              <a:gd name="connsiteX218" fmla="*/ 627697 w 1227772"/>
              <a:gd name="connsiteY218" fmla="*/ 5715 h 115252"/>
              <a:gd name="connsiteX219" fmla="*/ 627697 w 1227772"/>
              <a:gd name="connsiteY219" fmla="*/ 86677 h 115252"/>
              <a:gd name="connsiteX220" fmla="*/ 631507 w 1227772"/>
              <a:gd name="connsiteY220" fmla="*/ 86677 h 115252"/>
              <a:gd name="connsiteX221" fmla="*/ 636270 w 1227772"/>
              <a:gd name="connsiteY221" fmla="*/ 80010 h 115252"/>
              <a:gd name="connsiteX222" fmla="*/ 653415 w 1227772"/>
              <a:gd name="connsiteY222" fmla="*/ 86677 h 115252"/>
              <a:gd name="connsiteX223" fmla="*/ 677228 w 1227772"/>
              <a:gd name="connsiteY223" fmla="*/ 56198 h 115252"/>
              <a:gd name="connsiteX224" fmla="*/ 722947 w 1227772"/>
              <a:gd name="connsiteY224" fmla="*/ 50483 h 115252"/>
              <a:gd name="connsiteX225" fmla="*/ 698182 w 1227772"/>
              <a:gd name="connsiteY225" fmla="*/ 50483 h 115252"/>
              <a:gd name="connsiteX226" fmla="*/ 711518 w 1227772"/>
              <a:gd name="connsiteY226" fmla="*/ 32385 h 115252"/>
              <a:gd name="connsiteX227" fmla="*/ 721995 w 1227772"/>
              <a:gd name="connsiteY227" fmla="*/ 48577 h 115252"/>
              <a:gd name="connsiteX228" fmla="*/ 721995 w 1227772"/>
              <a:gd name="connsiteY228" fmla="*/ 50483 h 115252"/>
              <a:gd name="connsiteX229" fmla="*/ 733425 w 1227772"/>
              <a:gd name="connsiteY229" fmla="*/ 57150 h 115252"/>
              <a:gd name="connsiteX230" fmla="*/ 733425 w 1227772"/>
              <a:gd name="connsiteY230" fmla="*/ 52388 h 115252"/>
              <a:gd name="connsiteX231" fmla="*/ 711518 w 1227772"/>
              <a:gd name="connsiteY231" fmla="*/ 27623 h 115252"/>
              <a:gd name="connsiteX232" fmla="*/ 685800 w 1227772"/>
              <a:gd name="connsiteY232" fmla="*/ 58102 h 115252"/>
              <a:gd name="connsiteX233" fmla="*/ 710565 w 1227772"/>
              <a:gd name="connsiteY233" fmla="*/ 86677 h 115252"/>
              <a:gd name="connsiteX234" fmla="*/ 732472 w 1227772"/>
              <a:gd name="connsiteY234" fmla="*/ 71438 h 115252"/>
              <a:gd name="connsiteX235" fmla="*/ 727710 w 1227772"/>
              <a:gd name="connsiteY235" fmla="*/ 69533 h 115252"/>
              <a:gd name="connsiteX236" fmla="*/ 713422 w 1227772"/>
              <a:gd name="connsiteY236" fmla="*/ 79058 h 115252"/>
              <a:gd name="connsiteX237" fmla="*/ 698182 w 1227772"/>
              <a:gd name="connsiteY237" fmla="*/ 56198 h 115252"/>
              <a:gd name="connsiteX238" fmla="*/ 733425 w 1227772"/>
              <a:gd name="connsiteY238" fmla="*/ 56198 h 115252"/>
              <a:gd name="connsiteX239" fmla="*/ 815340 w 1227772"/>
              <a:gd name="connsiteY239" fmla="*/ 72390 h 115252"/>
              <a:gd name="connsiteX240" fmla="*/ 810578 w 1227772"/>
              <a:gd name="connsiteY240" fmla="*/ 71438 h 115252"/>
              <a:gd name="connsiteX241" fmla="*/ 802005 w 1227772"/>
              <a:gd name="connsiteY241" fmla="*/ 80963 h 115252"/>
              <a:gd name="connsiteX242" fmla="*/ 796290 w 1227772"/>
              <a:gd name="connsiteY242" fmla="*/ 72390 h 115252"/>
              <a:gd name="connsiteX243" fmla="*/ 796290 w 1227772"/>
              <a:gd name="connsiteY243" fmla="*/ 35242 h 115252"/>
              <a:gd name="connsiteX244" fmla="*/ 808672 w 1227772"/>
              <a:gd name="connsiteY244" fmla="*/ 35242 h 115252"/>
              <a:gd name="connsiteX245" fmla="*/ 808672 w 1227772"/>
              <a:gd name="connsiteY245" fmla="*/ 28575 h 115252"/>
              <a:gd name="connsiteX246" fmla="*/ 796290 w 1227772"/>
              <a:gd name="connsiteY246" fmla="*/ 28575 h 115252"/>
              <a:gd name="connsiteX247" fmla="*/ 796290 w 1227772"/>
              <a:gd name="connsiteY247" fmla="*/ 11430 h 115252"/>
              <a:gd name="connsiteX248" fmla="*/ 793432 w 1227772"/>
              <a:gd name="connsiteY248" fmla="*/ 11430 h 115252"/>
              <a:gd name="connsiteX249" fmla="*/ 785813 w 1227772"/>
              <a:gd name="connsiteY249" fmla="*/ 13335 h 115252"/>
              <a:gd name="connsiteX250" fmla="*/ 785813 w 1227772"/>
              <a:gd name="connsiteY250" fmla="*/ 28575 h 115252"/>
              <a:gd name="connsiteX251" fmla="*/ 759143 w 1227772"/>
              <a:gd name="connsiteY251" fmla="*/ 28575 h 115252"/>
              <a:gd name="connsiteX252" fmla="*/ 759143 w 1227772"/>
              <a:gd name="connsiteY252" fmla="*/ 11430 h 115252"/>
              <a:gd name="connsiteX253" fmla="*/ 756285 w 1227772"/>
              <a:gd name="connsiteY253" fmla="*/ 11430 h 115252"/>
              <a:gd name="connsiteX254" fmla="*/ 748665 w 1227772"/>
              <a:gd name="connsiteY254" fmla="*/ 13335 h 115252"/>
              <a:gd name="connsiteX255" fmla="*/ 748665 w 1227772"/>
              <a:gd name="connsiteY255" fmla="*/ 28575 h 115252"/>
              <a:gd name="connsiteX256" fmla="*/ 740093 w 1227772"/>
              <a:gd name="connsiteY256" fmla="*/ 28575 h 115252"/>
              <a:gd name="connsiteX257" fmla="*/ 740093 w 1227772"/>
              <a:gd name="connsiteY257" fmla="*/ 34290 h 115252"/>
              <a:gd name="connsiteX258" fmla="*/ 748665 w 1227772"/>
              <a:gd name="connsiteY258" fmla="*/ 34290 h 115252"/>
              <a:gd name="connsiteX259" fmla="*/ 748665 w 1227772"/>
              <a:gd name="connsiteY259" fmla="*/ 73342 h 115252"/>
              <a:gd name="connsiteX260" fmla="*/ 762000 w 1227772"/>
              <a:gd name="connsiteY260" fmla="*/ 86677 h 115252"/>
              <a:gd name="connsiteX261" fmla="*/ 778193 w 1227772"/>
              <a:gd name="connsiteY261" fmla="*/ 72390 h 115252"/>
              <a:gd name="connsiteX262" fmla="*/ 773430 w 1227772"/>
              <a:gd name="connsiteY262" fmla="*/ 71438 h 115252"/>
              <a:gd name="connsiteX263" fmla="*/ 764857 w 1227772"/>
              <a:gd name="connsiteY263" fmla="*/ 80963 h 115252"/>
              <a:gd name="connsiteX264" fmla="*/ 759143 w 1227772"/>
              <a:gd name="connsiteY264" fmla="*/ 72390 h 115252"/>
              <a:gd name="connsiteX265" fmla="*/ 759143 w 1227772"/>
              <a:gd name="connsiteY265" fmla="*/ 35242 h 115252"/>
              <a:gd name="connsiteX266" fmla="*/ 785813 w 1227772"/>
              <a:gd name="connsiteY266" fmla="*/ 35242 h 115252"/>
              <a:gd name="connsiteX267" fmla="*/ 785813 w 1227772"/>
              <a:gd name="connsiteY267" fmla="*/ 74295 h 115252"/>
              <a:gd name="connsiteX268" fmla="*/ 799147 w 1227772"/>
              <a:gd name="connsiteY268" fmla="*/ 87630 h 115252"/>
              <a:gd name="connsiteX269" fmla="*/ 815340 w 1227772"/>
              <a:gd name="connsiteY269" fmla="*/ 72390 h 115252"/>
              <a:gd name="connsiteX270" fmla="*/ 858203 w 1227772"/>
              <a:gd name="connsiteY270" fmla="*/ 50483 h 115252"/>
              <a:gd name="connsiteX271" fmla="*/ 833438 w 1227772"/>
              <a:gd name="connsiteY271" fmla="*/ 50483 h 115252"/>
              <a:gd name="connsiteX272" fmla="*/ 846772 w 1227772"/>
              <a:gd name="connsiteY272" fmla="*/ 32385 h 115252"/>
              <a:gd name="connsiteX273" fmla="*/ 857250 w 1227772"/>
              <a:gd name="connsiteY273" fmla="*/ 48577 h 115252"/>
              <a:gd name="connsiteX274" fmla="*/ 857250 w 1227772"/>
              <a:gd name="connsiteY274" fmla="*/ 50483 h 115252"/>
              <a:gd name="connsiteX275" fmla="*/ 868680 w 1227772"/>
              <a:gd name="connsiteY275" fmla="*/ 57150 h 115252"/>
              <a:gd name="connsiteX276" fmla="*/ 868680 w 1227772"/>
              <a:gd name="connsiteY276" fmla="*/ 52388 h 115252"/>
              <a:gd name="connsiteX277" fmla="*/ 846772 w 1227772"/>
              <a:gd name="connsiteY277" fmla="*/ 27623 h 115252"/>
              <a:gd name="connsiteX278" fmla="*/ 821055 w 1227772"/>
              <a:gd name="connsiteY278" fmla="*/ 58102 h 115252"/>
              <a:gd name="connsiteX279" fmla="*/ 845820 w 1227772"/>
              <a:gd name="connsiteY279" fmla="*/ 86677 h 115252"/>
              <a:gd name="connsiteX280" fmla="*/ 867728 w 1227772"/>
              <a:gd name="connsiteY280" fmla="*/ 71438 h 115252"/>
              <a:gd name="connsiteX281" fmla="*/ 862965 w 1227772"/>
              <a:gd name="connsiteY281" fmla="*/ 69533 h 115252"/>
              <a:gd name="connsiteX282" fmla="*/ 848678 w 1227772"/>
              <a:gd name="connsiteY282" fmla="*/ 79058 h 115252"/>
              <a:gd name="connsiteX283" fmla="*/ 833438 w 1227772"/>
              <a:gd name="connsiteY283" fmla="*/ 56198 h 115252"/>
              <a:gd name="connsiteX284" fmla="*/ 868680 w 1227772"/>
              <a:gd name="connsiteY284" fmla="*/ 56198 h 115252"/>
              <a:gd name="connsiteX285" fmla="*/ 920115 w 1227772"/>
              <a:gd name="connsiteY285" fmla="*/ 38100 h 115252"/>
              <a:gd name="connsiteX286" fmla="*/ 908685 w 1227772"/>
              <a:gd name="connsiteY286" fmla="*/ 27623 h 115252"/>
              <a:gd name="connsiteX287" fmla="*/ 892493 w 1227772"/>
              <a:gd name="connsiteY287" fmla="*/ 38100 h 115252"/>
              <a:gd name="connsiteX288" fmla="*/ 891540 w 1227772"/>
              <a:gd name="connsiteY288" fmla="*/ 28575 h 115252"/>
              <a:gd name="connsiteX289" fmla="*/ 875347 w 1227772"/>
              <a:gd name="connsiteY289" fmla="*/ 28575 h 115252"/>
              <a:gd name="connsiteX290" fmla="*/ 875347 w 1227772"/>
              <a:gd name="connsiteY290" fmla="*/ 33338 h 115252"/>
              <a:gd name="connsiteX291" fmla="*/ 882968 w 1227772"/>
              <a:gd name="connsiteY291" fmla="*/ 34290 h 115252"/>
              <a:gd name="connsiteX292" fmla="*/ 882968 w 1227772"/>
              <a:gd name="connsiteY292" fmla="*/ 80963 h 115252"/>
              <a:gd name="connsiteX293" fmla="*/ 875347 w 1227772"/>
              <a:gd name="connsiteY293" fmla="*/ 81915 h 115252"/>
              <a:gd name="connsiteX294" fmla="*/ 875347 w 1227772"/>
              <a:gd name="connsiteY294" fmla="*/ 86677 h 115252"/>
              <a:gd name="connsiteX295" fmla="*/ 905828 w 1227772"/>
              <a:gd name="connsiteY295" fmla="*/ 86677 h 115252"/>
              <a:gd name="connsiteX296" fmla="*/ 905828 w 1227772"/>
              <a:gd name="connsiteY296" fmla="*/ 81915 h 115252"/>
              <a:gd name="connsiteX297" fmla="*/ 893445 w 1227772"/>
              <a:gd name="connsiteY297" fmla="*/ 80963 h 115252"/>
              <a:gd name="connsiteX298" fmla="*/ 893445 w 1227772"/>
              <a:gd name="connsiteY298" fmla="*/ 49530 h 115252"/>
              <a:gd name="connsiteX299" fmla="*/ 904875 w 1227772"/>
              <a:gd name="connsiteY299" fmla="*/ 35242 h 115252"/>
              <a:gd name="connsiteX300" fmla="*/ 908685 w 1227772"/>
              <a:gd name="connsiteY300" fmla="*/ 38100 h 115252"/>
              <a:gd name="connsiteX301" fmla="*/ 908685 w 1227772"/>
              <a:gd name="connsiteY301" fmla="*/ 39052 h 115252"/>
              <a:gd name="connsiteX302" fmla="*/ 904875 w 1227772"/>
              <a:gd name="connsiteY302" fmla="*/ 40958 h 115252"/>
              <a:gd name="connsiteX303" fmla="*/ 912495 w 1227772"/>
              <a:gd name="connsiteY303" fmla="*/ 48577 h 115252"/>
              <a:gd name="connsiteX304" fmla="*/ 920115 w 1227772"/>
              <a:gd name="connsiteY304" fmla="*/ 38100 h 115252"/>
              <a:gd name="connsiteX305" fmla="*/ 1024890 w 1227772"/>
              <a:gd name="connsiteY305" fmla="*/ 33338 h 115252"/>
              <a:gd name="connsiteX306" fmla="*/ 1030605 w 1227772"/>
              <a:gd name="connsiteY306" fmla="*/ 33338 h 115252"/>
              <a:gd name="connsiteX307" fmla="*/ 1030605 w 1227772"/>
              <a:gd name="connsiteY307" fmla="*/ 28575 h 115252"/>
              <a:gd name="connsiteX308" fmla="*/ 1010603 w 1227772"/>
              <a:gd name="connsiteY308" fmla="*/ 28575 h 115252"/>
              <a:gd name="connsiteX309" fmla="*/ 1010603 w 1227772"/>
              <a:gd name="connsiteY309" fmla="*/ 33338 h 115252"/>
              <a:gd name="connsiteX310" fmla="*/ 1018222 w 1227772"/>
              <a:gd name="connsiteY310" fmla="*/ 33338 h 115252"/>
              <a:gd name="connsiteX311" fmla="*/ 1007745 w 1227772"/>
              <a:gd name="connsiteY311" fmla="*/ 74295 h 115252"/>
              <a:gd name="connsiteX312" fmla="*/ 993457 w 1227772"/>
              <a:gd name="connsiteY312" fmla="*/ 33338 h 115252"/>
              <a:gd name="connsiteX313" fmla="*/ 999172 w 1227772"/>
              <a:gd name="connsiteY313" fmla="*/ 33338 h 115252"/>
              <a:gd name="connsiteX314" fmla="*/ 999172 w 1227772"/>
              <a:gd name="connsiteY314" fmla="*/ 28575 h 115252"/>
              <a:gd name="connsiteX315" fmla="*/ 978218 w 1227772"/>
              <a:gd name="connsiteY315" fmla="*/ 28575 h 115252"/>
              <a:gd name="connsiteX316" fmla="*/ 978218 w 1227772"/>
              <a:gd name="connsiteY316" fmla="*/ 33338 h 115252"/>
              <a:gd name="connsiteX317" fmla="*/ 982980 w 1227772"/>
              <a:gd name="connsiteY317" fmla="*/ 33338 h 115252"/>
              <a:gd name="connsiteX318" fmla="*/ 985838 w 1227772"/>
              <a:gd name="connsiteY318" fmla="*/ 42863 h 115252"/>
              <a:gd name="connsiteX319" fmla="*/ 974407 w 1227772"/>
              <a:gd name="connsiteY319" fmla="*/ 74295 h 115252"/>
              <a:gd name="connsiteX320" fmla="*/ 962025 w 1227772"/>
              <a:gd name="connsiteY320" fmla="*/ 33338 h 115252"/>
              <a:gd name="connsiteX321" fmla="*/ 969645 w 1227772"/>
              <a:gd name="connsiteY321" fmla="*/ 33338 h 115252"/>
              <a:gd name="connsiteX322" fmla="*/ 969645 w 1227772"/>
              <a:gd name="connsiteY322" fmla="*/ 28575 h 115252"/>
              <a:gd name="connsiteX323" fmla="*/ 944880 w 1227772"/>
              <a:gd name="connsiteY323" fmla="*/ 28575 h 115252"/>
              <a:gd name="connsiteX324" fmla="*/ 944880 w 1227772"/>
              <a:gd name="connsiteY324" fmla="*/ 33338 h 115252"/>
              <a:gd name="connsiteX325" fmla="*/ 949643 w 1227772"/>
              <a:gd name="connsiteY325" fmla="*/ 33338 h 115252"/>
              <a:gd name="connsiteX326" fmla="*/ 966788 w 1227772"/>
              <a:gd name="connsiteY326" fmla="*/ 85725 h 115252"/>
              <a:gd name="connsiteX327" fmla="*/ 975360 w 1227772"/>
              <a:gd name="connsiteY327" fmla="*/ 85725 h 115252"/>
              <a:gd name="connsiteX328" fmla="*/ 987743 w 1227772"/>
              <a:gd name="connsiteY328" fmla="*/ 52388 h 115252"/>
              <a:gd name="connsiteX329" fmla="*/ 988695 w 1227772"/>
              <a:gd name="connsiteY329" fmla="*/ 52388 h 115252"/>
              <a:gd name="connsiteX330" fmla="*/ 1001078 w 1227772"/>
              <a:gd name="connsiteY330" fmla="*/ 85725 h 115252"/>
              <a:gd name="connsiteX331" fmla="*/ 1009650 w 1227772"/>
              <a:gd name="connsiteY331" fmla="*/ 85725 h 115252"/>
              <a:gd name="connsiteX332" fmla="*/ 1024890 w 1227772"/>
              <a:gd name="connsiteY332" fmla="*/ 33338 h 115252"/>
              <a:gd name="connsiteX333" fmla="*/ 1072515 w 1227772"/>
              <a:gd name="connsiteY333" fmla="*/ 57150 h 115252"/>
              <a:gd name="connsiteX334" fmla="*/ 1059180 w 1227772"/>
              <a:gd name="connsiteY334" fmla="*/ 80963 h 115252"/>
              <a:gd name="connsiteX335" fmla="*/ 1044893 w 1227772"/>
              <a:gd name="connsiteY335" fmla="*/ 56198 h 115252"/>
              <a:gd name="connsiteX336" fmla="*/ 1058228 w 1227772"/>
              <a:gd name="connsiteY336" fmla="*/ 32385 h 115252"/>
              <a:gd name="connsiteX337" fmla="*/ 1072515 w 1227772"/>
              <a:gd name="connsiteY337" fmla="*/ 57150 h 115252"/>
              <a:gd name="connsiteX338" fmla="*/ 1084898 w 1227772"/>
              <a:gd name="connsiteY338" fmla="*/ 57150 h 115252"/>
              <a:gd name="connsiteX339" fmla="*/ 1059180 w 1227772"/>
              <a:gd name="connsiteY339" fmla="*/ 27623 h 115252"/>
              <a:gd name="connsiteX340" fmla="*/ 1033463 w 1227772"/>
              <a:gd name="connsiteY340" fmla="*/ 58102 h 115252"/>
              <a:gd name="connsiteX341" fmla="*/ 1059180 w 1227772"/>
              <a:gd name="connsiteY341" fmla="*/ 87630 h 115252"/>
              <a:gd name="connsiteX342" fmla="*/ 1084898 w 1227772"/>
              <a:gd name="connsiteY342" fmla="*/ 57150 h 115252"/>
              <a:gd name="connsiteX343" fmla="*/ 1136332 w 1227772"/>
              <a:gd name="connsiteY343" fmla="*/ 38100 h 115252"/>
              <a:gd name="connsiteX344" fmla="*/ 1124903 w 1227772"/>
              <a:gd name="connsiteY344" fmla="*/ 27623 h 115252"/>
              <a:gd name="connsiteX345" fmla="*/ 1108710 w 1227772"/>
              <a:gd name="connsiteY345" fmla="*/ 38100 h 115252"/>
              <a:gd name="connsiteX346" fmla="*/ 1107757 w 1227772"/>
              <a:gd name="connsiteY346" fmla="*/ 28575 h 115252"/>
              <a:gd name="connsiteX347" fmla="*/ 1091565 w 1227772"/>
              <a:gd name="connsiteY347" fmla="*/ 28575 h 115252"/>
              <a:gd name="connsiteX348" fmla="*/ 1091565 w 1227772"/>
              <a:gd name="connsiteY348" fmla="*/ 33338 h 115252"/>
              <a:gd name="connsiteX349" fmla="*/ 1099185 w 1227772"/>
              <a:gd name="connsiteY349" fmla="*/ 34290 h 115252"/>
              <a:gd name="connsiteX350" fmla="*/ 1099185 w 1227772"/>
              <a:gd name="connsiteY350" fmla="*/ 80963 h 115252"/>
              <a:gd name="connsiteX351" fmla="*/ 1091565 w 1227772"/>
              <a:gd name="connsiteY351" fmla="*/ 81915 h 115252"/>
              <a:gd name="connsiteX352" fmla="*/ 1091565 w 1227772"/>
              <a:gd name="connsiteY352" fmla="*/ 86677 h 115252"/>
              <a:gd name="connsiteX353" fmla="*/ 1122045 w 1227772"/>
              <a:gd name="connsiteY353" fmla="*/ 86677 h 115252"/>
              <a:gd name="connsiteX354" fmla="*/ 1122045 w 1227772"/>
              <a:gd name="connsiteY354" fmla="*/ 81915 h 115252"/>
              <a:gd name="connsiteX355" fmla="*/ 1109663 w 1227772"/>
              <a:gd name="connsiteY355" fmla="*/ 80963 h 115252"/>
              <a:gd name="connsiteX356" fmla="*/ 1109663 w 1227772"/>
              <a:gd name="connsiteY356" fmla="*/ 49530 h 115252"/>
              <a:gd name="connsiteX357" fmla="*/ 1121093 w 1227772"/>
              <a:gd name="connsiteY357" fmla="*/ 35242 h 115252"/>
              <a:gd name="connsiteX358" fmla="*/ 1124903 w 1227772"/>
              <a:gd name="connsiteY358" fmla="*/ 38100 h 115252"/>
              <a:gd name="connsiteX359" fmla="*/ 1124903 w 1227772"/>
              <a:gd name="connsiteY359" fmla="*/ 39052 h 115252"/>
              <a:gd name="connsiteX360" fmla="*/ 1121093 w 1227772"/>
              <a:gd name="connsiteY360" fmla="*/ 40958 h 115252"/>
              <a:gd name="connsiteX361" fmla="*/ 1128713 w 1227772"/>
              <a:gd name="connsiteY361" fmla="*/ 48577 h 115252"/>
              <a:gd name="connsiteX362" fmla="*/ 1136332 w 1227772"/>
              <a:gd name="connsiteY362" fmla="*/ 38100 h 115252"/>
              <a:gd name="connsiteX363" fmla="*/ 1138238 w 1227772"/>
              <a:gd name="connsiteY363" fmla="*/ 85725 h 115252"/>
              <a:gd name="connsiteX364" fmla="*/ 1164907 w 1227772"/>
              <a:gd name="connsiteY364" fmla="*/ 85725 h 115252"/>
              <a:gd name="connsiteX365" fmla="*/ 1164907 w 1227772"/>
              <a:gd name="connsiteY365" fmla="*/ 80963 h 115252"/>
              <a:gd name="connsiteX366" fmla="*/ 1156335 w 1227772"/>
              <a:gd name="connsiteY366" fmla="*/ 80010 h 115252"/>
              <a:gd name="connsiteX367" fmla="*/ 1156335 w 1227772"/>
              <a:gd name="connsiteY367" fmla="*/ 0 h 115252"/>
              <a:gd name="connsiteX368" fmla="*/ 1137285 w 1227772"/>
              <a:gd name="connsiteY368" fmla="*/ 0 h 115252"/>
              <a:gd name="connsiteX369" fmla="*/ 1137285 w 1227772"/>
              <a:gd name="connsiteY369" fmla="*/ 4763 h 115252"/>
              <a:gd name="connsiteX370" fmla="*/ 1144905 w 1227772"/>
              <a:gd name="connsiteY370" fmla="*/ 5715 h 115252"/>
              <a:gd name="connsiteX371" fmla="*/ 1144905 w 1227772"/>
              <a:gd name="connsiteY371" fmla="*/ 80010 h 115252"/>
              <a:gd name="connsiteX372" fmla="*/ 1137285 w 1227772"/>
              <a:gd name="connsiteY372" fmla="*/ 80963 h 115252"/>
              <a:gd name="connsiteX373" fmla="*/ 1137285 w 1227772"/>
              <a:gd name="connsiteY373" fmla="*/ 85725 h 115252"/>
              <a:gd name="connsiteX374" fmla="*/ 1209675 w 1227772"/>
              <a:gd name="connsiteY374" fmla="*/ 64770 h 115252"/>
              <a:gd name="connsiteX375" fmla="*/ 1195388 w 1227772"/>
              <a:gd name="connsiteY375" fmla="*/ 79058 h 115252"/>
              <a:gd name="connsiteX376" fmla="*/ 1182053 w 1227772"/>
              <a:gd name="connsiteY376" fmla="*/ 56198 h 115252"/>
              <a:gd name="connsiteX377" fmla="*/ 1196340 w 1227772"/>
              <a:gd name="connsiteY377" fmla="*/ 32385 h 115252"/>
              <a:gd name="connsiteX378" fmla="*/ 1209675 w 1227772"/>
              <a:gd name="connsiteY378" fmla="*/ 45720 h 115252"/>
              <a:gd name="connsiteX379" fmla="*/ 1209675 w 1227772"/>
              <a:gd name="connsiteY379" fmla="*/ 64770 h 115252"/>
              <a:gd name="connsiteX380" fmla="*/ 1227773 w 1227772"/>
              <a:gd name="connsiteY380" fmla="*/ 85725 h 115252"/>
              <a:gd name="connsiteX381" fmla="*/ 1227773 w 1227772"/>
              <a:gd name="connsiteY381" fmla="*/ 80963 h 115252"/>
              <a:gd name="connsiteX382" fmla="*/ 1220153 w 1227772"/>
              <a:gd name="connsiteY382" fmla="*/ 80010 h 115252"/>
              <a:gd name="connsiteX383" fmla="*/ 1220153 w 1227772"/>
              <a:gd name="connsiteY383" fmla="*/ 0 h 115252"/>
              <a:gd name="connsiteX384" fmla="*/ 1200150 w 1227772"/>
              <a:gd name="connsiteY384" fmla="*/ 0 h 115252"/>
              <a:gd name="connsiteX385" fmla="*/ 1200150 w 1227772"/>
              <a:gd name="connsiteY385" fmla="*/ 4763 h 115252"/>
              <a:gd name="connsiteX386" fmla="*/ 1208723 w 1227772"/>
              <a:gd name="connsiteY386" fmla="*/ 5715 h 115252"/>
              <a:gd name="connsiteX387" fmla="*/ 1208723 w 1227772"/>
              <a:gd name="connsiteY387" fmla="*/ 33338 h 115252"/>
              <a:gd name="connsiteX388" fmla="*/ 1193482 w 1227772"/>
              <a:gd name="connsiteY388" fmla="*/ 26670 h 115252"/>
              <a:gd name="connsiteX389" fmla="*/ 1169670 w 1227772"/>
              <a:gd name="connsiteY389" fmla="*/ 57150 h 115252"/>
              <a:gd name="connsiteX390" fmla="*/ 1191578 w 1227772"/>
              <a:gd name="connsiteY390" fmla="*/ 85725 h 115252"/>
              <a:gd name="connsiteX391" fmla="*/ 1209675 w 1227772"/>
              <a:gd name="connsiteY391" fmla="*/ 76200 h 115252"/>
              <a:gd name="connsiteX392" fmla="*/ 1210628 w 1227772"/>
              <a:gd name="connsiteY392" fmla="*/ 84773 h 115252"/>
              <a:gd name="connsiteX393" fmla="*/ 1227773 w 1227772"/>
              <a:gd name="connsiteY393" fmla="*/ 84773 h 115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</a:cxnLst>
            <a:rect l="l" t="t" r="r" b="b"/>
            <a:pathLst>
              <a:path w="1227772" h="115252">
                <a:moveTo>
                  <a:pt x="57150" y="42863"/>
                </a:moveTo>
                <a:cubicBezTo>
                  <a:pt x="57150" y="65723"/>
                  <a:pt x="47625" y="80010"/>
                  <a:pt x="25718" y="80010"/>
                </a:cubicBezTo>
                <a:lnTo>
                  <a:pt x="20955" y="80010"/>
                </a:lnTo>
                <a:lnTo>
                  <a:pt x="20955" y="4763"/>
                </a:lnTo>
                <a:lnTo>
                  <a:pt x="23813" y="4763"/>
                </a:lnTo>
                <a:cubicBezTo>
                  <a:pt x="46672" y="5715"/>
                  <a:pt x="57150" y="16192"/>
                  <a:pt x="57150" y="42863"/>
                </a:cubicBezTo>
                <a:moveTo>
                  <a:pt x="70485" y="43815"/>
                </a:moveTo>
                <a:cubicBezTo>
                  <a:pt x="70485" y="15240"/>
                  <a:pt x="54293" y="0"/>
                  <a:pt x="27622" y="0"/>
                </a:cubicBezTo>
                <a:lnTo>
                  <a:pt x="0" y="0"/>
                </a:lnTo>
                <a:lnTo>
                  <a:pt x="0" y="4763"/>
                </a:lnTo>
                <a:lnTo>
                  <a:pt x="9525" y="5715"/>
                </a:lnTo>
                <a:lnTo>
                  <a:pt x="9525" y="80963"/>
                </a:lnTo>
                <a:lnTo>
                  <a:pt x="0" y="81915"/>
                </a:lnTo>
                <a:lnTo>
                  <a:pt x="0" y="86677"/>
                </a:lnTo>
                <a:lnTo>
                  <a:pt x="24765" y="86677"/>
                </a:lnTo>
                <a:cubicBezTo>
                  <a:pt x="50482" y="85725"/>
                  <a:pt x="70485" y="76200"/>
                  <a:pt x="70485" y="43815"/>
                </a:cubicBezTo>
                <a:moveTo>
                  <a:pt x="116205" y="50483"/>
                </a:moveTo>
                <a:lnTo>
                  <a:pt x="91440" y="50483"/>
                </a:lnTo>
                <a:cubicBezTo>
                  <a:pt x="92393" y="40958"/>
                  <a:pt x="96203" y="32385"/>
                  <a:pt x="104775" y="32385"/>
                </a:cubicBezTo>
                <a:cubicBezTo>
                  <a:pt x="112395" y="32385"/>
                  <a:pt x="115253" y="38100"/>
                  <a:pt x="115253" y="48577"/>
                </a:cubicBezTo>
                <a:lnTo>
                  <a:pt x="115253" y="50483"/>
                </a:lnTo>
                <a:close/>
                <a:moveTo>
                  <a:pt x="126682" y="57150"/>
                </a:moveTo>
                <a:cubicBezTo>
                  <a:pt x="126682" y="55245"/>
                  <a:pt x="126682" y="54292"/>
                  <a:pt x="126682" y="52388"/>
                </a:cubicBezTo>
                <a:cubicBezTo>
                  <a:pt x="126682" y="35242"/>
                  <a:pt x="118110" y="27623"/>
                  <a:pt x="104775" y="27623"/>
                </a:cubicBezTo>
                <a:cubicBezTo>
                  <a:pt x="89535" y="27623"/>
                  <a:pt x="79057" y="39052"/>
                  <a:pt x="79057" y="58102"/>
                </a:cubicBezTo>
                <a:cubicBezTo>
                  <a:pt x="79057" y="75248"/>
                  <a:pt x="86678" y="86677"/>
                  <a:pt x="103822" y="86677"/>
                </a:cubicBezTo>
                <a:cubicBezTo>
                  <a:pt x="115253" y="86677"/>
                  <a:pt x="122872" y="80963"/>
                  <a:pt x="125730" y="71438"/>
                </a:cubicBezTo>
                <a:lnTo>
                  <a:pt x="120968" y="69533"/>
                </a:lnTo>
                <a:cubicBezTo>
                  <a:pt x="118110" y="76200"/>
                  <a:pt x="114300" y="79058"/>
                  <a:pt x="106680" y="79058"/>
                </a:cubicBezTo>
                <a:cubicBezTo>
                  <a:pt x="95250" y="79058"/>
                  <a:pt x="91440" y="70485"/>
                  <a:pt x="91440" y="56198"/>
                </a:cubicBezTo>
                <a:lnTo>
                  <a:pt x="126682" y="56198"/>
                </a:lnTo>
                <a:close/>
                <a:moveTo>
                  <a:pt x="132397" y="85725"/>
                </a:moveTo>
                <a:lnTo>
                  <a:pt x="159068" y="85725"/>
                </a:lnTo>
                <a:lnTo>
                  <a:pt x="159068" y="80963"/>
                </a:lnTo>
                <a:lnTo>
                  <a:pt x="150495" y="80010"/>
                </a:lnTo>
                <a:lnTo>
                  <a:pt x="150495" y="0"/>
                </a:lnTo>
                <a:lnTo>
                  <a:pt x="131445" y="0"/>
                </a:lnTo>
                <a:lnTo>
                  <a:pt x="131445" y="4763"/>
                </a:lnTo>
                <a:lnTo>
                  <a:pt x="139065" y="5715"/>
                </a:lnTo>
                <a:lnTo>
                  <a:pt x="139065" y="80010"/>
                </a:lnTo>
                <a:lnTo>
                  <a:pt x="131445" y="80963"/>
                </a:lnTo>
                <a:lnTo>
                  <a:pt x="131445" y="85725"/>
                </a:lnTo>
                <a:close/>
                <a:moveTo>
                  <a:pt x="185738" y="12383"/>
                </a:moveTo>
                <a:cubicBezTo>
                  <a:pt x="185738" y="7620"/>
                  <a:pt x="182880" y="5715"/>
                  <a:pt x="178118" y="5715"/>
                </a:cubicBezTo>
                <a:cubicBezTo>
                  <a:pt x="173355" y="5715"/>
                  <a:pt x="171450" y="8573"/>
                  <a:pt x="171450" y="12383"/>
                </a:cubicBezTo>
                <a:cubicBezTo>
                  <a:pt x="171450" y="16192"/>
                  <a:pt x="173355" y="19050"/>
                  <a:pt x="178118" y="19050"/>
                </a:cubicBezTo>
                <a:cubicBezTo>
                  <a:pt x="183832" y="19050"/>
                  <a:pt x="185738" y="16192"/>
                  <a:pt x="185738" y="12383"/>
                </a:cubicBezTo>
                <a:moveTo>
                  <a:pt x="166688" y="85725"/>
                </a:moveTo>
                <a:lnTo>
                  <a:pt x="194310" y="85725"/>
                </a:lnTo>
                <a:lnTo>
                  <a:pt x="194310" y="80963"/>
                </a:lnTo>
                <a:lnTo>
                  <a:pt x="185738" y="80010"/>
                </a:lnTo>
                <a:lnTo>
                  <a:pt x="185738" y="28575"/>
                </a:lnTo>
                <a:lnTo>
                  <a:pt x="166688" y="28575"/>
                </a:lnTo>
                <a:lnTo>
                  <a:pt x="166688" y="33338"/>
                </a:lnTo>
                <a:lnTo>
                  <a:pt x="175260" y="34290"/>
                </a:lnTo>
                <a:lnTo>
                  <a:pt x="175260" y="80963"/>
                </a:lnTo>
                <a:lnTo>
                  <a:pt x="166688" y="81915"/>
                </a:lnTo>
                <a:lnTo>
                  <a:pt x="166688" y="85725"/>
                </a:lnTo>
                <a:close/>
                <a:moveTo>
                  <a:pt x="244793" y="33338"/>
                </a:moveTo>
                <a:lnTo>
                  <a:pt x="250507" y="33338"/>
                </a:lnTo>
                <a:lnTo>
                  <a:pt x="250507" y="28575"/>
                </a:lnTo>
                <a:lnTo>
                  <a:pt x="230505" y="28575"/>
                </a:lnTo>
                <a:lnTo>
                  <a:pt x="230505" y="33338"/>
                </a:lnTo>
                <a:lnTo>
                  <a:pt x="238125" y="33338"/>
                </a:lnTo>
                <a:lnTo>
                  <a:pt x="224790" y="73342"/>
                </a:lnTo>
                <a:lnTo>
                  <a:pt x="211455" y="33338"/>
                </a:lnTo>
                <a:lnTo>
                  <a:pt x="219075" y="33338"/>
                </a:lnTo>
                <a:lnTo>
                  <a:pt x="219075" y="28575"/>
                </a:lnTo>
                <a:lnTo>
                  <a:pt x="194310" y="28575"/>
                </a:lnTo>
                <a:lnTo>
                  <a:pt x="194310" y="33338"/>
                </a:lnTo>
                <a:lnTo>
                  <a:pt x="199072" y="33338"/>
                </a:lnTo>
                <a:lnTo>
                  <a:pt x="217170" y="85725"/>
                </a:lnTo>
                <a:lnTo>
                  <a:pt x="225743" y="85725"/>
                </a:lnTo>
                <a:lnTo>
                  <a:pt x="244793" y="33338"/>
                </a:lnTo>
                <a:close/>
                <a:moveTo>
                  <a:pt x="289560" y="50483"/>
                </a:moveTo>
                <a:lnTo>
                  <a:pt x="264795" y="50483"/>
                </a:lnTo>
                <a:cubicBezTo>
                  <a:pt x="265747" y="40958"/>
                  <a:pt x="269557" y="32385"/>
                  <a:pt x="278130" y="32385"/>
                </a:cubicBezTo>
                <a:cubicBezTo>
                  <a:pt x="285750" y="32385"/>
                  <a:pt x="288607" y="38100"/>
                  <a:pt x="288607" y="48577"/>
                </a:cubicBezTo>
                <a:lnTo>
                  <a:pt x="288607" y="50483"/>
                </a:lnTo>
                <a:close/>
                <a:moveTo>
                  <a:pt x="300038" y="57150"/>
                </a:moveTo>
                <a:cubicBezTo>
                  <a:pt x="300038" y="55245"/>
                  <a:pt x="300038" y="54292"/>
                  <a:pt x="300038" y="52388"/>
                </a:cubicBezTo>
                <a:cubicBezTo>
                  <a:pt x="300038" y="35242"/>
                  <a:pt x="291465" y="27623"/>
                  <a:pt x="278130" y="27623"/>
                </a:cubicBezTo>
                <a:cubicBezTo>
                  <a:pt x="262890" y="27623"/>
                  <a:pt x="252413" y="39052"/>
                  <a:pt x="252413" y="58102"/>
                </a:cubicBezTo>
                <a:cubicBezTo>
                  <a:pt x="252413" y="75248"/>
                  <a:pt x="260032" y="86677"/>
                  <a:pt x="277178" y="86677"/>
                </a:cubicBezTo>
                <a:cubicBezTo>
                  <a:pt x="288607" y="86677"/>
                  <a:pt x="296228" y="80963"/>
                  <a:pt x="299085" y="71438"/>
                </a:cubicBezTo>
                <a:lnTo>
                  <a:pt x="294322" y="69533"/>
                </a:lnTo>
                <a:cubicBezTo>
                  <a:pt x="291465" y="76200"/>
                  <a:pt x="287655" y="79058"/>
                  <a:pt x="280035" y="79058"/>
                </a:cubicBezTo>
                <a:cubicBezTo>
                  <a:pt x="268605" y="79058"/>
                  <a:pt x="264795" y="70485"/>
                  <a:pt x="264795" y="56198"/>
                </a:cubicBezTo>
                <a:lnTo>
                  <a:pt x="300038" y="56198"/>
                </a:lnTo>
                <a:close/>
                <a:moveTo>
                  <a:pt x="352425" y="38100"/>
                </a:moveTo>
                <a:cubicBezTo>
                  <a:pt x="352425" y="31433"/>
                  <a:pt x="346710" y="27623"/>
                  <a:pt x="340995" y="27623"/>
                </a:cubicBezTo>
                <a:cubicBezTo>
                  <a:pt x="332422" y="27623"/>
                  <a:pt x="327660" y="32385"/>
                  <a:pt x="324803" y="38100"/>
                </a:cubicBezTo>
                <a:lnTo>
                  <a:pt x="323850" y="28575"/>
                </a:lnTo>
                <a:lnTo>
                  <a:pt x="307657" y="28575"/>
                </a:lnTo>
                <a:lnTo>
                  <a:pt x="307657" y="33338"/>
                </a:lnTo>
                <a:lnTo>
                  <a:pt x="315278" y="34290"/>
                </a:lnTo>
                <a:lnTo>
                  <a:pt x="315278" y="80963"/>
                </a:lnTo>
                <a:lnTo>
                  <a:pt x="307657" y="81915"/>
                </a:lnTo>
                <a:lnTo>
                  <a:pt x="307657" y="86677"/>
                </a:lnTo>
                <a:lnTo>
                  <a:pt x="338138" y="86677"/>
                </a:lnTo>
                <a:lnTo>
                  <a:pt x="338138" y="81915"/>
                </a:lnTo>
                <a:lnTo>
                  <a:pt x="325755" y="80963"/>
                </a:lnTo>
                <a:lnTo>
                  <a:pt x="325755" y="49530"/>
                </a:lnTo>
                <a:cubicBezTo>
                  <a:pt x="325755" y="42863"/>
                  <a:pt x="331470" y="35242"/>
                  <a:pt x="337185" y="35242"/>
                </a:cubicBezTo>
                <a:cubicBezTo>
                  <a:pt x="339090" y="35242"/>
                  <a:pt x="340995" y="36195"/>
                  <a:pt x="340995" y="38100"/>
                </a:cubicBezTo>
                <a:cubicBezTo>
                  <a:pt x="340995" y="38100"/>
                  <a:pt x="340995" y="39052"/>
                  <a:pt x="340995" y="39052"/>
                </a:cubicBezTo>
                <a:lnTo>
                  <a:pt x="337185" y="40958"/>
                </a:lnTo>
                <a:cubicBezTo>
                  <a:pt x="337185" y="45720"/>
                  <a:pt x="340043" y="48577"/>
                  <a:pt x="344805" y="48577"/>
                </a:cubicBezTo>
                <a:cubicBezTo>
                  <a:pt x="348615" y="46673"/>
                  <a:pt x="352425" y="43815"/>
                  <a:pt x="352425" y="38100"/>
                </a:cubicBezTo>
                <a:moveTo>
                  <a:pt x="378143" y="12383"/>
                </a:moveTo>
                <a:cubicBezTo>
                  <a:pt x="378143" y="7620"/>
                  <a:pt x="375285" y="5715"/>
                  <a:pt x="370522" y="5715"/>
                </a:cubicBezTo>
                <a:cubicBezTo>
                  <a:pt x="365760" y="5715"/>
                  <a:pt x="363855" y="8573"/>
                  <a:pt x="363855" y="12383"/>
                </a:cubicBezTo>
                <a:cubicBezTo>
                  <a:pt x="363855" y="16192"/>
                  <a:pt x="365760" y="19050"/>
                  <a:pt x="370522" y="19050"/>
                </a:cubicBezTo>
                <a:cubicBezTo>
                  <a:pt x="375285" y="19050"/>
                  <a:pt x="378143" y="16192"/>
                  <a:pt x="378143" y="12383"/>
                </a:cubicBezTo>
                <a:moveTo>
                  <a:pt x="358140" y="85725"/>
                </a:moveTo>
                <a:lnTo>
                  <a:pt x="385763" y="85725"/>
                </a:lnTo>
                <a:lnTo>
                  <a:pt x="385763" y="80963"/>
                </a:lnTo>
                <a:lnTo>
                  <a:pt x="377190" y="80010"/>
                </a:lnTo>
                <a:lnTo>
                  <a:pt x="377190" y="28575"/>
                </a:lnTo>
                <a:lnTo>
                  <a:pt x="358140" y="28575"/>
                </a:lnTo>
                <a:lnTo>
                  <a:pt x="358140" y="33338"/>
                </a:lnTo>
                <a:lnTo>
                  <a:pt x="366713" y="34290"/>
                </a:lnTo>
                <a:lnTo>
                  <a:pt x="366713" y="80963"/>
                </a:lnTo>
                <a:lnTo>
                  <a:pt x="358140" y="81915"/>
                </a:lnTo>
                <a:lnTo>
                  <a:pt x="358140" y="85725"/>
                </a:lnTo>
                <a:close/>
                <a:moveTo>
                  <a:pt x="429578" y="85725"/>
                </a:moveTo>
                <a:lnTo>
                  <a:pt x="455295" y="85725"/>
                </a:lnTo>
                <a:lnTo>
                  <a:pt x="455295" y="80963"/>
                </a:lnTo>
                <a:lnTo>
                  <a:pt x="447675" y="80010"/>
                </a:lnTo>
                <a:lnTo>
                  <a:pt x="447675" y="46673"/>
                </a:lnTo>
                <a:cubicBezTo>
                  <a:pt x="447675" y="33338"/>
                  <a:pt x="442913" y="27623"/>
                  <a:pt x="430530" y="27623"/>
                </a:cubicBezTo>
                <a:cubicBezTo>
                  <a:pt x="421005" y="27623"/>
                  <a:pt x="414338" y="33338"/>
                  <a:pt x="410528" y="38100"/>
                </a:cubicBezTo>
                <a:lnTo>
                  <a:pt x="409575" y="28575"/>
                </a:lnTo>
                <a:lnTo>
                  <a:pt x="393382" y="28575"/>
                </a:lnTo>
                <a:lnTo>
                  <a:pt x="393382" y="33338"/>
                </a:lnTo>
                <a:lnTo>
                  <a:pt x="401003" y="34290"/>
                </a:lnTo>
                <a:lnTo>
                  <a:pt x="401003" y="80963"/>
                </a:lnTo>
                <a:lnTo>
                  <a:pt x="393382" y="81915"/>
                </a:lnTo>
                <a:lnTo>
                  <a:pt x="393382" y="86677"/>
                </a:lnTo>
                <a:lnTo>
                  <a:pt x="419100" y="86677"/>
                </a:lnTo>
                <a:lnTo>
                  <a:pt x="419100" y="81915"/>
                </a:lnTo>
                <a:lnTo>
                  <a:pt x="411480" y="80963"/>
                </a:lnTo>
                <a:lnTo>
                  <a:pt x="411480" y="50483"/>
                </a:lnTo>
                <a:cubicBezTo>
                  <a:pt x="411480" y="40958"/>
                  <a:pt x="418147" y="36195"/>
                  <a:pt x="425768" y="36195"/>
                </a:cubicBezTo>
                <a:cubicBezTo>
                  <a:pt x="434340" y="36195"/>
                  <a:pt x="436245" y="40958"/>
                  <a:pt x="436245" y="48577"/>
                </a:cubicBezTo>
                <a:lnTo>
                  <a:pt x="436245" y="81915"/>
                </a:lnTo>
                <a:lnTo>
                  <a:pt x="428625" y="82867"/>
                </a:lnTo>
                <a:lnTo>
                  <a:pt x="428625" y="85725"/>
                </a:lnTo>
                <a:close/>
                <a:moveTo>
                  <a:pt x="484822" y="87630"/>
                </a:moveTo>
                <a:cubicBezTo>
                  <a:pt x="495300" y="87630"/>
                  <a:pt x="501015" y="90488"/>
                  <a:pt x="501015" y="96202"/>
                </a:cubicBezTo>
                <a:cubicBezTo>
                  <a:pt x="501015" y="103823"/>
                  <a:pt x="495300" y="107633"/>
                  <a:pt x="484822" y="107633"/>
                </a:cubicBezTo>
                <a:cubicBezTo>
                  <a:pt x="470535" y="107633"/>
                  <a:pt x="466725" y="102870"/>
                  <a:pt x="466725" y="97155"/>
                </a:cubicBezTo>
                <a:cubicBezTo>
                  <a:pt x="466725" y="94298"/>
                  <a:pt x="467678" y="89535"/>
                  <a:pt x="469582" y="87630"/>
                </a:cubicBezTo>
                <a:lnTo>
                  <a:pt x="484822" y="87630"/>
                </a:lnTo>
                <a:close/>
                <a:moveTo>
                  <a:pt x="471488" y="46673"/>
                </a:moveTo>
                <a:cubicBezTo>
                  <a:pt x="471488" y="35242"/>
                  <a:pt x="476250" y="31433"/>
                  <a:pt x="481965" y="31433"/>
                </a:cubicBezTo>
                <a:cubicBezTo>
                  <a:pt x="488632" y="31433"/>
                  <a:pt x="492443" y="35242"/>
                  <a:pt x="492443" y="46673"/>
                </a:cubicBezTo>
                <a:cubicBezTo>
                  <a:pt x="492443" y="59055"/>
                  <a:pt x="487680" y="62865"/>
                  <a:pt x="481965" y="62865"/>
                </a:cubicBezTo>
                <a:cubicBezTo>
                  <a:pt x="476250" y="62865"/>
                  <a:pt x="471488" y="59055"/>
                  <a:pt x="471488" y="46673"/>
                </a:cubicBezTo>
                <a:moveTo>
                  <a:pt x="471488" y="74295"/>
                </a:moveTo>
                <a:cubicBezTo>
                  <a:pt x="471488" y="72390"/>
                  <a:pt x="473393" y="70485"/>
                  <a:pt x="477203" y="67627"/>
                </a:cubicBezTo>
                <a:cubicBezTo>
                  <a:pt x="479107" y="67627"/>
                  <a:pt x="481013" y="68580"/>
                  <a:pt x="483870" y="68580"/>
                </a:cubicBezTo>
                <a:cubicBezTo>
                  <a:pt x="496253" y="68580"/>
                  <a:pt x="504825" y="60960"/>
                  <a:pt x="504825" y="47625"/>
                </a:cubicBezTo>
                <a:cubicBezTo>
                  <a:pt x="504825" y="40958"/>
                  <a:pt x="501968" y="36195"/>
                  <a:pt x="499110" y="33338"/>
                </a:cubicBezTo>
                <a:lnTo>
                  <a:pt x="509588" y="31433"/>
                </a:lnTo>
                <a:lnTo>
                  <a:pt x="509588" y="24765"/>
                </a:lnTo>
                <a:cubicBezTo>
                  <a:pt x="508635" y="23813"/>
                  <a:pt x="507682" y="23813"/>
                  <a:pt x="505778" y="23813"/>
                </a:cubicBezTo>
                <a:cubicBezTo>
                  <a:pt x="501968" y="23813"/>
                  <a:pt x="498157" y="26670"/>
                  <a:pt x="495300" y="29527"/>
                </a:cubicBezTo>
                <a:cubicBezTo>
                  <a:pt x="492443" y="27623"/>
                  <a:pt x="488632" y="26670"/>
                  <a:pt x="482918" y="26670"/>
                </a:cubicBezTo>
                <a:cubicBezTo>
                  <a:pt x="467678" y="26670"/>
                  <a:pt x="460057" y="37148"/>
                  <a:pt x="460057" y="48577"/>
                </a:cubicBezTo>
                <a:cubicBezTo>
                  <a:pt x="460057" y="57150"/>
                  <a:pt x="463868" y="63817"/>
                  <a:pt x="470535" y="66675"/>
                </a:cubicBezTo>
                <a:cubicBezTo>
                  <a:pt x="464820" y="71438"/>
                  <a:pt x="460057" y="75248"/>
                  <a:pt x="460057" y="80010"/>
                </a:cubicBezTo>
                <a:cubicBezTo>
                  <a:pt x="460057" y="82867"/>
                  <a:pt x="461010" y="84773"/>
                  <a:pt x="463868" y="86677"/>
                </a:cubicBezTo>
                <a:cubicBezTo>
                  <a:pt x="460057" y="88583"/>
                  <a:pt x="456247" y="94298"/>
                  <a:pt x="456247" y="100965"/>
                </a:cubicBezTo>
                <a:cubicBezTo>
                  <a:pt x="456247" y="108585"/>
                  <a:pt x="462915" y="115252"/>
                  <a:pt x="481013" y="115252"/>
                </a:cubicBezTo>
                <a:cubicBezTo>
                  <a:pt x="502920" y="115252"/>
                  <a:pt x="508635" y="106680"/>
                  <a:pt x="508635" y="95250"/>
                </a:cubicBezTo>
                <a:cubicBezTo>
                  <a:pt x="508635" y="81915"/>
                  <a:pt x="499110" y="78105"/>
                  <a:pt x="485775" y="78105"/>
                </a:cubicBezTo>
                <a:lnTo>
                  <a:pt x="475297" y="78105"/>
                </a:lnTo>
                <a:cubicBezTo>
                  <a:pt x="472440" y="77152"/>
                  <a:pt x="471488" y="77152"/>
                  <a:pt x="471488" y="74295"/>
                </a:cubicBezTo>
                <a:moveTo>
                  <a:pt x="572453" y="69533"/>
                </a:moveTo>
                <a:cubicBezTo>
                  <a:pt x="572453" y="76200"/>
                  <a:pt x="566738" y="80010"/>
                  <a:pt x="561022" y="80010"/>
                </a:cubicBezTo>
                <a:cubicBezTo>
                  <a:pt x="555307" y="80010"/>
                  <a:pt x="553403" y="76200"/>
                  <a:pt x="553403" y="70485"/>
                </a:cubicBezTo>
                <a:cubicBezTo>
                  <a:pt x="553403" y="63817"/>
                  <a:pt x="556260" y="59055"/>
                  <a:pt x="566738" y="59055"/>
                </a:cubicBezTo>
                <a:lnTo>
                  <a:pt x="572453" y="59055"/>
                </a:lnTo>
                <a:lnTo>
                  <a:pt x="572453" y="69533"/>
                </a:lnTo>
                <a:close/>
                <a:moveTo>
                  <a:pt x="583882" y="86677"/>
                </a:moveTo>
                <a:cubicBezTo>
                  <a:pt x="587693" y="86677"/>
                  <a:pt x="590550" y="85725"/>
                  <a:pt x="592455" y="84773"/>
                </a:cubicBezTo>
                <a:lnTo>
                  <a:pt x="591503" y="80963"/>
                </a:lnTo>
                <a:cubicBezTo>
                  <a:pt x="590550" y="80963"/>
                  <a:pt x="588645" y="81915"/>
                  <a:pt x="587693" y="81915"/>
                </a:cubicBezTo>
                <a:cubicBezTo>
                  <a:pt x="584835" y="81915"/>
                  <a:pt x="583882" y="80010"/>
                  <a:pt x="583882" y="75248"/>
                </a:cubicBezTo>
                <a:lnTo>
                  <a:pt x="583882" y="49530"/>
                </a:lnTo>
                <a:cubicBezTo>
                  <a:pt x="583882" y="33338"/>
                  <a:pt x="577215" y="27623"/>
                  <a:pt x="563880" y="27623"/>
                </a:cubicBezTo>
                <a:cubicBezTo>
                  <a:pt x="552450" y="27623"/>
                  <a:pt x="544830" y="33338"/>
                  <a:pt x="544830" y="41910"/>
                </a:cubicBezTo>
                <a:cubicBezTo>
                  <a:pt x="544830" y="46673"/>
                  <a:pt x="547688" y="48577"/>
                  <a:pt x="551497" y="48577"/>
                </a:cubicBezTo>
                <a:cubicBezTo>
                  <a:pt x="555307" y="48577"/>
                  <a:pt x="558165" y="46673"/>
                  <a:pt x="558165" y="42863"/>
                </a:cubicBezTo>
                <a:cubicBezTo>
                  <a:pt x="558165" y="41910"/>
                  <a:pt x="558165" y="40005"/>
                  <a:pt x="557213" y="39052"/>
                </a:cubicBezTo>
                <a:lnTo>
                  <a:pt x="552450" y="39052"/>
                </a:lnTo>
                <a:cubicBezTo>
                  <a:pt x="552450" y="38100"/>
                  <a:pt x="552450" y="38100"/>
                  <a:pt x="552450" y="37148"/>
                </a:cubicBezTo>
                <a:cubicBezTo>
                  <a:pt x="552450" y="32385"/>
                  <a:pt x="558165" y="32385"/>
                  <a:pt x="561975" y="32385"/>
                </a:cubicBezTo>
                <a:cubicBezTo>
                  <a:pt x="570547" y="32385"/>
                  <a:pt x="573405" y="38100"/>
                  <a:pt x="573405" y="47625"/>
                </a:cubicBezTo>
                <a:lnTo>
                  <a:pt x="573405" y="55245"/>
                </a:lnTo>
                <a:lnTo>
                  <a:pt x="565785" y="55245"/>
                </a:lnTo>
                <a:cubicBezTo>
                  <a:pt x="552450" y="55245"/>
                  <a:pt x="541972" y="59055"/>
                  <a:pt x="541972" y="71438"/>
                </a:cubicBezTo>
                <a:cubicBezTo>
                  <a:pt x="541972" y="81915"/>
                  <a:pt x="548640" y="85725"/>
                  <a:pt x="557213" y="85725"/>
                </a:cubicBezTo>
                <a:cubicBezTo>
                  <a:pt x="563880" y="85725"/>
                  <a:pt x="570547" y="82867"/>
                  <a:pt x="573405" y="77152"/>
                </a:cubicBezTo>
                <a:cubicBezTo>
                  <a:pt x="574357" y="84773"/>
                  <a:pt x="577215" y="86677"/>
                  <a:pt x="583882" y="86677"/>
                </a:cubicBezTo>
                <a:moveTo>
                  <a:pt x="665797" y="57150"/>
                </a:moveTo>
                <a:cubicBezTo>
                  <a:pt x="665797" y="72390"/>
                  <a:pt x="662940" y="80963"/>
                  <a:pt x="652463" y="80963"/>
                </a:cubicBezTo>
                <a:cubicBezTo>
                  <a:pt x="644843" y="80963"/>
                  <a:pt x="638175" y="75248"/>
                  <a:pt x="638175" y="66675"/>
                </a:cubicBezTo>
                <a:lnTo>
                  <a:pt x="638175" y="49530"/>
                </a:lnTo>
                <a:cubicBezTo>
                  <a:pt x="638175" y="40005"/>
                  <a:pt x="644843" y="34290"/>
                  <a:pt x="652463" y="34290"/>
                </a:cubicBezTo>
                <a:cubicBezTo>
                  <a:pt x="662940" y="34290"/>
                  <a:pt x="665797" y="42863"/>
                  <a:pt x="665797" y="57150"/>
                </a:cubicBezTo>
                <a:moveTo>
                  <a:pt x="677228" y="56198"/>
                </a:moveTo>
                <a:cubicBezTo>
                  <a:pt x="677228" y="37148"/>
                  <a:pt x="669607" y="26670"/>
                  <a:pt x="656272" y="26670"/>
                </a:cubicBezTo>
                <a:cubicBezTo>
                  <a:pt x="646747" y="26670"/>
                  <a:pt x="641032" y="31433"/>
                  <a:pt x="638175" y="36195"/>
                </a:cubicBezTo>
                <a:lnTo>
                  <a:pt x="638175" y="0"/>
                </a:lnTo>
                <a:lnTo>
                  <a:pt x="620078" y="0"/>
                </a:lnTo>
                <a:lnTo>
                  <a:pt x="620078" y="4763"/>
                </a:lnTo>
                <a:lnTo>
                  <a:pt x="627697" y="5715"/>
                </a:lnTo>
                <a:lnTo>
                  <a:pt x="627697" y="86677"/>
                </a:lnTo>
                <a:lnTo>
                  <a:pt x="631507" y="86677"/>
                </a:lnTo>
                <a:lnTo>
                  <a:pt x="636270" y="80010"/>
                </a:lnTo>
                <a:cubicBezTo>
                  <a:pt x="640080" y="83820"/>
                  <a:pt x="645795" y="86677"/>
                  <a:pt x="653415" y="86677"/>
                </a:cubicBezTo>
                <a:cubicBezTo>
                  <a:pt x="669607" y="86677"/>
                  <a:pt x="677228" y="73342"/>
                  <a:pt x="677228" y="56198"/>
                </a:cubicBezTo>
                <a:moveTo>
                  <a:pt x="722947" y="50483"/>
                </a:moveTo>
                <a:lnTo>
                  <a:pt x="698182" y="50483"/>
                </a:lnTo>
                <a:cubicBezTo>
                  <a:pt x="699135" y="40958"/>
                  <a:pt x="702945" y="32385"/>
                  <a:pt x="711518" y="32385"/>
                </a:cubicBezTo>
                <a:cubicBezTo>
                  <a:pt x="719138" y="32385"/>
                  <a:pt x="721995" y="38100"/>
                  <a:pt x="721995" y="48577"/>
                </a:cubicBezTo>
                <a:lnTo>
                  <a:pt x="721995" y="50483"/>
                </a:lnTo>
                <a:close/>
                <a:moveTo>
                  <a:pt x="733425" y="57150"/>
                </a:moveTo>
                <a:cubicBezTo>
                  <a:pt x="733425" y="55245"/>
                  <a:pt x="733425" y="54292"/>
                  <a:pt x="733425" y="52388"/>
                </a:cubicBezTo>
                <a:cubicBezTo>
                  <a:pt x="733425" y="35242"/>
                  <a:pt x="724853" y="27623"/>
                  <a:pt x="711518" y="27623"/>
                </a:cubicBezTo>
                <a:cubicBezTo>
                  <a:pt x="696278" y="27623"/>
                  <a:pt x="685800" y="39052"/>
                  <a:pt x="685800" y="58102"/>
                </a:cubicBezTo>
                <a:cubicBezTo>
                  <a:pt x="685800" y="75248"/>
                  <a:pt x="693420" y="86677"/>
                  <a:pt x="710565" y="86677"/>
                </a:cubicBezTo>
                <a:cubicBezTo>
                  <a:pt x="721995" y="86677"/>
                  <a:pt x="729615" y="80963"/>
                  <a:pt x="732472" y="71438"/>
                </a:cubicBezTo>
                <a:lnTo>
                  <a:pt x="727710" y="69533"/>
                </a:lnTo>
                <a:cubicBezTo>
                  <a:pt x="724853" y="76200"/>
                  <a:pt x="721043" y="79058"/>
                  <a:pt x="713422" y="79058"/>
                </a:cubicBezTo>
                <a:cubicBezTo>
                  <a:pt x="701993" y="79058"/>
                  <a:pt x="698182" y="70485"/>
                  <a:pt x="698182" y="56198"/>
                </a:cubicBezTo>
                <a:lnTo>
                  <a:pt x="733425" y="56198"/>
                </a:lnTo>
                <a:close/>
                <a:moveTo>
                  <a:pt x="815340" y="72390"/>
                </a:moveTo>
                <a:lnTo>
                  <a:pt x="810578" y="71438"/>
                </a:lnTo>
                <a:cubicBezTo>
                  <a:pt x="808672" y="78105"/>
                  <a:pt x="805815" y="80963"/>
                  <a:pt x="802005" y="80963"/>
                </a:cubicBezTo>
                <a:cubicBezTo>
                  <a:pt x="797243" y="80963"/>
                  <a:pt x="796290" y="78105"/>
                  <a:pt x="796290" y="72390"/>
                </a:cubicBezTo>
                <a:lnTo>
                  <a:pt x="796290" y="35242"/>
                </a:lnTo>
                <a:lnTo>
                  <a:pt x="808672" y="35242"/>
                </a:lnTo>
                <a:lnTo>
                  <a:pt x="808672" y="28575"/>
                </a:lnTo>
                <a:lnTo>
                  <a:pt x="796290" y="28575"/>
                </a:lnTo>
                <a:lnTo>
                  <a:pt x="796290" y="11430"/>
                </a:lnTo>
                <a:lnTo>
                  <a:pt x="793432" y="11430"/>
                </a:lnTo>
                <a:lnTo>
                  <a:pt x="785813" y="13335"/>
                </a:lnTo>
                <a:lnTo>
                  <a:pt x="785813" y="28575"/>
                </a:lnTo>
                <a:lnTo>
                  <a:pt x="759143" y="28575"/>
                </a:lnTo>
                <a:lnTo>
                  <a:pt x="759143" y="11430"/>
                </a:lnTo>
                <a:lnTo>
                  <a:pt x="756285" y="11430"/>
                </a:lnTo>
                <a:lnTo>
                  <a:pt x="748665" y="13335"/>
                </a:lnTo>
                <a:lnTo>
                  <a:pt x="748665" y="28575"/>
                </a:lnTo>
                <a:lnTo>
                  <a:pt x="740093" y="28575"/>
                </a:lnTo>
                <a:lnTo>
                  <a:pt x="740093" y="34290"/>
                </a:lnTo>
                <a:lnTo>
                  <a:pt x="748665" y="34290"/>
                </a:lnTo>
                <a:lnTo>
                  <a:pt x="748665" y="73342"/>
                </a:lnTo>
                <a:cubicBezTo>
                  <a:pt x="748665" y="82867"/>
                  <a:pt x="753428" y="86677"/>
                  <a:pt x="762000" y="86677"/>
                </a:cubicBezTo>
                <a:cubicBezTo>
                  <a:pt x="771525" y="86677"/>
                  <a:pt x="776288" y="81915"/>
                  <a:pt x="778193" y="72390"/>
                </a:cubicBezTo>
                <a:lnTo>
                  <a:pt x="773430" y="71438"/>
                </a:lnTo>
                <a:cubicBezTo>
                  <a:pt x="771525" y="78105"/>
                  <a:pt x="768668" y="80963"/>
                  <a:pt x="764857" y="80963"/>
                </a:cubicBezTo>
                <a:cubicBezTo>
                  <a:pt x="760095" y="80963"/>
                  <a:pt x="759143" y="78105"/>
                  <a:pt x="759143" y="72390"/>
                </a:cubicBezTo>
                <a:lnTo>
                  <a:pt x="759143" y="35242"/>
                </a:lnTo>
                <a:lnTo>
                  <a:pt x="785813" y="35242"/>
                </a:lnTo>
                <a:lnTo>
                  <a:pt x="785813" y="74295"/>
                </a:lnTo>
                <a:cubicBezTo>
                  <a:pt x="785813" y="83820"/>
                  <a:pt x="790575" y="87630"/>
                  <a:pt x="799147" y="87630"/>
                </a:cubicBezTo>
                <a:cubicBezTo>
                  <a:pt x="808672" y="86677"/>
                  <a:pt x="813435" y="81915"/>
                  <a:pt x="815340" y="72390"/>
                </a:cubicBezTo>
                <a:moveTo>
                  <a:pt x="858203" y="50483"/>
                </a:moveTo>
                <a:lnTo>
                  <a:pt x="833438" y="50483"/>
                </a:lnTo>
                <a:cubicBezTo>
                  <a:pt x="834390" y="40958"/>
                  <a:pt x="838200" y="32385"/>
                  <a:pt x="846772" y="32385"/>
                </a:cubicBezTo>
                <a:cubicBezTo>
                  <a:pt x="854393" y="32385"/>
                  <a:pt x="857250" y="38100"/>
                  <a:pt x="857250" y="48577"/>
                </a:cubicBezTo>
                <a:lnTo>
                  <a:pt x="857250" y="50483"/>
                </a:lnTo>
                <a:close/>
                <a:moveTo>
                  <a:pt x="868680" y="57150"/>
                </a:moveTo>
                <a:cubicBezTo>
                  <a:pt x="868680" y="55245"/>
                  <a:pt x="868680" y="54292"/>
                  <a:pt x="868680" y="52388"/>
                </a:cubicBezTo>
                <a:cubicBezTo>
                  <a:pt x="868680" y="35242"/>
                  <a:pt x="860107" y="27623"/>
                  <a:pt x="846772" y="27623"/>
                </a:cubicBezTo>
                <a:cubicBezTo>
                  <a:pt x="831532" y="27623"/>
                  <a:pt x="821055" y="39052"/>
                  <a:pt x="821055" y="58102"/>
                </a:cubicBezTo>
                <a:cubicBezTo>
                  <a:pt x="821055" y="75248"/>
                  <a:pt x="828675" y="86677"/>
                  <a:pt x="845820" y="86677"/>
                </a:cubicBezTo>
                <a:cubicBezTo>
                  <a:pt x="857250" y="86677"/>
                  <a:pt x="864870" y="80963"/>
                  <a:pt x="867728" y="71438"/>
                </a:cubicBezTo>
                <a:lnTo>
                  <a:pt x="862965" y="69533"/>
                </a:lnTo>
                <a:cubicBezTo>
                  <a:pt x="860107" y="76200"/>
                  <a:pt x="856297" y="79058"/>
                  <a:pt x="848678" y="79058"/>
                </a:cubicBezTo>
                <a:cubicBezTo>
                  <a:pt x="837247" y="79058"/>
                  <a:pt x="833438" y="70485"/>
                  <a:pt x="833438" y="56198"/>
                </a:cubicBezTo>
                <a:lnTo>
                  <a:pt x="868680" y="56198"/>
                </a:lnTo>
                <a:close/>
                <a:moveTo>
                  <a:pt x="920115" y="38100"/>
                </a:moveTo>
                <a:cubicBezTo>
                  <a:pt x="920115" y="31433"/>
                  <a:pt x="914400" y="27623"/>
                  <a:pt x="908685" y="27623"/>
                </a:cubicBezTo>
                <a:cubicBezTo>
                  <a:pt x="900113" y="27623"/>
                  <a:pt x="895350" y="32385"/>
                  <a:pt x="892493" y="38100"/>
                </a:cubicBezTo>
                <a:lnTo>
                  <a:pt x="891540" y="28575"/>
                </a:lnTo>
                <a:lnTo>
                  <a:pt x="875347" y="28575"/>
                </a:lnTo>
                <a:lnTo>
                  <a:pt x="875347" y="33338"/>
                </a:lnTo>
                <a:lnTo>
                  <a:pt x="882968" y="34290"/>
                </a:lnTo>
                <a:lnTo>
                  <a:pt x="882968" y="80963"/>
                </a:lnTo>
                <a:lnTo>
                  <a:pt x="875347" y="81915"/>
                </a:lnTo>
                <a:lnTo>
                  <a:pt x="875347" y="86677"/>
                </a:lnTo>
                <a:lnTo>
                  <a:pt x="905828" y="86677"/>
                </a:lnTo>
                <a:lnTo>
                  <a:pt x="905828" y="81915"/>
                </a:lnTo>
                <a:lnTo>
                  <a:pt x="893445" y="80963"/>
                </a:lnTo>
                <a:lnTo>
                  <a:pt x="893445" y="49530"/>
                </a:lnTo>
                <a:cubicBezTo>
                  <a:pt x="893445" y="42863"/>
                  <a:pt x="899160" y="35242"/>
                  <a:pt x="904875" y="35242"/>
                </a:cubicBezTo>
                <a:cubicBezTo>
                  <a:pt x="906780" y="35242"/>
                  <a:pt x="908685" y="36195"/>
                  <a:pt x="908685" y="38100"/>
                </a:cubicBezTo>
                <a:cubicBezTo>
                  <a:pt x="908685" y="38100"/>
                  <a:pt x="908685" y="39052"/>
                  <a:pt x="908685" y="39052"/>
                </a:cubicBezTo>
                <a:lnTo>
                  <a:pt x="904875" y="40958"/>
                </a:lnTo>
                <a:cubicBezTo>
                  <a:pt x="904875" y="45720"/>
                  <a:pt x="907732" y="48577"/>
                  <a:pt x="912495" y="48577"/>
                </a:cubicBezTo>
                <a:cubicBezTo>
                  <a:pt x="917257" y="46673"/>
                  <a:pt x="920115" y="43815"/>
                  <a:pt x="920115" y="38100"/>
                </a:cubicBezTo>
                <a:moveTo>
                  <a:pt x="1024890" y="33338"/>
                </a:moveTo>
                <a:lnTo>
                  <a:pt x="1030605" y="33338"/>
                </a:lnTo>
                <a:lnTo>
                  <a:pt x="1030605" y="28575"/>
                </a:lnTo>
                <a:lnTo>
                  <a:pt x="1010603" y="28575"/>
                </a:lnTo>
                <a:lnTo>
                  <a:pt x="1010603" y="33338"/>
                </a:lnTo>
                <a:lnTo>
                  <a:pt x="1018222" y="33338"/>
                </a:lnTo>
                <a:lnTo>
                  <a:pt x="1007745" y="74295"/>
                </a:lnTo>
                <a:lnTo>
                  <a:pt x="993457" y="33338"/>
                </a:lnTo>
                <a:lnTo>
                  <a:pt x="999172" y="33338"/>
                </a:lnTo>
                <a:lnTo>
                  <a:pt x="999172" y="28575"/>
                </a:lnTo>
                <a:lnTo>
                  <a:pt x="978218" y="28575"/>
                </a:lnTo>
                <a:lnTo>
                  <a:pt x="978218" y="33338"/>
                </a:lnTo>
                <a:lnTo>
                  <a:pt x="982980" y="33338"/>
                </a:lnTo>
                <a:lnTo>
                  <a:pt x="985838" y="42863"/>
                </a:lnTo>
                <a:lnTo>
                  <a:pt x="974407" y="74295"/>
                </a:lnTo>
                <a:lnTo>
                  <a:pt x="962025" y="33338"/>
                </a:lnTo>
                <a:lnTo>
                  <a:pt x="969645" y="33338"/>
                </a:lnTo>
                <a:lnTo>
                  <a:pt x="969645" y="28575"/>
                </a:lnTo>
                <a:lnTo>
                  <a:pt x="944880" y="28575"/>
                </a:lnTo>
                <a:lnTo>
                  <a:pt x="944880" y="33338"/>
                </a:lnTo>
                <a:lnTo>
                  <a:pt x="949643" y="33338"/>
                </a:lnTo>
                <a:lnTo>
                  <a:pt x="966788" y="85725"/>
                </a:lnTo>
                <a:lnTo>
                  <a:pt x="975360" y="85725"/>
                </a:lnTo>
                <a:lnTo>
                  <a:pt x="987743" y="52388"/>
                </a:lnTo>
                <a:lnTo>
                  <a:pt x="988695" y="52388"/>
                </a:lnTo>
                <a:lnTo>
                  <a:pt x="1001078" y="85725"/>
                </a:lnTo>
                <a:lnTo>
                  <a:pt x="1009650" y="85725"/>
                </a:lnTo>
                <a:lnTo>
                  <a:pt x="1024890" y="33338"/>
                </a:lnTo>
                <a:close/>
                <a:moveTo>
                  <a:pt x="1072515" y="57150"/>
                </a:moveTo>
                <a:cubicBezTo>
                  <a:pt x="1072515" y="69533"/>
                  <a:pt x="1069657" y="80963"/>
                  <a:pt x="1059180" y="80963"/>
                </a:cubicBezTo>
                <a:cubicBezTo>
                  <a:pt x="1047750" y="80963"/>
                  <a:pt x="1044893" y="68580"/>
                  <a:pt x="1044893" y="56198"/>
                </a:cubicBezTo>
                <a:cubicBezTo>
                  <a:pt x="1044893" y="43815"/>
                  <a:pt x="1047750" y="32385"/>
                  <a:pt x="1058228" y="32385"/>
                </a:cubicBezTo>
                <a:cubicBezTo>
                  <a:pt x="1070610" y="32385"/>
                  <a:pt x="1072515" y="44767"/>
                  <a:pt x="1072515" y="57150"/>
                </a:cubicBezTo>
                <a:moveTo>
                  <a:pt x="1084898" y="57150"/>
                </a:moveTo>
                <a:cubicBezTo>
                  <a:pt x="1084898" y="40005"/>
                  <a:pt x="1077278" y="27623"/>
                  <a:pt x="1059180" y="27623"/>
                </a:cubicBezTo>
                <a:cubicBezTo>
                  <a:pt x="1042988" y="27623"/>
                  <a:pt x="1033463" y="40005"/>
                  <a:pt x="1033463" y="58102"/>
                </a:cubicBezTo>
                <a:cubicBezTo>
                  <a:pt x="1033463" y="75248"/>
                  <a:pt x="1042035" y="87630"/>
                  <a:pt x="1059180" y="87630"/>
                </a:cubicBezTo>
                <a:cubicBezTo>
                  <a:pt x="1075373" y="86677"/>
                  <a:pt x="1084898" y="75248"/>
                  <a:pt x="1084898" y="57150"/>
                </a:cubicBezTo>
                <a:moveTo>
                  <a:pt x="1136332" y="38100"/>
                </a:moveTo>
                <a:cubicBezTo>
                  <a:pt x="1136332" y="31433"/>
                  <a:pt x="1130618" y="27623"/>
                  <a:pt x="1124903" y="27623"/>
                </a:cubicBezTo>
                <a:cubicBezTo>
                  <a:pt x="1116330" y="27623"/>
                  <a:pt x="1111568" y="32385"/>
                  <a:pt x="1108710" y="38100"/>
                </a:cubicBezTo>
                <a:lnTo>
                  <a:pt x="1107757" y="28575"/>
                </a:lnTo>
                <a:lnTo>
                  <a:pt x="1091565" y="28575"/>
                </a:lnTo>
                <a:lnTo>
                  <a:pt x="1091565" y="33338"/>
                </a:lnTo>
                <a:lnTo>
                  <a:pt x="1099185" y="34290"/>
                </a:lnTo>
                <a:lnTo>
                  <a:pt x="1099185" y="80963"/>
                </a:lnTo>
                <a:lnTo>
                  <a:pt x="1091565" y="81915"/>
                </a:lnTo>
                <a:lnTo>
                  <a:pt x="1091565" y="86677"/>
                </a:lnTo>
                <a:lnTo>
                  <a:pt x="1122045" y="86677"/>
                </a:lnTo>
                <a:lnTo>
                  <a:pt x="1122045" y="81915"/>
                </a:lnTo>
                <a:lnTo>
                  <a:pt x="1109663" y="80963"/>
                </a:lnTo>
                <a:lnTo>
                  <a:pt x="1109663" y="49530"/>
                </a:lnTo>
                <a:cubicBezTo>
                  <a:pt x="1109663" y="42863"/>
                  <a:pt x="1115378" y="35242"/>
                  <a:pt x="1121093" y="35242"/>
                </a:cubicBezTo>
                <a:cubicBezTo>
                  <a:pt x="1122998" y="35242"/>
                  <a:pt x="1124903" y="36195"/>
                  <a:pt x="1124903" y="38100"/>
                </a:cubicBezTo>
                <a:cubicBezTo>
                  <a:pt x="1124903" y="38100"/>
                  <a:pt x="1124903" y="39052"/>
                  <a:pt x="1124903" y="39052"/>
                </a:cubicBezTo>
                <a:lnTo>
                  <a:pt x="1121093" y="40958"/>
                </a:lnTo>
                <a:cubicBezTo>
                  <a:pt x="1121093" y="45720"/>
                  <a:pt x="1123950" y="48577"/>
                  <a:pt x="1128713" y="48577"/>
                </a:cubicBezTo>
                <a:cubicBezTo>
                  <a:pt x="1132523" y="46673"/>
                  <a:pt x="1136332" y="43815"/>
                  <a:pt x="1136332" y="38100"/>
                </a:cubicBezTo>
                <a:moveTo>
                  <a:pt x="1138238" y="85725"/>
                </a:moveTo>
                <a:lnTo>
                  <a:pt x="1164907" y="85725"/>
                </a:lnTo>
                <a:lnTo>
                  <a:pt x="1164907" y="80963"/>
                </a:lnTo>
                <a:lnTo>
                  <a:pt x="1156335" y="80010"/>
                </a:lnTo>
                <a:lnTo>
                  <a:pt x="1156335" y="0"/>
                </a:lnTo>
                <a:lnTo>
                  <a:pt x="1137285" y="0"/>
                </a:lnTo>
                <a:lnTo>
                  <a:pt x="1137285" y="4763"/>
                </a:lnTo>
                <a:lnTo>
                  <a:pt x="1144905" y="5715"/>
                </a:lnTo>
                <a:lnTo>
                  <a:pt x="1144905" y="80010"/>
                </a:lnTo>
                <a:lnTo>
                  <a:pt x="1137285" y="80963"/>
                </a:lnTo>
                <a:lnTo>
                  <a:pt x="1137285" y="85725"/>
                </a:lnTo>
                <a:close/>
                <a:moveTo>
                  <a:pt x="1209675" y="64770"/>
                </a:moveTo>
                <a:cubicBezTo>
                  <a:pt x="1209675" y="73342"/>
                  <a:pt x="1203007" y="79058"/>
                  <a:pt x="1195388" y="79058"/>
                </a:cubicBezTo>
                <a:cubicBezTo>
                  <a:pt x="1183957" y="79058"/>
                  <a:pt x="1182053" y="67627"/>
                  <a:pt x="1182053" y="56198"/>
                </a:cubicBezTo>
                <a:cubicBezTo>
                  <a:pt x="1182053" y="41910"/>
                  <a:pt x="1184910" y="32385"/>
                  <a:pt x="1196340" y="32385"/>
                </a:cubicBezTo>
                <a:cubicBezTo>
                  <a:pt x="1203007" y="32385"/>
                  <a:pt x="1209675" y="37148"/>
                  <a:pt x="1209675" y="45720"/>
                </a:cubicBezTo>
                <a:lnTo>
                  <a:pt x="1209675" y="64770"/>
                </a:lnTo>
                <a:close/>
                <a:moveTo>
                  <a:pt x="1227773" y="85725"/>
                </a:moveTo>
                <a:lnTo>
                  <a:pt x="1227773" y="80963"/>
                </a:lnTo>
                <a:lnTo>
                  <a:pt x="1220153" y="80010"/>
                </a:lnTo>
                <a:lnTo>
                  <a:pt x="1220153" y="0"/>
                </a:lnTo>
                <a:lnTo>
                  <a:pt x="1200150" y="0"/>
                </a:lnTo>
                <a:lnTo>
                  <a:pt x="1200150" y="4763"/>
                </a:lnTo>
                <a:lnTo>
                  <a:pt x="1208723" y="5715"/>
                </a:lnTo>
                <a:lnTo>
                  <a:pt x="1208723" y="33338"/>
                </a:lnTo>
                <a:cubicBezTo>
                  <a:pt x="1203960" y="28575"/>
                  <a:pt x="1199198" y="26670"/>
                  <a:pt x="1193482" y="26670"/>
                </a:cubicBezTo>
                <a:cubicBezTo>
                  <a:pt x="1179195" y="26670"/>
                  <a:pt x="1169670" y="38100"/>
                  <a:pt x="1169670" y="57150"/>
                </a:cubicBezTo>
                <a:cubicBezTo>
                  <a:pt x="1169670" y="74295"/>
                  <a:pt x="1176338" y="85725"/>
                  <a:pt x="1191578" y="85725"/>
                </a:cubicBezTo>
                <a:cubicBezTo>
                  <a:pt x="1201103" y="85725"/>
                  <a:pt x="1205865" y="80963"/>
                  <a:pt x="1209675" y="76200"/>
                </a:cubicBezTo>
                <a:lnTo>
                  <a:pt x="1210628" y="84773"/>
                </a:lnTo>
                <a:lnTo>
                  <a:pt x="1227773" y="84773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36DD17A-92F2-400E-AA44-A748E92DECA9}"/>
              </a:ext>
            </a:extLst>
          </p:cNvPr>
          <p:cNvGrpSpPr/>
          <p:nvPr userDrawn="1"/>
        </p:nvGrpSpPr>
        <p:grpSpPr>
          <a:xfrm>
            <a:off x="10601983" y="286755"/>
            <a:ext cx="1297917" cy="302151"/>
            <a:chOff x="10601983" y="286755"/>
            <a:chExt cx="1297917" cy="302151"/>
          </a:xfrm>
          <a:solidFill>
            <a:schemeClr val="bg1"/>
          </a:solidFill>
        </p:grpSpPr>
        <p:sp>
          <p:nvSpPr>
            <p:cNvPr id="26" name="Freeform 5">
              <a:extLst>
                <a:ext uri="{FF2B5EF4-FFF2-40B4-BE49-F238E27FC236}">
                  <a16:creationId xmlns:a16="http://schemas.microsoft.com/office/drawing/2014/main" id="{3DE6E3C0-DE9E-4C08-B0DD-03F838AA542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601983" y="296256"/>
              <a:ext cx="273646" cy="283148"/>
            </a:xfrm>
            <a:custGeom>
              <a:avLst/>
              <a:gdLst>
                <a:gd name="T0" fmla="*/ 205 w 467"/>
                <a:gd name="T1" fmla="*/ 280 h 480"/>
                <a:gd name="T2" fmla="*/ 205 w 467"/>
                <a:gd name="T3" fmla="*/ 280 h 480"/>
                <a:gd name="T4" fmla="*/ 274 w 467"/>
                <a:gd name="T5" fmla="*/ 114 h 480"/>
                <a:gd name="T6" fmla="*/ 275 w 467"/>
                <a:gd name="T7" fmla="*/ 114 h 480"/>
                <a:gd name="T8" fmla="*/ 311 w 467"/>
                <a:gd name="T9" fmla="*/ 280 h 480"/>
                <a:gd name="T10" fmla="*/ 205 w 467"/>
                <a:gd name="T11" fmla="*/ 280 h 480"/>
                <a:gd name="T12" fmla="*/ 205 w 467"/>
                <a:gd name="T13" fmla="*/ 280 h 480"/>
                <a:gd name="T14" fmla="*/ 353 w 467"/>
                <a:gd name="T15" fmla="*/ 480 h 480"/>
                <a:gd name="T16" fmla="*/ 353 w 467"/>
                <a:gd name="T17" fmla="*/ 480 h 480"/>
                <a:gd name="T18" fmla="*/ 467 w 467"/>
                <a:gd name="T19" fmla="*/ 480 h 480"/>
                <a:gd name="T20" fmla="*/ 356 w 467"/>
                <a:gd name="T21" fmla="*/ 0 h 480"/>
                <a:gd name="T22" fmla="*/ 226 w 467"/>
                <a:gd name="T23" fmla="*/ 0 h 480"/>
                <a:gd name="T24" fmla="*/ 0 w 467"/>
                <a:gd name="T25" fmla="*/ 480 h 480"/>
                <a:gd name="T26" fmla="*/ 121 w 467"/>
                <a:gd name="T27" fmla="*/ 480 h 480"/>
                <a:gd name="T28" fmla="*/ 160 w 467"/>
                <a:gd name="T29" fmla="*/ 386 h 480"/>
                <a:gd name="T30" fmla="*/ 333 w 467"/>
                <a:gd name="T31" fmla="*/ 386 h 480"/>
                <a:gd name="T32" fmla="*/ 353 w 467"/>
                <a:gd name="T33" fmla="*/ 48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7" h="480">
                  <a:moveTo>
                    <a:pt x="205" y="280"/>
                  </a:moveTo>
                  <a:lnTo>
                    <a:pt x="205" y="280"/>
                  </a:lnTo>
                  <a:lnTo>
                    <a:pt x="274" y="114"/>
                  </a:lnTo>
                  <a:lnTo>
                    <a:pt x="275" y="114"/>
                  </a:lnTo>
                  <a:lnTo>
                    <a:pt x="311" y="280"/>
                  </a:lnTo>
                  <a:lnTo>
                    <a:pt x="205" y="280"/>
                  </a:lnTo>
                  <a:lnTo>
                    <a:pt x="205" y="280"/>
                  </a:lnTo>
                  <a:close/>
                  <a:moveTo>
                    <a:pt x="353" y="480"/>
                  </a:moveTo>
                  <a:lnTo>
                    <a:pt x="353" y="480"/>
                  </a:lnTo>
                  <a:lnTo>
                    <a:pt x="467" y="480"/>
                  </a:lnTo>
                  <a:lnTo>
                    <a:pt x="356" y="0"/>
                  </a:lnTo>
                  <a:lnTo>
                    <a:pt x="226" y="0"/>
                  </a:lnTo>
                  <a:lnTo>
                    <a:pt x="0" y="480"/>
                  </a:lnTo>
                  <a:lnTo>
                    <a:pt x="121" y="480"/>
                  </a:lnTo>
                  <a:lnTo>
                    <a:pt x="160" y="386"/>
                  </a:lnTo>
                  <a:lnTo>
                    <a:pt x="333" y="386"/>
                  </a:lnTo>
                  <a:lnTo>
                    <a:pt x="353" y="48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6">
              <a:extLst>
                <a:ext uri="{FF2B5EF4-FFF2-40B4-BE49-F238E27FC236}">
                  <a16:creationId xmlns:a16="http://schemas.microsoft.com/office/drawing/2014/main" id="{7C73028B-3F06-4206-8447-9D08CBAFFD5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875629" y="296256"/>
              <a:ext cx="241341" cy="283148"/>
            </a:xfrm>
            <a:custGeom>
              <a:avLst/>
              <a:gdLst>
                <a:gd name="T0" fmla="*/ 325 w 410"/>
                <a:gd name="T1" fmla="*/ 295 h 480"/>
                <a:gd name="T2" fmla="*/ 325 w 410"/>
                <a:gd name="T3" fmla="*/ 295 h 480"/>
                <a:gd name="T4" fmla="*/ 28 w 410"/>
                <a:gd name="T5" fmla="*/ 295 h 480"/>
                <a:gd name="T6" fmla="*/ 45 w 410"/>
                <a:gd name="T7" fmla="*/ 184 h 480"/>
                <a:gd name="T8" fmla="*/ 341 w 410"/>
                <a:gd name="T9" fmla="*/ 184 h 480"/>
                <a:gd name="T10" fmla="*/ 325 w 410"/>
                <a:gd name="T11" fmla="*/ 295 h 480"/>
                <a:gd name="T12" fmla="*/ 325 w 410"/>
                <a:gd name="T13" fmla="*/ 295 h 480"/>
                <a:gd name="T14" fmla="*/ 393 w 410"/>
                <a:gd name="T15" fmla="*/ 111 h 480"/>
                <a:gd name="T16" fmla="*/ 393 w 410"/>
                <a:gd name="T17" fmla="*/ 111 h 480"/>
                <a:gd name="T18" fmla="*/ 55 w 410"/>
                <a:gd name="T19" fmla="*/ 111 h 480"/>
                <a:gd name="T20" fmla="*/ 72 w 410"/>
                <a:gd name="T21" fmla="*/ 0 h 480"/>
                <a:gd name="T22" fmla="*/ 410 w 410"/>
                <a:gd name="T23" fmla="*/ 0 h 480"/>
                <a:gd name="T24" fmla="*/ 393 w 410"/>
                <a:gd name="T25" fmla="*/ 111 h 480"/>
                <a:gd name="T26" fmla="*/ 393 w 410"/>
                <a:gd name="T27" fmla="*/ 111 h 480"/>
                <a:gd name="T28" fmla="*/ 354 w 410"/>
                <a:gd name="T29" fmla="*/ 368 h 480"/>
                <a:gd name="T30" fmla="*/ 354 w 410"/>
                <a:gd name="T31" fmla="*/ 368 h 480"/>
                <a:gd name="T32" fmla="*/ 17 w 410"/>
                <a:gd name="T33" fmla="*/ 368 h 480"/>
                <a:gd name="T34" fmla="*/ 0 w 410"/>
                <a:gd name="T35" fmla="*/ 480 h 480"/>
                <a:gd name="T36" fmla="*/ 338 w 410"/>
                <a:gd name="T37" fmla="*/ 480 h 480"/>
                <a:gd name="T38" fmla="*/ 354 w 410"/>
                <a:gd name="T39" fmla="*/ 368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10" h="480">
                  <a:moveTo>
                    <a:pt x="325" y="295"/>
                  </a:moveTo>
                  <a:lnTo>
                    <a:pt x="325" y="295"/>
                  </a:lnTo>
                  <a:lnTo>
                    <a:pt x="28" y="295"/>
                  </a:lnTo>
                  <a:lnTo>
                    <a:pt x="45" y="184"/>
                  </a:lnTo>
                  <a:lnTo>
                    <a:pt x="341" y="184"/>
                  </a:lnTo>
                  <a:lnTo>
                    <a:pt x="325" y="295"/>
                  </a:lnTo>
                  <a:lnTo>
                    <a:pt x="325" y="295"/>
                  </a:lnTo>
                  <a:close/>
                  <a:moveTo>
                    <a:pt x="393" y="111"/>
                  </a:moveTo>
                  <a:lnTo>
                    <a:pt x="393" y="111"/>
                  </a:lnTo>
                  <a:lnTo>
                    <a:pt x="55" y="111"/>
                  </a:lnTo>
                  <a:lnTo>
                    <a:pt x="72" y="0"/>
                  </a:lnTo>
                  <a:lnTo>
                    <a:pt x="410" y="0"/>
                  </a:lnTo>
                  <a:lnTo>
                    <a:pt x="393" y="111"/>
                  </a:lnTo>
                  <a:lnTo>
                    <a:pt x="393" y="111"/>
                  </a:lnTo>
                  <a:close/>
                  <a:moveTo>
                    <a:pt x="354" y="368"/>
                  </a:moveTo>
                  <a:lnTo>
                    <a:pt x="354" y="368"/>
                  </a:lnTo>
                  <a:lnTo>
                    <a:pt x="17" y="368"/>
                  </a:lnTo>
                  <a:lnTo>
                    <a:pt x="0" y="480"/>
                  </a:lnTo>
                  <a:lnTo>
                    <a:pt x="338" y="480"/>
                  </a:lnTo>
                  <a:lnTo>
                    <a:pt x="354" y="36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7">
              <a:extLst>
                <a:ext uri="{FF2B5EF4-FFF2-40B4-BE49-F238E27FC236}">
                  <a16:creationId xmlns:a16="http://schemas.microsoft.com/office/drawing/2014/main" id="{B3B960D8-4160-4D88-96E0-70741522E71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096065" y="290556"/>
              <a:ext cx="235639" cy="294550"/>
            </a:xfrm>
            <a:custGeom>
              <a:avLst/>
              <a:gdLst>
                <a:gd name="T0" fmla="*/ 351 w 400"/>
                <a:gd name="T1" fmla="*/ 366 h 499"/>
                <a:gd name="T2" fmla="*/ 351 w 400"/>
                <a:gd name="T3" fmla="*/ 366 h 499"/>
                <a:gd name="T4" fmla="*/ 247 w 400"/>
                <a:gd name="T5" fmla="*/ 384 h 499"/>
                <a:gd name="T6" fmla="*/ 124 w 400"/>
                <a:gd name="T7" fmla="*/ 255 h 499"/>
                <a:gd name="T8" fmla="*/ 271 w 400"/>
                <a:gd name="T9" fmla="*/ 115 h 499"/>
                <a:gd name="T10" fmla="*/ 377 w 400"/>
                <a:gd name="T11" fmla="*/ 155 h 499"/>
                <a:gd name="T12" fmla="*/ 400 w 400"/>
                <a:gd name="T13" fmla="*/ 40 h 499"/>
                <a:gd name="T14" fmla="*/ 262 w 400"/>
                <a:gd name="T15" fmla="*/ 0 h 499"/>
                <a:gd name="T16" fmla="*/ 5 w 400"/>
                <a:gd name="T17" fmla="*/ 260 h 499"/>
                <a:gd name="T18" fmla="*/ 227 w 400"/>
                <a:gd name="T19" fmla="*/ 499 h 499"/>
                <a:gd name="T20" fmla="*/ 334 w 400"/>
                <a:gd name="T21" fmla="*/ 482 h 499"/>
                <a:gd name="T22" fmla="*/ 351 w 400"/>
                <a:gd name="T23" fmla="*/ 366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00" h="499">
                  <a:moveTo>
                    <a:pt x="351" y="366"/>
                  </a:moveTo>
                  <a:lnTo>
                    <a:pt x="351" y="366"/>
                  </a:lnTo>
                  <a:cubicBezTo>
                    <a:pt x="319" y="381"/>
                    <a:pt x="271" y="384"/>
                    <a:pt x="247" y="384"/>
                  </a:cubicBezTo>
                  <a:cubicBezTo>
                    <a:pt x="171" y="384"/>
                    <a:pt x="121" y="332"/>
                    <a:pt x="124" y="255"/>
                  </a:cubicBezTo>
                  <a:cubicBezTo>
                    <a:pt x="126" y="174"/>
                    <a:pt x="188" y="115"/>
                    <a:pt x="271" y="115"/>
                  </a:cubicBezTo>
                  <a:cubicBezTo>
                    <a:pt x="311" y="115"/>
                    <a:pt x="346" y="128"/>
                    <a:pt x="377" y="155"/>
                  </a:cubicBezTo>
                  <a:lnTo>
                    <a:pt x="400" y="40"/>
                  </a:lnTo>
                  <a:cubicBezTo>
                    <a:pt x="352" y="12"/>
                    <a:pt x="312" y="0"/>
                    <a:pt x="262" y="0"/>
                  </a:cubicBezTo>
                  <a:cubicBezTo>
                    <a:pt x="124" y="0"/>
                    <a:pt x="10" y="115"/>
                    <a:pt x="5" y="260"/>
                  </a:cubicBezTo>
                  <a:cubicBezTo>
                    <a:pt x="0" y="400"/>
                    <a:pt x="92" y="499"/>
                    <a:pt x="227" y="499"/>
                  </a:cubicBezTo>
                  <a:cubicBezTo>
                    <a:pt x="251" y="499"/>
                    <a:pt x="302" y="496"/>
                    <a:pt x="334" y="482"/>
                  </a:cubicBezTo>
                  <a:lnTo>
                    <a:pt x="351" y="36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8">
              <a:extLst>
                <a:ext uri="{FF2B5EF4-FFF2-40B4-BE49-F238E27FC236}">
                  <a16:creationId xmlns:a16="http://schemas.microsoft.com/office/drawing/2014/main" id="{628E4A34-34FE-4FD2-9949-DD48DC5FBFF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308901" y="286755"/>
              <a:ext cx="285048" cy="302151"/>
            </a:xfrm>
            <a:custGeom>
              <a:avLst/>
              <a:gdLst>
                <a:gd name="T0" fmla="*/ 355 w 484"/>
                <a:gd name="T1" fmla="*/ 274 h 514"/>
                <a:gd name="T2" fmla="*/ 355 w 484"/>
                <a:gd name="T3" fmla="*/ 274 h 514"/>
                <a:gd name="T4" fmla="*/ 281 w 484"/>
                <a:gd name="T5" fmla="*/ 117 h 514"/>
                <a:gd name="T6" fmla="*/ 134 w 484"/>
                <a:gd name="T7" fmla="*/ 241 h 514"/>
                <a:gd name="T8" fmla="*/ 208 w 484"/>
                <a:gd name="T9" fmla="*/ 398 h 514"/>
                <a:gd name="T10" fmla="*/ 355 w 484"/>
                <a:gd name="T11" fmla="*/ 274 h 514"/>
                <a:gd name="T12" fmla="*/ 355 w 484"/>
                <a:gd name="T13" fmla="*/ 274 h 514"/>
                <a:gd name="T14" fmla="*/ 276 w 484"/>
                <a:gd name="T15" fmla="*/ 9 h 514"/>
                <a:gd name="T16" fmla="*/ 276 w 484"/>
                <a:gd name="T17" fmla="*/ 9 h 514"/>
                <a:gd name="T18" fmla="*/ 470 w 484"/>
                <a:gd name="T19" fmla="*/ 263 h 514"/>
                <a:gd name="T20" fmla="*/ 208 w 484"/>
                <a:gd name="T21" fmla="*/ 504 h 514"/>
                <a:gd name="T22" fmla="*/ 14 w 484"/>
                <a:gd name="T23" fmla="*/ 251 h 514"/>
                <a:gd name="T24" fmla="*/ 276 w 484"/>
                <a:gd name="T25" fmla="*/ 9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84" h="514">
                  <a:moveTo>
                    <a:pt x="355" y="274"/>
                  </a:moveTo>
                  <a:lnTo>
                    <a:pt x="355" y="274"/>
                  </a:lnTo>
                  <a:cubicBezTo>
                    <a:pt x="373" y="193"/>
                    <a:pt x="343" y="130"/>
                    <a:pt x="281" y="117"/>
                  </a:cubicBezTo>
                  <a:cubicBezTo>
                    <a:pt x="214" y="104"/>
                    <a:pt x="152" y="155"/>
                    <a:pt x="134" y="241"/>
                  </a:cubicBezTo>
                  <a:cubicBezTo>
                    <a:pt x="117" y="322"/>
                    <a:pt x="147" y="385"/>
                    <a:pt x="208" y="398"/>
                  </a:cubicBezTo>
                  <a:cubicBezTo>
                    <a:pt x="276" y="412"/>
                    <a:pt x="337" y="360"/>
                    <a:pt x="355" y="274"/>
                  </a:cubicBezTo>
                  <a:lnTo>
                    <a:pt x="355" y="274"/>
                  </a:lnTo>
                  <a:close/>
                  <a:moveTo>
                    <a:pt x="276" y="9"/>
                  </a:moveTo>
                  <a:lnTo>
                    <a:pt x="276" y="9"/>
                  </a:lnTo>
                  <a:cubicBezTo>
                    <a:pt x="404" y="18"/>
                    <a:pt x="484" y="123"/>
                    <a:pt x="470" y="263"/>
                  </a:cubicBezTo>
                  <a:cubicBezTo>
                    <a:pt x="455" y="407"/>
                    <a:pt x="339" y="514"/>
                    <a:pt x="208" y="504"/>
                  </a:cubicBezTo>
                  <a:cubicBezTo>
                    <a:pt x="79" y="495"/>
                    <a:pt x="0" y="391"/>
                    <a:pt x="14" y="251"/>
                  </a:cubicBezTo>
                  <a:cubicBezTo>
                    <a:pt x="29" y="107"/>
                    <a:pt x="145" y="0"/>
                    <a:pt x="276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9">
              <a:extLst>
                <a:ext uri="{FF2B5EF4-FFF2-40B4-BE49-F238E27FC236}">
                  <a16:creationId xmlns:a16="http://schemas.microsoft.com/office/drawing/2014/main" id="{59DCB444-36A0-46DC-BDFC-7A2FE1CFB32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565444" y="296256"/>
              <a:ext cx="334456" cy="283148"/>
            </a:xfrm>
            <a:custGeom>
              <a:avLst/>
              <a:gdLst>
                <a:gd name="T0" fmla="*/ 569 w 569"/>
                <a:gd name="T1" fmla="*/ 481 h 481"/>
                <a:gd name="T2" fmla="*/ 569 w 569"/>
                <a:gd name="T3" fmla="*/ 481 h 481"/>
                <a:gd name="T4" fmla="*/ 560 w 569"/>
                <a:gd name="T5" fmla="*/ 0 h 481"/>
                <a:gd name="T6" fmla="*/ 452 w 569"/>
                <a:gd name="T7" fmla="*/ 0 h 481"/>
                <a:gd name="T8" fmla="*/ 313 w 569"/>
                <a:gd name="T9" fmla="*/ 271 h 481"/>
                <a:gd name="T10" fmla="*/ 257 w 569"/>
                <a:gd name="T11" fmla="*/ 0 h 481"/>
                <a:gd name="T12" fmla="*/ 149 w 569"/>
                <a:gd name="T13" fmla="*/ 0 h 481"/>
                <a:gd name="T14" fmla="*/ 0 w 569"/>
                <a:gd name="T15" fmla="*/ 481 h 481"/>
                <a:gd name="T16" fmla="*/ 119 w 569"/>
                <a:gd name="T17" fmla="*/ 481 h 481"/>
                <a:gd name="T18" fmla="*/ 200 w 569"/>
                <a:gd name="T19" fmla="*/ 199 h 481"/>
                <a:gd name="T20" fmla="*/ 251 w 569"/>
                <a:gd name="T21" fmla="*/ 481 h 481"/>
                <a:gd name="T22" fmla="*/ 312 w 569"/>
                <a:gd name="T23" fmla="*/ 481 h 481"/>
                <a:gd name="T24" fmla="*/ 453 w 569"/>
                <a:gd name="T25" fmla="*/ 200 h 481"/>
                <a:gd name="T26" fmla="*/ 451 w 569"/>
                <a:gd name="T27" fmla="*/ 481 h 481"/>
                <a:gd name="T28" fmla="*/ 569 w 569"/>
                <a:gd name="T29" fmla="*/ 481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69" h="481">
                  <a:moveTo>
                    <a:pt x="569" y="481"/>
                  </a:moveTo>
                  <a:lnTo>
                    <a:pt x="569" y="481"/>
                  </a:lnTo>
                  <a:lnTo>
                    <a:pt x="560" y="0"/>
                  </a:lnTo>
                  <a:lnTo>
                    <a:pt x="452" y="0"/>
                  </a:lnTo>
                  <a:lnTo>
                    <a:pt x="313" y="271"/>
                  </a:lnTo>
                  <a:lnTo>
                    <a:pt x="257" y="0"/>
                  </a:lnTo>
                  <a:lnTo>
                    <a:pt x="149" y="0"/>
                  </a:lnTo>
                  <a:lnTo>
                    <a:pt x="0" y="481"/>
                  </a:lnTo>
                  <a:lnTo>
                    <a:pt x="119" y="481"/>
                  </a:lnTo>
                  <a:lnTo>
                    <a:pt x="200" y="199"/>
                  </a:lnTo>
                  <a:lnTo>
                    <a:pt x="251" y="481"/>
                  </a:lnTo>
                  <a:lnTo>
                    <a:pt x="312" y="481"/>
                  </a:lnTo>
                  <a:lnTo>
                    <a:pt x="453" y="200"/>
                  </a:lnTo>
                  <a:lnTo>
                    <a:pt x="451" y="481"/>
                  </a:lnTo>
                  <a:lnTo>
                    <a:pt x="569" y="48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3" name="Graphic 24">
            <a:extLst>
              <a:ext uri="{FF2B5EF4-FFF2-40B4-BE49-F238E27FC236}">
                <a16:creationId xmlns:a16="http://schemas.microsoft.com/office/drawing/2014/main" id="{99F56875-AA19-0B42-B42B-D95FF160AA02}"/>
              </a:ext>
            </a:extLst>
          </p:cNvPr>
          <p:cNvSpPr/>
          <p:nvPr userDrawn="1"/>
        </p:nvSpPr>
        <p:spPr>
          <a:xfrm>
            <a:off x="1714501" y="-952499"/>
            <a:ext cx="8762998" cy="8762998"/>
          </a:xfrm>
          <a:custGeom>
            <a:avLst/>
            <a:gdLst>
              <a:gd name="connsiteX0" fmla="*/ 6767045 w 6767044"/>
              <a:gd name="connsiteY0" fmla="*/ 3383523 h 6767045"/>
              <a:gd name="connsiteX1" fmla="*/ 3383522 w 6767044"/>
              <a:gd name="connsiteY1" fmla="*/ 0 h 6767045"/>
              <a:gd name="connsiteX2" fmla="*/ 0 w 6767044"/>
              <a:gd name="connsiteY2" fmla="*/ 3383523 h 6767045"/>
              <a:gd name="connsiteX3" fmla="*/ 3383522 w 6767044"/>
              <a:gd name="connsiteY3" fmla="*/ 6767045 h 6767045"/>
              <a:gd name="connsiteX4" fmla="*/ 5076193 w 6767044"/>
              <a:gd name="connsiteY4" fmla="*/ 6313635 h 6767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67044" h="6767045">
                <a:moveTo>
                  <a:pt x="6767045" y="3383523"/>
                </a:moveTo>
                <a:cubicBezTo>
                  <a:pt x="6767045" y="1514854"/>
                  <a:pt x="5252191" y="0"/>
                  <a:pt x="3383522" y="0"/>
                </a:cubicBezTo>
                <a:cubicBezTo>
                  <a:pt x="1514854" y="0"/>
                  <a:pt x="0" y="1514854"/>
                  <a:pt x="0" y="3383523"/>
                </a:cubicBezTo>
                <a:cubicBezTo>
                  <a:pt x="0" y="5252191"/>
                  <a:pt x="1514854" y="6767045"/>
                  <a:pt x="3383522" y="6767045"/>
                </a:cubicBezTo>
                <a:cubicBezTo>
                  <a:pt x="4000197" y="6767045"/>
                  <a:pt x="4578215" y="6601962"/>
                  <a:pt x="5076193" y="6313635"/>
                </a:cubicBezTo>
              </a:path>
            </a:pathLst>
          </a:custGeom>
          <a:noFill/>
          <a:ln w="114300" cap="flat">
            <a:solidFill>
              <a:schemeClr val="accent2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A72B68AF-D720-5846-910F-4AA813A7DE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43138" y="1893888"/>
            <a:ext cx="7561262" cy="1355725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 algn="ctr">
              <a:defRPr sz="4800" b="1" i="0">
                <a:solidFill>
                  <a:schemeClr val="bg1"/>
                </a:solidFill>
                <a:latin typeface="Arial" panose="020B0604020202020204" pitchFamily="34" charset="0"/>
                <a:ea typeface="AECOM Sans" panose="020B05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965885C5-74BB-3446-801B-5767A174714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43138" y="3608387"/>
            <a:ext cx="7561262" cy="2160587"/>
          </a:xfrm>
        </p:spPr>
        <p:txBody>
          <a:bodyPr anchor="t" anchorCtr="0">
            <a:normAutofit/>
          </a:bodyPr>
          <a:lstStyle>
            <a:lvl1pPr algn="ctr">
              <a:lnSpc>
                <a:spcPct val="90000"/>
              </a:lnSpc>
              <a:spcBef>
                <a:spcPts val="0"/>
              </a:spcBef>
              <a:defRPr sz="2100" b="0" i="0">
                <a:solidFill>
                  <a:schemeClr val="bg1"/>
                </a:solidFill>
                <a:latin typeface="Arial" panose="020B0604020202020204" pitchFamily="34" charset="0"/>
                <a:ea typeface="AECOM Sans" panose="020B05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/>
              <a:t>Section description </a:t>
            </a:r>
          </a:p>
        </p:txBody>
      </p:sp>
    </p:spTree>
    <p:extLst>
      <p:ext uri="{BB962C8B-B14F-4D97-AF65-F5344CB8AC3E}">
        <p14:creationId xmlns:p14="http://schemas.microsoft.com/office/powerpoint/2010/main" val="4123039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1 Cover (White/Gre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5A2BD3-B72F-344B-A30D-8C3365691EC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3525" y="1893888"/>
            <a:ext cx="7669213" cy="1355725"/>
          </a:xfrm>
        </p:spPr>
        <p:txBody>
          <a:bodyPr anchor="b" anchorCtr="0">
            <a:normAutofit/>
          </a:bodyPr>
          <a:lstStyle>
            <a:lvl1pPr>
              <a:defRPr sz="6000" b="1" i="0">
                <a:solidFill>
                  <a:schemeClr val="tx1"/>
                </a:solidFill>
                <a:latin typeface="Arial" panose="020B0604020202020204" pitchFamily="34" charset="0"/>
                <a:ea typeface="AECOM Sans" panose="020B05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/>
              <a:t>Presentation name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48B15545-CDE4-2D46-87A4-4286855F50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63526" y="3608388"/>
            <a:ext cx="7691438" cy="1354137"/>
          </a:xfrm>
        </p:spPr>
        <p:txBody>
          <a:bodyPr anchor="t" anchorCtr="0">
            <a:normAutofit/>
          </a:bodyPr>
          <a:lstStyle>
            <a:lvl1pPr>
              <a:defRPr sz="2100" b="0" i="0">
                <a:solidFill>
                  <a:schemeClr val="tx1"/>
                </a:solidFill>
                <a:latin typeface="Arial" panose="020B0604020202020204" pitchFamily="34" charset="0"/>
                <a:ea typeface="AECOM Sans" panose="020B05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/>
              <a:t>Presentation description / </a:t>
            </a:r>
            <a:br>
              <a:rPr lang="en-GB"/>
            </a:br>
            <a:r>
              <a:rPr lang="en-GB"/>
              <a:t>event name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D1DFB937-D895-0545-8B74-E2AA56A85F9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63525" y="5182104"/>
            <a:ext cx="7691438" cy="581698"/>
          </a:xfrm>
        </p:spPr>
        <p:txBody>
          <a:bodyPr wrap="square" anchor="t" anchorCtr="0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 sz="2100" b="0" i="0">
                <a:solidFill>
                  <a:schemeClr val="tx1"/>
                </a:solidFill>
                <a:latin typeface="Arial" panose="020B0604020202020204" pitchFamily="34" charset="0"/>
                <a:ea typeface="AECOM Sans" panose="020B05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/>
              <a:t>Presenter name</a:t>
            </a:r>
          </a:p>
          <a:p>
            <a:pPr lvl="0"/>
            <a:r>
              <a:rPr lang="en-GB"/>
              <a:t>Title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4244F6F-6BB6-4A01-9FD7-C45A41F82EF5}"/>
              </a:ext>
            </a:extLst>
          </p:cNvPr>
          <p:cNvSpPr/>
          <p:nvPr userDrawn="1"/>
        </p:nvSpPr>
        <p:spPr>
          <a:xfrm>
            <a:off x="292100" y="6416265"/>
            <a:ext cx="2147637" cy="201600"/>
          </a:xfrm>
          <a:custGeom>
            <a:avLst/>
            <a:gdLst>
              <a:gd name="connsiteX0" fmla="*/ 57150 w 1227772"/>
              <a:gd name="connsiteY0" fmla="*/ 42863 h 115252"/>
              <a:gd name="connsiteX1" fmla="*/ 25718 w 1227772"/>
              <a:gd name="connsiteY1" fmla="*/ 80010 h 115252"/>
              <a:gd name="connsiteX2" fmla="*/ 20955 w 1227772"/>
              <a:gd name="connsiteY2" fmla="*/ 80010 h 115252"/>
              <a:gd name="connsiteX3" fmla="*/ 20955 w 1227772"/>
              <a:gd name="connsiteY3" fmla="*/ 4763 h 115252"/>
              <a:gd name="connsiteX4" fmla="*/ 23813 w 1227772"/>
              <a:gd name="connsiteY4" fmla="*/ 4763 h 115252"/>
              <a:gd name="connsiteX5" fmla="*/ 57150 w 1227772"/>
              <a:gd name="connsiteY5" fmla="*/ 42863 h 115252"/>
              <a:gd name="connsiteX6" fmla="*/ 70485 w 1227772"/>
              <a:gd name="connsiteY6" fmla="*/ 43815 h 115252"/>
              <a:gd name="connsiteX7" fmla="*/ 27622 w 1227772"/>
              <a:gd name="connsiteY7" fmla="*/ 0 h 115252"/>
              <a:gd name="connsiteX8" fmla="*/ 0 w 1227772"/>
              <a:gd name="connsiteY8" fmla="*/ 0 h 115252"/>
              <a:gd name="connsiteX9" fmla="*/ 0 w 1227772"/>
              <a:gd name="connsiteY9" fmla="*/ 4763 h 115252"/>
              <a:gd name="connsiteX10" fmla="*/ 9525 w 1227772"/>
              <a:gd name="connsiteY10" fmla="*/ 5715 h 115252"/>
              <a:gd name="connsiteX11" fmla="*/ 9525 w 1227772"/>
              <a:gd name="connsiteY11" fmla="*/ 80963 h 115252"/>
              <a:gd name="connsiteX12" fmla="*/ 0 w 1227772"/>
              <a:gd name="connsiteY12" fmla="*/ 81915 h 115252"/>
              <a:gd name="connsiteX13" fmla="*/ 0 w 1227772"/>
              <a:gd name="connsiteY13" fmla="*/ 86677 h 115252"/>
              <a:gd name="connsiteX14" fmla="*/ 24765 w 1227772"/>
              <a:gd name="connsiteY14" fmla="*/ 86677 h 115252"/>
              <a:gd name="connsiteX15" fmla="*/ 70485 w 1227772"/>
              <a:gd name="connsiteY15" fmla="*/ 43815 h 115252"/>
              <a:gd name="connsiteX16" fmla="*/ 116205 w 1227772"/>
              <a:gd name="connsiteY16" fmla="*/ 50483 h 115252"/>
              <a:gd name="connsiteX17" fmla="*/ 91440 w 1227772"/>
              <a:gd name="connsiteY17" fmla="*/ 50483 h 115252"/>
              <a:gd name="connsiteX18" fmla="*/ 104775 w 1227772"/>
              <a:gd name="connsiteY18" fmla="*/ 32385 h 115252"/>
              <a:gd name="connsiteX19" fmla="*/ 115253 w 1227772"/>
              <a:gd name="connsiteY19" fmla="*/ 48577 h 115252"/>
              <a:gd name="connsiteX20" fmla="*/ 115253 w 1227772"/>
              <a:gd name="connsiteY20" fmla="*/ 50483 h 115252"/>
              <a:gd name="connsiteX21" fmla="*/ 126682 w 1227772"/>
              <a:gd name="connsiteY21" fmla="*/ 57150 h 115252"/>
              <a:gd name="connsiteX22" fmla="*/ 126682 w 1227772"/>
              <a:gd name="connsiteY22" fmla="*/ 52388 h 115252"/>
              <a:gd name="connsiteX23" fmla="*/ 104775 w 1227772"/>
              <a:gd name="connsiteY23" fmla="*/ 27623 h 115252"/>
              <a:gd name="connsiteX24" fmla="*/ 79057 w 1227772"/>
              <a:gd name="connsiteY24" fmla="*/ 58102 h 115252"/>
              <a:gd name="connsiteX25" fmla="*/ 103822 w 1227772"/>
              <a:gd name="connsiteY25" fmla="*/ 86677 h 115252"/>
              <a:gd name="connsiteX26" fmla="*/ 125730 w 1227772"/>
              <a:gd name="connsiteY26" fmla="*/ 71438 h 115252"/>
              <a:gd name="connsiteX27" fmla="*/ 120968 w 1227772"/>
              <a:gd name="connsiteY27" fmla="*/ 69533 h 115252"/>
              <a:gd name="connsiteX28" fmla="*/ 106680 w 1227772"/>
              <a:gd name="connsiteY28" fmla="*/ 79058 h 115252"/>
              <a:gd name="connsiteX29" fmla="*/ 91440 w 1227772"/>
              <a:gd name="connsiteY29" fmla="*/ 56198 h 115252"/>
              <a:gd name="connsiteX30" fmla="*/ 126682 w 1227772"/>
              <a:gd name="connsiteY30" fmla="*/ 56198 h 115252"/>
              <a:gd name="connsiteX31" fmla="*/ 132397 w 1227772"/>
              <a:gd name="connsiteY31" fmla="*/ 85725 h 115252"/>
              <a:gd name="connsiteX32" fmla="*/ 159068 w 1227772"/>
              <a:gd name="connsiteY32" fmla="*/ 85725 h 115252"/>
              <a:gd name="connsiteX33" fmla="*/ 159068 w 1227772"/>
              <a:gd name="connsiteY33" fmla="*/ 80963 h 115252"/>
              <a:gd name="connsiteX34" fmla="*/ 150495 w 1227772"/>
              <a:gd name="connsiteY34" fmla="*/ 80010 h 115252"/>
              <a:gd name="connsiteX35" fmla="*/ 150495 w 1227772"/>
              <a:gd name="connsiteY35" fmla="*/ 0 h 115252"/>
              <a:gd name="connsiteX36" fmla="*/ 131445 w 1227772"/>
              <a:gd name="connsiteY36" fmla="*/ 0 h 115252"/>
              <a:gd name="connsiteX37" fmla="*/ 131445 w 1227772"/>
              <a:gd name="connsiteY37" fmla="*/ 4763 h 115252"/>
              <a:gd name="connsiteX38" fmla="*/ 139065 w 1227772"/>
              <a:gd name="connsiteY38" fmla="*/ 5715 h 115252"/>
              <a:gd name="connsiteX39" fmla="*/ 139065 w 1227772"/>
              <a:gd name="connsiteY39" fmla="*/ 80010 h 115252"/>
              <a:gd name="connsiteX40" fmla="*/ 131445 w 1227772"/>
              <a:gd name="connsiteY40" fmla="*/ 80963 h 115252"/>
              <a:gd name="connsiteX41" fmla="*/ 131445 w 1227772"/>
              <a:gd name="connsiteY41" fmla="*/ 85725 h 115252"/>
              <a:gd name="connsiteX42" fmla="*/ 185738 w 1227772"/>
              <a:gd name="connsiteY42" fmla="*/ 12383 h 115252"/>
              <a:gd name="connsiteX43" fmla="*/ 178118 w 1227772"/>
              <a:gd name="connsiteY43" fmla="*/ 5715 h 115252"/>
              <a:gd name="connsiteX44" fmla="*/ 171450 w 1227772"/>
              <a:gd name="connsiteY44" fmla="*/ 12383 h 115252"/>
              <a:gd name="connsiteX45" fmla="*/ 178118 w 1227772"/>
              <a:gd name="connsiteY45" fmla="*/ 19050 h 115252"/>
              <a:gd name="connsiteX46" fmla="*/ 185738 w 1227772"/>
              <a:gd name="connsiteY46" fmla="*/ 12383 h 115252"/>
              <a:gd name="connsiteX47" fmla="*/ 166688 w 1227772"/>
              <a:gd name="connsiteY47" fmla="*/ 85725 h 115252"/>
              <a:gd name="connsiteX48" fmla="*/ 194310 w 1227772"/>
              <a:gd name="connsiteY48" fmla="*/ 85725 h 115252"/>
              <a:gd name="connsiteX49" fmla="*/ 194310 w 1227772"/>
              <a:gd name="connsiteY49" fmla="*/ 80963 h 115252"/>
              <a:gd name="connsiteX50" fmla="*/ 185738 w 1227772"/>
              <a:gd name="connsiteY50" fmla="*/ 80010 h 115252"/>
              <a:gd name="connsiteX51" fmla="*/ 185738 w 1227772"/>
              <a:gd name="connsiteY51" fmla="*/ 28575 h 115252"/>
              <a:gd name="connsiteX52" fmla="*/ 166688 w 1227772"/>
              <a:gd name="connsiteY52" fmla="*/ 28575 h 115252"/>
              <a:gd name="connsiteX53" fmla="*/ 166688 w 1227772"/>
              <a:gd name="connsiteY53" fmla="*/ 33338 h 115252"/>
              <a:gd name="connsiteX54" fmla="*/ 175260 w 1227772"/>
              <a:gd name="connsiteY54" fmla="*/ 34290 h 115252"/>
              <a:gd name="connsiteX55" fmla="*/ 175260 w 1227772"/>
              <a:gd name="connsiteY55" fmla="*/ 80963 h 115252"/>
              <a:gd name="connsiteX56" fmla="*/ 166688 w 1227772"/>
              <a:gd name="connsiteY56" fmla="*/ 81915 h 115252"/>
              <a:gd name="connsiteX57" fmla="*/ 166688 w 1227772"/>
              <a:gd name="connsiteY57" fmla="*/ 85725 h 115252"/>
              <a:gd name="connsiteX58" fmla="*/ 244793 w 1227772"/>
              <a:gd name="connsiteY58" fmla="*/ 33338 h 115252"/>
              <a:gd name="connsiteX59" fmla="*/ 250507 w 1227772"/>
              <a:gd name="connsiteY59" fmla="*/ 33338 h 115252"/>
              <a:gd name="connsiteX60" fmla="*/ 250507 w 1227772"/>
              <a:gd name="connsiteY60" fmla="*/ 28575 h 115252"/>
              <a:gd name="connsiteX61" fmla="*/ 230505 w 1227772"/>
              <a:gd name="connsiteY61" fmla="*/ 28575 h 115252"/>
              <a:gd name="connsiteX62" fmla="*/ 230505 w 1227772"/>
              <a:gd name="connsiteY62" fmla="*/ 33338 h 115252"/>
              <a:gd name="connsiteX63" fmla="*/ 238125 w 1227772"/>
              <a:gd name="connsiteY63" fmla="*/ 33338 h 115252"/>
              <a:gd name="connsiteX64" fmla="*/ 224790 w 1227772"/>
              <a:gd name="connsiteY64" fmla="*/ 73342 h 115252"/>
              <a:gd name="connsiteX65" fmla="*/ 211455 w 1227772"/>
              <a:gd name="connsiteY65" fmla="*/ 33338 h 115252"/>
              <a:gd name="connsiteX66" fmla="*/ 219075 w 1227772"/>
              <a:gd name="connsiteY66" fmla="*/ 33338 h 115252"/>
              <a:gd name="connsiteX67" fmla="*/ 219075 w 1227772"/>
              <a:gd name="connsiteY67" fmla="*/ 28575 h 115252"/>
              <a:gd name="connsiteX68" fmla="*/ 194310 w 1227772"/>
              <a:gd name="connsiteY68" fmla="*/ 28575 h 115252"/>
              <a:gd name="connsiteX69" fmla="*/ 194310 w 1227772"/>
              <a:gd name="connsiteY69" fmla="*/ 33338 h 115252"/>
              <a:gd name="connsiteX70" fmla="*/ 199072 w 1227772"/>
              <a:gd name="connsiteY70" fmla="*/ 33338 h 115252"/>
              <a:gd name="connsiteX71" fmla="*/ 217170 w 1227772"/>
              <a:gd name="connsiteY71" fmla="*/ 85725 h 115252"/>
              <a:gd name="connsiteX72" fmla="*/ 225743 w 1227772"/>
              <a:gd name="connsiteY72" fmla="*/ 85725 h 115252"/>
              <a:gd name="connsiteX73" fmla="*/ 244793 w 1227772"/>
              <a:gd name="connsiteY73" fmla="*/ 33338 h 115252"/>
              <a:gd name="connsiteX74" fmla="*/ 289560 w 1227772"/>
              <a:gd name="connsiteY74" fmla="*/ 50483 h 115252"/>
              <a:gd name="connsiteX75" fmla="*/ 264795 w 1227772"/>
              <a:gd name="connsiteY75" fmla="*/ 50483 h 115252"/>
              <a:gd name="connsiteX76" fmla="*/ 278130 w 1227772"/>
              <a:gd name="connsiteY76" fmla="*/ 32385 h 115252"/>
              <a:gd name="connsiteX77" fmla="*/ 288607 w 1227772"/>
              <a:gd name="connsiteY77" fmla="*/ 48577 h 115252"/>
              <a:gd name="connsiteX78" fmla="*/ 288607 w 1227772"/>
              <a:gd name="connsiteY78" fmla="*/ 50483 h 115252"/>
              <a:gd name="connsiteX79" fmla="*/ 300038 w 1227772"/>
              <a:gd name="connsiteY79" fmla="*/ 57150 h 115252"/>
              <a:gd name="connsiteX80" fmla="*/ 300038 w 1227772"/>
              <a:gd name="connsiteY80" fmla="*/ 52388 h 115252"/>
              <a:gd name="connsiteX81" fmla="*/ 278130 w 1227772"/>
              <a:gd name="connsiteY81" fmla="*/ 27623 h 115252"/>
              <a:gd name="connsiteX82" fmla="*/ 252413 w 1227772"/>
              <a:gd name="connsiteY82" fmla="*/ 58102 h 115252"/>
              <a:gd name="connsiteX83" fmla="*/ 277178 w 1227772"/>
              <a:gd name="connsiteY83" fmla="*/ 86677 h 115252"/>
              <a:gd name="connsiteX84" fmla="*/ 299085 w 1227772"/>
              <a:gd name="connsiteY84" fmla="*/ 71438 h 115252"/>
              <a:gd name="connsiteX85" fmla="*/ 294322 w 1227772"/>
              <a:gd name="connsiteY85" fmla="*/ 69533 h 115252"/>
              <a:gd name="connsiteX86" fmla="*/ 280035 w 1227772"/>
              <a:gd name="connsiteY86" fmla="*/ 79058 h 115252"/>
              <a:gd name="connsiteX87" fmla="*/ 264795 w 1227772"/>
              <a:gd name="connsiteY87" fmla="*/ 56198 h 115252"/>
              <a:gd name="connsiteX88" fmla="*/ 300038 w 1227772"/>
              <a:gd name="connsiteY88" fmla="*/ 56198 h 115252"/>
              <a:gd name="connsiteX89" fmla="*/ 352425 w 1227772"/>
              <a:gd name="connsiteY89" fmla="*/ 38100 h 115252"/>
              <a:gd name="connsiteX90" fmla="*/ 340995 w 1227772"/>
              <a:gd name="connsiteY90" fmla="*/ 27623 h 115252"/>
              <a:gd name="connsiteX91" fmla="*/ 324803 w 1227772"/>
              <a:gd name="connsiteY91" fmla="*/ 38100 h 115252"/>
              <a:gd name="connsiteX92" fmla="*/ 323850 w 1227772"/>
              <a:gd name="connsiteY92" fmla="*/ 28575 h 115252"/>
              <a:gd name="connsiteX93" fmla="*/ 307657 w 1227772"/>
              <a:gd name="connsiteY93" fmla="*/ 28575 h 115252"/>
              <a:gd name="connsiteX94" fmla="*/ 307657 w 1227772"/>
              <a:gd name="connsiteY94" fmla="*/ 33338 h 115252"/>
              <a:gd name="connsiteX95" fmla="*/ 315278 w 1227772"/>
              <a:gd name="connsiteY95" fmla="*/ 34290 h 115252"/>
              <a:gd name="connsiteX96" fmla="*/ 315278 w 1227772"/>
              <a:gd name="connsiteY96" fmla="*/ 80963 h 115252"/>
              <a:gd name="connsiteX97" fmla="*/ 307657 w 1227772"/>
              <a:gd name="connsiteY97" fmla="*/ 81915 h 115252"/>
              <a:gd name="connsiteX98" fmla="*/ 307657 w 1227772"/>
              <a:gd name="connsiteY98" fmla="*/ 86677 h 115252"/>
              <a:gd name="connsiteX99" fmla="*/ 338138 w 1227772"/>
              <a:gd name="connsiteY99" fmla="*/ 86677 h 115252"/>
              <a:gd name="connsiteX100" fmla="*/ 338138 w 1227772"/>
              <a:gd name="connsiteY100" fmla="*/ 81915 h 115252"/>
              <a:gd name="connsiteX101" fmla="*/ 325755 w 1227772"/>
              <a:gd name="connsiteY101" fmla="*/ 80963 h 115252"/>
              <a:gd name="connsiteX102" fmla="*/ 325755 w 1227772"/>
              <a:gd name="connsiteY102" fmla="*/ 49530 h 115252"/>
              <a:gd name="connsiteX103" fmla="*/ 337185 w 1227772"/>
              <a:gd name="connsiteY103" fmla="*/ 35242 h 115252"/>
              <a:gd name="connsiteX104" fmla="*/ 340995 w 1227772"/>
              <a:gd name="connsiteY104" fmla="*/ 38100 h 115252"/>
              <a:gd name="connsiteX105" fmla="*/ 340995 w 1227772"/>
              <a:gd name="connsiteY105" fmla="*/ 39052 h 115252"/>
              <a:gd name="connsiteX106" fmla="*/ 337185 w 1227772"/>
              <a:gd name="connsiteY106" fmla="*/ 40958 h 115252"/>
              <a:gd name="connsiteX107" fmla="*/ 344805 w 1227772"/>
              <a:gd name="connsiteY107" fmla="*/ 48577 h 115252"/>
              <a:gd name="connsiteX108" fmla="*/ 352425 w 1227772"/>
              <a:gd name="connsiteY108" fmla="*/ 38100 h 115252"/>
              <a:gd name="connsiteX109" fmla="*/ 378143 w 1227772"/>
              <a:gd name="connsiteY109" fmla="*/ 12383 h 115252"/>
              <a:gd name="connsiteX110" fmla="*/ 370522 w 1227772"/>
              <a:gd name="connsiteY110" fmla="*/ 5715 h 115252"/>
              <a:gd name="connsiteX111" fmla="*/ 363855 w 1227772"/>
              <a:gd name="connsiteY111" fmla="*/ 12383 h 115252"/>
              <a:gd name="connsiteX112" fmla="*/ 370522 w 1227772"/>
              <a:gd name="connsiteY112" fmla="*/ 19050 h 115252"/>
              <a:gd name="connsiteX113" fmla="*/ 378143 w 1227772"/>
              <a:gd name="connsiteY113" fmla="*/ 12383 h 115252"/>
              <a:gd name="connsiteX114" fmla="*/ 358140 w 1227772"/>
              <a:gd name="connsiteY114" fmla="*/ 85725 h 115252"/>
              <a:gd name="connsiteX115" fmla="*/ 385763 w 1227772"/>
              <a:gd name="connsiteY115" fmla="*/ 85725 h 115252"/>
              <a:gd name="connsiteX116" fmla="*/ 385763 w 1227772"/>
              <a:gd name="connsiteY116" fmla="*/ 80963 h 115252"/>
              <a:gd name="connsiteX117" fmla="*/ 377190 w 1227772"/>
              <a:gd name="connsiteY117" fmla="*/ 80010 h 115252"/>
              <a:gd name="connsiteX118" fmla="*/ 377190 w 1227772"/>
              <a:gd name="connsiteY118" fmla="*/ 28575 h 115252"/>
              <a:gd name="connsiteX119" fmla="*/ 358140 w 1227772"/>
              <a:gd name="connsiteY119" fmla="*/ 28575 h 115252"/>
              <a:gd name="connsiteX120" fmla="*/ 358140 w 1227772"/>
              <a:gd name="connsiteY120" fmla="*/ 33338 h 115252"/>
              <a:gd name="connsiteX121" fmla="*/ 366713 w 1227772"/>
              <a:gd name="connsiteY121" fmla="*/ 34290 h 115252"/>
              <a:gd name="connsiteX122" fmla="*/ 366713 w 1227772"/>
              <a:gd name="connsiteY122" fmla="*/ 80963 h 115252"/>
              <a:gd name="connsiteX123" fmla="*/ 358140 w 1227772"/>
              <a:gd name="connsiteY123" fmla="*/ 81915 h 115252"/>
              <a:gd name="connsiteX124" fmla="*/ 358140 w 1227772"/>
              <a:gd name="connsiteY124" fmla="*/ 85725 h 115252"/>
              <a:gd name="connsiteX125" fmla="*/ 429578 w 1227772"/>
              <a:gd name="connsiteY125" fmla="*/ 85725 h 115252"/>
              <a:gd name="connsiteX126" fmla="*/ 455295 w 1227772"/>
              <a:gd name="connsiteY126" fmla="*/ 85725 h 115252"/>
              <a:gd name="connsiteX127" fmla="*/ 455295 w 1227772"/>
              <a:gd name="connsiteY127" fmla="*/ 80963 h 115252"/>
              <a:gd name="connsiteX128" fmla="*/ 447675 w 1227772"/>
              <a:gd name="connsiteY128" fmla="*/ 80010 h 115252"/>
              <a:gd name="connsiteX129" fmla="*/ 447675 w 1227772"/>
              <a:gd name="connsiteY129" fmla="*/ 46673 h 115252"/>
              <a:gd name="connsiteX130" fmla="*/ 430530 w 1227772"/>
              <a:gd name="connsiteY130" fmla="*/ 27623 h 115252"/>
              <a:gd name="connsiteX131" fmla="*/ 410528 w 1227772"/>
              <a:gd name="connsiteY131" fmla="*/ 38100 h 115252"/>
              <a:gd name="connsiteX132" fmla="*/ 409575 w 1227772"/>
              <a:gd name="connsiteY132" fmla="*/ 28575 h 115252"/>
              <a:gd name="connsiteX133" fmla="*/ 393382 w 1227772"/>
              <a:gd name="connsiteY133" fmla="*/ 28575 h 115252"/>
              <a:gd name="connsiteX134" fmla="*/ 393382 w 1227772"/>
              <a:gd name="connsiteY134" fmla="*/ 33338 h 115252"/>
              <a:gd name="connsiteX135" fmla="*/ 401003 w 1227772"/>
              <a:gd name="connsiteY135" fmla="*/ 34290 h 115252"/>
              <a:gd name="connsiteX136" fmla="*/ 401003 w 1227772"/>
              <a:gd name="connsiteY136" fmla="*/ 80963 h 115252"/>
              <a:gd name="connsiteX137" fmla="*/ 393382 w 1227772"/>
              <a:gd name="connsiteY137" fmla="*/ 81915 h 115252"/>
              <a:gd name="connsiteX138" fmla="*/ 393382 w 1227772"/>
              <a:gd name="connsiteY138" fmla="*/ 86677 h 115252"/>
              <a:gd name="connsiteX139" fmla="*/ 419100 w 1227772"/>
              <a:gd name="connsiteY139" fmla="*/ 86677 h 115252"/>
              <a:gd name="connsiteX140" fmla="*/ 419100 w 1227772"/>
              <a:gd name="connsiteY140" fmla="*/ 81915 h 115252"/>
              <a:gd name="connsiteX141" fmla="*/ 411480 w 1227772"/>
              <a:gd name="connsiteY141" fmla="*/ 80963 h 115252"/>
              <a:gd name="connsiteX142" fmla="*/ 411480 w 1227772"/>
              <a:gd name="connsiteY142" fmla="*/ 50483 h 115252"/>
              <a:gd name="connsiteX143" fmla="*/ 425768 w 1227772"/>
              <a:gd name="connsiteY143" fmla="*/ 36195 h 115252"/>
              <a:gd name="connsiteX144" fmla="*/ 436245 w 1227772"/>
              <a:gd name="connsiteY144" fmla="*/ 48577 h 115252"/>
              <a:gd name="connsiteX145" fmla="*/ 436245 w 1227772"/>
              <a:gd name="connsiteY145" fmla="*/ 81915 h 115252"/>
              <a:gd name="connsiteX146" fmla="*/ 428625 w 1227772"/>
              <a:gd name="connsiteY146" fmla="*/ 82867 h 115252"/>
              <a:gd name="connsiteX147" fmla="*/ 428625 w 1227772"/>
              <a:gd name="connsiteY147" fmla="*/ 85725 h 115252"/>
              <a:gd name="connsiteX148" fmla="*/ 484822 w 1227772"/>
              <a:gd name="connsiteY148" fmla="*/ 87630 h 115252"/>
              <a:gd name="connsiteX149" fmla="*/ 501015 w 1227772"/>
              <a:gd name="connsiteY149" fmla="*/ 96202 h 115252"/>
              <a:gd name="connsiteX150" fmla="*/ 484822 w 1227772"/>
              <a:gd name="connsiteY150" fmla="*/ 107633 h 115252"/>
              <a:gd name="connsiteX151" fmla="*/ 466725 w 1227772"/>
              <a:gd name="connsiteY151" fmla="*/ 97155 h 115252"/>
              <a:gd name="connsiteX152" fmla="*/ 469582 w 1227772"/>
              <a:gd name="connsiteY152" fmla="*/ 87630 h 115252"/>
              <a:gd name="connsiteX153" fmla="*/ 484822 w 1227772"/>
              <a:gd name="connsiteY153" fmla="*/ 87630 h 115252"/>
              <a:gd name="connsiteX154" fmla="*/ 471488 w 1227772"/>
              <a:gd name="connsiteY154" fmla="*/ 46673 h 115252"/>
              <a:gd name="connsiteX155" fmla="*/ 481965 w 1227772"/>
              <a:gd name="connsiteY155" fmla="*/ 31433 h 115252"/>
              <a:gd name="connsiteX156" fmla="*/ 492443 w 1227772"/>
              <a:gd name="connsiteY156" fmla="*/ 46673 h 115252"/>
              <a:gd name="connsiteX157" fmla="*/ 481965 w 1227772"/>
              <a:gd name="connsiteY157" fmla="*/ 62865 h 115252"/>
              <a:gd name="connsiteX158" fmla="*/ 471488 w 1227772"/>
              <a:gd name="connsiteY158" fmla="*/ 46673 h 115252"/>
              <a:gd name="connsiteX159" fmla="*/ 471488 w 1227772"/>
              <a:gd name="connsiteY159" fmla="*/ 74295 h 115252"/>
              <a:gd name="connsiteX160" fmla="*/ 477203 w 1227772"/>
              <a:gd name="connsiteY160" fmla="*/ 67627 h 115252"/>
              <a:gd name="connsiteX161" fmla="*/ 483870 w 1227772"/>
              <a:gd name="connsiteY161" fmla="*/ 68580 h 115252"/>
              <a:gd name="connsiteX162" fmla="*/ 504825 w 1227772"/>
              <a:gd name="connsiteY162" fmla="*/ 47625 h 115252"/>
              <a:gd name="connsiteX163" fmla="*/ 499110 w 1227772"/>
              <a:gd name="connsiteY163" fmla="*/ 33338 h 115252"/>
              <a:gd name="connsiteX164" fmla="*/ 509588 w 1227772"/>
              <a:gd name="connsiteY164" fmla="*/ 31433 h 115252"/>
              <a:gd name="connsiteX165" fmla="*/ 509588 w 1227772"/>
              <a:gd name="connsiteY165" fmla="*/ 24765 h 115252"/>
              <a:gd name="connsiteX166" fmla="*/ 505778 w 1227772"/>
              <a:gd name="connsiteY166" fmla="*/ 23813 h 115252"/>
              <a:gd name="connsiteX167" fmla="*/ 495300 w 1227772"/>
              <a:gd name="connsiteY167" fmla="*/ 29527 h 115252"/>
              <a:gd name="connsiteX168" fmla="*/ 482918 w 1227772"/>
              <a:gd name="connsiteY168" fmla="*/ 26670 h 115252"/>
              <a:gd name="connsiteX169" fmla="*/ 460057 w 1227772"/>
              <a:gd name="connsiteY169" fmla="*/ 48577 h 115252"/>
              <a:gd name="connsiteX170" fmla="*/ 470535 w 1227772"/>
              <a:gd name="connsiteY170" fmla="*/ 66675 h 115252"/>
              <a:gd name="connsiteX171" fmla="*/ 460057 w 1227772"/>
              <a:gd name="connsiteY171" fmla="*/ 80010 h 115252"/>
              <a:gd name="connsiteX172" fmla="*/ 463868 w 1227772"/>
              <a:gd name="connsiteY172" fmla="*/ 86677 h 115252"/>
              <a:gd name="connsiteX173" fmla="*/ 456247 w 1227772"/>
              <a:gd name="connsiteY173" fmla="*/ 100965 h 115252"/>
              <a:gd name="connsiteX174" fmla="*/ 481013 w 1227772"/>
              <a:gd name="connsiteY174" fmla="*/ 115252 h 115252"/>
              <a:gd name="connsiteX175" fmla="*/ 508635 w 1227772"/>
              <a:gd name="connsiteY175" fmla="*/ 95250 h 115252"/>
              <a:gd name="connsiteX176" fmla="*/ 485775 w 1227772"/>
              <a:gd name="connsiteY176" fmla="*/ 78105 h 115252"/>
              <a:gd name="connsiteX177" fmla="*/ 475297 w 1227772"/>
              <a:gd name="connsiteY177" fmla="*/ 78105 h 115252"/>
              <a:gd name="connsiteX178" fmla="*/ 471488 w 1227772"/>
              <a:gd name="connsiteY178" fmla="*/ 74295 h 115252"/>
              <a:gd name="connsiteX179" fmla="*/ 572453 w 1227772"/>
              <a:gd name="connsiteY179" fmla="*/ 69533 h 115252"/>
              <a:gd name="connsiteX180" fmla="*/ 561022 w 1227772"/>
              <a:gd name="connsiteY180" fmla="*/ 80010 h 115252"/>
              <a:gd name="connsiteX181" fmla="*/ 553403 w 1227772"/>
              <a:gd name="connsiteY181" fmla="*/ 70485 h 115252"/>
              <a:gd name="connsiteX182" fmla="*/ 566738 w 1227772"/>
              <a:gd name="connsiteY182" fmla="*/ 59055 h 115252"/>
              <a:gd name="connsiteX183" fmla="*/ 572453 w 1227772"/>
              <a:gd name="connsiteY183" fmla="*/ 59055 h 115252"/>
              <a:gd name="connsiteX184" fmla="*/ 572453 w 1227772"/>
              <a:gd name="connsiteY184" fmla="*/ 69533 h 115252"/>
              <a:gd name="connsiteX185" fmla="*/ 583882 w 1227772"/>
              <a:gd name="connsiteY185" fmla="*/ 86677 h 115252"/>
              <a:gd name="connsiteX186" fmla="*/ 592455 w 1227772"/>
              <a:gd name="connsiteY186" fmla="*/ 84773 h 115252"/>
              <a:gd name="connsiteX187" fmla="*/ 591503 w 1227772"/>
              <a:gd name="connsiteY187" fmla="*/ 80963 h 115252"/>
              <a:gd name="connsiteX188" fmla="*/ 587693 w 1227772"/>
              <a:gd name="connsiteY188" fmla="*/ 81915 h 115252"/>
              <a:gd name="connsiteX189" fmla="*/ 583882 w 1227772"/>
              <a:gd name="connsiteY189" fmla="*/ 75248 h 115252"/>
              <a:gd name="connsiteX190" fmla="*/ 583882 w 1227772"/>
              <a:gd name="connsiteY190" fmla="*/ 49530 h 115252"/>
              <a:gd name="connsiteX191" fmla="*/ 563880 w 1227772"/>
              <a:gd name="connsiteY191" fmla="*/ 27623 h 115252"/>
              <a:gd name="connsiteX192" fmla="*/ 544830 w 1227772"/>
              <a:gd name="connsiteY192" fmla="*/ 41910 h 115252"/>
              <a:gd name="connsiteX193" fmla="*/ 551497 w 1227772"/>
              <a:gd name="connsiteY193" fmla="*/ 48577 h 115252"/>
              <a:gd name="connsiteX194" fmla="*/ 558165 w 1227772"/>
              <a:gd name="connsiteY194" fmla="*/ 42863 h 115252"/>
              <a:gd name="connsiteX195" fmla="*/ 557213 w 1227772"/>
              <a:gd name="connsiteY195" fmla="*/ 39052 h 115252"/>
              <a:gd name="connsiteX196" fmla="*/ 552450 w 1227772"/>
              <a:gd name="connsiteY196" fmla="*/ 39052 h 115252"/>
              <a:gd name="connsiteX197" fmla="*/ 552450 w 1227772"/>
              <a:gd name="connsiteY197" fmla="*/ 37148 h 115252"/>
              <a:gd name="connsiteX198" fmla="*/ 561975 w 1227772"/>
              <a:gd name="connsiteY198" fmla="*/ 32385 h 115252"/>
              <a:gd name="connsiteX199" fmla="*/ 573405 w 1227772"/>
              <a:gd name="connsiteY199" fmla="*/ 47625 h 115252"/>
              <a:gd name="connsiteX200" fmla="*/ 573405 w 1227772"/>
              <a:gd name="connsiteY200" fmla="*/ 55245 h 115252"/>
              <a:gd name="connsiteX201" fmla="*/ 565785 w 1227772"/>
              <a:gd name="connsiteY201" fmla="*/ 55245 h 115252"/>
              <a:gd name="connsiteX202" fmla="*/ 541972 w 1227772"/>
              <a:gd name="connsiteY202" fmla="*/ 71438 h 115252"/>
              <a:gd name="connsiteX203" fmla="*/ 557213 w 1227772"/>
              <a:gd name="connsiteY203" fmla="*/ 85725 h 115252"/>
              <a:gd name="connsiteX204" fmla="*/ 573405 w 1227772"/>
              <a:gd name="connsiteY204" fmla="*/ 77152 h 115252"/>
              <a:gd name="connsiteX205" fmla="*/ 583882 w 1227772"/>
              <a:gd name="connsiteY205" fmla="*/ 86677 h 115252"/>
              <a:gd name="connsiteX206" fmla="*/ 665797 w 1227772"/>
              <a:gd name="connsiteY206" fmla="*/ 57150 h 115252"/>
              <a:gd name="connsiteX207" fmla="*/ 652463 w 1227772"/>
              <a:gd name="connsiteY207" fmla="*/ 80963 h 115252"/>
              <a:gd name="connsiteX208" fmla="*/ 638175 w 1227772"/>
              <a:gd name="connsiteY208" fmla="*/ 66675 h 115252"/>
              <a:gd name="connsiteX209" fmla="*/ 638175 w 1227772"/>
              <a:gd name="connsiteY209" fmla="*/ 49530 h 115252"/>
              <a:gd name="connsiteX210" fmla="*/ 652463 w 1227772"/>
              <a:gd name="connsiteY210" fmla="*/ 34290 h 115252"/>
              <a:gd name="connsiteX211" fmla="*/ 665797 w 1227772"/>
              <a:gd name="connsiteY211" fmla="*/ 57150 h 115252"/>
              <a:gd name="connsiteX212" fmla="*/ 677228 w 1227772"/>
              <a:gd name="connsiteY212" fmla="*/ 56198 h 115252"/>
              <a:gd name="connsiteX213" fmla="*/ 656272 w 1227772"/>
              <a:gd name="connsiteY213" fmla="*/ 26670 h 115252"/>
              <a:gd name="connsiteX214" fmla="*/ 638175 w 1227772"/>
              <a:gd name="connsiteY214" fmla="*/ 36195 h 115252"/>
              <a:gd name="connsiteX215" fmla="*/ 638175 w 1227772"/>
              <a:gd name="connsiteY215" fmla="*/ 0 h 115252"/>
              <a:gd name="connsiteX216" fmla="*/ 620078 w 1227772"/>
              <a:gd name="connsiteY216" fmla="*/ 0 h 115252"/>
              <a:gd name="connsiteX217" fmla="*/ 620078 w 1227772"/>
              <a:gd name="connsiteY217" fmla="*/ 4763 h 115252"/>
              <a:gd name="connsiteX218" fmla="*/ 627697 w 1227772"/>
              <a:gd name="connsiteY218" fmla="*/ 5715 h 115252"/>
              <a:gd name="connsiteX219" fmla="*/ 627697 w 1227772"/>
              <a:gd name="connsiteY219" fmla="*/ 86677 h 115252"/>
              <a:gd name="connsiteX220" fmla="*/ 631507 w 1227772"/>
              <a:gd name="connsiteY220" fmla="*/ 86677 h 115252"/>
              <a:gd name="connsiteX221" fmla="*/ 636270 w 1227772"/>
              <a:gd name="connsiteY221" fmla="*/ 80010 h 115252"/>
              <a:gd name="connsiteX222" fmla="*/ 653415 w 1227772"/>
              <a:gd name="connsiteY222" fmla="*/ 86677 h 115252"/>
              <a:gd name="connsiteX223" fmla="*/ 677228 w 1227772"/>
              <a:gd name="connsiteY223" fmla="*/ 56198 h 115252"/>
              <a:gd name="connsiteX224" fmla="*/ 722947 w 1227772"/>
              <a:gd name="connsiteY224" fmla="*/ 50483 h 115252"/>
              <a:gd name="connsiteX225" fmla="*/ 698182 w 1227772"/>
              <a:gd name="connsiteY225" fmla="*/ 50483 h 115252"/>
              <a:gd name="connsiteX226" fmla="*/ 711518 w 1227772"/>
              <a:gd name="connsiteY226" fmla="*/ 32385 h 115252"/>
              <a:gd name="connsiteX227" fmla="*/ 721995 w 1227772"/>
              <a:gd name="connsiteY227" fmla="*/ 48577 h 115252"/>
              <a:gd name="connsiteX228" fmla="*/ 721995 w 1227772"/>
              <a:gd name="connsiteY228" fmla="*/ 50483 h 115252"/>
              <a:gd name="connsiteX229" fmla="*/ 733425 w 1227772"/>
              <a:gd name="connsiteY229" fmla="*/ 57150 h 115252"/>
              <a:gd name="connsiteX230" fmla="*/ 733425 w 1227772"/>
              <a:gd name="connsiteY230" fmla="*/ 52388 h 115252"/>
              <a:gd name="connsiteX231" fmla="*/ 711518 w 1227772"/>
              <a:gd name="connsiteY231" fmla="*/ 27623 h 115252"/>
              <a:gd name="connsiteX232" fmla="*/ 685800 w 1227772"/>
              <a:gd name="connsiteY232" fmla="*/ 58102 h 115252"/>
              <a:gd name="connsiteX233" fmla="*/ 710565 w 1227772"/>
              <a:gd name="connsiteY233" fmla="*/ 86677 h 115252"/>
              <a:gd name="connsiteX234" fmla="*/ 732472 w 1227772"/>
              <a:gd name="connsiteY234" fmla="*/ 71438 h 115252"/>
              <a:gd name="connsiteX235" fmla="*/ 727710 w 1227772"/>
              <a:gd name="connsiteY235" fmla="*/ 69533 h 115252"/>
              <a:gd name="connsiteX236" fmla="*/ 713422 w 1227772"/>
              <a:gd name="connsiteY236" fmla="*/ 79058 h 115252"/>
              <a:gd name="connsiteX237" fmla="*/ 698182 w 1227772"/>
              <a:gd name="connsiteY237" fmla="*/ 56198 h 115252"/>
              <a:gd name="connsiteX238" fmla="*/ 733425 w 1227772"/>
              <a:gd name="connsiteY238" fmla="*/ 56198 h 115252"/>
              <a:gd name="connsiteX239" fmla="*/ 815340 w 1227772"/>
              <a:gd name="connsiteY239" fmla="*/ 72390 h 115252"/>
              <a:gd name="connsiteX240" fmla="*/ 810578 w 1227772"/>
              <a:gd name="connsiteY240" fmla="*/ 71438 h 115252"/>
              <a:gd name="connsiteX241" fmla="*/ 802005 w 1227772"/>
              <a:gd name="connsiteY241" fmla="*/ 80963 h 115252"/>
              <a:gd name="connsiteX242" fmla="*/ 796290 w 1227772"/>
              <a:gd name="connsiteY242" fmla="*/ 72390 h 115252"/>
              <a:gd name="connsiteX243" fmla="*/ 796290 w 1227772"/>
              <a:gd name="connsiteY243" fmla="*/ 35242 h 115252"/>
              <a:gd name="connsiteX244" fmla="*/ 808672 w 1227772"/>
              <a:gd name="connsiteY244" fmla="*/ 35242 h 115252"/>
              <a:gd name="connsiteX245" fmla="*/ 808672 w 1227772"/>
              <a:gd name="connsiteY245" fmla="*/ 28575 h 115252"/>
              <a:gd name="connsiteX246" fmla="*/ 796290 w 1227772"/>
              <a:gd name="connsiteY246" fmla="*/ 28575 h 115252"/>
              <a:gd name="connsiteX247" fmla="*/ 796290 w 1227772"/>
              <a:gd name="connsiteY247" fmla="*/ 11430 h 115252"/>
              <a:gd name="connsiteX248" fmla="*/ 793432 w 1227772"/>
              <a:gd name="connsiteY248" fmla="*/ 11430 h 115252"/>
              <a:gd name="connsiteX249" fmla="*/ 785813 w 1227772"/>
              <a:gd name="connsiteY249" fmla="*/ 13335 h 115252"/>
              <a:gd name="connsiteX250" fmla="*/ 785813 w 1227772"/>
              <a:gd name="connsiteY250" fmla="*/ 28575 h 115252"/>
              <a:gd name="connsiteX251" fmla="*/ 759143 w 1227772"/>
              <a:gd name="connsiteY251" fmla="*/ 28575 h 115252"/>
              <a:gd name="connsiteX252" fmla="*/ 759143 w 1227772"/>
              <a:gd name="connsiteY252" fmla="*/ 11430 h 115252"/>
              <a:gd name="connsiteX253" fmla="*/ 756285 w 1227772"/>
              <a:gd name="connsiteY253" fmla="*/ 11430 h 115252"/>
              <a:gd name="connsiteX254" fmla="*/ 748665 w 1227772"/>
              <a:gd name="connsiteY254" fmla="*/ 13335 h 115252"/>
              <a:gd name="connsiteX255" fmla="*/ 748665 w 1227772"/>
              <a:gd name="connsiteY255" fmla="*/ 28575 h 115252"/>
              <a:gd name="connsiteX256" fmla="*/ 740093 w 1227772"/>
              <a:gd name="connsiteY256" fmla="*/ 28575 h 115252"/>
              <a:gd name="connsiteX257" fmla="*/ 740093 w 1227772"/>
              <a:gd name="connsiteY257" fmla="*/ 34290 h 115252"/>
              <a:gd name="connsiteX258" fmla="*/ 748665 w 1227772"/>
              <a:gd name="connsiteY258" fmla="*/ 34290 h 115252"/>
              <a:gd name="connsiteX259" fmla="*/ 748665 w 1227772"/>
              <a:gd name="connsiteY259" fmla="*/ 73342 h 115252"/>
              <a:gd name="connsiteX260" fmla="*/ 762000 w 1227772"/>
              <a:gd name="connsiteY260" fmla="*/ 86677 h 115252"/>
              <a:gd name="connsiteX261" fmla="*/ 778193 w 1227772"/>
              <a:gd name="connsiteY261" fmla="*/ 72390 h 115252"/>
              <a:gd name="connsiteX262" fmla="*/ 773430 w 1227772"/>
              <a:gd name="connsiteY262" fmla="*/ 71438 h 115252"/>
              <a:gd name="connsiteX263" fmla="*/ 764857 w 1227772"/>
              <a:gd name="connsiteY263" fmla="*/ 80963 h 115252"/>
              <a:gd name="connsiteX264" fmla="*/ 759143 w 1227772"/>
              <a:gd name="connsiteY264" fmla="*/ 72390 h 115252"/>
              <a:gd name="connsiteX265" fmla="*/ 759143 w 1227772"/>
              <a:gd name="connsiteY265" fmla="*/ 35242 h 115252"/>
              <a:gd name="connsiteX266" fmla="*/ 785813 w 1227772"/>
              <a:gd name="connsiteY266" fmla="*/ 35242 h 115252"/>
              <a:gd name="connsiteX267" fmla="*/ 785813 w 1227772"/>
              <a:gd name="connsiteY267" fmla="*/ 74295 h 115252"/>
              <a:gd name="connsiteX268" fmla="*/ 799147 w 1227772"/>
              <a:gd name="connsiteY268" fmla="*/ 87630 h 115252"/>
              <a:gd name="connsiteX269" fmla="*/ 815340 w 1227772"/>
              <a:gd name="connsiteY269" fmla="*/ 72390 h 115252"/>
              <a:gd name="connsiteX270" fmla="*/ 858203 w 1227772"/>
              <a:gd name="connsiteY270" fmla="*/ 50483 h 115252"/>
              <a:gd name="connsiteX271" fmla="*/ 833438 w 1227772"/>
              <a:gd name="connsiteY271" fmla="*/ 50483 h 115252"/>
              <a:gd name="connsiteX272" fmla="*/ 846772 w 1227772"/>
              <a:gd name="connsiteY272" fmla="*/ 32385 h 115252"/>
              <a:gd name="connsiteX273" fmla="*/ 857250 w 1227772"/>
              <a:gd name="connsiteY273" fmla="*/ 48577 h 115252"/>
              <a:gd name="connsiteX274" fmla="*/ 857250 w 1227772"/>
              <a:gd name="connsiteY274" fmla="*/ 50483 h 115252"/>
              <a:gd name="connsiteX275" fmla="*/ 868680 w 1227772"/>
              <a:gd name="connsiteY275" fmla="*/ 57150 h 115252"/>
              <a:gd name="connsiteX276" fmla="*/ 868680 w 1227772"/>
              <a:gd name="connsiteY276" fmla="*/ 52388 h 115252"/>
              <a:gd name="connsiteX277" fmla="*/ 846772 w 1227772"/>
              <a:gd name="connsiteY277" fmla="*/ 27623 h 115252"/>
              <a:gd name="connsiteX278" fmla="*/ 821055 w 1227772"/>
              <a:gd name="connsiteY278" fmla="*/ 58102 h 115252"/>
              <a:gd name="connsiteX279" fmla="*/ 845820 w 1227772"/>
              <a:gd name="connsiteY279" fmla="*/ 86677 h 115252"/>
              <a:gd name="connsiteX280" fmla="*/ 867728 w 1227772"/>
              <a:gd name="connsiteY280" fmla="*/ 71438 h 115252"/>
              <a:gd name="connsiteX281" fmla="*/ 862965 w 1227772"/>
              <a:gd name="connsiteY281" fmla="*/ 69533 h 115252"/>
              <a:gd name="connsiteX282" fmla="*/ 848678 w 1227772"/>
              <a:gd name="connsiteY282" fmla="*/ 79058 h 115252"/>
              <a:gd name="connsiteX283" fmla="*/ 833438 w 1227772"/>
              <a:gd name="connsiteY283" fmla="*/ 56198 h 115252"/>
              <a:gd name="connsiteX284" fmla="*/ 868680 w 1227772"/>
              <a:gd name="connsiteY284" fmla="*/ 56198 h 115252"/>
              <a:gd name="connsiteX285" fmla="*/ 920115 w 1227772"/>
              <a:gd name="connsiteY285" fmla="*/ 38100 h 115252"/>
              <a:gd name="connsiteX286" fmla="*/ 908685 w 1227772"/>
              <a:gd name="connsiteY286" fmla="*/ 27623 h 115252"/>
              <a:gd name="connsiteX287" fmla="*/ 892493 w 1227772"/>
              <a:gd name="connsiteY287" fmla="*/ 38100 h 115252"/>
              <a:gd name="connsiteX288" fmla="*/ 891540 w 1227772"/>
              <a:gd name="connsiteY288" fmla="*/ 28575 h 115252"/>
              <a:gd name="connsiteX289" fmla="*/ 875347 w 1227772"/>
              <a:gd name="connsiteY289" fmla="*/ 28575 h 115252"/>
              <a:gd name="connsiteX290" fmla="*/ 875347 w 1227772"/>
              <a:gd name="connsiteY290" fmla="*/ 33338 h 115252"/>
              <a:gd name="connsiteX291" fmla="*/ 882968 w 1227772"/>
              <a:gd name="connsiteY291" fmla="*/ 34290 h 115252"/>
              <a:gd name="connsiteX292" fmla="*/ 882968 w 1227772"/>
              <a:gd name="connsiteY292" fmla="*/ 80963 h 115252"/>
              <a:gd name="connsiteX293" fmla="*/ 875347 w 1227772"/>
              <a:gd name="connsiteY293" fmla="*/ 81915 h 115252"/>
              <a:gd name="connsiteX294" fmla="*/ 875347 w 1227772"/>
              <a:gd name="connsiteY294" fmla="*/ 86677 h 115252"/>
              <a:gd name="connsiteX295" fmla="*/ 905828 w 1227772"/>
              <a:gd name="connsiteY295" fmla="*/ 86677 h 115252"/>
              <a:gd name="connsiteX296" fmla="*/ 905828 w 1227772"/>
              <a:gd name="connsiteY296" fmla="*/ 81915 h 115252"/>
              <a:gd name="connsiteX297" fmla="*/ 893445 w 1227772"/>
              <a:gd name="connsiteY297" fmla="*/ 80963 h 115252"/>
              <a:gd name="connsiteX298" fmla="*/ 893445 w 1227772"/>
              <a:gd name="connsiteY298" fmla="*/ 49530 h 115252"/>
              <a:gd name="connsiteX299" fmla="*/ 904875 w 1227772"/>
              <a:gd name="connsiteY299" fmla="*/ 35242 h 115252"/>
              <a:gd name="connsiteX300" fmla="*/ 908685 w 1227772"/>
              <a:gd name="connsiteY300" fmla="*/ 38100 h 115252"/>
              <a:gd name="connsiteX301" fmla="*/ 908685 w 1227772"/>
              <a:gd name="connsiteY301" fmla="*/ 39052 h 115252"/>
              <a:gd name="connsiteX302" fmla="*/ 904875 w 1227772"/>
              <a:gd name="connsiteY302" fmla="*/ 40958 h 115252"/>
              <a:gd name="connsiteX303" fmla="*/ 912495 w 1227772"/>
              <a:gd name="connsiteY303" fmla="*/ 48577 h 115252"/>
              <a:gd name="connsiteX304" fmla="*/ 920115 w 1227772"/>
              <a:gd name="connsiteY304" fmla="*/ 38100 h 115252"/>
              <a:gd name="connsiteX305" fmla="*/ 1024890 w 1227772"/>
              <a:gd name="connsiteY305" fmla="*/ 33338 h 115252"/>
              <a:gd name="connsiteX306" fmla="*/ 1030605 w 1227772"/>
              <a:gd name="connsiteY306" fmla="*/ 33338 h 115252"/>
              <a:gd name="connsiteX307" fmla="*/ 1030605 w 1227772"/>
              <a:gd name="connsiteY307" fmla="*/ 28575 h 115252"/>
              <a:gd name="connsiteX308" fmla="*/ 1010603 w 1227772"/>
              <a:gd name="connsiteY308" fmla="*/ 28575 h 115252"/>
              <a:gd name="connsiteX309" fmla="*/ 1010603 w 1227772"/>
              <a:gd name="connsiteY309" fmla="*/ 33338 h 115252"/>
              <a:gd name="connsiteX310" fmla="*/ 1018222 w 1227772"/>
              <a:gd name="connsiteY310" fmla="*/ 33338 h 115252"/>
              <a:gd name="connsiteX311" fmla="*/ 1007745 w 1227772"/>
              <a:gd name="connsiteY311" fmla="*/ 74295 h 115252"/>
              <a:gd name="connsiteX312" fmla="*/ 993457 w 1227772"/>
              <a:gd name="connsiteY312" fmla="*/ 33338 h 115252"/>
              <a:gd name="connsiteX313" fmla="*/ 999172 w 1227772"/>
              <a:gd name="connsiteY313" fmla="*/ 33338 h 115252"/>
              <a:gd name="connsiteX314" fmla="*/ 999172 w 1227772"/>
              <a:gd name="connsiteY314" fmla="*/ 28575 h 115252"/>
              <a:gd name="connsiteX315" fmla="*/ 978218 w 1227772"/>
              <a:gd name="connsiteY315" fmla="*/ 28575 h 115252"/>
              <a:gd name="connsiteX316" fmla="*/ 978218 w 1227772"/>
              <a:gd name="connsiteY316" fmla="*/ 33338 h 115252"/>
              <a:gd name="connsiteX317" fmla="*/ 982980 w 1227772"/>
              <a:gd name="connsiteY317" fmla="*/ 33338 h 115252"/>
              <a:gd name="connsiteX318" fmla="*/ 985838 w 1227772"/>
              <a:gd name="connsiteY318" fmla="*/ 42863 h 115252"/>
              <a:gd name="connsiteX319" fmla="*/ 974407 w 1227772"/>
              <a:gd name="connsiteY319" fmla="*/ 74295 h 115252"/>
              <a:gd name="connsiteX320" fmla="*/ 962025 w 1227772"/>
              <a:gd name="connsiteY320" fmla="*/ 33338 h 115252"/>
              <a:gd name="connsiteX321" fmla="*/ 969645 w 1227772"/>
              <a:gd name="connsiteY321" fmla="*/ 33338 h 115252"/>
              <a:gd name="connsiteX322" fmla="*/ 969645 w 1227772"/>
              <a:gd name="connsiteY322" fmla="*/ 28575 h 115252"/>
              <a:gd name="connsiteX323" fmla="*/ 944880 w 1227772"/>
              <a:gd name="connsiteY323" fmla="*/ 28575 h 115252"/>
              <a:gd name="connsiteX324" fmla="*/ 944880 w 1227772"/>
              <a:gd name="connsiteY324" fmla="*/ 33338 h 115252"/>
              <a:gd name="connsiteX325" fmla="*/ 949643 w 1227772"/>
              <a:gd name="connsiteY325" fmla="*/ 33338 h 115252"/>
              <a:gd name="connsiteX326" fmla="*/ 966788 w 1227772"/>
              <a:gd name="connsiteY326" fmla="*/ 85725 h 115252"/>
              <a:gd name="connsiteX327" fmla="*/ 975360 w 1227772"/>
              <a:gd name="connsiteY327" fmla="*/ 85725 h 115252"/>
              <a:gd name="connsiteX328" fmla="*/ 987743 w 1227772"/>
              <a:gd name="connsiteY328" fmla="*/ 52388 h 115252"/>
              <a:gd name="connsiteX329" fmla="*/ 988695 w 1227772"/>
              <a:gd name="connsiteY329" fmla="*/ 52388 h 115252"/>
              <a:gd name="connsiteX330" fmla="*/ 1001078 w 1227772"/>
              <a:gd name="connsiteY330" fmla="*/ 85725 h 115252"/>
              <a:gd name="connsiteX331" fmla="*/ 1009650 w 1227772"/>
              <a:gd name="connsiteY331" fmla="*/ 85725 h 115252"/>
              <a:gd name="connsiteX332" fmla="*/ 1024890 w 1227772"/>
              <a:gd name="connsiteY332" fmla="*/ 33338 h 115252"/>
              <a:gd name="connsiteX333" fmla="*/ 1072515 w 1227772"/>
              <a:gd name="connsiteY333" fmla="*/ 57150 h 115252"/>
              <a:gd name="connsiteX334" fmla="*/ 1059180 w 1227772"/>
              <a:gd name="connsiteY334" fmla="*/ 80963 h 115252"/>
              <a:gd name="connsiteX335" fmla="*/ 1044893 w 1227772"/>
              <a:gd name="connsiteY335" fmla="*/ 56198 h 115252"/>
              <a:gd name="connsiteX336" fmla="*/ 1058228 w 1227772"/>
              <a:gd name="connsiteY336" fmla="*/ 32385 h 115252"/>
              <a:gd name="connsiteX337" fmla="*/ 1072515 w 1227772"/>
              <a:gd name="connsiteY337" fmla="*/ 57150 h 115252"/>
              <a:gd name="connsiteX338" fmla="*/ 1084898 w 1227772"/>
              <a:gd name="connsiteY338" fmla="*/ 57150 h 115252"/>
              <a:gd name="connsiteX339" fmla="*/ 1059180 w 1227772"/>
              <a:gd name="connsiteY339" fmla="*/ 27623 h 115252"/>
              <a:gd name="connsiteX340" fmla="*/ 1033463 w 1227772"/>
              <a:gd name="connsiteY340" fmla="*/ 58102 h 115252"/>
              <a:gd name="connsiteX341" fmla="*/ 1059180 w 1227772"/>
              <a:gd name="connsiteY341" fmla="*/ 87630 h 115252"/>
              <a:gd name="connsiteX342" fmla="*/ 1084898 w 1227772"/>
              <a:gd name="connsiteY342" fmla="*/ 57150 h 115252"/>
              <a:gd name="connsiteX343" fmla="*/ 1136332 w 1227772"/>
              <a:gd name="connsiteY343" fmla="*/ 38100 h 115252"/>
              <a:gd name="connsiteX344" fmla="*/ 1124903 w 1227772"/>
              <a:gd name="connsiteY344" fmla="*/ 27623 h 115252"/>
              <a:gd name="connsiteX345" fmla="*/ 1108710 w 1227772"/>
              <a:gd name="connsiteY345" fmla="*/ 38100 h 115252"/>
              <a:gd name="connsiteX346" fmla="*/ 1107757 w 1227772"/>
              <a:gd name="connsiteY346" fmla="*/ 28575 h 115252"/>
              <a:gd name="connsiteX347" fmla="*/ 1091565 w 1227772"/>
              <a:gd name="connsiteY347" fmla="*/ 28575 h 115252"/>
              <a:gd name="connsiteX348" fmla="*/ 1091565 w 1227772"/>
              <a:gd name="connsiteY348" fmla="*/ 33338 h 115252"/>
              <a:gd name="connsiteX349" fmla="*/ 1099185 w 1227772"/>
              <a:gd name="connsiteY349" fmla="*/ 34290 h 115252"/>
              <a:gd name="connsiteX350" fmla="*/ 1099185 w 1227772"/>
              <a:gd name="connsiteY350" fmla="*/ 80963 h 115252"/>
              <a:gd name="connsiteX351" fmla="*/ 1091565 w 1227772"/>
              <a:gd name="connsiteY351" fmla="*/ 81915 h 115252"/>
              <a:gd name="connsiteX352" fmla="*/ 1091565 w 1227772"/>
              <a:gd name="connsiteY352" fmla="*/ 86677 h 115252"/>
              <a:gd name="connsiteX353" fmla="*/ 1122045 w 1227772"/>
              <a:gd name="connsiteY353" fmla="*/ 86677 h 115252"/>
              <a:gd name="connsiteX354" fmla="*/ 1122045 w 1227772"/>
              <a:gd name="connsiteY354" fmla="*/ 81915 h 115252"/>
              <a:gd name="connsiteX355" fmla="*/ 1109663 w 1227772"/>
              <a:gd name="connsiteY355" fmla="*/ 80963 h 115252"/>
              <a:gd name="connsiteX356" fmla="*/ 1109663 w 1227772"/>
              <a:gd name="connsiteY356" fmla="*/ 49530 h 115252"/>
              <a:gd name="connsiteX357" fmla="*/ 1121093 w 1227772"/>
              <a:gd name="connsiteY357" fmla="*/ 35242 h 115252"/>
              <a:gd name="connsiteX358" fmla="*/ 1124903 w 1227772"/>
              <a:gd name="connsiteY358" fmla="*/ 38100 h 115252"/>
              <a:gd name="connsiteX359" fmla="*/ 1124903 w 1227772"/>
              <a:gd name="connsiteY359" fmla="*/ 39052 h 115252"/>
              <a:gd name="connsiteX360" fmla="*/ 1121093 w 1227772"/>
              <a:gd name="connsiteY360" fmla="*/ 40958 h 115252"/>
              <a:gd name="connsiteX361" fmla="*/ 1128713 w 1227772"/>
              <a:gd name="connsiteY361" fmla="*/ 48577 h 115252"/>
              <a:gd name="connsiteX362" fmla="*/ 1136332 w 1227772"/>
              <a:gd name="connsiteY362" fmla="*/ 38100 h 115252"/>
              <a:gd name="connsiteX363" fmla="*/ 1138238 w 1227772"/>
              <a:gd name="connsiteY363" fmla="*/ 85725 h 115252"/>
              <a:gd name="connsiteX364" fmla="*/ 1164907 w 1227772"/>
              <a:gd name="connsiteY364" fmla="*/ 85725 h 115252"/>
              <a:gd name="connsiteX365" fmla="*/ 1164907 w 1227772"/>
              <a:gd name="connsiteY365" fmla="*/ 80963 h 115252"/>
              <a:gd name="connsiteX366" fmla="*/ 1156335 w 1227772"/>
              <a:gd name="connsiteY366" fmla="*/ 80010 h 115252"/>
              <a:gd name="connsiteX367" fmla="*/ 1156335 w 1227772"/>
              <a:gd name="connsiteY367" fmla="*/ 0 h 115252"/>
              <a:gd name="connsiteX368" fmla="*/ 1137285 w 1227772"/>
              <a:gd name="connsiteY368" fmla="*/ 0 h 115252"/>
              <a:gd name="connsiteX369" fmla="*/ 1137285 w 1227772"/>
              <a:gd name="connsiteY369" fmla="*/ 4763 h 115252"/>
              <a:gd name="connsiteX370" fmla="*/ 1144905 w 1227772"/>
              <a:gd name="connsiteY370" fmla="*/ 5715 h 115252"/>
              <a:gd name="connsiteX371" fmla="*/ 1144905 w 1227772"/>
              <a:gd name="connsiteY371" fmla="*/ 80010 h 115252"/>
              <a:gd name="connsiteX372" fmla="*/ 1137285 w 1227772"/>
              <a:gd name="connsiteY372" fmla="*/ 80963 h 115252"/>
              <a:gd name="connsiteX373" fmla="*/ 1137285 w 1227772"/>
              <a:gd name="connsiteY373" fmla="*/ 85725 h 115252"/>
              <a:gd name="connsiteX374" fmla="*/ 1209675 w 1227772"/>
              <a:gd name="connsiteY374" fmla="*/ 64770 h 115252"/>
              <a:gd name="connsiteX375" fmla="*/ 1195388 w 1227772"/>
              <a:gd name="connsiteY375" fmla="*/ 79058 h 115252"/>
              <a:gd name="connsiteX376" fmla="*/ 1182053 w 1227772"/>
              <a:gd name="connsiteY376" fmla="*/ 56198 h 115252"/>
              <a:gd name="connsiteX377" fmla="*/ 1196340 w 1227772"/>
              <a:gd name="connsiteY377" fmla="*/ 32385 h 115252"/>
              <a:gd name="connsiteX378" fmla="*/ 1209675 w 1227772"/>
              <a:gd name="connsiteY378" fmla="*/ 45720 h 115252"/>
              <a:gd name="connsiteX379" fmla="*/ 1209675 w 1227772"/>
              <a:gd name="connsiteY379" fmla="*/ 64770 h 115252"/>
              <a:gd name="connsiteX380" fmla="*/ 1227773 w 1227772"/>
              <a:gd name="connsiteY380" fmla="*/ 85725 h 115252"/>
              <a:gd name="connsiteX381" fmla="*/ 1227773 w 1227772"/>
              <a:gd name="connsiteY381" fmla="*/ 80963 h 115252"/>
              <a:gd name="connsiteX382" fmla="*/ 1220153 w 1227772"/>
              <a:gd name="connsiteY382" fmla="*/ 80010 h 115252"/>
              <a:gd name="connsiteX383" fmla="*/ 1220153 w 1227772"/>
              <a:gd name="connsiteY383" fmla="*/ 0 h 115252"/>
              <a:gd name="connsiteX384" fmla="*/ 1200150 w 1227772"/>
              <a:gd name="connsiteY384" fmla="*/ 0 h 115252"/>
              <a:gd name="connsiteX385" fmla="*/ 1200150 w 1227772"/>
              <a:gd name="connsiteY385" fmla="*/ 4763 h 115252"/>
              <a:gd name="connsiteX386" fmla="*/ 1208723 w 1227772"/>
              <a:gd name="connsiteY386" fmla="*/ 5715 h 115252"/>
              <a:gd name="connsiteX387" fmla="*/ 1208723 w 1227772"/>
              <a:gd name="connsiteY387" fmla="*/ 33338 h 115252"/>
              <a:gd name="connsiteX388" fmla="*/ 1193482 w 1227772"/>
              <a:gd name="connsiteY388" fmla="*/ 26670 h 115252"/>
              <a:gd name="connsiteX389" fmla="*/ 1169670 w 1227772"/>
              <a:gd name="connsiteY389" fmla="*/ 57150 h 115252"/>
              <a:gd name="connsiteX390" fmla="*/ 1191578 w 1227772"/>
              <a:gd name="connsiteY390" fmla="*/ 85725 h 115252"/>
              <a:gd name="connsiteX391" fmla="*/ 1209675 w 1227772"/>
              <a:gd name="connsiteY391" fmla="*/ 76200 h 115252"/>
              <a:gd name="connsiteX392" fmla="*/ 1210628 w 1227772"/>
              <a:gd name="connsiteY392" fmla="*/ 84773 h 115252"/>
              <a:gd name="connsiteX393" fmla="*/ 1227773 w 1227772"/>
              <a:gd name="connsiteY393" fmla="*/ 84773 h 115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</a:cxnLst>
            <a:rect l="l" t="t" r="r" b="b"/>
            <a:pathLst>
              <a:path w="1227772" h="115252">
                <a:moveTo>
                  <a:pt x="57150" y="42863"/>
                </a:moveTo>
                <a:cubicBezTo>
                  <a:pt x="57150" y="65723"/>
                  <a:pt x="47625" y="80010"/>
                  <a:pt x="25718" y="80010"/>
                </a:cubicBezTo>
                <a:lnTo>
                  <a:pt x="20955" y="80010"/>
                </a:lnTo>
                <a:lnTo>
                  <a:pt x="20955" y="4763"/>
                </a:lnTo>
                <a:lnTo>
                  <a:pt x="23813" y="4763"/>
                </a:lnTo>
                <a:cubicBezTo>
                  <a:pt x="46672" y="5715"/>
                  <a:pt x="57150" y="16192"/>
                  <a:pt x="57150" y="42863"/>
                </a:cubicBezTo>
                <a:moveTo>
                  <a:pt x="70485" y="43815"/>
                </a:moveTo>
                <a:cubicBezTo>
                  <a:pt x="70485" y="15240"/>
                  <a:pt x="54293" y="0"/>
                  <a:pt x="27622" y="0"/>
                </a:cubicBezTo>
                <a:lnTo>
                  <a:pt x="0" y="0"/>
                </a:lnTo>
                <a:lnTo>
                  <a:pt x="0" y="4763"/>
                </a:lnTo>
                <a:lnTo>
                  <a:pt x="9525" y="5715"/>
                </a:lnTo>
                <a:lnTo>
                  <a:pt x="9525" y="80963"/>
                </a:lnTo>
                <a:lnTo>
                  <a:pt x="0" y="81915"/>
                </a:lnTo>
                <a:lnTo>
                  <a:pt x="0" y="86677"/>
                </a:lnTo>
                <a:lnTo>
                  <a:pt x="24765" y="86677"/>
                </a:lnTo>
                <a:cubicBezTo>
                  <a:pt x="50482" y="85725"/>
                  <a:pt x="70485" y="76200"/>
                  <a:pt x="70485" y="43815"/>
                </a:cubicBezTo>
                <a:moveTo>
                  <a:pt x="116205" y="50483"/>
                </a:moveTo>
                <a:lnTo>
                  <a:pt x="91440" y="50483"/>
                </a:lnTo>
                <a:cubicBezTo>
                  <a:pt x="92393" y="40958"/>
                  <a:pt x="96203" y="32385"/>
                  <a:pt x="104775" y="32385"/>
                </a:cubicBezTo>
                <a:cubicBezTo>
                  <a:pt x="112395" y="32385"/>
                  <a:pt x="115253" y="38100"/>
                  <a:pt x="115253" y="48577"/>
                </a:cubicBezTo>
                <a:lnTo>
                  <a:pt x="115253" y="50483"/>
                </a:lnTo>
                <a:close/>
                <a:moveTo>
                  <a:pt x="126682" y="57150"/>
                </a:moveTo>
                <a:cubicBezTo>
                  <a:pt x="126682" y="55245"/>
                  <a:pt x="126682" y="54292"/>
                  <a:pt x="126682" y="52388"/>
                </a:cubicBezTo>
                <a:cubicBezTo>
                  <a:pt x="126682" y="35242"/>
                  <a:pt x="118110" y="27623"/>
                  <a:pt x="104775" y="27623"/>
                </a:cubicBezTo>
                <a:cubicBezTo>
                  <a:pt x="89535" y="27623"/>
                  <a:pt x="79057" y="39052"/>
                  <a:pt x="79057" y="58102"/>
                </a:cubicBezTo>
                <a:cubicBezTo>
                  <a:pt x="79057" y="75248"/>
                  <a:pt x="86678" y="86677"/>
                  <a:pt x="103822" y="86677"/>
                </a:cubicBezTo>
                <a:cubicBezTo>
                  <a:pt x="115253" y="86677"/>
                  <a:pt x="122872" y="80963"/>
                  <a:pt x="125730" y="71438"/>
                </a:cubicBezTo>
                <a:lnTo>
                  <a:pt x="120968" y="69533"/>
                </a:lnTo>
                <a:cubicBezTo>
                  <a:pt x="118110" y="76200"/>
                  <a:pt x="114300" y="79058"/>
                  <a:pt x="106680" y="79058"/>
                </a:cubicBezTo>
                <a:cubicBezTo>
                  <a:pt x="95250" y="79058"/>
                  <a:pt x="91440" y="70485"/>
                  <a:pt x="91440" y="56198"/>
                </a:cubicBezTo>
                <a:lnTo>
                  <a:pt x="126682" y="56198"/>
                </a:lnTo>
                <a:close/>
                <a:moveTo>
                  <a:pt x="132397" y="85725"/>
                </a:moveTo>
                <a:lnTo>
                  <a:pt x="159068" y="85725"/>
                </a:lnTo>
                <a:lnTo>
                  <a:pt x="159068" y="80963"/>
                </a:lnTo>
                <a:lnTo>
                  <a:pt x="150495" y="80010"/>
                </a:lnTo>
                <a:lnTo>
                  <a:pt x="150495" y="0"/>
                </a:lnTo>
                <a:lnTo>
                  <a:pt x="131445" y="0"/>
                </a:lnTo>
                <a:lnTo>
                  <a:pt x="131445" y="4763"/>
                </a:lnTo>
                <a:lnTo>
                  <a:pt x="139065" y="5715"/>
                </a:lnTo>
                <a:lnTo>
                  <a:pt x="139065" y="80010"/>
                </a:lnTo>
                <a:lnTo>
                  <a:pt x="131445" y="80963"/>
                </a:lnTo>
                <a:lnTo>
                  <a:pt x="131445" y="85725"/>
                </a:lnTo>
                <a:close/>
                <a:moveTo>
                  <a:pt x="185738" y="12383"/>
                </a:moveTo>
                <a:cubicBezTo>
                  <a:pt x="185738" y="7620"/>
                  <a:pt x="182880" y="5715"/>
                  <a:pt x="178118" y="5715"/>
                </a:cubicBezTo>
                <a:cubicBezTo>
                  <a:pt x="173355" y="5715"/>
                  <a:pt x="171450" y="8573"/>
                  <a:pt x="171450" y="12383"/>
                </a:cubicBezTo>
                <a:cubicBezTo>
                  <a:pt x="171450" y="16192"/>
                  <a:pt x="173355" y="19050"/>
                  <a:pt x="178118" y="19050"/>
                </a:cubicBezTo>
                <a:cubicBezTo>
                  <a:pt x="183832" y="19050"/>
                  <a:pt x="185738" y="16192"/>
                  <a:pt x="185738" y="12383"/>
                </a:cubicBezTo>
                <a:moveTo>
                  <a:pt x="166688" y="85725"/>
                </a:moveTo>
                <a:lnTo>
                  <a:pt x="194310" y="85725"/>
                </a:lnTo>
                <a:lnTo>
                  <a:pt x="194310" y="80963"/>
                </a:lnTo>
                <a:lnTo>
                  <a:pt x="185738" y="80010"/>
                </a:lnTo>
                <a:lnTo>
                  <a:pt x="185738" y="28575"/>
                </a:lnTo>
                <a:lnTo>
                  <a:pt x="166688" y="28575"/>
                </a:lnTo>
                <a:lnTo>
                  <a:pt x="166688" y="33338"/>
                </a:lnTo>
                <a:lnTo>
                  <a:pt x="175260" y="34290"/>
                </a:lnTo>
                <a:lnTo>
                  <a:pt x="175260" y="80963"/>
                </a:lnTo>
                <a:lnTo>
                  <a:pt x="166688" y="81915"/>
                </a:lnTo>
                <a:lnTo>
                  <a:pt x="166688" y="85725"/>
                </a:lnTo>
                <a:close/>
                <a:moveTo>
                  <a:pt x="244793" y="33338"/>
                </a:moveTo>
                <a:lnTo>
                  <a:pt x="250507" y="33338"/>
                </a:lnTo>
                <a:lnTo>
                  <a:pt x="250507" y="28575"/>
                </a:lnTo>
                <a:lnTo>
                  <a:pt x="230505" y="28575"/>
                </a:lnTo>
                <a:lnTo>
                  <a:pt x="230505" y="33338"/>
                </a:lnTo>
                <a:lnTo>
                  <a:pt x="238125" y="33338"/>
                </a:lnTo>
                <a:lnTo>
                  <a:pt x="224790" y="73342"/>
                </a:lnTo>
                <a:lnTo>
                  <a:pt x="211455" y="33338"/>
                </a:lnTo>
                <a:lnTo>
                  <a:pt x="219075" y="33338"/>
                </a:lnTo>
                <a:lnTo>
                  <a:pt x="219075" y="28575"/>
                </a:lnTo>
                <a:lnTo>
                  <a:pt x="194310" y="28575"/>
                </a:lnTo>
                <a:lnTo>
                  <a:pt x="194310" y="33338"/>
                </a:lnTo>
                <a:lnTo>
                  <a:pt x="199072" y="33338"/>
                </a:lnTo>
                <a:lnTo>
                  <a:pt x="217170" y="85725"/>
                </a:lnTo>
                <a:lnTo>
                  <a:pt x="225743" y="85725"/>
                </a:lnTo>
                <a:lnTo>
                  <a:pt x="244793" y="33338"/>
                </a:lnTo>
                <a:close/>
                <a:moveTo>
                  <a:pt x="289560" y="50483"/>
                </a:moveTo>
                <a:lnTo>
                  <a:pt x="264795" y="50483"/>
                </a:lnTo>
                <a:cubicBezTo>
                  <a:pt x="265747" y="40958"/>
                  <a:pt x="269557" y="32385"/>
                  <a:pt x="278130" y="32385"/>
                </a:cubicBezTo>
                <a:cubicBezTo>
                  <a:pt x="285750" y="32385"/>
                  <a:pt x="288607" y="38100"/>
                  <a:pt x="288607" y="48577"/>
                </a:cubicBezTo>
                <a:lnTo>
                  <a:pt x="288607" y="50483"/>
                </a:lnTo>
                <a:close/>
                <a:moveTo>
                  <a:pt x="300038" y="57150"/>
                </a:moveTo>
                <a:cubicBezTo>
                  <a:pt x="300038" y="55245"/>
                  <a:pt x="300038" y="54292"/>
                  <a:pt x="300038" y="52388"/>
                </a:cubicBezTo>
                <a:cubicBezTo>
                  <a:pt x="300038" y="35242"/>
                  <a:pt x="291465" y="27623"/>
                  <a:pt x="278130" y="27623"/>
                </a:cubicBezTo>
                <a:cubicBezTo>
                  <a:pt x="262890" y="27623"/>
                  <a:pt x="252413" y="39052"/>
                  <a:pt x="252413" y="58102"/>
                </a:cubicBezTo>
                <a:cubicBezTo>
                  <a:pt x="252413" y="75248"/>
                  <a:pt x="260032" y="86677"/>
                  <a:pt x="277178" y="86677"/>
                </a:cubicBezTo>
                <a:cubicBezTo>
                  <a:pt x="288607" y="86677"/>
                  <a:pt x="296228" y="80963"/>
                  <a:pt x="299085" y="71438"/>
                </a:cubicBezTo>
                <a:lnTo>
                  <a:pt x="294322" y="69533"/>
                </a:lnTo>
                <a:cubicBezTo>
                  <a:pt x="291465" y="76200"/>
                  <a:pt x="287655" y="79058"/>
                  <a:pt x="280035" y="79058"/>
                </a:cubicBezTo>
                <a:cubicBezTo>
                  <a:pt x="268605" y="79058"/>
                  <a:pt x="264795" y="70485"/>
                  <a:pt x="264795" y="56198"/>
                </a:cubicBezTo>
                <a:lnTo>
                  <a:pt x="300038" y="56198"/>
                </a:lnTo>
                <a:close/>
                <a:moveTo>
                  <a:pt x="352425" y="38100"/>
                </a:moveTo>
                <a:cubicBezTo>
                  <a:pt x="352425" y="31433"/>
                  <a:pt x="346710" y="27623"/>
                  <a:pt x="340995" y="27623"/>
                </a:cubicBezTo>
                <a:cubicBezTo>
                  <a:pt x="332422" y="27623"/>
                  <a:pt x="327660" y="32385"/>
                  <a:pt x="324803" y="38100"/>
                </a:cubicBezTo>
                <a:lnTo>
                  <a:pt x="323850" y="28575"/>
                </a:lnTo>
                <a:lnTo>
                  <a:pt x="307657" y="28575"/>
                </a:lnTo>
                <a:lnTo>
                  <a:pt x="307657" y="33338"/>
                </a:lnTo>
                <a:lnTo>
                  <a:pt x="315278" y="34290"/>
                </a:lnTo>
                <a:lnTo>
                  <a:pt x="315278" y="80963"/>
                </a:lnTo>
                <a:lnTo>
                  <a:pt x="307657" y="81915"/>
                </a:lnTo>
                <a:lnTo>
                  <a:pt x="307657" y="86677"/>
                </a:lnTo>
                <a:lnTo>
                  <a:pt x="338138" y="86677"/>
                </a:lnTo>
                <a:lnTo>
                  <a:pt x="338138" y="81915"/>
                </a:lnTo>
                <a:lnTo>
                  <a:pt x="325755" y="80963"/>
                </a:lnTo>
                <a:lnTo>
                  <a:pt x="325755" y="49530"/>
                </a:lnTo>
                <a:cubicBezTo>
                  <a:pt x="325755" y="42863"/>
                  <a:pt x="331470" y="35242"/>
                  <a:pt x="337185" y="35242"/>
                </a:cubicBezTo>
                <a:cubicBezTo>
                  <a:pt x="339090" y="35242"/>
                  <a:pt x="340995" y="36195"/>
                  <a:pt x="340995" y="38100"/>
                </a:cubicBezTo>
                <a:cubicBezTo>
                  <a:pt x="340995" y="38100"/>
                  <a:pt x="340995" y="39052"/>
                  <a:pt x="340995" y="39052"/>
                </a:cubicBezTo>
                <a:lnTo>
                  <a:pt x="337185" y="40958"/>
                </a:lnTo>
                <a:cubicBezTo>
                  <a:pt x="337185" y="45720"/>
                  <a:pt x="340043" y="48577"/>
                  <a:pt x="344805" y="48577"/>
                </a:cubicBezTo>
                <a:cubicBezTo>
                  <a:pt x="348615" y="46673"/>
                  <a:pt x="352425" y="43815"/>
                  <a:pt x="352425" y="38100"/>
                </a:cubicBezTo>
                <a:moveTo>
                  <a:pt x="378143" y="12383"/>
                </a:moveTo>
                <a:cubicBezTo>
                  <a:pt x="378143" y="7620"/>
                  <a:pt x="375285" y="5715"/>
                  <a:pt x="370522" y="5715"/>
                </a:cubicBezTo>
                <a:cubicBezTo>
                  <a:pt x="365760" y="5715"/>
                  <a:pt x="363855" y="8573"/>
                  <a:pt x="363855" y="12383"/>
                </a:cubicBezTo>
                <a:cubicBezTo>
                  <a:pt x="363855" y="16192"/>
                  <a:pt x="365760" y="19050"/>
                  <a:pt x="370522" y="19050"/>
                </a:cubicBezTo>
                <a:cubicBezTo>
                  <a:pt x="375285" y="19050"/>
                  <a:pt x="378143" y="16192"/>
                  <a:pt x="378143" y="12383"/>
                </a:cubicBezTo>
                <a:moveTo>
                  <a:pt x="358140" y="85725"/>
                </a:moveTo>
                <a:lnTo>
                  <a:pt x="385763" y="85725"/>
                </a:lnTo>
                <a:lnTo>
                  <a:pt x="385763" y="80963"/>
                </a:lnTo>
                <a:lnTo>
                  <a:pt x="377190" y="80010"/>
                </a:lnTo>
                <a:lnTo>
                  <a:pt x="377190" y="28575"/>
                </a:lnTo>
                <a:lnTo>
                  <a:pt x="358140" y="28575"/>
                </a:lnTo>
                <a:lnTo>
                  <a:pt x="358140" y="33338"/>
                </a:lnTo>
                <a:lnTo>
                  <a:pt x="366713" y="34290"/>
                </a:lnTo>
                <a:lnTo>
                  <a:pt x="366713" y="80963"/>
                </a:lnTo>
                <a:lnTo>
                  <a:pt x="358140" y="81915"/>
                </a:lnTo>
                <a:lnTo>
                  <a:pt x="358140" y="85725"/>
                </a:lnTo>
                <a:close/>
                <a:moveTo>
                  <a:pt x="429578" y="85725"/>
                </a:moveTo>
                <a:lnTo>
                  <a:pt x="455295" y="85725"/>
                </a:lnTo>
                <a:lnTo>
                  <a:pt x="455295" y="80963"/>
                </a:lnTo>
                <a:lnTo>
                  <a:pt x="447675" y="80010"/>
                </a:lnTo>
                <a:lnTo>
                  <a:pt x="447675" y="46673"/>
                </a:lnTo>
                <a:cubicBezTo>
                  <a:pt x="447675" y="33338"/>
                  <a:pt x="442913" y="27623"/>
                  <a:pt x="430530" y="27623"/>
                </a:cubicBezTo>
                <a:cubicBezTo>
                  <a:pt x="421005" y="27623"/>
                  <a:pt x="414338" y="33338"/>
                  <a:pt x="410528" y="38100"/>
                </a:cubicBezTo>
                <a:lnTo>
                  <a:pt x="409575" y="28575"/>
                </a:lnTo>
                <a:lnTo>
                  <a:pt x="393382" y="28575"/>
                </a:lnTo>
                <a:lnTo>
                  <a:pt x="393382" y="33338"/>
                </a:lnTo>
                <a:lnTo>
                  <a:pt x="401003" y="34290"/>
                </a:lnTo>
                <a:lnTo>
                  <a:pt x="401003" y="80963"/>
                </a:lnTo>
                <a:lnTo>
                  <a:pt x="393382" y="81915"/>
                </a:lnTo>
                <a:lnTo>
                  <a:pt x="393382" y="86677"/>
                </a:lnTo>
                <a:lnTo>
                  <a:pt x="419100" y="86677"/>
                </a:lnTo>
                <a:lnTo>
                  <a:pt x="419100" y="81915"/>
                </a:lnTo>
                <a:lnTo>
                  <a:pt x="411480" y="80963"/>
                </a:lnTo>
                <a:lnTo>
                  <a:pt x="411480" y="50483"/>
                </a:lnTo>
                <a:cubicBezTo>
                  <a:pt x="411480" y="40958"/>
                  <a:pt x="418147" y="36195"/>
                  <a:pt x="425768" y="36195"/>
                </a:cubicBezTo>
                <a:cubicBezTo>
                  <a:pt x="434340" y="36195"/>
                  <a:pt x="436245" y="40958"/>
                  <a:pt x="436245" y="48577"/>
                </a:cubicBezTo>
                <a:lnTo>
                  <a:pt x="436245" y="81915"/>
                </a:lnTo>
                <a:lnTo>
                  <a:pt x="428625" y="82867"/>
                </a:lnTo>
                <a:lnTo>
                  <a:pt x="428625" y="85725"/>
                </a:lnTo>
                <a:close/>
                <a:moveTo>
                  <a:pt x="484822" y="87630"/>
                </a:moveTo>
                <a:cubicBezTo>
                  <a:pt x="495300" y="87630"/>
                  <a:pt x="501015" y="90488"/>
                  <a:pt x="501015" y="96202"/>
                </a:cubicBezTo>
                <a:cubicBezTo>
                  <a:pt x="501015" y="103823"/>
                  <a:pt x="495300" y="107633"/>
                  <a:pt x="484822" y="107633"/>
                </a:cubicBezTo>
                <a:cubicBezTo>
                  <a:pt x="470535" y="107633"/>
                  <a:pt x="466725" y="102870"/>
                  <a:pt x="466725" y="97155"/>
                </a:cubicBezTo>
                <a:cubicBezTo>
                  <a:pt x="466725" y="94298"/>
                  <a:pt x="467678" y="89535"/>
                  <a:pt x="469582" y="87630"/>
                </a:cubicBezTo>
                <a:lnTo>
                  <a:pt x="484822" y="87630"/>
                </a:lnTo>
                <a:close/>
                <a:moveTo>
                  <a:pt x="471488" y="46673"/>
                </a:moveTo>
                <a:cubicBezTo>
                  <a:pt x="471488" y="35242"/>
                  <a:pt x="476250" y="31433"/>
                  <a:pt x="481965" y="31433"/>
                </a:cubicBezTo>
                <a:cubicBezTo>
                  <a:pt x="488632" y="31433"/>
                  <a:pt x="492443" y="35242"/>
                  <a:pt x="492443" y="46673"/>
                </a:cubicBezTo>
                <a:cubicBezTo>
                  <a:pt x="492443" y="59055"/>
                  <a:pt x="487680" y="62865"/>
                  <a:pt x="481965" y="62865"/>
                </a:cubicBezTo>
                <a:cubicBezTo>
                  <a:pt x="476250" y="62865"/>
                  <a:pt x="471488" y="59055"/>
                  <a:pt x="471488" y="46673"/>
                </a:cubicBezTo>
                <a:moveTo>
                  <a:pt x="471488" y="74295"/>
                </a:moveTo>
                <a:cubicBezTo>
                  <a:pt x="471488" y="72390"/>
                  <a:pt x="473393" y="70485"/>
                  <a:pt x="477203" y="67627"/>
                </a:cubicBezTo>
                <a:cubicBezTo>
                  <a:pt x="479107" y="67627"/>
                  <a:pt x="481013" y="68580"/>
                  <a:pt x="483870" y="68580"/>
                </a:cubicBezTo>
                <a:cubicBezTo>
                  <a:pt x="496253" y="68580"/>
                  <a:pt x="504825" y="60960"/>
                  <a:pt x="504825" y="47625"/>
                </a:cubicBezTo>
                <a:cubicBezTo>
                  <a:pt x="504825" y="40958"/>
                  <a:pt x="501968" y="36195"/>
                  <a:pt x="499110" y="33338"/>
                </a:cubicBezTo>
                <a:lnTo>
                  <a:pt x="509588" y="31433"/>
                </a:lnTo>
                <a:lnTo>
                  <a:pt x="509588" y="24765"/>
                </a:lnTo>
                <a:cubicBezTo>
                  <a:pt x="508635" y="23813"/>
                  <a:pt x="507682" y="23813"/>
                  <a:pt x="505778" y="23813"/>
                </a:cubicBezTo>
                <a:cubicBezTo>
                  <a:pt x="501968" y="23813"/>
                  <a:pt x="498157" y="26670"/>
                  <a:pt x="495300" y="29527"/>
                </a:cubicBezTo>
                <a:cubicBezTo>
                  <a:pt x="492443" y="27623"/>
                  <a:pt x="488632" y="26670"/>
                  <a:pt x="482918" y="26670"/>
                </a:cubicBezTo>
                <a:cubicBezTo>
                  <a:pt x="467678" y="26670"/>
                  <a:pt x="460057" y="37148"/>
                  <a:pt x="460057" y="48577"/>
                </a:cubicBezTo>
                <a:cubicBezTo>
                  <a:pt x="460057" y="57150"/>
                  <a:pt x="463868" y="63817"/>
                  <a:pt x="470535" y="66675"/>
                </a:cubicBezTo>
                <a:cubicBezTo>
                  <a:pt x="464820" y="71438"/>
                  <a:pt x="460057" y="75248"/>
                  <a:pt x="460057" y="80010"/>
                </a:cubicBezTo>
                <a:cubicBezTo>
                  <a:pt x="460057" y="82867"/>
                  <a:pt x="461010" y="84773"/>
                  <a:pt x="463868" y="86677"/>
                </a:cubicBezTo>
                <a:cubicBezTo>
                  <a:pt x="460057" y="88583"/>
                  <a:pt x="456247" y="94298"/>
                  <a:pt x="456247" y="100965"/>
                </a:cubicBezTo>
                <a:cubicBezTo>
                  <a:pt x="456247" y="108585"/>
                  <a:pt x="462915" y="115252"/>
                  <a:pt x="481013" y="115252"/>
                </a:cubicBezTo>
                <a:cubicBezTo>
                  <a:pt x="502920" y="115252"/>
                  <a:pt x="508635" y="106680"/>
                  <a:pt x="508635" y="95250"/>
                </a:cubicBezTo>
                <a:cubicBezTo>
                  <a:pt x="508635" y="81915"/>
                  <a:pt x="499110" y="78105"/>
                  <a:pt x="485775" y="78105"/>
                </a:cubicBezTo>
                <a:lnTo>
                  <a:pt x="475297" y="78105"/>
                </a:lnTo>
                <a:cubicBezTo>
                  <a:pt x="472440" y="77152"/>
                  <a:pt x="471488" y="77152"/>
                  <a:pt x="471488" y="74295"/>
                </a:cubicBezTo>
                <a:moveTo>
                  <a:pt x="572453" y="69533"/>
                </a:moveTo>
                <a:cubicBezTo>
                  <a:pt x="572453" y="76200"/>
                  <a:pt x="566738" y="80010"/>
                  <a:pt x="561022" y="80010"/>
                </a:cubicBezTo>
                <a:cubicBezTo>
                  <a:pt x="555307" y="80010"/>
                  <a:pt x="553403" y="76200"/>
                  <a:pt x="553403" y="70485"/>
                </a:cubicBezTo>
                <a:cubicBezTo>
                  <a:pt x="553403" y="63817"/>
                  <a:pt x="556260" y="59055"/>
                  <a:pt x="566738" y="59055"/>
                </a:cubicBezTo>
                <a:lnTo>
                  <a:pt x="572453" y="59055"/>
                </a:lnTo>
                <a:lnTo>
                  <a:pt x="572453" y="69533"/>
                </a:lnTo>
                <a:close/>
                <a:moveTo>
                  <a:pt x="583882" y="86677"/>
                </a:moveTo>
                <a:cubicBezTo>
                  <a:pt x="587693" y="86677"/>
                  <a:pt x="590550" y="85725"/>
                  <a:pt x="592455" y="84773"/>
                </a:cubicBezTo>
                <a:lnTo>
                  <a:pt x="591503" y="80963"/>
                </a:lnTo>
                <a:cubicBezTo>
                  <a:pt x="590550" y="80963"/>
                  <a:pt x="588645" y="81915"/>
                  <a:pt x="587693" y="81915"/>
                </a:cubicBezTo>
                <a:cubicBezTo>
                  <a:pt x="584835" y="81915"/>
                  <a:pt x="583882" y="80010"/>
                  <a:pt x="583882" y="75248"/>
                </a:cubicBezTo>
                <a:lnTo>
                  <a:pt x="583882" y="49530"/>
                </a:lnTo>
                <a:cubicBezTo>
                  <a:pt x="583882" y="33338"/>
                  <a:pt x="577215" y="27623"/>
                  <a:pt x="563880" y="27623"/>
                </a:cubicBezTo>
                <a:cubicBezTo>
                  <a:pt x="552450" y="27623"/>
                  <a:pt x="544830" y="33338"/>
                  <a:pt x="544830" y="41910"/>
                </a:cubicBezTo>
                <a:cubicBezTo>
                  <a:pt x="544830" y="46673"/>
                  <a:pt x="547688" y="48577"/>
                  <a:pt x="551497" y="48577"/>
                </a:cubicBezTo>
                <a:cubicBezTo>
                  <a:pt x="555307" y="48577"/>
                  <a:pt x="558165" y="46673"/>
                  <a:pt x="558165" y="42863"/>
                </a:cubicBezTo>
                <a:cubicBezTo>
                  <a:pt x="558165" y="41910"/>
                  <a:pt x="558165" y="40005"/>
                  <a:pt x="557213" y="39052"/>
                </a:cubicBezTo>
                <a:lnTo>
                  <a:pt x="552450" y="39052"/>
                </a:lnTo>
                <a:cubicBezTo>
                  <a:pt x="552450" y="38100"/>
                  <a:pt x="552450" y="38100"/>
                  <a:pt x="552450" y="37148"/>
                </a:cubicBezTo>
                <a:cubicBezTo>
                  <a:pt x="552450" y="32385"/>
                  <a:pt x="558165" y="32385"/>
                  <a:pt x="561975" y="32385"/>
                </a:cubicBezTo>
                <a:cubicBezTo>
                  <a:pt x="570547" y="32385"/>
                  <a:pt x="573405" y="38100"/>
                  <a:pt x="573405" y="47625"/>
                </a:cubicBezTo>
                <a:lnTo>
                  <a:pt x="573405" y="55245"/>
                </a:lnTo>
                <a:lnTo>
                  <a:pt x="565785" y="55245"/>
                </a:lnTo>
                <a:cubicBezTo>
                  <a:pt x="552450" y="55245"/>
                  <a:pt x="541972" y="59055"/>
                  <a:pt x="541972" y="71438"/>
                </a:cubicBezTo>
                <a:cubicBezTo>
                  <a:pt x="541972" y="81915"/>
                  <a:pt x="548640" y="85725"/>
                  <a:pt x="557213" y="85725"/>
                </a:cubicBezTo>
                <a:cubicBezTo>
                  <a:pt x="563880" y="85725"/>
                  <a:pt x="570547" y="82867"/>
                  <a:pt x="573405" y="77152"/>
                </a:cubicBezTo>
                <a:cubicBezTo>
                  <a:pt x="574357" y="84773"/>
                  <a:pt x="577215" y="86677"/>
                  <a:pt x="583882" y="86677"/>
                </a:cubicBezTo>
                <a:moveTo>
                  <a:pt x="665797" y="57150"/>
                </a:moveTo>
                <a:cubicBezTo>
                  <a:pt x="665797" y="72390"/>
                  <a:pt x="662940" y="80963"/>
                  <a:pt x="652463" y="80963"/>
                </a:cubicBezTo>
                <a:cubicBezTo>
                  <a:pt x="644843" y="80963"/>
                  <a:pt x="638175" y="75248"/>
                  <a:pt x="638175" y="66675"/>
                </a:cubicBezTo>
                <a:lnTo>
                  <a:pt x="638175" y="49530"/>
                </a:lnTo>
                <a:cubicBezTo>
                  <a:pt x="638175" y="40005"/>
                  <a:pt x="644843" y="34290"/>
                  <a:pt x="652463" y="34290"/>
                </a:cubicBezTo>
                <a:cubicBezTo>
                  <a:pt x="662940" y="34290"/>
                  <a:pt x="665797" y="42863"/>
                  <a:pt x="665797" y="57150"/>
                </a:cubicBezTo>
                <a:moveTo>
                  <a:pt x="677228" y="56198"/>
                </a:moveTo>
                <a:cubicBezTo>
                  <a:pt x="677228" y="37148"/>
                  <a:pt x="669607" y="26670"/>
                  <a:pt x="656272" y="26670"/>
                </a:cubicBezTo>
                <a:cubicBezTo>
                  <a:pt x="646747" y="26670"/>
                  <a:pt x="641032" y="31433"/>
                  <a:pt x="638175" y="36195"/>
                </a:cubicBezTo>
                <a:lnTo>
                  <a:pt x="638175" y="0"/>
                </a:lnTo>
                <a:lnTo>
                  <a:pt x="620078" y="0"/>
                </a:lnTo>
                <a:lnTo>
                  <a:pt x="620078" y="4763"/>
                </a:lnTo>
                <a:lnTo>
                  <a:pt x="627697" y="5715"/>
                </a:lnTo>
                <a:lnTo>
                  <a:pt x="627697" y="86677"/>
                </a:lnTo>
                <a:lnTo>
                  <a:pt x="631507" y="86677"/>
                </a:lnTo>
                <a:lnTo>
                  <a:pt x="636270" y="80010"/>
                </a:lnTo>
                <a:cubicBezTo>
                  <a:pt x="640080" y="83820"/>
                  <a:pt x="645795" y="86677"/>
                  <a:pt x="653415" y="86677"/>
                </a:cubicBezTo>
                <a:cubicBezTo>
                  <a:pt x="669607" y="86677"/>
                  <a:pt x="677228" y="73342"/>
                  <a:pt x="677228" y="56198"/>
                </a:cubicBezTo>
                <a:moveTo>
                  <a:pt x="722947" y="50483"/>
                </a:moveTo>
                <a:lnTo>
                  <a:pt x="698182" y="50483"/>
                </a:lnTo>
                <a:cubicBezTo>
                  <a:pt x="699135" y="40958"/>
                  <a:pt x="702945" y="32385"/>
                  <a:pt x="711518" y="32385"/>
                </a:cubicBezTo>
                <a:cubicBezTo>
                  <a:pt x="719138" y="32385"/>
                  <a:pt x="721995" y="38100"/>
                  <a:pt x="721995" y="48577"/>
                </a:cubicBezTo>
                <a:lnTo>
                  <a:pt x="721995" y="50483"/>
                </a:lnTo>
                <a:close/>
                <a:moveTo>
                  <a:pt x="733425" y="57150"/>
                </a:moveTo>
                <a:cubicBezTo>
                  <a:pt x="733425" y="55245"/>
                  <a:pt x="733425" y="54292"/>
                  <a:pt x="733425" y="52388"/>
                </a:cubicBezTo>
                <a:cubicBezTo>
                  <a:pt x="733425" y="35242"/>
                  <a:pt x="724853" y="27623"/>
                  <a:pt x="711518" y="27623"/>
                </a:cubicBezTo>
                <a:cubicBezTo>
                  <a:pt x="696278" y="27623"/>
                  <a:pt x="685800" y="39052"/>
                  <a:pt x="685800" y="58102"/>
                </a:cubicBezTo>
                <a:cubicBezTo>
                  <a:pt x="685800" y="75248"/>
                  <a:pt x="693420" y="86677"/>
                  <a:pt x="710565" y="86677"/>
                </a:cubicBezTo>
                <a:cubicBezTo>
                  <a:pt x="721995" y="86677"/>
                  <a:pt x="729615" y="80963"/>
                  <a:pt x="732472" y="71438"/>
                </a:cubicBezTo>
                <a:lnTo>
                  <a:pt x="727710" y="69533"/>
                </a:lnTo>
                <a:cubicBezTo>
                  <a:pt x="724853" y="76200"/>
                  <a:pt x="721043" y="79058"/>
                  <a:pt x="713422" y="79058"/>
                </a:cubicBezTo>
                <a:cubicBezTo>
                  <a:pt x="701993" y="79058"/>
                  <a:pt x="698182" y="70485"/>
                  <a:pt x="698182" y="56198"/>
                </a:cubicBezTo>
                <a:lnTo>
                  <a:pt x="733425" y="56198"/>
                </a:lnTo>
                <a:close/>
                <a:moveTo>
                  <a:pt x="815340" y="72390"/>
                </a:moveTo>
                <a:lnTo>
                  <a:pt x="810578" y="71438"/>
                </a:lnTo>
                <a:cubicBezTo>
                  <a:pt x="808672" y="78105"/>
                  <a:pt x="805815" y="80963"/>
                  <a:pt x="802005" y="80963"/>
                </a:cubicBezTo>
                <a:cubicBezTo>
                  <a:pt x="797243" y="80963"/>
                  <a:pt x="796290" y="78105"/>
                  <a:pt x="796290" y="72390"/>
                </a:cubicBezTo>
                <a:lnTo>
                  <a:pt x="796290" y="35242"/>
                </a:lnTo>
                <a:lnTo>
                  <a:pt x="808672" y="35242"/>
                </a:lnTo>
                <a:lnTo>
                  <a:pt x="808672" y="28575"/>
                </a:lnTo>
                <a:lnTo>
                  <a:pt x="796290" y="28575"/>
                </a:lnTo>
                <a:lnTo>
                  <a:pt x="796290" y="11430"/>
                </a:lnTo>
                <a:lnTo>
                  <a:pt x="793432" y="11430"/>
                </a:lnTo>
                <a:lnTo>
                  <a:pt x="785813" y="13335"/>
                </a:lnTo>
                <a:lnTo>
                  <a:pt x="785813" y="28575"/>
                </a:lnTo>
                <a:lnTo>
                  <a:pt x="759143" y="28575"/>
                </a:lnTo>
                <a:lnTo>
                  <a:pt x="759143" y="11430"/>
                </a:lnTo>
                <a:lnTo>
                  <a:pt x="756285" y="11430"/>
                </a:lnTo>
                <a:lnTo>
                  <a:pt x="748665" y="13335"/>
                </a:lnTo>
                <a:lnTo>
                  <a:pt x="748665" y="28575"/>
                </a:lnTo>
                <a:lnTo>
                  <a:pt x="740093" y="28575"/>
                </a:lnTo>
                <a:lnTo>
                  <a:pt x="740093" y="34290"/>
                </a:lnTo>
                <a:lnTo>
                  <a:pt x="748665" y="34290"/>
                </a:lnTo>
                <a:lnTo>
                  <a:pt x="748665" y="73342"/>
                </a:lnTo>
                <a:cubicBezTo>
                  <a:pt x="748665" y="82867"/>
                  <a:pt x="753428" y="86677"/>
                  <a:pt x="762000" y="86677"/>
                </a:cubicBezTo>
                <a:cubicBezTo>
                  <a:pt x="771525" y="86677"/>
                  <a:pt x="776288" y="81915"/>
                  <a:pt x="778193" y="72390"/>
                </a:cubicBezTo>
                <a:lnTo>
                  <a:pt x="773430" y="71438"/>
                </a:lnTo>
                <a:cubicBezTo>
                  <a:pt x="771525" y="78105"/>
                  <a:pt x="768668" y="80963"/>
                  <a:pt x="764857" y="80963"/>
                </a:cubicBezTo>
                <a:cubicBezTo>
                  <a:pt x="760095" y="80963"/>
                  <a:pt x="759143" y="78105"/>
                  <a:pt x="759143" y="72390"/>
                </a:cubicBezTo>
                <a:lnTo>
                  <a:pt x="759143" y="35242"/>
                </a:lnTo>
                <a:lnTo>
                  <a:pt x="785813" y="35242"/>
                </a:lnTo>
                <a:lnTo>
                  <a:pt x="785813" y="74295"/>
                </a:lnTo>
                <a:cubicBezTo>
                  <a:pt x="785813" y="83820"/>
                  <a:pt x="790575" y="87630"/>
                  <a:pt x="799147" y="87630"/>
                </a:cubicBezTo>
                <a:cubicBezTo>
                  <a:pt x="808672" y="86677"/>
                  <a:pt x="813435" y="81915"/>
                  <a:pt x="815340" y="72390"/>
                </a:cubicBezTo>
                <a:moveTo>
                  <a:pt x="858203" y="50483"/>
                </a:moveTo>
                <a:lnTo>
                  <a:pt x="833438" y="50483"/>
                </a:lnTo>
                <a:cubicBezTo>
                  <a:pt x="834390" y="40958"/>
                  <a:pt x="838200" y="32385"/>
                  <a:pt x="846772" y="32385"/>
                </a:cubicBezTo>
                <a:cubicBezTo>
                  <a:pt x="854393" y="32385"/>
                  <a:pt x="857250" y="38100"/>
                  <a:pt x="857250" y="48577"/>
                </a:cubicBezTo>
                <a:lnTo>
                  <a:pt x="857250" y="50483"/>
                </a:lnTo>
                <a:close/>
                <a:moveTo>
                  <a:pt x="868680" y="57150"/>
                </a:moveTo>
                <a:cubicBezTo>
                  <a:pt x="868680" y="55245"/>
                  <a:pt x="868680" y="54292"/>
                  <a:pt x="868680" y="52388"/>
                </a:cubicBezTo>
                <a:cubicBezTo>
                  <a:pt x="868680" y="35242"/>
                  <a:pt x="860107" y="27623"/>
                  <a:pt x="846772" y="27623"/>
                </a:cubicBezTo>
                <a:cubicBezTo>
                  <a:pt x="831532" y="27623"/>
                  <a:pt x="821055" y="39052"/>
                  <a:pt x="821055" y="58102"/>
                </a:cubicBezTo>
                <a:cubicBezTo>
                  <a:pt x="821055" y="75248"/>
                  <a:pt x="828675" y="86677"/>
                  <a:pt x="845820" y="86677"/>
                </a:cubicBezTo>
                <a:cubicBezTo>
                  <a:pt x="857250" y="86677"/>
                  <a:pt x="864870" y="80963"/>
                  <a:pt x="867728" y="71438"/>
                </a:cubicBezTo>
                <a:lnTo>
                  <a:pt x="862965" y="69533"/>
                </a:lnTo>
                <a:cubicBezTo>
                  <a:pt x="860107" y="76200"/>
                  <a:pt x="856297" y="79058"/>
                  <a:pt x="848678" y="79058"/>
                </a:cubicBezTo>
                <a:cubicBezTo>
                  <a:pt x="837247" y="79058"/>
                  <a:pt x="833438" y="70485"/>
                  <a:pt x="833438" y="56198"/>
                </a:cubicBezTo>
                <a:lnTo>
                  <a:pt x="868680" y="56198"/>
                </a:lnTo>
                <a:close/>
                <a:moveTo>
                  <a:pt x="920115" y="38100"/>
                </a:moveTo>
                <a:cubicBezTo>
                  <a:pt x="920115" y="31433"/>
                  <a:pt x="914400" y="27623"/>
                  <a:pt x="908685" y="27623"/>
                </a:cubicBezTo>
                <a:cubicBezTo>
                  <a:pt x="900113" y="27623"/>
                  <a:pt x="895350" y="32385"/>
                  <a:pt x="892493" y="38100"/>
                </a:cubicBezTo>
                <a:lnTo>
                  <a:pt x="891540" y="28575"/>
                </a:lnTo>
                <a:lnTo>
                  <a:pt x="875347" y="28575"/>
                </a:lnTo>
                <a:lnTo>
                  <a:pt x="875347" y="33338"/>
                </a:lnTo>
                <a:lnTo>
                  <a:pt x="882968" y="34290"/>
                </a:lnTo>
                <a:lnTo>
                  <a:pt x="882968" y="80963"/>
                </a:lnTo>
                <a:lnTo>
                  <a:pt x="875347" y="81915"/>
                </a:lnTo>
                <a:lnTo>
                  <a:pt x="875347" y="86677"/>
                </a:lnTo>
                <a:lnTo>
                  <a:pt x="905828" y="86677"/>
                </a:lnTo>
                <a:lnTo>
                  <a:pt x="905828" y="81915"/>
                </a:lnTo>
                <a:lnTo>
                  <a:pt x="893445" y="80963"/>
                </a:lnTo>
                <a:lnTo>
                  <a:pt x="893445" y="49530"/>
                </a:lnTo>
                <a:cubicBezTo>
                  <a:pt x="893445" y="42863"/>
                  <a:pt x="899160" y="35242"/>
                  <a:pt x="904875" y="35242"/>
                </a:cubicBezTo>
                <a:cubicBezTo>
                  <a:pt x="906780" y="35242"/>
                  <a:pt x="908685" y="36195"/>
                  <a:pt x="908685" y="38100"/>
                </a:cubicBezTo>
                <a:cubicBezTo>
                  <a:pt x="908685" y="38100"/>
                  <a:pt x="908685" y="39052"/>
                  <a:pt x="908685" y="39052"/>
                </a:cubicBezTo>
                <a:lnTo>
                  <a:pt x="904875" y="40958"/>
                </a:lnTo>
                <a:cubicBezTo>
                  <a:pt x="904875" y="45720"/>
                  <a:pt x="907732" y="48577"/>
                  <a:pt x="912495" y="48577"/>
                </a:cubicBezTo>
                <a:cubicBezTo>
                  <a:pt x="917257" y="46673"/>
                  <a:pt x="920115" y="43815"/>
                  <a:pt x="920115" y="38100"/>
                </a:cubicBezTo>
                <a:moveTo>
                  <a:pt x="1024890" y="33338"/>
                </a:moveTo>
                <a:lnTo>
                  <a:pt x="1030605" y="33338"/>
                </a:lnTo>
                <a:lnTo>
                  <a:pt x="1030605" y="28575"/>
                </a:lnTo>
                <a:lnTo>
                  <a:pt x="1010603" y="28575"/>
                </a:lnTo>
                <a:lnTo>
                  <a:pt x="1010603" y="33338"/>
                </a:lnTo>
                <a:lnTo>
                  <a:pt x="1018222" y="33338"/>
                </a:lnTo>
                <a:lnTo>
                  <a:pt x="1007745" y="74295"/>
                </a:lnTo>
                <a:lnTo>
                  <a:pt x="993457" y="33338"/>
                </a:lnTo>
                <a:lnTo>
                  <a:pt x="999172" y="33338"/>
                </a:lnTo>
                <a:lnTo>
                  <a:pt x="999172" y="28575"/>
                </a:lnTo>
                <a:lnTo>
                  <a:pt x="978218" y="28575"/>
                </a:lnTo>
                <a:lnTo>
                  <a:pt x="978218" y="33338"/>
                </a:lnTo>
                <a:lnTo>
                  <a:pt x="982980" y="33338"/>
                </a:lnTo>
                <a:lnTo>
                  <a:pt x="985838" y="42863"/>
                </a:lnTo>
                <a:lnTo>
                  <a:pt x="974407" y="74295"/>
                </a:lnTo>
                <a:lnTo>
                  <a:pt x="962025" y="33338"/>
                </a:lnTo>
                <a:lnTo>
                  <a:pt x="969645" y="33338"/>
                </a:lnTo>
                <a:lnTo>
                  <a:pt x="969645" y="28575"/>
                </a:lnTo>
                <a:lnTo>
                  <a:pt x="944880" y="28575"/>
                </a:lnTo>
                <a:lnTo>
                  <a:pt x="944880" y="33338"/>
                </a:lnTo>
                <a:lnTo>
                  <a:pt x="949643" y="33338"/>
                </a:lnTo>
                <a:lnTo>
                  <a:pt x="966788" y="85725"/>
                </a:lnTo>
                <a:lnTo>
                  <a:pt x="975360" y="85725"/>
                </a:lnTo>
                <a:lnTo>
                  <a:pt x="987743" y="52388"/>
                </a:lnTo>
                <a:lnTo>
                  <a:pt x="988695" y="52388"/>
                </a:lnTo>
                <a:lnTo>
                  <a:pt x="1001078" y="85725"/>
                </a:lnTo>
                <a:lnTo>
                  <a:pt x="1009650" y="85725"/>
                </a:lnTo>
                <a:lnTo>
                  <a:pt x="1024890" y="33338"/>
                </a:lnTo>
                <a:close/>
                <a:moveTo>
                  <a:pt x="1072515" y="57150"/>
                </a:moveTo>
                <a:cubicBezTo>
                  <a:pt x="1072515" y="69533"/>
                  <a:pt x="1069657" y="80963"/>
                  <a:pt x="1059180" y="80963"/>
                </a:cubicBezTo>
                <a:cubicBezTo>
                  <a:pt x="1047750" y="80963"/>
                  <a:pt x="1044893" y="68580"/>
                  <a:pt x="1044893" y="56198"/>
                </a:cubicBezTo>
                <a:cubicBezTo>
                  <a:pt x="1044893" y="43815"/>
                  <a:pt x="1047750" y="32385"/>
                  <a:pt x="1058228" y="32385"/>
                </a:cubicBezTo>
                <a:cubicBezTo>
                  <a:pt x="1070610" y="32385"/>
                  <a:pt x="1072515" y="44767"/>
                  <a:pt x="1072515" y="57150"/>
                </a:cubicBezTo>
                <a:moveTo>
                  <a:pt x="1084898" y="57150"/>
                </a:moveTo>
                <a:cubicBezTo>
                  <a:pt x="1084898" y="40005"/>
                  <a:pt x="1077278" y="27623"/>
                  <a:pt x="1059180" y="27623"/>
                </a:cubicBezTo>
                <a:cubicBezTo>
                  <a:pt x="1042988" y="27623"/>
                  <a:pt x="1033463" y="40005"/>
                  <a:pt x="1033463" y="58102"/>
                </a:cubicBezTo>
                <a:cubicBezTo>
                  <a:pt x="1033463" y="75248"/>
                  <a:pt x="1042035" y="87630"/>
                  <a:pt x="1059180" y="87630"/>
                </a:cubicBezTo>
                <a:cubicBezTo>
                  <a:pt x="1075373" y="86677"/>
                  <a:pt x="1084898" y="75248"/>
                  <a:pt x="1084898" y="57150"/>
                </a:cubicBezTo>
                <a:moveTo>
                  <a:pt x="1136332" y="38100"/>
                </a:moveTo>
                <a:cubicBezTo>
                  <a:pt x="1136332" y="31433"/>
                  <a:pt x="1130618" y="27623"/>
                  <a:pt x="1124903" y="27623"/>
                </a:cubicBezTo>
                <a:cubicBezTo>
                  <a:pt x="1116330" y="27623"/>
                  <a:pt x="1111568" y="32385"/>
                  <a:pt x="1108710" y="38100"/>
                </a:cubicBezTo>
                <a:lnTo>
                  <a:pt x="1107757" y="28575"/>
                </a:lnTo>
                <a:lnTo>
                  <a:pt x="1091565" y="28575"/>
                </a:lnTo>
                <a:lnTo>
                  <a:pt x="1091565" y="33338"/>
                </a:lnTo>
                <a:lnTo>
                  <a:pt x="1099185" y="34290"/>
                </a:lnTo>
                <a:lnTo>
                  <a:pt x="1099185" y="80963"/>
                </a:lnTo>
                <a:lnTo>
                  <a:pt x="1091565" y="81915"/>
                </a:lnTo>
                <a:lnTo>
                  <a:pt x="1091565" y="86677"/>
                </a:lnTo>
                <a:lnTo>
                  <a:pt x="1122045" y="86677"/>
                </a:lnTo>
                <a:lnTo>
                  <a:pt x="1122045" y="81915"/>
                </a:lnTo>
                <a:lnTo>
                  <a:pt x="1109663" y="80963"/>
                </a:lnTo>
                <a:lnTo>
                  <a:pt x="1109663" y="49530"/>
                </a:lnTo>
                <a:cubicBezTo>
                  <a:pt x="1109663" y="42863"/>
                  <a:pt x="1115378" y="35242"/>
                  <a:pt x="1121093" y="35242"/>
                </a:cubicBezTo>
                <a:cubicBezTo>
                  <a:pt x="1122998" y="35242"/>
                  <a:pt x="1124903" y="36195"/>
                  <a:pt x="1124903" y="38100"/>
                </a:cubicBezTo>
                <a:cubicBezTo>
                  <a:pt x="1124903" y="38100"/>
                  <a:pt x="1124903" y="39052"/>
                  <a:pt x="1124903" y="39052"/>
                </a:cubicBezTo>
                <a:lnTo>
                  <a:pt x="1121093" y="40958"/>
                </a:lnTo>
                <a:cubicBezTo>
                  <a:pt x="1121093" y="45720"/>
                  <a:pt x="1123950" y="48577"/>
                  <a:pt x="1128713" y="48577"/>
                </a:cubicBezTo>
                <a:cubicBezTo>
                  <a:pt x="1132523" y="46673"/>
                  <a:pt x="1136332" y="43815"/>
                  <a:pt x="1136332" y="38100"/>
                </a:cubicBezTo>
                <a:moveTo>
                  <a:pt x="1138238" y="85725"/>
                </a:moveTo>
                <a:lnTo>
                  <a:pt x="1164907" y="85725"/>
                </a:lnTo>
                <a:lnTo>
                  <a:pt x="1164907" y="80963"/>
                </a:lnTo>
                <a:lnTo>
                  <a:pt x="1156335" y="80010"/>
                </a:lnTo>
                <a:lnTo>
                  <a:pt x="1156335" y="0"/>
                </a:lnTo>
                <a:lnTo>
                  <a:pt x="1137285" y="0"/>
                </a:lnTo>
                <a:lnTo>
                  <a:pt x="1137285" y="4763"/>
                </a:lnTo>
                <a:lnTo>
                  <a:pt x="1144905" y="5715"/>
                </a:lnTo>
                <a:lnTo>
                  <a:pt x="1144905" y="80010"/>
                </a:lnTo>
                <a:lnTo>
                  <a:pt x="1137285" y="80963"/>
                </a:lnTo>
                <a:lnTo>
                  <a:pt x="1137285" y="85725"/>
                </a:lnTo>
                <a:close/>
                <a:moveTo>
                  <a:pt x="1209675" y="64770"/>
                </a:moveTo>
                <a:cubicBezTo>
                  <a:pt x="1209675" y="73342"/>
                  <a:pt x="1203007" y="79058"/>
                  <a:pt x="1195388" y="79058"/>
                </a:cubicBezTo>
                <a:cubicBezTo>
                  <a:pt x="1183957" y="79058"/>
                  <a:pt x="1182053" y="67627"/>
                  <a:pt x="1182053" y="56198"/>
                </a:cubicBezTo>
                <a:cubicBezTo>
                  <a:pt x="1182053" y="41910"/>
                  <a:pt x="1184910" y="32385"/>
                  <a:pt x="1196340" y="32385"/>
                </a:cubicBezTo>
                <a:cubicBezTo>
                  <a:pt x="1203007" y="32385"/>
                  <a:pt x="1209675" y="37148"/>
                  <a:pt x="1209675" y="45720"/>
                </a:cubicBezTo>
                <a:lnTo>
                  <a:pt x="1209675" y="64770"/>
                </a:lnTo>
                <a:close/>
                <a:moveTo>
                  <a:pt x="1227773" y="85725"/>
                </a:moveTo>
                <a:lnTo>
                  <a:pt x="1227773" y="80963"/>
                </a:lnTo>
                <a:lnTo>
                  <a:pt x="1220153" y="80010"/>
                </a:lnTo>
                <a:lnTo>
                  <a:pt x="1220153" y="0"/>
                </a:lnTo>
                <a:lnTo>
                  <a:pt x="1200150" y="0"/>
                </a:lnTo>
                <a:lnTo>
                  <a:pt x="1200150" y="4763"/>
                </a:lnTo>
                <a:lnTo>
                  <a:pt x="1208723" y="5715"/>
                </a:lnTo>
                <a:lnTo>
                  <a:pt x="1208723" y="33338"/>
                </a:lnTo>
                <a:cubicBezTo>
                  <a:pt x="1203960" y="28575"/>
                  <a:pt x="1199198" y="26670"/>
                  <a:pt x="1193482" y="26670"/>
                </a:cubicBezTo>
                <a:cubicBezTo>
                  <a:pt x="1179195" y="26670"/>
                  <a:pt x="1169670" y="38100"/>
                  <a:pt x="1169670" y="57150"/>
                </a:cubicBezTo>
                <a:cubicBezTo>
                  <a:pt x="1169670" y="74295"/>
                  <a:pt x="1176338" y="85725"/>
                  <a:pt x="1191578" y="85725"/>
                </a:cubicBezTo>
                <a:cubicBezTo>
                  <a:pt x="1201103" y="85725"/>
                  <a:pt x="1205865" y="80963"/>
                  <a:pt x="1209675" y="76200"/>
                </a:cubicBezTo>
                <a:lnTo>
                  <a:pt x="1210628" y="84773"/>
                </a:lnTo>
                <a:lnTo>
                  <a:pt x="1227773" y="84773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Graphic 15">
            <a:extLst>
              <a:ext uri="{FF2B5EF4-FFF2-40B4-BE49-F238E27FC236}">
                <a16:creationId xmlns:a16="http://schemas.microsoft.com/office/drawing/2014/main" id="{BEFFAC7F-2714-42A6-9E63-DCB81A449E00}"/>
              </a:ext>
            </a:extLst>
          </p:cNvPr>
          <p:cNvSpPr/>
          <p:nvPr userDrawn="1"/>
        </p:nvSpPr>
        <p:spPr>
          <a:xfrm>
            <a:off x="-77579" y="304799"/>
            <a:ext cx="10545554" cy="5310189"/>
          </a:xfrm>
          <a:custGeom>
            <a:avLst/>
            <a:gdLst>
              <a:gd name="connsiteX0" fmla="*/ 0 w 10731855"/>
              <a:gd name="connsiteY0" fmla="*/ 1571788 h 5191127"/>
              <a:gd name="connsiteX1" fmla="*/ 4277659 w 10731855"/>
              <a:gd name="connsiteY1" fmla="*/ 0 h 5191127"/>
              <a:gd name="connsiteX2" fmla="*/ 10731856 w 10731855"/>
              <a:gd name="connsiteY2" fmla="*/ 5191128 h 5191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731855" h="5191127">
                <a:moveTo>
                  <a:pt x="0" y="1571788"/>
                </a:moveTo>
                <a:cubicBezTo>
                  <a:pt x="1152409" y="591359"/>
                  <a:pt x="2645960" y="0"/>
                  <a:pt x="4277659" y="0"/>
                </a:cubicBezTo>
                <a:cubicBezTo>
                  <a:pt x="7440265" y="0"/>
                  <a:pt x="10084110" y="2222353"/>
                  <a:pt x="10731856" y="5191128"/>
                </a:cubicBezTo>
              </a:path>
            </a:pathLst>
          </a:custGeom>
          <a:noFill/>
          <a:ln w="114300" cap="flat">
            <a:solidFill>
              <a:srgbClr val="008768"/>
            </a:solidFill>
            <a:prstDash val="solid"/>
            <a:miter/>
          </a:ln>
        </p:spPr>
        <p:txBody>
          <a:bodyPr rtlCol="0" anchor="ctr"/>
          <a:lstStyle/>
          <a:p>
            <a:r>
              <a:rPr lang="en-US"/>
              <a:t> 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8E79973-5F1A-457D-9581-1931721FFBA1}"/>
              </a:ext>
            </a:extLst>
          </p:cNvPr>
          <p:cNvGrpSpPr/>
          <p:nvPr userDrawn="1"/>
        </p:nvGrpSpPr>
        <p:grpSpPr>
          <a:xfrm>
            <a:off x="10601983" y="286755"/>
            <a:ext cx="1297917" cy="302151"/>
            <a:chOff x="10601983" y="286755"/>
            <a:chExt cx="1297917" cy="302151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7EB225E2-4459-44A7-B0C2-87EECD398D7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601983" y="296256"/>
              <a:ext cx="273646" cy="283148"/>
            </a:xfrm>
            <a:custGeom>
              <a:avLst/>
              <a:gdLst>
                <a:gd name="T0" fmla="*/ 205 w 467"/>
                <a:gd name="T1" fmla="*/ 280 h 480"/>
                <a:gd name="T2" fmla="*/ 205 w 467"/>
                <a:gd name="T3" fmla="*/ 280 h 480"/>
                <a:gd name="T4" fmla="*/ 274 w 467"/>
                <a:gd name="T5" fmla="*/ 114 h 480"/>
                <a:gd name="T6" fmla="*/ 275 w 467"/>
                <a:gd name="T7" fmla="*/ 114 h 480"/>
                <a:gd name="T8" fmla="*/ 311 w 467"/>
                <a:gd name="T9" fmla="*/ 280 h 480"/>
                <a:gd name="T10" fmla="*/ 205 w 467"/>
                <a:gd name="T11" fmla="*/ 280 h 480"/>
                <a:gd name="T12" fmla="*/ 205 w 467"/>
                <a:gd name="T13" fmla="*/ 280 h 480"/>
                <a:gd name="T14" fmla="*/ 353 w 467"/>
                <a:gd name="T15" fmla="*/ 480 h 480"/>
                <a:gd name="T16" fmla="*/ 353 w 467"/>
                <a:gd name="T17" fmla="*/ 480 h 480"/>
                <a:gd name="T18" fmla="*/ 467 w 467"/>
                <a:gd name="T19" fmla="*/ 480 h 480"/>
                <a:gd name="T20" fmla="*/ 356 w 467"/>
                <a:gd name="T21" fmla="*/ 0 h 480"/>
                <a:gd name="T22" fmla="*/ 226 w 467"/>
                <a:gd name="T23" fmla="*/ 0 h 480"/>
                <a:gd name="T24" fmla="*/ 0 w 467"/>
                <a:gd name="T25" fmla="*/ 480 h 480"/>
                <a:gd name="T26" fmla="*/ 121 w 467"/>
                <a:gd name="T27" fmla="*/ 480 h 480"/>
                <a:gd name="T28" fmla="*/ 160 w 467"/>
                <a:gd name="T29" fmla="*/ 386 h 480"/>
                <a:gd name="T30" fmla="*/ 333 w 467"/>
                <a:gd name="T31" fmla="*/ 386 h 480"/>
                <a:gd name="T32" fmla="*/ 353 w 467"/>
                <a:gd name="T33" fmla="*/ 48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7" h="480">
                  <a:moveTo>
                    <a:pt x="205" y="280"/>
                  </a:moveTo>
                  <a:lnTo>
                    <a:pt x="205" y="280"/>
                  </a:lnTo>
                  <a:lnTo>
                    <a:pt x="274" y="114"/>
                  </a:lnTo>
                  <a:lnTo>
                    <a:pt x="275" y="114"/>
                  </a:lnTo>
                  <a:lnTo>
                    <a:pt x="311" y="280"/>
                  </a:lnTo>
                  <a:lnTo>
                    <a:pt x="205" y="280"/>
                  </a:lnTo>
                  <a:lnTo>
                    <a:pt x="205" y="280"/>
                  </a:lnTo>
                  <a:close/>
                  <a:moveTo>
                    <a:pt x="353" y="480"/>
                  </a:moveTo>
                  <a:lnTo>
                    <a:pt x="353" y="480"/>
                  </a:lnTo>
                  <a:lnTo>
                    <a:pt x="467" y="480"/>
                  </a:lnTo>
                  <a:lnTo>
                    <a:pt x="356" y="0"/>
                  </a:lnTo>
                  <a:lnTo>
                    <a:pt x="226" y="0"/>
                  </a:lnTo>
                  <a:lnTo>
                    <a:pt x="0" y="480"/>
                  </a:lnTo>
                  <a:lnTo>
                    <a:pt x="121" y="480"/>
                  </a:lnTo>
                  <a:lnTo>
                    <a:pt x="160" y="386"/>
                  </a:lnTo>
                  <a:lnTo>
                    <a:pt x="333" y="386"/>
                  </a:lnTo>
                  <a:lnTo>
                    <a:pt x="353" y="48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E27CD816-A831-4AA5-9547-1E32473ACF9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875629" y="296256"/>
              <a:ext cx="241341" cy="283148"/>
            </a:xfrm>
            <a:custGeom>
              <a:avLst/>
              <a:gdLst>
                <a:gd name="T0" fmla="*/ 325 w 410"/>
                <a:gd name="T1" fmla="*/ 295 h 480"/>
                <a:gd name="T2" fmla="*/ 325 w 410"/>
                <a:gd name="T3" fmla="*/ 295 h 480"/>
                <a:gd name="T4" fmla="*/ 28 w 410"/>
                <a:gd name="T5" fmla="*/ 295 h 480"/>
                <a:gd name="T6" fmla="*/ 45 w 410"/>
                <a:gd name="T7" fmla="*/ 184 h 480"/>
                <a:gd name="T8" fmla="*/ 341 w 410"/>
                <a:gd name="T9" fmla="*/ 184 h 480"/>
                <a:gd name="T10" fmla="*/ 325 w 410"/>
                <a:gd name="T11" fmla="*/ 295 h 480"/>
                <a:gd name="T12" fmla="*/ 325 w 410"/>
                <a:gd name="T13" fmla="*/ 295 h 480"/>
                <a:gd name="T14" fmla="*/ 393 w 410"/>
                <a:gd name="T15" fmla="*/ 111 h 480"/>
                <a:gd name="T16" fmla="*/ 393 w 410"/>
                <a:gd name="T17" fmla="*/ 111 h 480"/>
                <a:gd name="T18" fmla="*/ 55 w 410"/>
                <a:gd name="T19" fmla="*/ 111 h 480"/>
                <a:gd name="T20" fmla="*/ 72 w 410"/>
                <a:gd name="T21" fmla="*/ 0 h 480"/>
                <a:gd name="T22" fmla="*/ 410 w 410"/>
                <a:gd name="T23" fmla="*/ 0 h 480"/>
                <a:gd name="T24" fmla="*/ 393 w 410"/>
                <a:gd name="T25" fmla="*/ 111 h 480"/>
                <a:gd name="T26" fmla="*/ 393 w 410"/>
                <a:gd name="T27" fmla="*/ 111 h 480"/>
                <a:gd name="T28" fmla="*/ 354 w 410"/>
                <a:gd name="T29" fmla="*/ 368 h 480"/>
                <a:gd name="T30" fmla="*/ 354 w 410"/>
                <a:gd name="T31" fmla="*/ 368 h 480"/>
                <a:gd name="T32" fmla="*/ 17 w 410"/>
                <a:gd name="T33" fmla="*/ 368 h 480"/>
                <a:gd name="T34" fmla="*/ 0 w 410"/>
                <a:gd name="T35" fmla="*/ 480 h 480"/>
                <a:gd name="T36" fmla="*/ 338 w 410"/>
                <a:gd name="T37" fmla="*/ 480 h 480"/>
                <a:gd name="T38" fmla="*/ 354 w 410"/>
                <a:gd name="T39" fmla="*/ 368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10" h="480">
                  <a:moveTo>
                    <a:pt x="325" y="295"/>
                  </a:moveTo>
                  <a:lnTo>
                    <a:pt x="325" y="295"/>
                  </a:lnTo>
                  <a:lnTo>
                    <a:pt x="28" y="295"/>
                  </a:lnTo>
                  <a:lnTo>
                    <a:pt x="45" y="184"/>
                  </a:lnTo>
                  <a:lnTo>
                    <a:pt x="341" y="184"/>
                  </a:lnTo>
                  <a:lnTo>
                    <a:pt x="325" y="295"/>
                  </a:lnTo>
                  <a:lnTo>
                    <a:pt x="325" y="295"/>
                  </a:lnTo>
                  <a:close/>
                  <a:moveTo>
                    <a:pt x="393" y="111"/>
                  </a:moveTo>
                  <a:lnTo>
                    <a:pt x="393" y="111"/>
                  </a:lnTo>
                  <a:lnTo>
                    <a:pt x="55" y="111"/>
                  </a:lnTo>
                  <a:lnTo>
                    <a:pt x="72" y="0"/>
                  </a:lnTo>
                  <a:lnTo>
                    <a:pt x="410" y="0"/>
                  </a:lnTo>
                  <a:lnTo>
                    <a:pt x="393" y="111"/>
                  </a:lnTo>
                  <a:lnTo>
                    <a:pt x="393" y="111"/>
                  </a:lnTo>
                  <a:close/>
                  <a:moveTo>
                    <a:pt x="354" y="368"/>
                  </a:moveTo>
                  <a:lnTo>
                    <a:pt x="354" y="368"/>
                  </a:lnTo>
                  <a:lnTo>
                    <a:pt x="17" y="368"/>
                  </a:lnTo>
                  <a:lnTo>
                    <a:pt x="0" y="480"/>
                  </a:lnTo>
                  <a:lnTo>
                    <a:pt x="338" y="480"/>
                  </a:lnTo>
                  <a:lnTo>
                    <a:pt x="354" y="368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723674AE-EDCD-4746-881F-B4880C6BDDF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096065" y="290556"/>
              <a:ext cx="235639" cy="294550"/>
            </a:xfrm>
            <a:custGeom>
              <a:avLst/>
              <a:gdLst>
                <a:gd name="T0" fmla="*/ 351 w 400"/>
                <a:gd name="T1" fmla="*/ 366 h 499"/>
                <a:gd name="T2" fmla="*/ 351 w 400"/>
                <a:gd name="T3" fmla="*/ 366 h 499"/>
                <a:gd name="T4" fmla="*/ 247 w 400"/>
                <a:gd name="T5" fmla="*/ 384 h 499"/>
                <a:gd name="T6" fmla="*/ 124 w 400"/>
                <a:gd name="T7" fmla="*/ 255 h 499"/>
                <a:gd name="T8" fmla="*/ 271 w 400"/>
                <a:gd name="T9" fmla="*/ 115 h 499"/>
                <a:gd name="T10" fmla="*/ 377 w 400"/>
                <a:gd name="T11" fmla="*/ 155 h 499"/>
                <a:gd name="T12" fmla="*/ 400 w 400"/>
                <a:gd name="T13" fmla="*/ 40 h 499"/>
                <a:gd name="T14" fmla="*/ 262 w 400"/>
                <a:gd name="T15" fmla="*/ 0 h 499"/>
                <a:gd name="T16" fmla="*/ 5 w 400"/>
                <a:gd name="T17" fmla="*/ 260 h 499"/>
                <a:gd name="T18" fmla="*/ 227 w 400"/>
                <a:gd name="T19" fmla="*/ 499 h 499"/>
                <a:gd name="T20" fmla="*/ 334 w 400"/>
                <a:gd name="T21" fmla="*/ 482 h 499"/>
                <a:gd name="T22" fmla="*/ 351 w 400"/>
                <a:gd name="T23" fmla="*/ 366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00" h="499">
                  <a:moveTo>
                    <a:pt x="351" y="366"/>
                  </a:moveTo>
                  <a:lnTo>
                    <a:pt x="351" y="366"/>
                  </a:lnTo>
                  <a:cubicBezTo>
                    <a:pt x="319" y="381"/>
                    <a:pt x="271" y="384"/>
                    <a:pt x="247" y="384"/>
                  </a:cubicBezTo>
                  <a:cubicBezTo>
                    <a:pt x="171" y="384"/>
                    <a:pt x="121" y="332"/>
                    <a:pt x="124" y="255"/>
                  </a:cubicBezTo>
                  <a:cubicBezTo>
                    <a:pt x="126" y="174"/>
                    <a:pt x="188" y="115"/>
                    <a:pt x="271" y="115"/>
                  </a:cubicBezTo>
                  <a:cubicBezTo>
                    <a:pt x="311" y="115"/>
                    <a:pt x="346" y="128"/>
                    <a:pt x="377" y="155"/>
                  </a:cubicBezTo>
                  <a:lnTo>
                    <a:pt x="400" y="40"/>
                  </a:lnTo>
                  <a:cubicBezTo>
                    <a:pt x="352" y="12"/>
                    <a:pt x="312" y="0"/>
                    <a:pt x="262" y="0"/>
                  </a:cubicBezTo>
                  <a:cubicBezTo>
                    <a:pt x="124" y="0"/>
                    <a:pt x="10" y="115"/>
                    <a:pt x="5" y="260"/>
                  </a:cubicBezTo>
                  <a:cubicBezTo>
                    <a:pt x="0" y="400"/>
                    <a:pt x="92" y="499"/>
                    <a:pt x="227" y="499"/>
                  </a:cubicBezTo>
                  <a:cubicBezTo>
                    <a:pt x="251" y="499"/>
                    <a:pt x="302" y="496"/>
                    <a:pt x="334" y="482"/>
                  </a:cubicBezTo>
                  <a:lnTo>
                    <a:pt x="351" y="366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4F8BB6B2-68EA-41BB-8C50-BBC2B5486EF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308901" y="286755"/>
              <a:ext cx="285048" cy="302151"/>
            </a:xfrm>
            <a:custGeom>
              <a:avLst/>
              <a:gdLst>
                <a:gd name="T0" fmla="*/ 355 w 484"/>
                <a:gd name="T1" fmla="*/ 274 h 514"/>
                <a:gd name="T2" fmla="*/ 355 w 484"/>
                <a:gd name="T3" fmla="*/ 274 h 514"/>
                <a:gd name="T4" fmla="*/ 281 w 484"/>
                <a:gd name="T5" fmla="*/ 117 h 514"/>
                <a:gd name="T6" fmla="*/ 134 w 484"/>
                <a:gd name="T7" fmla="*/ 241 h 514"/>
                <a:gd name="T8" fmla="*/ 208 w 484"/>
                <a:gd name="T9" fmla="*/ 398 h 514"/>
                <a:gd name="T10" fmla="*/ 355 w 484"/>
                <a:gd name="T11" fmla="*/ 274 h 514"/>
                <a:gd name="T12" fmla="*/ 355 w 484"/>
                <a:gd name="T13" fmla="*/ 274 h 514"/>
                <a:gd name="T14" fmla="*/ 276 w 484"/>
                <a:gd name="T15" fmla="*/ 9 h 514"/>
                <a:gd name="T16" fmla="*/ 276 w 484"/>
                <a:gd name="T17" fmla="*/ 9 h 514"/>
                <a:gd name="T18" fmla="*/ 470 w 484"/>
                <a:gd name="T19" fmla="*/ 263 h 514"/>
                <a:gd name="T20" fmla="*/ 208 w 484"/>
                <a:gd name="T21" fmla="*/ 504 h 514"/>
                <a:gd name="T22" fmla="*/ 14 w 484"/>
                <a:gd name="T23" fmla="*/ 251 h 514"/>
                <a:gd name="T24" fmla="*/ 276 w 484"/>
                <a:gd name="T25" fmla="*/ 9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84" h="514">
                  <a:moveTo>
                    <a:pt x="355" y="274"/>
                  </a:moveTo>
                  <a:lnTo>
                    <a:pt x="355" y="274"/>
                  </a:lnTo>
                  <a:cubicBezTo>
                    <a:pt x="373" y="193"/>
                    <a:pt x="343" y="130"/>
                    <a:pt x="281" y="117"/>
                  </a:cubicBezTo>
                  <a:cubicBezTo>
                    <a:pt x="214" y="104"/>
                    <a:pt x="152" y="155"/>
                    <a:pt x="134" y="241"/>
                  </a:cubicBezTo>
                  <a:cubicBezTo>
                    <a:pt x="117" y="322"/>
                    <a:pt x="147" y="385"/>
                    <a:pt x="208" y="398"/>
                  </a:cubicBezTo>
                  <a:cubicBezTo>
                    <a:pt x="276" y="412"/>
                    <a:pt x="337" y="360"/>
                    <a:pt x="355" y="274"/>
                  </a:cubicBezTo>
                  <a:lnTo>
                    <a:pt x="355" y="274"/>
                  </a:lnTo>
                  <a:close/>
                  <a:moveTo>
                    <a:pt x="276" y="9"/>
                  </a:moveTo>
                  <a:lnTo>
                    <a:pt x="276" y="9"/>
                  </a:lnTo>
                  <a:cubicBezTo>
                    <a:pt x="404" y="18"/>
                    <a:pt x="484" y="123"/>
                    <a:pt x="470" y="263"/>
                  </a:cubicBezTo>
                  <a:cubicBezTo>
                    <a:pt x="455" y="407"/>
                    <a:pt x="339" y="514"/>
                    <a:pt x="208" y="504"/>
                  </a:cubicBezTo>
                  <a:cubicBezTo>
                    <a:pt x="79" y="495"/>
                    <a:pt x="0" y="391"/>
                    <a:pt x="14" y="251"/>
                  </a:cubicBezTo>
                  <a:cubicBezTo>
                    <a:pt x="29" y="107"/>
                    <a:pt x="145" y="0"/>
                    <a:pt x="276" y="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CF6A4BBC-A8A5-4396-9E51-98543970E53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565444" y="296256"/>
              <a:ext cx="334456" cy="283148"/>
            </a:xfrm>
            <a:custGeom>
              <a:avLst/>
              <a:gdLst>
                <a:gd name="T0" fmla="*/ 569 w 569"/>
                <a:gd name="T1" fmla="*/ 481 h 481"/>
                <a:gd name="T2" fmla="*/ 569 w 569"/>
                <a:gd name="T3" fmla="*/ 481 h 481"/>
                <a:gd name="T4" fmla="*/ 560 w 569"/>
                <a:gd name="T5" fmla="*/ 0 h 481"/>
                <a:gd name="T6" fmla="*/ 452 w 569"/>
                <a:gd name="T7" fmla="*/ 0 h 481"/>
                <a:gd name="T8" fmla="*/ 313 w 569"/>
                <a:gd name="T9" fmla="*/ 271 h 481"/>
                <a:gd name="T10" fmla="*/ 257 w 569"/>
                <a:gd name="T11" fmla="*/ 0 h 481"/>
                <a:gd name="T12" fmla="*/ 149 w 569"/>
                <a:gd name="T13" fmla="*/ 0 h 481"/>
                <a:gd name="T14" fmla="*/ 0 w 569"/>
                <a:gd name="T15" fmla="*/ 481 h 481"/>
                <a:gd name="T16" fmla="*/ 119 w 569"/>
                <a:gd name="T17" fmla="*/ 481 h 481"/>
                <a:gd name="T18" fmla="*/ 200 w 569"/>
                <a:gd name="T19" fmla="*/ 199 h 481"/>
                <a:gd name="T20" fmla="*/ 251 w 569"/>
                <a:gd name="T21" fmla="*/ 481 h 481"/>
                <a:gd name="T22" fmla="*/ 312 w 569"/>
                <a:gd name="T23" fmla="*/ 481 h 481"/>
                <a:gd name="T24" fmla="*/ 453 w 569"/>
                <a:gd name="T25" fmla="*/ 200 h 481"/>
                <a:gd name="T26" fmla="*/ 451 w 569"/>
                <a:gd name="T27" fmla="*/ 481 h 481"/>
                <a:gd name="T28" fmla="*/ 569 w 569"/>
                <a:gd name="T29" fmla="*/ 481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69" h="481">
                  <a:moveTo>
                    <a:pt x="569" y="481"/>
                  </a:moveTo>
                  <a:lnTo>
                    <a:pt x="569" y="481"/>
                  </a:lnTo>
                  <a:lnTo>
                    <a:pt x="560" y="0"/>
                  </a:lnTo>
                  <a:lnTo>
                    <a:pt x="452" y="0"/>
                  </a:lnTo>
                  <a:lnTo>
                    <a:pt x="313" y="271"/>
                  </a:lnTo>
                  <a:lnTo>
                    <a:pt x="257" y="0"/>
                  </a:lnTo>
                  <a:lnTo>
                    <a:pt x="149" y="0"/>
                  </a:lnTo>
                  <a:lnTo>
                    <a:pt x="0" y="481"/>
                  </a:lnTo>
                  <a:lnTo>
                    <a:pt x="119" y="481"/>
                  </a:lnTo>
                  <a:lnTo>
                    <a:pt x="200" y="199"/>
                  </a:lnTo>
                  <a:lnTo>
                    <a:pt x="251" y="481"/>
                  </a:lnTo>
                  <a:lnTo>
                    <a:pt x="312" y="481"/>
                  </a:lnTo>
                  <a:lnTo>
                    <a:pt x="453" y="200"/>
                  </a:lnTo>
                  <a:lnTo>
                    <a:pt x="451" y="481"/>
                  </a:lnTo>
                  <a:lnTo>
                    <a:pt x="569" y="481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DEC0E30-918A-434C-847A-8E1607CF02E3}"/>
              </a:ext>
            </a:extLst>
          </p:cNvPr>
          <p:cNvGrpSpPr/>
          <p:nvPr userDrawn="1"/>
        </p:nvGrpSpPr>
        <p:grpSpPr>
          <a:xfrm>
            <a:off x="10814051" y="6438651"/>
            <a:ext cx="1111250" cy="225425"/>
            <a:chOff x="292100" y="6413250"/>
            <a:chExt cx="1111250" cy="225425"/>
          </a:xfrm>
        </p:grpSpPr>
        <p:sp>
          <p:nvSpPr>
            <p:cNvPr id="27" name="Freeform: Shape 12">
              <a:extLst>
                <a:ext uri="{FF2B5EF4-FFF2-40B4-BE49-F238E27FC236}">
                  <a16:creationId xmlns:a16="http://schemas.microsoft.com/office/drawing/2014/main" id="{43A7AA66-7043-8441-BD5C-EDB3C30F81A3}"/>
                </a:ext>
              </a:extLst>
            </p:cNvPr>
            <p:cNvSpPr/>
            <p:nvPr userDrawn="1"/>
          </p:nvSpPr>
          <p:spPr>
            <a:xfrm>
              <a:off x="292100" y="6413250"/>
              <a:ext cx="225425" cy="225425"/>
            </a:xfrm>
            <a:custGeom>
              <a:avLst/>
              <a:gdLst>
                <a:gd name="connsiteX0" fmla="*/ 329565 w 342900"/>
                <a:gd name="connsiteY0" fmla="*/ 104775 h 342900"/>
                <a:gd name="connsiteX1" fmla="*/ 292418 w 342900"/>
                <a:gd name="connsiteY1" fmla="*/ 50483 h 342900"/>
                <a:gd name="connsiteX2" fmla="*/ 238125 w 342900"/>
                <a:gd name="connsiteY2" fmla="*/ 13335 h 342900"/>
                <a:gd name="connsiteX3" fmla="*/ 171450 w 342900"/>
                <a:gd name="connsiteY3" fmla="*/ 0 h 342900"/>
                <a:gd name="connsiteX4" fmla="*/ 104775 w 342900"/>
                <a:gd name="connsiteY4" fmla="*/ 13335 h 342900"/>
                <a:gd name="connsiteX5" fmla="*/ 50483 w 342900"/>
                <a:gd name="connsiteY5" fmla="*/ 50483 h 342900"/>
                <a:gd name="connsiteX6" fmla="*/ 13335 w 342900"/>
                <a:gd name="connsiteY6" fmla="*/ 104775 h 342900"/>
                <a:gd name="connsiteX7" fmla="*/ 0 w 342900"/>
                <a:gd name="connsiteY7" fmla="*/ 171450 h 342900"/>
                <a:gd name="connsiteX8" fmla="*/ 13335 w 342900"/>
                <a:gd name="connsiteY8" fmla="*/ 238125 h 342900"/>
                <a:gd name="connsiteX9" fmla="*/ 50483 w 342900"/>
                <a:gd name="connsiteY9" fmla="*/ 292418 h 342900"/>
                <a:gd name="connsiteX10" fmla="*/ 104775 w 342900"/>
                <a:gd name="connsiteY10" fmla="*/ 329565 h 342900"/>
                <a:gd name="connsiteX11" fmla="*/ 171450 w 342900"/>
                <a:gd name="connsiteY11" fmla="*/ 342900 h 342900"/>
                <a:gd name="connsiteX12" fmla="*/ 171450 w 342900"/>
                <a:gd name="connsiteY12" fmla="*/ 308610 h 342900"/>
                <a:gd name="connsiteX13" fmla="*/ 74295 w 342900"/>
                <a:gd name="connsiteY13" fmla="*/ 268605 h 342900"/>
                <a:gd name="connsiteX14" fmla="*/ 35243 w 342900"/>
                <a:gd name="connsiteY14" fmla="*/ 188595 h 342900"/>
                <a:gd name="connsiteX15" fmla="*/ 180975 w 342900"/>
                <a:gd name="connsiteY15" fmla="*/ 188595 h 342900"/>
                <a:gd name="connsiteX16" fmla="*/ 141923 w 342900"/>
                <a:gd name="connsiteY16" fmla="*/ 227648 h 342900"/>
                <a:gd name="connsiteX17" fmla="*/ 165735 w 342900"/>
                <a:gd name="connsiteY17" fmla="*/ 251460 h 342900"/>
                <a:gd name="connsiteX18" fmla="*/ 246698 w 342900"/>
                <a:gd name="connsiteY18" fmla="*/ 170498 h 342900"/>
                <a:gd name="connsiteX19" fmla="*/ 165735 w 342900"/>
                <a:gd name="connsiteY19" fmla="*/ 89535 h 342900"/>
                <a:gd name="connsiteX20" fmla="*/ 141923 w 342900"/>
                <a:gd name="connsiteY20" fmla="*/ 113348 h 342900"/>
                <a:gd name="connsiteX21" fmla="*/ 180975 w 342900"/>
                <a:gd name="connsiteY21" fmla="*/ 152400 h 342900"/>
                <a:gd name="connsiteX22" fmla="*/ 35243 w 342900"/>
                <a:gd name="connsiteY22" fmla="*/ 152400 h 342900"/>
                <a:gd name="connsiteX23" fmla="*/ 74295 w 342900"/>
                <a:gd name="connsiteY23" fmla="*/ 72390 h 342900"/>
                <a:gd name="connsiteX24" fmla="*/ 171450 w 342900"/>
                <a:gd name="connsiteY24" fmla="*/ 32385 h 342900"/>
                <a:gd name="connsiteX25" fmla="*/ 268605 w 342900"/>
                <a:gd name="connsiteY25" fmla="*/ 72390 h 342900"/>
                <a:gd name="connsiteX26" fmla="*/ 308610 w 342900"/>
                <a:gd name="connsiteY26" fmla="*/ 169545 h 342900"/>
                <a:gd name="connsiteX27" fmla="*/ 342900 w 342900"/>
                <a:gd name="connsiteY27" fmla="*/ 169545 h 342900"/>
                <a:gd name="connsiteX28" fmla="*/ 329565 w 342900"/>
                <a:gd name="connsiteY28" fmla="*/ 104775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42900" h="342900">
                  <a:moveTo>
                    <a:pt x="329565" y="104775"/>
                  </a:moveTo>
                  <a:cubicBezTo>
                    <a:pt x="320993" y="84773"/>
                    <a:pt x="308610" y="65723"/>
                    <a:pt x="292418" y="50483"/>
                  </a:cubicBezTo>
                  <a:cubicBezTo>
                    <a:pt x="276225" y="34290"/>
                    <a:pt x="258128" y="21908"/>
                    <a:pt x="238125" y="13335"/>
                  </a:cubicBezTo>
                  <a:cubicBezTo>
                    <a:pt x="217170" y="4763"/>
                    <a:pt x="194310" y="0"/>
                    <a:pt x="171450" y="0"/>
                  </a:cubicBezTo>
                  <a:cubicBezTo>
                    <a:pt x="148590" y="0"/>
                    <a:pt x="125730" y="4763"/>
                    <a:pt x="104775" y="13335"/>
                  </a:cubicBezTo>
                  <a:cubicBezTo>
                    <a:pt x="83820" y="21908"/>
                    <a:pt x="65723" y="34290"/>
                    <a:pt x="50483" y="50483"/>
                  </a:cubicBezTo>
                  <a:cubicBezTo>
                    <a:pt x="34290" y="66675"/>
                    <a:pt x="21908" y="84773"/>
                    <a:pt x="13335" y="104775"/>
                  </a:cubicBezTo>
                  <a:cubicBezTo>
                    <a:pt x="4763" y="125730"/>
                    <a:pt x="0" y="148590"/>
                    <a:pt x="0" y="171450"/>
                  </a:cubicBezTo>
                  <a:cubicBezTo>
                    <a:pt x="0" y="194310"/>
                    <a:pt x="4763" y="217170"/>
                    <a:pt x="13335" y="238125"/>
                  </a:cubicBezTo>
                  <a:cubicBezTo>
                    <a:pt x="21908" y="258128"/>
                    <a:pt x="34290" y="277178"/>
                    <a:pt x="50483" y="292418"/>
                  </a:cubicBezTo>
                  <a:cubicBezTo>
                    <a:pt x="66675" y="308610"/>
                    <a:pt x="84773" y="320993"/>
                    <a:pt x="104775" y="329565"/>
                  </a:cubicBezTo>
                  <a:cubicBezTo>
                    <a:pt x="125730" y="338138"/>
                    <a:pt x="148590" y="342900"/>
                    <a:pt x="171450" y="342900"/>
                  </a:cubicBezTo>
                  <a:lnTo>
                    <a:pt x="171450" y="308610"/>
                  </a:lnTo>
                  <a:cubicBezTo>
                    <a:pt x="135255" y="308610"/>
                    <a:pt x="100013" y="294323"/>
                    <a:pt x="74295" y="268605"/>
                  </a:cubicBezTo>
                  <a:cubicBezTo>
                    <a:pt x="52388" y="246698"/>
                    <a:pt x="39053" y="219075"/>
                    <a:pt x="35243" y="188595"/>
                  </a:cubicBezTo>
                  <a:lnTo>
                    <a:pt x="180975" y="188595"/>
                  </a:lnTo>
                  <a:lnTo>
                    <a:pt x="141923" y="227648"/>
                  </a:lnTo>
                  <a:lnTo>
                    <a:pt x="165735" y="251460"/>
                  </a:lnTo>
                  <a:lnTo>
                    <a:pt x="246698" y="170498"/>
                  </a:lnTo>
                  <a:lnTo>
                    <a:pt x="165735" y="89535"/>
                  </a:lnTo>
                  <a:lnTo>
                    <a:pt x="141923" y="113348"/>
                  </a:lnTo>
                  <a:lnTo>
                    <a:pt x="180975" y="152400"/>
                  </a:lnTo>
                  <a:lnTo>
                    <a:pt x="35243" y="152400"/>
                  </a:lnTo>
                  <a:cubicBezTo>
                    <a:pt x="39053" y="121920"/>
                    <a:pt x="52388" y="94298"/>
                    <a:pt x="74295" y="72390"/>
                  </a:cubicBezTo>
                  <a:cubicBezTo>
                    <a:pt x="100013" y="46673"/>
                    <a:pt x="134303" y="32385"/>
                    <a:pt x="171450" y="32385"/>
                  </a:cubicBezTo>
                  <a:cubicBezTo>
                    <a:pt x="207645" y="32385"/>
                    <a:pt x="242888" y="46673"/>
                    <a:pt x="268605" y="72390"/>
                  </a:cubicBezTo>
                  <a:cubicBezTo>
                    <a:pt x="294323" y="98108"/>
                    <a:pt x="308610" y="132398"/>
                    <a:pt x="308610" y="169545"/>
                  </a:cubicBezTo>
                  <a:lnTo>
                    <a:pt x="342900" y="169545"/>
                  </a:lnTo>
                  <a:cubicBezTo>
                    <a:pt x="342900" y="148590"/>
                    <a:pt x="338138" y="125730"/>
                    <a:pt x="329565" y="104775"/>
                  </a:cubicBezTo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13">
              <a:extLst>
                <a:ext uri="{FF2B5EF4-FFF2-40B4-BE49-F238E27FC236}">
                  <a16:creationId xmlns:a16="http://schemas.microsoft.com/office/drawing/2014/main" id="{28DF3D78-6B27-7D4A-A641-087A90780631}"/>
                </a:ext>
              </a:extLst>
            </p:cNvPr>
            <p:cNvSpPr/>
            <p:nvPr userDrawn="1"/>
          </p:nvSpPr>
          <p:spPr>
            <a:xfrm>
              <a:off x="590579" y="6484379"/>
              <a:ext cx="812771" cy="84028"/>
            </a:xfrm>
            <a:custGeom>
              <a:avLst/>
              <a:gdLst>
                <a:gd name="connsiteX0" fmla="*/ 1329690 w 1547812"/>
                <a:gd name="connsiteY0" fmla="*/ 155258 h 160020"/>
                <a:gd name="connsiteX1" fmla="*/ 1369695 w 1547812"/>
                <a:gd name="connsiteY1" fmla="*/ 155258 h 160020"/>
                <a:gd name="connsiteX2" fmla="*/ 1369695 w 1547812"/>
                <a:gd name="connsiteY2" fmla="*/ 65723 h 160020"/>
                <a:gd name="connsiteX3" fmla="*/ 1372553 w 1547812"/>
                <a:gd name="connsiteY3" fmla="*/ 53340 h 160020"/>
                <a:gd name="connsiteX4" fmla="*/ 1379220 w 1547812"/>
                <a:gd name="connsiteY4" fmla="*/ 43815 h 160020"/>
                <a:gd name="connsiteX5" fmla="*/ 1388745 w 1547812"/>
                <a:gd name="connsiteY5" fmla="*/ 37147 h 160020"/>
                <a:gd name="connsiteX6" fmla="*/ 1400175 w 1547812"/>
                <a:gd name="connsiteY6" fmla="*/ 35243 h 160020"/>
                <a:gd name="connsiteX7" fmla="*/ 1407795 w 1547812"/>
                <a:gd name="connsiteY7" fmla="*/ 36195 h 160020"/>
                <a:gd name="connsiteX8" fmla="*/ 1413510 w 1547812"/>
                <a:gd name="connsiteY8" fmla="*/ 40005 h 160020"/>
                <a:gd name="connsiteX9" fmla="*/ 1417320 w 1547812"/>
                <a:gd name="connsiteY9" fmla="*/ 47625 h 160020"/>
                <a:gd name="connsiteX10" fmla="*/ 1419225 w 1547812"/>
                <a:gd name="connsiteY10" fmla="*/ 60960 h 160020"/>
                <a:gd name="connsiteX11" fmla="*/ 1419225 w 1547812"/>
                <a:gd name="connsiteY11" fmla="*/ 155258 h 160020"/>
                <a:gd name="connsiteX12" fmla="*/ 1459230 w 1547812"/>
                <a:gd name="connsiteY12" fmla="*/ 155258 h 160020"/>
                <a:gd name="connsiteX13" fmla="*/ 1459230 w 1547812"/>
                <a:gd name="connsiteY13" fmla="*/ 63818 h 160020"/>
                <a:gd name="connsiteX14" fmla="*/ 1462088 w 1547812"/>
                <a:gd name="connsiteY14" fmla="*/ 53340 h 160020"/>
                <a:gd name="connsiteX15" fmla="*/ 1468755 w 1547812"/>
                <a:gd name="connsiteY15" fmla="*/ 43815 h 160020"/>
                <a:gd name="connsiteX16" fmla="*/ 1478280 w 1547812"/>
                <a:gd name="connsiteY16" fmla="*/ 37147 h 160020"/>
                <a:gd name="connsiteX17" fmla="*/ 1489710 w 1547812"/>
                <a:gd name="connsiteY17" fmla="*/ 35243 h 160020"/>
                <a:gd name="connsiteX18" fmla="*/ 1497330 w 1547812"/>
                <a:gd name="connsiteY18" fmla="*/ 36195 h 160020"/>
                <a:gd name="connsiteX19" fmla="*/ 1503045 w 1547812"/>
                <a:gd name="connsiteY19" fmla="*/ 40005 h 160020"/>
                <a:gd name="connsiteX20" fmla="*/ 1506855 w 1547812"/>
                <a:gd name="connsiteY20" fmla="*/ 47625 h 160020"/>
                <a:gd name="connsiteX21" fmla="*/ 1507808 w 1547812"/>
                <a:gd name="connsiteY21" fmla="*/ 60960 h 160020"/>
                <a:gd name="connsiteX22" fmla="*/ 1507808 w 1547812"/>
                <a:gd name="connsiteY22" fmla="*/ 155258 h 160020"/>
                <a:gd name="connsiteX23" fmla="*/ 1547813 w 1547812"/>
                <a:gd name="connsiteY23" fmla="*/ 155258 h 160020"/>
                <a:gd name="connsiteX24" fmla="*/ 1547813 w 1547812"/>
                <a:gd name="connsiteY24" fmla="*/ 55245 h 160020"/>
                <a:gd name="connsiteX25" fmla="*/ 1536383 w 1547812"/>
                <a:gd name="connsiteY25" fmla="*/ 14288 h 160020"/>
                <a:gd name="connsiteX26" fmla="*/ 1502093 w 1547812"/>
                <a:gd name="connsiteY26" fmla="*/ 1905 h 160020"/>
                <a:gd name="connsiteX27" fmla="*/ 1477328 w 1547812"/>
                <a:gd name="connsiteY27" fmla="*/ 7620 h 160020"/>
                <a:gd name="connsiteX28" fmla="*/ 1455420 w 1547812"/>
                <a:gd name="connsiteY28" fmla="*/ 27623 h 160020"/>
                <a:gd name="connsiteX29" fmla="*/ 1441133 w 1547812"/>
                <a:gd name="connsiteY29" fmla="*/ 8573 h 160020"/>
                <a:gd name="connsiteX30" fmla="*/ 1414463 w 1547812"/>
                <a:gd name="connsiteY30" fmla="*/ 1905 h 160020"/>
                <a:gd name="connsiteX31" fmla="*/ 1390650 w 1547812"/>
                <a:gd name="connsiteY31" fmla="*/ 7620 h 160020"/>
                <a:gd name="connsiteX32" fmla="*/ 1371600 w 1547812"/>
                <a:gd name="connsiteY32" fmla="*/ 25718 h 160020"/>
                <a:gd name="connsiteX33" fmla="*/ 1371600 w 1547812"/>
                <a:gd name="connsiteY33" fmla="*/ 5715 h 160020"/>
                <a:gd name="connsiteX34" fmla="*/ 1332548 w 1547812"/>
                <a:gd name="connsiteY34" fmla="*/ 5715 h 160020"/>
                <a:gd name="connsiteX35" fmla="*/ 1332548 w 1547812"/>
                <a:gd name="connsiteY35" fmla="*/ 155258 h 160020"/>
                <a:gd name="connsiteX36" fmla="*/ 1199198 w 1547812"/>
                <a:gd name="connsiteY36" fmla="*/ 116205 h 160020"/>
                <a:gd name="connsiteX37" fmla="*/ 1190625 w 1547812"/>
                <a:gd name="connsiteY37" fmla="*/ 80963 h 160020"/>
                <a:gd name="connsiteX38" fmla="*/ 1199198 w 1547812"/>
                <a:gd name="connsiteY38" fmla="*/ 45720 h 160020"/>
                <a:gd name="connsiteX39" fmla="*/ 1224915 w 1547812"/>
                <a:gd name="connsiteY39" fmla="*/ 33338 h 160020"/>
                <a:gd name="connsiteX40" fmla="*/ 1250633 w 1547812"/>
                <a:gd name="connsiteY40" fmla="*/ 45720 h 160020"/>
                <a:gd name="connsiteX41" fmla="*/ 1259205 w 1547812"/>
                <a:gd name="connsiteY41" fmla="*/ 80963 h 160020"/>
                <a:gd name="connsiteX42" fmla="*/ 1250633 w 1547812"/>
                <a:gd name="connsiteY42" fmla="*/ 116205 h 160020"/>
                <a:gd name="connsiteX43" fmla="*/ 1224915 w 1547812"/>
                <a:gd name="connsiteY43" fmla="*/ 128588 h 160020"/>
                <a:gd name="connsiteX44" fmla="*/ 1199198 w 1547812"/>
                <a:gd name="connsiteY44" fmla="*/ 116205 h 160020"/>
                <a:gd name="connsiteX45" fmla="*/ 1256348 w 1547812"/>
                <a:gd name="connsiteY45" fmla="*/ 154305 h 160020"/>
                <a:gd name="connsiteX46" fmla="*/ 1280160 w 1547812"/>
                <a:gd name="connsiteY46" fmla="*/ 138113 h 160020"/>
                <a:gd name="connsiteX47" fmla="*/ 1295400 w 1547812"/>
                <a:gd name="connsiteY47" fmla="*/ 113348 h 160020"/>
                <a:gd name="connsiteX48" fmla="*/ 1301115 w 1547812"/>
                <a:gd name="connsiteY48" fmla="*/ 80010 h 160020"/>
                <a:gd name="connsiteX49" fmla="*/ 1296353 w 1547812"/>
                <a:gd name="connsiteY49" fmla="*/ 46672 h 160020"/>
                <a:gd name="connsiteX50" fmla="*/ 1281113 w 1547812"/>
                <a:gd name="connsiteY50" fmla="*/ 21908 h 160020"/>
                <a:gd name="connsiteX51" fmla="*/ 1257300 w 1547812"/>
                <a:gd name="connsiteY51" fmla="*/ 6668 h 160020"/>
                <a:gd name="connsiteX52" fmla="*/ 1225868 w 1547812"/>
                <a:gd name="connsiteY52" fmla="*/ 953 h 160020"/>
                <a:gd name="connsiteX53" fmla="*/ 1194435 w 1547812"/>
                <a:gd name="connsiteY53" fmla="*/ 6668 h 160020"/>
                <a:gd name="connsiteX54" fmla="*/ 1170623 w 1547812"/>
                <a:gd name="connsiteY54" fmla="*/ 21908 h 160020"/>
                <a:gd name="connsiteX55" fmla="*/ 1155383 w 1547812"/>
                <a:gd name="connsiteY55" fmla="*/ 46672 h 160020"/>
                <a:gd name="connsiteX56" fmla="*/ 1149668 w 1547812"/>
                <a:gd name="connsiteY56" fmla="*/ 80010 h 160020"/>
                <a:gd name="connsiteX57" fmla="*/ 1169670 w 1547812"/>
                <a:gd name="connsiteY57" fmla="*/ 139065 h 160020"/>
                <a:gd name="connsiteX58" fmla="*/ 1225868 w 1547812"/>
                <a:gd name="connsiteY58" fmla="*/ 160020 h 160020"/>
                <a:gd name="connsiteX59" fmla="*/ 1256348 w 1547812"/>
                <a:gd name="connsiteY59" fmla="*/ 154305 h 160020"/>
                <a:gd name="connsiteX60" fmla="*/ 1086803 w 1547812"/>
                <a:gd name="connsiteY60" fmla="*/ 100965 h 160020"/>
                <a:gd name="connsiteX61" fmla="*/ 1079183 w 1547812"/>
                <a:gd name="connsiteY61" fmla="*/ 120968 h 160020"/>
                <a:gd name="connsiteX62" fmla="*/ 1061085 w 1547812"/>
                <a:gd name="connsiteY62" fmla="*/ 127635 h 160020"/>
                <a:gd name="connsiteX63" fmla="*/ 1045845 w 1547812"/>
                <a:gd name="connsiteY63" fmla="*/ 123825 h 160020"/>
                <a:gd name="connsiteX64" fmla="*/ 1036320 w 1547812"/>
                <a:gd name="connsiteY64" fmla="*/ 113348 h 160020"/>
                <a:gd name="connsiteX65" fmla="*/ 1031558 w 1547812"/>
                <a:gd name="connsiteY65" fmla="*/ 98108 h 160020"/>
                <a:gd name="connsiteX66" fmla="*/ 1029653 w 1547812"/>
                <a:gd name="connsiteY66" fmla="*/ 80010 h 160020"/>
                <a:gd name="connsiteX67" fmla="*/ 1031558 w 1547812"/>
                <a:gd name="connsiteY67" fmla="*/ 62865 h 160020"/>
                <a:gd name="connsiteX68" fmla="*/ 1036320 w 1547812"/>
                <a:gd name="connsiteY68" fmla="*/ 47625 h 160020"/>
                <a:gd name="connsiteX69" fmla="*/ 1045845 w 1547812"/>
                <a:gd name="connsiteY69" fmla="*/ 37147 h 160020"/>
                <a:gd name="connsiteX70" fmla="*/ 1061085 w 1547812"/>
                <a:gd name="connsiteY70" fmla="*/ 33338 h 160020"/>
                <a:gd name="connsiteX71" fmla="*/ 1079183 w 1547812"/>
                <a:gd name="connsiteY71" fmla="*/ 40005 h 160020"/>
                <a:gd name="connsiteX72" fmla="*/ 1085850 w 1547812"/>
                <a:gd name="connsiteY72" fmla="*/ 58103 h 160020"/>
                <a:gd name="connsiteX73" fmla="*/ 1125855 w 1547812"/>
                <a:gd name="connsiteY73" fmla="*/ 52388 h 160020"/>
                <a:gd name="connsiteX74" fmla="*/ 1120140 w 1547812"/>
                <a:gd name="connsiteY74" fmla="*/ 31433 h 160020"/>
                <a:gd name="connsiteX75" fmla="*/ 1107758 w 1547812"/>
                <a:gd name="connsiteY75" fmla="*/ 15240 h 160020"/>
                <a:gd name="connsiteX76" fmla="*/ 1088708 w 1547812"/>
                <a:gd name="connsiteY76" fmla="*/ 4763 h 160020"/>
                <a:gd name="connsiteX77" fmla="*/ 1062038 w 1547812"/>
                <a:gd name="connsiteY77" fmla="*/ 953 h 160020"/>
                <a:gd name="connsiteX78" fmla="*/ 1030605 w 1547812"/>
                <a:gd name="connsiteY78" fmla="*/ 6668 h 160020"/>
                <a:gd name="connsiteX79" fmla="*/ 1007745 w 1547812"/>
                <a:gd name="connsiteY79" fmla="*/ 22860 h 160020"/>
                <a:gd name="connsiteX80" fmla="*/ 993458 w 1547812"/>
                <a:gd name="connsiteY80" fmla="*/ 47625 h 160020"/>
                <a:gd name="connsiteX81" fmla="*/ 988695 w 1547812"/>
                <a:gd name="connsiteY81" fmla="*/ 80010 h 160020"/>
                <a:gd name="connsiteX82" fmla="*/ 992505 w 1547812"/>
                <a:gd name="connsiteY82" fmla="*/ 112395 h 160020"/>
                <a:gd name="connsiteX83" fmla="*/ 1005840 w 1547812"/>
                <a:gd name="connsiteY83" fmla="*/ 137160 h 160020"/>
                <a:gd name="connsiteX84" fmla="*/ 1028700 w 1547812"/>
                <a:gd name="connsiteY84" fmla="*/ 153353 h 160020"/>
                <a:gd name="connsiteX85" fmla="*/ 1061085 w 1547812"/>
                <a:gd name="connsiteY85" fmla="*/ 159068 h 160020"/>
                <a:gd name="connsiteX86" fmla="*/ 1109663 w 1547812"/>
                <a:gd name="connsiteY86" fmla="*/ 142875 h 160020"/>
                <a:gd name="connsiteX87" fmla="*/ 1127760 w 1547812"/>
                <a:gd name="connsiteY87" fmla="*/ 100013 h 160020"/>
                <a:gd name="connsiteX88" fmla="*/ 1086803 w 1547812"/>
                <a:gd name="connsiteY88" fmla="*/ 100013 h 160020"/>
                <a:gd name="connsiteX89" fmla="*/ 921068 w 1547812"/>
                <a:gd name="connsiteY89" fmla="*/ 155258 h 160020"/>
                <a:gd name="connsiteX90" fmla="*/ 962025 w 1547812"/>
                <a:gd name="connsiteY90" fmla="*/ 155258 h 160020"/>
                <a:gd name="connsiteX91" fmla="*/ 962025 w 1547812"/>
                <a:gd name="connsiteY91" fmla="*/ 109538 h 160020"/>
                <a:gd name="connsiteX92" fmla="*/ 921068 w 1547812"/>
                <a:gd name="connsiteY92" fmla="*/ 109538 h 160020"/>
                <a:gd name="connsiteX93" fmla="*/ 921068 w 1547812"/>
                <a:gd name="connsiteY93" fmla="*/ 155258 h 160020"/>
                <a:gd name="connsiteX94" fmla="*/ 671513 w 1547812"/>
                <a:gd name="connsiteY94" fmla="*/ 155258 h 160020"/>
                <a:gd name="connsiteX95" fmla="*/ 711518 w 1547812"/>
                <a:gd name="connsiteY95" fmla="*/ 155258 h 160020"/>
                <a:gd name="connsiteX96" fmla="*/ 711518 w 1547812"/>
                <a:gd name="connsiteY96" fmla="*/ 65723 h 160020"/>
                <a:gd name="connsiteX97" fmla="*/ 714375 w 1547812"/>
                <a:gd name="connsiteY97" fmla="*/ 53340 h 160020"/>
                <a:gd name="connsiteX98" fmla="*/ 721043 w 1547812"/>
                <a:gd name="connsiteY98" fmla="*/ 43815 h 160020"/>
                <a:gd name="connsiteX99" fmla="*/ 730568 w 1547812"/>
                <a:gd name="connsiteY99" fmla="*/ 37147 h 160020"/>
                <a:gd name="connsiteX100" fmla="*/ 741998 w 1547812"/>
                <a:gd name="connsiteY100" fmla="*/ 35243 h 160020"/>
                <a:gd name="connsiteX101" fmla="*/ 749618 w 1547812"/>
                <a:gd name="connsiteY101" fmla="*/ 36195 h 160020"/>
                <a:gd name="connsiteX102" fmla="*/ 755333 w 1547812"/>
                <a:gd name="connsiteY102" fmla="*/ 40005 h 160020"/>
                <a:gd name="connsiteX103" fmla="*/ 759143 w 1547812"/>
                <a:gd name="connsiteY103" fmla="*/ 47625 h 160020"/>
                <a:gd name="connsiteX104" fmla="*/ 761048 w 1547812"/>
                <a:gd name="connsiteY104" fmla="*/ 60960 h 160020"/>
                <a:gd name="connsiteX105" fmla="*/ 761048 w 1547812"/>
                <a:gd name="connsiteY105" fmla="*/ 155258 h 160020"/>
                <a:gd name="connsiteX106" fmla="*/ 801053 w 1547812"/>
                <a:gd name="connsiteY106" fmla="*/ 155258 h 160020"/>
                <a:gd name="connsiteX107" fmla="*/ 801053 w 1547812"/>
                <a:gd name="connsiteY107" fmla="*/ 63818 h 160020"/>
                <a:gd name="connsiteX108" fmla="*/ 803910 w 1547812"/>
                <a:gd name="connsiteY108" fmla="*/ 53340 h 160020"/>
                <a:gd name="connsiteX109" fmla="*/ 810578 w 1547812"/>
                <a:gd name="connsiteY109" fmla="*/ 43815 h 160020"/>
                <a:gd name="connsiteX110" fmla="*/ 820103 w 1547812"/>
                <a:gd name="connsiteY110" fmla="*/ 37147 h 160020"/>
                <a:gd name="connsiteX111" fmla="*/ 831533 w 1547812"/>
                <a:gd name="connsiteY111" fmla="*/ 35243 h 160020"/>
                <a:gd name="connsiteX112" fmla="*/ 839153 w 1547812"/>
                <a:gd name="connsiteY112" fmla="*/ 36195 h 160020"/>
                <a:gd name="connsiteX113" fmla="*/ 844868 w 1547812"/>
                <a:gd name="connsiteY113" fmla="*/ 40005 h 160020"/>
                <a:gd name="connsiteX114" fmla="*/ 848678 w 1547812"/>
                <a:gd name="connsiteY114" fmla="*/ 47625 h 160020"/>
                <a:gd name="connsiteX115" fmla="*/ 849630 w 1547812"/>
                <a:gd name="connsiteY115" fmla="*/ 60960 h 160020"/>
                <a:gd name="connsiteX116" fmla="*/ 849630 w 1547812"/>
                <a:gd name="connsiteY116" fmla="*/ 155258 h 160020"/>
                <a:gd name="connsiteX117" fmla="*/ 889635 w 1547812"/>
                <a:gd name="connsiteY117" fmla="*/ 155258 h 160020"/>
                <a:gd name="connsiteX118" fmla="*/ 889635 w 1547812"/>
                <a:gd name="connsiteY118" fmla="*/ 55245 h 160020"/>
                <a:gd name="connsiteX119" fmla="*/ 878205 w 1547812"/>
                <a:gd name="connsiteY119" fmla="*/ 14288 h 160020"/>
                <a:gd name="connsiteX120" fmla="*/ 843915 w 1547812"/>
                <a:gd name="connsiteY120" fmla="*/ 1905 h 160020"/>
                <a:gd name="connsiteX121" fmla="*/ 819150 w 1547812"/>
                <a:gd name="connsiteY121" fmla="*/ 7620 h 160020"/>
                <a:gd name="connsiteX122" fmla="*/ 797243 w 1547812"/>
                <a:gd name="connsiteY122" fmla="*/ 27623 h 160020"/>
                <a:gd name="connsiteX123" fmla="*/ 782955 w 1547812"/>
                <a:gd name="connsiteY123" fmla="*/ 8573 h 160020"/>
                <a:gd name="connsiteX124" fmla="*/ 756285 w 1547812"/>
                <a:gd name="connsiteY124" fmla="*/ 1905 h 160020"/>
                <a:gd name="connsiteX125" fmla="*/ 732473 w 1547812"/>
                <a:gd name="connsiteY125" fmla="*/ 7620 h 160020"/>
                <a:gd name="connsiteX126" fmla="*/ 713423 w 1547812"/>
                <a:gd name="connsiteY126" fmla="*/ 25718 h 160020"/>
                <a:gd name="connsiteX127" fmla="*/ 713423 w 1547812"/>
                <a:gd name="connsiteY127" fmla="*/ 5715 h 160020"/>
                <a:gd name="connsiteX128" fmla="*/ 674370 w 1547812"/>
                <a:gd name="connsiteY128" fmla="*/ 5715 h 160020"/>
                <a:gd name="connsiteX129" fmla="*/ 674370 w 1547812"/>
                <a:gd name="connsiteY129" fmla="*/ 155258 h 160020"/>
                <a:gd name="connsiteX130" fmla="*/ 541973 w 1547812"/>
                <a:gd name="connsiteY130" fmla="*/ 116205 h 160020"/>
                <a:gd name="connsiteX131" fmla="*/ 533400 w 1547812"/>
                <a:gd name="connsiteY131" fmla="*/ 80963 h 160020"/>
                <a:gd name="connsiteX132" fmla="*/ 541973 w 1547812"/>
                <a:gd name="connsiteY132" fmla="*/ 45720 h 160020"/>
                <a:gd name="connsiteX133" fmla="*/ 567690 w 1547812"/>
                <a:gd name="connsiteY133" fmla="*/ 33338 h 160020"/>
                <a:gd name="connsiteX134" fmla="*/ 593408 w 1547812"/>
                <a:gd name="connsiteY134" fmla="*/ 45720 h 160020"/>
                <a:gd name="connsiteX135" fmla="*/ 601980 w 1547812"/>
                <a:gd name="connsiteY135" fmla="*/ 80963 h 160020"/>
                <a:gd name="connsiteX136" fmla="*/ 593408 w 1547812"/>
                <a:gd name="connsiteY136" fmla="*/ 116205 h 160020"/>
                <a:gd name="connsiteX137" fmla="*/ 567690 w 1547812"/>
                <a:gd name="connsiteY137" fmla="*/ 128588 h 160020"/>
                <a:gd name="connsiteX138" fmla="*/ 541973 w 1547812"/>
                <a:gd name="connsiteY138" fmla="*/ 116205 h 160020"/>
                <a:gd name="connsiteX139" fmla="*/ 598170 w 1547812"/>
                <a:gd name="connsiteY139" fmla="*/ 154305 h 160020"/>
                <a:gd name="connsiteX140" fmla="*/ 621983 w 1547812"/>
                <a:gd name="connsiteY140" fmla="*/ 138113 h 160020"/>
                <a:gd name="connsiteX141" fmla="*/ 637223 w 1547812"/>
                <a:gd name="connsiteY141" fmla="*/ 113348 h 160020"/>
                <a:gd name="connsiteX142" fmla="*/ 642938 w 1547812"/>
                <a:gd name="connsiteY142" fmla="*/ 80010 h 160020"/>
                <a:gd name="connsiteX143" fmla="*/ 638175 w 1547812"/>
                <a:gd name="connsiteY143" fmla="*/ 46672 h 160020"/>
                <a:gd name="connsiteX144" fmla="*/ 622935 w 1547812"/>
                <a:gd name="connsiteY144" fmla="*/ 21908 h 160020"/>
                <a:gd name="connsiteX145" fmla="*/ 599123 w 1547812"/>
                <a:gd name="connsiteY145" fmla="*/ 6668 h 160020"/>
                <a:gd name="connsiteX146" fmla="*/ 567690 w 1547812"/>
                <a:gd name="connsiteY146" fmla="*/ 953 h 160020"/>
                <a:gd name="connsiteX147" fmla="*/ 536258 w 1547812"/>
                <a:gd name="connsiteY147" fmla="*/ 6668 h 160020"/>
                <a:gd name="connsiteX148" fmla="*/ 512445 w 1547812"/>
                <a:gd name="connsiteY148" fmla="*/ 21908 h 160020"/>
                <a:gd name="connsiteX149" fmla="*/ 497205 w 1547812"/>
                <a:gd name="connsiteY149" fmla="*/ 46672 h 160020"/>
                <a:gd name="connsiteX150" fmla="*/ 491490 w 1547812"/>
                <a:gd name="connsiteY150" fmla="*/ 80010 h 160020"/>
                <a:gd name="connsiteX151" fmla="*/ 511492 w 1547812"/>
                <a:gd name="connsiteY151" fmla="*/ 139065 h 160020"/>
                <a:gd name="connsiteX152" fmla="*/ 566738 w 1547812"/>
                <a:gd name="connsiteY152" fmla="*/ 160020 h 160020"/>
                <a:gd name="connsiteX153" fmla="*/ 598170 w 1547812"/>
                <a:gd name="connsiteY153" fmla="*/ 154305 h 160020"/>
                <a:gd name="connsiteX154" fmla="*/ 429578 w 1547812"/>
                <a:gd name="connsiteY154" fmla="*/ 100965 h 160020"/>
                <a:gd name="connsiteX155" fmla="*/ 421958 w 1547812"/>
                <a:gd name="connsiteY155" fmla="*/ 120968 h 160020"/>
                <a:gd name="connsiteX156" fmla="*/ 403860 w 1547812"/>
                <a:gd name="connsiteY156" fmla="*/ 127635 h 160020"/>
                <a:gd name="connsiteX157" fmla="*/ 388620 w 1547812"/>
                <a:gd name="connsiteY157" fmla="*/ 123825 h 160020"/>
                <a:gd name="connsiteX158" fmla="*/ 379095 w 1547812"/>
                <a:gd name="connsiteY158" fmla="*/ 113348 h 160020"/>
                <a:gd name="connsiteX159" fmla="*/ 374333 w 1547812"/>
                <a:gd name="connsiteY159" fmla="*/ 98108 h 160020"/>
                <a:gd name="connsiteX160" fmla="*/ 372428 w 1547812"/>
                <a:gd name="connsiteY160" fmla="*/ 80010 h 160020"/>
                <a:gd name="connsiteX161" fmla="*/ 374333 w 1547812"/>
                <a:gd name="connsiteY161" fmla="*/ 62865 h 160020"/>
                <a:gd name="connsiteX162" fmla="*/ 379095 w 1547812"/>
                <a:gd name="connsiteY162" fmla="*/ 47625 h 160020"/>
                <a:gd name="connsiteX163" fmla="*/ 388620 w 1547812"/>
                <a:gd name="connsiteY163" fmla="*/ 37147 h 160020"/>
                <a:gd name="connsiteX164" fmla="*/ 403860 w 1547812"/>
                <a:gd name="connsiteY164" fmla="*/ 33338 h 160020"/>
                <a:gd name="connsiteX165" fmla="*/ 421958 w 1547812"/>
                <a:gd name="connsiteY165" fmla="*/ 40005 h 160020"/>
                <a:gd name="connsiteX166" fmla="*/ 428625 w 1547812"/>
                <a:gd name="connsiteY166" fmla="*/ 58103 h 160020"/>
                <a:gd name="connsiteX167" fmla="*/ 468630 w 1547812"/>
                <a:gd name="connsiteY167" fmla="*/ 52388 h 160020"/>
                <a:gd name="connsiteX168" fmla="*/ 462915 w 1547812"/>
                <a:gd name="connsiteY168" fmla="*/ 31433 h 160020"/>
                <a:gd name="connsiteX169" fmla="*/ 450533 w 1547812"/>
                <a:gd name="connsiteY169" fmla="*/ 15240 h 160020"/>
                <a:gd name="connsiteX170" fmla="*/ 431483 w 1547812"/>
                <a:gd name="connsiteY170" fmla="*/ 4763 h 160020"/>
                <a:gd name="connsiteX171" fmla="*/ 404813 w 1547812"/>
                <a:gd name="connsiteY171" fmla="*/ 953 h 160020"/>
                <a:gd name="connsiteX172" fmla="*/ 373380 w 1547812"/>
                <a:gd name="connsiteY172" fmla="*/ 6668 h 160020"/>
                <a:gd name="connsiteX173" fmla="*/ 350520 w 1547812"/>
                <a:gd name="connsiteY173" fmla="*/ 22860 h 160020"/>
                <a:gd name="connsiteX174" fmla="*/ 336233 w 1547812"/>
                <a:gd name="connsiteY174" fmla="*/ 47625 h 160020"/>
                <a:gd name="connsiteX175" fmla="*/ 331470 w 1547812"/>
                <a:gd name="connsiteY175" fmla="*/ 80010 h 160020"/>
                <a:gd name="connsiteX176" fmla="*/ 336233 w 1547812"/>
                <a:gd name="connsiteY176" fmla="*/ 112395 h 160020"/>
                <a:gd name="connsiteX177" fmla="*/ 349567 w 1547812"/>
                <a:gd name="connsiteY177" fmla="*/ 137160 h 160020"/>
                <a:gd name="connsiteX178" fmla="*/ 372428 w 1547812"/>
                <a:gd name="connsiteY178" fmla="*/ 153353 h 160020"/>
                <a:gd name="connsiteX179" fmla="*/ 404813 w 1547812"/>
                <a:gd name="connsiteY179" fmla="*/ 159068 h 160020"/>
                <a:gd name="connsiteX180" fmla="*/ 453390 w 1547812"/>
                <a:gd name="connsiteY180" fmla="*/ 142875 h 160020"/>
                <a:gd name="connsiteX181" fmla="*/ 471488 w 1547812"/>
                <a:gd name="connsiteY181" fmla="*/ 100013 h 160020"/>
                <a:gd name="connsiteX182" fmla="*/ 429578 w 1547812"/>
                <a:gd name="connsiteY182" fmla="*/ 100013 h 160020"/>
                <a:gd name="connsiteX183" fmla="*/ 203835 w 1547812"/>
                <a:gd name="connsiteY183" fmla="*/ 63818 h 160020"/>
                <a:gd name="connsiteX184" fmla="*/ 206692 w 1547812"/>
                <a:gd name="connsiteY184" fmla="*/ 51435 h 160020"/>
                <a:gd name="connsiteX185" fmla="*/ 213360 w 1547812"/>
                <a:gd name="connsiteY185" fmla="*/ 40958 h 160020"/>
                <a:gd name="connsiteX186" fmla="*/ 223838 w 1547812"/>
                <a:gd name="connsiteY186" fmla="*/ 34290 h 160020"/>
                <a:gd name="connsiteX187" fmla="*/ 238125 w 1547812"/>
                <a:gd name="connsiteY187" fmla="*/ 31433 h 160020"/>
                <a:gd name="connsiteX188" fmla="*/ 261938 w 1547812"/>
                <a:gd name="connsiteY188" fmla="*/ 40005 h 160020"/>
                <a:gd name="connsiteX189" fmla="*/ 269558 w 1547812"/>
                <a:gd name="connsiteY189" fmla="*/ 63818 h 160020"/>
                <a:gd name="connsiteX190" fmla="*/ 203835 w 1547812"/>
                <a:gd name="connsiteY190" fmla="*/ 63818 h 160020"/>
                <a:gd name="connsiteX191" fmla="*/ 266700 w 1547812"/>
                <a:gd name="connsiteY191" fmla="*/ 108585 h 160020"/>
                <a:gd name="connsiteX192" fmla="*/ 239077 w 1547812"/>
                <a:gd name="connsiteY192" fmla="*/ 128588 h 160020"/>
                <a:gd name="connsiteX193" fmla="*/ 213360 w 1547812"/>
                <a:gd name="connsiteY193" fmla="*/ 118110 h 160020"/>
                <a:gd name="connsiteX194" fmla="*/ 203835 w 1547812"/>
                <a:gd name="connsiteY194" fmla="*/ 89535 h 160020"/>
                <a:gd name="connsiteX195" fmla="*/ 307658 w 1547812"/>
                <a:gd name="connsiteY195" fmla="*/ 89535 h 160020"/>
                <a:gd name="connsiteX196" fmla="*/ 307658 w 1547812"/>
                <a:gd name="connsiteY196" fmla="*/ 73343 h 160020"/>
                <a:gd name="connsiteX197" fmla="*/ 290513 w 1547812"/>
                <a:gd name="connsiteY197" fmla="*/ 20003 h 160020"/>
                <a:gd name="connsiteX198" fmla="*/ 239077 w 1547812"/>
                <a:gd name="connsiteY198" fmla="*/ 0 h 160020"/>
                <a:gd name="connsiteX199" fmla="*/ 208598 w 1547812"/>
                <a:gd name="connsiteY199" fmla="*/ 5715 h 160020"/>
                <a:gd name="connsiteX200" fmla="*/ 184785 w 1547812"/>
                <a:gd name="connsiteY200" fmla="*/ 20955 h 160020"/>
                <a:gd name="connsiteX201" fmla="*/ 169545 w 1547812"/>
                <a:gd name="connsiteY201" fmla="*/ 45720 h 160020"/>
                <a:gd name="connsiteX202" fmla="*/ 163830 w 1547812"/>
                <a:gd name="connsiteY202" fmla="*/ 79058 h 160020"/>
                <a:gd name="connsiteX203" fmla="*/ 182880 w 1547812"/>
                <a:gd name="connsiteY203" fmla="*/ 137160 h 160020"/>
                <a:gd name="connsiteX204" fmla="*/ 239077 w 1547812"/>
                <a:gd name="connsiteY204" fmla="*/ 158115 h 160020"/>
                <a:gd name="connsiteX205" fmla="*/ 285750 w 1547812"/>
                <a:gd name="connsiteY205" fmla="*/ 144780 h 160020"/>
                <a:gd name="connsiteX206" fmla="*/ 305753 w 1547812"/>
                <a:gd name="connsiteY206" fmla="*/ 106680 h 160020"/>
                <a:gd name="connsiteX207" fmla="*/ 266700 w 1547812"/>
                <a:gd name="connsiteY207" fmla="*/ 106680 h 160020"/>
                <a:gd name="connsiteX208" fmla="*/ 97155 w 1547812"/>
                <a:gd name="connsiteY208" fmla="*/ 96203 h 160020"/>
                <a:gd name="connsiteX209" fmla="*/ 93345 w 1547812"/>
                <a:gd name="connsiteY209" fmla="*/ 111443 h 160020"/>
                <a:gd name="connsiteX210" fmla="*/ 84773 w 1547812"/>
                <a:gd name="connsiteY210" fmla="*/ 121920 h 160020"/>
                <a:gd name="connsiteX211" fmla="*/ 60007 w 1547812"/>
                <a:gd name="connsiteY211" fmla="*/ 129540 h 160020"/>
                <a:gd name="connsiteX212" fmla="*/ 45720 w 1547812"/>
                <a:gd name="connsiteY212" fmla="*/ 124778 h 160020"/>
                <a:gd name="connsiteX213" fmla="*/ 40957 w 1547812"/>
                <a:gd name="connsiteY213" fmla="*/ 113348 h 160020"/>
                <a:gd name="connsiteX214" fmla="*/ 42863 w 1547812"/>
                <a:gd name="connsiteY214" fmla="*/ 104775 h 160020"/>
                <a:gd name="connsiteX215" fmla="*/ 48577 w 1547812"/>
                <a:gd name="connsiteY215" fmla="*/ 98108 h 160020"/>
                <a:gd name="connsiteX216" fmla="*/ 60007 w 1547812"/>
                <a:gd name="connsiteY216" fmla="*/ 93345 h 160020"/>
                <a:gd name="connsiteX217" fmla="*/ 80010 w 1547812"/>
                <a:gd name="connsiteY217" fmla="*/ 90488 h 160020"/>
                <a:gd name="connsiteX218" fmla="*/ 98107 w 1547812"/>
                <a:gd name="connsiteY218" fmla="*/ 89535 h 160020"/>
                <a:gd name="connsiteX219" fmla="*/ 98107 w 1547812"/>
                <a:gd name="connsiteY219" fmla="*/ 96203 h 160020"/>
                <a:gd name="connsiteX220" fmla="*/ 98107 w 1547812"/>
                <a:gd name="connsiteY220" fmla="*/ 155258 h 160020"/>
                <a:gd name="connsiteX221" fmla="*/ 136208 w 1547812"/>
                <a:gd name="connsiteY221" fmla="*/ 155258 h 160020"/>
                <a:gd name="connsiteX222" fmla="*/ 136208 w 1547812"/>
                <a:gd name="connsiteY222" fmla="*/ 60960 h 160020"/>
                <a:gd name="connsiteX223" fmla="*/ 133350 w 1547812"/>
                <a:gd name="connsiteY223" fmla="*/ 36195 h 160020"/>
                <a:gd name="connsiteX224" fmla="*/ 122873 w 1547812"/>
                <a:gd name="connsiteY224" fmla="*/ 17145 h 160020"/>
                <a:gd name="connsiteX225" fmla="*/ 103823 w 1547812"/>
                <a:gd name="connsiteY225" fmla="*/ 5715 h 160020"/>
                <a:gd name="connsiteX226" fmla="*/ 74295 w 1547812"/>
                <a:gd name="connsiteY226" fmla="*/ 1905 h 160020"/>
                <a:gd name="connsiteX227" fmla="*/ 29527 w 1547812"/>
                <a:gd name="connsiteY227" fmla="*/ 12383 h 160020"/>
                <a:gd name="connsiteX228" fmla="*/ 8573 w 1547812"/>
                <a:gd name="connsiteY228" fmla="*/ 46672 h 160020"/>
                <a:gd name="connsiteX229" fmla="*/ 44768 w 1547812"/>
                <a:gd name="connsiteY229" fmla="*/ 50483 h 160020"/>
                <a:gd name="connsiteX230" fmla="*/ 71438 w 1547812"/>
                <a:gd name="connsiteY230" fmla="*/ 32385 h 160020"/>
                <a:gd name="connsiteX231" fmla="*/ 89535 w 1547812"/>
                <a:gd name="connsiteY231" fmla="*/ 37147 h 160020"/>
                <a:gd name="connsiteX232" fmla="*/ 97155 w 1547812"/>
                <a:gd name="connsiteY232" fmla="*/ 56197 h 160020"/>
                <a:gd name="connsiteX233" fmla="*/ 97155 w 1547812"/>
                <a:gd name="connsiteY233" fmla="*/ 62865 h 160020"/>
                <a:gd name="connsiteX234" fmla="*/ 78105 w 1547812"/>
                <a:gd name="connsiteY234" fmla="*/ 63818 h 160020"/>
                <a:gd name="connsiteX235" fmla="*/ 49530 w 1547812"/>
                <a:gd name="connsiteY235" fmla="*/ 66675 h 160020"/>
                <a:gd name="connsiteX236" fmla="*/ 24765 w 1547812"/>
                <a:gd name="connsiteY236" fmla="*/ 74295 h 160020"/>
                <a:gd name="connsiteX237" fmla="*/ 6668 w 1547812"/>
                <a:gd name="connsiteY237" fmla="*/ 89535 h 160020"/>
                <a:gd name="connsiteX238" fmla="*/ 0 w 1547812"/>
                <a:gd name="connsiteY238" fmla="*/ 114300 h 160020"/>
                <a:gd name="connsiteX239" fmla="*/ 3810 w 1547812"/>
                <a:gd name="connsiteY239" fmla="*/ 134303 h 160020"/>
                <a:gd name="connsiteX240" fmla="*/ 14288 w 1547812"/>
                <a:gd name="connsiteY240" fmla="*/ 148590 h 160020"/>
                <a:gd name="connsiteX241" fmla="*/ 29527 w 1547812"/>
                <a:gd name="connsiteY241" fmla="*/ 156210 h 160020"/>
                <a:gd name="connsiteX242" fmla="*/ 48577 w 1547812"/>
                <a:gd name="connsiteY242" fmla="*/ 159068 h 160020"/>
                <a:gd name="connsiteX243" fmla="*/ 77152 w 1547812"/>
                <a:gd name="connsiteY243" fmla="*/ 152400 h 160020"/>
                <a:gd name="connsiteX244" fmla="*/ 97155 w 1547812"/>
                <a:gd name="connsiteY244" fmla="*/ 136208 h 160020"/>
                <a:gd name="connsiteX245" fmla="*/ 97155 w 1547812"/>
                <a:gd name="connsiteY245" fmla="*/ 155258 h 160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</a:cxnLst>
              <a:rect l="l" t="t" r="r" b="b"/>
              <a:pathLst>
                <a:path w="1547812" h="160020">
                  <a:moveTo>
                    <a:pt x="1329690" y="155258"/>
                  </a:moveTo>
                  <a:lnTo>
                    <a:pt x="1369695" y="155258"/>
                  </a:lnTo>
                  <a:lnTo>
                    <a:pt x="1369695" y="65723"/>
                  </a:lnTo>
                  <a:cubicBezTo>
                    <a:pt x="1369695" y="60960"/>
                    <a:pt x="1370648" y="57150"/>
                    <a:pt x="1372553" y="53340"/>
                  </a:cubicBezTo>
                  <a:cubicBezTo>
                    <a:pt x="1374458" y="49530"/>
                    <a:pt x="1376363" y="46672"/>
                    <a:pt x="1379220" y="43815"/>
                  </a:cubicBezTo>
                  <a:cubicBezTo>
                    <a:pt x="1382078" y="40958"/>
                    <a:pt x="1385888" y="38100"/>
                    <a:pt x="1388745" y="37147"/>
                  </a:cubicBezTo>
                  <a:cubicBezTo>
                    <a:pt x="1392555" y="36195"/>
                    <a:pt x="1395413" y="35243"/>
                    <a:pt x="1400175" y="35243"/>
                  </a:cubicBezTo>
                  <a:cubicBezTo>
                    <a:pt x="1403033" y="35243"/>
                    <a:pt x="1404938" y="35243"/>
                    <a:pt x="1407795" y="36195"/>
                  </a:cubicBezTo>
                  <a:cubicBezTo>
                    <a:pt x="1409700" y="37147"/>
                    <a:pt x="1411605" y="38100"/>
                    <a:pt x="1413510" y="40005"/>
                  </a:cubicBezTo>
                  <a:cubicBezTo>
                    <a:pt x="1415415" y="41910"/>
                    <a:pt x="1416368" y="44768"/>
                    <a:pt x="1417320" y="47625"/>
                  </a:cubicBezTo>
                  <a:cubicBezTo>
                    <a:pt x="1418273" y="51435"/>
                    <a:pt x="1419225" y="55245"/>
                    <a:pt x="1419225" y="60960"/>
                  </a:cubicBezTo>
                  <a:lnTo>
                    <a:pt x="1419225" y="155258"/>
                  </a:lnTo>
                  <a:lnTo>
                    <a:pt x="1459230" y="155258"/>
                  </a:lnTo>
                  <a:lnTo>
                    <a:pt x="1459230" y="63818"/>
                  </a:lnTo>
                  <a:cubicBezTo>
                    <a:pt x="1459230" y="60008"/>
                    <a:pt x="1460183" y="56197"/>
                    <a:pt x="1462088" y="53340"/>
                  </a:cubicBezTo>
                  <a:cubicBezTo>
                    <a:pt x="1463993" y="49530"/>
                    <a:pt x="1465898" y="46672"/>
                    <a:pt x="1468755" y="43815"/>
                  </a:cubicBezTo>
                  <a:cubicBezTo>
                    <a:pt x="1471613" y="40958"/>
                    <a:pt x="1475423" y="38100"/>
                    <a:pt x="1478280" y="37147"/>
                  </a:cubicBezTo>
                  <a:cubicBezTo>
                    <a:pt x="1481138" y="36195"/>
                    <a:pt x="1484948" y="35243"/>
                    <a:pt x="1489710" y="35243"/>
                  </a:cubicBezTo>
                  <a:cubicBezTo>
                    <a:pt x="1492568" y="35243"/>
                    <a:pt x="1494473" y="35243"/>
                    <a:pt x="1497330" y="36195"/>
                  </a:cubicBezTo>
                  <a:cubicBezTo>
                    <a:pt x="1499235" y="37147"/>
                    <a:pt x="1501140" y="38100"/>
                    <a:pt x="1503045" y="40005"/>
                  </a:cubicBezTo>
                  <a:cubicBezTo>
                    <a:pt x="1504950" y="41910"/>
                    <a:pt x="1505903" y="44768"/>
                    <a:pt x="1506855" y="47625"/>
                  </a:cubicBezTo>
                  <a:cubicBezTo>
                    <a:pt x="1507808" y="51435"/>
                    <a:pt x="1507808" y="55245"/>
                    <a:pt x="1507808" y="60960"/>
                  </a:cubicBezTo>
                  <a:lnTo>
                    <a:pt x="1507808" y="155258"/>
                  </a:lnTo>
                  <a:lnTo>
                    <a:pt x="1547813" y="155258"/>
                  </a:lnTo>
                  <a:lnTo>
                    <a:pt x="1547813" y="55245"/>
                  </a:lnTo>
                  <a:cubicBezTo>
                    <a:pt x="1547813" y="36195"/>
                    <a:pt x="1544003" y="22860"/>
                    <a:pt x="1536383" y="14288"/>
                  </a:cubicBezTo>
                  <a:cubicBezTo>
                    <a:pt x="1528763" y="5715"/>
                    <a:pt x="1517333" y="1905"/>
                    <a:pt x="1502093" y="1905"/>
                  </a:cubicBezTo>
                  <a:cubicBezTo>
                    <a:pt x="1492568" y="1905"/>
                    <a:pt x="1484948" y="3810"/>
                    <a:pt x="1477328" y="7620"/>
                  </a:cubicBezTo>
                  <a:cubicBezTo>
                    <a:pt x="1469708" y="11430"/>
                    <a:pt x="1462088" y="18098"/>
                    <a:pt x="1455420" y="27623"/>
                  </a:cubicBezTo>
                  <a:cubicBezTo>
                    <a:pt x="1452563" y="19050"/>
                    <a:pt x="1447800" y="12383"/>
                    <a:pt x="1441133" y="8573"/>
                  </a:cubicBezTo>
                  <a:cubicBezTo>
                    <a:pt x="1434465" y="4763"/>
                    <a:pt x="1425893" y="1905"/>
                    <a:pt x="1414463" y="1905"/>
                  </a:cubicBezTo>
                  <a:cubicBezTo>
                    <a:pt x="1405890" y="1905"/>
                    <a:pt x="1398270" y="3810"/>
                    <a:pt x="1390650" y="7620"/>
                  </a:cubicBezTo>
                  <a:cubicBezTo>
                    <a:pt x="1383030" y="11430"/>
                    <a:pt x="1376363" y="18098"/>
                    <a:pt x="1371600" y="25718"/>
                  </a:cubicBezTo>
                  <a:lnTo>
                    <a:pt x="1371600" y="5715"/>
                  </a:lnTo>
                  <a:lnTo>
                    <a:pt x="1332548" y="5715"/>
                  </a:lnTo>
                  <a:lnTo>
                    <a:pt x="1332548" y="155258"/>
                  </a:lnTo>
                  <a:close/>
                  <a:moveTo>
                    <a:pt x="1199198" y="116205"/>
                  </a:moveTo>
                  <a:cubicBezTo>
                    <a:pt x="1193483" y="108585"/>
                    <a:pt x="1190625" y="96203"/>
                    <a:pt x="1190625" y="80963"/>
                  </a:cubicBezTo>
                  <a:cubicBezTo>
                    <a:pt x="1190625" y="65723"/>
                    <a:pt x="1193483" y="54293"/>
                    <a:pt x="1199198" y="45720"/>
                  </a:cubicBezTo>
                  <a:cubicBezTo>
                    <a:pt x="1204913" y="37147"/>
                    <a:pt x="1213485" y="33338"/>
                    <a:pt x="1224915" y="33338"/>
                  </a:cubicBezTo>
                  <a:cubicBezTo>
                    <a:pt x="1236345" y="33338"/>
                    <a:pt x="1244918" y="37147"/>
                    <a:pt x="1250633" y="45720"/>
                  </a:cubicBezTo>
                  <a:cubicBezTo>
                    <a:pt x="1256348" y="54293"/>
                    <a:pt x="1259205" y="65723"/>
                    <a:pt x="1259205" y="80963"/>
                  </a:cubicBezTo>
                  <a:cubicBezTo>
                    <a:pt x="1259205" y="96203"/>
                    <a:pt x="1256348" y="107633"/>
                    <a:pt x="1250633" y="116205"/>
                  </a:cubicBezTo>
                  <a:cubicBezTo>
                    <a:pt x="1244918" y="124778"/>
                    <a:pt x="1236345" y="128588"/>
                    <a:pt x="1224915" y="128588"/>
                  </a:cubicBezTo>
                  <a:cubicBezTo>
                    <a:pt x="1213485" y="127635"/>
                    <a:pt x="1204913" y="123825"/>
                    <a:pt x="1199198" y="116205"/>
                  </a:cubicBezTo>
                  <a:moveTo>
                    <a:pt x="1256348" y="154305"/>
                  </a:moveTo>
                  <a:cubicBezTo>
                    <a:pt x="1265873" y="150495"/>
                    <a:pt x="1273493" y="145733"/>
                    <a:pt x="1280160" y="138113"/>
                  </a:cubicBezTo>
                  <a:cubicBezTo>
                    <a:pt x="1286828" y="131445"/>
                    <a:pt x="1291590" y="122873"/>
                    <a:pt x="1295400" y="113348"/>
                  </a:cubicBezTo>
                  <a:cubicBezTo>
                    <a:pt x="1299210" y="103823"/>
                    <a:pt x="1301115" y="92393"/>
                    <a:pt x="1301115" y="80010"/>
                  </a:cubicBezTo>
                  <a:cubicBezTo>
                    <a:pt x="1301115" y="67628"/>
                    <a:pt x="1299210" y="57150"/>
                    <a:pt x="1296353" y="46672"/>
                  </a:cubicBezTo>
                  <a:cubicBezTo>
                    <a:pt x="1293495" y="36195"/>
                    <a:pt x="1287780" y="28575"/>
                    <a:pt x="1281113" y="21908"/>
                  </a:cubicBezTo>
                  <a:cubicBezTo>
                    <a:pt x="1274445" y="15240"/>
                    <a:pt x="1266825" y="9525"/>
                    <a:pt x="1257300" y="6668"/>
                  </a:cubicBezTo>
                  <a:cubicBezTo>
                    <a:pt x="1247775" y="2858"/>
                    <a:pt x="1237298" y="953"/>
                    <a:pt x="1225868" y="953"/>
                  </a:cubicBezTo>
                  <a:cubicBezTo>
                    <a:pt x="1214438" y="953"/>
                    <a:pt x="1203960" y="2858"/>
                    <a:pt x="1194435" y="6668"/>
                  </a:cubicBezTo>
                  <a:cubicBezTo>
                    <a:pt x="1184910" y="10478"/>
                    <a:pt x="1177290" y="15240"/>
                    <a:pt x="1170623" y="21908"/>
                  </a:cubicBezTo>
                  <a:cubicBezTo>
                    <a:pt x="1163955" y="28575"/>
                    <a:pt x="1159193" y="37147"/>
                    <a:pt x="1155383" y="46672"/>
                  </a:cubicBezTo>
                  <a:cubicBezTo>
                    <a:pt x="1151573" y="56197"/>
                    <a:pt x="1149668" y="67628"/>
                    <a:pt x="1149668" y="80010"/>
                  </a:cubicBezTo>
                  <a:cubicBezTo>
                    <a:pt x="1149668" y="105728"/>
                    <a:pt x="1156335" y="124778"/>
                    <a:pt x="1169670" y="139065"/>
                  </a:cubicBezTo>
                  <a:cubicBezTo>
                    <a:pt x="1183005" y="152400"/>
                    <a:pt x="1201103" y="160020"/>
                    <a:pt x="1225868" y="160020"/>
                  </a:cubicBezTo>
                  <a:cubicBezTo>
                    <a:pt x="1236345" y="160020"/>
                    <a:pt x="1246823" y="158115"/>
                    <a:pt x="1256348" y="154305"/>
                  </a:cubicBezTo>
                  <a:moveTo>
                    <a:pt x="1086803" y="100965"/>
                  </a:moveTo>
                  <a:cubicBezTo>
                    <a:pt x="1085850" y="109538"/>
                    <a:pt x="1083945" y="116205"/>
                    <a:pt x="1079183" y="120968"/>
                  </a:cubicBezTo>
                  <a:cubicBezTo>
                    <a:pt x="1074420" y="125730"/>
                    <a:pt x="1068705" y="127635"/>
                    <a:pt x="1061085" y="127635"/>
                  </a:cubicBezTo>
                  <a:cubicBezTo>
                    <a:pt x="1055370" y="127635"/>
                    <a:pt x="1049655" y="126683"/>
                    <a:pt x="1045845" y="123825"/>
                  </a:cubicBezTo>
                  <a:cubicBezTo>
                    <a:pt x="1042035" y="120968"/>
                    <a:pt x="1038225" y="118110"/>
                    <a:pt x="1036320" y="113348"/>
                  </a:cubicBezTo>
                  <a:cubicBezTo>
                    <a:pt x="1034415" y="108585"/>
                    <a:pt x="1032510" y="103823"/>
                    <a:pt x="1031558" y="98108"/>
                  </a:cubicBezTo>
                  <a:cubicBezTo>
                    <a:pt x="1030605" y="92393"/>
                    <a:pt x="1029653" y="86678"/>
                    <a:pt x="1029653" y="80010"/>
                  </a:cubicBezTo>
                  <a:cubicBezTo>
                    <a:pt x="1029653" y="74295"/>
                    <a:pt x="1030605" y="67628"/>
                    <a:pt x="1031558" y="62865"/>
                  </a:cubicBezTo>
                  <a:cubicBezTo>
                    <a:pt x="1032510" y="57150"/>
                    <a:pt x="1034415" y="52388"/>
                    <a:pt x="1036320" y="47625"/>
                  </a:cubicBezTo>
                  <a:cubicBezTo>
                    <a:pt x="1038225" y="42863"/>
                    <a:pt x="1042035" y="40005"/>
                    <a:pt x="1045845" y="37147"/>
                  </a:cubicBezTo>
                  <a:cubicBezTo>
                    <a:pt x="1049655" y="34290"/>
                    <a:pt x="1054418" y="33338"/>
                    <a:pt x="1061085" y="33338"/>
                  </a:cubicBezTo>
                  <a:cubicBezTo>
                    <a:pt x="1069658" y="33338"/>
                    <a:pt x="1075373" y="35243"/>
                    <a:pt x="1079183" y="40005"/>
                  </a:cubicBezTo>
                  <a:cubicBezTo>
                    <a:pt x="1082993" y="44768"/>
                    <a:pt x="1084898" y="50483"/>
                    <a:pt x="1085850" y="58103"/>
                  </a:cubicBezTo>
                  <a:lnTo>
                    <a:pt x="1125855" y="52388"/>
                  </a:lnTo>
                  <a:cubicBezTo>
                    <a:pt x="1124903" y="44768"/>
                    <a:pt x="1122998" y="38100"/>
                    <a:pt x="1120140" y="31433"/>
                  </a:cubicBezTo>
                  <a:cubicBezTo>
                    <a:pt x="1117283" y="24765"/>
                    <a:pt x="1113473" y="20003"/>
                    <a:pt x="1107758" y="15240"/>
                  </a:cubicBezTo>
                  <a:cubicBezTo>
                    <a:pt x="1102995" y="10478"/>
                    <a:pt x="1096328" y="6668"/>
                    <a:pt x="1088708" y="4763"/>
                  </a:cubicBezTo>
                  <a:cubicBezTo>
                    <a:pt x="1081088" y="1905"/>
                    <a:pt x="1072515" y="953"/>
                    <a:pt x="1062038" y="953"/>
                  </a:cubicBezTo>
                  <a:cubicBezTo>
                    <a:pt x="1050608" y="953"/>
                    <a:pt x="1040130" y="2858"/>
                    <a:pt x="1030605" y="6668"/>
                  </a:cubicBezTo>
                  <a:cubicBezTo>
                    <a:pt x="1021080" y="10478"/>
                    <a:pt x="1013460" y="16193"/>
                    <a:pt x="1007745" y="22860"/>
                  </a:cubicBezTo>
                  <a:cubicBezTo>
                    <a:pt x="1001078" y="29528"/>
                    <a:pt x="996315" y="38100"/>
                    <a:pt x="993458" y="47625"/>
                  </a:cubicBezTo>
                  <a:cubicBezTo>
                    <a:pt x="990600" y="57150"/>
                    <a:pt x="988695" y="68580"/>
                    <a:pt x="988695" y="80010"/>
                  </a:cubicBezTo>
                  <a:cubicBezTo>
                    <a:pt x="988695" y="91440"/>
                    <a:pt x="989647" y="102870"/>
                    <a:pt x="992505" y="112395"/>
                  </a:cubicBezTo>
                  <a:cubicBezTo>
                    <a:pt x="995363" y="121920"/>
                    <a:pt x="1000125" y="130493"/>
                    <a:pt x="1005840" y="137160"/>
                  </a:cubicBezTo>
                  <a:cubicBezTo>
                    <a:pt x="1011555" y="143828"/>
                    <a:pt x="1019175" y="149543"/>
                    <a:pt x="1028700" y="153353"/>
                  </a:cubicBezTo>
                  <a:cubicBezTo>
                    <a:pt x="1038225" y="157163"/>
                    <a:pt x="1048703" y="159068"/>
                    <a:pt x="1061085" y="159068"/>
                  </a:cubicBezTo>
                  <a:cubicBezTo>
                    <a:pt x="1082993" y="159068"/>
                    <a:pt x="1099185" y="153353"/>
                    <a:pt x="1109663" y="142875"/>
                  </a:cubicBezTo>
                  <a:cubicBezTo>
                    <a:pt x="1120140" y="132398"/>
                    <a:pt x="1126808" y="118110"/>
                    <a:pt x="1127760" y="100013"/>
                  </a:cubicBezTo>
                  <a:lnTo>
                    <a:pt x="1086803" y="100013"/>
                  </a:lnTo>
                  <a:close/>
                  <a:moveTo>
                    <a:pt x="921068" y="155258"/>
                  </a:moveTo>
                  <a:lnTo>
                    <a:pt x="962025" y="155258"/>
                  </a:lnTo>
                  <a:lnTo>
                    <a:pt x="962025" y="109538"/>
                  </a:lnTo>
                  <a:lnTo>
                    <a:pt x="921068" y="109538"/>
                  </a:lnTo>
                  <a:lnTo>
                    <a:pt x="921068" y="155258"/>
                  </a:lnTo>
                  <a:close/>
                  <a:moveTo>
                    <a:pt x="671513" y="155258"/>
                  </a:moveTo>
                  <a:lnTo>
                    <a:pt x="711518" y="155258"/>
                  </a:lnTo>
                  <a:lnTo>
                    <a:pt x="711518" y="65723"/>
                  </a:lnTo>
                  <a:cubicBezTo>
                    <a:pt x="711518" y="60960"/>
                    <a:pt x="712470" y="57150"/>
                    <a:pt x="714375" y="53340"/>
                  </a:cubicBezTo>
                  <a:cubicBezTo>
                    <a:pt x="716280" y="49530"/>
                    <a:pt x="718185" y="46672"/>
                    <a:pt x="721043" y="43815"/>
                  </a:cubicBezTo>
                  <a:cubicBezTo>
                    <a:pt x="723900" y="40958"/>
                    <a:pt x="727710" y="38100"/>
                    <a:pt x="730568" y="37147"/>
                  </a:cubicBezTo>
                  <a:cubicBezTo>
                    <a:pt x="734378" y="36195"/>
                    <a:pt x="737235" y="35243"/>
                    <a:pt x="741998" y="35243"/>
                  </a:cubicBezTo>
                  <a:cubicBezTo>
                    <a:pt x="744855" y="35243"/>
                    <a:pt x="746760" y="35243"/>
                    <a:pt x="749618" y="36195"/>
                  </a:cubicBezTo>
                  <a:cubicBezTo>
                    <a:pt x="751523" y="37147"/>
                    <a:pt x="753428" y="38100"/>
                    <a:pt x="755333" y="40005"/>
                  </a:cubicBezTo>
                  <a:cubicBezTo>
                    <a:pt x="757238" y="41910"/>
                    <a:pt x="758190" y="44768"/>
                    <a:pt x="759143" y="47625"/>
                  </a:cubicBezTo>
                  <a:cubicBezTo>
                    <a:pt x="760095" y="51435"/>
                    <a:pt x="761048" y="55245"/>
                    <a:pt x="761048" y="60960"/>
                  </a:cubicBezTo>
                  <a:lnTo>
                    <a:pt x="761048" y="155258"/>
                  </a:lnTo>
                  <a:lnTo>
                    <a:pt x="801053" y="155258"/>
                  </a:lnTo>
                  <a:lnTo>
                    <a:pt x="801053" y="63818"/>
                  </a:lnTo>
                  <a:cubicBezTo>
                    <a:pt x="801053" y="60008"/>
                    <a:pt x="802005" y="56197"/>
                    <a:pt x="803910" y="53340"/>
                  </a:cubicBezTo>
                  <a:cubicBezTo>
                    <a:pt x="805815" y="49530"/>
                    <a:pt x="807720" y="46672"/>
                    <a:pt x="810578" y="43815"/>
                  </a:cubicBezTo>
                  <a:cubicBezTo>
                    <a:pt x="813435" y="40958"/>
                    <a:pt x="817245" y="38100"/>
                    <a:pt x="820103" y="37147"/>
                  </a:cubicBezTo>
                  <a:cubicBezTo>
                    <a:pt x="822960" y="36195"/>
                    <a:pt x="826770" y="35243"/>
                    <a:pt x="831533" y="35243"/>
                  </a:cubicBezTo>
                  <a:cubicBezTo>
                    <a:pt x="834390" y="35243"/>
                    <a:pt x="836295" y="35243"/>
                    <a:pt x="839153" y="36195"/>
                  </a:cubicBezTo>
                  <a:cubicBezTo>
                    <a:pt x="841058" y="37147"/>
                    <a:pt x="842963" y="38100"/>
                    <a:pt x="844868" y="40005"/>
                  </a:cubicBezTo>
                  <a:cubicBezTo>
                    <a:pt x="846772" y="41910"/>
                    <a:pt x="847725" y="44768"/>
                    <a:pt x="848678" y="47625"/>
                  </a:cubicBezTo>
                  <a:cubicBezTo>
                    <a:pt x="849630" y="51435"/>
                    <a:pt x="849630" y="55245"/>
                    <a:pt x="849630" y="60960"/>
                  </a:cubicBezTo>
                  <a:lnTo>
                    <a:pt x="849630" y="155258"/>
                  </a:lnTo>
                  <a:lnTo>
                    <a:pt x="889635" y="155258"/>
                  </a:lnTo>
                  <a:lnTo>
                    <a:pt x="889635" y="55245"/>
                  </a:lnTo>
                  <a:cubicBezTo>
                    <a:pt x="889635" y="36195"/>
                    <a:pt x="885825" y="22860"/>
                    <a:pt x="878205" y="14288"/>
                  </a:cubicBezTo>
                  <a:cubicBezTo>
                    <a:pt x="870585" y="5715"/>
                    <a:pt x="859155" y="1905"/>
                    <a:pt x="843915" y="1905"/>
                  </a:cubicBezTo>
                  <a:cubicBezTo>
                    <a:pt x="834390" y="1905"/>
                    <a:pt x="826770" y="3810"/>
                    <a:pt x="819150" y="7620"/>
                  </a:cubicBezTo>
                  <a:cubicBezTo>
                    <a:pt x="811530" y="11430"/>
                    <a:pt x="803910" y="18098"/>
                    <a:pt x="797243" y="27623"/>
                  </a:cubicBezTo>
                  <a:cubicBezTo>
                    <a:pt x="794385" y="19050"/>
                    <a:pt x="789623" y="12383"/>
                    <a:pt x="782955" y="8573"/>
                  </a:cubicBezTo>
                  <a:cubicBezTo>
                    <a:pt x="776288" y="4763"/>
                    <a:pt x="766763" y="1905"/>
                    <a:pt x="756285" y="1905"/>
                  </a:cubicBezTo>
                  <a:cubicBezTo>
                    <a:pt x="747713" y="1905"/>
                    <a:pt x="740093" y="3810"/>
                    <a:pt x="732473" y="7620"/>
                  </a:cubicBezTo>
                  <a:cubicBezTo>
                    <a:pt x="724853" y="11430"/>
                    <a:pt x="718185" y="18098"/>
                    <a:pt x="713423" y="25718"/>
                  </a:cubicBezTo>
                  <a:lnTo>
                    <a:pt x="713423" y="5715"/>
                  </a:lnTo>
                  <a:lnTo>
                    <a:pt x="674370" y="5715"/>
                  </a:lnTo>
                  <a:lnTo>
                    <a:pt x="674370" y="155258"/>
                  </a:lnTo>
                  <a:close/>
                  <a:moveTo>
                    <a:pt x="541973" y="116205"/>
                  </a:moveTo>
                  <a:cubicBezTo>
                    <a:pt x="536258" y="108585"/>
                    <a:pt x="533400" y="96203"/>
                    <a:pt x="533400" y="80963"/>
                  </a:cubicBezTo>
                  <a:cubicBezTo>
                    <a:pt x="533400" y="65723"/>
                    <a:pt x="536258" y="54293"/>
                    <a:pt x="541973" y="45720"/>
                  </a:cubicBezTo>
                  <a:cubicBezTo>
                    <a:pt x="547688" y="38100"/>
                    <a:pt x="556260" y="33338"/>
                    <a:pt x="567690" y="33338"/>
                  </a:cubicBezTo>
                  <a:cubicBezTo>
                    <a:pt x="579120" y="33338"/>
                    <a:pt x="587693" y="37147"/>
                    <a:pt x="593408" y="45720"/>
                  </a:cubicBezTo>
                  <a:cubicBezTo>
                    <a:pt x="599123" y="53340"/>
                    <a:pt x="601980" y="65723"/>
                    <a:pt x="601980" y="80963"/>
                  </a:cubicBezTo>
                  <a:cubicBezTo>
                    <a:pt x="601980" y="96203"/>
                    <a:pt x="599123" y="107633"/>
                    <a:pt x="593408" y="116205"/>
                  </a:cubicBezTo>
                  <a:cubicBezTo>
                    <a:pt x="587693" y="124778"/>
                    <a:pt x="579120" y="128588"/>
                    <a:pt x="567690" y="128588"/>
                  </a:cubicBezTo>
                  <a:cubicBezTo>
                    <a:pt x="555308" y="127635"/>
                    <a:pt x="546735" y="123825"/>
                    <a:pt x="541973" y="116205"/>
                  </a:cubicBezTo>
                  <a:moveTo>
                    <a:pt x="598170" y="154305"/>
                  </a:moveTo>
                  <a:cubicBezTo>
                    <a:pt x="607695" y="150495"/>
                    <a:pt x="615315" y="145733"/>
                    <a:pt x="621983" y="138113"/>
                  </a:cubicBezTo>
                  <a:cubicBezTo>
                    <a:pt x="628650" y="131445"/>
                    <a:pt x="633413" y="122873"/>
                    <a:pt x="637223" y="113348"/>
                  </a:cubicBezTo>
                  <a:cubicBezTo>
                    <a:pt x="641033" y="103823"/>
                    <a:pt x="642938" y="92393"/>
                    <a:pt x="642938" y="80010"/>
                  </a:cubicBezTo>
                  <a:cubicBezTo>
                    <a:pt x="642938" y="67628"/>
                    <a:pt x="641033" y="57150"/>
                    <a:pt x="638175" y="46672"/>
                  </a:cubicBezTo>
                  <a:cubicBezTo>
                    <a:pt x="635318" y="36195"/>
                    <a:pt x="629603" y="28575"/>
                    <a:pt x="622935" y="21908"/>
                  </a:cubicBezTo>
                  <a:cubicBezTo>
                    <a:pt x="616268" y="15240"/>
                    <a:pt x="608648" y="9525"/>
                    <a:pt x="599123" y="6668"/>
                  </a:cubicBezTo>
                  <a:cubicBezTo>
                    <a:pt x="589598" y="2858"/>
                    <a:pt x="579120" y="953"/>
                    <a:pt x="567690" y="953"/>
                  </a:cubicBezTo>
                  <a:cubicBezTo>
                    <a:pt x="556260" y="953"/>
                    <a:pt x="545783" y="2858"/>
                    <a:pt x="536258" y="6668"/>
                  </a:cubicBezTo>
                  <a:cubicBezTo>
                    <a:pt x="526733" y="10478"/>
                    <a:pt x="519113" y="15240"/>
                    <a:pt x="512445" y="21908"/>
                  </a:cubicBezTo>
                  <a:cubicBezTo>
                    <a:pt x="505778" y="28575"/>
                    <a:pt x="501015" y="37147"/>
                    <a:pt x="497205" y="46672"/>
                  </a:cubicBezTo>
                  <a:cubicBezTo>
                    <a:pt x="493395" y="56197"/>
                    <a:pt x="491490" y="67628"/>
                    <a:pt x="491490" y="80010"/>
                  </a:cubicBezTo>
                  <a:cubicBezTo>
                    <a:pt x="491490" y="105728"/>
                    <a:pt x="498158" y="124778"/>
                    <a:pt x="511492" y="139065"/>
                  </a:cubicBezTo>
                  <a:cubicBezTo>
                    <a:pt x="524828" y="152400"/>
                    <a:pt x="542925" y="160020"/>
                    <a:pt x="566738" y="160020"/>
                  </a:cubicBezTo>
                  <a:cubicBezTo>
                    <a:pt x="579120" y="160020"/>
                    <a:pt x="589598" y="158115"/>
                    <a:pt x="598170" y="154305"/>
                  </a:cubicBezTo>
                  <a:moveTo>
                    <a:pt x="429578" y="100965"/>
                  </a:moveTo>
                  <a:cubicBezTo>
                    <a:pt x="428625" y="109538"/>
                    <a:pt x="425767" y="116205"/>
                    <a:pt x="421958" y="120968"/>
                  </a:cubicBezTo>
                  <a:cubicBezTo>
                    <a:pt x="417195" y="125730"/>
                    <a:pt x="411480" y="127635"/>
                    <a:pt x="403860" y="127635"/>
                  </a:cubicBezTo>
                  <a:cubicBezTo>
                    <a:pt x="398145" y="127635"/>
                    <a:pt x="392430" y="126683"/>
                    <a:pt x="388620" y="123825"/>
                  </a:cubicBezTo>
                  <a:cubicBezTo>
                    <a:pt x="384810" y="120968"/>
                    <a:pt x="381000" y="118110"/>
                    <a:pt x="379095" y="113348"/>
                  </a:cubicBezTo>
                  <a:cubicBezTo>
                    <a:pt x="377190" y="108585"/>
                    <a:pt x="375285" y="103823"/>
                    <a:pt x="374333" y="98108"/>
                  </a:cubicBezTo>
                  <a:cubicBezTo>
                    <a:pt x="373380" y="92393"/>
                    <a:pt x="372428" y="86678"/>
                    <a:pt x="372428" y="80010"/>
                  </a:cubicBezTo>
                  <a:cubicBezTo>
                    <a:pt x="372428" y="74295"/>
                    <a:pt x="373380" y="67628"/>
                    <a:pt x="374333" y="62865"/>
                  </a:cubicBezTo>
                  <a:cubicBezTo>
                    <a:pt x="375285" y="57150"/>
                    <a:pt x="377190" y="52388"/>
                    <a:pt x="379095" y="47625"/>
                  </a:cubicBezTo>
                  <a:cubicBezTo>
                    <a:pt x="381000" y="42863"/>
                    <a:pt x="384810" y="40005"/>
                    <a:pt x="388620" y="37147"/>
                  </a:cubicBezTo>
                  <a:cubicBezTo>
                    <a:pt x="392430" y="34290"/>
                    <a:pt x="398145" y="33338"/>
                    <a:pt x="403860" y="33338"/>
                  </a:cubicBezTo>
                  <a:cubicBezTo>
                    <a:pt x="412433" y="33338"/>
                    <a:pt x="418148" y="35243"/>
                    <a:pt x="421958" y="40005"/>
                  </a:cubicBezTo>
                  <a:cubicBezTo>
                    <a:pt x="425767" y="44768"/>
                    <a:pt x="427673" y="50483"/>
                    <a:pt x="428625" y="58103"/>
                  </a:cubicBezTo>
                  <a:lnTo>
                    <a:pt x="468630" y="52388"/>
                  </a:lnTo>
                  <a:cubicBezTo>
                    <a:pt x="467678" y="44768"/>
                    <a:pt x="465773" y="38100"/>
                    <a:pt x="462915" y="31433"/>
                  </a:cubicBezTo>
                  <a:cubicBezTo>
                    <a:pt x="460058" y="24765"/>
                    <a:pt x="456248" y="20003"/>
                    <a:pt x="450533" y="15240"/>
                  </a:cubicBezTo>
                  <a:cubicBezTo>
                    <a:pt x="445770" y="10478"/>
                    <a:pt x="439103" y="6668"/>
                    <a:pt x="431483" y="4763"/>
                  </a:cubicBezTo>
                  <a:cubicBezTo>
                    <a:pt x="423863" y="1905"/>
                    <a:pt x="415290" y="953"/>
                    <a:pt x="404813" y="953"/>
                  </a:cubicBezTo>
                  <a:cubicBezTo>
                    <a:pt x="393383" y="953"/>
                    <a:pt x="382905" y="2858"/>
                    <a:pt x="373380" y="6668"/>
                  </a:cubicBezTo>
                  <a:cubicBezTo>
                    <a:pt x="363855" y="10478"/>
                    <a:pt x="356235" y="16193"/>
                    <a:pt x="350520" y="22860"/>
                  </a:cubicBezTo>
                  <a:cubicBezTo>
                    <a:pt x="343853" y="29528"/>
                    <a:pt x="339090" y="38100"/>
                    <a:pt x="336233" y="47625"/>
                  </a:cubicBezTo>
                  <a:cubicBezTo>
                    <a:pt x="333375" y="57150"/>
                    <a:pt x="331470" y="68580"/>
                    <a:pt x="331470" y="80010"/>
                  </a:cubicBezTo>
                  <a:cubicBezTo>
                    <a:pt x="331470" y="91440"/>
                    <a:pt x="333375" y="102870"/>
                    <a:pt x="336233" y="112395"/>
                  </a:cubicBezTo>
                  <a:cubicBezTo>
                    <a:pt x="339090" y="121920"/>
                    <a:pt x="343853" y="130493"/>
                    <a:pt x="349567" y="137160"/>
                  </a:cubicBezTo>
                  <a:cubicBezTo>
                    <a:pt x="355283" y="143828"/>
                    <a:pt x="362903" y="149543"/>
                    <a:pt x="372428" y="153353"/>
                  </a:cubicBezTo>
                  <a:cubicBezTo>
                    <a:pt x="381953" y="157163"/>
                    <a:pt x="392430" y="159068"/>
                    <a:pt x="404813" y="159068"/>
                  </a:cubicBezTo>
                  <a:cubicBezTo>
                    <a:pt x="426720" y="159068"/>
                    <a:pt x="442913" y="153353"/>
                    <a:pt x="453390" y="142875"/>
                  </a:cubicBezTo>
                  <a:cubicBezTo>
                    <a:pt x="463867" y="132398"/>
                    <a:pt x="470535" y="118110"/>
                    <a:pt x="471488" y="100013"/>
                  </a:cubicBezTo>
                  <a:lnTo>
                    <a:pt x="429578" y="100013"/>
                  </a:lnTo>
                  <a:close/>
                  <a:moveTo>
                    <a:pt x="203835" y="63818"/>
                  </a:moveTo>
                  <a:cubicBezTo>
                    <a:pt x="203835" y="59055"/>
                    <a:pt x="204788" y="55245"/>
                    <a:pt x="206692" y="51435"/>
                  </a:cubicBezTo>
                  <a:cubicBezTo>
                    <a:pt x="208598" y="47625"/>
                    <a:pt x="210502" y="43815"/>
                    <a:pt x="213360" y="40958"/>
                  </a:cubicBezTo>
                  <a:cubicBezTo>
                    <a:pt x="216217" y="38100"/>
                    <a:pt x="219075" y="35243"/>
                    <a:pt x="223838" y="34290"/>
                  </a:cubicBezTo>
                  <a:cubicBezTo>
                    <a:pt x="227648" y="32385"/>
                    <a:pt x="232410" y="31433"/>
                    <a:pt x="238125" y="31433"/>
                  </a:cubicBezTo>
                  <a:cubicBezTo>
                    <a:pt x="248602" y="31433"/>
                    <a:pt x="256223" y="34290"/>
                    <a:pt x="261938" y="40005"/>
                  </a:cubicBezTo>
                  <a:cubicBezTo>
                    <a:pt x="266700" y="45720"/>
                    <a:pt x="269558" y="53340"/>
                    <a:pt x="269558" y="63818"/>
                  </a:cubicBezTo>
                  <a:lnTo>
                    <a:pt x="203835" y="63818"/>
                  </a:lnTo>
                  <a:close/>
                  <a:moveTo>
                    <a:pt x="266700" y="108585"/>
                  </a:moveTo>
                  <a:cubicBezTo>
                    <a:pt x="263842" y="121920"/>
                    <a:pt x="254317" y="128588"/>
                    <a:pt x="239077" y="128588"/>
                  </a:cubicBezTo>
                  <a:cubicBezTo>
                    <a:pt x="227648" y="128588"/>
                    <a:pt x="219075" y="124778"/>
                    <a:pt x="213360" y="118110"/>
                  </a:cubicBezTo>
                  <a:cubicBezTo>
                    <a:pt x="207645" y="111443"/>
                    <a:pt x="204788" y="101918"/>
                    <a:pt x="203835" y="89535"/>
                  </a:cubicBezTo>
                  <a:lnTo>
                    <a:pt x="307658" y="89535"/>
                  </a:lnTo>
                  <a:lnTo>
                    <a:pt x="307658" y="73343"/>
                  </a:lnTo>
                  <a:cubicBezTo>
                    <a:pt x="307658" y="51435"/>
                    <a:pt x="301942" y="33338"/>
                    <a:pt x="290513" y="20003"/>
                  </a:cubicBezTo>
                  <a:cubicBezTo>
                    <a:pt x="279083" y="6668"/>
                    <a:pt x="261938" y="0"/>
                    <a:pt x="239077" y="0"/>
                  </a:cubicBezTo>
                  <a:cubicBezTo>
                    <a:pt x="227648" y="0"/>
                    <a:pt x="218123" y="1905"/>
                    <a:pt x="208598" y="5715"/>
                  </a:cubicBezTo>
                  <a:cubicBezTo>
                    <a:pt x="199073" y="9525"/>
                    <a:pt x="191452" y="14288"/>
                    <a:pt x="184785" y="20955"/>
                  </a:cubicBezTo>
                  <a:cubicBezTo>
                    <a:pt x="178118" y="27623"/>
                    <a:pt x="173355" y="36195"/>
                    <a:pt x="169545" y="45720"/>
                  </a:cubicBezTo>
                  <a:cubicBezTo>
                    <a:pt x="165735" y="55245"/>
                    <a:pt x="163830" y="66675"/>
                    <a:pt x="163830" y="79058"/>
                  </a:cubicBezTo>
                  <a:cubicBezTo>
                    <a:pt x="163830" y="103823"/>
                    <a:pt x="170498" y="123825"/>
                    <a:pt x="182880" y="137160"/>
                  </a:cubicBezTo>
                  <a:cubicBezTo>
                    <a:pt x="195263" y="150495"/>
                    <a:pt x="214313" y="158115"/>
                    <a:pt x="239077" y="158115"/>
                  </a:cubicBezTo>
                  <a:cubicBezTo>
                    <a:pt x="260033" y="158115"/>
                    <a:pt x="275273" y="153353"/>
                    <a:pt x="285750" y="144780"/>
                  </a:cubicBezTo>
                  <a:cubicBezTo>
                    <a:pt x="296228" y="136208"/>
                    <a:pt x="302895" y="123825"/>
                    <a:pt x="305753" y="106680"/>
                  </a:cubicBezTo>
                  <a:lnTo>
                    <a:pt x="266700" y="106680"/>
                  </a:lnTo>
                  <a:close/>
                  <a:moveTo>
                    <a:pt x="97155" y="96203"/>
                  </a:moveTo>
                  <a:cubicBezTo>
                    <a:pt x="97155" y="101918"/>
                    <a:pt x="96202" y="107633"/>
                    <a:pt x="93345" y="111443"/>
                  </a:cubicBezTo>
                  <a:cubicBezTo>
                    <a:pt x="91440" y="115253"/>
                    <a:pt x="88582" y="119063"/>
                    <a:pt x="84773" y="121920"/>
                  </a:cubicBezTo>
                  <a:cubicBezTo>
                    <a:pt x="78105" y="126683"/>
                    <a:pt x="69532" y="129540"/>
                    <a:pt x="60007" y="129540"/>
                  </a:cubicBezTo>
                  <a:cubicBezTo>
                    <a:pt x="54293" y="129540"/>
                    <a:pt x="49530" y="127635"/>
                    <a:pt x="45720" y="124778"/>
                  </a:cubicBezTo>
                  <a:cubicBezTo>
                    <a:pt x="41910" y="121920"/>
                    <a:pt x="40957" y="118110"/>
                    <a:pt x="40957" y="113348"/>
                  </a:cubicBezTo>
                  <a:cubicBezTo>
                    <a:pt x="40957" y="110490"/>
                    <a:pt x="40957" y="106680"/>
                    <a:pt x="42863" y="104775"/>
                  </a:cubicBezTo>
                  <a:cubicBezTo>
                    <a:pt x="43815" y="101918"/>
                    <a:pt x="45720" y="100013"/>
                    <a:pt x="48577" y="98108"/>
                  </a:cubicBezTo>
                  <a:cubicBezTo>
                    <a:pt x="51435" y="96203"/>
                    <a:pt x="55245" y="94298"/>
                    <a:pt x="60007" y="93345"/>
                  </a:cubicBezTo>
                  <a:cubicBezTo>
                    <a:pt x="64770" y="92393"/>
                    <a:pt x="72390" y="91440"/>
                    <a:pt x="80010" y="90488"/>
                  </a:cubicBezTo>
                  <a:lnTo>
                    <a:pt x="98107" y="89535"/>
                  </a:lnTo>
                  <a:lnTo>
                    <a:pt x="98107" y="96203"/>
                  </a:lnTo>
                  <a:close/>
                  <a:moveTo>
                    <a:pt x="98107" y="155258"/>
                  </a:moveTo>
                  <a:lnTo>
                    <a:pt x="136208" y="155258"/>
                  </a:lnTo>
                  <a:lnTo>
                    <a:pt x="136208" y="60960"/>
                  </a:lnTo>
                  <a:cubicBezTo>
                    <a:pt x="136208" y="51435"/>
                    <a:pt x="135255" y="43815"/>
                    <a:pt x="133350" y="36195"/>
                  </a:cubicBezTo>
                  <a:cubicBezTo>
                    <a:pt x="131445" y="28575"/>
                    <a:pt x="127635" y="22860"/>
                    <a:pt x="122873" y="17145"/>
                  </a:cubicBezTo>
                  <a:cubicBezTo>
                    <a:pt x="118110" y="12383"/>
                    <a:pt x="111443" y="7620"/>
                    <a:pt x="103823" y="5715"/>
                  </a:cubicBezTo>
                  <a:cubicBezTo>
                    <a:pt x="96202" y="3810"/>
                    <a:pt x="85725" y="1905"/>
                    <a:pt x="74295" y="1905"/>
                  </a:cubicBezTo>
                  <a:cubicBezTo>
                    <a:pt x="55245" y="1905"/>
                    <a:pt x="40957" y="5715"/>
                    <a:pt x="29527" y="12383"/>
                  </a:cubicBezTo>
                  <a:cubicBezTo>
                    <a:pt x="18098" y="19050"/>
                    <a:pt x="11430" y="30480"/>
                    <a:pt x="8573" y="46672"/>
                  </a:cubicBezTo>
                  <a:lnTo>
                    <a:pt x="44768" y="50483"/>
                  </a:lnTo>
                  <a:cubicBezTo>
                    <a:pt x="46673" y="38100"/>
                    <a:pt x="56198" y="32385"/>
                    <a:pt x="71438" y="32385"/>
                  </a:cubicBezTo>
                  <a:cubicBezTo>
                    <a:pt x="78105" y="32385"/>
                    <a:pt x="83820" y="34290"/>
                    <a:pt x="89535" y="37147"/>
                  </a:cubicBezTo>
                  <a:cubicBezTo>
                    <a:pt x="94298" y="40958"/>
                    <a:pt x="97155" y="46672"/>
                    <a:pt x="97155" y="56197"/>
                  </a:cubicBezTo>
                  <a:lnTo>
                    <a:pt x="97155" y="62865"/>
                  </a:lnTo>
                  <a:lnTo>
                    <a:pt x="78105" y="63818"/>
                  </a:lnTo>
                  <a:cubicBezTo>
                    <a:pt x="68580" y="63818"/>
                    <a:pt x="59055" y="64770"/>
                    <a:pt x="49530" y="66675"/>
                  </a:cubicBezTo>
                  <a:cubicBezTo>
                    <a:pt x="40005" y="68580"/>
                    <a:pt x="32385" y="70485"/>
                    <a:pt x="24765" y="74295"/>
                  </a:cubicBezTo>
                  <a:cubicBezTo>
                    <a:pt x="17145" y="78105"/>
                    <a:pt x="11430" y="82868"/>
                    <a:pt x="6668" y="89535"/>
                  </a:cubicBezTo>
                  <a:cubicBezTo>
                    <a:pt x="1905" y="96203"/>
                    <a:pt x="0" y="104775"/>
                    <a:pt x="0" y="114300"/>
                  </a:cubicBezTo>
                  <a:cubicBezTo>
                    <a:pt x="0" y="121920"/>
                    <a:pt x="952" y="128588"/>
                    <a:pt x="3810" y="134303"/>
                  </a:cubicBezTo>
                  <a:cubicBezTo>
                    <a:pt x="6668" y="140018"/>
                    <a:pt x="10477" y="144780"/>
                    <a:pt x="14288" y="148590"/>
                  </a:cubicBezTo>
                  <a:cubicBezTo>
                    <a:pt x="19050" y="152400"/>
                    <a:pt x="23813" y="155258"/>
                    <a:pt x="29527" y="156210"/>
                  </a:cubicBezTo>
                  <a:cubicBezTo>
                    <a:pt x="35243" y="157163"/>
                    <a:pt x="41910" y="159068"/>
                    <a:pt x="48577" y="159068"/>
                  </a:cubicBezTo>
                  <a:cubicBezTo>
                    <a:pt x="60007" y="159068"/>
                    <a:pt x="69532" y="157163"/>
                    <a:pt x="77152" y="152400"/>
                  </a:cubicBezTo>
                  <a:cubicBezTo>
                    <a:pt x="84773" y="147638"/>
                    <a:pt x="91440" y="142875"/>
                    <a:pt x="97155" y="136208"/>
                  </a:cubicBezTo>
                  <a:lnTo>
                    <a:pt x="97155" y="155258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28913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2 Divider (Picture/Green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9346E88E-7A66-4E60-A9C9-52D80E2B1262}"/>
              </a:ext>
            </a:extLst>
          </p:cNvPr>
          <p:cNvSpPr/>
          <p:nvPr userDrawn="1"/>
        </p:nvSpPr>
        <p:spPr>
          <a:xfrm>
            <a:off x="0" y="-3739"/>
            <a:ext cx="12192000" cy="6865477"/>
          </a:xfrm>
          <a:prstGeom prst="rect">
            <a:avLst/>
          </a:prstGeom>
          <a:solidFill>
            <a:srgbClr val="61DFDF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58A0C7C-87A1-404D-B61C-17E9F5902AC6}"/>
              </a:ext>
            </a:extLst>
          </p:cNvPr>
          <p:cNvSpPr/>
          <p:nvPr userDrawn="1"/>
        </p:nvSpPr>
        <p:spPr>
          <a:xfrm>
            <a:off x="287339" y="816040"/>
            <a:ext cx="933385" cy="9333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>
                <a:solidFill>
                  <a:schemeClr val="tx2"/>
                </a:solidFill>
              </a:rPr>
              <a:t>XX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F272D90-0F3F-4B96-BA2D-9F9AEC08B5CD}"/>
              </a:ext>
            </a:extLst>
          </p:cNvPr>
          <p:cNvGrpSpPr/>
          <p:nvPr userDrawn="1"/>
        </p:nvGrpSpPr>
        <p:grpSpPr>
          <a:xfrm>
            <a:off x="10601983" y="286755"/>
            <a:ext cx="1297917" cy="302151"/>
            <a:chOff x="10601983" y="286755"/>
            <a:chExt cx="1297917" cy="302151"/>
          </a:xfrm>
          <a:solidFill>
            <a:schemeClr val="bg1"/>
          </a:solidFill>
        </p:grpSpPr>
        <p:sp>
          <p:nvSpPr>
            <p:cNvPr id="34" name="Freeform 5">
              <a:extLst>
                <a:ext uri="{FF2B5EF4-FFF2-40B4-BE49-F238E27FC236}">
                  <a16:creationId xmlns:a16="http://schemas.microsoft.com/office/drawing/2014/main" id="{F597634A-494B-4D6E-AC2F-E29EC922674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601983" y="296256"/>
              <a:ext cx="273646" cy="283148"/>
            </a:xfrm>
            <a:custGeom>
              <a:avLst/>
              <a:gdLst>
                <a:gd name="T0" fmla="*/ 205 w 467"/>
                <a:gd name="T1" fmla="*/ 280 h 480"/>
                <a:gd name="T2" fmla="*/ 205 w 467"/>
                <a:gd name="T3" fmla="*/ 280 h 480"/>
                <a:gd name="T4" fmla="*/ 274 w 467"/>
                <a:gd name="T5" fmla="*/ 114 h 480"/>
                <a:gd name="T6" fmla="*/ 275 w 467"/>
                <a:gd name="T7" fmla="*/ 114 h 480"/>
                <a:gd name="T8" fmla="*/ 311 w 467"/>
                <a:gd name="T9" fmla="*/ 280 h 480"/>
                <a:gd name="T10" fmla="*/ 205 w 467"/>
                <a:gd name="T11" fmla="*/ 280 h 480"/>
                <a:gd name="T12" fmla="*/ 205 w 467"/>
                <a:gd name="T13" fmla="*/ 280 h 480"/>
                <a:gd name="T14" fmla="*/ 353 w 467"/>
                <a:gd name="T15" fmla="*/ 480 h 480"/>
                <a:gd name="T16" fmla="*/ 353 w 467"/>
                <a:gd name="T17" fmla="*/ 480 h 480"/>
                <a:gd name="T18" fmla="*/ 467 w 467"/>
                <a:gd name="T19" fmla="*/ 480 h 480"/>
                <a:gd name="T20" fmla="*/ 356 w 467"/>
                <a:gd name="T21" fmla="*/ 0 h 480"/>
                <a:gd name="T22" fmla="*/ 226 w 467"/>
                <a:gd name="T23" fmla="*/ 0 h 480"/>
                <a:gd name="T24" fmla="*/ 0 w 467"/>
                <a:gd name="T25" fmla="*/ 480 h 480"/>
                <a:gd name="T26" fmla="*/ 121 w 467"/>
                <a:gd name="T27" fmla="*/ 480 h 480"/>
                <a:gd name="T28" fmla="*/ 160 w 467"/>
                <a:gd name="T29" fmla="*/ 386 h 480"/>
                <a:gd name="T30" fmla="*/ 333 w 467"/>
                <a:gd name="T31" fmla="*/ 386 h 480"/>
                <a:gd name="T32" fmla="*/ 353 w 467"/>
                <a:gd name="T33" fmla="*/ 48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7" h="480">
                  <a:moveTo>
                    <a:pt x="205" y="280"/>
                  </a:moveTo>
                  <a:lnTo>
                    <a:pt x="205" y="280"/>
                  </a:lnTo>
                  <a:lnTo>
                    <a:pt x="274" y="114"/>
                  </a:lnTo>
                  <a:lnTo>
                    <a:pt x="275" y="114"/>
                  </a:lnTo>
                  <a:lnTo>
                    <a:pt x="311" y="280"/>
                  </a:lnTo>
                  <a:lnTo>
                    <a:pt x="205" y="280"/>
                  </a:lnTo>
                  <a:lnTo>
                    <a:pt x="205" y="280"/>
                  </a:lnTo>
                  <a:close/>
                  <a:moveTo>
                    <a:pt x="353" y="480"/>
                  </a:moveTo>
                  <a:lnTo>
                    <a:pt x="353" y="480"/>
                  </a:lnTo>
                  <a:lnTo>
                    <a:pt x="467" y="480"/>
                  </a:lnTo>
                  <a:lnTo>
                    <a:pt x="356" y="0"/>
                  </a:lnTo>
                  <a:lnTo>
                    <a:pt x="226" y="0"/>
                  </a:lnTo>
                  <a:lnTo>
                    <a:pt x="0" y="480"/>
                  </a:lnTo>
                  <a:lnTo>
                    <a:pt x="121" y="480"/>
                  </a:lnTo>
                  <a:lnTo>
                    <a:pt x="160" y="386"/>
                  </a:lnTo>
                  <a:lnTo>
                    <a:pt x="333" y="386"/>
                  </a:lnTo>
                  <a:lnTo>
                    <a:pt x="353" y="48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6">
              <a:extLst>
                <a:ext uri="{FF2B5EF4-FFF2-40B4-BE49-F238E27FC236}">
                  <a16:creationId xmlns:a16="http://schemas.microsoft.com/office/drawing/2014/main" id="{97786E6C-77B1-45CE-B455-BC65C99AA11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875629" y="296256"/>
              <a:ext cx="241341" cy="283148"/>
            </a:xfrm>
            <a:custGeom>
              <a:avLst/>
              <a:gdLst>
                <a:gd name="T0" fmla="*/ 325 w 410"/>
                <a:gd name="T1" fmla="*/ 295 h 480"/>
                <a:gd name="T2" fmla="*/ 325 w 410"/>
                <a:gd name="T3" fmla="*/ 295 h 480"/>
                <a:gd name="T4" fmla="*/ 28 w 410"/>
                <a:gd name="T5" fmla="*/ 295 h 480"/>
                <a:gd name="T6" fmla="*/ 45 w 410"/>
                <a:gd name="T7" fmla="*/ 184 h 480"/>
                <a:gd name="T8" fmla="*/ 341 w 410"/>
                <a:gd name="T9" fmla="*/ 184 h 480"/>
                <a:gd name="T10" fmla="*/ 325 w 410"/>
                <a:gd name="T11" fmla="*/ 295 h 480"/>
                <a:gd name="T12" fmla="*/ 325 w 410"/>
                <a:gd name="T13" fmla="*/ 295 h 480"/>
                <a:gd name="T14" fmla="*/ 393 w 410"/>
                <a:gd name="T15" fmla="*/ 111 h 480"/>
                <a:gd name="T16" fmla="*/ 393 w 410"/>
                <a:gd name="T17" fmla="*/ 111 h 480"/>
                <a:gd name="T18" fmla="*/ 55 w 410"/>
                <a:gd name="T19" fmla="*/ 111 h 480"/>
                <a:gd name="T20" fmla="*/ 72 w 410"/>
                <a:gd name="T21" fmla="*/ 0 h 480"/>
                <a:gd name="T22" fmla="*/ 410 w 410"/>
                <a:gd name="T23" fmla="*/ 0 h 480"/>
                <a:gd name="T24" fmla="*/ 393 w 410"/>
                <a:gd name="T25" fmla="*/ 111 h 480"/>
                <a:gd name="T26" fmla="*/ 393 w 410"/>
                <a:gd name="T27" fmla="*/ 111 h 480"/>
                <a:gd name="T28" fmla="*/ 354 w 410"/>
                <a:gd name="T29" fmla="*/ 368 h 480"/>
                <a:gd name="T30" fmla="*/ 354 w 410"/>
                <a:gd name="T31" fmla="*/ 368 h 480"/>
                <a:gd name="T32" fmla="*/ 17 w 410"/>
                <a:gd name="T33" fmla="*/ 368 h 480"/>
                <a:gd name="T34" fmla="*/ 0 w 410"/>
                <a:gd name="T35" fmla="*/ 480 h 480"/>
                <a:gd name="T36" fmla="*/ 338 w 410"/>
                <a:gd name="T37" fmla="*/ 480 h 480"/>
                <a:gd name="T38" fmla="*/ 354 w 410"/>
                <a:gd name="T39" fmla="*/ 368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10" h="480">
                  <a:moveTo>
                    <a:pt x="325" y="295"/>
                  </a:moveTo>
                  <a:lnTo>
                    <a:pt x="325" y="295"/>
                  </a:lnTo>
                  <a:lnTo>
                    <a:pt x="28" y="295"/>
                  </a:lnTo>
                  <a:lnTo>
                    <a:pt x="45" y="184"/>
                  </a:lnTo>
                  <a:lnTo>
                    <a:pt x="341" y="184"/>
                  </a:lnTo>
                  <a:lnTo>
                    <a:pt x="325" y="295"/>
                  </a:lnTo>
                  <a:lnTo>
                    <a:pt x="325" y="295"/>
                  </a:lnTo>
                  <a:close/>
                  <a:moveTo>
                    <a:pt x="393" y="111"/>
                  </a:moveTo>
                  <a:lnTo>
                    <a:pt x="393" y="111"/>
                  </a:lnTo>
                  <a:lnTo>
                    <a:pt x="55" y="111"/>
                  </a:lnTo>
                  <a:lnTo>
                    <a:pt x="72" y="0"/>
                  </a:lnTo>
                  <a:lnTo>
                    <a:pt x="410" y="0"/>
                  </a:lnTo>
                  <a:lnTo>
                    <a:pt x="393" y="111"/>
                  </a:lnTo>
                  <a:lnTo>
                    <a:pt x="393" y="111"/>
                  </a:lnTo>
                  <a:close/>
                  <a:moveTo>
                    <a:pt x="354" y="368"/>
                  </a:moveTo>
                  <a:lnTo>
                    <a:pt x="354" y="368"/>
                  </a:lnTo>
                  <a:lnTo>
                    <a:pt x="17" y="368"/>
                  </a:lnTo>
                  <a:lnTo>
                    <a:pt x="0" y="480"/>
                  </a:lnTo>
                  <a:lnTo>
                    <a:pt x="338" y="480"/>
                  </a:lnTo>
                  <a:lnTo>
                    <a:pt x="354" y="36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7">
              <a:extLst>
                <a:ext uri="{FF2B5EF4-FFF2-40B4-BE49-F238E27FC236}">
                  <a16:creationId xmlns:a16="http://schemas.microsoft.com/office/drawing/2014/main" id="{53762890-251F-41E5-9F4D-B4F7E6EFC86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096065" y="290556"/>
              <a:ext cx="235639" cy="294550"/>
            </a:xfrm>
            <a:custGeom>
              <a:avLst/>
              <a:gdLst>
                <a:gd name="T0" fmla="*/ 351 w 400"/>
                <a:gd name="T1" fmla="*/ 366 h 499"/>
                <a:gd name="T2" fmla="*/ 351 w 400"/>
                <a:gd name="T3" fmla="*/ 366 h 499"/>
                <a:gd name="T4" fmla="*/ 247 w 400"/>
                <a:gd name="T5" fmla="*/ 384 h 499"/>
                <a:gd name="T6" fmla="*/ 124 w 400"/>
                <a:gd name="T7" fmla="*/ 255 h 499"/>
                <a:gd name="T8" fmla="*/ 271 w 400"/>
                <a:gd name="T9" fmla="*/ 115 h 499"/>
                <a:gd name="T10" fmla="*/ 377 w 400"/>
                <a:gd name="T11" fmla="*/ 155 h 499"/>
                <a:gd name="T12" fmla="*/ 400 w 400"/>
                <a:gd name="T13" fmla="*/ 40 h 499"/>
                <a:gd name="T14" fmla="*/ 262 w 400"/>
                <a:gd name="T15" fmla="*/ 0 h 499"/>
                <a:gd name="T16" fmla="*/ 5 w 400"/>
                <a:gd name="T17" fmla="*/ 260 h 499"/>
                <a:gd name="T18" fmla="*/ 227 w 400"/>
                <a:gd name="T19" fmla="*/ 499 h 499"/>
                <a:gd name="T20" fmla="*/ 334 w 400"/>
                <a:gd name="T21" fmla="*/ 482 h 499"/>
                <a:gd name="T22" fmla="*/ 351 w 400"/>
                <a:gd name="T23" fmla="*/ 366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00" h="499">
                  <a:moveTo>
                    <a:pt x="351" y="366"/>
                  </a:moveTo>
                  <a:lnTo>
                    <a:pt x="351" y="366"/>
                  </a:lnTo>
                  <a:cubicBezTo>
                    <a:pt x="319" y="381"/>
                    <a:pt x="271" y="384"/>
                    <a:pt x="247" y="384"/>
                  </a:cubicBezTo>
                  <a:cubicBezTo>
                    <a:pt x="171" y="384"/>
                    <a:pt x="121" y="332"/>
                    <a:pt x="124" y="255"/>
                  </a:cubicBezTo>
                  <a:cubicBezTo>
                    <a:pt x="126" y="174"/>
                    <a:pt x="188" y="115"/>
                    <a:pt x="271" y="115"/>
                  </a:cubicBezTo>
                  <a:cubicBezTo>
                    <a:pt x="311" y="115"/>
                    <a:pt x="346" y="128"/>
                    <a:pt x="377" y="155"/>
                  </a:cubicBezTo>
                  <a:lnTo>
                    <a:pt x="400" y="40"/>
                  </a:lnTo>
                  <a:cubicBezTo>
                    <a:pt x="352" y="12"/>
                    <a:pt x="312" y="0"/>
                    <a:pt x="262" y="0"/>
                  </a:cubicBezTo>
                  <a:cubicBezTo>
                    <a:pt x="124" y="0"/>
                    <a:pt x="10" y="115"/>
                    <a:pt x="5" y="260"/>
                  </a:cubicBezTo>
                  <a:cubicBezTo>
                    <a:pt x="0" y="400"/>
                    <a:pt x="92" y="499"/>
                    <a:pt x="227" y="499"/>
                  </a:cubicBezTo>
                  <a:cubicBezTo>
                    <a:pt x="251" y="499"/>
                    <a:pt x="302" y="496"/>
                    <a:pt x="334" y="482"/>
                  </a:cubicBezTo>
                  <a:lnTo>
                    <a:pt x="351" y="36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8">
              <a:extLst>
                <a:ext uri="{FF2B5EF4-FFF2-40B4-BE49-F238E27FC236}">
                  <a16:creationId xmlns:a16="http://schemas.microsoft.com/office/drawing/2014/main" id="{BE48F9D2-830C-4FF2-AD0B-FF7A4B75670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308901" y="286755"/>
              <a:ext cx="285048" cy="302151"/>
            </a:xfrm>
            <a:custGeom>
              <a:avLst/>
              <a:gdLst>
                <a:gd name="T0" fmla="*/ 355 w 484"/>
                <a:gd name="T1" fmla="*/ 274 h 514"/>
                <a:gd name="T2" fmla="*/ 355 w 484"/>
                <a:gd name="T3" fmla="*/ 274 h 514"/>
                <a:gd name="T4" fmla="*/ 281 w 484"/>
                <a:gd name="T5" fmla="*/ 117 h 514"/>
                <a:gd name="T6" fmla="*/ 134 w 484"/>
                <a:gd name="T7" fmla="*/ 241 h 514"/>
                <a:gd name="T8" fmla="*/ 208 w 484"/>
                <a:gd name="T9" fmla="*/ 398 h 514"/>
                <a:gd name="T10" fmla="*/ 355 w 484"/>
                <a:gd name="T11" fmla="*/ 274 h 514"/>
                <a:gd name="T12" fmla="*/ 355 w 484"/>
                <a:gd name="T13" fmla="*/ 274 h 514"/>
                <a:gd name="T14" fmla="*/ 276 w 484"/>
                <a:gd name="T15" fmla="*/ 9 h 514"/>
                <a:gd name="T16" fmla="*/ 276 w 484"/>
                <a:gd name="T17" fmla="*/ 9 h 514"/>
                <a:gd name="T18" fmla="*/ 470 w 484"/>
                <a:gd name="T19" fmla="*/ 263 h 514"/>
                <a:gd name="T20" fmla="*/ 208 w 484"/>
                <a:gd name="T21" fmla="*/ 504 h 514"/>
                <a:gd name="T22" fmla="*/ 14 w 484"/>
                <a:gd name="T23" fmla="*/ 251 h 514"/>
                <a:gd name="T24" fmla="*/ 276 w 484"/>
                <a:gd name="T25" fmla="*/ 9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84" h="514">
                  <a:moveTo>
                    <a:pt x="355" y="274"/>
                  </a:moveTo>
                  <a:lnTo>
                    <a:pt x="355" y="274"/>
                  </a:lnTo>
                  <a:cubicBezTo>
                    <a:pt x="373" y="193"/>
                    <a:pt x="343" y="130"/>
                    <a:pt x="281" y="117"/>
                  </a:cubicBezTo>
                  <a:cubicBezTo>
                    <a:pt x="214" y="104"/>
                    <a:pt x="152" y="155"/>
                    <a:pt x="134" y="241"/>
                  </a:cubicBezTo>
                  <a:cubicBezTo>
                    <a:pt x="117" y="322"/>
                    <a:pt x="147" y="385"/>
                    <a:pt x="208" y="398"/>
                  </a:cubicBezTo>
                  <a:cubicBezTo>
                    <a:pt x="276" y="412"/>
                    <a:pt x="337" y="360"/>
                    <a:pt x="355" y="274"/>
                  </a:cubicBezTo>
                  <a:lnTo>
                    <a:pt x="355" y="274"/>
                  </a:lnTo>
                  <a:close/>
                  <a:moveTo>
                    <a:pt x="276" y="9"/>
                  </a:moveTo>
                  <a:lnTo>
                    <a:pt x="276" y="9"/>
                  </a:lnTo>
                  <a:cubicBezTo>
                    <a:pt x="404" y="18"/>
                    <a:pt x="484" y="123"/>
                    <a:pt x="470" y="263"/>
                  </a:cubicBezTo>
                  <a:cubicBezTo>
                    <a:pt x="455" y="407"/>
                    <a:pt x="339" y="514"/>
                    <a:pt x="208" y="504"/>
                  </a:cubicBezTo>
                  <a:cubicBezTo>
                    <a:pt x="79" y="495"/>
                    <a:pt x="0" y="391"/>
                    <a:pt x="14" y="251"/>
                  </a:cubicBezTo>
                  <a:cubicBezTo>
                    <a:pt x="29" y="107"/>
                    <a:pt x="145" y="0"/>
                    <a:pt x="276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9">
              <a:extLst>
                <a:ext uri="{FF2B5EF4-FFF2-40B4-BE49-F238E27FC236}">
                  <a16:creationId xmlns:a16="http://schemas.microsoft.com/office/drawing/2014/main" id="{AC44D111-C99A-4DC3-93F8-9A927FBA4F6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565444" y="296256"/>
              <a:ext cx="334456" cy="283148"/>
            </a:xfrm>
            <a:custGeom>
              <a:avLst/>
              <a:gdLst>
                <a:gd name="T0" fmla="*/ 569 w 569"/>
                <a:gd name="T1" fmla="*/ 481 h 481"/>
                <a:gd name="T2" fmla="*/ 569 w 569"/>
                <a:gd name="T3" fmla="*/ 481 h 481"/>
                <a:gd name="T4" fmla="*/ 560 w 569"/>
                <a:gd name="T5" fmla="*/ 0 h 481"/>
                <a:gd name="T6" fmla="*/ 452 w 569"/>
                <a:gd name="T7" fmla="*/ 0 h 481"/>
                <a:gd name="T8" fmla="*/ 313 w 569"/>
                <a:gd name="T9" fmla="*/ 271 h 481"/>
                <a:gd name="T10" fmla="*/ 257 w 569"/>
                <a:gd name="T11" fmla="*/ 0 h 481"/>
                <a:gd name="T12" fmla="*/ 149 w 569"/>
                <a:gd name="T13" fmla="*/ 0 h 481"/>
                <a:gd name="T14" fmla="*/ 0 w 569"/>
                <a:gd name="T15" fmla="*/ 481 h 481"/>
                <a:gd name="T16" fmla="*/ 119 w 569"/>
                <a:gd name="T17" fmla="*/ 481 h 481"/>
                <a:gd name="T18" fmla="*/ 200 w 569"/>
                <a:gd name="T19" fmla="*/ 199 h 481"/>
                <a:gd name="T20" fmla="*/ 251 w 569"/>
                <a:gd name="T21" fmla="*/ 481 h 481"/>
                <a:gd name="T22" fmla="*/ 312 w 569"/>
                <a:gd name="T23" fmla="*/ 481 h 481"/>
                <a:gd name="T24" fmla="*/ 453 w 569"/>
                <a:gd name="T25" fmla="*/ 200 h 481"/>
                <a:gd name="T26" fmla="*/ 451 w 569"/>
                <a:gd name="T27" fmla="*/ 481 h 481"/>
                <a:gd name="T28" fmla="*/ 569 w 569"/>
                <a:gd name="T29" fmla="*/ 481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69" h="481">
                  <a:moveTo>
                    <a:pt x="569" y="481"/>
                  </a:moveTo>
                  <a:lnTo>
                    <a:pt x="569" y="481"/>
                  </a:lnTo>
                  <a:lnTo>
                    <a:pt x="560" y="0"/>
                  </a:lnTo>
                  <a:lnTo>
                    <a:pt x="452" y="0"/>
                  </a:lnTo>
                  <a:lnTo>
                    <a:pt x="313" y="271"/>
                  </a:lnTo>
                  <a:lnTo>
                    <a:pt x="257" y="0"/>
                  </a:lnTo>
                  <a:lnTo>
                    <a:pt x="149" y="0"/>
                  </a:lnTo>
                  <a:lnTo>
                    <a:pt x="0" y="481"/>
                  </a:lnTo>
                  <a:lnTo>
                    <a:pt x="119" y="481"/>
                  </a:lnTo>
                  <a:lnTo>
                    <a:pt x="200" y="199"/>
                  </a:lnTo>
                  <a:lnTo>
                    <a:pt x="251" y="481"/>
                  </a:lnTo>
                  <a:lnTo>
                    <a:pt x="312" y="481"/>
                  </a:lnTo>
                  <a:lnTo>
                    <a:pt x="453" y="200"/>
                  </a:lnTo>
                  <a:lnTo>
                    <a:pt x="451" y="481"/>
                  </a:lnTo>
                  <a:lnTo>
                    <a:pt x="569" y="48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A9186C1-F5F8-4FAF-8BBD-A986EFC833C8}"/>
              </a:ext>
            </a:extLst>
          </p:cNvPr>
          <p:cNvGrpSpPr/>
          <p:nvPr userDrawn="1"/>
        </p:nvGrpSpPr>
        <p:grpSpPr>
          <a:xfrm>
            <a:off x="10788650" y="6413250"/>
            <a:ext cx="1111250" cy="225425"/>
            <a:chOff x="292100" y="6413250"/>
            <a:chExt cx="1111250" cy="225425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80D741E1-A4E4-4260-8522-E17A98018356}"/>
                </a:ext>
              </a:extLst>
            </p:cNvPr>
            <p:cNvSpPr/>
            <p:nvPr userDrawn="1"/>
          </p:nvSpPr>
          <p:spPr>
            <a:xfrm>
              <a:off x="292100" y="6413250"/>
              <a:ext cx="225425" cy="225425"/>
            </a:xfrm>
            <a:custGeom>
              <a:avLst/>
              <a:gdLst>
                <a:gd name="connsiteX0" fmla="*/ 329565 w 342900"/>
                <a:gd name="connsiteY0" fmla="*/ 104775 h 342900"/>
                <a:gd name="connsiteX1" fmla="*/ 292418 w 342900"/>
                <a:gd name="connsiteY1" fmla="*/ 50483 h 342900"/>
                <a:gd name="connsiteX2" fmla="*/ 238125 w 342900"/>
                <a:gd name="connsiteY2" fmla="*/ 13335 h 342900"/>
                <a:gd name="connsiteX3" fmla="*/ 171450 w 342900"/>
                <a:gd name="connsiteY3" fmla="*/ 0 h 342900"/>
                <a:gd name="connsiteX4" fmla="*/ 104775 w 342900"/>
                <a:gd name="connsiteY4" fmla="*/ 13335 h 342900"/>
                <a:gd name="connsiteX5" fmla="*/ 50483 w 342900"/>
                <a:gd name="connsiteY5" fmla="*/ 50483 h 342900"/>
                <a:gd name="connsiteX6" fmla="*/ 13335 w 342900"/>
                <a:gd name="connsiteY6" fmla="*/ 104775 h 342900"/>
                <a:gd name="connsiteX7" fmla="*/ 0 w 342900"/>
                <a:gd name="connsiteY7" fmla="*/ 171450 h 342900"/>
                <a:gd name="connsiteX8" fmla="*/ 13335 w 342900"/>
                <a:gd name="connsiteY8" fmla="*/ 238125 h 342900"/>
                <a:gd name="connsiteX9" fmla="*/ 50483 w 342900"/>
                <a:gd name="connsiteY9" fmla="*/ 292418 h 342900"/>
                <a:gd name="connsiteX10" fmla="*/ 104775 w 342900"/>
                <a:gd name="connsiteY10" fmla="*/ 329565 h 342900"/>
                <a:gd name="connsiteX11" fmla="*/ 171450 w 342900"/>
                <a:gd name="connsiteY11" fmla="*/ 342900 h 342900"/>
                <a:gd name="connsiteX12" fmla="*/ 171450 w 342900"/>
                <a:gd name="connsiteY12" fmla="*/ 308610 h 342900"/>
                <a:gd name="connsiteX13" fmla="*/ 74295 w 342900"/>
                <a:gd name="connsiteY13" fmla="*/ 268605 h 342900"/>
                <a:gd name="connsiteX14" fmla="*/ 35243 w 342900"/>
                <a:gd name="connsiteY14" fmla="*/ 188595 h 342900"/>
                <a:gd name="connsiteX15" fmla="*/ 180975 w 342900"/>
                <a:gd name="connsiteY15" fmla="*/ 188595 h 342900"/>
                <a:gd name="connsiteX16" fmla="*/ 141923 w 342900"/>
                <a:gd name="connsiteY16" fmla="*/ 227648 h 342900"/>
                <a:gd name="connsiteX17" fmla="*/ 165735 w 342900"/>
                <a:gd name="connsiteY17" fmla="*/ 251460 h 342900"/>
                <a:gd name="connsiteX18" fmla="*/ 246698 w 342900"/>
                <a:gd name="connsiteY18" fmla="*/ 170498 h 342900"/>
                <a:gd name="connsiteX19" fmla="*/ 165735 w 342900"/>
                <a:gd name="connsiteY19" fmla="*/ 89535 h 342900"/>
                <a:gd name="connsiteX20" fmla="*/ 141923 w 342900"/>
                <a:gd name="connsiteY20" fmla="*/ 113348 h 342900"/>
                <a:gd name="connsiteX21" fmla="*/ 180975 w 342900"/>
                <a:gd name="connsiteY21" fmla="*/ 152400 h 342900"/>
                <a:gd name="connsiteX22" fmla="*/ 35243 w 342900"/>
                <a:gd name="connsiteY22" fmla="*/ 152400 h 342900"/>
                <a:gd name="connsiteX23" fmla="*/ 74295 w 342900"/>
                <a:gd name="connsiteY23" fmla="*/ 72390 h 342900"/>
                <a:gd name="connsiteX24" fmla="*/ 171450 w 342900"/>
                <a:gd name="connsiteY24" fmla="*/ 32385 h 342900"/>
                <a:gd name="connsiteX25" fmla="*/ 268605 w 342900"/>
                <a:gd name="connsiteY25" fmla="*/ 72390 h 342900"/>
                <a:gd name="connsiteX26" fmla="*/ 308610 w 342900"/>
                <a:gd name="connsiteY26" fmla="*/ 169545 h 342900"/>
                <a:gd name="connsiteX27" fmla="*/ 342900 w 342900"/>
                <a:gd name="connsiteY27" fmla="*/ 169545 h 342900"/>
                <a:gd name="connsiteX28" fmla="*/ 329565 w 342900"/>
                <a:gd name="connsiteY28" fmla="*/ 104775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42900" h="342900">
                  <a:moveTo>
                    <a:pt x="329565" y="104775"/>
                  </a:moveTo>
                  <a:cubicBezTo>
                    <a:pt x="320993" y="84773"/>
                    <a:pt x="308610" y="65723"/>
                    <a:pt x="292418" y="50483"/>
                  </a:cubicBezTo>
                  <a:cubicBezTo>
                    <a:pt x="276225" y="34290"/>
                    <a:pt x="258128" y="21908"/>
                    <a:pt x="238125" y="13335"/>
                  </a:cubicBezTo>
                  <a:cubicBezTo>
                    <a:pt x="217170" y="4763"/>
                    <a:pt x="194310" y="0"/>
                    <a:pt x="171450" y="0"/>
                  </a:cubicBezTo>
                  <a:cubicBezTo>
                    <a:pt x="148590" y="0"/>
                    <a:pt x="125730" y="4763"/>
                    <a:pt x="104775" y="13335"/>
                  </a:cubicBezTo>
                  <a:cubicBezTo>
                    <a:pt x="83820" y="21908"/>
                    <a:pt x="65723" y="34290"/>
                    <a:pt x="50483" y="50483"/>
                  </a:cubicBezTo>
                  <a:cubicBezTo>
                    <a:pt x="34290" y="66675"/>
                    <a:pt x="21908" y="84773"/>
                    <a:pt x="13335" y="104775"/>
                  </a:cubicBezTo>
                  <a:cubicBezTo>
                    <a:pt x="4763" y="125730"/>
                    <a:pt x="0" y="148590"/>
                    <a:pt x="0" y="171450"/>
                  </a:cubicBezTo>
                  <a:cubicBezTo>
                    <a:pt x="0" y="194310"/>
                    <a:pt x="4763" y="217170"/>
                    <a:pt x="13335" y="238125"/>
                  </a:cubicBezTo>
                  <a:cubicBezTo>
                    <a:pt x="21908" y="258128"/>
                    <a:pt x="34290" y="277178"/>
                    <a:pt x="50483" y="292418"/>
                  </a:cubicBezTo>
                  <a:cubicBezTo>
                    <a:pt x="66675" y="308610"/>
                    <a:pt x="84773" y="320993"/>
                    <a:pt x="104775" y="329565"/>
                  </a:cubicBezTo>
                  <a:cubicBezTo>
                    <a:pt x="125730" y="338138"/>
                    <a:pt x="148590" y="342900"/>
                    <a:pt x="171450" y="342900"/>
                  </a:cubicBezTo>
                  <a:lnTo>
                    <a:pt x="171450" y="308610"/>
                  </a:lnTo>
                  <a:cubicBezTo>
                    <a:pt x="135255" y="308610"/>
                    <a:pt x="100013" y="294323"/>
                    <a:pt x="74295" y="268605"/>
                  </a:cubicBezTo>
                  <a:cubicBezTo>
                    <a:pt x="52388" y="246698"/>
                    <a:pt x="39053" y="219075"/>
                    <a:pt x="35243" y="188595"/>
                  </a:cubicBezTo>
                  <a:lnTo>
                    <a:pt x="180975" y="188595"/>
                  </a:lnTo>
                  <a:lnTo>
                    <a:pt x="141923" y="227648"/>
                  </a:lnTo>
                  <a:lnTo>
                    <a:pt x="165735" y="251460"/>
                  </a:lnTo>
                  <a:lnTo>
                    <a:pt x="246698" y="170498"/>
                  </a:lnTo>
                  <a:lnTo>
                    <a:pt x="165735" y="89535"/>
                  </a:lnTo>
                  <a:lnTo>
                    <a:pt x="141923" y="113348"/>
                  </a:lnTo>
                  <a:lnTo>
                    <a:pt x="180975" y="152400"/>
                  </a:lnTo>
                  <a:lnTo>
                    <a:pt x="35243" y="152400"/>
                  </a:lnTo>
                  <a:cubicBezTo>
                    <a:pt x="39053" y="121920"/>
                    <a:pt x="52388" y="94298"/>
                    <a:pt x="74295" y="72390"/>
                  </a:cubicBezTo>
                  <a:cubicBezTo>
                    <a:pt x="100013" y="46673"/>
                    <a:pt x="134303" y="32385"/>
                    <a:pt x="171450" y="32385"/>
                  </a:cubicBezTo>
                  <a:cubicBezTo>
                    <a:pt x="207645" y="32385"/>
                    <a:pt x="242888" y="46673"/>
                    <a:pt x="268605" y="72390"/>
                  </a:cubicBezTo>
                  <a:cubicBezTo>
                    <a:pt x="294323" y="98108"/>
                    <a:pt x="308610" y="132398"/>
                    <a:pt x="308610" y="169545"/>
                  </a:cubicBezTo>
                  <a:lnTo>
                    <a:pt x="342900" y="169545"/>
                  </a:lnTo>
                  <a:cubicBezTo>
                    <a:pt x="342900" y="148590"/>
                    <a:pt x="338138" y="125730"/>
                    <a:pt x="329565" y="104775"/>
                  </a:cubicBezTo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052E6C1-ECC0-4750-B5DD-AC1C2D6307A5}"/>
                </a:ext>
              </a:extLst>
            </p:cNvPr>
            <p:cNvSpPr/>
            <p:nvPr userDrawn="1"/>
          </p:nvSpPr>
          <p:spPr>
            <a:xfrm>
              <a:off x="590579" y="6484379"/>
              <a:ext cx="812771" cy="84028"/>
            </a:xfrm>
            <a:custGeom>
              <a:avLst/>
              <a:gdLst>
                <a:gd name="connsiteX0" fmla="*/ 1329690 w 1547812"/>
                <a:gd name="connsiteY0" fmla="*/ 155258 h 160020"/>
                <a:gd name="connsiteX1" fmla="*/ 1369695 w 1547812"/>
                <a:gd name="connsiteY1" fmla="*/ 155258 h 160020"/>
                <a:gd name="connsiteX2" fmla="*/ 1369695 w 1547812"/>
                <a:gd name="connsiteY2" fmla="*/ 65723 h 160020"/>
                <a:gd name="connsiteX3" fmla="*/ 1372553 w 1547812"/>
                <a:gd name="connsiteY3" fmla="*/ 53340 h 160020"/>
                <a:gd name="connsiteX4" fmla="*/ 1379220 w 1547812"/>
                <a:gd name="connsiteY4" fmla="*/ 43815 h 160020"/>
                <a:gd name="connsiteX5" fmla="*/ 1388745 w 1547812"/>
                <a:gd name="connsiteY5" fmla="*/ 37147 h 160020"/>
                <a:gd name="connsiteX6" fmla="*/ 1400175 w 1547812"/>
                <a:gd name="connsiteY6" fmla="*/ 35243 h 160020"/>
                <a:gd name="connsiteX7" fmla="*/ 1407795 w 1547812"/>
                <a:gd name="connsiteY7" fmla="*/ 36195 h 160020"/>
                <a:gd name="connsiteX8" fmla="*/ 1413510 w 1547812"/>
                <a:gd name="connsiteY8" fmla="*/ 40005 h 160020"/>
                <a:gd name="connsiteX9" fmla="*/ 1417320 w 1547812"/>
                <a:gd name="connsiteY9" fmla="*/ 47625 h 160020"/>
                <a:gd name="connsiteX10" fmla="*/ 1419225 w 1547812"/>
                <a:gd name="connsiteY10" fmla="*/ 60960 h 160020"/>
                <a:gd name="connsiteX11" fmla="*/ 1419225 w 1547812"/>
                <a:gd name="connsiteY11" fmla="*/ 155258 h 160020"/>
                <a:gd name="connsiteX12" fmla="*/ 1459230 w 1547812"/>
                <a:gd name="connsiteY12" fmla="*/ 155258 h 160020"/>
                <a:gd name="connsiteX13" fmla="*/ 1459230 w 1547812"/>
                <a:gd name="connsiteY13" fmla="*/ 63818 h 160020"/>
                <a:gd name="connsiteX14" fmla="*/ 1462088 w 1547812"/>
                <a:gd name="connsiteY14" fmla="*/ 53340 h 160020"/>
                <a:gd name="connsiteX15" fmla="*/ 1468755 w 1547812"/>
                <a:gd name="connsiteY15" fmla="*/ 43815 h 160020"/>
                <a:gd name="connsiteX16" fmla="*/ 1478280 w 1547812"/>
                <a:gd name="connsiteY16" fmla="*/ 37147 h 160020"/>
                <a:gd name="connsiteX17" fmla="*/ 1489710 w 1547812"/>
                <a:gd name="connsiteY17" fmla="*/ 35243 h 160020"/>
                <a:gd name="connsiteX18" fmla="*/ 1497330 w 1547812"/>
                <a:gd name="connsiteY18" fmla="*/ 36195 h 160020"/>
                <a:gd name="connsiteX19" fmla="*/ 1503045 w 1547812"/>
                <a:gd name="connsiteY19" fmla="*/ 40005 h 160020"/>
                <a:gd name="connsiteX20" fmla="*/ 1506855 w 1547812"/>
                <a:gd name="connsiteY20" fmla="*/ 47625 h 160020"/>
                <a:gd name="connsiteX21" fmla="*/ 1507808 w 1547812"/>
                <a:gd name="connsiteY21" fmla="*/ 60960 h 160020"/>
                <a:gd name="connsiteX22" fmla="*/ 1507808 w 1547812"/>
                <a:gd name="connsiteY22" fmla="*/ 155258 h 160020"/>
                <a:gd name="connsiteX23" fmla="*/ 1547813 w 1547812"/>
                <a:gd name="connsiteY23" fmla="*/ 155258 h 160020"/>
                <a:gd name="connsiteX24" fmla="*/ 1547813 w 1547812"/>
                <a:gd name="connsiteY24" fmla="*/ 55245 h 160020"/>
                <a:gd name="connsiteX25" fmla="*/ 1536383 w 1547812"/>
                <a:gd name="connsiteY25" fmla="*/ 14288 h 160020"/>
                <a:gd name="connsiteX26" fmla="*/ 1502093 w 1547812"/>
                <a:gd name="connsiteY26" fmla="*/ 1905 h 160020"/>
                <a:gd name="connsiteX27" fmla="*/ 1477328 w 1547812"/>
                <a:gd name="connsiteY27" fmla="*/ 7620 h 160020"/>
                <a:gd name="connsiteX28" fmla="*/ 1455420 w 1547812"/>
                <a:gd name="connsiteY28" fmla="*/ 27623 h 160020"/>
                <a:gd name="connsiteX29" fmla="*/ 1441133 w 1547812"/>
                <a:gd name="connsiteY29" fmla="*/ 8573 h 160020"/>
                <a:gd name="connsiteX30" fmla="*/ 1414463 w 1547812"/>
                <a:gd name="connsiteY30" fmla="*/ 1905 h 160020"/>
                <a:gd name="connsiteX31" fmla="*/ 1390650 w 1547812"/>
                <a:gd name="connsiteY31" fmla="*/ 7620 h 160020"/>
                <a:gd name="connsiteX32" fmla="*/ 1371600 w 1547812"/>
                <a:gd name="connsiteY32" fmla="*/ 25718 h 160020"/>
                <a:gd name="connsiteX33" fmla="*/ 1371600 w 1547812"/>
                <a:gd name="connsiteY33" fmla="*/ 5715 h 160020"/>
                <a:gd name="connsiteX34" fmla="*/ 1332548 w 1547812"/>
                <a:gd name="connsiteY34" fmla="*/ 5715 h 160020"/>
                <a:gd name="connsiteX35" fmla="*/ 1332548 w 1547812"/>
                <a:gd name="connsiteY35" fmla="*/ 155258 h 160020"/>
                <a:gd name="connsiteX36" fmla="*/ 1199198 w 1547812"/>
                <a:gd name="connsiteY36" fmla="*/ 116205 h 160020"/>
                <a:gd name="connsiteX37" fmla="*/ 1190625 w 1547812"/>
                <a:gd name="connsiteY37" fmla="*/ 80963 h 160020"/>
                <a:gd name="connsiteX38" fmla="*/ 1199198 w 1547812"/>
                <a:gd name="connsiteY38" fmla="*/ 45720 h 160020"/>
                <a:gd name="connsiteX39" fmla="*/ 1224915 w 1547812"/>
                <a:gd name="connsiteY39" fmla="*/ 33338 h 160020"/>
                <a:gd name="connsiteX40" fmla="*/ 1250633 w 1547812"/>
                <a:gd name="connsiteY40" fmla="*/ 45720 h 160020"/>
                <a:gd name="connsiteX41" fmla="*/ 1259205 w 1547812"/>
                <a:gd name="connsiteY41" fmla="*/ 80963 h 160020"/>
                <a:gd name="connsiteX42" fmla="*/ 1250633 w 1547812"/>
                <a:gd name="connsiteY42" fmla="*/ 116205 h 160020"/>
                <a:gd name="connsiteX43" fmla="*/ 1224915 w 1547812"/>
                <a:gd name="connsiteY43" fmla="*/ 128588 h 160020"/>
                <a:gd name="connsiteX44" fmla="*/ 1199198 w 1547812"/>
                <a:gd name="connsiteY44" fmla="*/ 116205 h 160020"/>
                <a:gd name="connsiteX45" fmla="*/ 1256348 w 1547812"/>
                <a:gd name="connsiteY45" fmla="*/ 154305 h 160020"/>
                <a:gd name="connsiteX46" fmla="*/ 1280160 w 1547812"/>
                <a:gd name="connsiteY46" fmla="*/ 138113 h 160020"/>
                <a:gd name="connsiteX47" fmla="*/ 1295400 w 1547812"/>
                <a:gd name="connsiteY47" fmla="*/ 113348 h 160020"/>
                <a:gd name="connsiteX48" fmla="*/ 1301115 w 1547812"/>
                <a:gd name="connsiteY48" fmla="*/ 80010 h 160020"/>
                <a:gd name="connsiteX49" fmla="*/ 1296353 w 1547812"/>
                <a:gd name="connsiteY49" fmla="*/ 46672 h 160020"/>
                <a:gd name="connsiteX50" fmla="*/ 1281113 w 1547812"/>
                <a:gd name="connsiteY50" fmla="*/ 21908 h 160020"/>
                <a:gd name="connsiteX51" fmla="*/ 1257300 w 1547812"/>
                <a:gd name="connsiteY51" fmla="*/ 6668 h 160020"/>
                <a:gd name="connsiteX52" fmla="*/ 1225868 w 1547812"/>
                <a:gd name="connsiteY52" fmla="*/ 953 h 160020"/>
                <a:gd name="connsiteX53" fmla="*/ 1194435 w 1547812"/>
                <a:gd name="connsiteY53" fmla="*/ 6668 h 160020"/>
                <a:gd name="connsiteX54" fmla="*/ 1170623 w 1547812"/>
                <a:gd name="connsiteY54" fmla="*/ 21908 h 160020"/>
                <a:gd name="connsiteX55" fmla="*/ 1155383 w 1547812"/>
                <a:gd name="connsiteY55" fmla="*/ 46672 h 160020"/>
                <a:gd name="connsiteX56" fmla="*/ 1149668 w 1547812"/>
                <a:gd name="connsiteY56" fmla="*/ 80010 h 160020"/>
                <a:gd name="connsiteX57" fmla="*/ 1169670 w 1547812"/>
                <a:gd name="connsiteY57" fmla="*/ 139065 h 160020"/>
                <a:gd name="connsiteX58" fmla="*/ 1225868 w 1547812"/>
                <a:gd name="connsiteY58" fmla="*/ 160020 h 160020"/>
                <a:gd name="connsiteX59" fmla="*/ 1256348 w 1547812"/>
                <a:gd name="connsiteY59" fmla="*/ 154305 h 160020"/>
                <a:gd name="connsiteX60" fmla="*/ 1086803 w 1547812"/>
                <a:gd name="connsiteY60" fmla="*/ 100965 h 160020"/>
                <a:gd name="connsiteX61" fmla="*/ 1079183 w 1547812"/>
                <a:gd name="connsiteY61" fmla="*/ 120968 h 160020"/>
                <a:gd name="connsiteX62" fmla="*/ 1061085 w 1547812"/>
                <a:gd name="connsiteY62" fmla="*/ 127635 h 160020"/>
                <a:gd name="connsiteX63" fmla="*/ 1045845 w 1547812"/>
                <a:gd name="connsiteY63" fmla="*/ 123825 h 160020"/>
                <a:gd name="connsiteX64" fmla="*/ 1036320 w 1547812"/>
                <a:gd name="connsiteY64" fmla="*/ 113348 h 160020"/>
                <a:gd name="connsiteX65" fmla="*/ 1031558 w 1547812"/>
                <a:gd name="connsiteY65" fmla="*/ 98108 h 160020"/>
                <a:gd name="connsiteX66" fmla="*/ 1029653 w 1547812"/>
                <a:gd name="connsiteY66" fmla="*/ 80010 h 160020"/>
                <a:gd name="connsiteX67" fmla="*/ 1031558 w 1547812"/>
                <a:gd name="connsiteY67" fmla="*/ 62865 h 160020"/>
                <a:gd name="connsiteX68" fmla="*/ 1036320 w 1547812"/>
                <a:gd name="connsiteY68" fmla="*/ 47625 h 160020"/>
                <a:gd name="connsiteX69" fmla="*/ 1045845 w 1547812"/>
                <a:gd name="connsiteY69" fmla="*/ 37147 h 160020"/>
                <a:gd name="connsiteX70" fmla="*/ 1061085 w 1547812"/>
                <a:gd name="connsiteY70" fmla="*/ 33338 h 160020"/>
                <a:gd name="connsiteX71" fmla="*/ 1079183 w 1547812"/>
                <a:gd name="connsiteY71" fmla="*/ 40005 h 160020"/>
                <a:gd name="connsiteX72" fmla="*/ 1085850 w 1547812"/>
                <a:gd name="connsiteY72" fmla="*/ 58103 h 160020"/>
                <a:gd name="connsiteX73" fmla="*/ 1125855 w 1547812"/>
                <a:gd name="connsiteY73" fmla="*/ 52388 h 160020"/>
                <a:gd name="connsiteX74" fmla="*/ 1120140 w 1547812"/>
                <a:gd name="connsiteY74" fmla="*/ 31433 h 160020"/>
                <a:gd name="connsiteX75" fmla="*/ 1107758 w 1547812"/>
                <a:gd name="connsiteY75" fmla="*/ 15240 h 160020"/>
                <a:gd name="connsiteX76" fmla="*/ 1088708 w 1547812"/>
                <a:gd name="connsiteY76" fmla="*/ 4763 h 160020"/>
                <a:gd name="connsiteX77" fmla="*/ 1062038 w 1547812"/>
                <a:gd name="connsiteY77" fmla="*/ 953 h 160020"/>
                <a:gd name="connsiteX78" fmla="*/ 1030605 w 1547812"/>
                <a:gd name="connsiteY78" fmla="*/ 6668 h 160020"/>
                <a:gd name="connsiteX79" fmla="*/ 1007745 w 1547812"/>
                <a:gd name="connsiteY79" fmla="*/ 22860 h 160020"/>
                <a:gd name="connsiteX80" fmla="*/ 993458 w 1547812"/>
                <a:gd name="connsiteY80" fmla="*/ 47625 h 160020"/>
                <a:gd name="connsiteX81" fmla="*/ 988695 w 1547812"/>
                <a:gd name="connsiteY81" fmla="*/ 80010 h 160020"/>
                <a:gd name="connsiteX82" fmla="*/ 992505 w 1547812"/>
                <a:gd name="connsiteY82" fmla="*/ 112395 h 160020"/>
                <a:gd name="connsiteX83" fmla="*/ 1005840 w 1547812"/>
                <a:gd name="connsiteY83" fmla="*/ 137160 h 160020"/>
                <a:gd name="connsiteX84" fmla="*/ 1028700 w 1547812"/>
                <a:gd name="connsiteY84" fmla="*/ 153353 h 160020"/>
                <a:gd name="connsiteX85" fmla="*/ 1061085 w 1547812"/>
                <a:gd name="connsiteY85" fmla="*/ 159068 h 160020"/>
                <a:gd name="connsiteX86" fmla="*/ 1109663 w 1547812"/>
                <a:gd name="connsiteY86" fmla="*/ 142875 h 160020"/>
                <a:gd name="connsiteX87" fmla="*/ 1127760 w 1547812"/>
                <a:gd name="connsiteY87" fmla="*/ 100013 h 160020"/>
                <a:gd name="connsiteX88" fmla="*/ 1086803 w 1547812"/>
                <a:gd name="connsiteY88" fmla="*/ 100013 h 160020"/>
                <a:gd name="connsiteX89" fmla="*/ 921068 w 1547812"/>
                <a:gd name="connsiteY89" fmla="*/ 155258 h 160020"/>
                <a:gd name="connsiteX90" fmla="*/ 962025 w 1547812"/>
                <a:gd name="connsiteY90" fmla="*/ 155258 h 160020"/>
                <a:gd name="connsiteX91" fmla="*/ 962025 w 1547812"/>
                <a:gd name="connsiteY91" fmla="*/ 109538 h 160020"/>
                <a:gd name="connsiteX92" fmla="*/ 921068 w 1547812"/>
                <a:gd name="connsiteY92" fmla="*/ 109538 h 160020"/>
                <a:gd name="connsiteX93" fmla="*/ 921068 w 1547812"/>
                <a:gd name="connsiteY93" fmla="*/ 155258 h 160020"/>
                <a:gd name="connsiteX94" fmla="*/ 671513 w 1547812"/>
                <a:gd name="connsiteY94" fmla="*/ 155258 h 160020"/>
                <a:gd name="connsiteX95" fmla="*/ 711518 w 1547812"/>
                <a:gd name="connsiteY95" fmla="*/ 155258 h 160020"/>
                <a:gd name="connsiteX96" fmla="*/ 711518 w 1547812"/>
                <a:gd name="connsiteY96" fmla="*/ 65723 h 160020"/>
                <a:gd name="connsiteX97" fmla="*/ 714375 w 1547812"/>
                <a:gd name="connsiteY97" fmla="*/ 53340 h 160020"/>
                <a:gd name="connsiteX98" fmla="*/ 721043 w 1547812"/>
                <a:gd name="connsiteY98" fmla="*/ 43815 h 160020"/>
                <a:gd name="connsiteX99" fmla="*/ 730568 w 1547812"/>
                <a:gd name="connsiteY99" fmla="*/ 37147 h 160020"/>
                <a:gd name="connsiteX100" fmla="*/ 741998 w 1547812"/>
                <a:gd name="connsiteY100" fmla="*/ 35243 h 160020"/>
                <a:gd name="connsiteX101" fmla="*/ 749618 w 1547812"/>
                <a:gd name="connsiteY101" fmla="*/ 36195 h 160020"/>
                <a:gd name="connsiteX102" fmla="*/ 755333 w 1547812"/>
                <a:gd name="connsiteY102" fmla="*/ 40005 h 160020"/>
                <a:gd name="connsiteX103" fmla="*/ 759143 w 1547812"/>
                <a:gd name="connsiteY103" fmla="*/ 47625 h 160020"/>
                <a:gd name="connsiteX104" fmla="*/ 761048 w 1547812"/>
                <a:gd name="connsiteY104" fmla="*/ 60960 h 160020"/>
                <a:gd name="connsiteX105" fmla="*/ 761048 w 1547812"/>
                <a:gd name="connsiteY105" fmla="*/ 155258 h 160020"/>
                <a:gd name="connsiteX106" fmla="*/ 801053 w 1547812"/>
                <a:gd name="connsiteY106" fmla="*/ 155258 h 160020"/>
                <a:gd name="connsiteX107" fmla="*/ 801053 w 1547812"/>
                <a:gd name="connsiteY107" fmla="*/ 63818 h 160020"/>
                <a:gd name="connsiteX108" fmla="*/ 803910 w 1547812"/>
                <a:gd name="connsiteY108" fmla="*/ 53340 h 160020"/>
                <a:gd name="connsiteX109" fmla="*/ 810578 w 1547812"/>
                <a:gd name="connsiteY109" fmla="*/ 43815 h 160020"/>
                <a:gd name="connsiteX110" fmla="*/ 820103 w 1547812"/>
                <a:gd name="connsiteY110" fmla="*/ 37147 h 160020"/>
                <a:gd name="connsiteX111" fmla="*/ 831533 w 1547812"/>
                <a:gd name="connsiteY111" fmla="*/ 35243 h 160020"/>
                <a:gd name="connsiteX112" fmla="*/ 839153 w 1547812"/>
                <a:gd name="connsiteY112" fmla="*/ 36195 h 160020"/>
                <a:gd name="connsiteX113" fmla="*/ 844868 w 1547812"/>
                <a:gd name="connsiteY113" fmla="*/ 40005 h 160020"/>
                <a:gd name="connsiteX114" fmla="*/ 848678 w 1547812"/>
                <a:gd name="connsiteY114" fmla="*/ 47625 h 160020"/>
                <a:gd name="connsiteX115" fmla="*/ 849630 w 1547812"/>
                <a:gd name="connsiteY115" fmla="*/ 60960 h 160020"/>
                <a:gd name="connsiteX116" fmla="*/ 849630 w 1547812"/>
                <a:gd name="connsiteY116" fmla="*/ 155258 h 160020"/>
                <a:gd name="connsiteX117" fmla="*/ 889635 w 1547812"/>
                <a:gd name="connsiteY117" fmla="*/ 155258 h 160020"/>
                <a:gd name="connsiteX118" fmla="*/ 889635 w 1547812"/>
                <a:gd name="connsiteY118" fmla="*/ 55245 h 160020"/>
                <a:gd name="connsiteX119" fmla="*/ 878205 w 1547812"/>
                <a:gd name="connsiteY119" fmla="*/ 14288 h 160020"/>
                <a:gd name="connsiteX120" fmla="*/ 843915 w 1547812"/>
                <a:gd name="connsiteY120" fmla="*/ 1905 h 160020"/>
                <a:gd name="connsiteX121" fmla="*/ 819150 w 1547812"/>
                <a:gd name="connsiteY121" fmla="*/ 7620 h 160020"/>
                <a:gd name="connsiteX122" fmla="*/ 797243 w 1547812"/>
                <a:gd name="connsiteY122" fmla="*/ 27623 h 160020"/>
                <a:gd name="connsiteX123" fmla="*/ 782955 w 1547812"/>
                <a:gd name="connsiteY123" fmla="*/ 8573 h 160020"/>
                <a:gd name="connsiteX124" fmla="*/ 756285 w 1547812"/>
                <a:gd name="connsiteY124" fmla="*/ 1905 h 160020"/>
                <a:gd name="connsiteX125" fmla="*/ 732473 w 1547812"/>
                <a:gd name="connsiteY125" fmla="*/ 7620 h 160020"/>
                <a:gd name="connsiteX126" fmla="*/ 713423 w 1547812"/>
                <a:gd name="connsiteY126" fmla="*/ 25718 h 160020"/>
                <a:gd name="connsiteX127" fmla="*/ 713423 w 1547812"/>
                <a:gd name="connsiteY127" fmla="*/ 5715 h 160020"/>
                <a:gd name="connsiteX128" fmla="*/ 674370 w 1547812"/>
                <a:gd name="connsiteY128" fmla="*/ 5715 h 160020"/>
                <a:gd name="connsiteX129" fmla="*/ 674370 w 1547812"/>
                <a:gd name="connsiteY129" fmla="*/ 155258 h 160020"/>
                <a:gd name="connsiteX130" fmla="*/ 541973 w 1547812"/>
                <a:gd name="connsiteY130" fmla="*/ 116205 h 160020"/>
                <a:gd name="connsiteX131" fmla="*/ 533400 w 1547812"/>
                <a:gd name="connsiteY131" fmla="*/ 80963 h 160020"/>
                <a:gd name="connsiteX132" fmla="*/ 541973 w 1547812"/>
                <a:gd name="connsiteY132" fmla="*/ 45720 h 160020"/>
                <a:gd name="connsiteX133" fmla="*/ 567690 w 1547812"/>
                <a:gd name="connsiteY133" fmla="*/ 33338 h 160020"/>
                <a:gd name="connsiteX134" fmla="*/ 593408 w 1547812"/>
                <a:gd name="connsiteY134" fmla="*/ 45720 h 160020"/>
                <a:gd name="connsiteX135" fmla="*/ 601980 w 1547812"/>
                <a:gd name="connsiteY135" fmla="*/ 80963 h 160020"/>
                <a:gd name="connsiteX136" fmla="*/ 593408 w 1547812"/>
                <a:gd name="connsiteY136" fmla="*/ 116205 h 160020"/>
                <a:gd name="connsiteX137" fmla="*/ 567690 w 1547812"/>
                <a:gd name="connsiteY137" fmla="*/ 128588 h 160020"/>
                <a:gd name="connsiteX138" fmla="*/ 541973 w 1547812"/>
                <a:gd name="connsiteY138" fmla="*/ 116205 h 160020"/>
                <a:gd name="connsiteX139" fmla="*/ 598170 w 1547812"/>
                <a:gd name="connsiteY139" fmla="*/ 154305 h 160020"/>
                <a:gd name="connsiteX140" fmla="*/ 621983 w 1547812"/>
                <a:gd name="connsiteY140" fmla="*/ 138113 h 160020"/>
                <a:gd name="connsiteX141" fmla="*/ 637223 w 1547812"/>
                <a:gd name="connsiteY141" fmla="*/ 113348 h 160020"/>
                <a:gd name="connsiteX142" fmla="*/ 642938 w 1547812"/>
                <a:gd name="connsiteY142" fmla="*/ 80010 h 160020"/>
                <a:gd name="connsiteX143" fmla="*/ 638175 w 1547812"/>
                <a:gd name="connsiteY143" fmla="*/ 46672 h 160020"/>
                <a:gd name="connsiteX144" fmla="*/ 622935 w 1547812"/>
                <a:gd name="connsiteY144" fmla="*/ 21908 h 160020"/>
                <a:gd name="connsiteX145" fmla="*/ 599123 w 1547812"/>
                <a:gd name="connsiteY145" fmla="*/ 6668 h 160020"/>
                <a:gd name="connsiteX146" fmla="*/ 567690 w 1547812"/>
                <a:gd name="connsiteY146" fmla="*/ 953 h 160020"/>
                <a:gd name="connsiteX147" fmla="*/ 536258 w 1547812"/>
                <a:gd name="connsiteY147" fmla="*/ 6668 h 160020"/>
                <a:gd name="connsiteX148" fmla="*/ 512445 w 1547812"/>
                <a:gd name="connsiteY148" fmla="*/ 21908 h 160020"/>
                <a:gd name="connsiteX149" fmla="*/ 497205 w 1547812"/>
                <a:gd name="connsiteY149" fmla="*/ 46672 h 160020"/>
                <a:gd name="connsiteX150" fmla="*/ 491490 w 1547812"/>
                <a:gd name="connsiteY150" fmla="*/ 80010 h 160020"/>
                <a:gd name="connsiteX151" fmla="*/ 511492 w 1547812"/>
                <a:gd name="connsiteY151" fmla="*/ 139065 h 160020"/>
                <a:gd name="connsiteX152" fmla="*/ 566738 w 1547812"/>
                <a:gd name="connsiteY152" fmla="*/ 160020 h 160020"/>
                <a:gd name="connsiteX153" fmla="*/ 598170 w 1547812"/>
                <a:gd name="connsiteY153" fmla="*/ 154305 h 160020"/>
                <a:gd name="connsiteX154" fmla="*/ 429578 w 1547812"/>
                <a:gd name="connsiteY154" fmla="*/ 100965 h 160020"/>
                <a:gd name="connsiteX155" fmla="*/ 421958 w 1547812"/>
                <a:gd name="connsiteY155" fmla="*/ 120968 h 160020"/>
                <a:gd name="connsiteX156" fmla="*/ 403860 w 1547812"/>
                <a:gd name="connsiteY156" fmla="*/ 127635 h 160020"/>
                <a:gd name="connsiteX157" fmla="*/ 388620 w 1547812"/>
                <a:gd name="connsiteY157" fmla="*/ 123825 h 160020"/>
                <a:gd name="connsiteX158" fmla="*/ 379095 w 1547812"/>
                <a:gd name="connsiteY158" fmla="*/ 113348 h 160020"/>
                <a:gd name="connsiteX159" fmla="*/ 374333 w 1547812"/>
                <a:gd name="connsiteY159" fmla="*/ 98108 h 160020"/>
                <a:gd name="connsiteX160" fmla="*/ 372428 w 1547812"/>
                <a:gd name="connsiteY160" fmla="*/ 80010 h 160020"/>
                <a:gd name="connsiteX161" fmla="*/ 374333 w 1547812"/>
                <a:gd name="connsiteY161" fmla="*/ 62865 h 160020"/>
                <a:gd name="connsiteX162" fmla="*/ 379095 w 1547812"/>
                <a:gd name="connsiteY162" fmla="*/ 47625 h 160020"/>
                <a:gd name="connsiteX163" fmla="*/ 388620 w 1547812"/>
                <a:gd name="connsiteY163" fmla="*/ 37147 h 160020"/>
                <a:gd name="connsiteX164" fmla="*/ 403860 w 1547812"/>
                <a:gd name="connsiteY164" fmla="*/ 33338 h 160020"/>
                <a:gd name="connsiteX165" fmla="*/ 421958 w 1547812"/>
                <a:gd name="connsiteY165" fmla="*/ 40005 h 160020"/>
                <a:gd name="connsiteX166" fmla="*/ 428625 w 1547812"/>
                <a:gd name="connsiteY166" fmla="*/ 58103 h 160020"/>
                <a:gd name="connsiteX167" fmla="*/ 468630 w 1547812"/>
                <a:gd name="connsiteY167" fmla="*/ 52388 h 160020"/>
                <a:gd name="connsiteX168" fmla="*/ 462915 w 1547812"/>
                <a:gd name="connsiteY168" fmla="*/ 31433 h 160020"/>
                <a:gd name="connsiteX169" fmla="*/ 450533 w 1547812"/>
                <a:gd name="connsiteY169" fmla="*/ 15240 h 160020"/>
                <a:gd name="connsiteX170" fmla="*/ 431483 w 1547812"/>
                <a:gd name="connsiteY170" fmla="*/ 4763 h 160020"/>
                <a:gd name="connsiteX171" fmla="*/ 404813 w 1547812"/>
                <a:gd name="connsiteY171" fmla="*/ 953 h 160020"/>
                <a:gd name="connsiteX172" fmla="*/ 373380 w 1547812"/>
                <a:gd name="connsiteY172" fmla="*/ 6668 h 160020"/>
                <a:gd name="connsiteX173" fmla="*/ 350520 w 1547812"/>
                <a:gd name="connsiteY173" fmla="*/ 22860 h 160020"/>
                <a:gd name="connsiteX174" fmla="*/ 336233 w 1547812"/>
                <a:gd name="connsiteY174" fmla="*/ 47625 h 160020"/>
                <a:gd name="connsiteX175" fmla="*/ 331470 w 1547812"/>
                <a:gd name="connsiteY175" fmla="*/ 80010 h 160020"/>
                <a:gd name="connsiteX176" fmla="*/ 336233 w 1547812"/>
                <a:gd name="connsiteY176" fmla="*/ 112395 h 160020"/>
                <a:gd name="connsiteX177" fmla="*/ 349567 w 1547812"/>
                <a:gd name="connsiteY177" fmla="*/ 137160 h 160020"/>
                <a:gd name="connsiteX178" fmla="*/ 372428 w 1547812"/>
                <a:gd name="connsiteY178" fmla="*/ 153353 h 160020"/>
                <a:gd name="connsiteX179" fmla="*/ 404813 w 1547812"/>
                <a:gd name="connsiteY179" fmla="*/ 159068 h 160020"/>
                <a:gd name="connsiteX180" fmla="*/ 453390 w 1547812"/>
                <a:gd name="connsiteY180" fmla="*/ 142875 h 160020"/>
                <a:gd name="connsiteX181" fmla="*/ 471488 w 1547812"/>
                <a:gd name="connsiteY181" fmla="*/ 100013 h 160020"/>
                <a:gd name="connsiteX182" fmla="*/ 429578 w 1547812"/>
                <a:gd name="connsiteY182" fmla="*/ 100013 h 160020"/>
                <a:gd name="connsiteX183" fmla="*/ 203835 w 1547812"/>
                <a:gd name="connsiteY183" fmla="*/ 63818 h 160020"/>
                <a:gd name="connsiteX184" fmla="*/ 206692 w 1547812"/>
                <a:gd name="connsiteY184" fmla="*/ 51435 h 160020"/>
                <a:gd name="connsiteX185" fmla="*/ 213360 w 1547812"/>
                <a:gd name="connsiteY185" fmla="*/ 40958 h 160020"/>
                <a:gd name="connsiteX186" fmla="*/ 223838 w 1547812"/>
                <a:gd name="connsiteY186" fmla="*/ 34290 h 160020"/>
                <a:gd name="connsiteX187" fmla="*/ 238125 w 1547812"/>
                <a:gd name="connsiteY187" fmla="*/ 31433 h 160020"/>
                <a:gd name="connsiteX188" fmla="*/ 261938 w 1547812"/>
                <a:gd name="connsiteY188" fmla="*/ 40005 h 160020"/>
                <a:gd name="connsiteX189" fmla="*/ 269558 w 1547812"/>
                <a:gd name="connsiteY189" fmla="*/ 63818 h 160020"/>
                <a:gd name="connsiteX190" fmla="*/ 203835 w 1547812"/>
                <a:gd name="connsiteY190" fmla="*/ 63818 h 160020"/>
                <a:gd name="connsiteX191" fmla="*/ 266700 w 1547812"/>
                <a:gd name="connsiteY191" fmla="*/ 108585 h 160020"/>
                <a:gd name="connsiteX192" fmla="*/ 239077 w 1547812"/>
                <a:gd name="connsiteY192" fmla="*/ 128588 h 160020"/>
                <a:gd name="connsiteX193" fmla="*/ 213360 w 1547812"/>
                <a:gd name="connsiteY193" fmla="*/ 118110 h 160020"/>
                <a:gd name="connsiteX194" fmla="*/ 203835 w 1547812"/>
                <a:gd name="connsiteY194" fmla="*/ 89535 h 160020"/>
                <a:gd name="connsiteX195" fmla="*/ 307658 w 1547812"/>
                <a:gd name="connsiteY195" fmla="*/ 89535 h 160020"/>
                <a:gd name="connsiteX196" fmla="*/ 307658 w 1547812"/>
                <a:gd name="connsiteY196" fmla="*/ 73343 h 160020"/>
                <a:gd name="connsiteX197" fmla="*/ 290513 w 1547812"/>
                <a:gd name="connsiteY197" fmla="*/ 20003 h 160020"/>
                <a:gd name="connsiteX198" fmla="*/ 239077 w 1547812"/>
                <a:gd name="connsiteY198" fmla="*/ 0 h 160020"/>
                <a:gd name="connsiteX199" fmla="*/ 208598 w 1547812"/>
                <a:gd name="connsiteY199" fmla="*/ 5715 h 160020"/>
                <a:gd name="connsiteX200" fmla="*/ 184785 w 1547812"/>
                <a:gd name="connsiteY200" fmla="*/ 20955 h 160020"/>
                <a:gd name="connsiteX201" fmla="*/ 169545 w 1547812"/>
                <a:gd name="connsiteY201" fmla="*/ 45720 h 160020"/>
                <a:gd name="connsiteX202" fmla="*/ 163830 w 1547812"/>
                <a:gd name="connsiteY202" fmla="*/ 79058 h 160020"/>
                <a:gd name="connsiteX203" fmla="*/ 182880 w 1547812"/>
                <a:gd name="connsiteY203" fmla="*/ 137160 h 160020"/>
                <a:gd name="connsiteX204" fmla="*/ 239077 w 1547812"/>
                <a:gd name="connsiteY204" fmla="*/ 158115 h 160020"/>
                <a:gd name="connsiteX205" fmla="*/ 285750 w 1547812"/>
                <a:gd name="connsiteY205" fmla="*/ 144780 h 160020"/>
                <a:gd name="connsiteX206" fmla="*/ 305753 w 1547812"/>
                <a:gd name="connsiteY206" fmla="*/ 106680 h 160020"/>
                <a:gd name="connsiteX207" fmla="*/ 266700 w 1547812"/>
                <a:gd name="connsiteY207" fmla="*/ 106680 h 160020"/>
                <a:gd name="connsiteX208" fmla="*/ 97155 w 1547812"/>
                <a:gd name="connsiteY208" fmla="*/ 96203 h 160020"/>
                <a:gd name="connsiteX209" fmla="*/ 93345 w 1547812"/>
                <a:gd name="connsiteY209" fmla="*/ 111443 h 160020"/>
                <a:gd name="connsiteX210" fmla="*/ 84773 w 1547812"/>
                <a:gd name="connsiteY210" fmla="*/ 121920 h 160020"/>
                <a:gd name="connsiteX211" fmla="*/ 60007 w 1547812"/>
                <a:gd name="connsiteY211" fmla="*/ 129540 h 160020"/>
                <a:gd name="connsiteX212" fmla="*/ 45720 w 1547812"/>
                <a:gd name="connsiteY212" fmla="*/ 124778 h 160020"/>
                <a:gd name="connsiteX213" fmla="*/ 40957 w 1547812"/>
                <a:gd name="connsiteY213" fmla="*/ 113348 h 160020"/>
                <a:gd name="connsiteX214" fmla="*/ 42863 w 1547812"/>
                <a:gd name="connsiteY214" fmla="*/ 104775 h 160020"/>
                <a:gd name="connsiteX215" fmla="*/ 48577 w 1547812"/>
                <a:gd name="connsiteY215" fmla="*/ 98108 h 160020"/>
                <a:gd name="connsiteX216" fmla="*/ 60007 w 1547812"/>
                <a:gd name="connsiteY216" fmla="*/ 93345 h 160020"/>
                <a:gd name="connsiteX217" fmla="*/ 80010 w 1547812"/>
                <a:gd name="connsiteY217" fmla="*/ 90488 h 160020"/>
                <a:gd name="connsiteX218" fmla="*/ 98107 w 1547812"/>
                <a:gd name="connsiteY218" fmla="*/ 89535 h 160020"/>
                <a:gd name="connsiteX219" fmla="*/ 98107 w 1547812"/>
                <a:gd name="connsiteY219" fmla="*/ 96203 h 160020"/>
                <a:gd name="connsiteX220" fmla="*/ 98107 w 1547812"/>
                <a:gd name="connsiteY220" fmla="*/ 155258 h 160020"/>
                <a:gd name="connsiteX221" fmla="*/ 136208 w 1547812"/>
                <a:gd name="connsiteY221" fmla="*/ 155258 h 160020"/>
                <a:gd name="connsiteX222" fmla="*/ 136208 w 1547812"/>
                <a:gd name="connsiteY222" fmla="*/ 60960 h 160020"/>
                <a:gd name="connsiteX223" fmla="*/ 133350 w 1547812"/>
                <a:gd name="connsiteY223" fmla="*/ 36195 h 160020"/>
                <a:gd name="connsiteX224" fmla="*/ 122873 w 1547812"/>
                <a:gd name="connsiteY224" fmla="*/ 17145 h 160020"/>
                <a:gd name="connsiteX225" fmla="*/ 103823 w 1547812"/>
                <a:gd name="connsiteY225" fmla="*/ 5715 h 160020"/>
                <a:gd name="connsiteX226" fmla="*/ 74295 w 1547812"/>
                <a:gd name="connsiteY226" fmla="*/ 1905 h 160020"/>
                <a:gd name="connsiteX227" fmla="*/ 29527 w 1547812"/>
                <a:gd name="connsiteY227" fmla="*/ 12383 h 160020"/>
                <a:gd name="connsiteX228" fmla="*/ 8573 w 1547812"/>
                <a:gd name="connsiteY228" fmla="*/ 46672 h 160020"/>
                <a:gd name="connsiteX229" fmla="*/ 44768 w 1547812"/>
                <a:gd name="connsiteY229" fmla="*/ 50483 h 160020"/>
                <a:gd name="connsiteX230" fmla="*/ 71438 w 1547812"/>
                <a:gd name="connsiteY230" fmla="*/ 32385 h 160020"/>
                <a:gd name="connsiteX231" fmla="*/ 89535 w 1547812"/>
                <a:gd name="connsiteY231" fmla="*/ 37147 h 160020"/>
                <a:gd name="connsiteX232" fmla="*/ 97155 w 1547812"/>
                <a:gd name="connsiteY232" fmla="*/ 56197 h 160020"/>
                <a:gd name="connsiteX233" fmla="*/ 97155 w 1547812"/>
                <a:gd name="connsiteY233" fmla="*/ 62865 h 160020"/>
                <a:gd name="connsiteX234" fmla="*/ 78105 w 1547812"/>
                <a:gd name="connsiteY234" fmla="*/ 63818 h 160020"/>
                <a:gd name="connsiteX235" fmla="*/ 49530 w 1547812"/>
                <a:gd name="connsiteY235" fmla="*/ 66675 h 160020"/>
                <a:gd name="connsiteX236" fmla="*/ 24765 w 1547812"/>
                <a:gd name="connsiteY236" fmla="*/ 74295 h 160020"/>
                <a:gd name="connsiteX237" fmla="*/ 6668 w 1547812"/>
                <a:gd name="connsiteY237" fmla="*/ 89535 h 160020"/>
                <a:gd name="connsiteX238" fmla="*/ 0 w 1547812"/>
                <a:gd name="connsiteY238" fmla="*/ 114300 h 160020"/>
                <a:gd name="connsiteX239" fmla="*/ 3810 w 1547812"/>
                <a:gd name="connsiteY239" fmla="*/ 134303 h 160020"/>
                <a:gd name="connsiteX240" fmla="*/ 14288 w 1547812"/>
                <a:gd name="connsiteY240" fmla="*/ 148590 h 160020"/>
                <a:gd name="connsiteX241" fmla="*/ 29527 w 1547812"/>
                <a:gd name="connsiteY241" fmla="*/ 156210 h 160020"/>
                <a:gd name="connsiteX242" fmla="*/ 48577 w 1547812"/>
                <a:gd name="connsiteY242" fmla="*/ 159068 h 160020"/>
                <a:gd name="connsiteX243" fmla="*/ 77152 w 1547812"/>
                <a:gd name="connsiteY243" fmla="*/ 152400 h 160020"/>
                <a:gd name="connsiteX244" fmla="*/ 97155 w 1547812"/>
                <a:gd name="connsiteY244" fmla="*/ 136208 h 160020"/>
                <a:gd name="connsiteX245" fmla="*/ 97155 w 1547812"/>
                <a:gd name="connsiteY245" fmla="*/ 155258 h 160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</a:cxnLst>
              <a:rect l="l" t="t" r="r" b="b"/>
              <a:pathLst>
                <a:path w="1547812" h="160020">
                  <a:moveTo>
                    <a:pt x="1329690" y="155258"/>
                  </a:moveTo>
                  <a:lnTo>
                    <a:pt x="1369695" y="155258"/>
                  </a:lnTo>
                  <a:lnTo>
                    <a:pt x="1369695" y="65723"/>
                  </a:lnTo>
                  <a:cubicBezTo>
                    <a:pt x="1369695" y="60960"/>
                    <a:pt x="1370648" y="57150"/>
                    <a:pt x="1372553" y="53340"/>
                  </a:cubicBezTo>
                  <a:cubicBezTo>
                    <a:pt x="1374458" y="49530"/>
                    <a:pt x="1376363" y="46672"/>
                    <a:pt x="1379220" y="43815"/>
                  </a:cubicBezTo>
                  <a:cubicBezTo>
                    <a:pt x="1382078" y="40958"/>
                    <a:pt x="1385888" y="38100"/>
                    <a:pt x="1388745" y="37147"/>
                  </a:cubicBezTo>
                  <a:cubicBezTo>
                    <a:pt x="1392555" y="36195"/>
                    <a:pt x="1395413" y="35243"/>
                    <a:pt x="1400175" y="35243"/>
                  </a:cubicBezTo>
                  <a:cubicBezTo>
                    <a:pt x="1403033" y="35243"/>
                    <a:pt x="1404938" y="35243"/>
                    <a:pt x="1407795" y="36195"/>
                  </a:cubicBezTo>
                  <a:cubicBezTo>
                    <a:pt x="1409700" y="37147"/>
                    <a:pt x="1411605" y="38100"/>
                    <a:pt x="1413510" y="40005"/>
                  </a:cubicBezTo>
                  <a:cubicBezTo>
                    <a:pt x="1415415" y="41910"/>
                    <a:pt x="1416368" y="44768"/>
                    <a:pt x="1417320" y="47625"/>
                  </a:cubicBezTo>
                  <a:cubicBezTo>
                    <a:pt x="1418273" y="51435"/>
                    <a:pt x="1419225" y="55245"/>
                    <a:pt x="1419225" y="60960"/>
                  </a:cubicBezTo>
                  <a:lnTo>
                    <a:pt x="1419225" y="155258"/>
                  </a:lnTo>
                  <a:lnTo>
                    <a:pt x="1459230" y="155258"/>
                  </a:lnTo>
                  <a:lnTo>
                    <a:pt x="1459230" y="63818"/>
                  </a:lnTo>
                  <a:cubicBezTo>
                    <a:pt x="1459230" y="60008"/>
                    <a:pt x="1460183" y="56197"/>
                    <a:pt x="1462088" y="53340"/>
                  </a:cubicBezTo>
                  <a:cubicBezTo>
                    <a:pt x="1463993" y="49530"/>
                    <a:pt x="1465898" y="46672"/>
                    <a:pt x="1468755" y="43815"/>
                  </a:cubicBezTo>
                  <a:cubicBezTo>
                    <a:pt x="1471613" y="40958"/>
                    <a:pt x="1475423" y="38100"/>
                    <a:pt x="1478280" y="37147"/>
                  </a:cubicBezTo>
                  <a:cubicBezTo>
                    <a:pt x="1481138" y="36195"/>
                    <a:pt x="1484948" y="35243"/>
                    <a:pt x="1489710" y="35243"/>
                  </a:cubicBezTo>
                  <a:cubicBezTo>
                    <a:pt x="1492568" y="35243"/>
                    <a:pt x="1494473" y="35243"/>
                    <a:pt x="1497330" y="36195"/>
                  </a:cubicBezTo>
                  <a:cubicBezTo>
                    <a:pt x="1499235" y="37147"/>
                    <a:pt x="1501140" y="38100"/>
                    <a:pt x="1503045" y="40005"/>
                  </a:cubicBezTo>
                  <a:cubicBezTo>
                    <a:pt x="1504950" y="41910"/>
                    <a:pt x="1505903" y="44768"/>
                    <a:pt x="1506855" y="47625"/>
                  </a:cubicBezTo>
                  <a:cubicBezTo>
                    <a:pt x="1507808" y="51435"/>
                    <a:pt x="1507808" y="55245"/>
                    <a:pt x="1507808" y="60960"/>
                  </a:cubicBezTo>
                  <a:lnTo>
                    <a:pt x="1507808" y="155258"/>
                  </a:lnTo>
                  <a:lnTo>
                    <a:pt x="1547813" y="155258"/>
                  </a:lnTo>
                  <a:lnTo>
                    <a:pt x="1547813" y="55245"/>
                  </a:lnTo>
                  <a:cubicBezTo>
                    <a:pt x="1547813" y="36195"/>
                    <a:pt x="1544003" y="22860"/>
                    <a:pt x="1536383" y="14288"/>
                  </a:cubicBezTo>
                  <a:cubicBezTo>
                    <a:pt x="1528763" y="5715"/>
                    <a:pt x="1517333" y="1905"/>
                    <a:pt x="1502093" y="1905"/>
                  </a:cubicBezTo>
                  <a:cubicBezTo>
                    <a:pt x="1492568" y="1905"/>
                    <a:pt x="1484948" y="3810"/>
                    <a:pt x="1477328" y="7620"/>
                  </a:cubicBezTo>
                  <a:cubicBezTo>
                    <a:pt x="1469708" y="11430"/>
                    <a:pt x="1462088" y="18098"/>
                    <a:pt x="1455420" y="27623"/>
                  </a:cubicBezTo>
                  <a:cubicBezTo>
                    <a:pt x="1452563" y="19050"/>
                    <a:pt x="1447800" y="12383"/>
                    <a:pt x="1441133" y="8573"/>
                  </a:cubicBezTo>
                  <a:cubicBezTo>
                    <a:pt x="1434465" y="4763"/>
                    <a:pt x="1425893" y="1905"/>
                    <a:pt x="1414463" y="1905"/>
                  </a:cubicBezTo>
                  <a:cubicBezTo>
                    <a:pt x="1405890" y="1905"/>
                    <a:pt x="1398270" y="3810"/>
                    <a:pt x="1390650" y="7620"/>
                  </a:cubicBezTo>
                  <a:cubicBezTo>
                    <a:pt x="1383030" y="11430"/>
                    <a:pt x="1376363" y="18098"/>
                    <a:pt x="1371600" y="25718"/>
                  </a:cubicBezTo>
                  <a:lnTo>
                    <a:pt x="1371600" y="5715"/>
                  </a:lnTo>
                  <a:lnTo>
                    <a:pt x="1332548" y="5715"/>
                  </a:lnTo>
                  <a:lnTo>
                    <a:pt x="1332548" y="155258"/>
                  </a:lnTo>
                  <a:close/>
                  <a:moveTo>
                    <a:pt x="1199198" y="116205"/>
                  </a:moveTo>
                  <a:cubicBezTo>
                    <a:pt x="1193483" y="108585"/>
                    <a:pt x="1190625" y="96203"/>
                    <a:pt x="1190625" y="80963"/>
                  </a:cubicBezTo>
                  <a:cubicBezTo>
                    <a:pt x="1190625" y="65723"/>
                    <a:pt x="1193483" y="54293"/>
                    <a:pt x="1199198" y="45720"/>
                  </a:cubicBezTo>
                  <a:cubicBezTo>
                    <a:pt x="1204913" y="37147"/>
                    <a:pt x="1213485" y="33338"/>
                    <a:pt x="1224915" y="33338"/>
                  </a:cubicBezTo>
                  <a:cubicBezTo>
                    <a:pt x="1236345" y="33338"/>
                    <a:pt x="1244918" y="37147"/>
                    <a:pt x="1250633" y="45720"/>
                  </a:cubicBezTo>
                  <a:cubicBezTo>
                    <a:pt x="1256348" y="54293"/>
                    <a:pt x="1259205" y="65723"/>
                    <a:pt x="1259205" y="80963"/>
                  </a:cubicBezTo>
                  <a:cubicBezTo>
                    <a:pt x="1259205" y="96203"/>
                    <a:pt x="1256348" y="107633"/>
                    <a:pt x="1250633" y="116205"/>
                  </a:cubicBezTo>
                  <a:cubicBezTo>
                    <a:pt x="1244918" y="124778"/>
                    <a:pt x="1236345" y="128588"/>
                    <a:pt x="1224915" y="128588"/>
                  </a:cubicBezTo>
                  <a:cubicBezTo>
                    <a:pt x="1213485" y="127635"/>
                    <a:pt x="1204913" y="123825"/>
                    <a:pt x="1199198" y="116205"/>
                  </a:cubicBezTo>
                  <a:moveTo>
                    <a:pt x="1256348" y="154305"/>
                  </a:moveTo>
                  <a:cubicBezTo>
                    <a:pt x="1265873" y="150495"/>
                    <a:pt x="1273493" y="145733"/>
                    <a:pt x="1280160" y="138113"/>
                  </a:cubicBezTo>
                  <a:cubicBezTo>
                    <a:pt x="1286828" y="131445"/>
                    <a:pt x="1291590" y="122873"/>
                    <a:pt x="1295400" y="113348"/>
                  </a:cubicBezTo>
                  <a:cubicBezTo>
                    <a:pt x="1299210" y="103823"/>
                    <a:pt x="1301115" y="92393"/>
                    <a:pt x="1301115" y="80010"/>
                  </a:cubicBezTo>
                  <a:cubicBezTo>
                    <a:pt x="1301115" y="67628"/>
                    <a:pt x="1299210" y="57150"/>
                    <a:pt x="1296353" y="46672"/>
                  </a:cubicBezTo>
                  <a:cubicBezTo>
                    <a:pt x="1293495" y="36195"/>
                    <a:pt x="1287780" y="28575"/>
                    <a:pt x="1281113" y="21908"/>
                  </a:cubicBezTo>
                  <a:cubicBezTo>
                    <a:pt x="1274445" y="15240"/>
                    <a:pt x="1266825" y="9525"/>
                    <a:pt x="1257300" y="6668"/>
                  </a:cubicBezTo>
                  <a:cubicBezTo>
                    <a:pt x="1247775" y="2858"/>
                    <a:pt x="1237298" y="953"/>
                    <a:pt x="1225868" y="953"/>
                  </a:cubicBezTo>
                  <a:cubicBezTo>
                    <a:pt x="1214438" y="953"/>
                    <a:pt x="1203960" y="2858"/>
                    <a:pt x="1194435" y="6668"/>
                  </a:cubicBezTo>
                  <a:cubicBezTo>
                    <a:pt x="1184910" y="10478"/>
                    <a:pt x="1177290" y="15240"/>
                    <a:pt x="1170623" y="21908"/>
                  </a:cubicBezTo>
                  <a:cubicBezTo>
                    <a:pt x="1163955" y="28575"/>
                    <a:pt x="1159193" y="37147"/>
                    <a:pt x="1155383" y="46672"/>
                  </a:cubicBezTo>
                  <a:cubicBezTo>
                    <a:pt x="1151573" y="56197"/>
                    <a:pt x="1149668" y="67628"/>
                    <a:pt x="1149668" y="80010"/>
                  </a:cubicBezTo>
                  <a:cubicBezTo>
                    <a:pt x="1149668" y="105728"/>
                    <a:pt x="1156335" y="124778"/>
                    <a:pt x="1169670" y="139065"/>
                  </a:cubicBezTo>
                  <a:cubicBezTo>
                    <a:pt x="1183005" y="152400"/>
                    <a:pt x="1201103" y="160020"/>
                    <a:pt x="1225868" y="160020"/>
                  </a:cubicBezTo>
                  <a:cubicBezTo>
                    <a:pt x="1236345" y="160020"/>
                    <a:pt x="1246823" y="158115"/>
                    <a:pt x="1256348" y="154305"/>
                  </a:cubicBezTo>
                  <a:moveTo>
                    <a:pt x="1086803" y="100965"/>
                  </a:moveTo>
                  <a:cubicBezTo>
                    <a:pt x="1085850" y="109538"/>
                    <a:pt x="1083945" y="116205"/>
                    <a:pt x="1079183" y="120968"/>
                  </a:cubicBezTo>
                  <a:cubicBezTo>
                    <a:pt x="1074420" y="125730"/>
                    <a:pt x="1068705" y="127635"/>
                    <a:pt x="1061085" y="127635"/>
                  </a:cubicBezTo>
                  <a:cubicBezTo>
                    <a:pt x="1055370" y="127635"/>
                    <a:pt x="1049655" y="126683"/>
                    <a:pt x="1045845" y="123825"/>
                  </a:cubicBezTo>
                  <a:cubicBezTo>
                    <a:pt x="1042035" y="120968"/>
                    <a:pt x="1038225" y="118110"/>
                    <a:pt x="1036320" y="113348"/>
                  </a:cubicBezTo>
                  <a:cubicBezTo>
                    <a:pt x="1034415" y="108585"/>
                    <a:pt x="1032510" y="103823"/>
                    <a:pt x="1031558" y="98108"/>
                  </a:cubicBezTo>
                  <a:cubicBezTo>
                    <a:pt x="1030605" y="92393"/>
                    <a:pt x="1029653" y="86678"/>
                    <a:pt x="1029653" y="80010"/>
                  </a:cubicBezTo>
                  <a:cubicBezTo>
                    <a:pt x="1029653" y="74295"/>
                    <a:pt x="1030605" y="67628"/>
                    <a:pt x="1031558" y="62865"/>
                  </a:cubicBezTo>
                  <a:cubicBezTo>
                    <a:pt x="1032510" y="57150"/>
                    <a:pt x="1034415" y="52388"/>
                    <a:pt x="1036320" y="47625"/>
                  </a:cubicBezTo>
                  <a:cubicBezTo>
                    <a:pt x="1038225" y="42863"/>
                    <a:pt x="1042035" y="40005"/>
                    <a:pt x="1045845" y="37147"/>
                  </a:cubicBezTo>
                  <a:cubicBezTo>
                    <a:pt x="1049655" y="34290"/>
                    <a:pt x="1054418" y="33338"/>
                    <a:pt x="1061085" y="33338"/>
                  </a:cubicBezTo>
                  <a:cubicBezTo>
                    <a:pt x="1069658" y="33338"/>
                    <a:pt x="1075373" y="35243"/>
                    <a:pt x="1079183" y="40005"/>
                  </a:cubicBezTo>
                  <a:cubicBezTo>
                    <a:pt x="1082993" y="44768"/>
                    <a:pt x="1084898" y="50483"/>
                    <a:pt x="1085850" y="58103"/>
                  </a:cubicBezTo>
                  <a:lnTo>
                    <a:pt x="1125855" y="52388"/>
                  </a:lnTo>
                  <a:cubicBezTo>
                    <a:pt x="1124903" y="44768"/>
                    <a:pt x="1122998" y="38100"/>
                    <a:pt x="1120140" y="31433"/>
                  </a:cubicBezTo>
                  <a:cubicBezTo>
                    <a:pt x="1117283" y="24765"/>
                    <a:pt x="1113473" y="20003"/>
                    <a:pt x="1107758" y="15240"/>
                  </a:cubicBezTo>
                  <a:cubicBezTo>
                    <a:pt x="1102995" y="10478"/>
                    <a:pt x="1096328" y="6668"/>
                    <a:pt x="1088708" y="4763"/>
                  </a:cubicBezTo>
                  <a:cubicBezTo>
                    <a:pt x="1081088" y="1905"/>
                    <a:pt x="1072515" y="953"/>
                    <a:pt x="1062038" y="953"/>
                  </a:cubicBezTo>
                  <a:cubicBezTo>
                    <a:pt x="1050608" y="953"/>
                    <a:pt x="1040130" y="2858"/>
                    <a:pt x="1030605" y="6668"/>
                  </a:cubicBezTo>
                  <a:cubicBezTo>
                    <a:pt x="1021080" y="10478"/>
                    <a:pt x="1013460" y="16193"/>
                    <a:pt x="1007745" y="22860"/>
                  </a:cubicBezTo>
                  <a:cubicBezTo>
                    <a:pt x="1001078" y="29528"/>
                    <a:pt x="996315" y="38100"/>
                    <a:pt x="993458" y="47625"/>
                  </a:cubicBezTo>
                  <a:cubicBezTo>
                    <a:pt x="990600" y="57150"/>
                    <a:pt x="988695" y="68580"/>
                    <a:pt x="988695" y="80010"/>
                  </a:cubicBezTo>
                  <a:cubicBezTo>
                    <a:pt x="988695" y="91440"/>
                    <a:pt x="989647" y="102870"/>
                    <a:pt x="992505" y="112395"/>
                  </a:cubicBezTo>
                  <a:cubicBezTo>
                    <a:pt x="995363" y="121920"/>
                    <a:pt x="1000125" y="130493"/>
                    <a:pt x="1005840" y="137160"/>
                  </a:cubicBezTo>
                  <a:cubicBezTo>
                    <a:pt x="1011555" y="143828"/>
                    <a:pt x="1019175" y="149543"/>
                    <a:pt x="1028700" y="153353"/>
                  </a:cubicBezTo>
                  <a:cubicBezTo>
                    <a:pt x="1038225" y="157163"/>
                    <a:pt x="1048703" y="159068"/>
                    <a:pt x="1061085" y="159068"/>
                  </a:cubicBezTo>
                  <a:cubicBezTo>
                    <a:pt x="1082993" y="159068"/>
                    <a:pt x="1099185" y="153353"/>
                    <a:pt x="1109663" y="142875"/>
                  </a:cubicBezTo>
                  <a:cubicBezTo>
                    <a:pt x="1120140" y="132398"/>
                    <a:pt x="1126808" y="118110"/>
                    <a:pt x="1127760" y="100013"/>
                  </a:cubicBezTo>
                  <a:lnTo>
                    <a:pt x="1086803" y="100013"/>
                  </a:lnTo>
                  <a:close/>
                  <a:moveTo>
                    <a:pt x="921068" y="155258"/>
                  </a:moveTo>
                  <a:lnTo>
                    <a:pt x="962025" y="155258"/>
                  </a:lnTo>
                  <a:lnTo>
                    <a:pt x="962025" y="109538"/>
                  </a:lnTo>
                  <a:lnTo>
                    <a:pt x="921068" y="109538"/>
                  </a:lnTo>
                  <a:lnTo>
                    <a:pt x="921068" y="155258"/>
                  </a:lnTo>
                  <a:close/>
                  <a:moveTo>
                    <a:pt x="671513" y="155258"/>
                  </a:moveTo>
                  <a:lnTo>
                    <a:pt x="711518" y="155258"/>
                  </a:lnTo>
                  <a:lnTo>
                    <a:pt x="711518" y="65723"/>
                  </a:lnTo>
                  <a:cubicBezTo>
                    <a:pt x="711518" y="60960"/>
                    <a:pt x="712470" y="57150"/>
                    <a:pt x="714375" y="53340"/>
                  </a:cubicBezTo>
                  <a:cubicBezTo>
                    <a:pt x="716280" y="49530"/>
                    <a:pt x="718185" y="46672"/>
                    <a:pt x="721043" y="43815"/>
                  </a:cubicBezTo>
                  <a:cubicBezTo>
                    <a:pt x="723900" y="40958"/>
                    <a:pt x="727710" y="38100"/>
                    <a:pt x="730568" y="37147"/>
                  </a:cubicBezTo>
                  <a:cubicBezTo>
                    <a:pt x="734378" y="36195"/>
                    <a:pt x="737235" y="35243"/>
                    <a:pt x="741998" y="35243"/>
                  </a:cubicBezTo>
                  <a:cubicBezTo>
                    <a:pt x="744855" y="35243"/>
                    <a:pt x="746760" y="35243"/>
                    <a:pt x="749618" y="36195"/>
                  </a:cubicBezTo>
                  <a:cubicBezTo>
                    <a:pt x="751523" y="37147"/>
                    <a:pt x="753428" y="38100"/>
                    <a:pt x="755333" y="40005"/>
                  </a:cubicBezTo>
                  <a:cubicBezTo>
                    <a:pt x="757238" y="41910"/>
                    <a:pt x="758190" y="44768"/>
                    <a:pt x="759143" y="47625"/>
                  </a:cubicBezTo>
                  <a:cubicBezTo>
                    <a:pt x="760095" y="51435"/>
                    <a:pt x="761048" y="55245"/>
                    <a:pt x="761048" y="60960"/>
                  </a:cubicBezTo>
                  <a:lnTo>
                    <a:pt x="761048" y="155258"/>
                  </a:lnTo>
                  <a:lnTo>
                    <a:pt x="801053" y="155258"/>
                  </a:lnTo>
                  <a:lnTo>
                    <a:pt x="801053" y="63818"/>
                  </a:lnTo>
                  <a:cubicBezTo>
                    <a:pt x="801053" y="60008"/>
                    <a:pt x="802005" y="56197"/>
                    <a:pt x="803910" y="53340"/>
                  </a:cubicBezTo>
                  <a:cubicBezTo>
                    <a:pt x="805815" y="49530"/>
                    <a:pt x="807720" y="46672"/>
                    <a:pt x="810578" y="43815"/>
                  </a:cubicBezTo>
                  <a:cubicBezTo>
                    <a:pt x="813435" y="40958"/>
                    <a:pt x="817245" y="38100"/>
                    <a:pt x="820103" y="37147"/>
                  </a:cubicBezTo>
                  <a:cubicBezTo>
                    <a:pt x="822960" y="36195"/>
                    <a:pt x="826770" y="35243"/>
                    <a:pt x="831533" y="35243"/>
                  </a:cubicBezTo>
                  <a:cubicBezTo>
                    <a:pt x="834390" y="35243"/>
                    <a:pt x="836295" y="35243"/>
                    <a:pt x="839153" y="36195"/>
                  </a:cubicBezTo>
                  <a:cubicBezTo>
                    <a:pt x="841058" y="37147"/>
                    <a:pt x="842963" y="38100"/>
                    <a:pt x="844868" y="40005"/>
                  </a:cubicBezTo>
                  <a:cubicBezTo>
                    <a:pt x="846772" y="41910"/>
                    <a:pt x="847725" y="44768"/>
                    <a:pt x="848678" y="47625"/>
                  </a:cubicBezTo>
                  <a:cubicBezTo>
                    <a:pt x="849630" y="51435"/>
                    <a:pt x="849630" y="55245"/>
                    <a:pt x="849630" y="60960"/>
                  </a:cubicBezTo>
                  <a:lnTo>
                    <a:pt x="849630" y="155258"/>
                  </a:lnTo>
                  <a:lnTo>
                    <a:pt x="889635" y="155258"/>
                  </a:lnTo>
                  <a:lnTo>
                    <a:pt x="889635" y="55245"/>
                  </a:lnTo>
                  <a:cubicBezTo>
                    <a:pt x="889635" y="36195"/>
                    <a:pt x="885825" y="22860"/>
                    <a:pt x="878205" y="14288"/>
                  </a:cubicBezTo>
                  <a:cubicBezTo>
                    <a:pt x="870585" y="5715"/>
                    <a:pt x="859155" y="1905"/>
                    <a:pt x="843915" y="1905"/>
                  </a:cubicBezTo>
                  <a:cubicBezTo>
                    <a:pt x="834390" y="1905"/>
                    <a:pt x="826770" y="3810"/>
                    <a:pt x="819150" y="7620"/>
                  </a:cubicBezTo>
                  <a:cubicBezTo>
                    <a:pt x="811530" y="11430"/>
                    <a:pt x="803910" y="18098"/>
                    <a:pt x="797243" y="27623"/>
                  </a:cubicBezTo>
                  <a:cubicBezTo>
                    <a:pt x="794385" y="19050"/>
                    <a:pt x="789623" y="12383"/>
                    <a:pt x="782955" y="8573"/>
                  </a:cubicBezTo>
                  <a:cubicBezTo>
                    <a:pt x="776288" y="4763"/>
                    <a:pt x="766763" y="1905"/>
                    <a:pt x="756285" y="1905"/>
                  </a:cubicBezTo>
                  <a:cubicBezTo>
                    <a:pt x="747713" y="1905"/>
                    <a:pt x="740093" y="3810"/>
                    <a:pt x="732473" y="7620"/>
                  </a:cubicBezTo>
                  <a:cubicBezTo>
                    <a:pt x="724853" y="11430"/>
                    <a:pt x="718185" y="18098"/>
                    <a:pt x="713423" y="25718"/>
                  </a:cubicBezTo>
                  <a:lnTo>
                    <a:pt x="713423" y="5715"/>
                  </a:lnTo>
                  <a:lnTo>
                    <a:pt x="674370" y="5715"/>
                  </a:lnTo>
                  <a:lnTo>
                    <a:pt x="674370" y="155258"/>
                  </a:lnTo>
                  <a:close/>
                  <a:moveTo>
                    <a:pt x="541973" y="116205"/>
                  </a:moveTo>
                  <a:cubicBezTo>
                    <a:pt x="536258" y="108585"/>
                    <a:pt x="533400" y="96203"/>
                    <a:pt x="533400" y="80963"/>
                  </a:cubicBezTo>
                  <a:cubicBezTo>
                    <a:pt x="533400" y="65723"/>
                    <a:pt x="536258" y="54293"/>
                    <a:pt x="541973" y="45720"/>
                  </a:cubicBezTo>
                  <a:cubicBezTo>
                    <a:pt x="547688" y="38100"/>
                    <a:pt x="556260" y="33338"/>
                    <a:pt x="567690" y="33338"/>
                  </a:cubicBezTo>
                  <a:cubicBezTo>
                    <a:pt x="579120" y="33338"/>
                    <a:pt x="587693" y="37147"/>
                    <a:pt x="593408" y="45720"/>
                  </a:cubicBezTo>
                  <a:cubicBezTo>
                    <a:pt x="599123" y="53340"/>
                    <a:pt x="601980" y="65723"/>
                    <a:pt x="601980" y="80963"/>
                  </a:cubicBezTo>
                  <a:cubicBezTo>
                    <a:pt x="601980" y="96203"/>
                    <a:pt x="599123" y="107633"/>
                    <a:pt x="593408" y="116205"/>
                  </a:cubicBezTo>
                  <a:cubicBezTo>
                    <a:pt x="587693" y="124778"/>
                    <a:pt x="579120" y="128588"/>
                    <a:pt x="567690" y="128588"/>
                  </a:cubicBezTo>
                  <a:cubicBezTo>
                    <a:pt x="555308" y="127635"/>
                    <a:pt x="546735" y="123825"/>
                    <a:pt x="541973" y="116205"/>
                  </a:cubicBezTo>
                  <a:moveTo>
                    <a:pt x="598170" y="154305"/>
                  </a:moveTo>
                  <a:cubicBezTo>
                    <a:pt x="607695" y="150495"/>
                    <a:pt x="615315" y="145733"/>
                    <a:pt x="621983" y="138113"/>
                  </a:cubicBezTo>
                  <a:cubicBezTo>
                    <a:pt x="628650" y="131445"/>
                    <a:pt x="633413" y="122873"/>
                    <a:pt x="637223" y="113348"/>
                  </a:cubicBezTo>
                  <a:cubicBezTo>
                    <a:pt x="641033" y="103823"/>
                    <a:pt x="642938" y="92393"/>
                    <a:pt x="642938" y="80010"/>
                  </a:cubicBezTo>
                  <a:cubicBezTo>
                    <a:pt x="642938" y="67628"/>
                    <a:pt x="641033" y="57150"/>
                    <a:pt x="638175" y="46672"/>
                  </a:cubicBezTo>
                  <a:cubicBezTo>
                    <a:pt x="635318" y="36195"/>
                    <a:pt x="629603" y="28575"/>
                    <a:pt x="622935" y="21908"/>
                  </a:cubicBezTo>
                  <a:cubicBezTo>
                    <a:pt x="616268" y="15240"/>
                    <a:pt x="608648" y="9525"/>
                    <a:pt x="599123" y="6668"/>
                  </a:cubicBezTo>
                  <a:cubicBezTo>
                    <a:pt x="589598" y="2858"/>
                    <a:pt x="579120" y="953"/>
                    <a:pt x="567690" y="953"/>
                  </a:cubicBezTo>
                  <a:cubicBezTo>
                    <a:pt x="556260" y="953"/>
                    <a:pt x="545783" y="2858"/>
                    <a:pt x="536258" y="6668"/>
                  </a:cubicBezTo>
                  <a:cubicBezTo>
                    <a:pt x="526733" y="10478"/>
                    <a:pt x="519113" y="15240"/>
                    <a:pt x="512445" y="21908"/>
                  </a:cubicBezTo>
                  <a:cubicBezTo>
                    <a:pt x="505778" y="28575"/>
                    <a:pt x="501015" y="37147"/>
                    <a:pt x="497205" y="46672"/>
                  </a:cubicBezTo>
                  <a:cubicBezTo>
                    <a:pt x="493395" y="56197"/>
                    <a:pt x="491490" y="67628"/>
                    <a:pt x="491490" y="80010"/>
                  </a:cubicBezTo>
                  <a:cubicBezTo>
                    <a:pt x="491490" y="105728"/>
                    <a:pt x="498158" y="124778"/>
                    <a:pt x="511492" y="139065"/>
                  </a:cubicBezTo>
                  <a:cubicBezTo>
                    <a:pt x="524828" y="152400"/>
                    <a:pt x="542925" y="160020"/>
                    <a:pt x="566738" y="160020"/>
                  </a:cubicBezTo>
                  <a:cubicBezTo>
                    <a:pt x="579120" y="160020"/>
                    <a:pt x="589598" y="158115"/>
                    <a:pt x="598170" y="154305"/>
                  </a:cubicBezTo>
                  <a:moveTo>
                    <a:pt x="429578" y="100965"/>
                  </a:moveTo>
                  <a:cubicBezTo>
                    <a:pt x="428625" y="109538"/>
                    <a:pt x="425767" y="116205"/>
                    <a:pt x="421958" y="120968"/>
                  </a:cubicBezTo>
                  <a:cubicBezTo>
                    <a:pt x="417195" y="125730"/>
                    <a:pt x="411480" y="127635"/>
                    <a:pt x="403860" y="127635"/>
                  </a:cubicBezTo>
                  <a:cubicBezTo>
                    <a:pt x="398145" y="127635"/>
                    <a:pt x="392430" y="126683"/>
                    <a:pt x="388620" y="123825"/>
                  </a:cubicBezTo>
                  <a:cubicBezTo>
                    <a:pt x="384810" y="120968"/>
                    <a:pt x="381000" y="118110"/>
                    <a:pt x="379095" y="113348"/>
                  </a:cubicBezTo>
                  <a:cubicBezTo>
                    <a:pt x="377190" y="108585"/>
                    <a:pt x="375285" y="103823"/>
                    <a:pt x="374333" y="98108"/>
                  </a:cubicBezTo>
                  <a:cubicBezTo>
                    <a:pt x="373380" y="92393"/>
                    <a:pt x="372428" y="86678"/>
                    <a:pt x="372428" y="80010"/>
                  </a:cubicBezTo>
                  <a:cubicBezTo>
                    <a:pt x="372428" y="74295"/>
                    <a:pt x="373380" y="67628"/>
                    <a:pt x="374333" y="62865"/>
                  </a:cubicBezTo>
                  <a:cubicBezTo>
                    <a:pt x="375285" y="57150"/>
                    <a:pt x="377190" y="52388"/>
                    <a:pt x="379095" y="47625"/>
                  </a:cubicBezTo>
                  <a:cubicBezTo>
                    <a:pt x="381000" y="42863"/>
                    <a:pt x="384810" y="40005"/>
                    <a:pt x="388620" y="37147"/>
                  </a:cubicBezTo>
                  <a:cubicBezTo>
                    <a:pt x="392430" y="34290"/>
                    <a:pt x="398145" y="33338"/>
                    <a:pt x="403860" y="33338"/>
                  </a:cubicBezTo>
                  <a:cubicBezTo>
                    <a:pt x="412433" y="33338"/>
                    <a:pt x="418148" y="35243"/>
                    <a:pt x="421958" y="40005"/>
                  </a:cubicBezTo>
                  <a:cubicBezTo>
                    <a:pt x="425767" y="44768"/>
                    <a:pt x="427673" y="50483"/>
                    <a:pt x="428625" y="58103"/>
                  </a:cubicBezTo>
                  <a:lnTo>
                    <a:pt x="468630" y="52388"/>
                  </a:lnTo>
                  <a:cubicBezTo>
                    <a:pt x="467678" y="44768"/>
                    <a:pt x="465773" y="38100"/>
                    <a:pt x="462915" y="31433"/>
                  </a:cubicBezTo>
                  <a:cubicBezTo>
                    <a:pt x="460058" y="24765"/>
                    <a:pt x="456248" y="20003"/>
                    <a:pt x="450533" y="15240"/>
                  </a:cubicBezTo>
                  <a:cubicBezTo>
                    <a:pt x="445770" y="10478"/>
                    <a:pt x="439103" y="6668"/>
                    <a:pt x="431483" y="4763"/>
                  </a:cubicBezTo>
                  <a:cubicBezTo>
                    <a:pt x="423863" y="1905"/>
                    <a:pt x="415290" y="953"/>
                    <a:pt x="404813" y="953"/>
                  </a:cubicBezTo>
                  <a:cubicBezTo>
                    <a:pt x="393383" y="953"/>
                    <a:pt x="382905" y="2858"/>
                    <a:pt x="373380" y="6668"/>
                  </a:cubicBezTo>
                  <a:cubicBezTo>
                    <a:pt x="363855" y="10478"/>
                    <a:pt x="356235" y="16193"/>
                    <a:pt x="350520" y="22860"/>
                  </a:cubicBezTo>
                  <a:cubicBezTo>
                    <a:pt x="343853" y="29528"/>
                    <a:pt x="339090" y="38100"/>
                    <a:pt x="336233" y="47625"/>
                  </a:cubicBezTo>
                  <a:cubicBezTo>
                    <a:pt x="333375" y="57150"/>
                    <a:pt x="331470" y="68580"/>
                    <a:pt x="331470" y="80010"/>
                  </a:cubicBezTo>
                  <a:cubicBezTo>
                    <a:pt x="331470" y="91440"/>
                    <a:pt x="333375" y="102870"/>
                    <a:pt x="336233" y="112395"/>
                  </a:cubicBezTo>
                  <a:cubicBezTo>
                    <a:pt x="339090" y="121920"/>
                    <a:pt x="343853" y="130493"/>
                    <a:pt x="349567" y="137160"/>
                  </a:cubicBezTo>
                  <a:cubicBezTo>
                    <a:pt x="355283" y="143828"/>
                    <a:pt x="362903" y="149543"/>
                    <a:pt x="372428" y="153353"/>
                  </a:cubicBezTo>
                  <a:cubicBezTo>
                    <a:pt x="381953" y="157163"/>
                    <a:pt x="392430" y="159068"/>
                    <a:pt x="404813" y="159068"/>
                  </a:cubicBezTo>
                  <a:cubicBezTo>
                    <a:pt x="426720" y="159068"/>
                    <a:pt x="442913" y="153353"/>
                    <a:pt x="453390" y="142875"/>
                  </a:cubicBezTo>
                  <a:cubicBezTo>
                    <a:pt x="463867" y="132398"/>
                    <a:pt x="470535" y="118110"/>
                    <a:pt x="471488" y="100013"/>
                  </a:cubicBezTo>
                  <a:lnTo>
                    <a:pt x="429578" y="100013"/>
                  </a:lnTo>
                  <a:close/>
                  <a:moveTo>
                    <a:pt x="203835" y="63818"/>
                  </a:moveTo>
                  <a:cubicBezTo>
                    <a:pt x="203835" y="59055"/>
                    <a:pt x="204788" y="55245"/>
                    <a:pt x="206692" y="51435"/>
                  </a:cubicBezTo>
                  <a:cubicBezTo>
                    <a:pt x="208598" y="47625"/>
                    <a:pt x="210502" y="43815"/>
                    <a:pt x="213360" y="40958"/>
                  </a:cubicBezTo>
                  <a:cubicBezTo>
                    <a:pt x="216217" y="38100"/>
                    <a:pt x="219075" y="35243"/>
                    <a:pt x="223838" y="34290"/>
                  </a:cubicBezTo>
                  <a:cubicBezTo>
                    <a:pt x="227648" y="32385"/>
                    <a:pt x="232410" y="31433"/>
                    <a:pt x="238125" y="31433"/>
                  </a:cubicBezTo>
                  <a:cubicBezTo>
                    <a:pt x="248602" y="31433"/>
                    <a:pt x="256223" y="34290"/>
                    <a:pt x="261938" y="40005"/>
                  </a:cubicBezTo>
                  <a:cubicBezTo>
                    <a:pt x="266700" y="45720"/>
                    <a:pt x="269558" y="53340"/>
                    <a:pt x="269558" y="63818"/>
                  </a:cubicBezTo>
                  <a:lnTo>
                    <a:pt x="203835" y="63818"/>
                  </a:lnTo>
                  <a:close/>
                  <a:moveTo>
                    <a:pt x="266700" y="108585"/>
                  </a:moveTo>
                  <a:cubicBezTo>
                    <a:pt x="263842" y="121920"/>
                    <a:pt x="254317" y="128588"/>
                    <a:pt x="239077" y="128588"/>
                  </a:cubicBezTo>
                  <a:cubicBezTo>
                    <a:pt x="227648" y="128588"/>
                    <a:pt x="219075" y="124778"/>
                    <a:pt x="213360" y="118110"/>
                  </a:cubicBezTo>
                  <a:cubicBezTo>
                    <a:pt x="207645" y="111443"/>
                    <a:pt x="204788" y="101918"/>
                    <a:pt x="203835" y="89535"/>
                  </a:cubicBezTo>
                  <a:lnTo>
                    <a:pt x="307658" y="89535"/>
                  </a:lnTo>
                  <a:lnTo>
                    <a:pt x="307658" y="73343"/>
                  </a:lnTo>
                  <a:cubicBezTo>
                    <a:pt x="307658" y="51435"/>
                    <a:pt x="301942" y="33338"/>
                    <a:pt x="290513" y="20003"/>
                  </a:cubicBezTo>
                  <a:cubicBezTo>
                    <a:pt x="279083" y="6668"/>
                    <a:pt x="261938" y="0"/>
                    <a:pt x="239077" y="0"/>
                  </a:cubicBezTo>
                  <a:cubicBezTo>
                    <a:pt x="227648" y="0"/>
                    <a:pt x="218123" y="1905"/>
                    <a:pt x="208598" y="5715"/>
                  </a:cubicBezTo>
                  <a:cubicBezTo>
                    <a:pt x="199073" y="9525"/>
                    <a:pt x="191452" y="14288"/>
                    <a:pt x="184785" y="20955"/>
                  </a:cubicBezTo>
                  <a:cubicBezTo>
                    <a:pt x="178118" y="27623"/>
                    <a:pt x="173355" y="36195"/>
                    <a:pt x="169545" y="45720"/>
                  </a:cubicBezTo>
                  <a:cubicBezTo>
                    <a:pt x="165735" y="55245"/>
                    <a:pt x="163830" y="66675"/>
                    <a:pt x="163830" y="79058"/>
                  </a:cubicBezTo>
                  <a:cubicBezTo>
                    <a:pt x="163830" y="103823"/>
                    <a:pt x="170498" y="123825"/>
                    <a:pt x="182880" y="137160"/>
                  </a:cubicBezTo>
                  <a:cubicBezTo>
                    <a:pt x="195263" y="150495"/>
                    <a:pt x="214313" y="158115"/>
                    <a:pt x="239077" y="158115"/>
                  </a:cubicBezTo>
                  <a:cubicBezTo>
                    <a:pt x="260033" y="158115"/>
                    <a:pt x="275273" y="153353"/>
                    <a:pt x="285750" y="144780"/>
                  </a:cubicBezTo>
                  <a:cubicBezTo>
                    <a:pt x="296228" y="136208"/>
                    <a:pt x="302895" y="123825"/>
                    <a:pt x="305753" y="106680"/>
                  </a:cubicBezTo>
                  <a:lnTo>
                    <a:pt x="266700" y="106680"/>
                  </a:lnTo>
                  <a:close/>
                  <a:moveTo>
                    <a:pt x="97155" y="96203"/>
                  </a:moveTo>
                  <a:cubicBezTo>
                    <a:pt x="97155" y="101918"/>
                    <a:pt x="96202" y="107633"/>
                    <a:pt x="93345" y="111443"/>
                  </a:cubicBezTo>
                  <a:cubicBezTo>
                    <a:pt x="91440" y="115253"/>
                    <a:pt x="88582" y="119063"/>
                    <a:pt x="84773" y="121920"/>
                  </a:cubicBezTo>
                  <a:cubicBezTo>
                    <a:pt x="78105" y="126683"/>
                    <a:pt x="69532" y="129540"/>
                    <a:pt x="60007" y="129540"/>
                  </a:cubicBezTo>
                  <a:cubicBezTo>
                    <a:pt x="54293" y="129540"/>
                    <a:pt x="49530" y="127635"/>
                    <a:pt x="45720" y="124778"/>
                  </a:cubicBezTo>
                  <a:cubicBezTo>
                    <a:pt x="41910" y="121920"/>
                    <a:pt x="40957" y="118110"/>
                    <a:pt x="40957" y="113348"/>
                  </a:cubicBezTo>
                  <a:cubicBezTo>
                    <a:pt x="40957" y="110490"/>
                    <a:pt x="40957" y="106680"/>
                    <a:pt x="42863" y="104775"/>
                  </a:cubicBezTo>
                  <a:cubicBezTo>
                    <a:pt x="43815" y="101918"/>
                    <a:pt x="45720" y="100013"/>
                    <a:pt x="48577" y="98108"/>
                  </a:cubicBezTo>
                  <a:cubicBezTo>
                    <a:pt x="51435" y="96203"/>
                    <a:pt x="55245" y="94298"/>
                    <a:pt x="60007" y="93345"/>
                  </a:cubicBezTo>
                  <a:cubicBezTo>
                    <a:pt x="64770" y="92393"/>
                    <a:pt x="72390" y="91440"/>
                    <a:pt x="80010" y="90488"/>
                  </a:cubicBezTo>
                  <a:lnTo>
                    <a:pt x="98107" y="89535"/>
                  </a:lnTo>
                  <a:lnTo>
                    <a:pt x="98107" y="96203"/>
                  </a:lnTo>
                  <a:close/>
                  <a:moveTo>
                    <a:pt x="98107" y="155258"/>
                  </a:moveTo>
                  <a:lnTo>
                    <a:pt x="136208" y="155258"/>
                  </a:lnTo>
                  <a:lnTo>
                    <a:pt x="136208" y="60960"/>
                  </a:lnTo>
                  <a:cubicBezTo>
                    <a:pt x="136208" y="51435"/>
                    <a:pt x="135255" y="43815"/>
                    <a:pt x="133350" y="36195"/>
                  </a:cubicBezTo>
                  <a:cubicBezTo>
                    <a:pt x="131445" y="28575"/>
                    <a:pt x="127635" y="22860"/>
                    <a:pt x="122873" y="17145"/>
                  </a:cubicBezTo>
                  <a:cubicBezTo>
                    <a:pt x="118110" y="12383"/>
                    <a:pt x="111443" y="7620"/>
                    <a:pt x="103823" y="5715"/>
                  </a:cubicBezTo>
                  <a:cubicBezTo>
                    <a:pt x="96202" y="3810"/>
                    <a:pt x="85725" y="1905"/>
                    <a:pt x="74295" y="1905"/>
                  </a:cubicBezTo>
                  <a:cubicBezTo>
                    <a:pt x="55245" y="1905"/>
                    <a:pt x="40957" y="5715"/>
                    <a:pt x="29527" y="12383"/>
                  </a:cubicBezTo>
                  <a:cubicBezTo>
                    <a:pt x="18098" y="19050"/>
                    <a:pt x="11430" y="30480"/>
                    <a:pt x="8573" y="46672"/>
                  </a:cubicBezTo>
                  <a:lnTo>
                    <a:pt x="44768" y="50483"/>
                  </a:lnTo>
                  <a:cubicBezTo>
                    <a:pt x="46673" y="38100"/>
                    <a:pt x="56198" y="32385"/>
                    <a:pt x="71438" y="32385"/>
                  </a:cubicBezTo>
                  <a:cubicBezTo>
                    <a:pt x="78105" y="32385"/>
                    <a:pt x="83820" y="34290"/>
                    <a:pt x="89535" y="37147"/>
                  </a:cubicBezTo>
                  <a:cubicBezTo>
                    <a:pt x="94298" y="40958"/>
                    <a:pt x="97155" y="46672"/>
                    <a:pt x="97155" y="56197"/>
                  </a:cubicBezTo>
                  <a:lnTo>
                    <a:pt x="97155" y="62865"/>
                  </a:lnTo>
                  <a:lnTo>
                    <a:pt x="78105" y="63818"/>
                  </a:lnTo>
                  <a:cubicBezTo>
                    <a:pt x="68580" y="63818"/>
                    <a:pt x="59055" y="64770"/>
                    <a:pt x="49530" y="66675"/>
                  </a:cubicBezTo>
                  <a:cubicBezTo>
                    <a:pt x="40005" y="68580"/>
                    <a:pt x="32385" y="70485"/>
                    <a:pt x="24765" y="74295"/>
                  </a:cubicBezTo>
                  <a:cubicBezTo>
                    <a:pt x="17145" y="78105"/>
                    <a:pt x="11430" y="82868"/>
                    <a:pt x="6668" y="89535"/>
                  </a:cubicBezTo>
                  <a:cubicBezTo>
                    <a:pt x="1905" y="96203"/>
                    <a:pt x="0" y="104775"/>
                    <a:pt x="0" y="114300"/>
                  </a:cubicBezTo>
                  <a:cubicBezTo>
                    <a:pt x="0" y="121920"/>
                    <a:pt x="952" y="128588"/>
                    <a:pt x="3810" y="134303"/>
                  </a:cubicBezTo>
                  <a:cubicBezTo>
                    <a:pt x="6668" y="140018"/>
                    <a:pt x="10477" y="144780"/>
                    <a:pt x="14288" y="148590"/>
                  </a:cubicBezTo>
                  <a:cubicBezTo>
                    <a:pt x="19050" y="152400"/>
                    <a:pt x="23813" y="155258"/>
                    <a:pt x="29527" y="156210"/>
                  </a:cubicBezTo>
                  <a:cubicBezTo>
                    <a:pt x="35243" y="157163"/>
                    <a:pt x="41910" y="159068"/>
                    <a:pt x="48577" y="159068"/>
                  </a:cubicBezTo>
                  <a:cubicBezTo>
                    <a:pt x="60007" y="159068"/>
                    <a:pt x="69532" y="157163"/>
                    <a:pt x="77152" y="152400"/>
                  </a:cubicBezTo>
                  <a:cubicBezTo>
                    <a:pt x="84773" y="147638"/>
                    <a:pt x="91440" y="142875"/>
                    <a:pt x="97155" y="136208"/>
                  </a:cubicBezTo>
                  <a:lnTo>
                    <a:pt x="97155" y="15525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5F4B4E8-593D-41DB-A324-BD5D05E2EAA5}"/>
              </a:ext>
            </a:extLst>
          </p:cNvPr>
          <p:cNvSpPr/>
          <p:nvPr userDrawn="1"/>
        </p:nvSpPr>
        <p:spPr>
          <a:xfrm>
            <a:off x="292100" y="6416265"/>
            <a:ext cx="2147637" cy="201600"/>
          </a:xfrm>
          <a:custGeom>
            <a:avLst/>
            <a:gdLst>
              <a:gd name="connsiteX0" fmla="*/ 57150 w 1227772"/>
              <a:gd name="connsiteY0" fmla="*/ 42863 h 115252"/>
              <a:gd name="connsiteX1" fmla="*/ 25718 w 1227772"/>
              <a:gd name="connsiteY1" fmla="*/ 80010 h 115252"/>
              <a:gd name="connsiteX2" fmla="*/ 20955 w 1227772"/>
              <a:gd name="connsiteY2" fmla="*/ 80010 h 115252"/>
              <a:gd name="connsiteX3" fmla="*/ 20955 w 1227772"/>
              <a:gd name="connsiteY3" fmla="*/ 4763 h 115252"/>
              <a:gd name="connsiteX4" fmla="*/ 23813 w 1227772"/>
              <a:gd name="connsiteY4" fmla="*/ 4763 h 115252"/>
              <a:gd name="connsiteX5" fmla="*/ 57150 w 1227772"/>
              <a:gd name="connsiteY5" fmla="*/ 42863 h 115252"/>
              <a:gd name="connsiteX6" fmla="*/ 70485 w 1227772"/>
              <a:gd name="connsiteY6" fmla="*/ 43815 h 115252"/>
              <a:gd name="connsiteX7" fmla="*/ 27622 w 1227772"/>
              <a:gd name="connsiteY7" fmla="*/ 0 h 115252"/>
              <a:gd name="connsiteX8" fmla="*/ 0 w 1227772"/>
              <a:gd name="connsiteY8" fmla="*/ 0 h 115252"/>
              <a:gd name="connsiteX9" fmla="*/ 0 w 1227772"/>
              <a:gd name="connsiteY9" fmla="*/ 4763 h 115252"/>
              <a:gd name="connsiteX10" fmla="*/ 9525 w 1227772"/>
              <a:gd name="connsiteY10" fmla="*/ 5715 h 115252"/>
              <a:gd name="connsiteX11" fmla="*/ 9525 w 1227772"/>
              <a:gd name="connsiteY11" fmla="*/ 80963 h 115252"/>
              <a:gd name="connsiteX12" fmla="*/ 0 w 1227772"/>
              <a:gd name="connsiteY12" fmla="*/ 81915 h 115252"/>
              <a:gd name="connsiteX13" fmla="*/ 0 w 1227772"/>
              <a:gd name="connsiteY13" fmla="*/ 86677 h 115252"/>
              <a:gd name="connsiteX14" fmla="*/ 24765 w 1227772"/>
              <a:gd name="connsiteY14" fmla="*/ 86677 h 115252"/>
              <a:gd name="connsiteX15" fmla="*/ 70485 w 1227772"/>
              <a:gd name="connsiteY15" fmla="*/ 43815 h 115252"/>
              <a:gd name="connsiteX16" fmla="*/ 116205 w 1227772"/>
              <a:gd name="connsiteY16" fmla="*/ 50483 h 115252"/>
              <a:gd name="connsiteX17" fmla="*/ 91440 w 1227772"/>
              <a:gd name="connsiteY17" fmla="*/ 50483 h 115252"/>
              <a:gd name="connsiteX18" fmla="*/ 104775 w 1227772"/>
              <a:gd name="connsiteY18" fmla="*/ 32385 h 115252"/>
              <a:gd name="connsiteX19" fmla="*/ 115253 w 1227772"/>
              <a:gd name="connsiteY19" fmla="*/ 48577 h 115252"/>
              <a:gd name="connsiteX20" fmla="*/ 115253 w 1227772"/>
              <a:gd name="connsiteY20" fmla="*/ 50483 h 115252"/>
              <a:gd name="connsiteX21" fmla="*/ 126682 w 1227772"/>
              <a:gd name="connsiteY21" fmla="*/ 57150 h 115252"/>
              <a:gd name="connsiteX22" fmla="*/ 126682 w 1227772"/>
              <a:gd name="connsiteY22" fmla="*/ 52388 h 115252"/>
              <a:gd name="connsiteX23" fmla="*/ 104775 w 1227772"/>
              <a:gd name="connsiteY23" fmla="*/ 27623 h 115252"/>
              <a:gd name="connsiteX24" fmla="*/ 79057 w 1227772"/>
              <a:gd name="connsiteY24" fmla="*/ 58102 h 115252"/>
              <a:gd name="connsiteX25" fmla="*/ 103822 w 1227772"/>
              <a:gd name="connsiteY25" fmla="*/ 86677 h 115252"/>
              <a:gd name="connsiteX26" fmla="*/ 125730 w 1227772"/>
              <a:gd name="connsiteY26" fmla="*/ 71438 h 115252"/>
              <a:gd name="connsiteX27" fmla="*/ 120968 w 1227772"/>
              <a:gd name="connsiteY27" fmla="*/ 69533 h 115252"/>
              <a:gd name="connsiteX28" fmla="*/ 106680 w 1227772"/>
              <a:gd name="connsiteY28" fmla="*/ 79058 h 115252"/>
              <a:gd name="connsiteX29" fmla="*/ 91440 w 1227772"/>
              <a:gd name="connsiteY29" fmla="*/ 56198 h 115252"/>
              <a:gd name="connsiteX30" fmla="*/ 126682 w 1227772"/>
              <a:gd name="connsiteY30" fmla="*/ 56198 h 115252"/>
              <a:gd name="connsiteX31" fmla="*/ 132397 w 1227772"/>
              <a:gd name="connsiteY31" fmla="*/ 85725 h 115252"/>
              <a:gd name="connsiteX32" fmla="*/ 159068 w 1227772"/>
              <a:gd name="connsiteY32" fmla="*/ 85725 h 115252"/>
              <a:gd name="connsiteX33" fmla="*/ 159068 w 1227772"/>
              <a:gd name="connsiteY33" fmla="*/ 80963 h 115252"/>
              <a:gd name="connsiteX34" fmla="*/ 150495 w 1227772"/>
              <a:gd name="connsiteY34" fmla="*/ 80010 h 115252"/>
              <a:gd name="connsiteX35" fmla="*/ 150495 w 1227772"/>
              <a:gd name="connsiteY35" fmla="*/ 0 h 115252"/>
              <a:gd name="connsiteX36" fmla="*/ 131445 w 1227772"/>
              <a:gd name="connsiteY36" fmla="*/ 0 h 115252"/>
              <a:gd name="connsiteX37" fmla="*/ 131445 w 1227772"/>
              <a:gd name="connsiteY37" fmla="*/ 4763 h 115252"/>
              <a:gd name="connsiteX38" fmla="*/ 139065 w 1227772"/>
              <a:gd name="connsiteY38" fmla="*/ 5715 h 115252"/>
              <a:gd name="connsiteX39" fmla="*/ 139065 w 1227772"/>
              <a:gd name="connsiteY39" fmla="*/ 80010 h 115252"/>
              <a:gd name="connsiteX40" fmla="*/ 131445 w 1227772"/>
              <a:gd name="connsiteY40" fmla="*/ 80963 h 115252"/>
              <a:gd name="connsiteX41" fmla="*/ 131445 w 1227772"/>
              <a:gd name="connsiteY41" fmla="*/ 85725 h 115252"/>
              <a:gd name="connsiteX42" fmla="*/ 185738 w 1227772"/>
              <a:gd name="connsiteY42" fmla="*/ 12383 h 115252"/>
              <a:gd name="connsiteX43" fmla="*/ 178118 w 1227772"/>
              <a:gd name="connsiteY43" fmla="*/ 5715 h 115252"/>
              <a:gd name="connsiteX44" fmla="*/ 171450 w 1227772"/>
              <a:gd name="connsiteY44" fmla="*/ 12383 h 115252"/>
              <a:gd name="connsiteX45" fmla="*/ 178118 w 1227772"/>
              <a:gd name="connsiteY45" fmla="*/ 19050 h 115252"/>
              <a:gd name="connsiteX46" fmla="*/ 185738 w 1227772"/>
              <a:gd name="connsiteY46" fmla="*/ 12383 h 115252"/>
              <a:gd name="connsiteX47" fmla="*/ 166688 w 1227772"/>
              <a:gd name="connsiteY47" fmla="*/ 85725 h 115252"/>
              <a:gd name="connsiteX48" fmla="*/ 194310 w 1227772"/>
              <a:gd name="connsiteY48" fmla="*/ 85725 h 115252"/>
              <a:gd name="connsiteX49" fmla="*/ 194310 w 1227772"/>
              <a:gd name="connsiteY49" fmla="*/ 80963 h 115252"/>
              <a:gd name="connsiteX50" fmla="*/ 185738 w 1227772"/>
              <a:gd name="connsiteY50" fmla="*/ 80010 h 115252"/>
              <a:gd name="connsiteX51" fmla="*/ 185738 w 1227772"/>
              <a:gd name="connsiteY51" fmla="*/ 28575 h 115252"/>
              <a:gd name="connsiteX52" fmla="*/ 166688 w 1227772"/>
              <a:gd name="connsiteY52" fmla="*/ 28575 h 115252"/>
              <a:gd name="connsiteX53" fmla="*/ 166688 w 1227772"/>
              <a:gd name="connsiteY53" fmla="*/ 33338 h 115252"/>
              <a:gd name="connsiteX54" fmla="*/ 175260 w 1227772"/>
              <a:gd name="connsiteY54" fmla="*/ 34290 h 115252"/>
              <a:gd name="connsiteX55" fmla="*/ 175260 w 1227772"/>
              <a:gd name="connsiteY55" fmla="*/ 80963 h 115252"/>
              <a:gd name="connsiteX56" fmla="*/ 166688 w 1227772"/>
              <a:gd name="connsiteY56" fmla="*/ 81915 h 115252"/>
              <a:gd name="connsiteX57" fmla="*/ 166688 w 1227772"/>
              <a:gd name="connsiteY57" fmla="*/ 85725 h 115252"/>
              <a:gd name="connsiteX58" fmla="*/ 244793 w 1227772"/>
              <a:gd name="connsiteY58" fmla="*/ 33338 h 115252"/>
              <a:gd name="connsiteX59" fmla="*/ 250507 w 1227772"/>
              <a:gd name="connsiteY59" fmla="*/ 33338 h 115252"/>
              <a:gd name="connsiteX60" fmla="*/ 250507 w 1227772"/>
              <a:gd name="connsiteY60" fmla="*/ 28575 h 115252"/>
              <a:gd name="connsiteX61" fmla="*/ 230505 w 1227772"/>
              <a:gd name="connsiteY61" fmla="*/ 28575 h 115252"/>
              <a:gd name="connsiteX62" fmla="*/ 230505 w 1227772"/>
              <a:gd name="connsiteY62" fmla="*/ 33338 h 115252"/>
              <a:gd name="connsiteX63" fmla="*/ 238125 w 1227772"/>
              <a:gd name="connsiteY63" fmla="*/ 33338 h 115252"/>
              <a:gd name="connsiteX64" fmla="*/ 224790 w 1227772"/>
              <a:gd name="connsiteY64" fmla="*/ 73342 h 115252"/>
              <a:gd name="connsiteX65" fmla="*/ 211455 w 1227772"/>
              <a:gd name="connsiteY65" fmla="*/ 33338 h 115252"/>
              <a:gd name="connsiteX66" fmla="*/ 219075 w 1227772"/>
              <a:gd name="connsiteY66" fmla="*/ 33338 h 115252"/>
              <a:gd name="connsiteX67" fmla="*/ 219075 w 1227772"/>
              <a:gd name="connsiteY67" fmla="*/ 28575 h 115252"/>
              <a:gd name="connsiteX68" fmla="*/ 194310 w 1227772"/>
              <a:gd name="connsiteY68" fmla="*/ 28575 h 115252"/>
              <a:gd name="connsiteX69" fmla="*/ 194310 w 1227772"/>
              <a:gd name="connsiteY69" fmla="*/ 33338 h 115252"/>
              <a:gd name="connsiteX70" fmla="*/ 199072 w 1227772"/>
              <a:gd name="connsiteY70" fmla="*/ 33338 h 115252"/>
              <a:gd name="connsiteX71" fmla="*/ 217170 w 1227772"/>
              <a:gd name="connsiteY71" fmla="*/ 85725 h 115252"/>
              <a:gd name="connsiteX72" fmla="*/ 225743 w 1227772"/>
              <a:gd name="connsiteY72" fmla="*/ 85725 h 115252"/>
              <a:gd name="connsiteX73" fmla="*/ 244793 w 1227772"/>
              <a:gd name="connsiteY73" fmla="*/ 33338 h 115252"/>
              <a:gd name="connsiteX74" fmla="*/ 289560 w 1227772"/>
              <a:gd name="connsiteY74" fmla="*/ 50483 h 115252"/>
              <a:gd name="connsiteX75" fmla="*/ 264795 w 1227772"/>
              <a:gd name="connsiteY75" fmla="*/ 50483 h 115252"/>
              <a:gd name="connsiteX76" fmla="*/ 278130 w 1227772"/>
              <a:gd name="connsiteY76" fmla="*/ 32385 h 115252"/>
              <a:gd name="connsiteX77" fmla="*/ 288607 w 1227772"/>
              <a:gd name="connsiteY77" fmla="*/ 48577 h 115252"/>
              <a:gd name="connsiteX78" fmla="*/ 288607 w 1227772"/>
              <a:gd name="connsiteY78" fmla="*/ 50483 h 115252"/>
              <a:gd name="connsiteX79" fmla="*/ 300038 w 1227772"/>
              <a:gd name="connsiteY79" fmla="*/ 57150 h 115252"/>
              <a:gd name="connsiteX80" fmla="*/ 300038 w 1227772"/>
              <a:gd name="connsiteY80" fmla="*/ 52388 h 115252"/>
              <a:gd name="connsiteX81" fmla="*/ 278130 w 1227772"/>
              <a:gd name="connsiteY81" fmla="*/ 27623 h 115252"/>
              <a:gd name="connsiteX82" fmla="*/ 252413 w 1227772"/>
              <a:gd name="connsiteY82" fmla="*/ 58102 h 115252"/>
              <a:gd name="connsiteX83" fmla="*/ 277178 w 1227772"/>
              <a:gd name="connsiteY83" fmla="*/ 86677 h 115252"/>
              <a:gd name="connsiteX84" fmla="*/ 299085 w 1227772"/>
              <a:gd name="connsiteY84" fmla="*/ 71438 h 115252"/>
              <a:gd name="connsiteX85" fmla="*/ 294322 w 1227772"/>
              <a:gd name="connsiteY85" fmla="*/ 69533 h 115252"/>
              <a:gd name="connsiteX86" fmla="*/ 280035 w 1227772"/>
              <a:gd name="connsiteY86" fmla="*/ 79058 h 115252"/>
              <a:gd name="connsiteX87" fmla="*/ 264795 w 1227772"/>
              <a:gd name="connsiteY87" fmla="*/ 56198 h 115252"/>
              <a:gd name="connsiteX88" fmla="*/ 300038 w 1227772"/>
              <a:gd name="connsiteY88" fmla="*/ 56198 h 115252"/>
              <a:gd name="connsiteX89" fmla="*/ 352425 w 1227772"/>
              <a:gd name="connsiteY89" fmla="*/ 38100 h 115252"/>
              <a:gd name="connsiteX90" fmla="*/ 340995 w 1227772"/>
              <a:gd name="connsiteY90" fmla="*/ 27623 h 115252"/>
              <a:gd name="connsiteX91" fmla="*/ 324803 w 1227772"/>
              <a:gd name="connsiteY91" fmla="*/ 38100 h 115252"/>
              <a:gd name="connsiteX92" fmla="*/ 323850 w 1227772"/>
              <a:gd name="connsiteY92" fmla="*/ 28575 h 115252"/>
              <a:gd name="connsiteX93" fmla="*/ 307657 w 1227772"/>
              <a:gd name="connsiteY93" fmla="*/ 28575 h 115252"/>
              <a:gd name="connsiteX94" fmla="*/ 307657 w 1227772"/>
              <a:gd name="connsiteY94" fmla="*/ 33338 h 115252"/>
              <a:gd name="connsiteX95" fmla="*/ 315278 w 1227772"/>
              <a:gd name="connsiteY95" fmla="*/ 34290 h 115252"/>
              <a:gd name="connsiteX96" fmla="*/ 315278 w 1227772"/>
              <a:gd name="connsiteY96" fmla="*/ 80963 h 115252"/>
              <a:gd name="connsiteX97" fmla="*/ 307657 w 1227772"/>
              <a:gd name="connsiteY97" fmla="*/ 81915 h 115252"/>
              <a:gd name="connsiteX98" fmla="*/ 307657 w 1227772"/>
              <a:gd name="connsiteY98" fmla="*/ 86677 h 115252"/>
              <a:gd name="connsiteX99" fmla="*/ 338138 w 1227772"/>
              <a:gd name="connsiteY99" fmla="*/ 86677 h 115252"/>
              <a:gd name="connsiteX100" fmla="*/ 338138 w 1227772"/>
              <a:gd name="connsiteY100" fmla="*/ 81915 h 115252"/>
              <a:gd name="connsiteX101" fmla="*/ 325755 w 1227772"/>
              <a:gd name="connsiteY101" fmla="*/ 80963 h 115252"/>
              <a:gd name="connsiteX102" fmla="*/ 325755 w 1227772"/>
              <a:gd name="connsiteY102" fmla="*/ 49530 h 115252"/>
              <a:gd name="connsiteX103" fmla="*/ 337185 w 1227772"/>
              <a:gd name="connsiteY103" fmla="*/ 35242 h 115252"/>
              <a:gd name="connsiteX104" fmla="*/ 340995 w 1227772"/>
              <a:gd name="connsiteY104" fmla="*/ 38100 h 115252"/>
              <a:gd name="connsiteX105" fmla="*/ 340995 w 1227772"/>
              <a:gd name="connsiteY105" fmla="*/ 39052 h 115252"/>
              <a:gd name="connsiteX106" fmla="*/ 337185 w 1227772"/>
              <a:gd name="connsiteY106" fmla="*/ 40958 h 115252"/>
              <a:gd name="connsiteX107" fmla="*/ 344805 w 1227772"/>
              <a:gd name="connsiteY107" fmla="*/ 48577 h 115252"/>
              <a:gd name="connsiteX108" fmla="*/ 352425 w 1227772"/>
              <a:gd name="connsiteY108" fmla="*/ 38100 h 115252"/>
              <a:gd name="connsiteX109" fmla="*/ 378143 w 1227772"/>
              <a:gd name="connsiteY109" fmla="*/ 12383 h 115252"/>
              <a:gd name="connsiteX110" fmla="*/ 370522 w 1227772"/>
              <a:gd name="connsiteY110" fmla="*/ 5715 h 115252"/>
              <a:gd name="connsiteX111" fmla="*/ 363855 w 1227772"/>
              <a:gd name="connsiteY111" fmla="*/ 12383 h 115252"/>
              <a:gd name="connsiteX112" fmla="*/ 370522 w 1227772"/>
              <a:gd name="connsiteY112" fmla="*/ 19050 h 115252"/>
              <a:gd name="connsiteX113" fmla="*/ 378143 w 1227772"/>
              <a:gd name="connsiteY113" fmla="*/ 12383 h 115252"/>
              <a:gd name="connsiteX114" fmla="*/ 358140 w 1227772"/>
              <a:gd name="connsiteY114" fmla="*/ 85725 h 115252"/>
              <a:gd name="connsiteX115" fmla="*/ 385763 w 1227772"/>
              <a:gd name="connsiteY115" fmla="*/ 85725 h 115252"/>
              <a:gd name="connsiteX116" fmla="*/ 385763 w 1227772"/>
              <a:gd name="connsiteY116" fmla="*/ 80963 h 115252"/>
              <a:gd name="connsiteX117" fmla="*/ 377190 w 1227772"/>
              <a:gd name="connsiteY117" fmla="*/ 80010 h 115252"/>
              <a:gd name="connsiteX118" fmla="*/ 377190 w 1227772"/>
              <a:gd name="connsiteY118" fmla="*/ 28575 h 115252"/>
              <a:gd name="connsiteX119" fmla="*/ 358140 w 1227772"/>
              <a:gd name="connsiteY119" fmla="*/ 28575 h 115252"/>
              <a:gd name="connsiteX120" fmla="*/ 358140 w 1227772"/>
              <a:gd name="connsiteY120" fmla="*/ 33338 h 115252"/>
              <a:gd name="connsiteX121" fmla="*/ 366713 w 1227772"/>
              <a:gd name="connsiteY121" fmla="*/ 34290 h 115252"/>
              <a:gd name="connsiteX122" fmla="*/ 366713 w 1227772"/>
              <a:gd name="connsiteY122" fmla="*/ 80963 h 115252"/>
              <a:gd name="connsiteX123" fmla="*/ 358140 w 1227772"/>
              <a:gd name="connsiteY123" fmla="*/ 81915 h 115252"/>
              <a:gd name="connsiteX124" fmla="*/ 358140 w 1227772"/>
              <a:gd name="connsiteY124" fmla="*/ 85725 h 115252"/>
              <a:gd name="connsiteX125" fmla="*/ 429578 w 1227772"/>
              <a:gd name="connsiteY125" fmla="*/ 85725 h 115252"/>
              <a:gd name="connsiteX126" fmla="*/ 455295 w 1227772"/>
              <a:gd name="connsiteY126" fmla="*/ 85725 h 115252"/>
              <a:gd name="connsiteX127" fmla="*/ 455295 w 1227772"/>
              <a:gd name="connsiteY127" fmla="*/ 80963 h 115252"/>
              <a:gd name="connsiteX128" fmla="*/ 447675 w 1227772"/>
              <a:gd name="connsiteY128" fmla="*/ 80010 h 115252"/>
              <a:gd name="connsiteX129" fmla="*/ 447675 w 1227772"/>
              <a:gd name="connsiteY129" fmla="*/ 46673 h 115252"/>
              <a:gd name="connsiteX130" fmla="*/ 430530 w 1227772"/>
              <a:gd name="connsiteY130" fmla="*/ 27623 h 115252"/>
              <a:gd name="connsiteX131" fmla="*/ 410528 w 1227772"/>
              <a:gd name="connsiteY131" fmla="*/ 38100 h 115252"/>
              <a:gd name="connsiteX132" fmla="*/ 409575 w 1227772"/>
              <a:gd name="connsiteY132" fmla="*/ 28575 h 115252"/>
              <a:gd name="connsiteX133" fmla="*/ 393382 w 1227772"/>
              <a:gd name="connsiteY133" fmla="*/ 28575 h 115252"/>
              <a:gd name="connsiteX134" fmla="*/ 393382 w 1227772"/>
              <a:gd name="connsiteY134" fmla="*/ 33338 h 115252"/>
              <a:gd name="connsiteX135" fmla="*/ 401003 w 1227772"/>
              <a:gd name="connsiteY135" fmla="*/ 34290 h 115252"/>
              <a:gd name="connsiteX136" fmla="*/ 401003 w 1227772"/>
              <a:gd name="connsiteY136" fmla="*/ 80963 h 115252"/>
              <a:gd name="connsiteX137" fmla="*/ 393382 w 1227772"/>
              <a:gd name="connsiteY137" fmla="*/ 81915 h 115252"/>
              <a:gd name="connsiteX138" fmla="*/ 393382 w 1227772"/>
              <a:gd name="connsiteY138" fmla="*/ 86677 h 115252"/>
              <a:gd name="connsiteX139" fmla="*/ 419100 w 1227772"/>
              <a:gd name="connsiteY139" fmla="*/ 86677 h 115252"/>
              <a:gd name="connsiteX140" fmla="*/ 419100 w 1227772"/>
              <a:gd name="connsiteY140" fmla="*/ 81915 h 115252"/>
              <a:gd name="connsiteX141" fmla="*/ 411480 w 1227772"/>
              <a:gd name="connsiteY141" fmla="*/ 80963 h 115252"/>
              <a:gd name="connsiteX142" fmla="*/ 411480 w 1227772"/>
              <a:gd name="connsiteY142" fmla="*/ 50483 h 115252"/>
              <a:gd name="connsiteX143" fmla="*/ 425768 w 1227772"/>
              <a:gd name="connsiteY143" fmla="*/ 36195 h 115252"/>
              <a:gd name="connsiteX144" fmla="*/ 436245 w 1227772"/>
              <a:gd name="connsiteY144" fmla="*/ 48577 h 115252"/>
              <a:gd name="connsiteX145" fmla="*/ 436245 w 1227772"/>
              <a:gd name="connsiteY145" fmla="*/ 81915 h 115252"/>
              <a:gd name="connsiteX146" fmla="*/ 428625 w 1227772"/>
              <a:gd name="connsiteY146" fmla="*/ 82867 h 115252"/>
              <a:gd name="connsiteX147" fmla="*/ 428625 w 1227772"/>
              <a:gd name="connsiteY147" fmla="*/ 85725 h 115252"/>
              <a:gd name="connsiteX148" fmla="*/ 484822 w 1227772"/>
              <a:gd name="connsiteY148" fmla="*/ 87630 h 115252"/>
              <a:gd name="connsiteX149" fmla="*/ 501015 w 1227772"/>
              <a:gd name="connsiteY149" fmla="*/ 96202 h 115252"/>
              <a:gd name="connsiteX150" fmla="*/ 484822 w 1227772"/>
              <a:gd name="connsiteY150" fmla="*/ 107633 h 115252"/>
              <a:gd name="connsiteX151" fmla="*/ 466725 w 1227772"/>
              <a:gd name="connsiteY151" fmla="*/ 97155 h 115252"/>
              <a:gd name="connsiteX152" fmla="*/ 469582 w 1227772"/>
              <a:gd name="connsiteY152" fmla="*/ 87630 h 115252"/>
              <a:gd name="connsiteX153" fmla="*/ 484822 w 1227772"/>
              <a:gd name="connsiteY153" fmla="*/ 87630 h 115252"/>
              <a:gd name="connsiteX154" fmla="*/ 471488 w 1227772"/>
              <a:gd name="connsiteY154" fmla="*/ 46673 h 115252"/>
              <a:gd name="connsiteX155" fmla="*/ 481965 w 1227772"/>
              <a:gd name="connsiteY155" fmla="*/ 31433 h 115252"/>
              <a:gd name="connsiteX156" fmla="*/ 492443 w 1227772"/>
              <a:gd name="connsiteY156" fmla="*/ 46673 h 115252"/>
              <a:gd name="connsiteX157" fmla="*/ 481965 w 1227772"/>
              <a:gd name="connsiteY157" fmla="*/ 62865 h 115252"/>
              <a:gd name="connsiteX158" fmla="*/ 471488 w 1227772"/>
              <a:gd name="connsiteY158" fmla="*/ 46673 h 115252"/>
              <a:gd name="connsiteX159" fmla="*/ 471488 w 1227772"/>
              <a:gd name="connsiteY159" fmla="*/ 74295 h 115252"/>
              <a:gd name="connsiteX160" fmla="*/ 477203 w 1227772"/>
              <a:gd name="connsiteY160" fmla="*/ 67627 h 115252"/>
              <a:gd name="connsiteX161" fmla="*/ 483870 w 1227772"/>
              <a:gd name="connsiteY161" fmla="*/ 68580 h 115252"/>
              <a:gd name="connsiteX162" fmla="*/ 504825 w 1227772"/>
              <a:gd name="connsiteY162" fmla="*/ 47625 h 115252"/>
              <a:gd name="connsiteX163" fmla="*/ 499110 w 1227772"/>
              <a:gd name="connsiteY163" fmla="*/ 33338 h 115252"/>
              <a:gd name="connsiteX164" fmla="*/ 509588 w 1227772"/>
              <a:gd name="connsiteY164" fmla="*/ 31433 h 115252"/>
              <a:gd name="connsiteX165" fmla="*/ 509588 w 1227772"/>
              <a:gd name="connsiteY165" fmla="*/ 24765 h 115252"/>
              <a:gd name="connsiteX166" fmla="*/ 505778 w 1227772"/>
              <a:gd name="connsiteY166" fmla="*/ 23813 h 115252"/>
              <a:gd name="connsiteX167" fmla="*/ 495300 w 1227772"/>
              <a:gd name="connsiteY167" fmla="*/ 29527 h 115252"/>
              <a:gd name="connsiteX168" fmla="*/ 482918 w 1227772"/>
              <a:gd name="connsiteY168" fmla="*/ 26670 h 115252"/>
              <a:gd name="connsiteX169" fmla="*/ 460057 w 1227772"/>
              <a:gd name="connsiteY169" fmla="*/ 48577 h 115252"/>
              <a:gd name="connsiteX170" fmla="*/ 470535 w 1227772"/>
              <a:gd name="connsiteY170" fmla="*/ 66675 h 115252"/>
              <a:gd name="connsiteX171" fmla="*/ 460057 w 1227772"/>
              <a:gd name="connsiteY171" fmla="*/ 80010 h 115252"/>
              <a:gd name="connsiteX172" fmla="*/ 463868 w 1227772"/>
              <a:gd name="connsiteY172" fmla="*/ 86677 h 115252"/>
              <a:gd name="connsiteX173" fmla="*/ 456247 w 1227772"/>
              <a:gd name="connsiteY173" fmla="*/ 100965 h 115252"/>
              <a:gd name="connsiteX174" fmla="*/ 481013 w 1227772"/>
              <a:gd name="connsiteY174" fmla="*/ 115252 h 115252"/>
              <a:gd name="connsiteX175" fmla="*/ 508635 w 1227772"/>
              <a:gd name="connsiteY175" fmla="*/ 95250 h 115252"/>
              <a:gd name="connsiteX176" fmla="*/ 485775 w 1227772"/>
              <a:gd name="connsiteY176" fmla="*/ 78105 h 115252"/>
              <a:gd name="connsiteX177" fmla="*/ 475297 w 1227772"/>
              <a:gd name="connsiteY177" fmla="*/ 78105 h 115252"/>
              <a:gd name="connsiteX178" fmla="*/ 471488 w 1227772"/>
              <a:gd name="connsiteY178" fmla="*/ 74295 h 115252"/>
              <a:gd name="connsiteX179" fmla="*/ 572453 w 1227772"/>
              <a:gd name="connsiteY179" fmla="*/ 69533 h 115252"/>
              <a:gd name="connsiteX180" fmla="*/ 561022 w 1227772"/>
              <a:gd name="connsiteY180" fmla="*/ 80010 h 115252"/>
              <a:gd name="connsiteX181" fmla="*/ 553403 w 1227772"/>
              <a:gd name="connsiteY181" fmla="*/ 70485 h 115252"/>
              <a:gd name="connsiteX182" fmla="*/ 566738 w 1227772"/>
              <a:gd name="connsiteY182" fmla="*/ 59055 h 115252"/>
              <a:gd name="connsiteX183" fmla="*/ 572453 w 1227772"/>
              <a:gd name="connsiteY183" fmla="*/ 59055 h 115252"/>
              <a:gd name="connsiteX184" fmla="*/ 572453 w 1227772"/>
              <a:gd name="connsiteY184" fmla="*/ 69533 h 115252"/>
              <a:gd name="connsiteX185" fmla="*/ 583882 w 1227772"/>
              <a:gd name="connsiteY185" fmla="*/ 86677 h 115252"/>
              <a:gd name="connsiteX186" fmla="*/ 592455 w 1227772"/>
              <a:gd name="connsiteY186" fmla="*/ 84773 h 115252"/>
              <a:gd name="connsiteX187" fmla="*/ 591503 w 1227772"/>
              <a:gd name="connsiteY187" fmla="*/ 80963 h 115252"/>
              <a:gd name="connsiteX188" fmla="*/ 587693 w 1227772"/>
              <a:gd name="connsiteY188" fmla="*/ 81915 h 115252"/>
              <a:gd name="connsiteX189" fmla="*/ 583882 w 1227772"/>
              <a:gd name="connsiteY189" fmla="*/ 75248 h 115252"/>
              <a:gd name="connsiteX190" fmla="*/ 583882 w 1227772"/>
              <a:gd name="connsiteY190" fmla="*/ 49530 h 115252"/>
              <a:gd name="connsiteX191" fmla="*/ 563880 w 1227772"/>
              <a:gd name="connsiteY191" fmla="*/ 27623 h 115252"/>
              <a:gd name="connsiteX192" fmla="*/ 544830 w 1227772"/>
              <a:gd name="connsiteY192" fmla="*/ 41910 h 115252"/>
              <a:gd name="connsiteX193" fmla="*/ 551497 w 1227772"/>
              <a:gd name="connsiteY193" fmla="*/ 48577 h 115252"/>
              <a:gd name="connsiteX194" fmla="*/ 558165 w 1227772"/>
              <a:gd name="connsiteY194" fmla="*/ 42863 h 115252"/>
              <a:gd name="connsiteX195" fmla="*/ 557213 w 1227772"/>
              <a:gd name="connsiteY195" fmla="*/ 39052 h 115252"/>
              <a:gd name="connsiteX196" fmla="*/ 552450 w 1227772"/>
              <a:gd name="connsiteY196" fmla="*/ 39052 h 115252"/>
              <a:gd name="connsiteX197" fmla="*/ 552450 w 1227772"/>
              <a:gd name="connsiteY197" fmla="*/ 37148 h 115252"/>
              <a:gd name="connsiteX198" fmla="*/ 561975 w 1227772"/>
              <a:gd name="connsiteY198" fmla="*/ 32385 h 115252"/>
              <a:gd name="connsiteX199" fmla="*/ 573405 w 1227772"/>
              <a:gd name="connsiteY199" fmla="*/ 47625 h 115252"/>
              <a:gd name="connsiteX200" fmla="*/ 573405 w 1227772"/>
              <a:gd name="connsiteY200" fmla="*/ 55245 h 115252"/>
              <a:gd name="connsiteX201" fmla="*/ 565785 w 1227772"/>
              <a:gd name="connsiteY201" fmla="*/ 55245 h 115252"/>
              <a:gd name="connsiteX202" fmla="*/ 541972 w 1227772"/>
              <a:gd name="connsiteY202" fmla="*/ 71438 h 115252"/>
              <a:gd name="connsiteX203" fmla="*/ 557213 w 1227772"/>
              <a:gd name="connsiteY203" fmla="*/ 85725 h 115252"/>
              <a:gd name="connsiteX204" fmla="*/ 573405 w 1227772"/>
              <a:gd name="connsiteY204" fmla="*/ 77152 h 115252"/>
              <a:gd name="connsiteX205" fmla="*/ 583882 w 1227772"/>
              <a:gd name="connsiteY205" fmla="*/ 86677 h 115252"/>
              <a:gd name="connsiteX206" fmla="*/ 665797 w 1227772"/>
              <a:gd name="connsiteY206" fmla="*/ 57150 h 115252"/>
              <a:gd name="connsiteX207" fmla="*/ 652463 w 1227772"/>
              <a:gd name="connsiteY207" fmla="*/ 80963 h 115252"/>
              <a:gd name="connsiteX208" fmla="*/ 638175 w 1227772"/>
              <a:gd name="connsiteY208" fmla="*/ 66675 h 115252"/>
              <a:gd name="connsiteX209" fmla="*/ 638175 w 1227772"/>
              <a:gd name="connsiteY209" fmla="*/ 49530 h 115252"/>
              <a:gd name="connsiteX210" fmla="*/ 652463 w 1227772"/>
              <a:gd name="connsiteY210" fmla="*/ 34290 h 115252"/>
              <a:gd name="connsiteX211" fmla="*/ 665797 w 1227772"/>
              <a:gd name="connsiteY211" fmla="*/ 57150 h 115252"/>
              <a:gd name="connsiteX212" fmla="*/ 677228 w 1227772"/>
              <a:gd name="connsiteY212" fmla="*/ 56198 h 115252"/>
              <a:gd name="connsiteX213" fmla="*/ 656272 w 1227772"/>
              <a:gd name="connsiteY213" fmla="*/ 26670 h 115252"/>
              <a:gd name="connsiteX214" fmla="*/ 638175 w 1227772"/>
              <a:gd name="connsiteY214" fmla="*/ 36195 h 115252"/>
              <a:gd name="connsiteX215" fmla="*/ 638175 w 1227772"/>
              <a:gd name="connsiteY215" fmla="*/ 0 h 115252"/>
              <a:gd name="connsiteX216" fmla="*/ 620078 w 1227772"/>
              <a:gd name="connsiteY216" fmla="*/ 0 h 115252"/>
              <a:gd name="connsiteX217" fmla="*/ 620078 w 1227772"/>
              <a:gd name="connsiteY217" fmla="*/ 4763 h 115252"/>
              <a:gd name="connsiteX218" fmla="*/ 627697 w 1227772"/>
              <a:gd name="connsiteY218" fmla="*/ 5715 h 115252"/>
              <a:gd name="connsiteX219" fmla="*/ 627697 w 1227772"/>
              <a:gd name="connsiteY219" fmla="*/ 86677 h 115252"/>
              <a:gd name="connsiteX220" fmla="*/ 631507 w 1227772"/>
              <a:gd name="connsiteY220" fmla="*/ 86677 h 115252"/>
              <a:gd name="connsiteX221" fmla="*/ 636270 w 1227772"/>
              <a:gd name="connsiteY221" fmla="*/ 80010 h 115252"/>
              <a:gd name="connsiteX222" fmla="*/ 653415 w 1227772"/>
              <a:gd name="connsiteY222" fmla="*/ 86677 h 115252"/>
              <a:gd name="connsiteX223" fmla="*/ 677228 w 1227772"/>
              <a:gd name="connsiteY223" fmla="*/ 56198 h 115252"/>
              <a:gd name="connsiteX224" fmla="*/ 722947 w 1227772"/>
              <a:gd name="connsiteY224" fmla="*/ 50483 h 115252"/>
              <a:gd name="connsiteX225" fmla="*/ 698182 w 1227772"/>
              <a:gd name="connsiteY225" fmla="*/ 50483 h 115252"/>
              <a:gd name="connsiteX226" fmla="*/ 711518 w 1227772"/>
              <a:gd name="connsiteY226" fmla="*/ 32385 h 115252"/>
              <a:gd name="connsiteX227" fmla="*/ 721995 w 1227772"/>
              <a:gd name="connsiteY227" fmla="*/ 48577 h 115252"/>
              <a:gd name="connsiteX228" fmla="*/ 721995 w 1227772"/>
              <a:gd name="connsiteY228" fmla="*/ 50483 h 115252"/>
              <a:gd name="connsiteX229" fmla="*/ 733425 w 1227772"/>
              <a:gd name="connsiteY229" fmla="*/ 57150 h 115252"/>
              <a:gd name="connsiteX230" fmla="*/ 733425 w 1227772"/>
              <a:gd name="connsiteY230" fmla="*/ 52388 h 115252"/>
              <a:gd name="connsiteX231" fmla="*/ 711518 w 1227772"/>
              <a:gd name="connsiteY231" fmla="*/ 27623 h 115252"/>
              <a:gd name="connsiteX232" fmla="*/ 685800 w 1227772"/>
              <a:gd name="connsiteY232" fmla="*/ 58102 h 115252"/>
              <a:gd name="connsiteX233" fmla="*/ 710565 w 1227772"/>
              <a:gd name="connsiteY233" fmla="*/ 86677 h 115252"/>
              <a:gd name="connsiteX234" fmla="*/ 732472 w 1227772"/>
              <a:gd name="connsiteY234" fmla="*/ 71438 h 115252"/>
              <a:gd name="connsiteX235" fmla="*/ 727710 w 1227772"/>
              <a:gd name="connsiteY235" fmla="*/ 69533 h 115252"/>
              <a:gd name="connsiteX236" fmla="*/ 713422 w 1227772"/>
              <a:gd name="connsiteY236" fmla="*/ 79058 h 115252"/>
              <a:gd name="connsiteX237" fmla="*/ 698182 w 1227772"/>
              <a:gd name="connsiteY237" fmla="*/ 56198 h 115252"/>
              <a:gd name="connsiteX238" fmla="*/ 733425 w 1227772"/>
              <a:gd name="connsiteY238" fmla="*/ 56198 h 115252"/>
              <a:gd name="connsiteX239" fmla="*/ 815340 w 1227772"/>
              <a:gd name="connsiteY239" fmla="*/ 72390 h 115252"/>
              <a:gd name="connsiteX240" fmla="*/ 810578 w 1227772"/>
              <a:gd name="connsiteY240" fmla="*/ 71438 h 115252"/>
              <a:gd name="connsiteX241" fmla="*/ 802005 w 1227772"/>
              <a:gd name="connsiteY241" fmla="*/ 80963 h 115252"/>
              <a:gd name="connsiteX242" fmla="*/ 796290 w 1227772"/>
              <a:gd name="connsiteY242" fmla="*/ 72390 h 115252"/>
              <a:gd name="connsiteX243" fmla="*/ 796290 w 1227772"/>
              <a:gd name="connsiteY243" fmla="*/ 35242 h 115252"/>
              <a:gd name="connsiteX244" fmla="*/ 808672 w 1227772"/>
              <a:gd name="connsiteY244" fmla="*/ 35242 h 115252"/>
              <a:gd name="connsiteX245" fmla="*/ 808672 w 1227772"/>
              <a:gd name="connsiteY245" fmla="*/ 28575 h 115252"/>
              <a:gd name="connsiteX246" fmla="*/ 796290 w 1227772"/>
              <a:gd name="connsiteY246" fmla="*/ 28575 h 115252"/>
              <a:gd name="connsiteX247" fmla="*/ 796290 w 1227772"/>
              <a:gd name="connsiteY247" fmla="*/ 11430 h 115252"/>
              <a:gd name="connsiteX248" fmla="*/ 793432 w 1227772"/>
              <a:gd name="connsiteY248" fmla="*/ 11430 h 115252"/>
              <a:gd name="connsiteX249" fmla="*/ 785813 w 1227772"/>
              <a:gd name="connsiteY249" fmla="*/ 13335 h 115252"/>
              <a:gd name="connsiteX250" fmla="*/ 785813 w 1227772"/>
              <a:gd name="connsiteY250" fmla="*/ 28575 h 115252"/>
              <a:gd name="connsiteX251" fmla="*/ 759143 w 1227772"/>
              <a:gd name="connsiteY251" fmla="*/ 28575 h 115252"/>
              <a:gd name="connsiteX252" fmla="*/ 759143 w 1227772"/>
              <a:gd name="connsiteY252" fmla="*/ 11430 h 115252"/>
              <a:gd name="connsiteX253" fmla="*/ 756285 w 1227772"/>
              <a:gd name="connsiteY253" fmla="*/ 11430 h 115252"/>
              <a:gd name="connsiteX254" fmla="*/ 748665 w 1227772"/>
              <a:gd name="connsiteY254" fmla="*/ 13335 h 115252"/>
              <a:gd name="connsiteX255" fmla="*/ 748665 w 1227772"/>
              <a:gd name="connsiteY255" fmla="*/ 28575 h 115252"/>
              <a:gd name="connsiteX256" fmla="*/ 740093 w 1227772"/>
              <a:gd name="connsiteY256" fmla="*/ 28575 h 115252"/>
              <a:gd name="connsiteX257" fmla="*/ 740093 w 1227772"/>
              <a:gd name="connsiteY257" fmla="*/ 34290 h 115252"/>
              <a:gd name="connsiteX258" fmla="*/ 748665 w 1227772"/>
              <a:gd name="connsiteY258" fmla="*/ 34290 h 115252"/>
              <a:gd name="connsiteX259" fmla="*/ 748665 w 1227772"/>
              <a:gd name="connsiteY259" fmla="*/ 73342 h 115252"/>
              <a:gd name="connsiteX260" fmla="*/ 762000 w 1227772"/>
              <a:gd name="connsiteY260" fmla="*/ 86677 h 115252"/>
              <a:gd name="connsiteX261" fmla="*/ 778193 w 1227772"/>
              <a:gd name="connsiteY261" fmla="*/ 72390 h 115252"/>
              <a:gd name="connsiteX262" fmla="*/ 773430 w 1227772"/>
              <a:gd name="connsiteY262" fmla="*/ 71438 h 115252"/>
              <a:gd name="connsiteX263" fmla="*/ 764857 w 1227772"/>
              <a:gd name="connsiteY263" fmla="*/ 80963 h 115252"/>
              <a:gd name="connsiteX264" fmla="*/ 759143 w 1227772"/>
              <a:gd name="connsiteY264" fmla="*/ 72390 h 115252"/>
              <a:gd name="connsiteX265" fmla="*/ 759143 w 1227772"/>
              <a:gd name="connsiteY265" fmla="*/ 35242 h 115252"/>
              <a:gd name="connsiteX266" fmla="*/ 785813 w 1227772"/>
              <a:gd name="connsiteY266" fmla="*/ 35242 h 115252"/>
              <a:gd name="connsiteX267" fmla="*/ 785813 w 1227772"/>
              <a:gd name="connsiteY267" fmla="*/ 74295 h 115252"/>
              <a:gd name="connsiteX268" fmla="*/ 799147 w 1227772"/>
              <a:gd name="connsiteY268" fmla="*/ 87630 h 115252"/>
              <a:gd name="connsiteX269" fmla="*/ 815340 w 1227772"/>
              <a:gd name="connsiteY269" fmla="*/ 72390 h 115252"/>
              <a:gd name="connsiteX270" fmla="*/ 858203 w 1227772"/>
              <a:gd name="connsiteY270" fmla="*/ 50483 h 115252"/>
              <a:gd name="connsiteX271" fmla="*/ 833438 w 1227772"/>
              <a:gd name="connsiteY271" fmla="*/ 50483 h 115252"/>
              <a:gd name="connsiteX272" fmla="*/ 846772 w 1227772"/>
              <a:gd name="connsiteY272" fmla="*/ 32385 h 115252"/>
              <a:gd name="connsiteX273" fmla="*/ 857250 w 1227772"/>
              <a:gd name="connsiteY273" fmla="*/ 48577 h 115252"/>
              <a:gd name="connsiteX274" fmla="*/ 857250 w 1227772"/>
              <a:gd name="connsiteY274" fmla="*/ 50483 h 115252"/>
              <a:gd name="connsiteX275" fmla="*/ 868680 w 1227772"/>
              <a:gd name="connsiteY275" fmla="*/ 57150 h 115252"/>
              <a:gd name="connsiteX276" fmla="*/ 868680 w 1227772"/>
              <a:gd name="connsiteY276" fmla="*/ 52388 h 115252"/>
              <a:gd name="connsiteX277" fmla="*/ 846772 w 1227772"/>
              <a:gd name="connsiteY277" fmla="*/ 27623 h 115252"/>
              <a:gd name="connsiteX278" fmla="*/ 821055 w 1227772"/>
              <a:gd name="connsiteY278" fmla="*/ 58102 h 115252"/>
              <a:gd name="connsiteX279" fmla="*/ 845820 w 1227772"/>
              <a:gd name="connsiteY279" fmla="*/ 86677 h 115252"/>
              <a:gd name="connsiteX280" fmla="*/ 867728 w 1227772"/>
              <a:gd name="connsiteY280" fmla="*/ 71438 h 115252"/>
              <a:gd name="connsiteX281" fmla="*/ 862965 w 1227772"/>
              <a:gd name="connsiteY281" fmla="*/ 69533 h 115252"/>
              <a:gd name="connsiteX282" fmla="*/ 848678 w 1227772"/>
              <a:gd name="connsiteY282" fmla="*/ 79058 h 115252"/>
              <a:gd name="connsiteX283" fmla="*/ 833438 w 1227772"/>
              <a:gd name="connsiteY283" fmla="*/ 56198 h 115252"/>
              <a:gd name="connsiteX284" fmla="*/ 868680 w 1227772"/>
              <a:gd name="connsiteY284" fmla="*/ 56198 h 115252"/>
              <a:gd name="connsiteX285" fmla="*/ 920115 w 1227772"/>
              <a:gd name="connsiteY285" fmla="*/ 38100 h 115252"/>
              <a:gd name="connsiteX286" fmla="*/ 908685 w 1227772"/>
              <a:gd name="connsiteY286" fmla="*/ 27623 h 115252"/>
              <a:gd name="connsiteX287" fmla="*/ 892493 w 1227772"/>
              <a:gd name="connsiteY287" fmla="*/ 38100 h 115252"/>
              <a:gd name="connsiteX288" fmla="*/ 891540 w 1227772"/>
              <a:gd name="connsiteY288" fmla="*/ 28575 h 115252"/>
              <a:gd name="connsiteX289" fmla="*/ 875347 w 1227772"/>
              <a:gd name="connsiteY289" fmla="*/ 28575 h 115252"/>
              <a:gd name="connsiteX290" fmla="*/ 875347 w 1227772"/>
              <a:gd name="connsiteY290" fmla="*/ 33338 h 115252"/>
              <a:gd name="connsiteX291" fmla="*/ 882968 w 1227772"/>
              <a:gd name="connsiteY291" fmla="*/ 34290 h 115252"/>
              <a:gd name="connsiteX292" fmla="*/ 882968 w 1227772"/>
              <a:gd name="connsiteY292" fmla="*/ 80963 h 115252"/>
              <a:gd name="connsiteX293" fmla="*/ 875347 w 1227772"/>
              <a:gd name="connsiteY293" fmla="*/ 81915 h 115252"/>
              <a:gd name="connsiteX294" fmla="*/ 875347 w 1227772"/>
              <a:gd name="connsiteY294" fmla="*/ 86677 h 115252"/>
              <a:gd name="connsiteX295" fmla="*/ 905828 w 1227772"/>
              <a:gd name="connsiteY295" fmla="*/ 86677 h 115252"/>
              <a:gd name="connsiteX296" fmla="*/ 905828 w 1227772"/>
              <a:gd name="connsiteY296" fmla="*/ 81915 h 115252"/>
              <a:gd name="connsiteX297" fmla="*/ 893445 w 1227772"/>
              <a:gd name="connsiteY297" fmla="*/ 80963 h 115252"/>
              <a:gd name="connsiteX298" fmla="*/ 893445 w 1227772"/>
              <a:gd name="connsiteY298" fmla="*/ 49530 h 115252"/>
              <a:gd name="connsiteX299" fmla="*/ 904875 w 1227772"/>
              <a:gd name="connsiteY299" fmla="*/ 35242 h 115252"/>
              <a:gd name="connsiteX300" fmla="*/ 908685 w 1227772"/>
              <a:gd name="connsiteY300" fmla="*/ 38100 h 115252"/>
              <a:gd name="connsiteX301" fmla="*/ 908685 w 1227772"/>
              <a:gd name="connsiteY301" fmla="*/ 39052 h 115252"/>
              <a:gd name="connsiteX302" fmla="*/ 904875 w 1227772"/>
              <a:gd name="connsiteY302" fmla="*/ 40958 h 115252"/>
              <a:gd name="connsiteX303" fmla="*/ 912495 w 1227772"/>
              <a:gd name="connsiteY303" fmla="*/ 48577 h 115252"/>
              <a:gd name="connsiteX304" fmla="*/ 920115 w 1227772"/>
              <a:gd name="connsiteY304" fmla="*/ 38100 h 115252"/>
              <a:gd name="connsiteX305" fmla="*/ 1024890 w 1227772"/>
              <a:gd name="connsiteY305" fmla="*/ 33338 h 115252"/>
              <a:gd name="connsiteX306" fmla="*/ 1030605 w 1227772"/>
              <a:gd name="connsiteY306" fmla="*/ 33338 h 115252"/>
              <a:gd name="connsiteX307" fmla="*/ 1030605 w 1227772"/>
              <a:gd name="connsiteY307" fmla="*/ 28575 h 115252"/>
              <a:gd name="connsiteX308" fmla="*/ 1010603 w 1227772"/>
              <a:gd name="connsiteY308" fmla="*/ 28575 h 115252"/>
              <a:gd name="connsiteX309" fmla="*/ 1010603 w 1227772"/>
              <a:gd name="connsiteY309" fmla="*/ 33338 h 115252"/>
              <a:gd name="connsiteX310" fmla="*/ 1018222 w 1227772"/>
              <a:gd name="connsiteY310" fmla="*/ 33338 h 115252"/>
              <a:gd name="connsiteX311" fmla="*/ 1007745 w 1227772"/>
              <a:gd name="connsiteY311" fmla="*/ 74295 h 115252"/>
              <a:gd name="connsiteX312" fmla="*/ 993457 w 1227772"/>
              <a:gd name="connsiteY312" fmla="*/ 33338 h 115252"/>
              <a:gd name="connsiteX313" fmla="*/ 999172 w 1227772"/>
              <a:gd name="connsiteY313" fmla="*/ 33338 h 115252"/>
              <a:gd name="connsiteX314" fmla="*/ 999172 w 1227772"/>
              <a:gd name="connsiteY314" fmla="*/ 28575 h 115252"/>
              <a:gd name="connsiteX315" fmla="*/ 978218 w 1227772"/>
              <a:gd name="connsiteY315" fmla="*/ 28575 h 115252"/>
              <a:gd name="connsiteX316" fmla="*/ 978218 w 1227772"/>
              <a:gd name="connsiteY316" fmla="*/ 33338 h 115252"/>
              <a:gd name="connsiteX317" fmla="*/ 982980 w 1227772"/>
              <a:gd name="connsiteY317" fmla="*/ 33338 h 115252"/>
              <a:gd name="connsiteX318" fmla="*/ 985838 w 1227772"/>
              <a:gd name="connsiteY318" fmla="*/ 42863 h 115252"/>
              <a:gd name="connsiteX319" fmla="*/ 974407 w 1227772"/>
              <a:gd name="connsiteY319" fmla="*/ 74295 h 115252"/>
              <a:gd name="connsiteX320" fmla="*/ 962025 w 1227772"/>
              <a:gd name="connsiteY320" fmla="*/ 33338 h 115252"/>
              <a:gd name="connsiteX321" fmla="*/ 969645 w 1227772"/>
              <a:gd name="connsiteY321" fmla="*/ 33338 h 115252"/>
              <a:gd name="connsiteX322" fmla="*/ 969645 w 1227772"/>
              <a:gd name="connsiteY322" fmla="*/ 28575 h 115252"/>
              <a:gd name="connsiteX323" fmla="*/ 944880 w 1227772"/>
              <a:gd name="connsiteY323" fmla="*/ 28575 h 115252"/>
              <a:gd name="connsiteX324" fmla="*/ 944880 w 1227772"/>
              <a:gd name="connsiteY324" fmla="*/ 33338 h 115252"/>
              <a:gd name="connsiteX325" fmla="*/ 949643 w 1227772"/>
              <a:gd name="connsiteY325" fmla="*/ 33338 h 115252"/>
              <a:gd name="connsiteX326" fmla="*/ 966788 w 1227772"/>
              <a:gd name="connsiteY326" fmla="*/ 85725 h 115252"/>
              <a:gd name="connsiteX327" fmla="*/ 975360 w 1227772"/>
              <a:gd name="connsiteY327" fmla="*/ 85725 h 115252"/>
              <a:gd name="connsiteX328" fmla="*/ 987743 w 1227772"/>
              <a:gd name="connsiteY328" fmla="*/ 52388 h 115252"/>
              <a:gd name="connsiteX329" fmla="*/ 988695 w 1227772"/>
              <a:gd name="connsiteY329" fmla="*/ 52388 h 115252"/>
              <a:gd name="connsiteX330" fmla="*/ 1001078 w 1227772"/>
              <a:gd name="connsiteY330" fmla="*/ 85725 h 115252"/>
              <a:gd name="connsiteX331" fmla="*/ 1009650 w 1227772"/>
              <a:gd name="connsiteY331" fmla="*/ 85725 h 115252"/>
              <a:gd name="connsiteX332" fmla="*/ 1024890 w 1227772"/>
              <a:gd name="connsiteY332" fmla="*/ 33338 h 115252"/>
              <a:gd name="connsiteX333" fmla="*/ 1072515 w 1227772"/>
              <a:gd name="connsiteY333" fmla="*/ 57150 h 115252"/>
              <a:gd name="connsiteX334" fmla="*/ 1059180 w 1227772"/>
              <a:gd name="connsiteY334" fmla="*/ 80963 h 115252"/>
              <a:gd name="connsiteX335" fmla="*/ 1044893 w 1227772"/>
              <a:gd name="connsiteY335" fmla="*/ 56198 h 115252"/>
              <a:gd name="connsiteX336" fmla="*/ 1058228 w 1227772"/>
              <a:gd name="connsiteY336" fmla="*/ 32385 h 115252"/>
              <a:gd name="connsiteX337" fmla="*/ 1072515 w 1227772"/>
              <a:gd name="connsiteY337" fmla="*/ 57150 h 115252"/>
              <a:gd name="connsiteX338" fmla="*/ 1084898 w 1227772"/>
              <a:gd name="connsiteY338" fmla="*/ 57150 h 115252"/>
              <a:gd name="connsiteX339" fmla="*/ 1059180 w 1227772"/>
              <a:gd name="connsiteY339" fmla="*/ 27623 h 115252"/>
              <a:gd name="connsiteX340" fmla="*/ 1033463 w 1227772"/>
              <a:gd name="connsiteY340" fmla="*/ 58102 h 115252"/>
              <a:gd name="connsiteX341" fmla="*/ 1059180 w 1227772"/>
              <a:gd name="connsiteY341" fmla="*/ 87630 h 115252"/>
              <a:gd name="connsiteX342" fmla="*/ 1084898 w 1227772"/>
              <a:gd name="connsiteY342" fmla="*/ 57150 h 115252"/>
              <a:gd name="connsiteX343" fmla="*/ 1136332 w 1227772"/>
              <a:gd name="connsiteY343" fmla="*/ 38100 h 115252"/>
              <a:gd name="connsiteX344" fmla="*/ 1124903 w 1227772"/>
              <a:gd name="connsiteY344" fmla="*/ 27623 h 115252"/>
              <a:gd name="connsiteX345" fmla="*/ 1108710 w 1227772"/>
              <a:gd name="connsiteY345" fmla="*/ 38100 h 115252"/>
              <a:gd name="connsiteX346" fmla="*/ 1107757 w 1227772"/>
              <a:gd name="connsiteY346" fmla="*/ 28575 h 115252"/>
              <a:gd name="connsiteX347" fmla="*/ 1091565 w 1227772"/>
              <a:gd name="connsiteY347" fmla="*/ 28575 h 115252"/>
              <a:gd name="connsiteX348" fmla="*/ 1091565 w 1227772"/>
              <a:gd name="connsiteY348" fmla="*/ 33338 h 115252"/>
              <a:gd name="connsiteX349" fmla="*/ 1099185 w 1227772"/>
              <a:gd name="connsiteY349" fmla="*/ 34290 h 115252"/>
              <a:gd name="connsiteX350" fmla="*/ 1099185 w 1227772"/>
              <a:gd name="connsiteY350" fmla="*/ 80963 h 115252"/>
              <a:gd name="connsiteX351" fmla="*/ 1091565 w 1227772"/>
              <a:gd name="connsiteY351" fmla="*/ 81915 h 115252"/>
              <a:gd name="connsiteX352" fmla="*/ 1091565 w 1227772"/>
              <a:gd name="connsiteY352" fmla="*/ 86677 h 115252"/>
              <a:gd name="connsiteX353" fmla="*/ 1122045 w 1227772"/>
              <a:gd name="connsiteY353" fmla="*/ 86677 h 115252"/>
              <a:gd name="connsiteX354" fmla="*/ 1122045 w 1227772"/>
              <a:gd name="connsiteY354" fmla="*/ 81915 h 115252"/>
              <a:gd name="connsiteX355" fmla="*/ 1109663 w 1227772"/>
              <a:gd name="connsiteY355" fmla="*/ 80963 h 115252"/>
              <a:gd name="connsiteX356" fmla="*/ 1109663 w 1227772"/>
              <a:gd name="connsiteY356" fmla="*/ 49530 h 115252"/>
              <a:gd name="connsiteX357" fmla="*/ 1121093 w 1227772"/>
              <a:gd name="connsiteY357" fmla="*/ 35242 h 115252"/>
              <a:gd name="connsiteX358" fmla="*/ 1124903 w 1227772"/>
              <a:gd name="connsiteY358" fmla="*/ 38100 h 115252"/>
              <a:gd name="connsiteX359" fmla="*/ 1124903 w 1227772"/>
              <a:gd name="connsiteY359" fmla="*/ 39052 h 115252"/>
              <a:gd name="connsiteX360" fmla="*/ 1121093 w 1227772"/>
              <a:gd name="connsiteY360" fmla="*/ 40958 h 115252"/>
              <a:gd name="connsiteX361" fmla="*/ 1128713 w 1227772"/>
              <a:gd name="connsiteY361" fmla="*/ 48577 h 115252"/>
              <a:gd name="connsiteX362" fmla="*/ 1136332 w 1227772"/>
              <a:gd name="connsiteY362" fmla="*/ 38100 h 115252"/>
              <a:gd name="connsiteX363" fmla="*/ 1138238 w 1227772"/>
              <a:gd name="connsiteY363" fmla="*/ 85725 h 115252"/>
              <a:gd name="connsiteX364" fmla="*/ 1164907 w 1227772"/>
              <a:gd name="connsiteY364" fmla="*/ 85725 h 115252"/>
              <a:gd name="connsiteX365" fmla="*/ 1164907 w 1227772"/>
              <a:gd name="connsiteY365" fmla="*/ 80963 h 115252"/>
              <a:gd name="connsiteX366" fmla="*/ 1156335 w 1227772"/>
              <a:gd name="connsiteY366" fmla="*/ 80010 h 115252"/>
              <a:gd name="connsiteX367" fmla="*/ 1156335 w 1227772"/>
              <a:gd name="connsiteY367" fmla="*/ 0 h 115252"/>
              <a:gd name="connsiteX368" fmla="*/ 1137285 w 1227772"/>
              <a:gd name="connsiteY368" fmla="*/ 0 h 115252"/>
              <a:gd name="connsiteX369" fmla="*/ 1137285 w 1227772"/>
              <a:gd name="connsiteY369" fmla="*/ 4763 h 115252"/>
              <a:gd name="connsiteX370" fmla="*/ 1144905 w 1227772"/>
              <a:gd name="connsiteY370" fmla="*/ 5715 h 115252"/>
              <a:gd name="connsiteX371" fmla="*/ 1144905 w 1227772"/>
              <a:gd name="connsiteY371" fmla="*/ 80010 h 115252"/>
              <a:gd name="connsiteX372" fmla="*/ 1137285 w 1227772"/>
              <a:gd name="connsiteY372" fmla="*/ 80963 h 115252"/>
              <a:gd name="connsiteX373" fmla="*/ 1137285 w 1227772"/>
              <a:gd name="connsiteY373" fmla="*/ 85725 h 115252"/>
              <a:gd name="connsiteX374" fmla="*/ 1209675 w 1227772"/>
              <a:gd name="connsiteY374" fmla="*/ 64770 h 115252"/>
              <a:gd name="connsiteX375" fmla="*/ 1195388 w 1227772"/>
              <a:gd name="connsiteY375" fmla="*/ 79058 h 115252"/>
              <a:gd name="connsiteX376" fmla="*/ 1182053 w 1227772"/>
              <a:gd name="connsiteY376" fmla="*/ 56198 h 115252"/>
              <a:gd name="connsiteX377" fmla="*/ 1196340 w 1227772"/>
              <a:gd name="connsiteY377" fmla="*/ 32385 h 115252"/>
              <a:gd name="connsiteX378" fmla="*/ 1209675 w 1227772"/>
              <a:gd name="connsiteY378" fmla="*/ 45720 h 115252"/>
              <a:gd name="connsiteX379" fmla="*/ 1209675 w 1227772"/>
              <a:gd name="connsiteY379" fmla="*/ 64770 h 115252"/>
              <a:gd name="connsiteX380" fmla="*/ 1227773 w 1227772"/>
              <a:gd name="connsiteY380" fmla="*/ 85725 h 115252"/>
              <a:gd name="connsiteX381" fmla="*/ 1227773 w 1227772"/>
              <a:gd name="connsiteY381" fmla="*/ 80963 h 115252"/>
              <a:gd name="connsiteX382" fmla="*/ 1220153 w 1227772"/>
              <a:gd name="connsiteY382" fmla="*/ 80010 h 115252"/>
              <a:gd name="connsiteX383" fmla="*/ 1220153 w 1227772"/>
              <a:gd name="connsiteY383" fmla="*/ 0 h 115252"/>
              <a:gd name="connsiteX384" fmla="*/ 1200150 w 1227772"/>
              <a:gd name="connsiteY384" fmla="*/ 0 h 115252"/>
              <a:gd name="connsiteX385" fmla="*/ 1200150 w 1227772"/>
              <a:gd name="connsiteY385" fmla="*/ 4763 h 115252"/>
              <a:gd name="connsiteX386" fmla="*/ 1208723 w 1227772"/>
              <a:gd name="connsiteY386" fmla="*/ 5715 h 115252"/>
              <a:gd name="connsiteX387" fmla="*/ 1208723 w 1227772"/>
              <a:gd name="connsiteY387" fmla="*/ 33338 h 115252"/>
              <a:gd name="connsiteX388" fmla="*/ 1193482 w 1227772"/>
              <a:gd name="connsiteY388" fmla="*/ 26670 h 115252"/>
              <a:gd name="connsiteX389" fmla="*/ 1169670 w 1227772"/>
              <a:gd name="connsiteY389" fmla="*/ 57150 h 115252"/>
              <a:gd name="connsiteX390" fmla="*/ 1191578 w 1227772"/>
              <a:gd name="connsiteY390" fmla="*/ 85725 h 115252"/>
              <a:gd name="connsiteX391" fmla="*/ 1209675 w 1227772"/>
              <a:gd name="connsiteY391" fmla="*/ 76200 h 115252"/>
              <a:gd name="connsiteX392" fmla="*/ 1210628 w 1227772"/>
              <a:gd name="connsiteY392" fmla="*/ 84773 h 115252"/>
              <a:gd name="connsiteX393" fmla="*/ 1227773 w 1227772"/>
              <a:gd name="connsiteY393" fmla="*/ 84773 h 115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</a:cxnLst>
            <a:rect l="l" t="t" r="r" b="b"/>
            <a:pathLst>
              <a:path w="1227772" h="115252">
                <a:moveTo>
                  <a:pt x="57150" y="42863"/>
                </a:moveTo>
                <a:cubicBezTo>
                  <a:pt x="57150" y="65723"/>
                  <a:pt x="47625" y="80010"/>
                  <a:pt x="25718" y="80010"/>
                </a:cubicBezTo>
                <a:lnTo>
                  <a:pt x="20955" y="80010"/>
                </a:lnTo>
                <a:lnTo>
                  <a:pt x="20955" y="4763"/>
                </a:lnTo>
                <a:lnTo>
                  <a:pt x="23813" y="4763"/>
                </a:lnTo>
                <a:cubicBezTo>
                  <a:pt x="46672" y="5715"/>
                  <a:pt x="57150" y="16192"/>
                  <a:pt x="57150" y="42863"/>
                </a:cubicBezTo>
                <a:moveTo>
                  <a:pt x="70485" y="43815"/>
                </a:moveTo>
                <a:cubicBezTo>
                  <a:pt x="70485" y="15240"/>
                  <a:pt x="54293" y="0"/>
                  <a:pt x="27622" y="0"/>
                </a:cubicBezTo>
                <a:lnTo>
                  <a:pt x="0" y="0"/>
                </a:lnTo>
                <a:lnTo>
                  <a:pt x="0" y="4763"/>
                </a:lnTo>
                <a:lnTo>
                  <a:pt x="9525" y="5715"/>
                </a:lnTo>
                <a:lnTo>
                  <a:pt x="9525" y="80963"/>
                </a:lnTo>
                <a:lnTo>
                  <a:pt x="0" y="81915"/>
                </a:lnTo>
                <a:lnTo>
                  <a:pt x="0" y="86677"/>
                </a:lnTo>
                <a:lnTo>
                  <a:pt x="24765" y="86677"/>
                </a:lnTo>
                <a:cubicBezTo>
                  <a:pt x="50482" y="85725"/>
                  <a:pt x="70485" y="76200"/>
                  <a:pt x="70485" y="43815"/>
                </a:cubicBezTo>
                <a:moveTo>
                  <a:pt x="116205" y="50483"/>
                </a:moveTo>
                <a:lnTo>
                  <a:pt x="91440" y="50483"/>
                </a:lnTo>
                <a:cubicBezTo>
                  <a:pt x="92393" y="40958"/>
                  <a:pt x="96203" y="32385"/>
                  <a:pt x="104775" y="32385"/>
                </a:cubicBezTo>
                <a:cubicBezTo>
                  <a:pt x="112395" y="32385"/>
                  <a:pt x="115253" y="38100"/>
                  <a:pt x="115253" y="48577"/>
                </a:cubicBezTo>
                <a:lnTo>
                  <a:pt x="115253" y="50483"/>
                </a:lnTo>
                <a:close/>
                <a:moveTo>
                  <a:pt x="126682" y="57150"/>
                </a:moveTo>
                <a:cubicBezTo>
                  <a:pt x="126682" y="55245"/>
                  <a:pt x="126682" y="54292"/>
                  <a:pt x="126682" y="52388"/>
                </a:cubicBezTo>
                <a:cubicBezTo>
                  <a:pt x="126682" y="35242"/>
                  <a:pt x="118110" y="27623"/>
                  <a:pt x="104775" y="27623"/>
                </a:cubicBezTo>
                <a:cubicBezTo>
                  <a:pt x="89535" y="27623"/>
                  <a:pt x="79057" y="39052"/>
                  <a:pt x="79057" y="58102"/>
                </a:cubicBezTo>
                <a:cubicBezTo>
                  <a:pt x="79057" y="75248"/>
                  <a:pt x="86678" y="86677"/>
                  <a:pt x="103822" y="86677"/>
                </a:cubicBezTo>
                <a:cubicBezTo>
                  <a:pt x="115253" y="86677"/>
                  <a:pt x="122872" y="80963"/>
                  <a:pt x="125730" y="71438"/>
                </a:cubicBezTo>
                <a:lnTo>
                  <a:pt x="120968" y="69533"/>
                </a:lnTo>
                <a:cubicBezTo>
                  <a:pt x="118110" y="76200"/>
                  <a:pt x="114300" y="79058"/>
                  <a:pt x="106680" y="79058"/>
                </a:cubicBezTo>
                <a:cubicBezTo>
                  <a:pt x="95250" y="79058"/>
                  <a:pt x="91440" y="70485"/>
                  <a:pt x="91440" y="56198"/>
                </a:cubicBezTo>
                <a:lnTo>
                  <a:pt x="126682" y="56198"/>
                </a:lnTo>
                <a:close/>
                <a:moveTo>
                  <a:pt x="132397" y="85725"/>
                </a:moveTo>
                <a:lnTo>
                  <a:pt x="159068" y="85725"/>
                </a:lnTo>
                <a:lnTo>
                  <a:pt x="159068" y="80963"/>
                </a:lnTo>
                <a:lnTo>
                  <a:pt x="150495" y="80010"/>
                </a:lnTo>
                <a:lnTo>
                  <a:pt x="150495" y="0"/>
                </a:lnTo>
                <a:lnTo>
                  <a:pt x="131445" y="0"/>
                </a:lnTo>
                <a:lnTo>
                  <a:pt x="131445" y="4763"/>
                </a:lnTo>
                <a:lnTo>
                  <a:pt x="139065" y="5715"/>
                </a:lnTo>
                <a:lnTo>
                  <a:pt x="139065" y="80010"/>
                </a:lnTo>
                <a:lnTo>
                  <a:pt x="131445" y="80963"/>
                </a:lnTo>
                <a:lnTo>
                  <a:pt x="131445" y="85725"/>
                </a:lnTo>
                <a:close/>
                <a:moveTo>
                  <a:pt x="185738" y="12383"/>
                </a:moveTo>
                <a:cubicBezTo>
                  <a:pt x="185738" y="7620"/>
                  <a:pt x="182880" y="5715"/>
                  <a:pt x="178118" y="5715"/>
                </a:cubicBezTo>
                <a:cubicBezTo>
                  <a:pt x="173355" y="5715"/>
                  <a:pt x="171450" y="8573"/>
                  <a:pt x="171450" y="12383"/>
                </a:cubicBezTo>
                <a:cubicBezTo>
                  <a:pt x="171450" y="16192"/>
                  <a:pt x="173355" y="19050"/>
                  <a:pt x="178118" y="19050"/>
                </a:cubicBezTo>
                <a:cubicBezTo>
                  <a:pt x="183832" y="19050"/>
                  <a:pt x="185738" y="16192"/>
                  <a:pt x="185738" y="12383"/>
                </a:cubicBezTo>
                <a:moveTo>
                  <a:pt x="166688" y="85725"/>
                </a:moveTo>
                <a:lnTo>
                  <a:pt x="194310" y="85725"/>
                </a:lnTo>
                <a:lnTo>
                  <a:pt x="194310" y="80963"/>
                </a:lnTo>
                <a:lnTo>
                  <a:pt x="185738" y="80010"/>
                </a:lnTo>
                <a:lnTo>
                  <a:pt x="185738" y="28575"/>
                </a:lnTo>
                <a:lnTo>
                  <a:pt x="166688" y="28575"/>
                </a:lnTo>
                <a:lnTo>
                  <a:pt x="166688" y="33338"/>
                </a:lnTo>
                <a:lnTo>
                  <a:pt x="175260" y="34290"/>
                </a:lnTo>
                <a:lnTo>
                  <a:pt x="175260" y="80963"/>
                </a:lnTo>
                <a:lnTo>
                  <a:pt x="166688" y="81915"/>
                </a:lnTo>
                <a:lnTo>
                  <a:pt x="166688" y="85725"/>
                </a:lnTo>
                <a:close/>
                <a:moveTo>
                  <a:pt x="244793" y="33338"/>
                </a:moveTo>
                <a:lnTo>
                  <a:pt x="250507" y="33338"/>
                </a:lnTo>
                <a:lnTo>
                  <a:pt x="250507" y="28575"/>
                </a:lnTo>
                <a:lnTo>
                  <a:pt x="230505" y="28575"/>
                </a:lnTo>
                <a:lnTo>
                  <a:pt x="230505" y="33338"/>
                </a:lnTo>
                <a:lnTo>
                  <a:pt x="238125" y="33338"/>
                </a:lnTo>
                <a:lnTo>
                  <a:pt x="224790" y="73342"/>
                </a:lnTo>
                <a:lnTo>
                  <a:pt x="211455" y="33338"/>
                </a:lnTo>
                <a:lnTo>
                  <a:pt x="219075" y="33338"/>
                </a:lnTo>
                <a:lnTo>
                  <a:pt x="219075" y="28575"/>
                </a:lnTo>
                <a:lnTo>
                  <a:pt x="194310" y="28575"/>
                </a:lnTo>
                <a:lnTo>
                  <a:pt x="194310" y="33338"/>
                </a:lnTo>
                <a:lnTo>
                  <a:pt x="199072" y="33338"/>
                </a:lnTo>
                <a:lnTo>
                  <a:pt x="217170" y="85725"/>
                </a:lnTo>
                <a:lnTo>
                  <a:pt x="225743" y="85725"/>
                </a:lnTo>
                <a:lnTo>
                  <a:pt x="244793" y="33338"/>
                </a:lnTo>
                <a:close/>
                <a:moveTo>
                  <a:pt x="289560" y="50483"/>
                </a:moveTo>
                <a:lnTo>
                  <a:pt x="264795" y="50483"/>
                </a:lnTo>
                <a:cubicBezTo>
                  <a:pt x="265747" y="40958"/>
                  <a:pt x="269557" y="32385"/>
                  <a:pt x="278130" y="32385"/>
                </a:cubicBezTo>
                <a:cubicBezTo>
                  <a:pt x="285750" y="32385"/>
                  <a:pt x="288607" y="38100"/>
                  <a:pt x="288607" y="48577"/>
                </a:cubicBezTo>
                <a:lnTo>
                  <a:pt x="288607" y="50483"/>
                </a:lnTo>
                <a:close/>
                <a:moveTo>
                  <a:pt x="300038" y="57150"/>
                </a:moveTo>
                <a:cubicBezTo>
                  <a:pt x="300038" y="55245"/>
                  <a:pt x="300038" y="54292"/>
                  <a:pt x="300038" y="52388"/>
                </a:cubicBezTo>
                <a:cubicBezTo>
                  <a:pt x="300038" y="35242"/>
                  <a:pt x="291465" y="27623"/>
                  <a:pt x="278130" y="27623"/>
                </a:cubicBezTo>
                <a:cubicBezTo>
                  <a:pt x="262890" y="27623"/>
                  <a:pt x="252413" y="39052"/>
                  <a:pt x="252413" y="58102"/>
                </a:cubicBezTo>
                <a:cubicBezTo>
                  <a:pt x="252413" y="75248"/>
                  <a:pt x="260032" y="86677"/>
                  <a:pt x="277178" y="86677"/>
                </a:cubicBezTo>
                <a:cubicBezTo>
                  <a:pt x="288607" y="86677"/>
                  <a:pt x="296228" y="80963"/>
                  <a:pt x="299085" y="71438"/>
                </a:cubicBezTo>
                <a:lnTo>
                  <a:pt x="294322" y="69533"/>
                </a:lnTo>
                <a:cubicBezTo>
                  <a:pt x="291465" y="76200"/>
                  <a:pt x="287655" y="79058"/>
                  <a:pt x="280035" y="79058"/>
                </a:cubicBezTo>
                <a:cubicBezTo>
                  <a:pt x="268605" y="79058"/>
                  <a:pt x="264795" y="70485"/>
                  <a:pt x="264795" y="56198"/>
                </a:cubicBezTo>
                <a:lnTo>
                  <a:pt x="300038" y="56198"/>
                </a:lnTo>
                <a:close/>
                <a:moveTo>
                  <a:pt x="352425" y="38100"/>
                </a:moveTo>
                <a:cubicBezTo>
                  <a:pt x="352425" y="31433"/>
                  <a:pt x="346710" y="27623"/>
                  <a:pt x="340995" y="27623"/>
                </a:cubicBezTo>
                <a:cubicBezTo>
                  <a:pt x="332422" y="27623"/>
                  <a:pt x="327660" y="32385"/>
                  <a:pt x="324803" y="38100"/>
                </a:cubicBezTo>
                <a:lnTo>
                  <a:pt x="323850" y="28575"/>
                </a:lnTo>
                <a:lnTo>
                  <a:pt x="307657" y="28575"/>
                </a:lnTo>
                <a:lnTo>
                  <a:pt x="307657" y="33338"/>
                </a:lnTo>
                <a:lnTo>
                  <a:pt x="315278" y="34290"/>
                </a:lnTo>
                <a:lnTo>
                  <a:pt x="315278" y="80963"/>
                </a:lnTo>
                <a:lnTo>
                  <a:pt x="307657" y="81915"/>
                </a:lnTo>
                <a:lnTo>
                  <a:pt x="307657" y="86677"/>
                </a:lnTo>
                <a:lnTo>
                  <a:pt x="338138" y="86677"/>
                </a:lnTo>
                <a:lnTo>
                  <a:pt x="338138" y="81915"/>
                </a:lnTo>
                <a:lnTo>
                  <a:pt x="325755" y="80963"/>
                </a:lnTo>
                <a:lnTo>
                  <a:pt x="325755" y="49530"/>
                </a:lnTo>
                <a:cubicBezTo>
                  <a:pt x="325755" y="42863"/>
                  <a:pt x="331470" y="35242"/>
                  <a:pt x="337185" y="35242"/>
                </a:cubicBezTo>
                <a:cubicBezTo>
                  <a:pt x="339090" y="35242"/>
                  <a:pt x="340995" y="36195"/>
                  <a:pt x="340995" y="38100"/>
                </a:cubicBezTo>
                <a:cubicBezTo>
                  <a:pt x="340995" y="38100"/>
                  <a:pt x="340995" y="39052"/>
                  <a:pt x="340995" y="39052"/>
                </a:cubicBezTo>
                <a:lnTo>
                  <a:pt x="337185" y="40958"/>
                </a:lnTo>
                <a:cubicBezTo>
                  <a:pt x="337185" y="45720"/>
                  <a:pt x="340043" y="48577"/>
                  <a:pt x="344805" y="48577"/>
                </a:cubicBezTo>
                <a:cubicBezTo>
                  <a:pt x="348615" y="46673"/>
                  <a:pt x="352425" y="43815"/>
                  <a:pt x="352425" y="38100"/>
                </a:cubicBezTo>
                <a:moveTo>
                  <a:pt x="378143" y="12383"/>
                </a:moveTo>
                <a:cubicBezTo>
                  <a:pt x="378143" y="7620"/>
                  <a:pt x="375285" y="5715"/>
                  <a:pt x="370522" y="5715"/>
                </a:cubicBezTo>
                <a:cubicBezTo>
                  <a:pt x="365760" y="5715"/>
                  <a:pt x="363855" y="8573"/>
                  <a:pt x="363855" y="12383"/>
                </a:cubicBezTo>
                <a:cubicBezTo>
                  <a:pt x="363855" y="16192"/>
                  <a:pt x="365760" y="19050"/>
                  <a:pt x="370522" y="19050"/>
                </a:cubicBezTo>
                <a:cubicBezTo>
                  <a:pt x="375285" y="19050"/>
                  <a:pt x="378143" y="16192"/>
                  <a:pt x="378143" y="12383"/>
                </a:cubicBezTo>
                <a:moveTo>
                  <a:pt x="358140" y="85725"/>
                </a:moveTo>
                <a:lnTo>
                  <a:pt x="385763" y="85725"/>
                </a:lnTo>
                <a:lnTo>
                  <a:pt x="385763" y="80963"/>
                </a:lnTo>
                <a:lnTo>
                  <a:pt x="377190" y="80010"/>
                </a:lnTo>
                <a:lnTo>
                  <a:pt x="377190" y="28575"/>
                </a:lnTo>
                <a:lnTo>
                  <a:pt x="358140" y="28575"/>
                </a:lnTo>
                <a:lnTo>
                  <a:pt x="358140" y="33338"/>
                </a:lnTo>
                <a:lnTo>
                  <a:pt x="366713" y="34290"/>
                </a:lnTo>
                <a:lnTo>
                  <a:pt x="366713" y="80963"/>
                </a:lnTo>
                <a:lnTo>
                  <a:pt x="358140" y="81915"/>
                </a:lnTo>
                <a:lnTo>
                  <a:pt x="358140" y="85725"/>
                </a:lnTo>
                <a:close/>
                <a:moveTo>
                  <a:pt x="429578" y="85725"/>
                </a:moveTo>
                <a:lnTo>
                  <a:pt x="455295" y="85725"/>
                </a:lnTo>
                <a:lnTo>
                  <a:pt x="455295" y="80963"/>
                </a:lnTo>
                <a:lnTo>
                  <a:pt x="447675" y="80010"/>
                </a:lnTo>
                <a:lnTo>
                  <a:pt x="447675" y="46673"/>
                </a:lnTo>
                <a:cubicBezTo>
                  <a:pt x="447675" y="33338"/>
                  <a:pt x="442913" y="27623"/>
                  <a:pt x="430530" y="27623"/>
                </a:cubicBezTo>
                <a:cubicBezTo>
                  <a:pt x="421005" y="27623"/>
                  <a:pt x="414338" y="33338"/>
                  <a:pt x="410528" y="38100"/>
                </a:cubicBezTo>
                <a:lnTo>
                  <a:pt x="409575" y="28575"/>
                </a:lnTo>
                <a:lnTo>
                  <a:pt x="393382" y="28575"/>
                </a:lnTo>
                <a:lnTo>
                  <a:pt x="393382" y="33338"/>
                </a:lnTo>
                <a:lnTo>
                  <a:pt x="401003" y="34290"/>
                </a:lnTo>
                <a:lnTo>
                  <a:pt x="401003" y="80963"/>
                </a:lnTo>
                <a:lnTo>
                  <a:pt x="393382" y="81915"/>
                </a:lnTo>
                <a:lnTo>
                  <a:pt x="393382" y="86677"/>
                </a:lnTo>
                <a:lnTo>
                  <a:pt x="419100" y="86677"/>
                </a:lnTo>
                <a:lnTo>
                  <a:pt x="419100" y="81915"/>
                </a:lnTo>
                <a:lnTo>
                  <a:pt x="411480" y="80963"/>
                </a:lnTo>
                <a:lnTo>
                  <a:pt x="411480" y="50483"/>
                </a:lnTo>
                <a:cubicBezTo>
                  <a:pt x="411480" y="40958"/>
                  <a:pt x="418147" y="36195"/>
                  <a:pt x="425768" y="36195"/>
                </a:cubicBezTo>
                <a:cubicBezTo>
                  <a:pt x="434340" y="36195"/>
                  <a:pt x="436245" y="40958"/>
                  <a:pt x="436245" y="48577"/>
                </a:cubicBezTo>
                <a:lnTo>
                  <a:pt x="436245" y="81915"/>
                </a:lnTo>
                <a:lnTo>
                  <a:pt x="428625" y="82867"/>
                </a:lnTo>
                <a:lnTo>
                  <a:pt x="428625" y="85725"/>
                </a:lnTo>
                <a:close/>
                <a:moveTo>
                  <a:pt x="484822" y="87630"/>
                </a:moveTo>
                <a:cubicBezTo>
                  <a:pt x="495300" y="87630"/>
                  <a:pt x="501015" y="90488"/>
                  <a:pt x="501015" y="96202"/>
                </a:cubicBezTo>
                <a:cubicBezTo>
                  <a:pt x="501015" y="103823"/>
                  <a:pt x="495300" y="107633"/>
                  <a:pt x="484822" y="107633"/>
                </a:cubicBezTo>
                <a:cubicBezTo>
                  <a:pt x="470535" y="107633"/>
                  <a:pt x="466725" y="102870"/>
                  <a:pt x="466725" y="97155"/>
                </a:cubicBezTo>
                <a:cubicBezTo>
                  <a:pt x="466725" y="94298"/>
                  <a:pt x="467678" y="89535"/>
                  <a:pt x="469582" y="87630"/>
                </a:cubicBezTo>
                <a:lnTo>
                  <a:pt x="484822" y="87630"/>
                </a:lnTo>
                <a:close/>
                <a:moveTo>
                  <a:pt x="471488" y="46673"/>
                </a:moveTo>
                <a:cubicBezTo>
                  <a:pt x="471488" y="35242"/>
                  <a:pt x="476250" y="31433"/>
                  <a:pt x="481965" y="31433"/>
                </a:cubicBezTo>
                <a:cubicBezTo>
                  <a:pt x="488632" y="31433"/>
                  <a:pt x="492443" y="35242"/>
                  <a:pt x="492443" y="46673"/>
                </a:cubicBezTo>
                <a:cubicBezTo>
                  <a:pt x="492443" y="59055"/>
                  <a:pt x="487680" y="62865"/>
                  <a:pt x="481965" y="62865"/>
                </a:cubicBezTo>
                <a:cubicBezTo>
                  <a:pt x="476250" y="62865"/>
                  <a:pt x="471488" y="59055"/>
                  <a:pt x="471488" y="46673"/>
                </a:cubicBezTo>
                <a:moveTo>
                  <a:pt x="471488" y="74295"/>
                </a:moveTo>
                <a:cubicBezTo>
                  <a:pt x="471488" y="72390"/>
                  <a:pt x="473393" y="70485"/>
                  <a:pt x="477203" y="67627"/>
                </a:cubicBezTo>
                <a:cubicBezTo>
                  <a:pt x="479107" y="67627"/>
                  <a:pt x="481013" y="68580"/>
                  <a:pt x="483870" y="68580"/>
                </a:cubicBezTo>
                <a:cubicBezTo>
                  <a:pt x="496253" y="68580"/>
                  <a:pt x="504825" y="60960"/>
                  <a:pt x="504825" y="47625"/>
                </a:cubicBezTo>
                <a:cubicBezTo>
                  <a:pt x="504825" y="40958"/>
                  <a:pt x="501968" y="36195"/>
                  <a:pt x="499110" y="33338"/>
                </a:cubicBezTo>
                <a:lnTo>
                  <a:pt x="509588" y="31433"/>
                </a:lnTo>
                <a:lnTo>
                  <a:pt x="509588" y="24765"/>
                </a:lnTo>
                <a:cubicBezTo>
                  <a:pt x="508635" y="23813"/>
                  <a:pt x="507682" y="23813"/>
                  <a:pt x="505778" y="23813"/>
                </a:cubicBezTo>
                <a:cubicBezTo>
                  <a:pt x="501968" y="23813"/>
                  <a:pt x="498157" y="26670"/>
                  <a:pt x="495300" y="29527"/>
                </a:cubicBezTo>
                <a:cubicBezTo>
                  <a:pt x="492443" y="27623"/>
                  <a:pt x="488632" y="26670"/>
                  <a:pt x="482918" y="26670"/>
                </a:cubicBezTo>
                <a:cubicBezTo>
                  <a:pt x="467678" y="26670"/>
                  <a:pt x="460057" y="37148"/>
                  <a:pt x="460057" y="48577"/>
                </a:cubicBezTo>
                <a:cubicBezTo>
                  <a:pt x="460057" y="57150"/>
                  <a:pt x="463868" y="63817"/>
                  <a:pt x="470535" y="66675"/>
                </a:cubicBezTo>
                <a:cubicBezTo>
                  <a:pt x="464820" y="71438"/>
                  <a:pt x="460057" y="75248"/>
                  <a:pt x="460057" y="80010"/>
                </a:cubicBezTo>
                <a:cubicBezTo>
                  <a:pt x="460057" y="82867"/>
                  <a:pt x="461010" y="84773"/>
                  <a:pt x="463868" y="86677"/>
                </a:cubicBezTo>
                <a:cubicBezTo>
                  <a:pt x="460057" y="88583"/>
                  <a:pt x="456247" y="94298"/>
                  <a:pt x="456247" y="100965"/>
                </a:cubicBezTo>
                <a:cubicBezTo>
                  <a:pt x="456247" y="108585"/>
                  <a:pt x="462915" y="115252"/>
                  <a:pt x="481013" y="115252"/>
                </a:cubicBezTo>
                <a:cubicBezTo>
                  <a:pt x="502920" y="115252"/>
                  <a:pt x="508635" y="106680"/>
                  <a:pt x="508635" y="95250"/>
                </a:cubicBezTo>
                <a:cubicBezTo>
                  <a:pt x="508635" y="81915"/>
                  <a:pt x="499110" y="78105"/>
                  <a:pt x="485775" y="78105"/>
                </a:cubicBezTo>
                <a:lnTo>
                  <a:pt x="475297" y="78105"/>
                </a:lnTo>
                <a:cubicBezTo>
                  <a:pt x="472440" y="77152"/>
                  <a:pt x="471488" y="77152"/>
                  <a:pt x="471488" y="74295"/>
                </a:cubicBezTo>
                <a:moveTo>
                  <a:pt x="572453" y="69533"/>
                </a:moveTo>
                <a:cubicBezTo>
                  <a:pt x="572453" y="76200"/>
                  <a:pt x="566738" y="80010"/>
                  <a:pt x="561022" y="80010"/>
                </a:cubicBezTo>
                <a:cubicBezTo>
                  <a:pt x="555307" y="80010"/>
                  <a:pt x="553403" y="76200"/>
                  <a:pt x="553403" y="70485"/>
                </a:cubicBezTo>
                <a:cubicBezTo>
                  <a:pt x="553403" y="63817"/>
                  <a:pt x="556260" y="59055"/>
                  <a:pt x="566738" y="59055"/>
                </a:cubicBezTo>
                <a:lnTo>
                  <a:pt x="572453" y="59055"/>
                </a:lnTo>
                <a:lnTo>
                  <a:pt x="572453" y="69533"/>
                </a:lnTo>
                <a:close/>
                <a:moveTo>
                  <a:pt x="583882" y="86677"/>
                </a:moveTo>
                <a:cubicBezTo>
                  <a:pt x="587693" y="86677"/>
                  <a:pt x="590550" y="85725"/>
                  <a:pt x="592455" y="84773"/>
                </a:cubicBezTo>
                <a:lnTo>
                  <a:pt x="591503" y="80963"/>
                </a:lnTo>
                <a:cubicBezTo>
                  <a:pt x="590550" y="80963"/>
                  <a:pt x="588645" y="81915"/>
                  <a:pt x="587693" y="81915"/>
                </a:cubicBezTo>
                <a:cubicBezTo>
                  <a:pt x="584835" y="81915"/>
                  <a:pt x="583882" y="80010"/>
                  <a:pt x="583882" y="75248"/>
                </a:cubicBezTo>
                <a:lnTo>
                  <a:pt x="583882" y="49530"/>
                </a:lnTo>
                <a:cubicBezTo>
                  <a:pt x="583882" y="33338"/>
                  <a:pt x="577215" y="27623"/>
                  <a:pt x="563880" y="27623"/>
                </a:cubicBezTo>
                <a:cubicBezTo>
                  <a:pt x="552450" y="27623"/>
                  <a:pt x="544830" y="33338"/>
                  <a:pt x="544830" y="41910"/>
                </a:cubicBezTo>
                <a:cubicBezTo>
                  <a:pt x="544830" y="46673"/>
                  <a:pt x="547688" y="48577"/>
                  <a:pt x="551497" y="48577"/>
                </a:cubicBezTo>
                <a:cubicBezTo>
                  <a:pt x="555307" y="48577"/>
                  <a:pt x="558165" y="46673"/>
                  <a:pt x="558165" y="42863"/>
                </a:cubicBezTo>
                <a:cubicBezTo>
                  <a:pt x="558165" y="41910"/>
                  <a:pt x="558165" y="40005"/>
                  <a:pt x="557213" y="39052"/>
                </a:cubicBezTo>
                <a:lnTo>
                  <a:pt x="552450" y="39052"/>
                </a:lnTo>
                <a:cubicBezTo>
                  <a:pt x="552450" y="38100"/>
                  <a:pt x="552450" y="38100"/>
                  <a:pt x="552450" y="37148"/>
                </a:cubicBezTo>
                <a:cubicBezTo>
                  <a:pt x="552450" y="32385"/>
                  <a:pt x="558165" y="32385"/>
                  <a:pt x="561975" y="32385"/>
                </a:cubicBezTo>
                <a:cubicBezTo>
                  <a:pt x="570547" y="32385"/>
                  <a:pt x="573405" y="38100"/>
                  <a:pt x="573405" y="47625"/>
                </a:cubicBezTo>
                <a:lnTo>
                  <a:pt x="573405" y="55245"/>
                </a:lnTo>
                <a:lnTo>
                  <a:pt x="565785" y="55245"/>
                </a:lnTo>
                <a:cubicBezTo>
                  <a:pt x="552450" y="55245"/>
                  <a:pt x="541972" y="59055"/>
                  <a:pt x="541972" y="71438"/>
                </a:cubicBezTo>
                <a:cubicBezTo>
                  <a:pt x="541972" y="81915"/>
                  <a:pt x="548640" y="85725"/>
                  <a:pt x="557213" y="85725"/>
                </a:cubicBezTo>
                <a:cubicBezTo>
                  <a:pt x="563880" y="85725"/>
                  <a:pt x="570547" y="82867"/>
                  <a:pt x="573405" y="77152"/>
                </a:cubicBezTo>
                <a:cubicBezTo>
                  <a:pt x="574357" y="84773"/>
                  <a:pt x="577215" y="86677"/>
                  <a:pt x="583882" y="86677"/>
                </a:cubicBezTo>
                <a:moveTo>
                  <a:pt x="665797" y="57150"/>
                </a:moveTo>
                <a:cubicBezTo>
                  <a:pt x="665797" y="72390"/>
                  <a:pt x="662940" y="80963"/>
                  <a:pt x="652463" y="80963"/>
                </a:cubicBezTo>
                <a:cubicBezTo>
                  <a:pt x="644843" y="80963"/>
                  <a:pt x="638175" y="75248"/>
                  <a:pt x="638175" y="66675"/>
                </a:cubicBezTo>
                <a:lnTo>
                  <a:pt x="638175" y="49530"/>
                </a:lnTo>
                <a:cubicBezTo>
                  <a:pt x="638175" y="40005"/>
                  <a:pt x="644843" y="34290"/>
                  <a:pt x="652463" y="34290"/>
                </a:cubicBezTo>
                <a:cubicBezTo>
                  <a:pt x="662940" y="34290"/>
                  <a:pt x="665797" y="42863"/>
                  <a:pt x="665797" y="57150"/>
                </a:cubicBezTo>
                <a:moveTo>
                  <a:pt x="677228" y="56198"/>
                </a:moveTo>
                <a:cubicBezTo>
                  <a:pt x="677228" y="37148"/>
                  <a:pt x="669607" y="26670"/>
                  <a:pt x="656272" y="26670"/>
                </a:cubicBezTo>
                <a:cubicBezTo>
                  <a:pt x="646747" y="26670"/>
                  <a:pt x="641032" y="31433"/>
                  <a:pt x="638175" y="36195"/>
                </a:cubicBezTo>
                <a:lnTo>
                  <a:pt x="638175" y="0"/>
                </a:lnTo>
                <a:lnTo>
                  <a:pt x="620078" y="0"/>
                </a:lnTo>
                <a:lnTo>
                  <a:pt x="620078" y="4763"/>
                </a:lnTo>
                <a:lnTo>
                  <a:pt x="627697" y="5715"/>
                </a:lnTo>
                <a:lnTo>
                  <a:pt x="627697" y="86677"/>
                </a:lnTo>
                <a:lnTo>
                  <a:pt x="631507" y="86677"/>
                </a:lnTo>
                <a:lnTo>
                  <a:pt x="636270" y="80010"/>
                </a:lnTo>
                <a:cubicBezTo>
                  <a:pt x="640080" y="83820"/>
                  <a:pt x="645795" y="86677"/>
                  <a:pt x="653415" y="86677"/>
                </a:cubicBezTo>
                <a:cubicBezTo>
                  <a:pt x="669607" y="86677"/>
                  <a:pt x="677228" y="73342"/>
                  <a:pt x="677228" y="56198"/>
                </a:cubicBezTo>
                <a:moveTo>
                  <a:pt x="722947" y="50483"/>
                </a:moveTo>
                <a:lnTo>
                  <a:pt x="698182" y="50483"/>
                </a:lnTo>
                <a:cubicBezTo>
                  <a:pt x="699135" y="40958"/>
                  <a:pt x="702945" y="32385"/>
                  <a:pt x="711518" y="32385"/>
                </a:cubicBezTo>
                <a:cubicBezTo>
                  <a:pt x="719138" y="32385"/>
                  <a:pt x="721995" y="38100"/>
                  <a:pt x="721995" y="48577"/>
                </a:cubicBezTo>
                <a:lnTo>
                  <a:pt x="721995" y="50483"/>
                </a:lnTo>
                <a:close/>
                <a:moveTo>
                  <a:pt x="733425" y="57150"/>
                </a:moveTo>
                <a:cubicBezTo>
                  <a:pt x="733425" y="55245"/>
                  <a:pt x="733425" y="54292"/>
                  <a:pt x="733425" y="52388"/>
                </a:cubicBezTo>
                <a:cubicBezTo>
                  <a:pt x="733425" y="35242"/>
                  <a:pt x="724853" y="27623"/>
                  <a:pt x="711518" y="27623"/>
                </a:cubicBezTo>
                <a:cubicBezTo>
                  <a:pt x="696278" y="27623"/>
                  <a:pt x="685800" y="39052"/>
                  <a:pt x="685800" y="58102"/>
                </a:cubicBezTo>
                <a:cubicBezTo>
                  <a:pt x="685800" y="75248"/>
                  <a:pt x="693420" y="86677"/>
                  <a:pt x="710565" y="86677"/>
                </a:cubicBezTo>
                <a:cubicBezTo>
                  <a:pt x="721995" y="86677"/>
                  <a:pt x="729615" y="80963"/>
                  <a:pt x="732472" y="71438"/>
                </a:cubicBezTo>
                <a:lnTo>
                  <a:pt x="727710" y="69533"/>
                </a:lnTo>
                <a:cubicBezTo>
                  <a:pt x="724853" y="76200"/>
                  <a:pt x="721043" y="79058"/>
                  <a:pt x="713422" y="79058"/>
                </a:cubicBezTo>
                <a:cubicBezTo>
                  <a:pt x="701993" y="79058"/>
                  <a:pt x="698182" y="70485"/>
                  <a:pt x="698182" y="56198"/>
                </a:cubicBezTo>
                <a:lnTo>
                  <a:pt x="733425" y="56198"/>
                </a:lnTo>
                <a:close/>
                <a:moveTo>
                  <a:pt x="815340" y="72390"/>
                </a:moveTo>
                <a:lnTo>
                  <a:pt x="810578" y="71438"/>
                </a:lnTo>
                <a:cubicBezTo>
                  <a:pt x="808672" y="78105"/>
                  <a:pt x="805815" y="80963"/>
                  <a:pt x="802005" y="80963"/>
                </a:cubicBezTo>
                <a:cubicBezTo>
                  <a:pt x="797243" y="80963"/>
                  <a:pt x="796290" y="78105"/>
                  <a:pt x="796290" y="72390"/>
                </a:cubicBezTo>
                <a:lnTo>
                  <a:pt x="796290" y="35242"/>
                </a:lnTo>
                <a:lnTo>
                  <a:pt x="808672" y="35242"/>
                </a:lnTo>
                <a:lnTo>
                  <a:pt x="808672" y="28575"/>
                </a:lnTo>
                <a:lnTo>
                  <a:pt x="796290" y="28575"/>
                </a:lnTo>
                <a:lnTo>
                  <a:pt x="796290" y="11430"/>
                </a:lnTo>
                <a:lnTo>
                  <a:pt x="793432" y="11430"/>
                </a:lnTo>
                <a:lnTo>
                  <a:pt x="785813" y="13335"/>
                </a:lnTo>
                <a:lnTo>
                  <a:pt x="785813" y="28575"/>
                </a:lnTo>
                <a:lnTo>
                  <a:pt x="759143" y="28575"/>
                </a:lnTo>
                <a:lnTo>
                  <a:pt x="759143" y="11430"/>
                </a:lnTo>
                <a:lnTo>
                  <a:pt x="756285" y="11430"/>
                </a:lnTo>
                <a:lnTo>
                  <a:pt x="748665" y="13335"/>
                </a:lnTo>
                <a:lnTo>
                  <a:pt x="748665" y="28575"/>
                </a:lnTo>
                <a:lnTo>
                  <a:pt x="740093" y="28575"/>
                </a:lnTo>
                <a:lnTo>
                  <a:pt x="740093" y="34290"/>
                </a:lnTo>
                <a:lnTo>
                  <a:pt x="748665" y="34290"/>
                </a:lnTo>
                <a:lnTo>
                  <a:pt x="748665" y="73342"/>
                </a:lnTo>
                <a:cubicBezTo>
                  <a:pt x="748665" y="82867"/>
                  <a:pt x="753428" y="86677"/>
                  <a:pt x="762000" y="86677"/>
                </a:cubicBezTo>
                <a:cubicBezTo>
                  <a:pt x="771525" y="86677"/>
                  <a:pt x="776288" y="81915"/>
                  <a:pt x="778193" y="72390"/>
                </a:cubicBezTo>
                <a:lnTo>
                  <a:pt x="773430" y="71438"/>
                </a:lnTo>
                <a:cubicBezTo>
                  <a:pt x="771525" y="78105"/>
                  <a:pt x="768668" y="80963"/>
                  <a:pt x="764857" y="80963"/>
                </a:cubicBezTo>
                <a:cubicBezTo>
                  <a:pt x="760095" y="80963"/>
                  <a:pt x="759143" y="78105"/>
                  <a:pt x="759143" y="72390"/>
                </a:cubicBezTo>
                <a:lnTo>
                  <a:pt x="759143" y="35242"/>
                </a:lnTo>
                <a:lnTo>
                  <a:pt x="785813" y="35242"/>
                </a:lnTo>
                <a:lnTo>
                  <a:pt x="785813" y="74295"/>
                </a:lnTo>
                <a:cubicBezTo>
                  <a:pt x="785813" y="83820"/>
                  <a:pt x="790575" y="87630"/>
                  <a:pt x="799147" y="87630"/>
                </a:cubicBezTo>
                <a:cubicBezTo>
                  <a:pt x="808672" y="86677"/>
                  <a:pt x="813435" y="81915"/>
                  <a:pt x="815340" y="72390"/>
                </a:cubicBezTo>
                <a:moveTo>
                  <a:pt x="858203" y="50483"/>
                </a:moveTo>
                <a:lnTo>
                  <a:pt x="833438" y="50483"/>
                </a:lnTo>
                <a:cubicBezTo>
                  <a:pt x="834390" y="40958"/>
                  <a:pt x="838200" y="32385"/>
                  <a:pt x="846772" y="32385"/>
                </a:cubicBezTo>
                <a:cubicBezTo>
                  <a:pt x="854393" y="32385"/>
                  <a:pt x="857250" y="38100"/>
                  <a:pt x="857250" y="48577"/>
                </a:cubicBezTo>
                <a:lnTo>
                  <a:pt x="857250" y="50483"/>
                </a:lnTo>
                <a:close/>
                <a:moveTo>
                  <a:pt x="868680" y="57150"/>
                </a:moveTo>
                <a:cubicBezTo>
                  <a:pt x="868680" y="55245"/>
                  <a:pt x="868680" y="54292"/>
                  <a:pt x="868680" y="52388"/>
                </a:cubicBezTo>
                <a:cubicBezTo>
                  <a:pt x="868680" y="35242"/>
                  <a:pt x="860107" y="27623"/>
                  <a:pt x="846772" y="27623"/>
                </a:cubicBezTo>
                <a:cubicBezTo>
                  <a:pt x="831532" y="27623"/>
                  <a:pt x="821055" y="39052"/>
                  <a:pt x="821055" y="58102"/>
                </a:cubicBezTo>
                <a:cubicBezTo>
                  <a:pt x="821055" y="75248"/>
                  <a:pt x="828675" y="86677"/>
                  <a:pt x="845820" y="86677"/>
                </a:cubicBezTo>
                <a:cubicBezTo>
                  <a:pt x="857250" y="86677"/>
                  <a:pt x="864870" y="80963"/>
                  <a:pt x="867728" y="71438"/>
                </a:cubicBezTo>
                <a:lnTo>
                  <a:pt x="862965" y="69533"/>
                </a:lnTo>
                <a:cubicBezTo>
                  <a:pt x="860107" y="76200"/>
                  <a:pt x="856297" y="79058"/>
                  <a:pt x="848678" y="79058"/>
                </a:cubicBezTo>
                <a:cubicBezTo>
                  <a:pt x="837247" y="79058"/>
                  <a:pt x="833438" y="70485"/>
                  <a:pt x="833438" y="56198"/>
                </a:cubicBezTo>
                <a:lnTo>
                  <a:pt x="868680" y="56198"/>
                </a:lnTo>
                <a:close/>
                <a:moveTo>
                  <a:pt x="920115" y="38100"/>
                </a:moveTo>
                <a:cubicBezTo>
                  <a:pt x="920115" y="31433"/>
                  <a:pt x="914400" y="27623"/>
                  <a:pt x="908685" y="27623"/>
                </a:cubicBezTo>
                <a:cubicBezTo>
                  <a:pt x="900113" y="27623"/>
                  <a:pt x="895350" y="32385"/>
                  <a:pt x="892493" y="38100"/>
                </a:cubicBezTo>
                <a:lnTo>
                  <a:pt x="891540" y="28575"/>
                </a:lnTo>
                <a:lnTo>
                  <a:pt x="875347" y="28575"/>
                </a:lnTo>
                <a:lnTo>
                  <a:pt x="875347" y="33338"/>
                </a:lnTo>
                <a:lnTo>
                  <a:pt x="882968" y="34290"/>
                </a:lnTo>
                <a:lnTo>
                  <a:pt x="882968" y="80963"/>
                </a:lnTo>
                <a:lnTo>
                  <a:pt x="875347" y="81915"/>
                </a:lnTo>
                <a:lnTo>
                  <a:pt x="875347" y="86677"/>
                </a:lnTo>
                <a:lnTo>
                  <a:pt x="905828" y="86677"/>
                </a:lnTo>
                <a:lnTo>
                  <a:pt x="905828" y="81915"/>
                </a:lnTo>
                <a:lnTo>
                  <a:pt x="893445" y="80963"/>
                </a:lnTo>
                <a:lnTo>
                  <a:pt x="893445" y="49530"/>
                </a:lnTo>
                <a:cubicBezTo>
                  <a:pt x="893445" y="42863"/>
                  <a:pt x="899160" y="35242"/>
                  <a:pt x="904875" y="35242"/>
                </a:cubicBezTo>
                <a:cubicBezTo>
                  <a:pt x="906780" y="35242"/>
                  <a:pt x="908685" y="36195"/>
                  <a:pt x="908685" y="38100"/>
                </a:cubicBezTo>
                <a:cubicBezTo>
                  <a:pt x="908685" y="38100"/>
                  <a:pt x="908685" y="39052"/>
                  <a:pt x="908685" y="39052"/>
                </a:cubicBezTo>
                <a:lnTo>
                  <a:pt x="904875" y="40958"/>
                </a:lnTo>
                <a:cubicBezTo>
                  <a:pt x="904875" y="45720"/>
                  <a:pt x="907732" y="48577"/>
                  <a:pt x="912495" y="48577"/>
                </a:cubicBezTo>
                <a:cubicBezTo>
                  <a:pt x="917257" y="46673"/>
                  <a:pt x="920115" y="43815"/>
                  <a:pt x="920115" y="38100"/>
                </a:cubicBezTo>
                <a:moveTo>
                  <a:pt x="1024890" y="33338"/>
                </a:moveTo>
                <a:lnTo>
                  <a:pt x="1030605" y="33338"/>
                </a:lnTo>
                <a:lnTo>
                  <a:pt x="1030605" y="28575"/>
                </a:lnTo>
                <a:lnTo>
                  <a:pt x="1010603" y="28575"/>
                </a:lnTo>
                <a:lnTo>
                  <a:pt x="1010603" y="33338"/>
                </a:lnTo>
                <a:lnTo>
                  <a:pt x="1018222" y="33338"/>
                </a:lnTo>
                <a:lnTo>
                  <a:pt x="1007745" y="74295"/>
                </a:lnTo>
                <a:lnTo>
                  <a:pt x="993457" y="33338"/>
                </a:lnTo>
                <a:lnTo>
                  <a:pt x="999172" y="33338"/>
                </a:lnTo>
                <a:lnTo>
                  <a:pt x="999172" y="28575"/>
                </a:lnTo>
                <a:lnTo>
                  <a:pt x="978218" y="28575"/>
                </a:lnTo>
                <a:lnTo>
                  <a:pt x="978218" y="33338"/>
                </a:lnTo>
                <a:lnTo>
                  <a:pt x="982980" y="33338"/>
                </a:lnTo>
                <a:lnTo>
                  <a:pt x="985838" y="42863"/>
                </a:lnTo>
                <a:lnTo>
                  <a:pt x="974407" y="74295"/>
                </a:lnTo>
                <a:lnTo>
                  <a:pt x="962025" y="33338"/>
                </a:lnTo>
                <a:lnTo>
                  <a:pt x="969645" y="33338"/>
                </a:lnTo>
                <a:lnTo>
                  <a:pt x="969645" y="28575"/>
                </a:lnTo>
                <a:lnTo>
                  <a:pt x="944880" y="28575"/>
                </a:lnTo>
                <a:lnTo>
                  <a:pt x="944880" y="33338"/>
                </a:lnTo>
                <a:lnTo>
                  <a:pt x="949643" y="33338"/>
                </a:lnTo>
                <a:lnTo>
                  <a:pt x="966788" y="85725"/>
                </a:lnTo>
                <a:lnTo>
                  <a:pt x="975360" y="85725"/>
                </a:lnTo>
                <a:lnTo>
                  <a:pt x="987743" y="52388"/>
                </a:lnTo>
                <a:lnTo>
                  <a:pt x="988695" y="52388"/>
                </a:lnTo>
                <a:lnTo>
                  <a:pt x="1001078" y="85725"/>
                </a:lnTo>
                <a:lnTo>
                  <a:pt x="1009650" y="85725"/>
                </a:lnTo>
                <a:lnTo>
                  <a:pt x="1024890" y="33338"/>
                </a:lnTo>
                <a:close/>
                <a:moveTo>
                  <a:pt x="1072515" y="57150"/>
                </a:moveTo>
                <a:cubicBezTo>
                  <a:pt x="1072515" y="69533"/>
                  <a:pt x="1069657" y="80963"/>
                  <a:pt x="1059180" y="80963"/>
                </a:cubicBezTo>
                <a:cubicBezTo>
                  <a:pt x="1047750" y="80963"/>
                  <a:pt x="1044893" y="68580"/>
                  <a:pt x="1044893" y="56198"/>
                </a:cubicBezTo>
                <a:cubicBezTo>
                  <a:pt x="1044893" y="43815"/>
                  <a:pt x="1047750" y="32385"/>
                  <a:pt x="1058228" y="32385"/>
                </a:cubicBezTo>
                <a:cubicBezTo>
                  <a:pt x="1070610" y="32385"/>
                  <a:pt x="1072515" y="44767"/>
                  <a:pt x="1072515" y="57150"/>
                </a:cubicBezTo>
                <a:moveTo>
                  <a:pt x="1084898" y="57150"/>
                </a:moveTo>
                <a:cubicBezTo>
                  <a:pt x="1084898" y="40005"/>
                  <a:pt x="1077278" y="27623"/>
                  <a:pt x="1059180" y="27623"/>
                </a:cubicBezTo>
                <a:cubicBezTo>
                  <a:pt x="1042988" y="27623"/>
                  <a:pt x="1033463" y="40005"/>
                  <a:pt x="1033463" y="58102"/>
                </a:cubicBezTo>
                <a:cubicBezTo>
                  <a:pt x="1033463" y="75248"/>
                  <a:pt x="1042035" y="87630"/>
                  <a:pt x="1059180" y="87630"/>
                </a:cubicBezTo>
                <a:cubicBezTo>
                  <a:pt x="1075373" y="86677"/>
                  <a:pt x="1084898" y="75248"/>
                  <a:pt x="1084898" y="57150"/>
                </a:cubicBezTo>
                <a:moveTo>
                  <a:pt x="1136332" y="38100"/>
                </a:moveTo>
                <a:cubicBezTo>
                  <a:pt x="1136332" y="31433"/>
                  <a:pt x="1130618" y="27623"/>
                  <a:pt x="1124903" y="27623"/>
                </a:cubicBezTo>
                <a:cubicBezTo>
                  <a:pt x="1116330" y="27623"/>
                  <a:pt x="1111568" y="32385"/>
                  <a:pt x="1108710" y="38100"/>
                </a:cubicBezTo>
                <a:lnTo>
                  <a:pt x="1107757" y="28575"/>
                </a:lnTo>
                <a:lnTo>
                  <a:pt x="1091565" y="28575"/>
                </a:lnTo>
                <a:lnTo>
                  <a:pt x="1091565" y="33338"/>
                </a:lnTo>
                <a:lnTo>
                  <a:pt x="1099185" y="34290"/>
                </a:lnTo>
                <a:lnTo>
                  <a:pt x="1099185" y="80963"/>
                </a:lnTo>
                <a:lnTo>
                  <a:pt x="1091565" y="81915"/>
                </a:lnTo>
                <a:lnTo>
                  <a:pt x="1091565" y="86677"/>
                </a:lnTo>
                <a:lnTo>
                  <a:pt x="1122045" y="86677"/>
                </a:lnTo>
                <a:lnTo>
                  <a:pt x="1122045" y="81915"/>
                </a:lnTo>
                <a:lnTo>
                  <a:pt x="1109663" y="80963"/>
                </a:lnTo>
                <a:lnTo>
                  <a:pt x="1109663" y="49530"/>
                </a:lnTo>
                <a:cubicBezTo>
                  <a:pt x="1109663" y="42863"/>
                  <a:pt x="1115378" y="35242"/>
                  <a:pt x="1121093" y="35242"/>
                </a:cubicBezTo>
                <a:cubicBezTo>
                  <a:pt x="1122998" y="35242"/>
                  <a:pt x="1124903" y="36195"/>
                  <a:pt x="1124903" y="38100"/>
                </a:cubicBezTo>
                <a:cubicBezTo>
                  <a:pt x="1124903" y="38100"/>
                  <a:pt x="1124903" y="39052"/>
                  <a:pt x="1124903" y="39052"/>
                </a:cubicBezTo>
                <a:lnTo>
                  <a:pt x="1121093" y="40958"/>
                </a:lnTo>
                <a:cubicBezTo>
                  <a:pt x="1121093" y="45720"/>
                  <a:pt x="1123950" y="48577"/>
                  <a:pt x="1128713" y="48577"/>
                </a:cubicBezTo>
                <a:cubicBezTo>
                  <a:pt x="1132523" y="46673"/>
                  <a:pt x="1136332" y="43815"/>
                  <a:pt x="1136332" y="38100"/>
                </a:cubicBezTo>
                <a:moveTo>
                  <a:pt x="1138238" y="85725"/>
                </a:moveTo>
                <a:lnTo>
                  <a:pt x="1164907" y="85725"/>
                </a:lnTo>
                <a:lnTo>
                  <a:pt x="1164907" y="80963"/>
                </a:lnTo>
                <a:lnTo>
                  <a:pt x="1156335" y="80010"/>
                </a:lnTo>
                <a:lnTo>
                  <a:pt x="1156335" y="0"/>
                </a:lnTo>
                <a:lnTo>
                  <a:pt x="1137285" y="0"/>
                </a:lnTo>
                <a:lnTo>
                  <a:pt x="1137285" y="4763"/>
                </a:lnTo>
                <a:lnTo>
                  <a:pt x="1144905" y="5715"/>
                </a:lnTo>
                <a:lnTo>
                  <a:pt x="1144905" y="80010"/>
                </a:lnTo>
                <a:lnTo>
                  <a:pt x="1137285" y="80963"/>
                </a:lnTo>
                <a:lnTo>
                  <a:pt x="1137285" y="85725"/>
                </a:lnTo>
                <a:close/>
                <a:moveTo>
                  <a:pt x="1209675" y="64770"/>
                </a:moveTo>
                <a:cubicBezTo>
                  <a:pt x="1209675" y="73342"/>
                  <a:pt x="1203007" y="79058"/>
                  <a:pt x="1195388" y="79058"/>
                </a:cubicBezTo>
                <a:cubicBezTo>
                  <a:pt x="1183957" y="79058"/>
                  <a:pt x="1182053" y="67627"/>
                  <a:pt x="1182053" y="56198"/>
                </a:cubicBezTo>
                <a:cubicBezTo>
                  <a:pt x="1182053" y="41910"/>
                  <a:pt x="1184910" y="32385"/>
                  <a:pt x="1196340" y="32385"/>
                </a:cubicBezTo>
                <a:cubicBezTo>
                  <a:pt x="1203007" y="32385"/>
                  <a:pt x="1209675" y="37148"/>
                  <a:pt x="1209675" y="45720"/>
                </a:cubicBezTo>
                <a:lnTo>
                  <a:pt x="1209675" y="64770"/>
                </a:lnTo>
                <a:close/>
                <a:moveTo>
                  <a:pt x="1227773" y="85725"/>
                </a:moveTo>
                <a:lnTo>
                  <a:pt x="1227773" y="80963"/>
                </a:lnTo>
                <a:lnTo>
                  <a:pt x="1220153" y="80010"/>
                </a:lnTo>
                <a:lnTo>
                  <a:pt x="1220153" y="0"/>
                </a:lnTo>
                <a:lnTo>
                  <a:pt x="1200150" y="0"/>
                </a:lnTo>
                <a:lnTo>
                  <a:pt x="1200150" y="4763"/>
                </a:lnTo>
                <a:lnTo>
                  <a:pt x="1208723" y="5715"/>
                </a:lnTo>
                <a:lnTo>
                  <a:pt x="1208723" y="33338"/>
                </a:lnTo>
                <a:cubicBezTo>
                  <a:pt x="1203960" y="28575"/>
                  <a:pt x="1199198" y="26670"/>
                  <a:pt x="1193482" y="26670"/>
                </a:cubicBezTo>
                <a:cubicBezTo>
                  <a:pt x="1179195" y="26670"/>
                  <a:pt x="1169670" y="38100"/>
                  <a:pt x="1169670" y="57150"/>
                </a:cubicBezTo>
                <a:cubicBezTo>
                  <a:pt x="1169670" y="74295"/>
                  <a:pt x="1176338" y="85725"/>
                  <a:pt x="1191578" y="85725"/>
                </a:cubicBezTo>
                <a:cubicBezTo>
                  <a:pt x="1201103" y="85725"/>
                  <a:pt x="1205865" y="80963"/>
                  <a:pt x="1209675" y="76200"/>
                </a:cubicBezTo>
                <a:lnTo>
                  <a:pt x="1210628" y="84773"/>
                </a:lnTo>
                <a:lnTo>
                  <a:pt x="1227773" y="84773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8E4379C8-CC2C-884A-8925-6D82D90FBD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3525" y="1893888"/>
            <a:ext cx="7669213" cy="1355725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 algn="l">
              <a:defRPr sz="4800" b="1" i="0">
                <a:solidFill>
                  <a:schemeClr val="bg1"/>
                </a:solidFill>
                <a:latin typeface="Arial" panose="020B0604020202020204" pitchFamily="34" charset="0"/>
                <a:ea typeface="AECOM Sans" panose="020B05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96D35E16-4EE8-4347-BD15-404B9E8BA8B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63525" y="3608387"/>
            <a:ext cx="7669213" cy="2160587"/>
          </a:xfrm>
        </p:spPr>
        <p:txBody>
          <a:bodyPr anchor="t" anchorCtr="0">
            <a:normAutofit/>
          </a:bodyPr>
          <a:lstStyle>
            <a:lvl1pPr>
              <a:lnSpc>
                <a:spcPct val="90000"/>
              </a:lnSpc>
              <a:spcBef>
                <a:spcPts val="0"/>
              </a:spcBef>
              <a:defRPr sz="2100" b="0" i="0">
                <a:solidFill>
                  <a:schemeClr val="bg1"/>
                </a:solidFill>
                <a:latin typeface="Arial" panose="020B0604020202020204" pitchFamily="34" charset="0"/>
                <a:ea typeface="AECOM Sans" panose="020B05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/>
              <a:t>Section description </a:t>
            </a:r>
          </a:p>
        </p:txBody>
      </p:sp>
    </p:spTree>
    <p:extLst>
      <p:ext uri="{BB962C8B-B14F-4D97-AF65-F5344CB8AC3E}">
        <p14:creationId xmlns:p14="http://schemas.microsoft.com/office/powerpoint/2010/main" val="23359803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1 Divider (Penpic/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3D47358F-F59C-44D7-A41B-43594B83DAC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7339" y="4193477"/>
            <a:ext cx="1237785" cy="1572322"/>
          </a:xfrm>
          <a:prstGeom prst="rect">
            <a:avLst/>
          </a:prstGeom>
        </p:spPr>
      </p:pic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240B64B7-C6F0-423A-839B-0918247B177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7339" y="5872690"/>
            <a:ext cx="5735637" cy="311554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spcBef>
                <a:spcPts val="0"/>
              </a:spcBef>
              <a:defRPr sz="1000" b="0" i="0">
                <a:solidFill>
                  <a:schemeClr val="tx1"/>
                </a:solidFill>
                <a:latin typeface="Arial" panose="020B0604020202020204" pitchFamily="34" charset="0"/>
                <a:ea typeface="AECOM Sans" panose="020B05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/>
              <a:t>Person First Name, Last Name</a:t>
            </a:r>
          </a:p>
          <a:p>
            <a:pPr lvl="0"/>
            <a:r>
              <a:rPr lang="en-GB"/>
              <a:t>Title, Location 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489A89B-77DF-4CE6-8370-2B737D333B6E}"/>
              </a:ext>
            </a:extLst>
          </p:cNvPr>
          <p:cNvGrpSpPr/>
          <p:nvPr userDrawn="1"/>
        </p:nvGrpSpPr>
        <p:grpSpPr>
          <a:xfrm>
            <a:off x="10601983" y="286755"/>
            <a:ext cx="1297917" cy="302151"/>
            <a:chOff x="10601983" y="286755"/>
            <a:chExt cx="1297917" cy="302151"/>
          </a:xfrm>
          <a:solidFill>
            <a:schemeClr val="tx1"/>
          </a:solidFill>
        </p:grpSpPr>
        <p:sp>
          <p:nvSpPr>
            <p:cNvPr id="26" name="Freeform 5">
              <a:extLst>
                <a:ext uri="{FF2B5EF4-FFF2-40B4-BE49-F238E27FC236}">
                  <a16:creationId xmlns:a16="http://schemas.microsoft.com/office/drawing/2014/main" id="{425B6982-6199-4148-83E7-18AED2AF8EB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601983" y="296256"/>
              <a:ext cx="273646" cy="283148"/>
            </a:xfrm>
            <a:custGeom>
              <a:avLst/>
              <a:gdLst>
                <a:gd name="T0" fmla="*/ 205 w 467"/>
                <a:gd name="T1" fmla="*/ 280 h 480"/>
                <a:gd name="T2" fmla="*/ 205 w 467"/>
                <a:gd name="T3" fmla="*/ 280 h 480"/>
                <a:gd name="T4" fmla="*/ 274 w 467"/>
                <a:gd name="T5" fmla="*/ 114 h 480"/>
                <a:gd name="T6" fmla="*/ 275 w 467"/>
                <a:gd name="T7" fmla="*/ 114 h 480"/>
                <a:gd name="T8" fmla="*/ 311 w 467"/>
                <a:gd name="T9" fmla="*/ 280 h 480"/>
                <a:gd name="T10" fmla="*/ 205 w 467"/>
                <a:gd name="T11" fmla="*/ 280 h 480"/>
                <a:gd name="T12" fmla="*/ 205 w 467"/>
                <a:gd name="T13" fmla="*/ 280 h 480"/>
                <a:gd name="T14" fmla="*/ 353 w 467"/>
                <a:gd name="T15" fmla="*/ 480 h 480"/>
                <a:gd name="T16" fmla="*/ 353 w 467"/>
                <a:gd name="T17" fmla="*/ 480 h 480"/>
                <a:gd name="T18" fmla="*/ 467 w 467"/>
                <a:gd name="T19" fmla="*/ 480 h 480"/>
                <a:gd name="T20" fmla="*/ 356 w 467"/>
                <a:gd name="T21" fmla="*/ 0 h 480"/>
                <a:gd name="T22" fmla="*/ 226 w 467"/>
                <a:gd name="T23" fmla="*/ 0 h 480"/>
                <a:gd name="T24" fmla="*/ 0 w 467"/>
                <a:gd name="T25" fmla="*/ 480 h 480"/>
                <a:gd name="T26" fmla="*/ 121 w 467"/>
                <a:gd name="T27" fmla="*/ 480 h 480"/>
                <a:gd name="T28" fmla="*/ 160 w 467"/>
                <a:gd name="T29" fmla="*/ 386 h 480"/>
                <a:gd name="T30" fmla="*/ 333 w 467"/>
                <a:gd name="T31" fmla="*/ 386 h 480"/>
                <a:gd name="T32" fmla="*/ 353 w 467"/>
                <a:gd name="T33" fmla="*/ 48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7" h="480">
                  <a:moveTo>
                    <a:pt x="205" y="280"/>
                  </a:moveTo>
                  <a:lnTo>
                    <a:pt x="205" y="280"/>
                  </a:lnTo>
                  <a:lnTo>
                    <a:pt x="274" y="114"/>
                  </a:lnTo>
                  <a:lnTo>
                    <a:pt x="275" y="114"/>
                  </a:lnTo>
                  <a:lnTo>
                    <a:pt x="311" y="280"/>
                  </a:lnTo>
                  <a:lnTo>
                    <a:pt x="205" y="280"/>
                  </a:lnTo>
                  <a:lnTo>
                    <a:pt x="205" y="280"/>
                  </a:lnTo>
                  <a:close/>
                  <a:moveTo>
                    <a:pt x="353" y="480"/>
                  </a:moveTo>
                  <a:lnTo>
                    <a:pt x="353" y="480"/>
                  </a:lnTo>
                  <a:lnTo>
                    <a:pt x="467" y="480"/>
                  </a:lnTo>
                  <a:lnTo>
                    <a:pt x="356" y="0"/>
                  </a:lnTo>
                  <a:lnTo>
                    <a:pt x="226" y="0"/>
                  </a:lnTo>
                  <a:lnTo>
                    <a:pt x="0" y="480"/>
                  </a:lnTo>
                  <a:lnTo>
                    <a:pt x="121" y="480"/>
                  </a:lnTo>
                  <a:lnTo>
                    <a:pt x="160" y="386"/>
                  </a:lnTo>
                  <a:lnTo>
                    <a:pt x="333" y="386"/>
                  </a:lnTo>
                  <a:lnTo>
                    <a:pt x="353" y="48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6">
              <a:extLst>
                <a:ext uri="{FF2B5EF4-FFF2-40B4-BE49-F238E27FC236}">
                  <a16:creationId xmlns:a16="http://schemas.microsoft.com/office/drawing/2014/main" id="{C8D6F83E-4C60-4EE4-A124-EF41FC9C164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875629" y="296256"/>
              <a:ext cx="241341" cy="283148"/>
            </a:xfrm>
            <a:custGeom>
              <a:avLst/>
              <a:gdLst>
                <a:gd name="T0" fmla="*/ 325 w 410"/>
                <a:gd name="T1" fmla="*/ 295 h 480"/>
                <a:gd name="T2" fmla="*/ 325 w 410"/>
                <a:gd name="T3" fmla="*/ 295 h 480"/>
                <a:gd name="T4" fmla="*/ 28 w 410"/>
                <a:gd name="T5" fmla="*/ 295 h 480"/>
                <a:gd name="T6" fmla="*/ 45 w 410"/>
                <a:gd name="T7" fmla="*/ 184 h 480"/>
                <a:gd name="T8" fmla="*/ 341 w 410"/>
                <a:gd name="T9" fmla="*/ 184 h 480"/>
                <a:gd name="T10" fmla="*/ 325 w 410"/>
                <a:gd name="T11" fmla="*/ 295 h 480"/>
                <a:gd name="T12" fmla="*/ 325 w 410"/>
                <a:gd name="T13" fmla="*/ 295 h 480"/>
                <a:gd name="T14" fmla="*/ 393 w 410"/>
                <a:gd name="T15" fmla="*/ 111 h 480"/>
                <a:gd name="T16" fmla="*/ 393 w 410"/>
                <a:gd name="T17" fmla="*/ 111 h 480"/>
                <a:gd name="T18" fmla="*/ 55 w 410"/>
                <a:gd name="T19" fmla="*/ 111 h 480"/>
                <a:gd name="T20" fmla="*/ 72 w 410"/>
                <a:gd name="T21" fmla="*/ 0 h 480"/>
                <a:gd name="T22" fmla="*/ 410 w 410"/>
                <a:gd name="T23" fmla="*/ 0 h 480"/>
                <a:gd name="T24" fmla="*/ 393 w 410"/>
                <a:gd name="T25" fmla="*/ 111 h 480"/>
                <a:gd name="T26" fmla="*/ 393 w 410"/>
                <a:gd name="T27" fmla="*/ 111 h 480"/>
                <a:gd name="T28" fmla="*/ 354 w 410"/>
                <a:gd name="T29" fmla="*/ 368 h 480"/>
                <a:gd name="T30" fmla="*/ 354 w 410"/>
                <a:gd name="T31" fmla="*/ 368 h 480"/>
                <a:gd name="T32" fmla="*/ 17 w 410"/>
                <a:gd name="T33" fmla="*/ 368 h 480"/>
                <a:gd name="T34" fmla="*/ 0 w 410"/>
                <a:gd name="T35" fmla="*/ 480 h 480"/>
                <a:gd name="T36" fmla="*/ 338 w 410"/>
                <a:gd name="T37" fmla="*/ 480 h 480"/>
                <a:gd name="T38" fmla="*/ 354 w 410"/>
                <a:gd name="T39" fmla="*/ 368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10" h="480">
                  <a:moveTo>
                    <a:pt x="325" y="295"/>
                  </a:moveTo>
                  <a:lnTo>
                    <a:pt x="325" y="295"/>
                  </a:lnTo>
                  <a:lnTo>
                    <a:pt x="28" y="295"/>
                  </a:lnTo>
                  <a:lnTo>
                    <a:pt x="45" y="184"/>
                  </a:lnTo>
                  <a:lnTo>
                    <a:pt x="341" y="184"/>
                  </a:lnTo>
                  <a:lnTo>
                    <a:pt x="325" y="295"/>
                  </a:lnTo>
                  <a:lnTo>
                    <a:pt x="325" y="295"/>
                  </a:lnTo>
                  <a:close/>
                  <a:moveTo>
                    <a:pt x="393" y="111"/>
                  </a:moveTo>
                  <a:lnTo>
                    <a:pt x="393" y="111"/>
                  </a:lnTo>
                  <a:lnTo>
                    <a:pt x="55" y="111"/>
                  </a:lnTo>
                  <a:lnTo>
                    <a:pt x="72" y="0"/>
                  </a:lnTo>
                  <a:lnTo>
                    <a:pt x="410" y="0"/>
                  </a:lnTo>
                  <a:lnTo>
                    <a:pt x="393" y="111"/>
                  </a:lnTo>
                  <a:lnTo>
                    <a:pt x="393" y="111"/>
                  </a:lnTo>
                  <a:close/>
                  <a:moveTo>
                    <a:pt x="354" y="368"/>
                  </a:moveTo>
                  <a:lnTo>
                    <a:pt x="354" y="368"/>
                  </a:lnTo>
                  <a:lnTo>
                    <a:pt x="17" y="368"/>
                  </a:lnTo>
                  <a:lnTo>
                    <a:pt x="0" y="480"/>
                  </a:lnTo>
                  <a:lnTo>
                    <a:pt x="338" y="480"/>
                  </a:lnTo>
                  <a:lnTo>
                    <a:pt x="354" y="36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7">
              <a:extLst>
                <a:ext uri="{FF2B5EF4-FFF2-40B4-BE49-F238E27FC236}">
                  <a16:creationId xmlns:a16="http://schemas.microsoft.com/office/drawing/2014/main" id="{EB4C7FDC-746C-4B3D-9EED-EAF69DE512B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096065" y="290556"/>
              <a:ext cx="235639" cy="294550"/>
            </a:xfrm>
            <a:custGeom>
              <a:avLst/>
              <a:gdLst>
                <a:gd name="T0" fmla="*/ 351 w 400"/>
                <a:gd name="T1" fmla="*/ 366 h 499"/>
                <a:gd name="T2" fmla="*/ 351 w 400"/>
                <a:gd name="T3" fmla="*/ 366 h 499"/>
                <a:gd name="T4" fmla="*/ 247 w 400"/>
                <a:gd name="T5" fmla="*/ 384 h 499"/>
                <a:gd name="T6" fmla="*/ 124 w 400"/>
                <a:gd name="T7" fmla="*/ 255 h 499"/>
                <a:gd name="T8" fmla="*/ 271 w 400"/>
                <a:gd name="T9" fmla="*/ 115 h 499"/>
                <a:gd name="T10" fmla="*/ 377 w 400"/>
                <a:gd name="T11" fmla="*/ 155 h 499"/>
                <a:gd name="T12" fmla="*/ 400 w 400"/>
                <a:gd name="T13" fmla="*/ 40 h 499"/>
                <a:gd name="T14" fmla="*/ 262 w 400"/>
                <a:gd name="T15" fmla="*/ 0 h 499"/>
                <a:gd name="T16" fmla="*/ 5 w 400"/>
                <a:gd name="T17" fmla="*/ 260 h 499"/>
                <a:gd name="T18" fmla="*/ 227 w 400"/>
                <a:gd name="T19" fmla="*/ 499 h 499"/>
                <a:gd name="T20" fmla="*/ 334 w 400"/>
                <a:gd name="T21" fmla="*/ 482 h 499"/>
                <a:gd name="T22" fmla="*/ 351 w 400"/>
                <a:gd name="T23" fmla="*/ 366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00" h="499">
                  <a:moveTo>
                    <a:pt x="351" y="366"/>
                  </a:moveTo>
                  <a:lnTo>
                    <a:pt x="351" y="366"/>
                  </a:lnTo>
                  <a:cubicBezTo>
                    <a:pt x="319" y="381"/>
                    <a:pt x="271" y="384"/>
                    <a:pt x="247" y="384"/>
                  </a:cubicBezTo>
                  <a:cubicBezTo>
                    <a:pt x="171" y="384"/>
                    <a:pt x="121" y="332"/>
                    <a:pt x="124" y="255"/>
                  </a:cubicBezTo>
                  <a:cubicBezTo>
                    <a:pt x="126" y="174"/>
                    <a:pt x="188" y="115"/>
                    <a:pt x="271" y="115"/>
                  </a:cubicBezTo>
                  <a:cubicBezTo>
                    <a:pt x="311" y="115"/>
                    <a:pt x="346" y="128"/>
                    <a:pt x="377" y="155"/>
                  </a:cubicBezTo>
                  <a:lnTo>
                    <a:pt x="400" y="40"/>
                  </a:lnTo>
                  <a:cubicBezTo>
                    <a:pt x="352" y="12"/>
                    <a:pt x="312" y="0"/>
                    <a:pt x="262" y="0"/>
                  </a:cubicBezTo>
                  <a:cubicBezTo>
                    <a:pt x="124" y="0"/>
                    <a:pt x="10" y="115"/>
                    <a:pt x="5" y="260"/>
                  </a:cubicBezTo>
                  <a:cubicBezTo>
                    <a:pt x="0" y="400"/>
                    <a:pt x="92" y="499"/>
                    <a:pt x="227" y="499"/>
                  </a:cubicBezTo>
                  <a:cubicBezTo>
                    <a:pt x="251" y="499"/>
                    <a:pt x="302" y="496"/>
                    <a:pt x="334" y="482"/>
                  </a:cubicBezTo>
                  <a:lnTo>
                    <a:pt x="351" y="36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8">
              <a:extLst>
                <a:ext uri="{FF2B5EF4-FFF2-40B4-BE49-F238E27FC236}">
                  <a16:creationId xmlns:a16="http://schemas.microsoft.com/office/drawing/2014/main" id="{25A4EBB9-39B0-4C07-9035-3193AF5E92E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308901" y="286755"/>
              <a:ext cx="285048" cy="302151"/>
            </a:xfrm>
            <a:custGeom>
              <a:avLst/>
              <a:gdLst>
                <a:gd name="T0" fmla="*/ 355 w 484"/>
                <a:gd name="T1" fmla="*/ 274 h 514"/>
                <a:gd name="T2" fmla="*/ 355 w 484"/>
                <a:gd name="T3" fmla="*/ 274 h 514"/>
                <a:gd name="T4" fmla="*/ 281 w 484"/>
                <a:gd name="T5" fmla="*/ 117 h 514"/>
                <a:gd name="T6" fmla="*/ 134 w 484"/>
                <a:gd name="T7" fmla="*/ 241 h 514"/>
                <a:gd name="T8" fmla="*/ 208 w 484"/>
                <a:gd name="T9" fmla="*/ 398 h 514"/>
                <a:gd name="T10" fmla="*/ 355 w 484"/>
                <a:gd name="T11" fmla="*/ 274 h 514"/>
                <a:gd name="T12" fmla="*/ 355 w 484"/>
                <a:gd name="T13" fmla="*/ 274 h 514"/>
                <a:gd name="T14" fmla="*/ 276 w 484"/>
                <a:gd name="T15" fmla="*/ 9 h 514"/>
                <a:gd name="T16" fmla="*/ 276 w 484"/>
                <a:gd name="T17" fmla="*/ 9 h 514"/>
                <a:gd name="T18" fmla="*/ 470 w 484"/>
                <a:gd name="T19" fmla="*/ 263 h 514"/>
                <a:gd name="T20" fmla="*/ 208 w 484"/>
                <a:gd name="T21" fmla="*/ 504 h 514"/>
                <a:gd name="T22" fmla="*/ 14 w 484"/>
                <a:gd name="T23" fmla="*/ 251 h 514"/>
                <a:gd name="T24" fmla="*/ 276 w 484"/>
                <a:gd name="T25" fmla="*/ 9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84" h="514">
                  <a:moveTo>
                    <a:pt x="355" y="274"/>
                  </a:moveTo>
                  <a:lnTo>
                    <a:pt x="355" y="274"/>
                  </a:lnTo>
                  <a:cubicBezTo>
                    <a:pt x="373" y="193"/>
                    <a:pt x="343" y="130"/>
                    <a:pt x="281" y="117"/>
                  </a:cubicBezTo>
                  <a:cubicBezTo>
                    <a:pt x="214" y="104"/>
                    <a:pt x="152" y="155"/>
                    <a:pt x="134" y="241"/>
                  </a:cubicBezTo>
                  <a:cubicBezTo>
                    <a:pt x="117" y="322"/>
                    <a:pt x="147" y="385"/>
                    <a:pt x="208" y="398"/>
                  </a:cubicBezTo>
                  <a:cubicBezTo>
                    <a:pt x="276" y="412"/>
                    <a:pt x="337" y="360"/>
                    <a:pt x="355" y="274"/>
                  </a:cubicBezTo>
                  <a:lnTo>
                    <a:pt x="355" y="274"/>
                  </a:lnTo>
                  <a:close/>
                  <a:moveTo>
                    <a:pt x="276" y="9"/>
                  </a:moveTo>
                  <a:lnTo>
                    <a:pt x="276" y="9"/>
                  </a:lnTo>
                  <a:cubicBezTo>
                    <a:pt x="404" y="18"/>
                    <a:pt x="484" y="123"/>
                    <a:pt x="470" y="263"/>
                  </a:cubicBezTo>
                  <a:cubicBezTo>
                    <a:pt x="455" y="407"/>
                    <a:pt x="339" y="514"/>
                    <a:pt x="208" y="504"/>
                  </a:cubicBezTo>
                  <a:cubicBezTo>
                    <a:pt x="79" y="495"/>
                    <a:pt x="0" y="391"/>
                    <a:pt x="14" y="251"/>
                  </a:cubicBezTo>
                  <a:cubicBezTo>
                    <a:pt x="29" y="107"/>
                    <a:pt x="145" y="0"/>
                    <a:pt x="276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9">
              <a:extLst>
                <a:ext uri="{FF2B5EF4-FFF2-40B4-BE49-F238E27FC236}">
                  <a16:creationId xmlns:a16="http://schemas.microsoft.com/office/drawing/2014/main" id="{F0FA2954-DC4C-4A7E-8F61-AFEC8435FB0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565444" y="296256"/>
              <a:ext cx="334456" cy="283148"/>
            </a:xfrm>
            <a:custGeom>
              <a:avLst/>
              <a:gdLst>
                <a:gd name="T0" fmla="*/ 569 w 569"/>
                <a:gd name="T1" fmla="*/ 481 h 481"/>
                <a:gd name="T2" fmla="*/ 569 w 569"/>
                <a:gd name="T3" fmla="*/ 481 h 481"/>
                <a:gd name="T4" fmla="*/ 560 w 569"/>
                <a:gd name="T5" fmla="*/ 0 h 481"/>
                <a:gd name="T6" fmla="*/ 452 w 569"/>
                <a:gd name="T7" fmla="*/ 0 h 481"/>
                <a:gd name="T8" fmla="*/ 313 w 569"/>
                <a:gd name="T9" fmla="*/ 271 h 481"/>
                <a:gd name="T10" fmla="*/ 257 w 569"/>
                <a:gd name="T11" fmla="*/ 0 h 481"/>
                <a:gd name="T12" fmla="*/ 149 w 569"/>
                <a:gd name="T13" fmla="*/ 0 h 481"/>
                <a:gd name="T14" fmla="*/ 0 w 569"/>
                <a:gd name="T15" fmla="*/ 481 h 481"/>
                <a:gd name="T16" fmla="*/ 119 w 569"/>
                <a:gd name="T17" fmla="*/ 481 h 481"/>
                <a:gd name="T18" fmla="*/ 200 w 569"/>
                <a:gd name="T19" fmla="*/ 199 h 481"/>
                <a:gd name="T20" fmla="*/ 251 w 569"/>
                <a:gd name="T21" fmla="*/ 481 h 481"/>
                <a:gd name="T22" fmla="*/ 312 w 569"/>
                <a:gd name="T23" fmla="*/ 481 h 481"/>
                <a:gd name="T24" fmla="*/ 453 w 569"/>
                <a:gd name="T25" fmla="*/ 200 h 481"/>
                <a:gd name="T26" fmla="*/ 451 w 569"/>
                <a:gd name="T27" fmla="*/ 481 h 481"/>
                <a:gd name="T28" fmla="*/ 569 w 569"/>
                <a:gd name="T29" fmla="*/ 481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69" h="481">
                  <a:moveTo>
                    <a:pt x="569" y="481"/>
                  </a:moveTo>
                  <a:lnTo>
                    <a:pt x="569" y="481"/>
                  </a:lnTo>
                  <a:lnTo>
                    <a:pt x="560" y="0"/>
                  </a:lnTo>
                  <a:lnTo>
                    <a:pt x="452" y="0"/>
                  </a:lnTo>
                  <a:lnTo>
                    <a:pt x="313" y="271"/>
                  </a:lnTo>
                  <a:lnTo>
                    <a:pt x="257" y="0"/>
                  </a:lnTo>
                  <a:lnTo>
                    <a:pt x="149" y="0"/>
                  </a:lnTo>
                  <a:lnTo>
                    <a:pt x="0" y="481"/>
                  </a:lnTo>
                  <a:lnTo>
                    <a:pt x="119" y="481"/>
                  </a:lnTo>
                  <a:lnTo>
                    <a:pt x="200" y="199"/>
                  </a:lnTo>
                  <a:lnTo>
                    <a:pt x="251" y="481"/>
                  </a:lnTo>
                  <a:lnTo>
                    <a:pt x="312" y="481"/>
                  </a:lnTo>
                  <a:lnTo>
                    <a:pt x="453" y="200"/>
                  </a:lnTo>
                  <a:lnTo>
                    <a:pt x="451" y="481"/>
                  </a:lnTo>
                  <a:lnTo>
                    <a:pt x="569" y="48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42EB699-7C45-480F-A85E-883B1A30766A}"/>
              </a:ext>
            </a:extLst>
          </p:cNvPr>
          <p:cNvSpPr/>
          <p:nvPr userDrawn="1"/>
        </p:nvSpPr>
        <p:spPr>
          <a:xfrm>
            <a:off x="292100" y="6416265"/>
            <a:ext cx="2147637" cy="201600"/>
          </a:xfrm>
          <a:custGeom>
            <a:avLst/>
            <a:gdLst>
              <a:gd name="connsiteX0" fmla="*/ 57150 w 1227772"/>
              <a:gd name="connsiteY0" fmla="*/ 42863 h 115252"/>
              <a:gd name="connsiteX1" fmla="*/ 25718 w 1227772"/>
              <a:gd name="connsiteY1" fmla="*/ 80010 h 115252"/>
              <a:gd name="connsiteX2" fmla="*/ 20955 w 1227772"/>
              <a:gd name="connsiteY2" fmla="*/ 80010 h 115252"/>
              <a:gd name="connsiteX3" fmla="*/ 20955 w 1227772"/>
              <a:gd name="connsiteY3" fmla="*/ 4763 h 115252"/>
              <a:gd name="connsiteX4" fmla="*/ 23813 w 1227772"/>
              <a:gd name="connsiteY4" fmla="*/ 4763 h 115252"/>
              <a:gd name="connsiteX5" fmla="*/ 57150 w 1227772"/>
              <a:gd name="connsiteY5" fmla="*/ 42863 h 115252"/>
              <a:gd name="connsiteX6" fmla="*/ 70485 w 1227772"/>
              <a:gd name="connsiteY6" fmla="*/ 43815 h 115252"/>
              <a:gd name="connsiteX7" fmla="*/ 27622 w 1227772"/>
              <a:gd name="connsiteY7" fmla="*/ 0 h 115252"/>
              <a:gd name="connsiteX8" fmla="*/ 0 w 1227772"/>
              <a:gd name="connsiteY8" fmla="*/ 0 h 115252"/>
              <a:gd name="connsiteX9" fmla="*/ 0 w 1227772"/>
              <a:gd name="connsiteY9" fmla="*/ 4763 h 115252"/>
              <a:gd name="connsiteX10" fmla="*/ 9525 w 1227772"/>
              <a:gd name="connsiteY10" fmla="*/ 5715 h 115252"/>
              <a:gd name="connsiteX11" fmla="*/ 9525 w 1227772"/>
              <a:gd name="connsiteY11" fmla="*/ 80963 h 115252"/>
              <a:gd name="connsiteX12" fmla="*/ 0 w 1227772"/>
              <a:gd name="connsiteY12" fmla="*/ 81915 h 115252"/>
              <a:gd name="connsiteX13" fmla="*/ 0 w 1227772"/>
              <a:gd name="connsiteY13" fmla="*/ 86677 h 115252"/>
              <a:gd name="connsiteX14" fmla="*/ 24765 w 1227772"/>
              <a:gd name="connsiteY14" fmla="*/ 86677 h 115252"/>
              <a:gd name="connsiteX15" fmla="*/ 70485 w 1227772"/>
              <a:gd name="connsiteY15" fmla="*/ 43815 h 115252"/>
              <a:gd name="connsiteX16" fmla="*/ 116205 w 1227772"/>
              <a:gd name="connsiteY16" fmla="*/ 50483 h 115252"/>
              <a:gd name="connsiteX17" fmla="*/ 91440 w 1227772"/>
              <a:gd name="connsiteY17" fmla="*/ 50483 h 115252"/>
              <a:gd name="connsiteX18" fmla="*/ 104775 w 1227772"/>
              <a:gd name="connsiteY18" fmla="*/ 32385 h 115252"/>
              <a:gd name="connsiteX19" fmla="*/ 115253 w 1227772"/>
              <a:gd name="connsiteY19" fmla="*/ 48577 h 115252"/>
              <a:gd name="connsiteX20" fmla="*/ 115253 w 1227772"/>
              <a:gd name="connsiteY20" fmla="*/ 50483 h 115252"/>
              <a:gd name="connsiteX21" fmla="*/ 126682 w 1227772"/>
              <a:gd name="connsiteY21" fmla="*/ 57150 h 115252"/>
              <a:gd name="connsiteX22" fmla="*/ 126682 w 1227772"/>
              <a:gd name="connsiteY22" fmla="*/ 52388 h 115252"/>
              <a:gd name="connsiteX23" fmla="*/ 104775 w 1227772"/>
              <a:gd name="connsiteY23" fmla="*/ 27623 h 115252"/>
              <a:gd name="connsiteX24" fmla="*/ 79057 w 1227772"/>
              <a:gd name="connsiteY24" fmla="*/ 58102 h 115252"/>
              <a:gd name="connsiteX25" fmla="*/ 103822 w 1227772"/>
              <a:gd name="connsiteY25" fmla="*/ 86677 h 115252"/>
              <a:gd name="connsiteX26" fmla="*/ 125730 w 1227772"/>
              <a:gd name="connsiteY26" fmla="*/ 71438 h 115252"/>
              <a:gd name="connsiteX27" fmla="*/ 120968 w 1227772"/>
              <a:gd name="connsiteY27" fmla="*/ 69533 h 115252"/>
              <a:gd name="connsiteX28" fmla="*/ 106680 w 1227772"/>
              <a:gd name="connsiteY28" fmla="*/ 79058 h 115252"/>
              <a:gd name="connsiteX29" fmla="*/ 91440 w 1227772"/>
              <a:gd name="connsiteY29" fmla="*/ 56198 h 115252"/>
              <a:gd name="connsiteX30" fmla="*/ 126682 w 1227772"/>
              <a:gd name="connsiteY30" fmla="*/ 56198 h 115252"/>
              <a:gd name="connsiteX31" fmla="*/ 132397 w 1227772"/>
              <a:gd name="connsiteY31" fmla="*/ 85725 h 115252"/>
              <a:gd name="connsiteX32" fmla="*/ 159068 w 1227772"/>
              <a:gd name="connsiteY32" fmla="*/ 85725 h 115252"/>
              <a:gd name="connsiteX33" fmla="*/ 159068 w 1227772"/>
              <a:gd name="connsiteY33" fmla="*/ 80963 h 115252"/>
              <a:gd name="connsiteX34" fmla="*/ 150495 w 1227772"/>
              <a:gd name="connsiteY34" fmla="*/ 80010 h 115252"/>
              <a:gd name="connsiteX35" fmla="*/ 150495 w 1227772"/>
              <a:gd name="connsiteY35" fmla="*/ 0 h 115252"/>
              <a:gd name="connsiteX36" fmla="*/ 131445 w 1227772"/>
              <a:gd name="connsiteY36" fmla="*/ 0 h 115252"/>
              <a:gd name="connsiteX37" fmla="*/ 131445 w 1227772"/>
              <a:gd name="connsiteY37" fmla="*/ 4763 h 115252"/>
              <a:gd name="connsiteX38" fmla="*/ 139065 w 1227772"/>
              <a:gd name="connsiteY38" fmla="*/ 5715 h 115252"/>
              <a:gd name="connsiteX39" fmla="*/ 139065 w 1227772"/>
              <a:gd name="connsiteY39" fmla="*/ 80010 h 115252"/>
              <a:gd name="connsiteX40" fmla="*/ 131445 w 1227772"/>
              <a:gd name="connsiteY40" fmla="*/ 80963 h 115252"/>
              <a:gd name="connsiteX41" fmla="*/ 131445 w 1227772"/>
              <a:gd name="connsiteY41" fmla="*/ 85725 h 115252"/>
              <a:gd name="connsiteX42" fmla="*/ 185738 w 1227772"/>
              <a:gd name="connsiteY42" fmla="*/ 12383 h 115252"/>
              <a:gd name="connsiteX43" fmla="*/ 178118 w 1227772"/>
              <a:gd name="connsiteY43" fmla="*/ 5715 h 115252"/>
              <a:gd name="connsiteX44" fmla="*/ 171450 w 1227772"/>
              <a:gd name="connsiteY44" fmla="*/ 12383 h 115252"/>
              <a:gd name="connsiteX45" fmla="*/ 178118 w 1227772"/>
              <a:gd name="connsiteY45" fmla="*/ 19050 h 115252"/>
              <a:gd name="connsiteX46" fmla="*/ 185738 w 1227772"/>
              <a:gd name="connsiteY46" fmla="*/ 12383 h 115252"/>
              <a:gd name="connsiteX47" fmla="*/ 166688 w 1227772"/>
              <a:gd name="connsiteY47" fmla="*/ 85725 h 115252"/>
              <a:gd name="connsiteX48" fmla="*/ 194310 w 1227772"/>
              <a:gd name="connsiteY48" fmla="*/ 85725 h 115252"/>
              <a:gd name="connsiteX49" fmla="*/ 194310 w 1227772"/>
              <a:gd name="connsiteY49" fmla="*/ 80963 h 115252"/>
              <a:gd name="connsiteX50" fmla="*/ 185738 w 1227772"/>
              <a:gd name="connsiteY50" fmla="*/ 80010 h 115252"/>
              <a:gd name="connsiteX51" fmla="*/ 185738 w 1227772"/>
              <a:gd name="connsiteY51" fmla="*/ 28575 h 115252"/>
              <a:gd name="connsiteX52" fmla="*/ 166688 w 1227772"/>
              <a:gd name="connsiteY52" fmla="*/ 28575 h 115252"/>
              <a:gd name="connsiteX53" fmla="*/ 166688 w 1227772"/>
              <a:gd name="connsiteY53" fmla="*/ 33338 h 115252"/>
              <a:gd name="connsiteX54" fmla="*/ 175260 w 1227772"/>
              <a:gd name="connsiteY54" fmla="*/ 34290 h 115252"/>
              <a:gd name="connsiteX55" fmla="*/ 175260 w 1227772"/>
              <a:gd name="connsiteY55" fmla="*/ 80963 h 115252"/>
              <a:gd name="connsiteX56" fmla="*/ 166688 w 1227772"/>
              <a:gd name="connsiteY56" fmla="*/ 81915 h 115252"/>
              <a:gd name="connsiteX57" fmla="*/ 166688 w 1227772"/>
              <a:gd name="connsiteY57" fmla="*/ 85725 h 115252"/>
              <a:gd name="connsiteX58" fmla="*/ 244793 w 1227772"/>
              <a:gd name="connsiteY58" fmla="*/ 33338 h 115252"/>
              <a:gd name="connsiteX59" fmla="*/ 250507 w 1227772"/>
              <a:gd name="connsiteY59" fmla="*/ 33338 h 115252"/>
              <a:gd name="connsiteX60" fmla="*/ 250507 w 1227772"/>
              <a:gd name="connsiteY60" fmla="*/ 28575 h 115252"/>
              <a:gd name="connsiteX61" fmla="*/ 230505 w 1227772"/>
              <a:gd name="connsiteY61" fmla="*/ 28575 h 115252"/>
              <a:gd name="connsiteX62" fmla="*/ 230505 w 1227772"/>
              <a:gd name="connsiteY62" fmla="*/ 33338 h 115252"/>
              <a:gd name="connsiteX63" fmla="*/ 238125 w 1227772"/>
              <a:gd name="connsiteY63" fmla="*/ 33338 h 115252"/>
              <a:gd name="connsiteX64" fmla="*/ 224790 w 1227772"/>
              <a:gd name="connsiteY64" fmla="*/ 73342 h 115252"/>
              <a:gd name="connsiteX65" fmla="*/ 211455 w 1227772"/>
              <a:gd name="connsiteY65" fmla="*/ 33338 h 115252"/>
              <a:gd name="connsiteX66" fmla="*/ 219075 w 1227772"/>
              <a:gd name="connsiteY66" fmla="*/ 33338 h 115252"/>
              <a:gd name="connsiteX67" fmla="*/ 219075 w 1227772"/>
              <a:gd name="connsiteY67" fmla="*/ 28575 h 115252"/>
              <a:gd name="connsiteX68" fmla="*/ 194310 w 1227772"/>
              <a:gd name="connsiteY68" fmla="*/ 28575 h 115252"/>
              <a:gd name="connsiteX69" fmla="*/ 194310 w 1227772"/>
              <a:gd name="connsiteY69" fmla="*/ 33338 h 115252"/>
              <a:gd name="connsiteX70" fmla="*/ 199072 w 1227772"/>
              <a:gd name="connsiteY70" fmla="*/ 33338 h 115252"/>
              <a:gd name="connsiteX71" fmla="*/ 217170 w 1227772"/>
              <a:gd name="connsiteY71" fmla="*/ 85725 h 115252"/>
              <a:gd name="connsiteX72" fmla="*/ 225743 w 1227772"/>
              <a:gd name="connsiteY72" fmla="*/ 85725 h 115252"/>
              <a:gd name="connsiteX73" fmla="*/ 244793 w 1227772"/>
              <a:gd name="connsiteY73" fmla="*/ 33338 h 115252"/>
              <a:gd name="connsiteX74" fmla="*/ 289560 w 1227772"/>
              <a:gd name="connsiteY74" fmla="*/ 50483 h 115252"/>
              <a:gd name="connsiteX75" fmla="*/ 264795 w 1227772"/>
              <a:gd name="connsiteY75" fmla="*/ 50483 h 115252"/>
              <a:gd name="connsiteX76" fmla="*/ 278130 w 1227772"/>
              <a:gd name="connsiteY76" fmla="*/ 32385 h 115252"/>
              <a:gd name="connsiteX77" fmla="*/ 288607 w 1227772"/>
              <a:gd name="connsiteY77" fmla="*/ 48577 h 115252"/>
              <a:gd name="connsiteX78" fmla="*/ 288607 w 1227772"/>
              <a:gd name="connsiteY78" fmla="*/ 50483 h 115252"/>
              <a:gd name="connsiteX79" fmla="*/ 300038 w 1227772"/>
              <a:gd name="connsiteY79" fmla="*/ 57150 h 115252"/>
              <a:gd name="connsiteX80" fmla="*/ 300038 w 1227772"/>
              <a:gd name="connsiteY80" fmla="*/ 52388 h 115252"/>
              <a:gd name="connsiteX81" fmla="*/ 278130 w 1227772"/>
              <a:gd name="connsiteY81" fmla="*/ 27623 h 115252"/>
              <a:gd name="connsiteX82" fmla="*/ 252413 w 1227772"/>
              <a:gd name="connsiteY82" fmla="*/ 58102 h 115252"/>
              <a:gd name="connsiteX83" fmla="*/ 277178 w 1227772"/>
              <a:gd name="connsiteY83" fmla="*/ 86677 h 115252"/>
              <a:gd name="connsiteX84" fmla="*/ 299085 w 1227772"/>
              <a:gd name="connsiteY84" fmla="*/ 71438 h 115252"/>
              <a:gd name="connsiteX85" fmla="*/ 294322 w 1227772"/>
              <a:gd name="connsiteY85" fmla="*/ 69533 h 115252"/>
              <a:gd name="connsiteX86" fmla="*/ 280035 w 1227772"/>
              <a:gd name="connsiteY86" fmla="*/ 79058 h 115252"/>
              <a:gd name="connsiteX87" fmla="*/ 264795 w 1227772"/>
              <a:gd name="connsiteY87" fmla="*/ 56198 h 115252"/>
              <a:gd name="connsiteX88" fmla="*/ 300038 w 1227772"/>
              <a:gd name="connsiteY88" fmla="*/ 56198 h 115252"/>
              <a:gd name="connsiteX89" fmla="*/ 352425 w 1227772"/>
              <a:gd name="connsiteY89" fmla="*/ 38100 h 115252"/>
              <a:gd name="connsiteX90" fmla="*/ 340995 w 1227772"/>
              <a:gd name="connsiteY90" fmla="*/ 27623 h 115252"/>
              <a:gd name="connsiteX91" fmla="*/ 324803 w 1227772"/>
              <a:gd name="connsiteY91" fmla="*/ 38100 h 115252"/>
              <a:gd name="connsiteX92" fmla="*/ 323850 w 1227772"/>
              <a:gd name="connsiteY92" fmla="*/ 28575 h 115252"/>
              <a:gd name="connsiteX93" fmla="*/ 307657 w 1227772"/>
              <a:gd name="connsiteY93" fmla="*/ 28575 h 115252"/>
              <a:gd name="connsiteX94" fmla="*/ 307657 w 1227772"/>
              <a:gd name="connsiteY94" fmla="*/ 33338 h 115252"/>
              <a:gd name="connsiteX95" fmla="*/ 315278 w 1227772"/>
              <a:gd name="connsiteY95" fmla="*/ 34290 h 115252"/>
              <a:gd name="connsiteX96" fmla="*/ 315278 w 1227772"/>
              <a:gd name="connsiteY96" fmla="*/ 80963 h 115252"/>
              <a:gd name="connsiteX97" fmla="*/ 307657 w 1227772"/>
              <a:gd name="connsiteY97" fmla="*/ 81915 h 115252"/>
              <a:gd name="connsiteX98" fmla="*/ 307657 w 1227772"/>
              <a:gd name="connsiteY98" fmla="*/ 86677 h 115252"/>
              <a:gd name="connsiteX99" fmla="*/ 338138 w 1227772"/>
              <a:gd name="connsiteY99" fmla="*/ 86677 h 115252"/>
              <a:gd name="connsiteX100" fmla="*/ 338138 w 1227772"/>
              <a:gd name="connsiteY100" fmla="*/ 81915 h 115252"/>
              <a:gd name="connsiteX101" fmla="*/ 325755 w 1227772"/>
              <a:gd name="connsiteY101" fmla="*/ 80963 h 115252"/>
              <a:gd name="connsiteX102" fmla="*/ 325755 w 1227772"/>
              <a:gd name="connsiteY102" fmla="*/ 49530 h 115252"/>
              <a:gd name="connsiteX103" fmla="*/ 337185 w 1227772"/>
              <a:gd name="connsiteY103" fmla="*/ 35242 h 115252"/>
              <a:gd name="connsiteX104" fmla="*/ 340995 w 1227772"/>
              <a:gd name="connsiteY104" fmla="*/ 38100 h 115252"/>
              <a:gd name="connsiteX105" fmla="*/ 340995 w 1227772"/>
              <a:gd name="connsiteY105" fmla="*/ 39052 h 115252"/>
              <a:gd name="connsiteX106" fmla="*/ 337185 w 1227772"/>
              <a:gd name="connsiteY106" fmla="*/ 40958 h 115252"/>
              <a:gd name="connsiteX107" fmla="*/ 344805 w 1227772"/>
              <a:gd name="connsiteY107" fmla="*/ 48577 h 115252"/>
              <a:gd name="connsiteX108" fmla="*/ 352425 w 1227772"/>
              <a:gd name="connsiteY108" fmla="*/ 38100 h 115252"/>
              <a:gd name="connsiteX109" fmla="*/ 378143 w 1227772"/>
              <a:gd name="connsiteY109" fmla="*/ 12383 h 115252"/>
              <a:gd name="connsiteX110" fmla="*/ 370522 w 1227772"/>
              <a:gd name="connsiteY110" fmla="*/ 5715 h 115252"/>
              <a:gd name="connsiteX111" fmla="*/ 363855 w 1227772"/>
              <a:gd name="connsiteY111" fmla="*/ 12383 h 115252"/>
              <a:gd name="connsiteX112" fmla="*/ 370522 w 1227772"/>
              <a:gd name="connsiteY112" fmla="*/ 19050 h 115252"/>
              <a:gd name="connsiteX113" fmla="*/ 378143 w 1227772"/>
              <a:gd name="connsiteY113" fmla="*/ 12383 h 115252"/>
              <a:gd name="connsiteX114" fmla="*/ 358140 w 1227772"/>
              <a:gd name="connsiteY114" fmla="*/ 85725 h 115252"/>
              <a:gd name="connsiteX115" fmla="*/ 385763 w 1227772"/>
              <a:gd name="connsiteY115" fmla="*/ 85725 h 115252"/>
              <a:gd name="connsiteX116" fmla="*/ 385763 w 1227772"/>
              <a:gd name="connsiteY116" fmla="*/ 80963 h 115252"/>
              <a:gd name="connsiteX117" fmla="*/ 377190 w 1227772"/>
              <a:gd name="connsiteY117" fmla="*/ 80010 h 115252"/>
              <a:gd name="connsiteX118" fmla="*/ 377190 w 1227772"/>
              <a:gd name="connsiteY118" fmla="*/ 28575 h 115252"/>
              <a:gd name="connsiteX119" fmla="*/ 358140 w 1227772"/>
              <a:gd name="connsiteY119" fmla="*/ 28575 h 115252"/>
              <a:gd name="connsiteX120" fmla="*/ 358140 w 1227772"/>
              <a:gd name="connsiteY120" fmla="*/ 33338 h 115252"/>
              <a:gd name="connsiteX121" fmla="*/ 366713 w 1227772"/>
              <a:gd name="connsiteY121" fmla="*/ 34290 h 115252"/>
              <a:gd name="connsiteX122" fmla="*/ 366713 w 1227772"/>
              <a:gd name="connsiteY122" fmla="*/ 80963 h 115252"/>
              <a:gd name="connsiteX123" fmla="*/ 358140 w 1227772"/>
              <a:gd name="connsiteY123" fmla="*/ 81915 h 115252"/>
              <a:gd name="connsiteX124" fmla="*/ 358140 w 1227772"/>
              <a:gd name="connsiteY124" fmla="*/ 85725 h 115252"/>
              <a:gd name="connsiteX125" fmla="*/ 429578 w 1227772"/>
              <a:gd name="connsiteY125" fmla="*/ 85725 h 115252"/>
              <a:gd name="connsiteX126" fmla="*/ 455295 w 1227772"/>
              <a:gd name="connsiteY126" fmla="*/ 85725 h 115252"/>
              <a:gd name="connsiteX127" fmla="*/ 455295 w 1227772"/>
              <a:gd name="connsiteY127" fmla="*/ 80963 h 115252"/>
              <a:gd name="connsiteX128" fmla="*/ 447675 w 1227772"/>
              <a:gd name="connsiteY128" fmla="*/ 80010 h 115252"/>
              <a:gd name="connsiteX129" fmla="*/ 447675 w 1227772"/>
              <a:gd name="connsiteY129" fmla="*/ 46673 h 115252"/>
              <a:gd name="connsiteX130" fmla="*/ 430530 w 1227772"/>
              <a:gd name="connsiteY130" fmla="*/ 27623 h 115252"/>
              <a:gd name="connsiteX131" fmla="*/ 410528 w 1227772"/>
              <a:gd name="connsiteY131" fmla="*/ 38100 h 115252"/>
              <a:gd name="connsiteX132" fmla="*/ 409575 w 1227772"/>
              <a:gd name="connsiteY132" fmla="*/ 28575 h 115252"/>
              <a:gd name="connsiteX133" fmla="*/ 393382 w 1227772"/>
              <a:gd name="connsiteY133" fmla="*/ 28575 h 115252"/>
              <a:gd name="connsiteX134" fmla="*/ 393382 w 1227772"/>
              <a:gd name="connsiteY134" fmla="*/ 33338 h 115252"/>
              <a:gd name="connsiteX135" fmla="*/ 401003 w 1227772"/>
              <a:gd name="connsiteY135" fmla="*/ 34290 h 115252"/>
              <a:gd name="connsiteX136" fmla="*/ 401003 w 1227772"/>
              <a:gd name="connsiteY136" fmla="*/ 80963 h 115252"/>
              <a:gd name="connsiteX137" fmla="*/ 393382 w 1227772"/>
              <a:gd name="connsiteY137" fmla="*/ 81915 h 115252"/>
              <a:gd name="connsiteX138" fmla="*/ 393382 w 1227772"/>
              <a:gd name="connsiteY138" fmla="*/ 86677 h 115252"/>
              <a:gd name="connsiteX139" fmla="*/ 419100 w 1227772"/>
              <a:gd name="connsiteY139" fmla="*/ 86677 h 115252"/>
              <a:gd name="connsiteX140" fmla="*/ 419100 w 1227772"/>
              <a:gd name="connsiteY140" fmla="*/ 81915 h 115252"/>
              <a:gd name="connsiteX141" fmla="*/ 411480 w 1227772"/>
              <a:gd name="connsiteY141" fmla="*/ 80963 h 115252"/>
              <a:gd name="connsiteX142" fmla="*/ 411480 w 1227772"/>
              <a:gd name="connsiteY142" fmla="*/ 50483 h 115252"/>
              <a:gd name="connsiteX143" fmla="*/ 425768 w 1227772"/>
              <a:gd name="connsiteY143" fmla="*/ 36195 h 115252"/>
              <a:gd name="connsiteX144" fmla="*/ 436245 w 1227772"/>
              <a:gd name="connsiteY144" fmla="*/ 48577 h 115252"/>
              <a:gd name="connsiteX145" fmla="*/ 436245 w 1227772"/>
              <a:gd name="connsiteY145" fmla="*/ 81915 h 115252"/>
              <a:gd name="connsiteX146" fmla="*/ 428625 w 1227772"/>
              <a:gd name="connsiteY146" fmla="*/ 82867 h 115252"/>
              <a:gd name="connsiteX147" fmla="*/ 428625 w 1227772"/>
              <a:gd name="connsiteY147" fmla="*/ 85725 h 115252"/>
              <a:gd name="connsiteX148" fmla="*/ 484822 w 1227772"/>
              <a:gd name="connsiteY148" fmla="*/ 87630 h 115252"/>
              <a:gd name="connsiteX149" fmla="*/ 501015 w 1227772"/>
              <a:gd name="connsiteY149" fmla="*/ 96202 h 115252"/>
              <a:gd name="connsiteX150" fmla="*/ 484822 w 1227772"/>
              <a:gd name="connsiteY150" fmla="*/ 107633 h 115252"/>
              <a:gd name="connsiteX151" fmla="*/ 466725 w 1227772"/>
              <a:gd name="connsiteY151" fmla="*/ 97155 h 115252"/>
              <a:gd name="connsiteX152" fmla="*/ 469582 w 1227772"/>
              <a:gd name="connsiteY152" fmla="*/ 87630 h 115252"/>
              <a:gd name="connsiteX153" fmla="*/ 484822 w 1227772"/>
              <a:gd name="connsiteY153" fmla="*/ 87630 h 115252"/>
              <a:gd name="connsiteX154" fmla="*/ 471488 w 1227772"/>
              <a:gd name="connsiteY154" fmla="*/ 46673 h 115252"/>
              <a:gd name="connsiteX155" fmla="*/ 481965 w 1227772"/>
              <a:gd name="connsiteY155" fmla="*/ 31433 h 115252"/>
              <a:gd name="connsiteX156" fmla="*/ 492443 w 1227772"/>
              <a:gd name="connsiteY156" fmla="*/ 46673 h 115252"/>
              <a:gd name="connsiteX157" fmla="*/ 481965 w 1227772"/>
              <a:gd name="connsiteY157" fmla="*/ 62865 h 115252"/>
              <a:gd name="connsiteX158" fmla="*/ 471488 w 1227772"/>
              <a:gd name="connsiteY158" fmla="*/ 46673 h 115252"/>
              <a:gd name="connsiteX159" fmla="*/ 471488 w 1227772"/>
              <a:gd name="connsiteY159" fmla="*/ 74295 h 115252"/>
              <a:gd name="connsiteX160" fmla="*/ 477203 w 1227772"/>
              <a:gd name="connsiteY160" fmla="*/ 67627 h 115252"/>
              <a:gd name="connsiteX161" fmla="*/ 483870 w 1227772"/>
              <a:gd name="connsiteY161" fmla="*/ 68580 h 115252"/>
              <a:gd name="connsiteX162" fmla="*/ 504825 w 1227772"/>
              <a:gd name="connsiteY162" fmla="*/ 47625 h 115252"/>
              <a:gd name="connsiteX163" fmla="*/ 499110 w 1227772"/>
              <a:gd name="connsiteY163" fmla="*/ 33338 h 115252"/>
              <a:gd name="connsiteX164" fmla="*/ 509588 w 1227772"/>
              <a:gd name="connsiteY164" fmla="*/ 31433 h 115252"/>
              <a:gd name="connsiteX165" fmla="*/ 509588 w 1227772"/>
              <a:gd name="connsiteY165" fmla="*/ 24765 h 115252"/>
              <a:gd name="connsiteX166" fmla="*/ 505778 w 1227772"/>
              <a:gd name="connsiteY166" fmla="*/ 23813 h 115252"/>
              <a:gd name="connsiteX167" fmla="*/ 495300 w 1227772"/>
              <a:gd name="connsiteY167" fmla="*/ 29527 h 115252"/>
              <a:gd name="connsiteX168" fmla="*/ 482918 w 1227772"/>
              <a:gd name="connsiteY168" fmla="*/ 26670 h 115252"/>
              <a:gd name="connsiteX169" fmla="*/ 460057 w 1227772"/>
              <a:gd name="connsiteY169" fmla="*/ 48577 h 115252"/>
              <a:gd name="connsiteX170" fmla="*/ 470535 w 1227772"/>
              <a:gd name="connsiteY170" fmla="*/ 66675 h 115252"/>
              <a:gd name="connsiteX171" fmla="*/ 460057 w 1227772"/>
              <a:gd name="connsiteY171" fmla="*/ 80010 h 115252"/>
              <a:gd name="connsiteX172" fmla="*/ 463868 w 1227772"/>
              <a:gd name="connsiteY172" fmla="*/ 86677 h 115252"/>
              <a:gd name="connsiteX173" fmla="*/ 456247 w 1227772"/>
              <a:gd name="connsiteY173" fmla="*/ 100965 h 115252"/>
              <a:gd name="connsiteX174" fmla="*/ 481013 w 1227772"/>
              <a:gd name="connsiteY174" fmla="*/ 115252 h 115252"/>
              <a:gd name="connsiteX175" fmla="*/ 508635 w 1227772"/>
              <a:gd name="connsiteY175" fmla="*/ 95250 h 115252"/>
              <a:gd name="connsiteX176" fmla="*/ 485775 w 1227772"/>
              <a:gd name="connsiteY176" fmla="*/ 78105 h 115252"/>
              <a:gd name="connsiteX177" fmla="*/ 475297 w 1227772"/>
              <a:gd name="connsiteY177" fmla="*/ 78105 h 115252"/>
              <a:gd name="connsiteX178" fmla="*/ 471488 w 1227772"/>
              <a:gd name="connsiteY178" fmla="*/ 74295 h 115252"/>
              <a:gd name="connsiteX179" fmla="*/ 572453 w 1227772"/>
              <a:gd name="connsiteY179" fmla="*/ 69533 h 115252"/>
              <a:gd name="connsiteX180" fmla="*/ 561022 w 1227772"/>
              <a:gd name="connsiteY180" fmla="*/ 80010 h 115252"/>
              <a:gd name="connsiteX181" fmla="*/ 553403 w 1227772"/>
              <a:gd name="connsiteY181" fmla="*/ 70485 h 115252"/>
              <a:gd name="connsiteX182" fmla="*/ 566738 w 1227772"/>
              <a:gd name="connsiteY182" fmla="*/ 59055 h 115252"/>
              <a:gd name="connsiteX183" fmla="*/ 572453 w 1227772"/>
              <a:gd name="connsiteY183" fmla="*/ 59055 h 115252"/>
              <a:gd name="connsiteX184" fmla="*/ 572453 w 1227772"/>
              <a:gd name="connsiteY184" fmla="*/ 69533 h 115252"/>
              <a:gd name="connsiteX185" fmla="*/ 583882 w 1227772"/>
              <a:gd name="connsiteY185" fmla="*/ 86677 h 115252"/>
              <a:gd name="connsiteX186" fmla="*/ 592455 w 1227772"/>
              <a:gd name="connsiteY186" fmla="*/ 84773 h 115252"/>
              <a:gd name="connsiteX187" fmla="*/ 591503 w 1227772"/>
              <a:gd name="connsiteY187" fmla="*/ 80963 h 115252"/>
              <a:gd name="connsiteX188" fmla="*/ 587693 w 1227772"/>
              <a:gd name="connsiteY188" fmla="*/ 81915 h 115252"/>
              <a:gd name="connsiteX189" fmla="*/ 583882 w 1227772"/>
              <a:gd name="connsiteY189" fmla="*/ 75248 h 115252"/>
              <a:gd name="connsiteX190" fmla="*/ 583882 w 1227772"/>
              <a:gd name="connsiteY190" fmla="*/ 49530 h 115252"/>
              <a:gd name="connsiteX191" fmla="*/ 563880 w 1227772"/>
              <a:gd name="connsiteY191" fmla="*/ 27623 h 115252"/>
              <a:gd name="connsiteX192" fmla="*/ 544830 w 1227772"/>
              <a:gd name="connsiteY192" fmla="*/ 41910 h 115252"/>
              <a:gd name="connsiteX193" fmla="*/ 551497 w 1227772"/>
              <a:gd name="connsiteY193" fmla="*/ 48577 h 115252"/>
              <a:gd name="connsiteX194" fmla="*/ 558165 w 1227772"/>
              <a:gd name="connsiteY194" fmla="*/ 42863 h 115252"/>
              <a:gd name="connsiteX195" fmla="*/ 557213 w 1227772"/>
              <a:gd name="connsiteY195" fmla="*/ 39052 h 115252"/>
              <a:gd name="connsiteX196" fmla="*/ 552450 w 1227772"/>
              <a:gd name="connsiteY196" fmla="*/ 39052 h 115252"/>
              <a:gd name="connsiteX197" fmla="*/ 552450 w 1227772"/>
              <a:gd name="connsiteY197" fmla="*/ 37148 h 115252"/>
              <a:gd name="connsiteX198" fmla="*/ 561975 w 1227772"/>
              <a:gd name="connsiteY198" fmla="*/ 32385 h 115252"/>
              <a:gd name="connsiteX199" fmla="*/ 573405 w 1227772"/>
              <a:gd name="connsiteY199" fmla="*/ 47625 h 115252"/>
              <a:gd name="connsiteX200" fmla="*/ 573405 w 1227772"/>
              <a:gd name="connsiteY200" fmla="*/ 55245 h 115252"/>
              <a:gd name="connsiteX201" fmla="*/ 565785 w 1227772"/>
              <a:gd name="connsiteY201" fmla="*/ 55245 h 115252"/>
              <a:gd name="connsiteX202" fmla="*/ 541972 w 1227772"/>
              <a:gd name="connsiteY202" fmla="*/ 71438 h 115252"/>
              <a:gd name="connsiteX203" fmla="*/ 557213 w 1227772"/>
              <a:gd name="connsiteY203" fmla="*/ 85725 h 115252"/>
              <a:gd name="connsiteX204" fmla="*/ 573405 w 1227772"/>
              <a:gd name="connsiteY204" fmla="*/ 77152 h 115252"/>
              <a:gd name="connsiteX205" fmla="*/ 583882 w 1227772"/>
              <a:gd name="connsiteY205" fmla="*/ 86677 h 115252"/>
              <a:gd name="connsiteX206" fmla="*/ 665797 w 1227772"/>
              <a:gd name="connsiteY206" fmla="*/ 57150 h 115252"/>
              <a:gd name="connsiteX207" fmla="*/ 652463 w 1227772"/>
              <a:gd name="connsiteY207" fmla="*/ 80963 h 115252"/>
              <a:gd name="connsiteX208" fmla="*/ 638175 w 1227772"/>
              <a:gd name="connsiteY208" fmla="*/ 66675 h 115252"/>
              <a:gd name="connsiteX209" fmla="*/ 638175 w 1227772"/>
              <a:gd name="connsiteY209" fmla="*/ 49530 h 115252"/>
              <a:gd name="connsiteX210" fmla="*/ 652463 w 1227772"/>
              <a:gd name="connsiteY210" fmla="*/ 34290 h 115252"/>
              <a:gd name="connsiteX211" fmla="*/ 665797 w 1227772"/>
              <a:gd name="connsiteY211" fmla="*/ 57150 h 115252"/>
              <a:gd name="connsiteX212" fmla="*/ 677228 w 1227772"/>
              <a:gd name="connsiteY212" fmla="*/ 56198 h 115252"/>
              <a:gd name="connsiteX213" fmla="*/ 656272 w 1227772"/>
              <a:gd name="connsiteY213" fmla="*/ 26670 h 115252"/>
              <a:gd name="connsiteX214" fmla="*/ 638175 w 1227772"/>
              <a:gd name="connsiteY214" fmla="*/ 36195 h 115252"/>
              <a:gd name="connsiteX215" fmla="*/ 638175 w 1227772"/>
              <a:gd name="connsiteY215" fmla="*/ 0 h 115252"/>
              <a:gd name="connsiteX216" fmla="*/ 620078 w 1227772"/>
              <a:gd name="connsiteY216" fmla="*/ 0 h 115252"/>
              <a:gd name="connsiteX217" fmla="*/ 620078 w 1227772"/>
              <a:gd name="connsiteY217" fmla="*/ 4763 h 115252"/>
              <a:gd name="connsiteX218" fmla="*/ 627697 w 1227772"/>
              <a:gd name="connsiteY218" fmla="*/ 5715 h 115252"/>
              <a:gd name="connsiteX219" fmla="*/ 627697 w 1227772"/>
              <a:gd name="connsiteY219" fmla="*/ 86677 h 115252"/>
              <a:gd name="connsiteX220" fmla="*/ 631507 w 1227772"/>
              <a:gd name="connsiteY220" fmla="*/ 86677 h 115252"/>
              <a:gd name="connsiteX221" fmla="*/ 636270 w 1227772"/>
              <a:gd name="connsiteY221" fmla="*/ 80010 h 115252"/>
              <a:gd name="connsiteX222" fmla="*/ 653415 w 1227772"/>
              <a:gd name="connsiteY222" fmla="*/ 86677 h 115252"/>
              <a:gd name="connsiteX223" fmla="*/ 677228 w 1227772"/>
              <a:gd name="connsiteY223" fmla="*/ 56198 h 115252"/>
              <a:gd name="connsiteX224" fmla="*/ 722947 w 1227772"/>
              <a:gd name="connsiteY224" fmla="*/ 50483 h 115252"/>
              <a:gd name="connsiteX225" fmla="*/ 698182 w 1227772"/>
              <a:gd name="connsiteY225" fmla="*/ 50483 h 115252"/>
              <a:gd name="connsiteX226" fmla="*/ 711518 w 1227772"/>
              <a:gd name="connsiteY226" fmla="*/ 32385 h 115252"/>
              <a:gd name="connsiteX227" fmla="*/ 721995 w 1227772"/>
              <a:gd name="connsiteY227" fmla="*/ 48577 h 115252"/>
              <a:gd name="connsiteX228" fmla="*/ 721995 w 1227772"/>
              <a:gd name="connsiteY228" fmla="*/ 50483 h 115252"/>
              <a:gd name="connsiteX229" fmla="*/ 733425 w 1227772"/>
              <a:gd name="connsiteY229" fmla="*/ 57150 h 115252"/>
              <a:gd name="connsiteX230" fmla="*/ 733425 w 1227772"/>
              <a:gd name="connsiteY230" fmla="*/ 52388 h 115252"/>
              <a:gd name="connsiteX231" fmla="*/ 711518 w 1227772"/>
              <a:gd name="connsiteY231" fmla="*/ 27623 h 115252"/>
              <a:gd name="connsiteX232" fmla="*/ 685800 w 1227772"/>
              <a:gd name="connsiteY232" fmla="*/ 58102 h 115252"/>
              <a:gd name="connsiteX233" fmla="*/ 710565 w 1227772"/>
              <a:gd name="connsiteY233" fmla="*/ 86677 h 115252"/>
              <a:gd name="connsiteX234" fmla="*/ 732472 w 1227772"/>
              <a:gd name="connsiteY234" fmla="*/ 71438 h 115252"/>
              <a:gd name="connsiteX235" fmla="*/ 727710 w 1227772"/>
              <a:gd name="connsiteY235" fmla="*/ 69533 h 115252"/>
              <a:gd name="connsiteX236" fmla="*/ 713422 w 1227772"/>
              <a:gd name="connsiteY236" fmla="*/ 79058 h 115252"/>
              <a:gd name="connsiteX237" fmla="*/ 698182 w 1227772"/>
              <a:gd name="connsiteY237" fmla="*/ 56198 h 115252"/>
              <a:gd name="connsiteX238" fmla="*/ 733425 w 1227772"/>
              <a:gd name="connsiteY238" fmla="*/ 56198 h 115252"/>
              <a:gd name="connsiteX239" fmla="*/ 815340 w 1227772"/>
              <a:gd name="connsiteY239" fmla="*/ 72390 h 115252"/>
              <a:gd name="connsiteX240" fmla="*/ 810578 w 1227772"/>
              <a:gd name="connsiteY240" fmla="*/ 71438 h 115252"/>
              <a:gd name="connsiteX241" fmla="*/ 802005 w 1227772"/>
              <a:gd name="connsiteY241" fmla="*/ 80963 h 115252"/>
              <a:gd name="connsiteX242" fmla="*/ 796290 w 1227772"/>
              <a:gd name="connsiteY242" fmla="*/ 72390 h 115252"/>
              <a:gd name="connsiteX243" fmla="*/ 796290 w 1227772"/>
              <a:gd name="connsiteY243" fmla="*/ 35242 h 115252"/>
              <a:gd name="connsiteX244" fmla="*/ 808672 w 1227772"/>
              <a:gd name="connsiteY244" fmla="*/ 35242 h 115252"/>
              <a:gd name="connsiteX245" fmla="*/ 808672 w 1227772"/>
              <a:gd name="connsiteY245" fmla="*/ 28575 h 115252"/>
              <a:gd name="connsiteX246" fmla="*/ 796290 w 1227772"/>
              <a:gd name="connsiteY246" fmla="*/ 28575 h 115252"/>
              <a:gd name="connsiteX247" fmla="*/ 796290 w 1227772"/>
              <a:gd name="connsiteY247" fmla="*/ 11430 h 115252"/>
              <a:gd name="connsiteX248" fmla="*/ 793432 w 1227772"/>
              <a:gd name="connsiteY248" fmla="*/ 11430 h 115252"/>
              <a:gd name="connsiteX249" fmla="*/ 785813 w 1227772"/>
              <a:gd name="connsiteY249" fmla="*/ 13335 h 115252"/>
              <a:gd name="connsiteX250" fmla="*/ 785813 w 1227772"/>
              <a:gd name="connsiteY250" fmla="*/ 28575 h 115252"/>
              <a:gd name="connsiteX251" fmla="*/ 759143 w 1227772"/>
              <a:gd name="connsiteY251" fmla="*/ 28575 h 115252"/>
              <a:gd name="connsiteX252" fmla="*/ 759143 w 1227772"/>
              <a:gd name="connsiteY252" fmla="*/ 11430 h 115252"/>
              <a:gd name="connsiteX253" fmla="*/ 756285 w 1227772"/>
              <a:gd name="connsiteY253" fmla="*/ 11430 h 115252"/>
              <a:gd name="connsiteX254" fmla="*/ 748665 w 1227772"/>
              <a:gd name="connsiteY254" fmla="*/ 13335 h 115252"/>
              <a:gd name="connsiteX255" fmla="*/ 748665 w 1227772"/>
              <a:gd name="connsiteY255" fmla="*/ 28575 h 115252"/>
              <a:gd name="connsiteX256" fmla="*/ 740093 w 1227772"/>
              <a:gd name="connsiteY256" fmla="*/ 28575 h 115252"/>
              <a:gd name="connsiteX257" fmla="*/ 740093 w 1227772"/>
              <a:gd name="connsiteY257" fmla="*/ 34290 h 115252"/>
              <a:gd name="connsiteX258" fmla="*/ 748665 w 1227772"/>
              <a:gd name="connsiteY258" fmla="*/ 34290 h 115252"/>
              <a:gd name="connsiteX259" fmla="*/ 748665 w 1227772"/>
              <a:gd name="connsiteY259" fmla="*/ 73342 h 115252"/>
              <a:gd name="connsiteX260" fmla="*/ 762000 w 1227772"/>
              <a:gd name="connsiteY260" fmla="*/ 86677 h 115252"/>
              <a:gd name="connsiteX261" fmla="*/ 778193 w 1227772"/>
              <a:gd name="connsiteY261" fmla="*/ 72390 h 115252"/>
              <a:gd name="connsiteX262" fmla="*/ 773430 w 1227772"/>
              <a:gd name="connsiteY262" fmla="*/ 71438 h 115252"/>
              <a:gd name="connsiteX263" fmla="*/ 764857 w 1227772"/>
              <a:gd name="connsiteY263" fmla="*/ 80963 h 115252"/>
              <a:gd name="connsiteX264" fmla="*/ 759143 w 1227772"/>
              <a:gd name="connsiteY264" fmla="*/ 72390 h 115252"/>
              <a:gd name="connsiteX265" fmla="*/ 759143 w 1227772"/>
              <a:gd name="connsiteY265" fmla="*/ 35242 h 115252"/>
              <a:gd name="connsiteX266" fmla="*/ 785813 w 1227772"/>
              <a:gd name="connsiteY266" fmla="*/ 35242 h 115252"/>
              <a:gd name="connsiteX267" fmla="*/ 785813 w 1227772"/>
              <a:gd name="connsiteY267" fmla="*/ 74295 h 115252"/>
              <a:gd name="connsiteX268" fmla="*/ 799147 w 1227772"/>
              <a:gd name="connsiteY268" fmla="*/ 87630 h 115252"/>
              <a:gd name="connsiteX269" fmla="*/ 815340 w 1227772"/>
              <a:gd name="connsiteY269" fmla="*/ 72390 h 115252"/>
              <a:gd name="connsiteX270" fmla="*/ 858203 w 1227772"/>
              <a:gd name="connsiteY270" fmla="*/ 50483 h 115252"/>
              <a:gd name="connsiteX271" fmla="*/ 833438 w 1227772"/>
              <a:gd name="connsiteY271" fmla="*/ 50483 h 115252"/>
              <a:gd name="connsiteX272" fmla="*/ 846772 w 1227772"/>
              <a:gd name="connsiteY272" fmla="*/ 32385 h 115252"/>
              <a:gd name="connsiteX273" fmla="*/ 857250 w 1227772"/>
              <a:gd name="connsiteY273" fmla="*/ 48577 h 115252"/>
              <a:gd name="connsiteX274" fmla="*/ 857250 w 1227772"/>
              <a:gd name="connsiteY274" fmla="*/ 50483 h 115252"/>
              <a:gd name="connsiteX275" fmla="*/ 868680 w 1227772"/>
              <a:gd name="connsiteY275" fmla="*/ 57150 h 115252"/>
              <a:gd name="connsiteX276" fmla="*/ 868680 w 1227772"/>
              <a:gd name="connsiteY276" fmla="*/ 52388 h 115252"/>
              <a:gd name="connsiteX277" fmla="*/ 846772 w 1227772"/>
              <a:gd name="connsiteY277" fmla="*/ 27623 h 115252"/>
              <a:gd name="connsiteX278" fmla="*/ 821055 w 1227772"/>
              <a:gd name="connsiteY278" fmla="*/ 58102 h 115252"/>
              <a:gd name="connsiteX279" fmla="*/ 845820 w 1227772"/>
              <a:gd name="connsiteY279" fmla="*/ 86677 h 115252"/>
              <a:gd name="connsiteX280" fmla="*/ 867728 w 1227772"/>
              <a:gd name="connsiteY280" fmla="*/ 71438 h 115252"/>
              <a:gd name="connsiteX281" fmla="*/ 862965 w 1227772"/>
              <a:gd name="connsiteY281" fmla="*/ 69533 h 115252"/>
              <a:gd name="connsiteX282" fmla="*/ 848678 w 1227772"/>
              <a:gd name="connsiteY282" fmla="*/ 79058 h 115252"/>
              <a:gd name="connsiteX283" fmla="*/ 833438 w 1227772"/>
              <a:gd name="connsiteY283" fmla="*/ 56198 h 115252"/>
              <a:gd name="connsiteX284" fmla="*/ 868680 w 1227772"/>
              <a:gd name="connsiteY284" fmla="*/ 56198 h 115252"/>
              <a:gd name="connsiteX285" fmla="*/ 920115 w 1227772"/>
              <a:gd name="connsiteY285" fmla="*/ 38100 h 115252"/>
              <a:gd name="connsiteX286" fmla="*/ 908685 w 1227772"/>
              <a:gd name="connsiteY286" fmla="*/ 27623 h 115252"/>
              <a:gd name="connsiteX287" fmla="*/ 892493 w 1227772"/>
              <a:gd name="connsiteY287" fmla="*/ 38100 h 115252"/>
              <a:gd name="connsiteX288" fmla="*/ 891540 w 1227772"/>
              <a:gd name="connsiteY288" fmla="*/ 28575 h 115252"/>
              <a:gd name="connsiteX289" fmla="*/ 875347 w 1227772"/>
              <a:gd name="connsiteY289" fmla="*/ 28575 h 115252"/>
              <a:gd name="connsiteX290" fmla="*/ 875347 w 1227772"/>
              <a:gd name="connsiteY290" fmla="*/ 33338 h 115252"/>
              <a:gd name="connsiteX291" fmla="*/ 882968 w 1227772"/>
              <a:gd name="connsiteY291" fmla="*/ 34290 h 115252"/>
              <a:gd name="connsiteX292" fmla="*/ 882968 w 1227772"/>
              <a:gd name="connsiteY292" fmla="*/ 80963 h 115252"/>
              <a:gd name="connsiteX293" fmla="*/ 875347 w 1227772"/>
              <a:gd name="connsiteY293" fmla="*/ 81915 h 115252"/>
              <a:gd name="connsiteX294" fmla="*/ 875347 w 1227772"/>
              <a:gd name="connsiteY294" fmla="*/ 86677 h 115252"/>
              <a:gd name="connsiteX295" fmla="*/ 905828 w 1227772"/>
              <a:gd name="connsiteY295" fmla="*/ 86677 h 115252"/>
              <a:gd name="connsiteX296" fmla="*/ 905828 w 1227772"/>
              <a:gd name="connsiteY296" fmla="*/ 81915 h 115252"/>
              <a:gd name="connsiteX297" fmla="*/ 893445 w 1227772"/>
              <a:gd name="connsiteY297" fmla="*/ 80963 h 115252"/>
              <a:gd name="connsiteX298" fmla="*/ 893445 w 1227772"/>
              <a:gd name="connsiteY298" fmla="*/ 49530 h 115252"/>
              <a:gd name="connsiteX299" fmla="*/ 904875 w 1227772"/>
              <a:gd name="connsiteY299" fmla="*/ 35242 h 115252"/>
              <a:gd name="connsiteX300" fmla="*/ 908685 w 1227772"/>
              <a:gd name="connsiteY300" fmla="*/ 38100 h 115252"/>
              <a:gd name="connsiteX301" fmla="*/ 908685 w 1227772"/>
              <a:gd name="connsiteY301" fmla="*/ 39052 h 115252"/>
              <a:gd name="connsiteX302" fmla="*/ 904875 w 1227772"/>
              <a:gd name="connsiteY302" fmla="*/ 40958 h 115252"/>
              <a:gd name="connsiteX303" fmla="*/ 912495 w 1227772"/>
              <a:gd name="connsiteY303" fmla="*/ 48577 h 115252"/>
              <a:gd name="connsiteX304" fmla="*/ 920115 w 1227772"/>
              <a:gd name="connsiteY304" fmla="*/ 38100 h 115252"/>
              <a:gd name="connsiteX305" fmla="*/ 1024890 w 1227772"/>
              <a:gd name="connsiteY305" fmla="*/ 33338 h 115252"/>
              <a:gd name="connsiteX306" fmla="*/ 1030605 w 1227772"/>
              <a:gd name="connsiteY306" fmla="*/ 33338 h 115252"/>
              <a:gd name="connsiteX307" fmla="*/ 1030605 w 1227772"/>
              <a:gd name="connsiteY307" fmla="*/ 28575 h 115252"/>
              <a:gd name="connsiteX308" fmla="*/ 1010603 w 1227772"/>
              <a:gd name="connsiteY308" fmla="*/ 28575 h 115252"/>
              <a:gd name="connsiteX309" fmla="*/ 1010603 w 1227772"/>
              <a:gd name="connsiteY309" fmla="*/ 33338 h 115252"/>
              <a:gd name="connsiteX310" fmla="*/ 1018222 w 1227772"/>
              <a:gd name="connsiteY310" fmla="*/ 33338 h 115252"/>
              <a:gd name="connsiteX311" fmla="*/ 1007745 w 1227772"/>
              <a:gd name="connsiteY311" fmla="*/ 74295 h 115252"/>
              <a:gd name="connsiteX312" fmla="*/ 993457 w 1227772"/>
              <a:gd name="connsiteY312" fmla="*/ 33338 h 115252"/>
              <a:gd name="connsiteX313" fmla="*/ 999172 w 1227772"/>
              <a:gd name="connsiteY313" fmla="*/ 33338 h 115252"/>
              <a:gd name="connsiteX314" fmla="*/ 999172 w 1227772"/>
              <a:gd name="connsiteY314" fmla="*/ 28575 h 115252"/>
              <a:gd name="connsiteX315" fmla="*/ 978218 w 1227772"/>
              <a:gd name="connsiteY315" fmla="*/ 28575 h 115252"/>
              <a:gd name="connsiteX316" fmla="*/ 978218 w 1227772"/>
              <a:gd name="connsiteY316" fmla="*/ 33338 h 115252"/>
              <a:gd name="connsiteX317" fmla="*/ 982980 w 1227772"/>
              <a:gd name="connsiteY317" fmla="*/ 33338 h 115252"/>
              <a:gd name="connsiteX318" fmla="*/ 985838 w 1227772"/>
              <a:gd name="connsiteY318" fmla="*/ 42863 h 115252"/>
              <a:gd name="connsiteX319" fmla="*/ 974407 w 1227772"/>
              <a:gd name="connsiteY319" fmla="*/ 74295 h 115252"/>
              <a:gd name="connsiteX320" fmla="*/ 962025 w 1227772"/>
              <a:gd name="connsiteY320" fmla="*/ 33338 h 115252"/>
              <a:gd name="connsiteX321" fmla="*/ 969645 w 1227772"/>
              <a:gd name="connsiteY321" fmla="*/ 33338 h 115252"/>
              <a:gd name="connsiteX322" fmla="*/ 969645 w 1227772"/>
              <a:gd name="connsiteY322" fmla="*/ 28575 h 115252"/>
              <a:gd name="connsiteX323" fmla="*/ 944880 w 1227772"/>
              <a:gd name="connsiteY323" fmla="*/ 28575 h 115252"/>
              <a:gd name="connsiteX324" fmla="*/ 944880 w 1227772"/>
              <a:gd name="connsiteY324" fmla="*/ 33338 h 115252"/>
              <a:gd name="connsiteX325" fmla="*/ 949643 w 1227772"/>
              <a:gd name="connsiteY325" fmla="*/ 33338 h 115252"/>
              <a:gd name="connsiteX326" fmla="*/ 966788 w 1227772"/>
              <a:gd name="connsiteY326" fmla="*/ 85725 h 115252"/>
              <a:gd name="connsiteX327" fmla="*/ 975360 w 1227772"/>
              <a:gd name="connsiteY327" fmla="*/ 85725 h 115252"/>
              <a:gd name="connsiteX328" fmla="*/ 987743 w 1227772"/>
              <a:gd name="connsiteY328" fmla="*/ 52388 h 115252"/>
              <a:gd name="connsiteX329" fmla="*/ 988695 w 1227772"/>
              <a:gd name="connsiteY329" fmla="*/ 52388 h 115252"/>
              <a:gd name="connsiteX330" fmla="*/ 1001078 w 1227772"/>
              <a:gd name="connsiteY330" fmla="*/ 85725 h 115252"/>
              <a:gd name="connsiteX331" fmla="*/ 1009650 w 1227772"/>
              <a:gd name="connsiteY331" fmla="*/ 85725 h 115252"/>
              <a:gd name="connsiteX332" fmla="*/ 1024890 w 1227772"/>
              <a:gd name="connsiteY332" fmla="*/ 33338 h 115252"/>
              <a:gd name="connsiteX333" fmla="*/ 1072515 w 1227772"/>
              <a:gd name="connsiteY333" fmla="*/ 57150 h 115252"/>
              <a:gd name="connsiteX334" fmla="*/ 1059180 w 1227772"/>
              <a:gd name="connsiteY334" fmla="*/ 80963 h 115252"/>
              <a:gd name="connsiteX335" fmla="*/ 1044893 w 1227772"/>
              <a:gd name="connsiteY335" fmla="*/ 56198 h 115252"/>
              <a:gd name="connsiteX336" fmla="*/ 1058228 w 1227772"/>
              <a:gd name="connsiteY336" fmla="*/ 32385 h 115252"/>
              <a:gd name="connsiteX337" fmla="*/ 1072515 w 1227772"/>
              <a:gd name="connsiteY337" fmla="*/ 57150 h 115252"/>
              <a:gd name="connsiteX338" fmla="*/ 1084898 w 1227772"/>
              <a:gd name="connsiteY338" fmla="*/ 57150 h 115252"/>
              <a:gd name="connsiteX339" fmla="*/ 1059180 w 1227772"/>
              <a:gd name="connsiteY339" fmla="*/ 27623 h 115252"/>
              <a:gd name="connsiteX340" fmla="*/ 1033463 w 1227772"/>
              <a:gd name="connsiteY340" fmla="*/ 58102 h 115252"/>
              <a:gd name="connsiteX341" fmla="*/ 1059180 w 1227772"/>
              <a:gd name="connsiteY341" fmla="*/ 87630 h 115252"/>
              <a:gd name="connsiteX342" fmla="*/ 1084898 w 1227772"/>
              <a:gd name="connsiteY342" fmla="*/ 57150 h 115252"/>
              <a:gd name="connsiteX343" fmla="*/ 1136332 w 1227772"/>
              <a:gd name="connsiteY343" fmla="*/ 38100 h 115252"/>
              <a:gd name="connsiteX344" fmla="*/ 1124903 w 1227772"/>
              <a:gd name="connsiteY344" fmla="*/ 27623 h 115252"/>
              <a:gd name="connsiteX345" fmla="*/ 1108710 w 1227772"/>
              <a:gd name="connsiteY345" fmla="*/ 38100 h 115252"/>
              <a:gd name="connsiteX346" fmla="*/ 1107757 w 1227772"/>
              <a:gd name="connsiteY346" fmla="*/ 28575 h 115252"/>
              <a:gd name="connsiteX347" fmla="*/ 1091565 w 1227772"/>
              <a:gd name="connsiteY347" fmla="*/ 28575 h 115252"/>
              <a:gd name="connsiteX348" fmla="*/ 1091565 w 1227772"/>
              <a:gd name="connsiteY348" fmla="*/ 33338 h 115252"/>
              <a:gd name="connsiteX349" fmla="*/ 1099185 w 1227772"/>
              <a:gd name="connsiteY349" fmla="*/ 34290 h 115252"/>
              <a:gd name="connsiteX350" fmla="*/ 1099185 w 1227772"/>
              <a:gd name="connsiteY350" fmla="*/ 80963 h 115252"/>
              <a:gd name="connsiteX351" fmla="*/ 1091565 w 1227772"/>
              <a:gd name="connsiteY351" fmla="*/ 81915 h 115252"/>
              <a:gd name="connsiteX352" fmla="*/ 1091565 w 1227772"/>
              <a:gd name="connsiteY352" fmla="*/ 86677 h 115252"/>
              <a:gd name="connsiteX353" fmla="*/ 1122045 w 1227772"/>
              <a:gd name="connsiteY353" fmla="*/ 86677 h 115252"/>
              <a:gd name="connsiteX354" fmla="*/ 1122045 w 1227772"/>
              <a:gd name="connsiteY354" fmla="*/ 81915 h 115252"/>
              <a:gd name="connsiteX355" fmla="*/ 1109663 w 1227772"/>
              <a:gd name="connsiteY355" fmla="*/ 80963 h 115252"/>
              <a:gd name="connsiteX356" fmla="*/ 1109663 w 1227772"/>
              <a:gd name="connsiteY356" fmla="*/ 49530 h 115252"/>
              <a:gd name="connsiteX357" fmla="*/ 1121093 w 1227772"/>
              <a:gd name="connsiteY357" fmla="*/ 35242 h 115252"/>
              <a:gd name="connsiteX358" fmla="*/ 1124903 w 1227772"/>
              <a:gd name="connsiteY358" fmla="*/ 38100 h 115252"/>
              <a:gd name="connsiteX359" fmla="*/ 1124903 w 1227772"/>
              <a:gd name="connsiteY359" fmla="*/ 39052 h 115252"/>
              <a:gd name="connsiteX360" fmla="*/ 1121093 w 1227772"/>
              <a:gd name="connsiteY360" fmla="*/ 40958 h 115252"/>
              <a:gd name="connsiteX361" fmla="*/ 1128713 w 1227772"/>
              <a:gd name="connsiteY361" fmla="*/ 48577 h 115252"/>
              <a:gd name="connsiteX362" fmla="*/ 1136332 w 1227772"/>
              <a:gd name="connsiteY362" fmla="*/ 38100 h 115252"/>
              <a:gd name="connsiteX363" fmla="*/ 1138238 w 1227772"/>
              <a:gd name="connsiteY363" fmla="*/ 85725 h 115252"/>
              <a:gd name="connsiteX364" fmla="*/ 1164907 w 1227772"/>
              <a:gd name="connsiteY364" fmla="*/ 85725 h 115252"/>
              <a:gd name="connsiteX365" fmla="*/ 1164907 w 1227772"/>
              <a:gd name="connsiteY365" fmla="*/ 80963 h 115252"/>
              <a:gd name="connsiteX366" fmla="*/ 1156335 w 1227772"/>
              <a:gd name="connsiteY366" fmla="*/ 80010 h 115252"/>
              <a:gd name="connsiteX367" fmla="*/ 1156335 w 1227772"/>
              <a:gd name="connsiteY367" fmla="*/ 0 h 115252"/>
              <a:gd name="connsiteX368" fmla="*/ 1137285 w 1227772"/>
              <a:gd name="connsiteY368" fmla="*/ 0 h 115252"/>
              <a:gd name="connsiteX369" fmla="*/ 1137285 w 1227772"/>
              <a:gd name="connsiteY369" fmla="*/ 4763 h 115252"/>
              <a:gd name="connsiteX370" fmla="*/ 1144905 w 1227772"/>
              <a:gd name="connsiteY370" fmla="*/ 5715 h 115252"/>
              <a:gd name="connsiteX371" fmla="*/ 1144905 w 1227772"/>
              <a:gd name="connsiteY371" fmla="*/ 80010 h 115252"/>
              <a:gd name="connsiteX372" fmla="*/ 1137285 w 1227772"/>
              <a:gd name="connsiteY372" fmla="*/ 80963 h 115252"/>
              <a:gd name="connsiteX373" fmla="*/ 1137285 w 1227772"/>
              <a:gd name="connsiteY373" fmla="*/ 85725 h 115252"/>
              <a:gd name="connsiteX374" fmla="*/ 1209675 w 1227772"/>
              <a:gd name="connsiteY374" fmla="*/ 64770 h 115252"/>
              <a:gd name="connsiteX375" fmla="*/ 1195388 w 1227772"/>
              <a:gd name="connsiteY375" fmla="*/ 79058 h 115252"/>
              <a:gd name="connsiteX376" fmla="*/ 1182053 w 1227772"/>
              <a:gd name="connsiteY376" fmla="*/ 56198 h 115252"/>
              <a:gd name="connsiteX377" fmla="*/ 1196340 w 1227772"/>
              <a:gd name="connsiteY377" fmla="*/ 32385 h 115252"/>
              <a:gd name="connsiteX378" fmla="*/ 1209675 w 1227772"/>
              <a:gd name="connsiteY378" fmla="*/ 45720 h 115252"/>
              <a:gd name="connsiteX379" fmla="*/ 1209675 w 1227772"/>
              <a:gd name="connsiteY379" fmla="*/ 64770 h 115252"/>
              <a:gd name="connsiteX380" fmla="*/ 1227773 w 1227772"/>
              <a:gd name="connsiteY380" fmla="*/ 85725 h 115252"/>
              <a:gd name="connsiteX381" fmla="*/ 1227773 w 1227772"/>
              <a:gd name="connsiteY381" fmla="*/ 80963 h 115252"/>
              <a:gd name="connsiteX382" fmla="*/ 1220153 w 1227772"/>
              <a:gd name="connsiteY382" fmla="*/ 80010 h 115252"/>
              <a:gd name="connsiteX383" fmla="*/ 1220153 w 1227772"/>
              <a:gd name="connsiteY383" fmla="*/ 0 h 115252"/>
              <a:gd name="connsiteX384" fmla="*/ 1200150 w 1227772"/>
              <a:gd name="connsiteY384" fmla="*/ 0 h 115252"/>
              <a:gd name="connsiteX385" fmla="*/ 1200150 w 1227772"/>
              <a:gd name="connsiteY385" fmla="*/ 4763 h 115252"/>
              <a:gd name="connsiteX386" fmla="*/ 1208723 w 1227772"/>
              <a:gd name="connsiteY386" fmla="*/ 5715 h 115252"/>
              <a:gd name="connsiteX387" fmla="*/ 1208723 w 1227772"/>
              <a:gd name="connsiteY387" fmla="*/ 33338 h 115252"/>
              <a:gd name="connsiteX388" fmla="*/ 1193482 w 1227772"/>
              <a:gd name="connsiteY388" fmla="*/ 26670 h 115252"/>
              <a:gd name="connsiteX389" fmla="*/ 1169670 w 1227772"/>
              <a:gd name="connsiteY389" fmla="*/ 57150 h 115252"/>
              <a:gd name="connsiteX390" fmla="*/ 1191578 w 1227772"/>
              <a:gd name="connsiteY390" fmla="*/ 85725 h 115252"/>
              <a:gd name="connsiteX391" fmla="*/ 1209675 w 1227772"/>
              <a:gd name="connsiteY391" fmla="*/ 76200 h 115252"/>
              <a:gd name="connsiteX392" fmla="*/ 1210628 w 1227772"/>
              <a:gd name="connsiteY392" fmla="*/ 84773 h 115252"/>
              <a:gd name="connsiteX393" fmla="*/ 1227773 w 1227772"/>
              <a:gd name="connsiteY393" fmla="*/ 84773 h 115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</a:cxnLst>
            <a:rect l="l" t="t" r="r" b="b"/>
            <a:pathLst>
              <a:path w="1227772" h="115252">
                <a:moveTo>
                  <a:pt x="57150" y="42863"/>
                </a:moveTo>
                <a:cubicBezTo>
                  <a:pt x="57150" y="65723"/>
                  <a:pt x="47625" y="80010"/>
                  <a:pt x="25718" y="80010"/>
                </a:cubicBezTo>
                <a:lnTo>
                  <a:pt x="20955" y="80010"/>
                </a:lnTo>
                <a:lnTo>
                  <a:pt x="20955" y="4763"/>
                </a:lnTo>
                <a:lnTo>
                  <a:pt x="23813" y="4763"/>
                </a:lnTo>
                <a:cubicBezTo>
                  <a:pt x="46672" y="5715"/>
                  <a:pt x="57150" y="16192"/>
                  <a:pt x="57150" y="42863"/>
                </a:cubicBezTo>
                <a:moveTo>
                  <a:pt x="70485" y="43815"/>
                </a:moveTo>
                <a:cubicBezTo>
                  <a:pt x="70485" y="15240"/>
                  <a:pt x="54293" y="0"/>
                  <a:pt x="27622" y="0"/>
                </a:cubicBezTo>
                <a:lnTo>
                  <a:pt x="0" y="0"/>
                </a:lnTo>
                <a:lnTo>
                  <a:pt x="0" y="4763"/>
                </a:lnTo>
                <a:lnTo>
                  <a:pt x="9525" y="5715"/>
                </a:lnTo>
                <a:lnTo>
                  <a:pt x="9525" y="80963"/>
                </a:lnTo>
                <a:lnTo>
                  <a:pt x="0" y="81915"/>
                </a:lnTo>
                <a:lnTo>
                  <a:pt x="0" y="86677"/>
                </a:lnTo>
                <a:lnTo>
                  <a:pt x="24765" y="86677"/>
                </a:lnTo>
                <a:cubicBezTo>
                  <a:pt x="50482" y="85725"/>
                  <a:pt x="70485" y="76200"/>
                  <a:pt x="70485" y="43815"/>
                </a:cubicBezTo>
                <a:moveTo>
                  <a:pt x="116205" y="50483"/>
                </a:moveTo>
                <a:lnTo>
                  <a:pt x="91440" y="50483"/>
                </a:lnTo>
                <a:cubicBezTo>
                  <a:pt x="92393" y="40958"/>
                  <a:pt x="96203" y="32385"/>
                  <a:pt x="104775" y="32385"/>
                </a:cubicBezTo>
                <a:cubicBezTo>
                  <a:pt x="112395" y="32385"/>
                  <a:pt x="115253" y="38100"/>
                  <a:pt x="115253" y="48577"/>
                </a:cubicBezTo>
                <a:lnTo>
                  <a:pt x="115253" y="50483"/>
                </a:lnTo>
                <a:close/>
                <a:moveTo>
                  <a:pt x="126682" y="57150"/>
                </a:moveTo>
                <a:cubicBezTo>
                  <a:pt x="126682" y="55245"/>
                  <a:pt x="126682" y="54292"/>
                  <a:pt x="126682" y="52388"/>
                </a:cubicBezTo>
                <a:cubicBezTo>
                  <a:pt x="126682" y="35242"/>
                  <a:pt x="118110" y="27623"/>
                  <a:pt x="104775" y="27623"/>
                </a:cubicBezTo>
                <a:cubicBezTo>
                  <a:pt x="89535" y="27623"/>
                  <a:pt x="79057" y="39052"/>
                  <a:pt x="79057" y="58102"/>
                </a:cubicBezTo>
                <a:cubicBezTo>
                  <a:pt x="79057" y="75248"/>
                  <a:pt x="86678" y="86677"/>
                  <a:pt x="103822" y="86677"/>
                </a:cubicBezTo>
                <a:cubicBezTo>
                  <a:pt x="115253" y="86677"/>
                  <a:pt x="122872" y="80963"/>
                  <a:pt x="125730" y="71438"/>
                </a:cubicBezTo>
                <a:lnTo>
                  <a:pt x="120968" y="69533"/>
                </a:lnTo>
                <a:cubicBezTo>
                  <a:pt x="118110" y="76200"/>
                  <a:pt x="114300" y="79058"/>
                  <a:pt x="106680" y="79058"/>
                </a:cubicBezTo>
                <a:cubicBezTo>
                  <a:pt x="95250" y="79058"/>
                  <a:pt x="91440" y="70485"/>
                  <a:pt x="91440" y="56198"/>
                </a:cubicBezTo>
                <a:lnTo>
                  <a:pt x="126682" y="56198"/>
                </a:lnTo>
                <a:close/>
                <a:moveTo>
                  <a:pt x="132397" y="85725"/>
                </a:moveTo>
                <a:lnTo>
                  <a:pt x="159068" y="85725"/>
                </a:lnTo>
                <a:lnTo>
                  <a:pt x="159068" y="80963"/>
                </a:lnTo>
                <a:lnTo>
                  <a:pt x="150495" y="80010"/>
                </a:lnTo>
                <a:lnTo>
                  <a:pt x="150495" y="0"/>
                </a:lnTo>
                <a:lnTo>
                  <a:pt x="131445" y="0"/>
                </a:lnTo>
                <a:lnTo>
                  <a:pt x="131445" y="4763"/>
                </a:lnTo>
                <a:lnTo>
                  <a:pt x="139065" y="5715"/>
                </a:lnTo>
                <a:lnTo>
                  <a:pt x="139065" y="80010"/>
                </a:lnTo>
                <a:lnTo>
                  <a:pt x="131445" y="80963"/>
                </a:lnTo>
                <a:lnTo>
                  <a:pt x="131445" y="85725"/>
                </a:lnTo>
                <a:close/>
                <a:moveTo>
                  <a:pt x="185738" y="12383"/>
                </a:moveTo>
                <a:cubicBezTo>
                  <a:pt x="185738" y="7620"/>
                  <a:pt x="182880" y="5715"/>
                  <a:pt x="178118" y="5715"/>
                </a:cubicBezTo>
                <a:cubicBezTo>
                  <a:pt x="173355" y="5715"/>
                  <a:pt x="171450" y="8573"/>
                  <a:pt x="171450" y="12383"/>
                </a:cubicBezTo>
                <a:cubicBezTo>
                  <a:pt x="171450" y="16192"/>
                  <a:pt x="173355" y="19050"/>
                  <a:pt x="178118" y="19050"/>
                </a:cubicBezTo>
                <a:cubicBezTo>
                  <a:pt x="183832" y="19050"/>
                  <a:pt x="185738" y="16192"/>
                  <a:pt x="185738" y="12383"/>
                </a:cubicBezTo>
                <a:moveTo>
                  <a:pt x="166688" y="85725"/>
                </a:moveTo>
                <a:lnTo>
                  <a:pt x="194310" y="85725"/>
                </a:lnTo>
                <a:lnTo>
                  <a:pt x="194310" y="80963"/>
                </a:lnTo>
                <a:lnTo>
                  <a:pt x="185738" y="80010"/>
                </a:lnTo>
                <a:lnTo>
                  <a:pt x="185738" y="28575"/>
                </a:lnTo>
                <a:lnTo>
                  <a:pt x="166688" y="28575"/>
                </a:lnTo>
                <a:lnTo>
                  <a:pt x="166688" y="33338"/>
                </a:lnTo>
                <a:lnTo>
                  <a:pt x="175260" y="34290"/>
                </a:lnTo>
                <a:lnTo>
                  <a:pt x="175260" y="80963"/>
                </a:lnTo>
                <a:lnTo>
                  <a:pt x="166688" y="81915"/>
                </a:lnTo>
                <a:lnTo>
                  <a:pt x="166688" y="85725"/>
                </a:lnTo>
                <a:close/>
                <a:moveTo>
                  <a:pt x="244793" y="33338"/>
                </a:moveTo>
                <a:lnTo>
                  <a:pt x="250507" y="33338"/>
                </a:lnTo>
                <a:lnTo>
                  <a:pt x="250507" y="28575"/>
                </a:lnTo>
                <a:lnTo>
                  <a:pt x="230505" y="28575"/>
                </a:lnTo>
                <a:lnTo>
                  <a:pt x="230505" y="33338"/>
                </a:lnTo>
                <a:lnTo>
                  <a:pt x="238125" y="33338"/>
                </a:lnTo>
                <a:lnTo>
                  <a:pt x="224790" y="73342"/>
                </a:lnTo>
                <a:lnTo>
                  <a:pt x="211455" y="33338"/>
                </a:lnTo>
                <a:lnTo>
                  <a:pt x="219075" y="33338"/>
                </a:lnTo>
                <a:lnTo>
                  <a:pt x="219075" y="28575"/>
                </a:lnTo>
                <a:lnTo>
                  <a:pt x="194310" y="28575"/>
                </a:lnTo>
                <a:lnTo>
                  <a:pt x="194310" y="33338"/>
                </a:lnTo>
                <a:lnTo>
                  <a:pt x="199072" y="33338"/>
                </a:lnTo>
                <a:lnTo>
                  <a:pt x="217170" y="85725"/>
                </a:lnTo>
                <a:lnTo>
                  <a:pt x="225743" y="85725"/>
                </a:lnTo>
                <a:lnTo>
                  <a:pt x="244793" y="33338"/>
                </a:lnTo>
                <a:close/>
                <a:moveTo>
                  <a:pt x="289560" y="50483"/>
                </a:moveTo>
                <a:lnTo>
                  <a:pt x="264795" y="50483"/>
                </a:lnTo>
                <a:cubicBezTo>
                  <a:pt x="265747" y="40958"/>
                  <a:pt x="269557" y="32385"/>
                  <a:pt x="278130" y="32385"/>
                </a:cubicBezTo>
                <a:cubicBezTo>
                  <a:pt x="285750" y="32385"/>
                  <a:pt x="288607" y="38100"/>
                  <a:pt x="288607" y="48577"/>
                </a:cubicBezTo>
                <a:lnTo>
                  <a:pt x="288607" y="50483"/>
                </a:lnTo>
                <a:close/>
                <a:moveTo>
                  <a:pt x="300038" y="57150"/>
                </a:moveTo>
                <a:cubicBezTo>
                  <a:pt x="300038" y="55245"/>
                  <a:pt x="300038" y="54292"/>
                  <a:pt x="300038" y="52388"/>
                </a:cubicBezTo>
                <a:cubicBezTo>
                  <a:pt x="300038" y="35242"/>
                  <a:pt x="291465" y="27623"/>
                  <a:pt x="278130" y="27623"/>
                </a:cubicBezTo>
                <a:cubicBezTo>
                  <a:pt x="262890" y="27623"/>
                  <a:pt x="252413" y="39052"/>
                  <a:pt x="252413" y="58102"/>
                </a:cubicBezTo>
                <a:cubicBezTo>
                  <a:pt x="252413" y="75248"/>
                  <a:pt x="260032" y="86677"/>
                  <a:pt x="277178" y="86677"/>
                </a:cubicBezTo>
                <a:cubicBezTo>
                  <a:pt x="288607" y="86677"/>
                  <a:pt x="296228" y="80963"/>
                  <a:pt x="299085" y="71438"/>
                </a:cubicBezTo>
                <a:lnTo>
                  <a:pt x="294322" y="69533"/>
                </a:lnTo>
                <a:cubicBezTo>
                  <a:pt x="291465" y="76200"/>
                  <a:pt x="287655" y="79058"/>
                  <a:pt x="280035" y="79058"/>
                </a:cubicBezTo>
                <a:cubicBezTo>
                  <a:pt x="268605" y="79058"/>
                  <a:pt x="264795" y="70485"/>
                  <a:pt x="264795" y="56198"/>
                </a:cubicBezTo>
                <a:lnTo>
                  <a:pt x="300038" y="56198"/>
                </a:lnTo>
                <a:close/>
                <a:moveTo>
                  <a:pt x="352425" y="38100"/>
                </a:moveTo>
                <a:cubicBezTo>
                  <a:pt x="352425" y="31433"/>
                  <a:pt x="346710" y="27623"/>
                  <a:pt x="340995" y="27623"/>
                </a:cubicBezTo>
                <a:cubicBezTo>
                  <a:pt x="332422" y="27623"/>
                  <a:pt x="327660" y="32385"/>
                  <a:pt x="324803" y="38100"/>
                </a:cubicBezTo>
                <a:lnTo>
                  <a:pt x="323850" y="28575"/>
                </a:lnTo>
                <a:lnTo>
                  <a:pt x="307657" y="28575"/>
                </a:lnTo>
                <a:lnTo>
                  <a:pt x="307657" y="33338"/>
                </a:lnTo>
                <a:lnTo>
                  <a:pt x="315278" y="34290"/>
                </a:lnTo>
                <a:lnTo>
                  <a:pt x="315278" y="80963"/>
                </a:lnTo>
                <a:lnTo>
                  <a:pt x="307657" y="81915"/>
                </a:lnTo>
                <a:lnTo>
                  <a:pt x="307657" y="86677"/>
                </a:lnTo>
                <a:lnTo>
                  <a:pt x="338138" y="86677"/>
                </a:lnTo>
                <a:lnTo>
                  <a:pt x="338138" y="81915"/>
                </a:lnTo>
                <a:lnTo>
                  <a:pt x="325755" y="80963"/>
                </a:lnTo>
                <a:lnTo>
                  <a:pt x="325755" y="49530"/>
                </a:lnTo>
                <a:cubicBezTo>
                  <a:pt x="325755" y="42863"/>
                  <a:pt x="331470" y="35242"/>
                  <a:pt x="337185" y="35242"/>
                </a:cubicBezTo>
                <a:cubicBezTo>
                  <a:pt x="339090" y="35242"/>
                  <a:pt x="340995" y="36195"/>
                  <a:pt x="340995" y="38100"/>
                </a:cubicBezTo>
                <a:cubicBezTo>
                  <a:pt x="340995" y="38100"/>
                  <a:pt x="340995" y="39052"/>
                  <a:pt x="340995" y="39052"/>
                </a:cubicBezTo>
                <a:lnTo>
                  <a:pt x="337185" y="40958"/>
                </a:lnTo>
                <a:cubicBezTo>
                  <a:pt x="337185" y="45720"/>
                  <a:pt x="340043" y="48577"/>
                  <a:pt x="344805" y="48577"/>
                </a:cubicBezTo>
                <a:cubicBezTo>
                  <a:pt x="348615" y="46673"/>
                  <a:pt x="352425" y="43815"/>
                  <a:pt x="352425" y="38100"/>
                </a:cubicBezTo>
                <a:moveTo>
                  <a:pt x="378143" y="12383"/>
                </a:moveTo>
                <a:cubicBezTo>
                  <a:pt x="378143" y="7620"/>
                  <a:pt x="375285" y="5715"/>
                  <a:pt x="370522" y="5715"/>
                </a:cubicBezTo>
                <a:cubicBezTo>
                  <a:pt x="365760" y="5715"/>
                  <a:pt x="363855" y="8573"/>
                  <a:pt x="363855" y="12383"/>
                </a:cubicBezTo>
                <a:cubicBezTo>
                  <a:pt x="363855" y="16192"/>
                  <a:pt x="365760" y="19050"/>
                  <a:pt x="370522" y="19050"/>
                </a:cubicBezTo>
                <a:cubicBezTo>
                  <a:pt x="375285" y="19050"/>
                  <a:pt x="378143" y="16192"/>
                  <a:pt x="378143" y="12383"/>
                </a:cubicBezTo>
                <a:moveTo>
                  <a:pt x="358140" y="85725"/>
                </a:moveTo>
                <a:lnTo>
                  <a:pt x="385763" y="85725"/>
                </a:lnTo>
                <a:lnTo>
                  <a:pt x="385763" y="80963"/>
                </a:lnTo>
                <a:lnTo>
                  <a:pt x="377190" y="80010"/>
                </a:lnTo>
                <a:lnTo>
                  <a:pt x="377190" y="28575"/>
                </a:lnTo>
                <a:lnTo>
                  <a:pt x="358140" y="28575"/>
                </a:lnTo>
                <a:lnTo>
                  <a:pt x="358140" y="33338"/>
                </a:lnTo>
                <a:lnTo>
                  <a:pt x="366713" y="34290"/>
                </a:lnTo>
                <a:lnTo>
                  <a:pt x="366713" y="80963"/>
                </a:lnTo>
                <a:lnTo>
                  <a:pt x="358140" y="81915"/>
                </a:lnTo>
                <a:lnTo>
                  <a:pt x="358140" y="85725"/>
                </a:lnTo>
                <a:close/>
                <a:moveTo>
                  <a:pt x="429578" y="85725"/>
                </a:moveTo>
                <a:lnTo>
                  <a:pt x="455295" y="85725"/>
                </a:lnTo>
                <a:lnTo>
                  <a:pt x="455295" y="80963"/>
                </a:lnTo>
                <a:lnTo>
                  <a:pt x="447675" y="80010"/>
                </a:lnTo>
                <a:lnTo>
                  <a:pt x="447675" y="46673"/>
                </a:lnTo>
                <a:cubicBezTo>
                  <a:pt x="447675" y="33338"/>
                  <a:pt x="442913" y="27623"/>
                  <a:pt x="430530" y="27623"/>
                </a:cubicBezTo>
                <a:cubicBezTo>
                  <a:pt x="421005" y="27623"/>
                  <a:pt x="414338" y="33338"/>
                  <a:pt x="410528" y="38100"/>
                </a:cubicBezTo>
                <a:lnTo>
                  <a:pt x="409575" y="28575"/>
                </a:lnTo>
                <a:lnTo>
                  <a:pt x="393382" y="28575"/>
                </a:lnTo>
                <a:lnTo>
                  <a:pt x="393382" y="33338"/>
                </a:lnTo>
                <a:lnTo>
                  <a:pt x="401003" y="34290"/>
                </a:lnTo>
                <a:lnTo>
                  <a:pt x="401003" y="80963"/>
                </a:lnTo>
                <a:lnTo>
                  <a:pt x="393382" y="81915"/>
                </a:lnTo>
                <a:lnTo>
                  <a:pt x="393382" y="86677"/>
                </a:lnTo>
                <a:lnTo>
                  <a:pt x="419100" y="86677"/>
                </a:lnTo>
                <a:lnTo>
                  <a:pt x="419100" y="81915"/>
                </a:lnTo>
                <a:lnTo>
                  <a:pt x="411480" y="80963"/>
                </a:lnTo>
                <a:lnTo>
                  <a:pt x="411480" y="50483"/>
                </a:lnTo>
                <a:cubicBezTo>
                  <a:pt x="411480" y="40958"/>
                  <a:pt x="418147" y="36195"/>
                  <a:pt x="425768" y="36195"/>
                </a:cubicBezTo>
                <a:cubicBezTo>
                  <a:pt x="434340" y="36195"/>
                  <a:pt x="436245" y="40958"/>
                  <a:pt x="436245" y="48577"/>
                </a:cubicBezTo>
                <a:lnTo>
                  <a:pt x="436245" y="81915"/>
                </a:lnTo>
                <a:lnTo>
                  <a:pt x="428625" y="82867"/>
                </a:lnTo>
                <a:lnTo>
                  <a:pt x="428625" y="85725"/>
                </a:lnTo>
                <a:close/>
                <a:moveTo>
                  <a:pt x="484822" y="87630"/>
                </a:moveTo>
                <a:cubicBezTo>
                  <a:pt x="495300" y="87630"/>
                  <a:pt x="501015" y="90488"/>
                  <a:pt x="501015" y="96202"/>
                </a:cubicBezTo>
                <a:cubicBezTo>
                  <a:pt x="501015" y="103823"/>
                  <a:pt x="495300" y="107633"/>
                  <a:pt x="484822" y="107633"/>
                </a:cubicBezTo>
                <a:cubicBezTo>
                  <a:pt x="470535" y="107633"/>
                  <a:pt x="466725" y="102870"/>
                  <a:pt x="466725" y="97155"/>
                </a:cubicBezTo>
                <a:cubicBezTo>
                  <a:pt x="466725" y="94298"/>
                  <a:pt x="467678" y="89535"/>
                  <a:pt x="469582" y="87630"/>
                </a:cubicBezTo>
                <a:lnTo>
                  <a:pt x="484822" y="87630"/>
                </a:lnTo>
                <a:close/>
                <a:moveTo>
                  <a:pt x="471488" y="46673"/>
                </a:moveTo>
                <a:cubicBezTo>
                  <a:pt x="471488" y="35242"/>
                  <a:pt x="476250" y="31433"/>
                  <a:pt x="481965" y="31433"/>
                </a:cubicBezTo>
                <a:cubicBezTo>
                  <a:pt x="488632" y="31433"/>
                  <a:pt x="492443" y="35242"/>
                  <a:pt x="492443" y="46673"/>
                </a:cubicBezTo>
                <a:cubicBezTo>
                  <a:pt x="492443" y="59055"/>
                  <a:pt x="487680" y="62865"/>
                  <a:pt x="481965" y="62865"/>
                </a:cubicBezTo>
                <a:cubicBezTo>
                  <a:pt x="476250" y="62865"/>
                  <a:pt x="471488" y="59055"/>
                  <a:pt x="471488" y="46673"/>
                </a:cubicBezTo>
                <a:moveTo>
                  <a:pt x="471488" y="74295"/>
                </a:moveTo>
                <a:cubicBezTo>
                  <a:pt x="471488" y="72390"/>
                  <a:pt x="473393" y="70485"/>
                  <a:pt x="477203" y="67627"/>
                </a:cubicBezTo>
                <a:cubicBezTo>
                  <a:pt x="479107" y="67627"/>
                  <a:pt x="481013" y="68580"/>
                  <a:pt x="483870" y="68580"/>
                </a:cubicBezTo>
                <a:cubicBezTo>
                  <a:pt x="496253" y="68580"/>
                  <a:pt x="504825" y="60960"/>
                  <a:pt x="504825" y="47625"/>
                </a:cubicBezTo>
                <a:cubicBezTo>
                  <a:pt x="504825" y="40958"/>
                  <a:pt x="501968" y="36195"/>
                  <a:pt x="499110" y="33338"/>
                </a:cubicBezTo>
                <a:lnTo>
                  <a:pt x="509588" y="31433"/>
                </a:lnTo>
                <a:lnTo>
                  <a:pt x="509588" y="24765"/>
                </a:lnTo>
                <a:cubicBezTo>
                  <a:pt x="508635" y="23813"/>
                  <a:pt x="507682" y="23813"/>
                  <a:pt x="505778" y="23813"/>
                </a:cubicBezTo>
                <a:cubicBezTo>
                  <a:pt x="501968" y="23813"/>
                  <a:pt x="498157" y="26670"/>
                  <a:pt x="495300" y="29527"/>
                </a:cubicBezTo>
                <a:cubicBezTo>
                  <a:pt x="492443" y="27623"/>
                  <a:pt x="488632" y="26670"/>
                  <a:pt x="482918" y="26670"/>
                </a:cubicBezTo>
                <a:cubicBezTo>
                  <a:pt x="467678" y="26670"/>
                  <a:pt x="460057" y="37148"/>
                  <a:pt x="460057" y="48577"/>
                </a:cubicBezTo>
                <a:cubicBezTo>
                  <a:pt x="460057" y="57150"/>
                  <a:pt x="463868" y="63817"/>
                  <a:pt x="470535" y="66675"/>
                </a:cubicBezTo>
                <a:cubicBezTo>
                  <a:pt x="464820" y="71438"/>
                  <a:pt x="460057" y="75248"/>
                  <a:pt x="460057" y="80010"/>
                </a:cubicBezTo>
                <a:cubicBezTo>
                  <a:pt x="460057" y="82867"/>
                  <a:pt x="461010" y="84773"/>
                  <a:pt x="463868" y="86677"/>
                </a:cubicBezTo>
                <a:cubicBezTo>
                  <a:pt x="460057" y="88583"/>
                  <a:pt x="456247" y="94298"/>
                  <a:pt x="456247" y="100965"/>
                </a:cubicBezTo>
                <a:cubicBezTo>
                  <a:pt x="456247" y="108585"/>
                  <a:pt x="462915" y="115252"/>
                  <a:pt x="481013" y="115252"/>
                </a:cubicBezTo>
                <a:cubicBezTo>
                  <a:pt x="502920" y="115252"/>
                  <a:pt x="508635" y="106680"/>
                  <a:pt x="508635" y="95250"/>
                </a:cubicBezTo>
                <a:cubicBezTo>
                  <a:pt x="508635" y="81915"/>
                  <a:pt x="499110" y="78105"/>
                  <a:pt x="485775" y="78105"/>
                </a:cubicBezTo>
                <a:lnTo>
                  <a:pt x="475297" y="78105"/>
                </a:lnTo>
                <a:cubicBezTo>
                  <a:pt x="472440" y="77152"/>
                  <a:pt x="471488" y="77152"/>
                  <a:pt x="471488" y="74295"/>
                </a:cubicBezTo>
                <a:moveTo>
                  <a:pt x="572453" y="69533"/>
                </a:moveTo>
                <a:cubicBezTo>
                  <a:pt x="572453" y="76200"/>
                  <a:pt x="566738" y="80010"/>
                  <a:pt x="561022" y="80010"/>
                </a:cubicBezTo>
                <a:cubicBezTo>
                  <a:pt x="555307" y="80010"/>
                  <a:pt x="553403" y="76200"/>
                  <a:pt x="553403" y="70485"/>
                </a:cubicBezTo>
                <a:cubicBezTo>
                  <a:pt x="553403" y="63817"/>
                  <a:pt x="556260" y="59055"/>
                  <a:pt x="566738" y="59055"/>
                </a:cubicBezTo>
                <a:lnTo>
                  <a:pt x="572453" y="59055"/>
                </a:lnTo>
                <a:lnTo>
                  <a:pt x="572453" y="69533"/>
                </a:lnTo>
                <a:close/>
                <a:moveTo>
                  <a:pt x="583882" y="86677"/>
                </a:moveTo>
                <a:cubicBezTo>
                  <a:pt x="587693" y="86677"/>
                  <a:pt x="590550" y="85725"/>
                  <a:pt x="592455" y="84773"/>
                </a:cubicBezTo>
                <a:lnTo>
                  <a:pt x="591503" y="80963"/>
                </a:lnTo>
                <a:cubicBezTo>
                  <a:pt x="590550" y="80963"/>
                  <a:pt x="588645" y="81915"/>
                  <a:pt x="587693" y="81915"/>
                </a:cubicBezTo>
                <a:cubicBezTo>
                  <a:pt x="584835" y="81915"/>
                  <a:pt x="583882" y="80010"/>
                  <a:pt x="583882" y="75248"/>
                </a:cubicBezTo>
                <a:lnTo>
                  <a:pt x="583882" y="49530"/>
                </a:lnTo>
                <a:cubicBezTo>
                  <a:pt x="583882" y="33338"/>
                  <a:pt x="577215" y="27623"/>
                  <a:pt x="563880" y="27623"/>
                </a:cubicBezTo>
                <a:cubicBezTo>
                  <a:pt x="552450" y="27623"/>
                  <a:pt x="544830" y="33338"/>
                  <a:pt x="544830" y="41910"/>
                </a:cubicBezTo>
                <a:cubicBezTo>
                  <a:pt x="544830" y="46673"/>
                  <a:pt x="547688" y="48577"/>
                  <a:pt x="551497" y="48577"/>
                </a:cubicBezTo>
                <a:cubicBezTo>
                  <a:pt x="555307" y="48577"/>
                  <a:pt x="558165" y="46673"/>
                  <a:pt x="558165" y="42863"/>
                </a:cubicBezTo>
                <a:cubicBezTo>
                  <a:pt x="558165" y="41910"/>
                  <a:pt x="558165" y="40005"/>
                  <a:pt x="557213" y="39052"/>
                </a:cubicBezTo>
                <a:lnTo>
                  <a:pt x="552450" y="39052"/>
                </a:lnTo>
                <a:cubicBezTo>
                  <a:pt x="552450" y="38100"/>
                  <a:pt x="552450" y="38100"/>
                  <a:pt x="552450" y="37148"/>
                </a:cubicBezTo>
                <a:cubicBezTo>
                  <a:pt x="552450" y="32385"/>
                  <a:pt x="558165" y="32385"/>
                  <a:pt x="561975" y="32385"/>
                </a:cubicBezTo>
                <a:cubicBezTo>
                  <a:pt x="570547" y="32385"/>
                  <a:pt x="573405" y="38100"/>
                  <a:pt x="573405" y="47625"/>
                </a:cubicBezTo>
                <a:lnTo>
                  <a:pt x="573405" y="55245"/>
                </a:lnTo>
                <a:lnTo>
                  <a:pt x="565785" y="55245"/>
                </a:lnTo>
                <a:cubicBezTo>
                  <a:pt x="552450" y="55245"/>
                  <a:pt x="541972" y="59055"/>
                  <a:pt x="541972" y="71438"/>
                </a:cubicBezTo>
                <a:cubicBezTo>
                  <a:pt x="541972" y="81915"/>
                  <a:pt x="548640" y="85725"/>
                  <a:pt x="557213" y="85725"/>
                </a:cubicBezTo>
                <a:cubicBezTo>
                  <a:pt x="563880" y="85725"/>
                  <a:pt x="570547" y="82867"/>
                  <a:pt x="573405" y="77152"/>
                </a:cubicBezTo>
                <a:cubicBezTo>
                  <a:pt x="574357" y="84773"/>
                  <a:pt x="577215" y="86677"/>
                  <a:pt x="583882" y="86677"/>
                </a:cubicBezTo>
                <a:moveTo>
                  <a:pt x="665797" y="57150"/>
                </a:moveTo>
                <a:cubicBezTo>
                  <a:pt x="665797" y="72390"/>
                  <a:pt x="662940" y="80963"/>
                  <a:pt x="652463" y="80963"/>
                </a:cubicBezTo>
                <a:cubicBezTo>
                  <a:pt x="644843" y="80963"/>
                  <a:pt x="638175" y="75248"/>
                  <a:pt x="638175" y="66675"/>
                </a:cubicBezTo>
                <a:lnTo>
                  <a:pt x="638175" y="49530"/>
                </a:lnTo>
                <a:cubicBezTo>
                  <a:pt x="638175" y="40005"/>
                  <a:pt x="644843" y="34290"/>
                  <a:pt x="652463" y="34290"/>
                </a:cubicBezTo>
                <a:cubicBezTo>
                  <a:pt x="662940" y="34290"/>
                  <a:pt x="665797" y="42863"/>
                  <a:pt x="665797" y="57150"/>
                </a:cubicBezTo>
                <a:moveTo>
                  <a:pt x="677228" y="56198"/>
                </a:moveTo>
                <a:cubicBezTo>
                  <a:pt x="677228" y="37148"/>
                  <a:pt x="669607" y="26670"/>
                  <a:pt x="656272" y="26670"/>
                </a:cubicBezTo>
                <a:cubicBezTo>
                  <a:pt x="646747" y="26670"/>
                  <a:pt x="641032" y="31433"/>
                  <a:pt x="638175" y="36195"/>
                </a:cubicBezTo>
                <a:lnTo>
                  <a:pt x="638175" y="0"/>
                </a:lnTo>
                <a:lnTo>
                  <a:pt x="620078" y="0"/>
                </a:lnTo>
                <a:lnTo>
                  <a:pt x="620078" y="4763"/>
                </a:lnTo>
                <a:lnTo>
                  <a:pt x="627697" y="5715"/>
                </a:lnTo>
                <a:lnTo>
                  <a:pt x="627697" y="86677"/>
                </a:lnTo>
                <a:lnTo>
                  <a:pt x="631507" y="86677"/>
                </a:lnTo>
                <a:lnTo>
                  <a:pt x="636270" y="80010"/>
                </a:lnTo>
                <a:cubicBezTo>
                  <a:pt x="640080" y="83820"/>
                  <a:pt x="645795" y="86677"/>
                  <a:pt x="653415" y="86677"/>
                </a:cubicBezTo>
                <a:cubicBezTo>
                  <a:pt x="669607" y="86677"/>
                  <a:pt x="677228" y="73342"/>
                  <a:pt x="677228" y="56198"/>
                </a:cubicBezTo>
                <a:moveTo>
                  <a:pt x="722947" y="50483"/>
                </a:moveTo>
                <a:lnTo>
                  <a:pt x="698182" y="50483"/>
                </a:lnTo>
                <a:cubicBezTo>
                  <a:pt x="699135" y="40958"/>
                  <a:pt x="702945" y="32385"/>
                  <a:pt x="711518" y="32385"/>
                </a:cubicBezTo>
                <a:cubicBezTo>
                  <a:pt x="719138" y="32385"/>
                  <a:pt x="721995" y="38100"/>
                  <a:pt x="721995" y="48577"/>
                </a:cubicBezTo>
                <a:lnTo>
                  <a:pt x="721995" y="50483"/>
                </a:lnTo>
                <a:close/>
                <a:moveTo>
                  <a:pt x="733425" y="57150"/>
                </a:moveTo>
                <a:cubicBezTo>
                  <a:pt x="733425" y="55245"/>
                  <a:pt x="733425" y="54292"/>
                  <a:pt x="733425" y="52388"/>
                </a:cubicBezTo>
                <a:cubicBezTo>
                  <a:pt x="733425" y="35242"/>
                  <a:pt x="724853" y="27623"/>
                  <a:pt x="711518" y="27623"/>
                </a:cubicBezTo>
                <a:cubicBezTo>
                  <a:pt x="696278" y="27623"/>
                  <a:pt x="685800" y="39052"/>
                  <a:pt x="685800" y="58102"/>
                </a:cubicBezTo>
                <a:cubicBezTo>
                  <a:pt x="685800" y="75248"/>
                  <a:pt x="693420" y="86677"/>
                  <a:pt x="710565" y="86677"/>
                </a:cubicBezTo>
                <a:cubicBezTo>
                  <a:pt x="721995" y="86677"/>
                  <a:pt x="729615" y="80963"/>
                  <a:pt x="732472" y="71438"/>
                </a:cubicBezTo>
                <a:lnTo>
                  <a:pt x="727710" y="69533"/>
                </a:lnTo>
                <a:cubicBezTo>
                  <a:pt x="724853" y="76200"/>
                  <a:pt x="721043" y="79058"/>
                  <a:pt x="713422" y="79058"/>
                </a:cubicBezTo>
                <a:cubicBezTo>
                  <a:pt x="701993" y="79058"/>
                  <a:pt x="698182" y="70485"/>
                  <a:pt x="698182" y="56198"/>
                </a:cubicBezTo>
                <a:lnTo>
                  <a:pt x="733425" y="56198"/>
                </a:lnTo>
                <a:close/>
                <a:moveTo>
                  <a:pt x="815340" y="72390"/>
                </a:moveTo>
                <a:lnTo>
                  <a:pt x="810578" y="71438"/>
                </a:lnTo>
                <a:cubicBezTo>
                  <a:pt x="808672" y="78105"/>
                  <a:pt x="805815" y="80963"/>
                  <a:pt x="802005" y="80963"/>
                </a:cubicBezTo>
                <a:cubicBezTo>
                  <a:pt x="797243" y="80963"/>
                  <a:pt x="796290" y="78105"/>
                  <a:pt x="796290" y="72390"/>
                </a:cubicBezTo>
                <a:lnTo>
                  <a:pt x="796290" y="35242"/>
                </a:lnTo>
                <a:lnTo>
                  <a:pt x="808672" y="35242"/>
                </a:lnTo>
                <a:lnTo>
                  <a:pt x="808672" y="28575"/>
                </a:lnTo>
                <a:lnTo>
                  <a:pt x="796290" y="28575"/>
                </a:lnTo>
                <a:lnTo>
                  <a:pt x="796290" y="11430"/>
                </a:lnTo>
                <a:lnTo>
                  <a:pt x="793432" y="11430"/>
                </a:lnTo>
                <a:lnTo>
                  <a:pt x="785813" y="13335"/>
                </a:lnTo>
                <a:lnTo>
                  <a:pt x="785813" y="28575"/>
                </a:lnTo>
                <a:lnTo>
                  <a:pt x="759143" y="28575"/>
                </a:lnTo>
                <a:lnTo>
                  <a:pt x="759143" y="11430"/>
                </a:lnTo>
                <a:lnTo>
                  <a:pt x="756285" y="11430"/>
                </a:lnTo>
                <a:lnTo>
                  <a:pt x="748665" y="13335"/>
                </a:lnTo>
                <a:lnTo>
                  <a:pt x="748665" y="28575"/>
                </a:lnTo>
                <a:lnTo>
                  <a:pt x="740093" y="28575"/>
                </a:lnTo>
                <a:lnTo>
                  <a:pt x="740093" y="34290"/>
                </a:lnTo>
                <a:lnTo>
                  <a:pt x="748665" y="34290"/>
                </a:lnTo>
                <a:lnTo>
                  <a:pt x="748665" y="73342"/>
                </a:lnTo>
                <a:cubicBezTo>
                  <a:pt x="748665" y="82867"/>
                  <a:pt x="753428" y="86677"/>
                  <a:pt x="762000" y="86677"/>
                </a:cubicBezTo>
                <a:cubicBezTo>
                  <a:pt x="771525" y="86677"/>
                  <a:pt x="776288" y="81915"/>
                  <a:pt x="778193" y="72390"/>
                </a:cubicBezTo>
                <a:lnTo>
                  <a:pt x="773430" y="71438"/>
                </a:lnTo>
                <a:cubicBezTo>
                  <a:pt x="771525" y="78105"/>
                  <a:pt x="768668" y="80963"/>
                  <a:pt x="764857" y="80963"/>
                </a:cubicBezTo>
                <a:cubicBezTo>
                  <a:pt x="760095" y="80963"/>
                  <a:pt x="759143" y="78105"/>
                  <a:pt x="759143" y="72390"/>
                </a:cubicBezTo>
                <a:lnTo>
                  <a:pt x="759143" y="35242"/>
                </a:lnTo>
                <a:lnTo>
                  <a:pt x="785813" y="35242"/>
                </a:lnTo>
                <a:lnTo>
                  <a:pt x="785813" y="74295"/>
                </a:lnTo>
                <a:cubicBezTo>
                  <a:pt x="785813" y="83820"/>
                  <a:pt x="790575" y="87630"/>
                  <a:pt x="799147" y="87630"/>
                </a:cubicBezTo>
                <a:cubicBezTo>
                  <a:pt x="808672" y="86677"/>
                  <a:pt x="813435" y="81915"/>
                  <a:pt x="815340" y="72390"/>
                </a:cubicBezTo>
                <a:moveTo>
                  <a:pt x="858203" y="50483"/>
                </a:moveTo>
                <a:lnTo>
                  <a:pt x="833438" y="50483"/>
                </a:lnTo>
                <a:cubicBezTo>
                  <a:pt x="834390" y="40958"/>
                  <a:pt x="838200" y="32385"/>
                  <a:pt x="846772" y="32385"/>
                </a:cubicBezTo>
                <a:cubicBezTo>
                  <a:pt x="854393" y="32385"/>
                  <a:pt x="857250" y="38100"/>
                  <a:pt x="857250" y="48577"/>
                </a:cubicBezTo>
                <a:lnTo>
                  <a:pt x="857250" y="50483"/>
                </a:lnTo>
                <a:close/>
                <a:moveTo>
                  <a:pt x="868680" y="57150"/>
                </a:moveTo>
                <a:cubicBezTo>
                  <a:pt x="868680" y="55245"/>
                  <a:pt x="868680" y="54292"/>
                  <a:pt x="868680" y="52388"/>
                </a:cubicBezTo>
                <a:cubicBezTo>
                  <a:pt x="868680" y="35242"/>
                  <a:pt x="860107" y="27623"/>
                  <a:pt x="846772" y="27623"/>
                </a:cubicBezTo>
                <a:cubicBezTo>
                  <a:pt x="831532" y="27623"/>
                  <a:pt x="821055" y="39052"/>
                  <a:pt x="821055" y="58102"/>
                </a:cubicBezTo>
                <a:cubicBezTo>
                  <a:pt x="821055" y="75248"/>
                  <a:pt x="828675" y="86677"/>
                  <a:pt x="845820" y="86677"/>
                </a:cubicBezTo>
                <a:cubicBezTo>
                  <a:pt x="857250" y="86677"/>
                  <a:pt x="864870" y="80963"/>
                  <a:pt x="867728" y="71438"/>
                </a:cubicBezTo>
                <a:lnTo>
                  <a:pt x="862965" y="69533"/>
                </a:lnTo>
                <a:cubicBezTo>
                  <a:pt x="860107" y="76200"/>
                  <a:pt x="856297" y="79058"/>
                  <a:pt x="848678" y="79058"/>
                </a:cubicBezTo>
                <a:cubicBezTo>
                  <a:pt x="837247" y="79058"/>
                  <a:pt x="833438" y="70485"/>
                  <a:pt x="833438" y="56198"/>
                </a:cubicBezTo>
                <a:lnTo>
                  <a:pt x="868680" y="56198"/>
                </a:lnTo>
                <a:close/>
                <a:moveTo>
                  <a:pt x="920115" y="38100"/>
                </a:moveTo>
                <a:cubicBezTo>
                  <a:pt x="920115" y="31433"/>
                  <a:pt x="914400" y="27623"/>
                  <a:pt x="908685" y="27623"/>
                </a:cubicBezTo>
                <a:cubicBezTo>
                  <a:pt x="900113" y="27623"/>
                  <a:pt x="895350" y="32385"/>
                  <a:pt x="892493" y="38100"/>
                </a:cubicBezTo>
                <a:lnTo>
                  <a:pt x="891540" y="28575"/>
                </a:lnTo>
                <a:lnTo>
                  <a:pt x="875347" y="28575"/>
                </a:lnTo>
                <a:lnTo>
                  <a:pt x="875347" y="33338"/>
                </a:lnTo>
                <a:lnTo>
                  <a:pt x="882968" y="34290"/>
                </a:lnTo>
                <a:lnTo>
                  <a:pt x="882968" y="80963"/>
                </a:lnTo>
                <a:lnTo>
                  <a:pt x="875347" y="81915"/>
                </a:lnTo>
                <a:lnTo>
                  <a:pt x="875347" y="86677"/>
                </a:lnTo>
                <a:lnTo>
                  <a:pt x="905828" y="86677"/>
                </a:lnTo>
                <a:lnTo>
                  <a:pt x="905828" y="81915"/>
                </a:lnTo>
                <a:lnTo>
                  <a:pt x="893445" y="80963"/>
                </a:lnTo>
                <a:lnTo>
                  <a:pt x="893445" y="49530"/>
                </a:lnTo>
                <a:cubicBezTo>
                  <a:pt x="893445" y="42863"/>
                  <a:pt x="899160" y="35242"/>
                  <a:pt x="904875" y="35242"/>
                </a:cubicBezTo>
                <a:cubicBezTo>
                  <a:pt x="906780" y="35242"/>
                  <a:pt x="908685" y="36195"/>
                  <a:pt x="908685" y="38100"/>
                </a:cubicBezTo>
                <a:cubicBezTo>
                  <a:pt x="908685" y="38100"/>
                  <a:pt x="908685" y="39052"/>
                  <a:pt x="908685" y="39052"/>
                </a:cubicBezTo>
                <a:lnTo>
                  <a:pt x="904875" y="40958"/>
                </a:lnTo>
                <a:cubicBezTo>
                  <a:pt x="904875" y="45720"/>
                  <a:pt x="907732" y="48577"/>
                  <a:pt x="912495" y="48577"/>
                </a:cubicBezTo>
                <a:cubicBezTo>
                  <a:pt x="917257" y="46673"/>
                  <a:pt x="920115" y="43815"/>
                  <a:pt x="920115" y="38100"/>
                </a:cubicBezTo>
                <a:moveTo>
                  <a:pt x="1024890" y="33338"/>
                </a:moveTo>
                <a:lnTo>
                  <a:pt x="1030605" y="33338"/>
                </a:lnTo>
                <a:lnTo>
                  <a:pt x="1030605" y="28575"/>
                </a:lnTo>
                <a:lnTo>
                  <a:pt x="1010603" y="28575"/>
                </a:lnTo>
                <a:lnTo>
                  <a:pt x="1010603" y="33338"/>
                </a:lnTo>
                <a:lnTo>
                  <a:pt x="1018222" y="33338"/>
                </a:lnTo>
                <a:lnTo>
                  <a:pt x="1007745" y="74295"/>
                </a:lnTo>
                <a:lnTo>
                  <a:pt x="993457" y="33338"/>
                </a:lnTo>
                <a:lnTo>
                  <a:pt x="999172" y="33338"/>
                </a:lnTo>
                <a:lnTo>
                  <a:pt x="999172" y="28575"/>
                </a:lnTo>
                <a:lnTo>
                  <a:pt x="978218" y="28575"/>
                </a:lnTo>
                <a:lnTo>
                  <a:pt x="978218" y="33338"/>
                </a:lnTo>
                <a:lnTo>
                  <a:pt x="982980" y="33338"/>
                </a:lnTo>
                <a:lnTo>
                  <a:pt x="985838" y="42863"/>
                </a:lnTo>
                <a:lnTo>
                  <a:pt x="974407" y="74295"/>
                </a:lnTo>
                <a:lnTo>
                  <a:pt x="962025" y="33338"/>
                </a:lnTo>
                <a:lnTo>
                  <a:pt x="969645" y="33338"/>
                </a:lnTo>
                <a:lnTo>
                  <a:pt x="969645" y="28575"/>
                </a:lnTo>
                <a:lnTo>
                  <a:pt x="944880" y="28575"/>
                </a:lnTo>
                <a:lnTo>
                  <a:pt x="944880" y="33338"/>
                </a:lnTo>
                <a:lnTo>
                  <a:pt x="949643" y="33338"/>
                </a:lnTo>
                <a:lnTo>
                  <a:pt x="966788" y="85725"/>
                </a:lnTo>
                <a:lnTo>
                  <a:pt x="975360" y="85725"/>
                </a:lnTo>
                <a:lnTo>
                  <a:pt x="987743" y="52388"/>
                </a:lnTo>
                <a:lnTo>
                  <a:pt x="988695" y="52388"/>
                </a:lnTo>
                <a:lnTo>
                  <a:pt x="1001078" y="85725"/>
                </a:lnTo>
                <a:lnTo>
                  <a:pt x="1009650" y="85725"/>
                </a:lnTo>
                <a:lnTo>
                  <a:pt x="1024890" y="33338"/>
                </a:lnTo>
                <a:close/>
                <a:moveTo>
                  <a:pt x="1072515" y="57150"/>
                </a:moveTo>
                <a:cubicBezTo>
                  <a:pt x="1072515" y="69533"/>
                  <a:pt x="1069657" y="80963"/>
                  <a:pt x="1059180" y="80963"/>
                </a:cubicBezTo>
                <a:cubicBezTo>
                  <a:pt x="1047750" y="80963"/>
                  <a:pt x="1044893" y="68580"/>
                  <a:pt x="1044893" y="56198"/>
                </a:cubicBezTo>
                <a:cubicBezTo>
                  <a:pt x="1044893" y="43815"/>
                  <a:pt x="1047750" y="32385"/>
                  <a:pt x="1058228" y="32385"/>
                </a:cubicBezTo>
                <a:cubicBezTo>
                  <a:pt x="1070610" y="32385"/>
                  <a:pt x="1072515" y="44767"/>
                  <a:pt x="1072515" y="57150"/>
                </a:cubicBezTo>
                <a:moveTo>
                  <a:pt x="1084898" y="57150"/>
                </a:moveTo>
                <a:cubicBezTo>
                  <a:pt x="1084898" y="40005"/>
                  <a:pt x="1077278" y="27623"/>
                  <a:pt x="1059180" y="27623"/>
                </a:cubicBezTo>
                <a:cubicBezTo>
                  <a:pt x="1042988" y="27623"/>
                  <a:pt x="1033463" y="40005"/>
                  <a:pt x="1033463" y="58102"/>
                </a:cubicBezTo>
                <a:cubicBezTo>
                  <a:pt x="1033463" y="75248"/>
                  <a:pt x="1042035" y="87630"/>
                  <a:pt x="1059180" y="87630"/>
                </a:cubicBezTo>
                <a:cubicBezTo>
                  <a:pt x="1075373" y="86677"/>
                  <a:pt x="1084898" y="75248"/>
                  <a:pt x="1084898" y="57150"/>
                </a:cubicBezTo>
                <a:moveTo>
                  <a:pt x="1136332" y="38100"/>
                </a:moveTo>
                <a:cubicBezTo>
                  <a:pt x="1136332" y="31433"/>
                  <a:pt x="1130618" y="27623"/>
                  <a:pt x="1124903" y="27623"/>
                </a:cubicBezTo>
                <a:cubicBezTo>
                  <a:pt x="1116330" y="27623"/>
                  <a:pt x="1111568" y="32385"/>
                  <a:pt x="1108710" y="38100"/>
                </a:cubicBezTo>
                <a:lnTo>
                  <a:pt x="1107757" y="28575"/>
                </a:lnTo>
                <a:lnTo>
                  <a:pt x="1091565" y="28575"/>
                </a:lnTo>
                <a:lnTo>
                  <a:pt x="1091565" y="33338"/>
                </a:lnTo>
                <a:lnTo>
                  <a:pt x="1099185" y="34290"/>
                </a:lnTo>
                <a:lnTo>
                  <a:pt x="1099185" y="80963"/>
                </a:lnTo>
                <a:lnTo>
                  <a:pt x="1091565" y="81915"/>
                </a:lnTo>
                <a:lnTo>
                  <a:pt x="1091565" y="86677"/>
                </a:lnTo>
                <a:lnTo>
                  <a:pt x="1122045" y="86677"/>
                </a:lnTo>
                <a:lnTo>
                  <a:pt x="1122045" y="81915"/>
                </a:lnTo>
                <a:lnTo>
                  <a:pt x="1109663" y="80963"/>
                </a:lnTo>
                <a:lnTo>
                  <a:pt x="1109663" y="49530"/>
                </a:lnTo>
                <a:cubicBezTo>
                  <a:pt x="1109663" y="42863"/>
                  <a:pt x="1115378" y="35242"/>
                  <a:pt x="1121093" y="35242"/>
                </a:cubicBezTo>
                <a:cubicBezTo>
                  <a:pt x="1122998" y="35242"/>
                  <a:pt x="1124903" y="36195"/>
                  <a:pt x="1124903" y="38100"/>
                </a:cubicBezTo>
                <a:cubicBezTo>
                  <a:pt x="1124903" y="38100"/>
                  <a:pt x="1124903" y="39052"/>
                  <a:pt x="1124903" y="39052"/>
                </a:cubicBezTo>
                <a:lnTo>
                  <a:pt x="1121093" y="40958"/>
                </a:lnTo>
                <a:cubicBezTo>
                  <a:pt x="1121093" y="45720"/>
                  <a:pt x="1123950" y="48577"/>
                  <a:pt x="1128713" y="48577"/>
                </a:cubicBezTo>
                <a:cubicBezTo>
                  <a:pt x="1132523" y="46673"/>
                  <a:pt x="1136332" y="43815"/>
                  <a:pt x="1136332" y="38100"/>
                </a:cubicBezTo>
                <a:moveTo>
                  <a:pt x="1138238" y="85725"/>
                </a:moveTo>
                <a:lnTo>
                  <a:pt x="1164907" y="85725"/>
                </a:lnTo>
                <a:lnTo>
                  <a:pt x="1164907" y="80963"/>
                </a:lnTo>
                <a:lnTo>
                  <a:pt x="1156335" y="80010"/>
                </a:lnTo>
                <a:lnTo>
                  <a:pt x="1156335" y="0"/>
                </a:lnTo>
                <a:lnTo>
                  <a:pt x="1137285" y="0"/>
                </a:lnTo>
                <a:lnTo>
                  <a:pt x="1137285" y="4763"/>
                </a:lnTo>
                <a:lnTo>
                  <a:pt x="1144905" y="5715"/>
                </a:lnTo>
                <a:lnTo>
                  <a:pt x="1144905" y="80010"/>
                </a:lnTo>
                <a:lnTo>
                  <a:pt x="1137285" y="80963"/>
                </a:lnTo>
                <a:lnTo>
                  <a:pt x="1137285" y="85725"/>
                </a:lnTo>
                <a:close/>
                <a:moveTo>
                  <a:pt x="1209675" y="64770"/>
                </a:moveTo>
                <a:cubicBezTo>
                  <a:pt x="1209675" y="73342"/>
                  <a:pt x="1203007" y="79058"/>
                  <a:pt x="1195388" y="79058"/>
                </a:cubicBezTo>
                <a:cubicBezTo>
                  <a:pt x="1183957" y="79058"/>
                  <a:pt x="1182053" y="67627"/>
                  <a:pt x="1182053" y="56198"/>
                </a:cubicBezTo>
                <a:cubicBezTo>
                  <a:pt x="1182053" y="41910"/>
                  <a:pt x="1184910" y="32385"/>
                  <a:pt x="1196340" y="32385"/>
                </a:cubicBezTo>
                <a:cubicBezTo>
                  <a:pt x="1203007" y="32385"/>
                  <a:pt x="1209675" y="37148"/>
                  <a:pt x="1209675" y="45720"/>
                </a:cubicBezTo>
                <a:lnTo>
                  <a:pt x="1209675" y="64770"/>
                </a:lnTo>
                <a:close/>
                <a:moveTo>
                  <a:pt x="1227773" y="85725"/>
                </a:moveTo>
                <a:lnTo>
                  <a:pt x="1227773" y="80963"/>
                </a:lnTo>
                <a:lnTo>
                  <a:pt x="1220153" y="80010"/>
                </a:lnTo>
                <a:lnTo>
                  <a:pt x="1220153" y="0"/>
                </a:lnTo>
                <a:lnTo>
                  <a:pt x="1200150" y="0"/>
                </a:lnTo>
                <a:lnTo>
                  <a:pt x="1200150" y="4763"/>
                </a:lnTo>
                <a:lnTo>
                  <a:pt x="1208723" y="5715"/>
                </a:lnTo>
                <a:lnTo>
                  <a:pt x="1208723" y="33338"/>
                </a:lnTo>
                <a:cubicBezTo>
                  <a:pt x="1203960" y="28575"/>
                  <a:pt x="1199198" y="26670"/>
                  <a:pt x="1193482" y="26670"/>
                </a:cubicBezTo>
                <a:cubicBezTo>
                  <a:pt x="1179195" y="26670"/>
                  <a:pt x="1169670" y="38100"/>
                  <a:pt x="1169670" y="57150"/>
                </a:cubicBezTo>
                <a:cubicBezTo>
                  <a:pt x="1169670" y="74295"/>
                  <a:pt x="1176338" y="85725"/>
                  <a:pt x="1191578" y="85725"/>
                </a:cubicBezTo>
                <a:cubicBezTo>
                  <a:pt x="1201103" y="85725"/>
                  <a:pt x="1205865" y="80963"/>
                  <a:pt x="1209675" y="76200"/>
                </a:cubicBezTo>
                <a:lnTo>
                  <a:pt x="1210628" y="84773"/>
                </a:lnTo>
                <a:lnTo>
                  <a:pt x="1227773" y="84773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F6BFF15A-9E08-F141-99DB-BDDD2FAFF5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3525" y="1893888"/>
            <a:ext cx="7669213" cy="1355725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 algn="l">
              <a:defRPr sz="4800" b="1" i="0">
                <a:solidFill>
                  <a:schemeClr val="tx1"/>
                </a:solidFill>
                <a:latin typeface="Arial" panose="020B0604020202020204" pitchFamily="34" charset="0"/>
                <a:ea typeface="AECOM Sans" panose="020B05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8E6771ED-5239-BD48-9524-42390DCBBEA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63525" y="3608387"/>
            <a:ext cx="7669213" cy="2160587"/>
          </a:xfrm>
        </p:spPr>
        <p:txBody>
          <a:bodyPr anchor="t" anchorCtr="0">
            <a:normAutofit/>
          </a:bodyPr>
          <a:lstStyle>
            <a:lvl1pPr>
              <a:lnSpc>
                <a:spcPct val="90000"/>
              </a:lnSpc>
              <a:spcBef>
                <a:spcPts val="0"/>
              </a:spcBef>
              <a:defRPr sz="2100" b="0" i="0">
                <a:solidFill>
                  <a:schemeClr val="tx1"/>
                </a:solidFill>
                <a:latin typeface="Arial" panose="020B0604020202020204" pitchFamily="34" charset="0"/>
                <a:ea typeface="AECOM Sans" panose="020B05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/>
              <a:t>Section description 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41A7AD5-2CC4-5948-AB2F-52A2A2D5FED6}"/>
              </a:ext>
            </a:extLst>
          </p:cNvPr>
          <p:cNvGrpSpPr/>
          <p:nvPr userDrawn="1"/>
        </p:nvGrpSpPr>
        <p:grpSpPr>
          <a:xfrm>
            <a:off x="10814051" y="6438651"/>
            <a:ext cx="1111250" cy="225425"/>
            <a:chOff x="292100" y="6413250"/>
            <a:chExt cx="1111250" cy="225425"/>
          </a:xfrm>
        </p:grpSpPr>
        <p:sp>
          <p:nvSpPr>
            <p:cNvPr id="21" name="Freeform: Shape 12">
              <a:extLst>
                <a:ext uri="{FF2B5EF4-FFF2-40B4-BE49-F238E27FC236}">
                  <a16:creationId xmlns:a16="http://schemas.microsoft.com/office/drawing/2014/main" id="{4C1204CC-273E-064D-B34B-8BFE78B41A0C}"/>
                </a:ext>
              </a:extLst>
            </p:cNvPr>
            <p:cNvSpPr/>
            <p:nvPr userDrawn="1"/>
          </p:nvSpPr>
          <p:spPr>
            <a:xfrm>
              <a:off x="292100" y="6413250"/>
              <a:ext cx="225425" cy="225425"/>
            </a:xfrm>
            <a:custGeom>
              <a:avLst/>
              <a:gdLst>
                <a:gd name="connsiteX0" fmla="*/ 329565 w 342900"/>
                <a:gd name="connsiteY0" fmla="*/ 104775 h 342900"/>
                <a:gd name="connsiteX1" fmla="*/ 292418 w 342900"/>
                <a:gd name="connsiteY1" fmla="*/ 50483 h 342900"/>
                <a:gd name="connsiteX2" fmla="*/ 238125 w 342900"/>
                <a:gd name="connsiteY2" fmla="*/ 13335 h 342900"/>
                <a:gd name="connsiteX3" fmla="*/ 171450 w 342900"/>
                <a:gd name="connsiteY3" fmla="*/ 0 h 342900"/>
                <a:gd name="connsiteX4" fmla="*/ 104775 w 342900"/>
                <a:gd name="connsiteY4" fmla="*/ 13335 h 342900"/>
                <a:gd name="connsiteX5" fmla="*/ 50483 w 342900"/>
                <a:gd name="connsiteY5" fmla="*/ 50483 h 342900"/>
                <a:gd name="connsiteX6" fmla="*/ 13335 w 342900"/>
                <a:gd name="connsiteY6" fmla="*/ 104775 h 342900"/>
                <a:gd name="connsiteX7" fmla="*/ 0 w 342900"/>
                <a:gd name="connsiteY7" fmla="*/ 171450 h 342900"/>
                <a:gd name="connsiteX8" fmla="*/ 13335 w 342900"/>
                <a:gd name="connsiteY8" fmla="*/ 238125 h 342900"/>
                <a:gd name="connsiteX9" fmla="*/ 50483 w 342900"/>
                <a:gd name="connsiteY9" fmla="*/ 292418 h 342900"/>
                <a:gd name="connsiteX10" fmla="*/ 104775 w 342900"/>
                <a:gd name="connsiteY10" fmla="*/ 329565 h 342900"/>
                <a:gd name="connsiteX11" fmla="*/ 171450 w 342900"/>
                <a:gd name="connsiteY11" fmla="*/ 342900 h 342900"/>
                <a:gd name="connsiteX12" fmla="*/ 171450 w 342900"/>
                <a:gd name="connsiteY12" fmla="*/ 308610 h 342900"/>
                <a:gd name="connsiteX13" fmla="*/ 74295 w 342900"/>
                <a:gd name="connsiteY13" fmla="*/ 268605 h 342900"/>
                <a:gd name="connsiteX14" fmla="*/ 35243 w 342900"/>
                <a:gd name="connsiteY14" fmla="*/ 188595 h 342900"/>
                <a:gd name="connsiteX15" fmla="*/ 180975 w 342900"/>
                <a:gd name="connsiteY15" fmla="*/ 188595 h 342900"/>
                <a:gd name="connsiteX16" fmla="*/ 141923 w 342900"/>
                <a:gd name="connsiteY16" fmla="*/ 227648 h 342900"/>
                <a:gd name="connsiteX17" fmla="*/ 165735 w 342900"/>
                <a:gd name="connsiteY17" fmla="*/ 251460 h 342900"/>
                <a:gd name="connsiteX18" fmla="*/ 246698 w 342900"/>
                <a:gd name="connsiteY18" fmla="*/ 170498 h 342900"/>
                <a:gd name="connsiteX19" fmla="*/ 165735 w 342900"/>
                <a:gd name="connsiteY19" fmla="*/ 89535 h 342900"/>
                <a:gd name="connsiteX20" fmla="*/ 141923 w 342900"/>
                <a:gd name="connsiteY20" fmla="*/ 113348 h 342900"/>
                <a:gd name="connsiteX21" fmla="*/ 180975 w 342900"/>
                <a:gd name="connsiteY21" fmla="*/ 152400 h 342900"/>
                <a:gd name="connsiteX22" fmla="*/ 35243 w 342900"/>
                <a:gd name="connsiteY22" fmla="*/ 152400 h 342900"/>
                <a:gd name="connsiteX23" fmla="*/ 74295 w 342900"/>
                <a:gd name="connsiteY23" fmla="*/ 72390 h 342900"/>
                <a:gd name="connsiteX24" fmla="*/ 171450 w 342900"/>
                <a:gd name="connsiteY24" fmla="*/ 32385 h 342900"/>
                <a:gd name="connsiteX25" fmla="*/ 268605 w 342900"/>
                <a:gd name="connsiteY25" fmla="*/ 72390 h 342900"/>
                <a:gd name="connsiteX26" fmla="*/ 308610 w 342900"/>
                <a:gd name="connsiteY26" fmla="*/ 169545 h 342900"/>
                <a:gd name="connsiteX27" fmla="*/ 342900 w 342900"/>
                <a:gd name="connsiteY27" fmla="*/ 169545 h 342900"/>
                <a:gd name="connsiteX28" fmla="*/ 329565 w 342900"/>
                <a:gd name="connsiteY28" fmla="*/ 104775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42900" h="342900">
                  <a:moveTo>
                    <a:pt x="329565" y="104775"/>
                  </a:moveTo>
                  <a:cubicBezTo>
                    <a:pt x="320993" y="84773"/>
                    <a:pt x="308610" y="65723"/>
                    <a:pt x="292418" y="50483"/>
                  </a:cubicBezTo>
                  <a:cubicBezTo>
                    <a:pt x="276225" y="34290"/>
                    <a:pt x="258128" y="21908"/>
                    <a:pt x="238125" y="13335"/>
                  </a:cubicBezTo>
                  <a:cubicBezTo>
                    <a:pt x="217170" y="4763"/>
                    <a:pt x="194310" y="0"/>
                    <a:pt x="171450" y="0"/>
                  </a:cubicBezTo>
                  <a:cubicBezTo>
                    <a:pt x="148590" y="0"/>
                    <a:pt x="125730" y="4763"/>
                    <a:pt x="104775" y="13335"/>
                  </a:cubicBezTo>
                  <a:cubicBezTo>
                    <a:pt x="83820" y="21908"/>
                    <a:pt x="65723" y="34290"/>
                    <a:pt x="50483" y="50483"/>
                  </a:cubicBezTo>
                  <a:cubicBezTo>
                    <a:pt x="34290" y="66675"/>
                    <a:pt x="21908" y="84773"/>
                    <a:pt x="13335" y="104775"/>
                  </a:cubicBezTo>
                  <a:cubicBezTo>
                    <a:pt x="4763" y="125730"/>
                    <a:pt x="0" y="148590"/>
                    <a:pt x="0" y="171450"/>
                  </a:cubicBezTo>
                  <a:cubicBezTo>
                    <a:pt x="0" y="194310"/>
                    <a:pt x="4763" y="217170"/>
                    <a:pt x="13335" y="238125"/>
                  </a:cubicBezTo>
                  <a:cubicBezTo>
                    <a:pt x="21908" y="258128"/>
                    <a:pt x="34290" y="277178"/>
                    <a:pt x="50483" y="292418"/>
                  </a:cubicBezTo>
                  <a:cubicBezTo>
                    <a:pt x="66675" y="308610"/>
                    <a:pt x="84773" y="320993"/>
                    <a:pt x="104775" y="329565"/>
                  </a:cubicBezTo>
                  <a:cubicBezTo>
                    <a:pt x="125730" y="338138"/>
                    <a:pt x="148590" y="342900"/>
                    <a:pt x="171450" y="342900"/>
                  </a:cubicBezTo>
                  <a:lnTo>
                    <a:pt x="171450" y="308610"/>
                  </a:lnTo>
                  <a:cubicBezTo>
                    <a:pt x="135255" y="308610"/>
                    <a:pt x="100013" y="294323"/>
                    <a:pt x="74295" y="268605"/>
                  </a:cubicBezTo>
                  <a:cubicBezTo>
                    <a:pt x="52388" y="246698"/>
                    <a:pt x="39053" y="219075"/>
                    <a:pt x="35243" y="188595"/>
                  </a:cubicBezTo>
                  <a:lnTo>
                    <a:pt x="180975" y="188595"/>
                  </a:lnTo>
                  <a:lnTo>
                    <a:pt x="141923" y="227648"/>
                  </a:lnTo>
                  <a:lnTo>
                    <a:pt x="165735" y="251460"/>
                  </a:lnTo>
                  <a:lnTo>
                    <a:pt x="246698" y="170498"/>
                  </a:lnTo>
                  <a:lnTo>
                    <a:pt x="165735" y="89535"/>
                  </a:lnTo>
                  <a:lnTo>
                    <a:pt x="141923" y="113348"/>
                  </a:lnTo>
                  <a:lnTo>
                    <a:pt x="180975" y="152400"/>
                  </a:lnTo>
                  <a:lnTo>
                    <a:pt x="35243" y="152400"/>
                  </a:lnTo>
                  <a:cubicBezTo>
                    <a:pt x="39053" y="121920"/>
                    <a:pt x="52388" y="94298"/>
                    <a:pt x="74295" y="72390"/>
                  </a:cubicBezTo>
                  <a:cubicBezTo>
                    <a:pt x="100013" y="46673"/>
                    <a:pt x="134303" y="32385"/>
                    <a:pt x="171450" y="32385"/>
                  </a:cubicBezTo>
                  <a:cubicBezTo>
                    <a:pt x="207645" y="32385"/>
                    <a:pt x="242888" y="46673"/>
                    <a:pt x="268605" y="72390"/>
                  </a:cubicBezTo>
                  <a:cubicBezTo>
                    <a:pt x="294323" y="98108"/>
                    <a:pt x="308610" y="132398"/>
                    <a:pt x="308610" y="169545"/>
                  </a:cubicBezTo>
                  <a:lnTo>
                    <a:pt x="342900" y="169545"/>
                  </a:lnTo>
                  <a:cubicBezTo>
                    <a:pt x="342900" y="148590"/>
                    <a:pt x="338138" y="125730"/>
                    <a:pt x="329565" y="104775"/>
                  </a:cubicBezTo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13">
              <a:extLst>
                <a:ext uri="{FF2B5EF4-FFF2-40B4-BE49-F238E27FC236}">
                  <a16:creationId xmlns:a16="http://schemas.microsoft.com/office/drawing/2014/main" id="{7EA04C04-AF1B-1844-AD7F-C9DD1364037C}"/>
                </a:ext>
              </a:extLst>
            </p:cNvPr>
            <p:cNvSpPr/>
            <p:nvPr userDrawn="1"/>
          </p:nvSpPr>
          <p:spPr>
            <a:xfrm>
              <a:off x="590579" y="6484379"/>
              <a:ext cx="812771" cy="84028"/>
            </a:xfrm>
            <a:custGeom>
              <a:avLst/>
              <a:gdLst>
                <a:gd name="connsiteX0" fmla="*/ 1329690 w 1547812"/>
                <a:gd name="connsiteY0" fmla="*/ 155258 h 160020"/>
                <a:gd name="connsiteX1" fmla="*/ 1369695 w 1547812"/>
                <a:gd name="connsiteY1" fmla="*/ 155258 h 160020"/>
                <a:gd name="connsiteX2" fmla="*/ 1369695 w 1547812"/>
                <a:gd name="connsiteY2" fmla="*/ 65723 h 160020"/>
                <a:gd name="connsiteX3" fmla="*/ 1372553 w 1547812"/>
                <a:gd name="connsiteY3" fmla="*/ 53340 h 160020"/>
                <a:gd name="connsiteX4" fmla="*/ 1379220 w 1547812"/>
                <a:gd name="connsiteY4" fmla="*/ 43815 h 160020"/>
                <a:gd name="connsiteX5" fmla="*/ 1388745 w 1547812"/>
                <a:gd name="connsiteY5" fmla="*/ 37147 h 160020"/>
                <a:gd name="connsiteX6" fmla="*/ 1400175 w 1547812"/>
                <a:gd name="connsiteY6" fmla="*/ 35243 h 160020"/>
                <a:gd name="connsiteX7" fmla="*/ 1407795 w 1547812"/>
                <a:gd name="connsiteY7" fmla="*/ 36195 h 160020"/>
                <a:gd name="connsiteX8" fmla="*/ 1413510 w 1547812"/>
                <a:gd name="connsiteY8" fmla="*/ 40005 h 160020"/>
                <a:gd name="connsiteX9" fmla="*/ 1417320 w 1547812"/>
                <a:gd name="connsiteY9" fmla="*/ 47625 h 160020"/>
                <a:gd name="connsiteX10" fmla="*/ 1419225 w 1547812"/>
                <a:gd name="connsiteY10" fmla="*/ 60960 h 160020"/>
                <a:gd name="connsiteX11" fmla="*/ 1419225 w 1547812"/>
                <a:gd name="connsiteY11" fmla="*/ 155258 h 160020"/>
                <a:gd name="connsiteX12" fmla="*/ 1459230 w 1547812"/>
                <a:gd name="connsiteY12" fmla="*/ 155258 h 160020"/>
                <a:gd name="connsiteX13" fmla="*/ 1459230 w 1547812"/>
                <a:gd name="connsiteY13" fmla="*/ 63818 h 160020"/>
                <a:gd name="connsiteX14" fmla="*/ 1462088 w 1547812"/>
                <a:gd name="connsiteY14" fmla="*/ 53340 h 160020"/>
                <a:gd name="connsiteX15" fmla="*/ 1468755 w 1547812"/>
                <a:gd name="connsiteY15" fmla="*/ 43815 h 160020"/>
                <a:gd name="connsiteX16" fmla="*/ 1478280 w 1547812"/>
                <a:gd name="connsiteY16" fmla="*/ 37147 h 160020"/>
                <a:gd name="connsiteX17" fmla="*/ 1489710 w 1547812"/>
                <a:gd name="connsiteY17" fmla="*/ 35243 h 160020"/>
                <a:gd name="connsiteX18" fmla="*/ 1497330 w 1547812"/>
                <a:gd name="connsiteY18" fmla="*/ 36195 h 160020"/>
                <a:gd name="connsiteX19" fmla="*/ 1503045 w 1547812"/>
                <a:gd name="connsiteY19" fmla="*/ 40005 h 160020"/>
                <a:gd name="connsiteX20" fmla="*/ 1506855 w 1547812"/>
                <a:gd name="connsiteY20" fmla="*/ 47625 h 160020"/>
                <a:gd name="connsiteX21" fmla="*/ 1507808 w 1547812"/>
                <a:gd name="connsiteY21" fmla="*/ 60960 h 160020"/>
                <a:gd name="connsiteX22" fmla="*/ 1507808 w 1547812"/>
                <a:gd name="connsiteY22" fmla="*/ 155258 h 160020"/>
                <a:gd name="connsiteX23" fmla="*/ 1547813 w 1547812"/>
                <a:gd name="connsiteY23" fmla="*/ 155258 h 160020"/>
                <a:gd name="connsiteX24" fmla="*/ 1547813 w 1547812"/>
                <a:gd name="connsiteY24" fmla="*/ 55245 h 160020"/>
                <a:gd name="connsiteX25" fmla="*/ 1536383 w 1547812"/>
                <a:gd name="connsiteY25" fmla="*/ 14288 h 160020"/>
                <a:gd name="connsiteX26" fmla="*/ 1502093 w 1547812"/>
                <a:gd name="connsiteY26" fmla="*/ 1905 h 160020"/>
                <a:gd name="connsiteX27" fmla="*/ 1477328 w 1547812"/>
                <a:gd name="connsiteY27" fmla="*/ 7620 h 160020"/>
                <a:gd name="connsiteX28" fmla="*/ 1455420 w 1547812"/>
                <a:gd name="connsiteY28" fmla="*/ 27623 h 160020"/>
                <a:gd name="connsiteX29" fmla="*/ 1441133 w 1547812"/>
                <a:gd name="connsiteY29" fmla="*/ 8573 h 160020"/>
                <a:gd name="connsiteX30" fmla="*/ 1414463 w 1547812"/>
                <a:gd name="connsiteY30" fmla="*/ 1905 h 160020"/>
                <a:gd name="connsiteX31" fmla="*/ 1390650 w 1547812"/>
                <a:gd name="connsiteY31" fmla="*/ 7620 h 160020"/>
                <a:gd name="connsiteX32" fmla="*/ 1371600 w 1547812"/>
                <a:gd name="connsiteY32" fmla="*/ 25718 h 160020"/>
                <a:gd name="connsiteX33" fmla="*/ 1371600 w 1547812"/>
                <a:gd name="connsiteY33" fmla="*/ 5715 h 160020"/>
                <a:gd name="connsiteX34" fmla="*/ 1332548 w 1547812"/>
                <a:gd name="connsiteY34" fmla="*/ 5715 h 160020"/>
                <a:gd name="connsiteX35" fmla="*/ 1332548 w 1547812"/>
                <a:gd name="connsiteY35" fmla="*/ 155258 h 160020"/>
                <a:gd name="connsiteX36" fmla="*/ 1199198 w 1547812"/>
                <a:gd name="connsiteY36" fmla="*/ 116205 h 160020"/>
                <a:gd name="connsiteX37" fmla="*/ 1190625 w 1547812"/>
                <a:gd name="connsiteY37" fmla="*/ 80963 h 160020"/>
                <a:gd name="connsiteX38" fmla="*/ 1199198 w 1547812"/>
                <a:gd name="connsiteY38" fmla="*/ 45720 h 160020"/>
                <a:gd name="connsiteX39" fmla="*/ 1224915 w 1547812"/>
                <a:gd name="connsiteY39" fmla="*/ 33338 h 160020"/>
                <a:gd name="connsiteX40" fmla="*/ 1250633 w 1547812"/>
                <a:gd name="connsiteY40" fmla="*/ 45720 h 160020"/>
                <a:gd name="connsiteX41" fmla="*/ 1259205 w 1547812"/>
                <a:gd name="connsiteY41" fmla="*/ 80963 h 160020"/>
                <a:gd name="connsiteX42" fmla="*/ 1250633 w 1547812"/>
                <a:gd name="connsiteY42" fmla="*/ 116205 h 160020"/>
                <a:gd name="connsiteX43" fmla="*/ 1224915 w 1547812"/>
                <a:gd name="connsiteY43" fmla="*/ 128588 h 160020"/>
                <a:gd name="connsiteX44" fmla="*/ 1199198 w 1547812"/>
                <a:gd name="connsiteY44" fmla="*/ 116205 h 160020"/>
                <a:gd name="connsiteX45" fmla="*/ 1256348 w 1547812"/>
                <a:gd name="connsiteY45" fmla="*/ 154305 h 160020"/>
                <a:gd name="connsiteX46" fmla="*/ 1280160 w 1547812"/>
                <a:gd name="connsiteY46" fmla="*/ 138113 h 160020"/>
                <a:gd name="connsiteX47" fmla="*/ 1295400 w 1547812"/>
                <a:gd name="connsiteY47" fmla="*/ 113348 h 160020"/>
                <a:gd name="connsiteX48" fmla="*/ 1301115 w 1547812"/>
                <a:gd name="connsiteY48" fmla="*/ 80010 h 160020"/>
                <a:gd name="connsiteX49" fmla="*/ 1296353 w 1547812"/>
                <a:gd name="connsiteY49" fmla="*/ 46672 h 160020"/>
                <a:gd name="connsiteX50" fmla="*/ 1281113 w 1547812"/>
                <a:gd name="connsiteY50" fmla="*/ 21908 h 160020"/>
                <a:gd name="connsiteX51" fmla="*/ 1257300 w 1547812"/>
                <a:gd name="connsiteY51" fmla="*/ 6668 h 160020"/>
                <a:gd name="connsiteX52" fmla="*/ 1225868 w 1547812"/>
                <a:gd name="connsiteY52" fmla="*/ 953 h 160020"/>
                <a:gd name="connsiteX53" fmla="*/ 1194435 w 1547812"/>
                <a:gd name="connsiteY53" fmla="*/ 6668 h 160020"/>
                <a:gd name="connsiteX54" fmla="*/ 1170623 w 1547812"/>
                <a:gd name="connsiteY54" fmla="*/ 21908 h 160020"/>
                <a:gd name="connsiteX55" fmla="*/ 1155383 w 1547812"/>
                <a:gd name="connsiteY55" fmla="*/ 46672 h 160020"/>
                <a:gd name="connsiteX56" fmla="*/ 1149668 w 1547812"/>
                <a:gd name="connsiteY56" fmla="*/ 80010 h 160020"/>
                <a:gd name="connsiteX57" fmla="*/ 1169670 w 1547812"/>
                <a:gd name="connsiteY57" fmla="*/ 139065 h 160020"/>
                <a:gd name="connsiteX58" fmla="*/ 1225868 w 1547812"/>
                <a:gd name="connsiteY58" fmla="*/ 160020 h 160020"/>
                <a:gd name="connsiteX59" fmla="*/ 1256348 w 1547812"/>
                <a:gd name="connsiteY59" fmla="*/ 154305 h 160020"/>
                <a:gd name="connsiteX60" fmla="*/ 1086803 w 1547812"/>
                <a:gd name="connsiteY60" fmla="*/ 100965 h 160020"/>
                <a:gd name="connsiteX61" fmla="*/ 1079183 w 1547812"/>
                <a:gd name="connsiteY61" fmla="*/ 120968 h 160020"/>
                <a:gd name="connsiteX62" fmla="*/ 1061085 w 1547812"/>
                <a:gd name="connsiteY62" fmla="*/ 127635 h 160020"/>
                <a:gd name="connsiteX63" fmla="*/ 1045845 w 1547812"/>
                <a:gd name="connsiteY63" fmla="*/ 123825 h 160020"/>
                <a:gd name="connsiteX64" fmla="*/ 1036320 w 1547812"/>
                <a:gd name="connsiteY64" fmla="*/ 113348 h 160020"/>
                <a:gd name="connsiteX65" fmla="*/ 1031558 w 1547812"/>
                <a:gd name="connsiteY65" fmla="*/ 98108 h 160020"/>
                <a:gd name="connsiteX66" fmla="*/ 1029653 w 1547812"/>
                <a:gd name="connsiteY66" fmla="*/ 80010 h 160020"/>
                <a:gd name="connsiteX67" fmla="*/ 1031558 w 1547812"/>
                <a:gd name="connsiteY67" fmla="*/ 62865 h 160020"/>
                <a:gd name="connsiteX68" fmla="*/ 1036320 w 1547812"/>
                <a:gd name="connsiteY68" fmla="*/ 47625 h 160020"/>
                <a:gd name="connsiteX69" fmla="*/ 1045845 w 1547812"/>
                <a:gd name="connsiteY69" fmla="*/ 37147 h 160020"/>
                <a:gd name="connsiteX70" fmla="*/ 1061085 w 1547812"/>
                <a:gd name="connsiteY70" fmla="*/ 33338 h 160020"/>
                <a:gd name="connsiteX71" fmla="*/ 1079183 w 1547812"/>
                <a:gd name="connsiteY71" fmla="*/ 40005 h 160020"/>
                <a:gd name="connsiteX72" fmla="*/ 1085850 w 1547812"/>
                <a:gd name="connsiteY72" fmla="*/ 58103 h 160020"/>
                <a:gd name="connsiteX73" fmla="*/ 1125855 w 1547812"/>
                <a:gd name="connsiteY73" fmla="*/ 52388 h 160020"/>
                <a:gd name="connsiteX74" fmla="*/ 1120140 w 1547812"/>
                <a:gd name="connsiteY74" fmla="*/ 31433 h 160020"/>
                <a:gd name="connsiteX75" fmla="*/ 1107758 w 1547812"/>
                <a:gd name="connsiteY75" fmla="*/ 15240 h 160020"/>
                <a:gd name="connsiteX76" fmla="*/ 1088708 w 1547812"/>
                <a:gd name="connsiteY76" fmla="*/ 4763 h 160020"/>
                <a:gd name="connsiteX77" fmla="*/ 1062038 w 1547812"/>
                <a:gd name="connsiteY77" fmla="*/ 953 h 160020"/>
                <a:gd name="connsiteX78" fmla="*/ 1030605 w 1547812"/>
                <a:gd name="connsiteY78" fmla="*/ 6668 h 160020"/>
                <a:gd name="connsiteX79" fmla="*/ 1007745 w 1547812"/>
                <a:gd name="connsiteY79" fmla="*/ 22860 h 160020"/>
                <a:gd name="connsiteX80" fmla="*/ 993458 w 1547812"/>
                <a:gd name="connsiteY80" fmla="*/ 47625 h 160020"/>
                <a:gd name="connsiteX81" fmla="*/ 988695 w 1547812"/>
                <a:gd name="connsiteY81" fmla="*/ 80010 h 160020"/>
                <a:gd name="connsiteX82" fmla="*/ 992505 w 1547812"/>
                <a:gd name="connsiteY82" fmla="*/ 112395 h 160020"/>
                <a:gd name="connsiteX83" fmla="*/ 1005840 w 1547812"/>
                <a:gd name="connsiteY83" fmla="*/ 137160 h 160020"/>
                <a:gd name="connsiteX84" fmla="*/ 1028700 w 1547812"/>
                <a:gd name="connsiteY84" fmla="*/ 153353 h 160020"/>
                <a:gd name="connsiteX85" fmla="*/ 1061085 w 1547812"/>
                <a:gd name="connsiteY85" fmla="*/ 159068 h 160020"/>
                <a:gd name="connsiteX86" fmla="*/ 1109663 w 1547812"/>
                <a:gd name="connsiteY86" fmla="*/ 142875 h 160020"/>
                <a:gd name="connsiteX87" fmla="*/ 1127760 w 1547812"/>
                <a:gd name="connsiteY87" fmla="*/ 100013 h 160020"/>
                <a:gd name="connsiteX88" fmla="*/ 1086803 w 1547812"/>
                <a:gd name="connsiteY88" fmla="*/ 100013 h 160020"/>
                <a:gd name="connsiteX89" fmla="*/ 921068 w 1547812"/>
                <a:gd name="connsiteY89" fmla="*/ 155258 h 160020"/>
                <a:gd name="connsiteX90" fmla="*/ 962025 w 1547812"/>
                <a:gd name="connsiteY90" fmla="*/ 155258 h 160020"/>
                <a:gd name="connsiteX91" fmla="*/ 962025 w 1547812"/>
                <a:gd name="connsiteY91" fmla="*/ 109538 h 160020"/>
                <a:gd name="connsiteX92" fmla="*/ 921068 w 1547812"/>
                <a:gd name="connsiteY92" fmla="*/ 109538 h 160020"/>
                <a:gd name="connsiteX93" fmla="*/ 921068 w 1547812"/>
                <a:gd name="connsiteY93" fmla="*/ 155258 h 160020"/>
                <a:gd name="connsiteX94" fmla="*/ 671513 w 1547812"/>
                <a:gd name="connsiteY94" fmla="*/ 155258 h 160020"/>
                <a:gd name="connsiteX95" fmla="*/ 711518 w 1547812"/>
                <a:gd name="connsiteY95" fmla="*/ 155258 h 160020"/>
                <a:gd name="connsiteX96" fmla="*/ 711518 w 1547812"/>
                <a:gd name="connsiteY96" fmla="*/ 65723 h 160020"/>
                <a:gd name="connsiteX97" fmla="*/ 714375 w 1547812"/>
                <a:gd name="connsiteY97" fmla="*/ 53340 h 160020"/>
                <a:gd name="connsiteX98" fmla="*/ 721043 w 1547812"/>
                <a:gd name="connsiteY98" fmla="*/ 43815 h 160020"/>
                <a:gd name="connsiteX99" fmla="*/ 730568 w 1547812"/>
                <a:gd name="connsiteY99" fmla="*/ 37147 h 160020"/>
                <a:gd name="connsiteX100" fmla="*/ 741998 w 1547812"/>
                <a:gd name="connsiteY100" fmla="*/ 35243 h 160020"/>
                <a:gd name="connsiteX101" fmla="*/ 749618 w 1547812"/>
                <a:gd name="connsiteY101" fmla="*/ 36195 h 160020"/>
                <a:gd name="connsiteX102" fmla="*/ 755333 w 1547812"/>
                <a:gd name="connsiteY102" fmla="*/ 40005 h 160020"/>
                <a:gd name="connsiteX103" fmla="*/ 759143 w 1547812"/>
                <a:gd name="connsiteY103" fmla="*/ 47625 h 160020"/>
                <a:gd name="connsiteX104" fmla="*/ 761048 w 1547812"/>
                <a:gd name="connsiteY104" fmla="*/ 60960 h 160020"/>
                <a:gd name="connsiteX105" fmla="*/ 761048 w 1547812"/>
                <a:gd name="connsiteY105" fmla="*/ 155258 h 160020"/>
                <a:gd name="connsiteX106" fmla="*/ 801053 w 1547812"/>
                <a:gd name="connsiteY106" fmla="*/ 155258 h 160020"/>
                <a:gd name="connsiteX107" fmla="*/ 801053 w 1547812"/>
                <a:gd name="connsiteY107" fmla="*/ 63818 h 160020"/>
                <a:gd name="connsiteX108" fmla="*/ 803910 w 1547812"/>
                <a:gd name="connsiteY108" fmla="*/ 53340 h 160020"/>
                <a:gd name="connsiteX109" fmla="*/ 810578 w 1547812"/>
                <a:gd name="connsiteY109" fmla="*/ 43815 h 160020"/>
                <a:gd name="connsiteX110" fmla="*/ 820103 w 1547812"/>
                <a:gd name="connsiteY110" fmla="*/ 37147 h 160020"/>
                <a:gd name="connsiteX111" fmla="*/ 831533 w 1547812"/>
                <a:gd name="connsiteY111" fmla="*/ 35243 h 160020"/>
                <a:gd name="connsiteX112" fmla="*/ 839153 w 1547812"/>
                <a:gd name="connsiteY112" fmla="*/ 36195 h 160020"/>
                <a:gd name="connsiteX113" fmla="*/ 844868 w 1547812"/>
                <a:gd name="connsiteY113" fmla="*/ 40005 h 160020"/>
                <a:gd name="connsiteX114" fmla="*/ 848678 w 1547812"/>
                <a:gd name="connsiteY114" fmla="*/ 47625 h 160020"/>
                <a:gd name="connsiteX115" fmla="*/ 849630 w 1547812"/>
                <a:gd name="connsiteY115" fmla="*/ 60960 h 160020"/>
                <a:gd name="connsiteX116" fmla="*/ 849630 w 1547812"/>
                <a:gd name="connsiteY116" fmla="*/ 155258 h 160020"/>
                <a:gd name="connsiteX117" fmla="*/ 889635 w 1547812"/>
                <a:gd name="connsiteY117" fmla="*/ 155258 h 160020"/>
                <a:gd name="connsiteX118" fmla="*/ 889635 w 1547812"/>
                <a:gd name="connsiteY118" fmla="*/ 55245 h 160020"/>
                <a:gd name="connsiteX119" fmla="*/ 878205 w 1547812"/>
                <a:gd name="connsiteY119" fmla="*/ 14288 h 160020"/>
                <a:gd name="connsiteX120" fmla="*/ 843915 w 1547812"/>
                <a:gd name="connsiteY120" fmla="*/ 1905 h 160020"/>
                <a:gd name="connsiteX121" fmla="*/ 819150 w 1547812"/>
                <a:gd name="connsiteY121" fmla="*/ 7620 h 160020"/>
                <a:gd name="connsiteX122" fmla="*/ 797243 w 1547812"/>
                <a:gd name="connsiteY122" fmla="*/ 27623 h 160020"/>
                <a:gd name="connsiteX123" fmla="*/ 782955 w 1547812"/>
                <a:gd name="connsiteY123" fmla="*/ 8573 h 160020"/>
                <a:gd name="connsiteX124" fmla="*/ 756285 w 1547812"/>
                <a:gd name="connsiteY124" fmla="*/ 1905 h 160020"/>
                <a:gd name="connsiteX125" fmla="*/ 732473 w 1547812"/>
                <a:gd name="connsiteY125" fmla="*/ 7620 h 160020"/>
                <a:gd name="connsiteX126" fmla="*/ 713423 w 1547812"/>
                <a:gd name="connsiteY126" fmla="*/ 25718 h 160020"/>
                <a:gd name="connsiteX127" fmla="*/ 713423 w 1547812"/>
                <a:gd name="connsiteY127" fmla="*/ 5715 h 160020"/>
                <a:gd name="connsiteX128" fmla="*/ 674370 w 1547812"/>
                <a:gd name="connsiteY128" fmla="*/ 5715 h 160020"/>
                <a:gd name="connsiteX129" fmla="*/ 674370 w 1547812"/>
                <a:gd name="connsiteY129" fmla="*/ 155258 h 160020"/>
                <a:gd name="connsiteX130" fmla="*/ 541973 w 1547812"/>
                <a:gd name="connsiteY130" fmla="*/ 116205 h 160020"/>
                <a:gd name="connsiteX131" fmla="*/ 533400 w 1547812"/>
                <a:gd name="connsiteY131" fmla="*/ 80963 h 160020"/>
                <a:gd name="connsiteX132" fmla="*/ 541973 w 1547812"/>
                <a:gd name="connsiteY132" fmla="*/ 45720 h 160020"/>
                <a:gd name="connsiteX133" fmla="*/ 567690 w 1547812"/>
                <a:gd name="connsiteY133" fmla="*/ 33338 h 160020"/>
                <a:gd name="connsiteX134" fmla="*/ 593408 w 1547812"/>
                <a:gd name="connsiteY134" fmla="*/ 45720 h 160020"/>
                <a:gd name="connsiteX135" fmla="*/ 601980 w 1547812"/>
                <a:gd name="connsiteY135" fmla="*/ 80963 h 160020"/>
                <a:gd name="connsiteX136" fmla="*/ 593408 w 1547812"/>
                <a:gd name="connsiteY136" fmla="*/ 116205 h 160020"/>
                <a:gd name="connsiteX137" fmla="*/ 567690 w 1547812"/>
                <a:gd name="connsiteY137" fmla="*/ 128588 h 160020"/>
                <a:gd name="connsiteX138" fmla="*/ 541973 w 1547812"/>
                <a:gd name="connsiteY138" fmla="*/ 116205 h 160020"/>
                <a:gd name="connsiteX139" fmla="*/ 598170 w 1547812"/>
                <a:gd name="connsiteY139" fmla="*/ 154305 h 160020"/>
                <a:gd name="connsiteX140" fmla="*/ 621983 w 1547812"/>
                <a:gd name="connsiteY140" fmla="*/ 138113 h 160020"/>
                <a:gd name="connsiteX141" fmla="*/ 637223 w 1547812"/>
                <a:gd name="connsiteY141" fmla="*/ 113348 h 160020"/>
                <a:gd name="connsiteX142" fmla="*/ 642938 w 1547812"/>
                <a:gd name="connsiteY142" fmla="*/ 80010 h 160020"/>
                <a:gd name="connsiteX143" fmla="*/ 638175 w 1547812"/>
                <a:gd name="connsiteY143" fmla="*/ 46672 h 160020"/>
                <a:gd name="connsiteX144" fmla="*/ 622935 w 1547812"/>
                <a:gd name="connsiteY144" fmla="*/ 21908 h 160020"/>
                <a:gd name="connsiteX145" fmla="*/ 599123 w 1547812"/>
                <a:gd name="connsiteY145" fmla="*/ 6668 h 160020"/>
                <a:gd name="connsiteX146" fmla="*/ 567690 w 1547812"/>
                <a:gd name="connsiteY146" fmla="*/ 953 h 160020"/>
                <a:gd name="connsiteX147" fmla="*/ 536258 w 1547812"/>
                <a:gd name="connsiteY147" fmla="*/ 6668 h 160020"/>
                <a:gd name="connsiteX148" fmla="*/ 512445 w 1547812"/>
                <a:gd name="connsiteY148" fmla="*/ 21908 h 160020"/>
                <a:gd name="connsiteX149" fmla="*/ 497205 w 1547812"/>
                <a:gd name="connsiteY149" fmla="*/ 46672 h 160020"/>
                <a:gd name="connsiteX150" fmla="*/ 491490 w 1547812"/>
                <a:gd name="connsiteY150" fmla="*/ 80010 h 160020"/>
                <a:gd name="connsiteX151" fmla="*/ 511492 w 1547812"/>
                <a:gd name="connsiteY151" fmla="*/ 139065 h 160020"/>
                <a:gd name="connsiteX152" fmla="*/ 566738 w 1547812"/>
                <a:gd name="connsiteY152" fmla="*/ 160020 h 160020"/>
                <a:gd name="connsiteX153" fmla="*/ 598170 w 1547812"/>
                <a:gd name="connsiteY153" fmla="*/ 154305 h 160020"/>
                <a:gd name="connsiteX154" fmla="*/ 429578 w 1547812"/>
                <a:gd name="connsiteY154" fmla="*/ 100965 h 160020"/>
                <a:gd name="connsiteX155" fmla="*/ 421958 w 1547812"/>
                <a:gd name="connsiteY155" fmla="*/ 120968 h 160020"/>
                <a:gd name="connsiteX156" fmla="*/ 403860 w 1547812"/>
                <a:gd name="connsiteY156" fmla="*/ 127635 h 160020"/>
                <a:gd name="connsiteX157" fmla="*/ 388620 w 1547812"/>
                <a:gd name="connsiteY157" fmla="*/ 123825 h 160020"/>
                <a:gd name="connsiteX158" fmla="*/ 379095 w 1547812"/>
                <a:gd name="connsiteY158" fmla="*/ 113348 h 160020"/>
                <a:gd name="connsiteX159" fmla="*/ 374333 w 1547812"/>
                <a:gd name="connsiteY159" fmla="*/ 98108 h 160020"/>
                <a:gd name="connsiteX160" fmla="*/ 372428 w 1547812"/>
                <a:gd name="connsiteY160" fmla="*/ 80010 h 160020"/>
                <a:gd name="connsiteX161" fmla="*/ 374333 w 1547812"/>
                <a:gd name="connsiteY161" fmla="*/ 62865 h 160020"/>
                <a:gd name="connsiteX162" fmla="*/ 379095 w 1547812"/>
                <a:gd name="connsiteY162" fmla="*/ 47625 h 160020"/>
                <a:gd name="connsiteX163" fmla="*/ 388620 w 1547812"/>
                <a:gd name="connsiteY163" fmla="*/ 37147 h 160020"/>
                <a:gd name="connsiteX164" fmla="*/ 403860 w 1547812"/>
                <a:gd name="connsiteY164" fmla="*/ 33338 h 160020"/>
                <a:gd name="connsiteX165" fmla="*/ 421958 w 1547812"/>
                <a:gd name="connsiteY165" fmla="*/ 40005 h 160020"/>
                <a:gd name="connsiteX166" fmla="*/ 428625 w 1547812"/>
                <a:gd name="connsiteY166" fmla="*/ 58103 h 160020"/>
                <a:gd name="connsiteX167" fmla="*/ 468630 w 1547812"/>
                <a:gd name="connsiteY167" fmla="*/ 52388 h 160020"/>
                <a:gd name="connsiteX168" fmla="*/ 462915 w 1547812"/>
                <a:gd name="connsiteY168" fmla="*/ 31433 h 160020"/>
                <a:gd name="connsiteX169" fmla="*/ 450533 w 1547812"/>
                <a:gd name="connsiteY169" fmla="*/ 15240 h 160020"/>
                <a:gd name="connsiteX170" fmla="*/ 431483 w 1547812"/>
                <a:gd name="connsiteY170" fmla="*/ 4763 h 160020"/>
                <a:gd name="connsiteX171" fmla="*/ 404813 w 1547812"/>
                <a:gd name="connsiteY171" fmla="*/ 953 h 160020"/>
                <a:gd name="connsiteX172" fmla="*/ 373380 w 1547812"/>
                <a:gd name="connsiteY172" fmla="*/ 6668 h 160020"/>
                <a:gd name="connsiteX173" fmla="*/ 350520 w 1547812"/>
                <a:gd name="connsiteY173" fmla="*/ 22860 h 160020"/>
                <a:gd name="connsiteX174" fmla="*/ 336233 w 1547812"/>
                <a:gd name="connsiteY174" fmla="*/ 47625 h 160020"/>
                <a:gd name="connsiteX175" fmla="*/ 331470 w 1547812"/>
                <a:gd name="connsiteY175" fmla="*/ 80010 h 160020"/>
                <a:gd name="connsiteX176" fmla="*/ 336233 w 1547812"/>
                <a:gd name="connsiteY176" fmla="*/ 112395 h 160020"/>
                <a:gd name="connsiteX177" fmla="*/ 349567 w 1547812"/>
                <a:gd name="connsiteY177" fmla="*/ 137160 h 160020"/>
                <a:gd name="connsiteX178" fmla="*/ 372428 w 1547812"/>
                <a:gd name="connsiteY178" fmla="*/ 153353 h 160020"/>
                <a:gd name="connsiteX179" fmla="*/ 404813 w 1547812"/>
                <a:gd name="connsiteY179" fmla="*/ 159068 h 160020"/>
                <a:gd name="connsiteX180" fmla="*/ 453390 w 1547812"/>
                <a:gd name="connsiteY180" fmla="*/ 142875 h 160020"/>
                <a:gd name="connsiteX181" fmla="*/ 471488 w 1547812"/>
                <a:gd name="connsiteY181" fmla="*/ 100013 h 160020"/>
                <a:gd name="connsiteX182" fmla="*/ 429578 w 1547812"/>
                <a:gd name="connsiteY182" fmla="*/ 100013 h 160020"/>
                <a:gd name="connsiteX183" fmla="*/ 203835 w 1547812"/>
                <a:gd name="connsiteY183" fmla="*/ 63818 h 160020"/>
                <a:gd name="connsiteX184" fmla="*/ 206692 w 1547812"/>
                <a:gd name="connsiteY184" fmla="*/ 51435 h 160020"/>
                <a:gd name="connsiteX185" fmla="*/ 213360 w 1547812"/>
                <a:gd name="connsiteY185" fmla="*/ 40958 h 160020"/>
                <a:gd name="connsiteX186" fmla="*/ 223838 w 1547812"/>
                <a:gd name="connsiteY186" fmla="*/ 34290 h 160020"/>
                <a:gd name="connsiteX187" fmla="*/ 238125 w 1547812"/>
                <a:gd name="connsiteY187" fmla="*/ 31433 h 160020"/>
                <a:gd name="connsiteX188" fmla="*/ 261938 w 1547812"/>
                <a:gd name="connsiteY188" fmla="*/ 40005 h 160020"/>
                <a:gd name="connsiteX189" fmla="*/ 269558 w 1547812"/>
                <a:gd name="connsiteY189" fmla="*/ 63818 h 160020"/>
                <a:gd name="connsiteX190" fmla="*/ 203835 w 1547812"/>
                <a:gd name="connsiteY190" fmla="*/ 63818 h 160020"/>
                <a:gd name="connsiteX191" fmla="*/ 266700 w 1547812"/>
                <a:gd name="connsiteY191" fmla="*/ 108585 h 160020"/>
                <a:gd name="connsiteX192" fmla="*/ 239077 w 1547812"/>
                <a:gd name="connsiteY192" fmla="*/ 128588 h 160020"/>
                <a:gd name="connsiteX193" fmla="*/ 213360 w 1547812"/>
                <a:gd name="connsiteY193" fmla="*/ 118110 h 160020"/>
                <a:gd name="connsiteX194" fmla="*/ 203835 w 1547812"/>
                <a:gd name="connsiteY194" fmla="*/ 89535 h 160020"/>
                <a:gd name="connsiteX195" fmla="*/ 307658 w 1547812"/>
                <a:gd name="connsiteY195" fmla="*/ 89535 h 160020"/>
                <a:gd name="connsiteX196" fmla="*/ 307658 w 1547812"/>
                <a:gd name="connsiteY196" fmla="*/ 73343 h 160020"/>
                <a:gd name="connsiteX197" fmla="*/ 290513 w 1547812"/>
                <a:gd name="connsiteY197" fmla="*/ 20003 h 160020"/>
                <a:gd name="connsiteX198" fmla="*/ 239077 w 1547812"/>
                <a:gd name="connsiteY198" fmla="*/ 0 h 160020"/>
                <a:gd name="connsiteX199" fmla="*/ 208598 w 1547812"/>
                <a:gd name="connsiteY199" fmla="*/ 5715 h 160020"/>
                <a:gd name="connsiteX200" fmla="*/ 184785 w 1547812"/>
                <a:gd name="connsiteY200" fmla="*/ 20955 h 160020"/>
                <a:gd name="connsiteX201" fmla="*/ 169545 w 1547812"/>
                <a:gd name="connsiteY201" fmla="*/ 45720 h 160020"/>
                <a:gd name="connsiteX202" fmla="*/ 163830 w 1547812"/>
                <a:gd name="connsiteY202" fmla="*/ 79058 h 160020"/>
                <a:gd name="connsiteX203" fmla="*/ 182880 w 1547812"/>
                <a:gd name="connsiteY203" fmla="*/ 137160 h 160020"/>
                <a:gd name="connsiteX204" fmla="*/ 239077 w 1547812"/>
                <a:gd name="connsiteY204" fmla="*/ 158115 h 160020"/>
                <a:gd name="connsiteX205" fmla="*/ 285750 w 1547812"/>
                <a:gd name="connsiteY205" fmla="*/ 144780 h 160020"/>
                <a:gd name="connsiteX206" fmla="*/ 305753 w 1547812"/>
                <a:gd name="connsiteY206" fmla="*/ 106680 h 160020"/>
                <a:gd name="connsiteX207" fmla="*/ 266700 w 1547812"/>
                <a:gd name="connsiteY207" fmla="*/ 106680 h 160020"/>
                <a:gd name="connsiteX208" fmla="*/ 97155 w 1547812"/>
                <a:gd name="connsiteY208" fmla="*/ 96203 h 160020"/>
                <a:gd name="connsiteX209" fmla="*/ 93345 w 1547812"/>
                <a:gd name="connsiteY209" fmla="*/ 111443 h 160020"/>
                <a:gd name="connsiteX210" fmla="*/ 84773 w 1547812"/>
                <a:gd name="connsiteY210" fmla="*/ 121920 h 160020"/>
                <a:gd name="connsiteX211" fmla="*/ 60007 w 1547812"/>
                <a:gd name="connsiteY211" fmla="*/ 129540 h 160020"/>
                <a:gd name="connsiteX212" fmla="*/ 45720 w 1547812"/>
                <a:gd name="connsiteY212" fmla="*/ 124778 h 160020"/>
                <a:gd name="connsiteX213" fmla="*/ 40957 w 1547812"/>
                <a:gd name="connsiteY213" fmla="*/ 113348 h 160020"/>
                <a:gd name="connsiteX214" fmla="*/ 42863 w 1547812"/>
                <a:gd name="connsiteY214" fmla="*/ 104775 h 160020"/>
                <a:gd name="connsiteX215" fmla="*/ 48577 w 1547812"/>
                <a:gd name="connsiteY215" fmla="*/ 98108 h 160020"/>
                <a:gd name="connsiteX216" fmla="*/ 60007 w 1547812"/>
                <a:gd name="connsiteY216" fmla="*/ 93345 h 160020"/>
                <a:gd name="connsiteX217" fmla="*/ 80010 w 1547812"/>
                <a:gd name="connsiteY217" fmla="*/ 90488 h 160020"/>
                <a:gd name="connsiteX218" fmla="*/ 98107 w 1547812"/>
                <a:gd name="connsiteY218" fmla="*/ 89535 h 160020"/>
                <a:gd name="connsiteX219" fmla="*/ 98107 w 1547812"/>
                <a:gd name="connsiteY219" fmla="*/ 96203 h 160020"/>
                <a:gd name="connsiteX220" fmla="*/ 98107 w 1547812"/>
                <a:gd name="connsiteY220" fmla="*/ 155258 h 160020"/>
                <a:gd name="connsiteX221" fmla="*/ 136208 w 1547812"/>
                <a:gd name="connsiteY221" fmla="*/ 155258 h 160020"/>
                <a:gd name="connsiteX222" fmla="*/ 136208 w 1547812"/>
                <a:gd name="connsiteY222" fmla="*/ 60960 h 160020"/>
                <a:gd name="connsiteX223" fmla="*/ 133350 w 1547812"/>
                <a:gd name="connsiteY223" fmla="*/ 36195 h 160020"/>
                <a:gd name="connsiteX224" fmla="*/ 122873 w 1547812"/>
                <a:gd name="connsiteY224" fmla="*/ 17145 h 160020"/>
                <a:gd name="connsiteX225" fmla="*/ 103823 w 1547812"/>
                <a:gd name="connsiteY225" fmla="*/ 5715 h 160020"/>
                <a:gd name="connsiteX226" fmla="*/ 74295 w 1547812"/>
                <a:gd name="connsiteY226" fmla="*/ 1905 h 160020"/>
                <a:gd name="connsiteX227" fmla="*/ 29527 w 1547812"/>
                <a:gd name="connsiteY227" fmla="*/ 12383 h 160020"/>
                <a:gd name="connsiteX228" fmla="*/ 8573 w 1547812"/>
                <a:gd name="connsiteY228" fmla="*/ 46672 h 160020"/>
                <a:gd name="connsiteX229" fmla="*/ 44768 w 1547812"/>
                <a:gd name="connsiteY229" fmla="*/ 50483 h 160020"/>
                <a:gd name="connsiteX230" fmla="*/ 71438 w 1547812"/>
                <a:gd name="connsiteY230" fmla="*/ 32385 h 160020"/>
                <a:gd name="connsiteX231" fmla="*/ 89535 w 1547812"/>
                <a:gd name="connsiteY231" fmla="*/ 37147 h 160020"/>
                <a:gd name="connsiteX232" fmla="*/ 97155 w 1547812"/>
                <a:gd name="connsiteY232" fmla="*/ 56197 h 160020"/>
                <a:gd name="connsiteX233" fmla="*/ 97155 w 1547812"/>
                <a:gd name="connsiteY233" fmla="*/ 62865 h 160020"/>
                <a:gd name="connsiteX234" fmla="*/ 78105 w 1547812"/>
                <a:gd name="connsiteY234" fmla="*/ 63818 h 160020"/>
                <a:gd name="connsiteX235" fmla="*/ 49530 w 1547812"/>
                <a:gd name="connsiteY235" fmla="*/ 66675 h 160020"/>
                <a:gd name="connsiteX236" fmla="*/ 24765 w 1547812"/>
                <a:gd name="connsiteY236" fmla="*/ 74295 h 160020"/>
                <a:gd name="connsiteX237" fmla="*/ 6668 w 1547812"/>
                <a:gd name="connsiteY237" fmla="*/ 89535 h 160020"/>
                <a:gd name="connsiteX238" fmla="*/ 0 w 1547812"/>
                <a:gd name="connsiteY238" fmla="*/ 114300 h 160020"/>
                <a:gd name="connsiteX239" fmla="*/ 3810 w 1547812"/>
                <a:gd name="connsiteY239" fmla="*/ 134303 h 160020"/>
                <a:gd name="connsiteX240" fmla="*/ 14288 w 1547812"/>
                <a:gd name="connsiteY240" fmla="*/ 148590 h 160020"/>
                <a:gd name="connsiteX241" fmla="*/ 29527 w 1547812"/>
                <a:gd name="connsiteY241" fmla="*/ 156210 h 160020"/>
                <a:gd name="connsiteX242" fmla="*/ 48577 w 1547812"/>
                <a:gd name="connsiteY242" fmla="*/ 159068 h 160020"/>
                <a:gd name="connsiteX243" fmla="*/ 77152 w 1547812"/>
                <a:gd name="connsiteY243" fmla="*/ 152400 h 160020"/>
                <a:gd name="connsiteX244" fmla="*/ 97155 w 1547812"/>
                <a:gd name="connsiteY244" fmla="*/ 136208 h 160020"/>
                <a:gd name="connsiteX245" fmla="*/ 97155 w 1547812"/>
                <a:gd name="connsiteY245" fmla="*/ 155258 h 160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</a:cxnLst>
              <a:rect l="l" t="t" r="r" b="b"/>
              <a:pathLst>
                <a:path w="1547812" h="160020">
                  <a:moveTo>
                    <a:pt x="1329690" y="155258"/>
                  </a:moveTo>
                  <a:lnTo>
                    <a:pt x="1369695" y="155258"/>
                  </a:lnTo>
                  <a:lnTo>
                    <a:pt x="1369695" y="65723"/>
                  </a:lnTo>
                  <a:cubicBezTo>
                    <a:pt x="1369695" y="60960"/>
                    <a:pt x="1370648" y="57150"/>
                    <a:pt x="1372553" y="53340"/>
                  </a:cubicBezTo>
                  <a:cubicBezTo>
                    <a:pt x="1374458" y="49530"/>
                    <a:pt x="1376363" y="46672"/>
                    <a:pt x="1379220" y="43815"/>
                  </a:cubicBezTo>
                  <a:cubicBezTo>
                    <a:pt x="1382078" y="40958"/>
                    <a:pt x="1385888" y="38100"/>
                    <a:pt x="1388745" y="37147"/>
                  </a:cubicBezTo>
                  <a:cubicBezTo>
                    <a:pt x="1392555" y="36195"/>
                    <a:pt x="1395413" y="35243"/>
                    <a:pt x="1400175" y="35243"/>
                  </a:cubicBezTo>
                  <a:cubicBezTo>
                    <a:pt x="1403033" y="35243"/>
                    <a:pt x="1404938" y="35243"/>
                    <a:pt x="1407795" y="36195"/>
                  </a:cubicBezTo>
                  <a:cubicBezTo>
                    <a:pt x="1409700" y="37147"/>
                    <a:pt x="1411605" y="38100"/>
                    <a:pt x="1413510" y="40005"/>
                  </a:cubicBezTo>
                  <a:cubicBezTo>
                    <a:pt x="1415415" y="41910"/>
                    <a:pt x="1416368" y="44768"/>
                    <a:pt x="1417320" y="47625"/>
                  </a:cubicBezTo>
                  <a:cubicBezTo>
                    <a:pt x="1418273" y="51435"/>
                    <a:pt x="1419225" y="55245"/>
                    <a:pt x="1419225" y="60960"/>
                  </a:cubicBezTo>
                  <a:lnTo>
                    <a:pt x="1419225" y="155258"/>
                  </a:lnTo>
                  <a:lnTo>
                    <a:pt x="1459230" y="155258"/>
                  </a:lnTo>
                  <a:lnTo>
                    <a:pt x="1459230" y="63818"/>
                  </a:lnTo>
                  <a:cubicBezTo>
                    <a:pt x="1459230" y="60008"/>
                    <a:pt x="1460183" y="56197"/>
                    <a:pt x="1462088" y="53340"/>
                  </a:cubicBezTo>
                  <a:cubicBezTo>
                    <a:pt x="1463993" y="49530"/>
                    <a:pt x="1465898" y="46672"/>
                    <a:pt x="1468755" y="43815"/>
                  </a:cubicBezTo>
                  <a:cubicBezTo>
                    <a:pt x="1471613" y="40958"/>
                    <a:pt x="1475423" y="38100"/>
                    <a:pt x="1478280" y="37147"/>
                  </a:cubicBezTo>
                  <a:cubicBezTo>
                    <a:pt x="1481138" y="36195"/>
                    <a:pt x="1484948" y="35243"/>
                    <a:pt x="1489710" y="35243"/>
                  </a:cubicBezTo>
                  <a:cubicBezTo>
                    <a:pt x="1492568" y="35243"/>
                    <a:pt x="1494473" y="35243"/>
                    <a:pt x="1497330" y="36195"/>
                  </a:cubicBezTo>
                  <a:cubicBezTo>
                    <a:pt x="1499235" y="37147"/>
                    <a:pt x="1501140" y="38100"/>
                    <a:pt x="1503045" y="40005"/>
                  </a:cubicBezTo>
                  <a:cubicBezTo>
                    <a:pt x="1504950" y="41910"/>
                    <a:pt x="1505903" y="44768"/>
                    <a:pt x="1506855" y="47625"/>
                  </a:cubicBezTo>
                  <a:cubicBezTo>
                    <a:pt x="1507808" y="51435"/>
                    <a:pt x="1507808" y="55245"/>
                    <a:pt x="1507808" y="60960"/>
                  </a:cubicBezTo>
                  <a:lnTo>
                    <a:pt x="1507808" y="155258"/>
                  </a:lnTo>
                  <a:lnTo>
                    <a:pt x="1547813" y="155258"/>
                  </a:lnTo>
                  <a:lnTo>
                    <a:pt x="1547813" y="55245"/>
                  </a:lnTo>
                  <a:cubicBezTo>
                    <a:pt x="1547813" y="36195"/>
                    <a:pt x="1544003" y="22860"/>
                    <a:pt x="1536383" y="14288"/>
                  </a:cubicBezTo>
                  <a:cubicBezTo>
                    <a:pt x="1528763" y="5715"/>
                    <a:pt x="1517333" y="1905"/>
                    <a:pt x="1502093" y="1905"/>
                  </a:cubicBezTo>
                  <a:cubicBezTo>
                    <a:pt x="1492568" y="1905"/>
                    <a:pt x="1484948" y="3810"/>
                    <a:pt x="1477328" y="7620"/>
                  </a:cubicBezTo>
                  <a:cubicBezTo>
                    <a:pt x="1469708" y="11430"/>
                    <a:pt x="1462088" y="18098"/>
                    <a:pt x="1455420" y="27623"/>
                  </a:cubicBezTo>
                  <a:cubicBezTo>
                    <a:pt x="1452563" y="19050"/>
                    <a:pt x="1447800" y="12383"/>
                    <a:pt x="1441133" y="8573"/>
                  </a:cubicBezTo>
                  <a:cubicBezTo>
                    <a:pt x="1434465" y="4763"/>
                    <a:pt x="1425893" y="1905"/>
                    <a:pt x="1414463" y="1905"/>
                  </a:cubicBezTo>
                  <a:cubicBezTo>
                    <a:pt x="1405890" y="1905"/>
                    <a:pt x="1398270" y="3810"/>
                    <a:pt x="1390650" y="7620"/>
                  </a:cubicBezTo>
                  <a:cubicBezTo>
                    <a:pt x="1383030" y="11430"/>
                    <a:pt x="1376363" y="18098"/>
                    <a:pt x="1371600" y="25718"/>
                  </a:cubicBezTo>
                  <a:lnTo>
                    <a:pt x="1371600" y="5715"/>
                  </a:lnTo>
                  <a:lnTo>
                    <a:pt x="1332548" y="5715"/>
                  </a:lnTo>
                  <a:lnTo>
                    <a:pt x="1332548" y="155258"/>
                  </a:lnTo>
                  <a:close/>
                  <a:moveTo>
                    <a:pt x="1199198" y="116205"/>
                  </a:moveTo>
                  <a:cubicBezTo>
                    <a:pt x="1193483" y="108585"/>
                    <a:pt x="1190625" y="96203"/>
                    <a:pt x="1190625" y="80963"/>
                  </a:cubicBezTo>
                  <a:cubicBezTo>
                    <a:pt x="1190625" y="65723"/>
                    <a:pt x="1193483" y="54293"/>
                    <a:pt x="1199198" y="45720"/>
                  </a:cubicBezTo>
                  <a:cubicBezTo>
                    <a:pt x="1204913" y="37147"/>
                    <a:pt x="1213485" y="33338"/>
                    <a:pt x="1224915" y="33338"/>
                  </a:cubicBezTo>
                  <a:cubicBezTo>
                    <a:pt x="1236345" y="33338"/>
                    <a:pt x="1244918" y="37147"/>
                    <a:pt x="1250633" y="45720"/>
                  </a:cubicBezTo>
                  <a:cubicBezTo>
                    <a:pt x="1256348" y="54293"/>
                    <a:pt x="1259205" y="65723"/>
                    <a:pt x="1259205" y="80963"/>
                  </a:cubicBezTo>
                  <a:cubicBezTo>
                    <a:pt x="1259205" y="96203"/>
                    <a:pt x="1256348" y="107633"/>
                    <a:pt x="1250633" y="116205"/>
                  </a:cubicBezTo>
                  <a:cubicBezTo>
                    <a:pt x="1244918" y="124778"/>
                    <a:pt x="1236345" y="128588"/>
                    <a:pt x="1224915" y="128588"/>
                  </a:cubicBezTo>
                  <a:cubicBezTo>
                    <a:pt x="1213485" y="127635"/>
                    <a:pt x="1204913" y="123825"/>
                    <a:pt x="1199198" y="116205"/>
                  </a:cubicBezTo>
                  <a:moveTo>
                    <a:pt x="1256348" y="154305"/>
                  </a:moveTo>
                  <a:cubicBezTo>
                    <a:pt x="1265873" y="150495"/>
                    <a:pt x="1273493" y="145733"/>
                    <a:pt x="1280160" y="138113"/>
                  </a:cubicBezTo>
                  <a:cubicBezTo>
                    <a:pt x="1286828" y="131445"/>
                    <a:pt x="1291590" y="122873"/>
                    <a:pt x="1295400" y="113348"/>
                  </a:cubicBezTo>
                  <a:cubicBezTo>
                    <a:pt x="1299210" y="103823"/>
                    <a:pt x="1301115" y="92393"/>
                    <a:pt x="1301115" y="80010"/>
                  </a:cubicBezTo>
                  <a:cubicBezTo>
                    <a:pt x="1301115" y="67628"/>
                    <a:pt x="1299210" y="57150"/>
                    <a:pt x="1296353" y="46672"/>
                  </a:cubicBezTo>
                  <a:cubicBezTo>
                    <a:pt x="1293495" y="36195"/>
                    <a:pt x="1287780" y="28575"/>
                    <a:pt x="1281113" y="21908"/>
                  </a:cubicBezTo>
                  <a:cubicBezTo>
                    <a:pt x="1274445" y="15240"/>
                    <a:pt x="1266825" y="9525"/>
                    <a:pt x="1257300" y="6668"/>
                  </a:cubicBezTo>
                  <a:cubicBezTo>
                    <a:pt x="1247775" y="2858"/>
                    <a:pt x="1237298" y="953"/>
                    <a:pt x="1225868" y="953"/>
                  </a:cubicBezTo>
                  <a:cubicBezTo>
                    <a:pt x="1214438" y="953"/>
                    <a:pt x="1203960" y="2858"/>
                    <a:pt x="1194435" y="6668"/>
                  </a:cubicBezTo>
                  <a:cubicBezTo>
                    <a:pt x="1184910" y="10478"/>
                    <a:pt x="1177290" y="15240"/>
                    <a:pt x="1170623" y="21908"/>
                  </a:cubicBezTo>
                  <a:cubicBezTo>
                    <a:pt x="1163955" y="28575"/>
                    <a:pt x="1159193" y="37147"/>
                    <a:pt x="1155383" y="46672"/>
                  </a:cubicBezTo>
                  <a:cubicBezTo>
                    <a:pt x="1151573" y="56197"/>
                    <a:pt x="1149668" y="67628"/>
                    <a:pt x="1149668" y="80010"/>
                  </a:cubicBezTo>
                  <a:cubicBezTo>
                    <a:pt x="1149668" y="105728"/>
                    <a:pt x="1156335" y="124778"/>
                    <a:pt x="1169670" y="139065"/>
                  </a:cubicBezTo>
                  <a:cubicBezTo>
                    <a:pt x="1183005" y="152400"/>
                    <a:pt x="1201103" y="160020"/>
                    <a:pt x="1225868" y="160020"/>
                  </a:cubicBezTo>
                  <a:cubicBezTo>
                    <a:pt x="1236345" y="160020"/>
                    <a:pt x="1246823" y="158115"/>
                    <a:pt x="1256348" y="154305"/>
                  </a:cubicBezTo>
                  <a:moveTo>
                    <a:pt x="1086803" y="100965"/>
                  </a:moveTo>
                  <a:cubicBezTo>
                    <a:pt x="1085850" y="109538"/>
                    <a:pt x="1083945" y="116205"/>
                    <a:pt x="1079183" y="120968"/>
                  </a:cubicBezTo>
                  <a:cubicBezTo>
                    <a:pt x="1074420" y="125730"/>
                    <a:pt x="1068705" y="127635"/>
                    <a:pt x="1061085" y="127635"/>
                  </a:cubicBezTo>
                  <a:cubicBezTo>
                    <a:pt x="1055370" y="127635"/>
                    <a:pt x="1049655" y="126683"/>
                    <a:pt x="1045845" y="123825"/>
                  </a:cubicBezTo>
                  <a:cubicBezTo>
                    <a:pt x="1042035" y="120968"/>
                    <a:pt x="1038225" y="118110"/>
                    <a:pt x="1036320" y="113348"/>
                  </a:cubicBezTo>
                  <a:cubicBezTo>
                    <a:pt x="1034415" y="108585"/>
                    <a:pt x="1032510" y="103823"/>
                    <a:pt x="1031558" y="98108"/>
                  </a:cubicBezTo>
                  <a:cubicBezTo>
                    <a:pt x="1030605" y="92393"/>
                    <a:pt x="1029653" y="86678"/>
                    <a:pt x="1029653" y="80010"/>
                  </a:cubicBezTo>
                  <a:cubicBezTo>
                    <a:pt x="1029653" y="74295"/>
                    <a:pt x="1030605" y="67628"/>
                    <a:pt x="1031558" y="62865"/>
                  </a:cubicBezTo>
                  <a:cubicBezTo>
                    <a:pt x="1032510" y="57150"/>
                    <a:pt x="1034415" y="52388"/>
                    <a:pt x="1036320" y="47625"/>
                  </a:cubicBezTo>
                  <a:cubicBezTo>
                    <a:pt x="1038225" y="42863"/>
                    <a:pt x="1042035" y="40005"/>
                    <a:pt x="1045845" y="37147"/>
                  </a:cubicBezTo>
                  <a:cubicBezTo>
                    <a:pt x="1049655" y="34290"/>
                    <a:pt x="1054418" y="33338"/>
                    <a:pt x="1061085" y="33338"/>
                  </a:cubicBezTo>
                  <a:cubicBezTo>
                    <a:pt x="1069658" y="33338"/>
                    <a:pt x="1075373" y="35243"/>
                    <a:pt x="1079183" y="40005"/>
                  </a:cubicBezTo>
                  <a:cubicBezTo>
                    <a:pt x="1082993" y="44768"/>
                    <a:pt x="1084898" y="50483"/>
                    <a:pt x="1085850" y="58103"/>
                  </a:cubicBezTo>
                  <a:lnTo>
                    <a:pt x="1125855" y="52388"/>
                  </a:lnTo>
                  <a:cubicBezTo>
                    <a:pt x="1124903" y="44768"/>
                    <a:pt x="1122998" y="38100"/>
                    <a:pt x="1120140" y="31433"/>
                  </a:cubicBezTo>
                  <a:cubicBezTo>
                    <a:pt x="1117283" y="24765"/>
                    <a:pt x="1113473" y="20003"/>
                    <a:pt x="1107758" y="15240"/>
                  </a:cubicBezTo>
                  <a:cubicBezTo>
                    <a:pt x="1102995" y="10478"/>
                    <a:pt x="1096328" y="6668"/>
                    <a:pt x="1088708" y="4763"/>
                  </a:cubicBezTo>
                  <a:cubicBezTo>
                    <a:pt x="1081088" y="1905"/>
                    <a:pt x="1072515" y="953"/>
                    <a:pt x="1062038" y="953"/>
                  </a:cubicBezTo>
                  <a:cubicBezTo>
                    <a:pt x="1050608" y="953"/>
                    <a:pt x="1040130" y="2858"/>
                    <a:pt x="1030605" y="6668"/>
                  </a:cubicBezTo>
                  <a:cubicBezTo>
                    <a:pt x="1021080" y="10478"/>
                    <a:pt x="1013460" y="16193"/>
                    <a:pt x="1007745" y="22860"/>
                  </a:cubicBezTo>
                  <a:cubicBezTo>
                    <a:pt x="1001078" y="29528"/>
                    <a:pt x="996315" y="38100"/>
                    <a:pt x="993458" y="47625"/>
                  </a:cubicBezTo>
                  <a:cubicBezTo>
                    <a:pt x="990600" y="57150"/>
                    <a:pt x="988695" y="68580"/>
                    <a:pt x="988695" y="80010"/>
                  </a:cubicBezTo>
                  <a:cubicBezTo>
                    <a:pt x="988695" y="91440"/>
                    <a:pt x="989647" y="102870"/>
                    <a:pt x="992505" y="112395"/>
                  </a:cubicBezTo>
                  <a:cubicBezTo>
                    <a:pt x="995363" y="121920"/>
                    <a:pt x="1000125" y="130493"/>
                    <a:pt x="1005840" y="137160"/>
                  </a:cubicBezTo>
                  <a:cubicBezTo>
                    <a:pt x="1011555" y="143828"/>
                    <a:pt x="1019175" y="149543"/>
                    <a:pt x="1028700" y="153353"/>
                  </a:cubicBezTo>
                  <a:cubicBezTo>
                    <a:pt x="1038225" y="157163"/>
                    <a:pt x="1048703" y="159068"/>
                    <a:pt x="1061085" y="159068"/>
                  </a:cubicBezTo>
                  <a:cubicBezTo>
                    <a:pt x="1082993" y="159068"/>
                    <a:pt x="1099185" y="153353"/>
                    <a:pt x="1109663" y="142875"/>
                  </a:cubicBezTo>
                  <a:cubicBezTo>
                    <a:pt x="1120140" y="132398"/>
                    <a:pt x="1126808" y="118110"/>
                    <a:pt x="1127760" y="100013"/>
                  </a:cubicBezTo>
                  <a:lnTo>
                    <a:pt x="1086803" y="100013"/>
                  </a:lnTo>
                  <a:close/>
                  <a:moveTo>
                    <a:pt x="921068" y="155258"/>
                  </a:moveTo>
                  <a:lnTo>
                    <a:pt x="962025" y="155258"/>
                  </a:lnTo>
                  <a:lnTo>
                    <a:pt x="962025" y="109538"/>
                  </a:lnTo>
                  <a:lnTo>
                    <a:pt x="921068" y="109538"/>
                  </a:lnTo>
                  <a:lnTo>
                    <a:pt x="921068" y="155258"/>
                  </a:lnTo>
                  <a:close/>
                  <a:moveTo>
                    <a:pt x="671513" y="155258"/>
                  </a:moveTo>
                  <a:lnTo>
                    <a:pt x="711518" y="155258"/>
                  </a:lnTo>
                  <a:lnTo>
                    <a:pt x="711518" y="65723"/>
                  </a:lnTo>
                  <a:cubicBezTo>
                    <a:pt x="711518" y="60960"/>
                    <a:pt x="712470" y="57150"/>
                    <a:pt x="714375" y="53340"/>
                  </a:cubicBezTo>
                  <a:cubicBezTo>
                    <a:pt x="716280" y="49530"/>
                    <a:pt x="718185" y="46672"/>
                    <a:pt x="721043" y="43815"/>
                  </a:cubicBezTo>
                  <a:cubicBezTo>
                    <a:pt x="723900" y="40958"/>
                    <a:pt x="727710" y="38100"/>
                    <a:pt x="730568" y="37147"/>
                  </a:cubicBezTo>
                  <a:cubicBezTo>
                    <a:pt x="734378" y="36195"/>
                    <a:pt x="737235" y="35243"/>
                    <a:pt x="741998" y="35243"/>
                  </a:cubicBezTo>
                  <a:cubicBezTo>
                    <a:pt x="744855" y="35243"/>
                    <a:pt x="746760" y="35243"/>
                    <a:pt x="749618" y="36195"/>
                  </a:cubicBezTo>
                  <a:cubicBezTo>
                    <a:pt x="751523" y="37147"/>
                    <a:pt x="753428" y="38100"/>
                    <a:pt x="755333" y="40005"/>
                  </a:cubicBezTo>
                  <a:cubicBezTo>
                    <a:pt x="757238" y="41910"/>
                    <a:pt x="758190" y="44768"/>
                    <a:pt x="759143" y="47625"/>
                  </a:cubicBezTo>
                  <a:cubicBezTo>
                    <a:pt x="760095" y="51435"/>
                    <a:pt x="761048" y="55245"/>
                    <a:pt x="761048" y="60960"/>
                  </a:cubicBezTo>
                  <a:lnTo>
                    <a:pt x="761048" y="155258"/>
                  </a:lnTo>
                  <a:lnTo>
                    <a:pt x="801053" y="155258"/>
                  </a:lnTo>
                  <a:lnTo>
                    <a:pt x="801053" y="63818"/>
                  </a:lnTo>
                  <a:cubicBezTo>
                    <a:pt x="801053" y="60008"/>
                    <a:pt x="802005" y="56197"/>
                    <a:pt x="803910" y="53340"/>
                  </a:cubicBezTo>
                  <a:cubicBezTo>
                    <a:pt x="805815" y="49530"/>
                    <a:pt x="807720" y="46672"/>
                    <a:pt x="810578" y="43815"/>
                  </a:cubicBezTo>
                  <a:cubicBezTo>
                    <a:pt x="813435" y="40958"/>
                    <a:pt x="817245" y="38100"/>
                    <a:pt x="820103" y="37147"/>
                  </a:cubicBezTo>
                  <a:cubicBezTo>
                    <a:pt x="822960" y="36195"/>
                    <a:pt x="826770" y="35243"/>
                    <a:pt x="831533" y="35243"/>
                  </a:cubicBezTo>
                  <a:cubicBezTo>
                    <a:pt x="834390" y="35243"/>
                    <a:pt x="836295" y="35243"/>
                    <a:pt x="839153" y="36195"/>
                  </a:cubicBezTo>
                  <a:cubicBezTo>
                    <a:pt x="841058" y="37147"/>
                    <a:pt x="842963" y="38100"/>
                    <a:pt x="844868" y="40005"/>
                  </a:cubicBezTo>
                  <a:cubicBezTo>
                    <a:pt x="846772" y="41910"/>
                    <a:pt x="847725" y="44768"/>
                    <a:pt x="848678" y="47625"/>
                  </a:cubicBezTo>
                  <a:cubicBezTo>
                    <a:pt x="849630" y="51435"/>
                    <a:pt x="849630" y="55245"/>
                    <a:pt x="849630" y="60960"/>
                  </a:cubicBezTo>
                  <a:lnTo>
                    <a:pt x="849630" y="155258"/>
                  </a:lnTo>
                  <a:lnTo>
                    <a:pt x="889635" y="155258"/>
                  </a:lnTo>
                  <a:lnTo>
                    <a:pt x="889635" y="55245"/>
                  </a:lnTo>
                  <a:cubicBezTo>
                    <a:pt x="889635" y="36195"/>
                    <a:pt x="885825" y="22860"/>
                    <a:pt x="878205" y="14288"/>
                  </a:cubicBezTo>
                  <a:cubicBezTo>
                    <a:pt x="870585" y="5715"/>
                    <a:pt x="859155" y="1905"/>
                    <a:pt x="843915" y="1905"/>
                  </a:cubicBezTo>
                  <a:cubicBezTo>
                    <a:pt x="834390" y="1905"/>
                    <a:pt x="826770" y="3810"/>
                    <a:pt x="819150" y="7620"/>
                  </a:cubicBezTo>
                  <a:cubicBezTo>
                    <a:pt x="811530" y="11430"/>
                    <a:pt x="803910" y="18098"/>
                    <a:pt x="797243" y="27623"/>
                  </a:cubicBezTo>
                  <a:cubicBezTo>
                    <a:pt x="794385" y="19050"/>
                    <a:pt x="789623" y="12383"/>
                    <a:pt x="782955" y="8573"/>
                  </a:cubicBezTo>
                  <a:cubicBezTo>
                    <a:pt x="776288" y="4763"/>
                    <a:pt x="766763" y="1905"/>
                    <a:pt x="756285" y="1905"/>
                  </a:cubicBezTo>
                  <a:cubicBezTo>
                    <a:pt x="747713" y="1905"/>
                    <a:pt x="740093" y="3810"/>
                    <a:pt x="732473" y="7620"/>
                  </a:cubicBezTo>
                  <a:cubicBezTo>
                    <a:pt x="724853" y="11430"/>
                    <a:pt x="718185" y="18098"/>
                    <a:pt x="713423" y="25718"/>
                  </a:cubicBezTo>
                  <a:lnTo>
                    <a:pt x="713423" y="5715"/>
                  </a:lnTo>
                  <a:lnTo>
                    <a:pt x="674370" y="5715"/>
                  </a:lnTo>
                  <a:lnTo>
                    <a:pt x="674370" y="155258"/>
                  </a:lnTo>
                  <a:close/>
                  <a:moveTo>
                    <a:pt x="541973" y="116205"/>
                  </a:moveTo>
                  <a:cubicBezTo>
                    <a:pt x="536258" y="108585"/>
                    <a:pt x="533400" y="96203"/>
                    <a:pt x="533400" y="80963"/>
                  </a:cubicBezTo>
                  <a:cubicBezTo>
                    <a:pt x="533400" y="65723"/>
                    <a:pt x="536258" y="54293"/>
                    <a:pt x="541973" y="45720"/>
                  </a:cubicBezTo>
                  <a:cubicBezTo>
                    <a:pt x="547688" y="38100"/>
                    <a:pt x="556260" y="33338"/>
                    <a:pt x="567690" y="33338"/>
                  </a:cubicBezTo>
                  <a:cubicBezTo>
                    <a:pt x="579120" y="33338"/>
                    <a:pt x="587693" y="37147"/>
                    <a:pt x="593408" y="45720"/>
                  </a:cubicBezTo>
                  <a:cubicBezTo>
                    <a:pt x="599123" y="53340"/>
                    <a:pt x="601980" y="65723"/>
                    <a:pt x="601980" y="80963"/>
                  </a:cubicBezTo>
                  <a:cubicBezTo>
                    <a:pt x="601980" y="96203"/>
                    <a:pt x="599123" y="107633"/>
                    <a:pt x="593408" y="116205"/>
                  </a:cubicBezTo>
                  <a:cubicBezTo>
                    <a:pt x="587693" y="124778"/>
                    <a:pt x="579120" y="128588"/>
                    <a:pt x="567690" y="128588"/>
                  </a:cubicBezTo>
                  <a:cubicBezTo>
                    <a:pt x="555308" y="127635"/>
                    <a:pt x="546735" y="123825"/>
                    <a:pt x="541973" y="116205"/>
                  </a:cubicBezTo>
                  <a:moveTo>
                    <a:pt x="598170" y="154305"/>
                  </a:moveTo>
                  <a:cubicBezTo>
                    <a:pt x="607695" y="150495"/>
                    <a:pt x="615315" y="145733"/>
                    <a:pt x="621983" y="138113"/>
                  </a:cubicBezTo>
                  <a:cubicBezTo>
                    <a:pt x="628650" y="131445"/>
                    <a:pt x="633413" y="122873"/>
                    <a:pt x="637223" y="113348"/>
                  </a:cubicBezTo>
                  <a:cubicBezTo>
                    <a:pt x="641033" y="103823"/>
                    <a:pt x="642938" y="92393"/>
                    <a:pt x="642938" y="80010"/>
                  </a:cubicBezTo>
                  <a:cubicBezTo>
                    <a:pt x="642938" y="67628"/>
                    <a:pt x="641033" y="57150"/>
                    <a:pt x="638175" y="46672"/>
                  </a:cubicBezTo>
                  <a:cubicBezTo>
                    <a:pt x="635318" y="36195"/>
                    <a:pt x="629603" y="28575"/>
                    <a:pt x="622935" y="21908"/>
                  </a:cubicBezTo>
                  <a:cubicBezTo>
                    <a:pt x="616268" y="15240"/>
                    <a:pt x="608648" y="9525"/>
                    <a:pt x="599123" y="6668"/>
                  </a:cubicBezTo>
                  <a:cubicBezTo>
                    <a:pt x="589598" y="2858"/>
                    <a:pt x="579120" y="953"/>
                    <a:pt x="567690" y="953"/>
                  </a:cubicBezTo>
                  <a:cubicBezTo>
                    <a:pt x="556260" y="953"/>
                    <a:pt x="545783" y="2858"/>
                    <a:pt x="536258" y="6668"/>
                  </a:cubicBezTo>
                  <a:cubicBezTo>
                    <a:pt x="526733" y="10478"/>
                    <a:pt x="519113" y="15240"/>
                    <a:pt x="512445" y="21908"/>
                  </a:cubicBezTo>
                  <a:cubicBezTo>
                    <a:pt x="505778" y="28575"/>
                    <a:pt x="501015" y="37147"/>
                    <a:pt x="497205" y="46672"/>
                  </a:cubicBezTo>
                  <a:cubicBezTo>
                    <a:pt x="493395" y="56197"/>
                    <a:pt x="491490" y="67628"/>
                    <a:pt x="491490" y="80010"/>
                  </a:cubicBezTo>
                  <a:cubicBezTo>
                    <a:pt x="491490" y="105728"/>
                    <a:pt x="498158" y="124778"/>
                    <a:pt x="511492" y="139065"/>
                  </a:cubicBezTo>
                  <a:cubicBezTo>
                    <a:pt x="524828" y="152400"/>
                    <a:pt x="542925" y="160020"/>
                    <a:pt x="566738" y="160020"/>
                  </a:cubicBezTo>
                  <a:cubicBezTo>
                    <a:pt x="579120" y="160020"/>
                    <a:pt x="589598" y="158115"/>
                    <a:pt x="598170" y="154305"/>
                  </a:cubicBezTo>
                  <a:moveTo>
                    <a:pt x="429578" y="100965"/>
                  </a:moveTo>
                  <a:cubicBezTo>
                    <a:pt x="428625" y="109538"/>
                    <a:pt x="425767" y="116205"/>
                    <a:pt x="421958" y="120968"/>
                  </a:cubicBezTo>
                  <a:cubicBezTo>
                    <a:pt x="417195" y="125730"/>
                    <a:pt x="411480" y="127635"/>
                    <a:pt x="403860" y="127635"/>
                  </a:cubicBezTo>
                  <a:cubicBezTo>
                    <a:pt x="398145" y="127635"/>
                    <a:pt x="392430" y="126683"/>
                    <a:pt x="388620" y="123825"/>
                  </a:cubicBezTo>
                  <a:cubicBezTo>
                    <a:pt x="384810" y="120968"/>
                    <a:pt x="381000" y="118110"/>
                    <a:pt x="379095" y="113348"/>
                  </a:cubicBezTo>
                  <a:cubicBezTo>
                    <a:pt x="377190" y="108585"/>
                    <a:pt x="375285" y="103823"/>
                    <a:pt x="374333" y="98108"/>
                  </a:cubicBezTo>
                  <a:cubicBezTo>
                    <a:pt x="373380" y="92393"/>
                    <a:pt x="372428" y="86678"/>
                    <a:pt x="372428" y="80010"/>
                  </a:cubicBezTo>
                  <a:cubicBezTo>
                    <a:pt x="372428" y="74295"/>
                    <a:pt x="373380" y="67628"/>
                    <a:pt x="374333" y="62865"/>
                  </a:cubicBezTo>
                  <a:cubicBezTo>
                    <a:pt x="375285" y="57150"/>
                    <a:pt x="377190" y="52388"/>
                    <a:pt x="379095" y="47625"/>
                  </a:cubicBezTo>
                  <a:cubicBezTo>
                    <a:pt x="381000" y="42863"/>
                    <a:pt x="384810" y="40005"/>
                    <a:pt x="388620" y="37147"/>
                  </a:cubicBezTo>
                  <a:cubicBezTo>
                    <a:pt x="392430" y="34290"/>
                    <a:pt x="398145" y="33338"/>
                    <a:pt x="403860" y="33338"/>
                  </a:cubicBezTo>
                  <a:cubicBezTo>
                    <a:pt x="412433" y="33338"/>
                    <a:pt x="418148" y="35243"/>
                    <a:pt x="421958" y="40005"/>
                  </a:cubicBezTo>
                  <a:cubicBezTo>
                    <a:pt x="425767" y="44768"/>
                    <a:pt x="427673" y="50483"/>
                    <a:pt x="428625" y="58103"/>
                  </a:cubicBezTo>
                  <a:lnTo>
                    <a:pt x="468630" y="52388"/>
                  </a:lnTo>
                  <a:cubicBezTo>
                    <a:pt x="467678" y="44768"/>
                    <a:pt x="465773" y="38100"/>
                    <a:pt x="462915" y="31433"/>
                  </a:cubicBezTo>
                  <a:cubicBezTo>
                    <a:pt x="460058" y="24765"/>
                    <a:pt x="456248" y="20003"/>
                    <a:pt x="450533" y="15240"/>
                  </a:cubicBezTo>
                  <a:cubicBezTo>
                    <a:pt x="445770" y="10478"/>
                    <a:pt x="439103" y="6668"/>
                    <a:pt x="431483" y="4763"/>
                  </a:cubicBezTo>
                  <a:cubicBezTo>
                    <a:pt x="423863" y="1905"/>
                    <a:pt x="415290" y="953"/>
                    <a:pt x="404813" y="953"/>
                  </a:cubicBezTo>
                  <a:cubicBezTo>
                    <a:pt x="393383" y="953"/>
                    <a:pt x="382905" y="2858"/>
                    <a:pt x="373380" y="6668"/>
                  </a:cubicBezTo>
                  <a:cubicBezTo>
                    <a:pt x="363855" y="10478"/>
                    <a:pt x="356235" y="16193"/>
                    <a:pt x="350520" y="22860"/>
                  </a:cubicBezTo>
                  <a:cubicBezTo>
                    <a:pt x="343853" y="29528"/>
                    <a:pt x="339090" y="38100"/>
                    <a:pt x="336233" y="47625"/>
                  </a:cubicBezTo>
                  <a:cubicBezTo>
                    <a:pt x="333375" y="57150"/>
                    <a:pt x="331470" y="68580"/>
                    <a:pt x="331470" y="80010"/>
                  </a:cubicBezTo>
                  <a:cubicBezTo>
                    <a:pt x="331470" y="91440"/>
                    <a:pt x="333375" y="102870"/>
                    <a:pt x="336233" y="112395"/>
                  </a:cubicBezTo>
                  <a:cubicBezTo>
                    <a:pt x="339090" y="121920"/>
                    <a:pt x="343853" y="130493"/>
                    <a:pt x="349567" y="137160"/>
                  </a:cubicBezTo>
                  <a:cubicBezTo>
                    <a:pt x="355283" y="143828"/>
                    <a:pt x="362903" y="149543"/>
                    <a:pt x="372428" y="153353"/>
                  </a:cubicBezTo>
                  <a:cubicBezTo>
                    <a:pt x="381953" y="157163"/>
                    <a:pt x="392430" y="159068"/>
                    <a:pt x="404813" y="159068"/>
                  </a:cubicBezTo>
                  <a:cubicBezTo>
                    <a:pt x="426720" y="159068"/>
                    <a:pt x="442913" y="153353"/>
                    <a:pt x="453390" y="142875"/>
                  </a:cubicBezTo>
                  <a:cubicBezTo>
                    <a:pt x="463867" y="132398"/>
                    <a:pt x="470535" y="118110"/>
                    <a:pt x="471488" y="100013"/>
                  </a:cubicBezTo>
                  <a:lnTo>
                    <a:pt x="429578" y="100013"/>
                  </a:lnTo>
                  <a:close/>
                  <a:moveTo>
                    <a:pt x="203835" y="63818"/>
                  </a:moveTo>
                  <a:cubicBezTo>
                    <a:pt x="203835" y="59055"/>
                    <a:pt x="204788" y="55245"/>
                    <a:pt x="206692" y="51435"/>
                  </a:cubicBezTo>
                  <a:cubicBezTo>
                    <a:pt x="208598" y="47625"/>
                    <a:pt x="210502" y="43815"/>
                    <a:pt x="213360" y="40958"/>
                  </a:cubicBezTo>
                  <a:cubicBezTo>
                    <a:pt x="216217" y="38100"/>
                    <a:pt x="219075" y="35243"/>
                    <a:pt x="223838" y="34290"/>
                  </a:cubicBezTo>
                  <a:cubicBezTo>
                    <a:pt x="227648" y="32385"/>
                    <a:pt x="232410" y="31433"/>
                    <a:pt x="238125" y="31433"/>
                  </a:cubicBezTo>
                  <a:cubicBezTo>
                    <a:pt x="248602" y="31433"/>
                    <a:pt x="256223" y="34290"/>
                    <a:pt x="261938" y="40005"/>
                  </a:cubicBezTo>
                  <a:cubicBezTo>
                    <a:pt x="266700" y="45720"/>
                    <a:pt x="269558" y="53340"/>
                    <a:pt x="269558" y="63818"/>
                  </a:cubicBezTo>
                  <a:lnTo>
                    <a:pt x="203835" y="63818"/>
                  </a:lnTo>
                  <a:close/>
                  <a:moveTo>
                    <a:pt x="266700" y="108585"/>
                  </a:moveTo>
                  <a:cubicBezTo>
                    <a:pt x="263842" y="121920"/>
                    <a:pt x="254317" y="128588"/>
                    <a:pt x="239077" y="128588"/>
                  </a:cubicBezTo>
                  <a:cubicBezTo>
                    <a:pt x="227648" y="128588"/>
                    <a:pt x="219075" y="124778"/>
                    <a:pt x="213360" y="118110"/>
                  </a:cubicBezTo>
                  <a:cubicBezTo>
                    <a:pt x="207645" y="111443"/>
                    <a:pt x="204788" y="101918"/>
                    <a:pt x="203835" y="89535"/>
                  </a:cubicBezTo>
                  <a:lnTo>
                    <a:pt x="307658" y="89535"/>
                  </a:lnTo>
                  <a:lnTo>
                    <a:pt x="307658" y="73343"/>
                  </a:lnTo>
                  <a:cubicBezTo>
                    <a:pt x="307658" y="51435"/>
                    <a:pt x="301942" y="33338"/>
                    <a:pt x="290513" y="20003"/>
                  </a:cubicBezTo>
                  <a:cubicBezTo>
                    <a:pt x="279083" y="6668"/>
                    <a:pt x="261938" y="0"/>
                    <a:pt x="239077" y="0"/>
                  </a:cubicBezTo>
                  <a:cubicBezTo>
                    <a:pt x="227648" y="0"/>
                    <a:pt x="218123" y="1905"/>
                    <a:pt x="208598" y="5715"/>
                  </a:cubicBezTo>
                  <a:cubicBezTo>
                    <a:pt x="199073" y="9525"/>
                    <a:pt x="191452" y="14288"/>
                    <a:pt x="184785" y="20955"/>
                  </a:cubicBezTo>
                  <a:cubicBezTo>
                    <a:pt x="178118" y="27623"/>
                    <a:pt x="173355" y="36195"/>
                    <a:pt x="169545" y="45720"/>
                  </a:cubicBezTo>
                  <a:cubicBezTo>
                    <a:pt x="165735" y="55245"/>
                    <a:pt x="163830" y="66675"/>
                    <a:pt x="163830" y="79058"/>
                  </a:cubicBezTo>
                  <a:cubicBezTo>
                    <a:pt x="163830" y="103823"/>
                    <a:pt x="170498" y="123825"/>
                    <a:pt x="182880" y="137160"/>
                  </a:cubicBezTo>
                  <a:cubicBezTo>
                    <a:pt x="195263" y="150495"/>
                    <a:pt x="214313" y="158115"/>
                    <a:pt x="239077" y="158115"/>
                  </a:cubicBezTo>
                  <a:cubicBezTo>
                    <a:pt x="260033" y="158115"/>
                    <a:pt x="275273" y="153353"/>
                    <a:pt x="285750" y="144780"/>
                  </a:cubicBezTo>
                  <a:cubicBezTo>
                    <a:pt x="296228" y="136208"/>
                    <a:pt x="302895" y="123825"/>
                    <a:pt x="305753" y="106680"/>
                  </a:cubicBezTo>
                  <a:lnTo>
                    <a:pt x="266700" y="106680"/>
                  </a:lnTo>
                  <a:close/>
                  <a:moveTo>
                    <a:pt x="97155" y="96203"/>
                  </a:moveTo>
                  <a:cubicBezTo>
                    <a:pt x="97155" y="101918"/>
                    <a:pt x="96202" y="107633"/>
                    <a:pt x="93345" y="111443"/>
                  </a:cubicBezTo>
                  <a:cubicBezTo>
                    <a:pt x="91440" y="115253"/>
                    <a:pt x="88582" y="119063"/>
                    <a:pt x="84773" y="121920"/>
                  </a:cubicBezTo>
                  <a:cubicBezTo>
                    <a:pt x="78105" y="126683"/>
                    <a:pt x="69532" y="129540"/>
                    <a:pt x="60007" y="129540"/>
                  </a:cubicBezTo>
                  <a:cubicBezTo>
                    <a:pt x="54293" y="129540"/>
                    <a:pt x="49530" y="127635"/>
                    <a:pt x="45720" y="124778"/>
                  </a:cubicBezTo>
                  <a:cubicBezTo>
                    <a:pt x="41910" y="121920"/>
                    <a:pt x="40957" y="118110"/>
                    <a:pt x="40957" y="113348"/>
                  </a:cubicBezTo>
                  <a:cubicBezTo>
                    <a:pt x="40957" y="110490"/>
                    <a:pt x="40957" y="106680"/>
                    <a:pt x="42863" y="104775"/>
                  </a:cubicBezTo>
                  <a:cubicBezTo>
                    <a:pt x="43815" y="101918"/>
                    <a:pt x="45720" y="100013"/>
                    <a:pt x="48577" y="98108"/>
                  </a:cubicBezTo>
                  <a:cubicBezTo>
                    <a:pt x="51435" y="96203"/>
                    <a:pt x="55245" y="94298"/>
                    <a:pt x="60007" y="93345"/>
                  </a:cubicBezTo>
                  <a:cubicBezTo>
                    <a:pt x="64770" y="92393"/>
                    <a:pt x="72390" y="91440"/>
                    <a:pt x="80010" y="90488"/>
                  </a:cubicBezTo>
                  <a:lnTo>
                    <a:pt x="98107" y="89535"/>
                  </a:lnTo>
                  <a:lnTo>
                    <a:pt x="98107" y="96203"/>
                  </a:lnTo>
                  <a:close/>
                  <a:moveTo>
                    <a:pt x="98107" y="155258"/>
                  </a:moveTo>
                  <a:lnTo>
                    <a:pt x="136208" y="155258"/>
                  </a:lnTo>
                  <a:lnTo>
                    <a:pt x="136208" y="60960"/>
                  </a:lnTo>
                  <a:cubicBezTo>
                    <a:pt x="136208" y="51435"/>
                    <a:pt x="135255" y="43815"/>
                    <a:pt x="133350" y="36195"/>
                  </a:cubicBezTo>
                  <a:cubicBezTo>
                    <a:pt x="131445" y="28575"/>
                    <a:pt x="127635" y="22860"/>
                    <a:pt x="122873" y="17145"/>
                  </a:cubicBezTo>
                  <a:cubicBezTo>
                    <a:pt x="118110" y="12383"/>
                    <a:pt x="111443" y="7620"/>
                    <a:pt x="103823" y="5715"/>
                  </a:cubicBezTo>
                  <a:cubicBezTo>
                    <a:pt x="96202" y="3810"/>
                    <a:pt x="85725" y="1905"/>
                    <a:pt x="74295" y="1905"/>
                  </a:cubicBezTo>
                  <a:cubicBezTo>
                    <a:pt x="55245" y="1905"/>
                    <a:pt x="40957" y="5715"/>
                    <a:pt x="29527" y="12383"/>
                  </a:cubicBezTo>
                  <a:cubicBezTo>
                    <a:pt x="18098" y="19050"/>
                    <a:pt x="11430" y="30480"/>
                    <a:pt x="8573" y="46672"/>
                  </a:cubicBezTo>
                  <a:lnTo>
                    <a:pt x="44768" y="50483"/>
                  </a:lnTo>
                  <a:cubicBezTo>
                    <a:pt x="46673" y="38100"/>
                    <a:pt x="56198" y="32385"/>
                    <a:pt x="71438" y="32385"/>
                  </a:cubicBezTo>
                  <a:cubicBezTo>
                    <a:pt x="78105" y="32385"/>
                    <a:pt x="83820" y="34290"/>
                    <a:pt x="89535" y="37147"/>
                  </a:cubicBezTo>
                  <a:cubicBezTo>
                    <a:pt x="94298" y="40958"/>
                    <a:pt x="97155" y="46672"/>
                    <a:pt x="97155" y="56197"/>
                  </a:cubicBezTo>
                  <a:lnTo>
                    <a:pt x="97155" y="62865"/>
                  </a:lnTo>
                  <a:lnTo>
                    <a:pt x="78105" y="63818"/>
                  </a:lnTo>
                  <a:cubicBezTo>
                    <a:pt x="68580" y="63818"/>
                    <a:pt x="59055" y="64770"/>
                    <a:pt x="49530" y="66675"/>
                  </a:cubicBezTo>
                  <a:cubicBezTo>
                    <a:pt x="40005" y="68580"/>
                    <a:pt x="32385" y="70485"/>
                    <a:pt x="24765" y="74295"/>
                  </a:cubicBezTo>
                  <a:cubicBezTo>
                    <a:pt x="17145" y="78105"/>
                    <a:pt x="11430" y="82868"/>
                    <a:pt x="6668" y="89535"/>
                  </a:cubicBezTo>
                  <a:cubicBezTo>
                    <a:pt x="1905" y="96203"/>
                    <a:pt x="0" y="104775"/>
                    <a:pt x="0" y="114300"/>
                  </a:cubicBezTo>
                  <a:cubicBezTo>
                    <a:pt x="0" y="121920"/>
                    <a:pt x="952" y="128588"/>
                    <a:pt x="3810" y="134303"/>
                  </a:cubicBezTo>
                  <a:cubicBezTo>
                    <a:pt x="6668" y="140018"/>
                    <a:pt x="10477" y="144780"/>
                    <a:pt x="14288" y="148590"/>
                  </a:cubicBezTo>
                  <a:cubicBezTo>
                    <a:pt x="19050" y="152400"/>
                    <a:pt x="23813" y="155258"/>
                    <a:pt x="29527" y="156210"/>
                  </a:cubicBezTo>
                  <a:cubicBezTo>
                    <a:pt x="35243" y="157163"/>
                    <a:pt x="41910" y="159068"/>
                    <a:pt x="48577" y="159068"/>
                  </a:cubicBezTo>
                  <a:cubicBezTo>
                    <a:pt x="60007" y="159068"/>
                    <a:pt x="69532" y="157163"/>
                    <a:pt x="77152" y="152400"/>
                  </a:cubicBezTo>
                  <a:cubicBezTo>
                    <a:pt x="84773" y="147638"/>
                    <a:pt x="91440" y="142875"/>
                    <a:pt x="97155" y="136208"/>
                  </a:cubicBezTo>
                  <a:lnTo>
                    <a:pt x="97155" y="155258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9432284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1 Divider (Penpic/Teal)">
    <p:bg>
      <p:bgPr>
        <a:solidFill>
          <a:srgbClr val="003D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3D47358F-F59C-44D7-A41B-43594B83DAC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7339" y="4193477"/>
            <a:ext cx="1237785" cy="1572322"/>
          </a:xfrm>
          <a:prstGeom prst="rect">
            <a:avLst/>
          </a:prstGeom>
        </p:spPr>
      </p:pic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240B64B7-C6F0-423A-839B-0918247B177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7339" y="5872690"/>
            <a:ext cx="5735637" cy="311554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spcBef>
                <a:spcPts val="0"/>
              </a:spcBef>
              <a:defRPr sz="1000" b="0" i="0">
                <a:solidFill>
                  <a:schemeClr val="bg1"/>
                </a:solidFill>
                <a:latin typeface="Arial" panose="020B0604020202020204" pitchFamily="34" charset="0"/>
                <a:ea typeface="AECOM Sans" panose="020B05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/>
              <a:t>Person First Name, Last Name</a:t>
            </a:r>
          </a:p>
          <a:p>
            <a:pPr lvl="0"/>
            <a:r>
              <a:rPr lang="en-GB"/>
              <a:t>Title, Location 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A6260A9-B467-47DF-97C5-FC88AD036EA9}"/>
              </a:ext>
            </a:extLst>
          </p:cNvPr>
          <p:cNvGrpSpPr/>
          <p:nvPr userDrawn="1"/>
        </p:nvGrpSpPr>
        <p:grpSpPr>
          <a:xfrm>
            <a:off x="10601983" y="286755"/>
            <a:ext cx="1297917" cy="302151"/>
            <a:chOff x="10601983" y="286755"/>
            <a:chExt cx="1297917" cy="302151"/>
          </a:xfrm>
          <a:solidFill>
            <a:schemeClr val="bg1"/>
          </a:solidFill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8EBE39D4-F878-47FD-B7EA-D522B7DEAA6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601983" y="296256"/>
              <a:ext cx="273646" cy="283148"/>
            </a:xfrm>
            <a:custGeom>
              <a:avLst/>
              <a:gdLst>
                <a:gd name="T0" fmla="*/ 205 w 467"/>
                <a:gd name="T1" fmla="*/ 280 h 480"/>
                <a:gd name="T2" fmla="*/ 205 w 467"/>
                <a:gd name="T3" fmla="*/ 280 h 480"/>
                <a:gd name="T4" fmla="*/ 274 w 467"/>
                <a:gd name="T5" fmla="*/ 114 h 480"/>
                <a:gd name="T6" fmla="*/ 275 w 467"/>
                <a:gd name="T7" fmla="*/ 114 h 480"/>
                <a:gd name="T8" fmla="*/ 311 w 467"/>
                <a:gd name="T9" fmla="*/ 280 h 480"/>
                <a:gd name="T10" fmla="*/ 205 w 467"/>
                <a:gd name="T11" fmla="*/ 280 h 480"/>
                <a:gd name="T12" fmla="*/ 205 w 467"/>
                <a:gd name="T13" fmla="*/ 280 h 480"/>
                <a:gd name="T14" fmla="*/ 353 w 467"/>
                <a:gd name="T15" fmla="*/ 480 h 480"/>
                <a:gd name="T16" fmla="*/ 353 w 467"/>
                <a:gd name="T17" fmla="*/ 480 h 480"/>
                <a:gd name="T18" fmla="*/ 467 w 467"/>
                <a:gd name="T19" fmla="*/ 480 h 480"/>
                <a:gd name="T20" fmla="*/ 356 w 467"/>
                <a:gd name="T21" fmla="*/ 0 h 480"/>
                <a:gd name="T22" fmla="*/ 226 w 467"/>
                <a:gd name="T23" fmla="*/ 0 h 480"/>
                <a:gd name="T24" fmla="*/ 0 w 467"/>
                <a:gd name="T25" fmla="*/ 480 h 480"/>
                <a:gd name="T26" fmla="*/ 121 w 467"/>
                <a:gd name="T27" fmla="*/ 480 h 480"/>
                <a:gd name="T28" fmla="*/ 160 w 467"/>
                <a:gd name="T29" fmla="*/ 386 h 480"/>
                <a:gd name="T30" fmla="*/ 333 w 467"/>
                <a:gd name="T31" fmla="*/ 386 h 480"/>
                <a:gd name="T32" fmla="*/ 353 w 467"/>
                <a:gd name="T33" fmla="*/ 48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7" h="480">
                  <a:moveTo>
                    <a:pt x="205" y="280"/>
                  </a:moveTo>
                  <a:lnTo>
                    <a:pt x="205" y="280"/>
                  </a:lnTo>
                  <a:lnTo>
                    <a:pt x="274" y="114"/>
                  </a:lnTo>
                  <a:lnTo>
                    <a:pt x="275" y="114"/>
                  </a:lnTo>
                  <a:lnTo>
                    <a:pt x="311" y="280"/>
                  </a:lnTo>
                  <a:lnTo>
                    <a:pt x="205" y="280"/>
                  </a:lnTo>
                  <a:lnTo>
                    <a:pt x="205" y="280"/>
                  </a:lnTo>
                  <a:close/>
                  <a:moveTo>
                    <a:pt x="353" y="480"/>
                  </a:moveTo>
                  <a:lnTo>
                    <a:pt x="353" y="480"/>
                  </a:lnTo>
                  <a:lnTo>
                    <a:pt x="467" y="480"/>
                  </a:lnTo>
                  <a:lnTo>
                    <a:pt x="356" y="0"/>
                  </a:lnTo>
                  <a:lnTo>
                    <a:pt x="226" y="0"/>
                  </a:lnTo>
                  <a:lnTo>
                    <a:pt x="0" y="480"/>
                  </a:lnTo>
                  <a:lnTo>
                    <a:pt x="121" y="480"/>
                  </a:lnTo>
                  <a:lnTo>
                    <a:pt x="160" y="386"/>
                  </a:lnTo>
                  <a:lnTo>
                    <a:pt x="333" y="386"/>
                  </a:lnTo>
                  <a:lnTo>
                    <a:pt x="353" y="48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68E00F20-AA77-4E5B-974E-FC1E9921927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875629" y="296256"/>
              <a:ext cx="241341" cy="283148"/>
            </a:xfrm>
            <a:custGeom>
              <a:avLst/>
              <a:gdLst>
                <a:gd name="T0" fmla="*/ 325 w 410"/>
                <a:gd name="T1" fmla="*/ 295 h 480"/>
                <a:gd name="T2" fmla="*/ 325 w 410"/>
                <a:gd name="T3" fmla="*/ 295 h 480"/>
                <a:gd name="T4" fmla="*/ 28 w 410"/>
                <a:gd name="T5" fmla="*/ 295 h 480"/>
                <a:gd name="T6" fmla="*/ 45 w 410"/>
                <a:gd name="T7" fmla="*/ 184 h 480"/>
                <a:gd name="T8" fmla="*/ 341 w 410"/>
                <a:gd name="T9" fmla="*/ 184 h 480"/>
                <a:gd name="T10" fmla="*/ 325 w 410"/>
                <a:gd name="T11" fmla="*/ 295 h 480"/>
                <a:gd name="T12" fmla="*/ 325 w 410"/>
                <a:gd name="T13" fmla="*/ 295 h 480"/>
                <a:gd name="T14" fmla="*/ 393 w 410"/>
                <a:gd name="T15" fmla="*/ 111 h 480"/>
                <a:gd name="T16" fmla="*/ 393 w 410"/>
                <a:gd name="T17" fmla="*/ 111 h 480"/>
                <a:gd name="T18" fmla="*/ 55 w 410"/>
                <a:gd name="T19" fmla="*/ 111 h 480"/>
                <a:gd name="T20" fmla="*/ 72 w 410"/>
                <a:gd name="T21" fmla="*/ 0 h 480"/>
                <a:gd name="T22" fmla="*/ 410 w 410"/>
                <a:gd name="T23" fmla="*/ 0 h 480"/>
                <a:gd name="T24" fmla="*/ 393 w 410"/>
                <a:gd name="T25" fmla="*/ 111 h 480"/>
                <a:gd name="T26" fmla="*/ 393 w 410"/>
                <a:gd name="T27" fmla="*/ 111 h 480"/>
                <a:gd name="T28" fmla="*/ 354 w 410"/>
                <a:gd name="T29" fmla="*/ 368 h 480"/>
                <a:gd name="T30" fmla="*/ 354 w 410"/>
                <a:gd name="T31" fmla="*/ 368 h 480"/>
                <a:gd name="T32" fmla="*/ 17 w 410"/>
                <a:gd name="T33" fmla="*/ 368 h 480"/>
                <a:gd name="T34" fmla="*/ 0 w 410"/>
                <a:gd name="T35" fmla="*/ 480 h 480"/>
                <a:gd name="T36" fmla="*/ 338 w 410"/>
                <a:gd name="T37" fmla="*/ 480 h 480"/>
                <a:gd name="T38" fmla="*/ 354 w 410"/>
                <a:gd name="T39" fmla="*/ 368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10" h="480">
                  <a:moveTo>
                    <a:pt x="325" y="295"/>
                  </a:moveTo>
                  <a:lnTo>
                    <a:pt x="325" y="295"/>
                  </a:lnTo>
                  <a:lnTo>
                    <a:pt x="28" y="295"/>
                  </a:lnTo>
                  <a:lnTo>
                    <a:pt x="45" y="184"/>
                  </a:lnTo>
                  <a:lnTo>
                    <a:pt x="341" y="184"/>
                  </a:lnTo>
                  <a:lnTo>
                    <a:pt x="325" y="295"/>
                  </a:lnTo>
                  <a:lnTo>
                    <a:pt x="325" y="295"/>
                  </a:lnTo>
                  <a:close/>
                  <a:moveTo>
                    <a:pt x="393" y="111"/>
                  </a:moveTo>
                  <a:lnTo>
                    <a:pt x="393" y="111"/>
                  </a:lnTo>
                  <a:lnTo>
                    <a:pt x="55" y="111"/>
                  </a:lnTo>
                  <a:lnTo>
                    <a:pt x="72" y="0"/>
                  </a:lnTo>
                  <a:lnTo>
                    <a:pt x="410" y="0"/>
                  </a:lnTo>
                  <a:lnTo>
                    <a:pt x="393" y="111"/>
                  </a:lnTo>
                  <a:lnTo>
                    <a:pt x="393" y="111"/>
                  </a:lnTo>
                  <a:close/>
                  <a:moveTo>
                    <a:pt x="354" y="368"/>
                  </a:moveTo>
                  <a:lnTo>
                    <a:pt x="354" y="368"/>
                  </a:lnTo>
                  <a:lnTo>
                    <a:pt x="17" y="368"/>
                  </a:lnTo>
                  <a:lnTo>
                    <a:pt x="0" y="480"/>
                  </a:lnTo>
                  <a:lnTo>
                    <a:pt x="338" y="480"/>
                  </a:lnTo>
                  <a:lnTo>
                    <a:pt x="354" y="36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7">
              <a:extLst>
                <a:ext uri="{FF2B5EF4-FFF2-40B4-BE49-F238E27FC236}">
                  <a16:creationId xmlns:a16="http://schemas.microsoft.com/office/drawing/2014/main" id="{D7AA3596-62E1-455D-8BE7-D3F11FF9689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096065" y="290556"/>
              <a:ext cx="235639" cy="294550"/>
            </a:xfrm>
            <a:custGeom>
              <a:avLst/>
              <a:gdLst>
                <a:gd name="T0" fmla="*/ 351 w 400"/>
                <a:gd name="T1" fmla="*/ 366 h 499"/>
                <a:gd name="T2" fmla="*/ 351 w 400"/>
                <a:gd name="T3" fmla="*/ 366 h 499"/>
                <a:gd name="T4" fmla="*/ 247 w 400"/>
                <a:gd name="T5" fmla="*/ 384 h 499"/>
                <a:gd name="T6" fmla="*/ 124 w 400"/>
                <a:gd name="T7" fmla="*/ 255 h 499"/>
                <a:gd name="T8" fmla="*/ 271 w 400"/>
                <a:gd name="T9" fmla="*/ 115 h 499"/>
                <a:gd name="T10" fmla="*/ 377 w 400"/>
                <a:gd name="T11" fmla="*/ 155 h 499"/>
                <a:gd name="T12" fmla="*/ 400 w 400"/>
                <a:gd name="T13" fmla="*/ 40 h 499"/>
                <a:gd name="T14" fmla="*/ 262 w 400"/>
                <a:gd name="T15" fmla="*/ 0 h 499"/>
                <a:gd name="T16" fmla="*/ 5 w 400"/>
                <a:gd name="T17" fmla="*/ 260 h 499"/>
                <a:gd name="T18" fmla="*/ 227 w 400"/>
                <a:gd name="T19" fmla="*/ 499 h 499"/>
                <a:gd name="T20" fmla="*/ 334 w 400"/>
                <a:gd name="T21" fmla="*/ 482 h 499"/>
                <a:gd name="T22" fmla="*/ 351 w 400"/>
                <a:gd name="T23" fmla="*/ 366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00" h="499">
                  <a:moveTo>
                    <a:pt x="351" y="366"/>
                  </a:moveTo>
                  <a:lnTo>
                    <a:pt x="351" y="366"/>
                  </a:lnTo>
                  <a:cubicBezTo>
                    <a:pt x="319" y="381"/>
                    <a:pt x="271" y="384"/>
                    <a:pt x="247" y="384"/>
                  </a:cubicBezTo>
                  <a:cubicBezTo>
                    <a:pt x="171" y="384"/>
                    <a:pt x="121" y="332"/>
                    <a:pt x="124" y="255"/>
                  </a:cubicBezTo>
                  <a:cubicBezTo>
                    <a:pt x="126" y="174"/>
                    <a:pt x="188" y="115"/>
                    <a:pt x="271" y="115"/>
                  </a:cubicBezTo>
                  <a:cubicBezTo>
                    <a:pt x="311" y="115"/>
                    <a:pt x="346" y="128"/>
                    <a:pt x="377" y="155"/>
                  </a:cubicBezTo>
                  <a:lnTo>
                    <a:pt x="400" y="40"/>
                  </a:lnTo>
                  <a:cubicBezTo>
                    <a:pt x="352" y="12"/>
                    <a:pt x="312" y="0"/>
                    <a:pt x="262" y="0"/>
                  </a:cubicBezTo>
                  <a:cubicBezTo>
                    <a:pt x="124" y="0"/>
                    <a:pt x="10" y="115"/>
                    <a:pt x="5" y="260"/>
                  </a:cubicBezTo>
                  <a:cubicBezTo>
                    <a:pt x="0" y="400"/>
                    <a:pt x="92" y="499"/>
                    <a:pt x="227" y="499"/>
                  </a:cubicBezTo>
                  <a:cubicBezTo>
                    <a:pt x="251" y="499"/>
                    <a:pt x="302" y="496"/>
                    <a:pt x="334" y="482"/>
                  </a:cubicBezTo>
                  <a:lnTo>
                    <a:pt x="351" y="36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8">
              <a:extLst>
                <a:ext uri="{FF2B5EF4-FFF2-40B4-BE49-F238E27FC236}">
                  <a16:creationId xmlns:a16="http://schemas.microsoft.com/office/drawing/2014/main" id="{A55D6F37-7B0C-4AEF-ABF0-F6AF8AC56DB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308901" y="286755"/>
              <a:ext cx="285048" cy="302151"/>
            </a:xfrm>
            <a:custGeom>
              <a:avLst/>
              <a:gdLst>
                <a:gd name="T0" fmla="*/ 355 w 484"/>
                <a:gd name="T1" fmla="*/ 274 h 514"/>
                <a:gd name="T2" fmla="*/ 355 w 484"/>
                <a:gd name="T3" fmla="*/ 274 h 514"/>
                <a:gd name="T4" fmla="*/ 281 w 484"/>
                <a:gd name="T5" fmla="*/ 117 h 514"/>
                <a:gd name="T6" fmla="*/ 134 w 484"/>
                <a:gd name="T7" fmla="*/ 241 h 514"/>
                <a:gd name="T8" fmla="*/ 208 w 484"/>
                <a:gd name="T9" fmla="*/ 398 h 514"/>
                <a:gd name="T10" fmla="*/ 355 w 484"/>
                <a:gd name="T11" fmla="*/ 274 h 514"/>
                <a:gd name="T12" fmla="*/ 355 w 484"/>
                <a:gd name="T13" fmla="*/ 274 h 514"/>
                <a:gd name="T14" fmla="*/ 276 w 484"/>
                <a:gd name="T15" fmla="*/ 9 h 514"/>
                <a:gd name="T16" fmla="*/ 276 w 484"/>
                <a:gd name="T17" fmla="*/ 9 h 514"/>
                <a:gd name="T18" fmla="*/ 470 w 484"/>
                <a:gd name="T19" fmla="*/ 263 h 514"/>
                <a:gd name="T20" fmla="*/ 208 w 484"/>
                <a:gd name="T21" fmla="*/ 504 h 514"/>
                <a:gd name="T22" fmla="*/ 14 w 484"/>
                <a:gd name="T23" fmla="*/ 251 h 514"/>
                <a:gd name="T24" fmla="*/ 276 w 484"/>
                <a:gd name="T25" fmla="*/ 9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84" h="514">
                  <a:moveTo>
                    <a:pt x="355" y="274"/>
                  </a:moveTo>
                  <a:lnTo>
                    <a:pt x="355" y="274"/>
                  </a:lnTo>
                  <a:cubicBezTo>
                    <a:pt x="373" y="193"/>
                    <a:pt x="343" y="130"/>
                    <a:pt x="281" y="117"/>
                  </a:cubicBezTo>
                  <a:cubicBezTo>
                    <a:pt x="214" y="104"/>
                    <a:pt x="152" y="155"/>
                    <a:pt x="134" y="241"/>
                  </a:cubicBezTo>
                  <a:cubicBezTo>
                    <a:pt x="117" y="322"/>
                    <a:pt x="147" y="385"/>
                    <a:pt x="208" y="398"/>
                  </a:cubicBezTo>
                  <a:cubicBezTo>
                    <a:pt x="276" y="412"/>
                    <a:pt x="337" y="360"/>
                    <a:pt x="355" y="274"/>
                  </a:cubicBezTo>
                  <a:lnTo>
                    <a:pt x="355" y="274"/>
                  </a:lnTo>
                  <a:close/>
                  <a:moveTo>
                    <a:pt x="276" y="9"/>
                  </a:moveTo>
                  <a:lnTo>
                    <a:pt x="276" y="9"/>
                  </a:lnTo>
                  <a:cubicBezTo>
                    <a:pt x="404" y="18"/>
                    <a:pt x="484" y="123"/>
                    <a:pt x="470" y="263"/>
                  </a:cubicBezTo>
                  <a:cubicBezTo>
                    <a:pt x="455" y="407"/>
                    <a:pt x="339" y="514"/>
                    <a:pt x="208" y="504"/>
                  </a:cubicBezTo>
                  <a:cubicBezTo>
                    <a:pt x="79" y="495"/>
                    <a:pt x="0" y="391"/>
                    <a:pt x="14" y="251"/>
                  </a:cubicBezTo>
                  <a:cubicBezTo>
                    <a:pt x="29" y="107"/>
                    <a:pt x="145" y="0"/>
                    <a:pt x="276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9">
              <a:extLst>
                <a:ext uri="{FF2B5EF4-FFF2-40B4-BE49-F238E27FC236}">
                  <a16:creationId xmlns:a16="http://schemas.microsoft.com/office/drawing/2014/main" id="{9417C7CC-49C0-4526-91B4-1F638C8C794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565444" y="296256"/>
              <a:ext cx="334456" cy="283148"/>
            </a:xfrm>
            <a:custGeom>
              <a:avLst/>
              <a:gdLst>
                <a:gd name="T0" fmla="*/ 569 w 569"/>
                <a:gd name="T1" fmla="*/ 481 h 481"/>
                <a:gd name="T2" fmla="*/ 569 w 569"/>
                <a:gd name="T3" fmla="*/ 481 h 481"/>
                <a:gd name="T4" fmla="*/ 560 w 569"/>
                <a:gd name="T5" fmla="*/ 0 h 481"/>
                <a:gd name="T6" fmla="*/ 452 w 569"/>
                <a:gd name="T7" fmla="*/ 0 h 481"/>
                <a:gd name="T8" fmla="*/ 313 w 569"/>
                <a:gd name="T9" fmla="*/ 271 h 481"/>
                <a:gd name="T10" fmla="*/ 257 w 569"/>
                <a:gd name="T11" fmla="*/ 0 h 481"/>
                <a:gd name="T12" fmla="*/ 149 w 569"/>
                <a:gd name="T13" fmla="*/ 0 h 481"/>
                <a:gd name="T14" fmla="*/ 0 w 569"/>
                <a:gd name="T15" fmla="*/ 481 h 481"/>
                <a:gd name="T16" fmla="*/ 119 w 569"/>
                <a:gd name="T17" fmla="*/ 481 h 481"/>
                <a:gd name="T18" fmla="*/ 200 w 569"/>
                <a:gd name="T19" fmla="*/ 199 h 481"/>
                <a:gd name="T20" fmla="*/ 251 w 569"/>
                <a:gd name="T21" fmla="*/ 481 h 481"/>
                <a:gd name="T22" fmla="*/ 312 w 569"/>
                <a:gd name="T23" fmla="*/ 481 h 481"/>
                <a:gd name="T24" fmla="*/ 453 w 569"/>
                <a:gd name="T25" fmla="*/ 200 h 481"/>
                <a:gd name="T26" fmla="*/ 451 w 569"/>
                <a:gd name="T27" fmla="*/ 481 h 481"/>
                <a:gd name="T28" fmla="*/ 569 w 569"/>
                <a:gd name="T29" fmla="*/ 481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69" h="481">
                  <a:moveTo>
                    <a:pt x="569" y="481"/>
                  </a:moveTo>
                  <a:lnTo>
                    <a:pt x="569" y="481"/>
                  </a:lnTo>
                  <a:lnTo>
                    <a:pt x="560" y="0"/>
                  </a:lnTo>
                  <a:lnTo>
                    <a:pt x="452" y="0"/>
                  </a:lnTo>
                  <a:lnTo>
                    <a:pt x="313" y="271"/>
                  </a:lnTo>
                  <a:lnTo>
                    <a:pt x="257" y="0"/>
                  </a:lnTo>
                  <a:lnTo>
                    <a:pt x="149" y="0"/>
                  </a:lnTo>
                  <a:lnTo>
                    <a:pt x="0" y="481"/>
                  </a:lnTo>
                  <a:lnTo>
                    <a:pt x="119" y="481"/>
                  </a:lnTo>
                  <a:lnTo>
                    <a:pt x="200" y="199"/>
                  </a:lnTo>
                  <a:lnTo>
                    <a:pt x="251" y="481"/>
                  </a:lnTo>
                  <a:lnTo>
                    <a:pt x="312" y="481"/>
                  </a:lnTo>
                  <a:lnTo>
                    <a:pt x="453" y="200"/>
                  </a:lnTo>
                  <a:lnTo>
                    <a:pt x="451" y="481"/>
                  </a:lnTo>
                  <a:lnTo>
                    <a:pt x="569" y="48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8AB93FB-2CC4-4739-9DE5-D6101E938026}"/>
              </a:ext>
            </a:extLst>
          </p:cNvPr>
          <p:cNvGrpSpPr/>
          <p:nvPr userDrawn="1"/>
        </p:nvGrpSpPr>
        <p:grpSpPr>
          <a:xfrm>
            <a:off x="10788650" y="6413250"/>
            <a:ext cx="1111250" cy="225425"/>
            <a:chOff x="292100" y="6413250"/>
            <a:chExt cx="1111250" cy="225425"/>
          </a:xfrm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C86AC34-408F-4FD7-A5A6-62449AD8CCE3}"/>
                </a:ext>
              </a:extLst>
            </p:cNvPr>
            <p:cNvSpPr/>
            <p:nvPr userDrawn="1"/>
          </p:nvSpPr>
          <p:spPr>
            <a:xfrm>
              <a:off x="292100" y="6413250"/>
              <a:ext cx="225425" cy="225425"/>
            </a:xfrm>
            <a:custGeom>
              <a:avLst/>
              <a:gdLst>
                <a:gd name="connsiteX0" fmla="*/ 329565 w 342900"/>
                <a:gd name="connsiteY0" fmla="*/ 104775 h 342900"/>
                <a:gd name="connsiteX1" fmla="*/ 292418 w 342900"/>
                <a:gd name="connsiteY1" fmla="*/ 50483 h 342900"/>
                <a:gd name="connsiteX2" fmla="*/ 238125 w 342900"/>
                <a:gd name="connsiteY2" fmla="*/ 13335 h 342900"/>
                <a:gd name="connsiteX3" fmla="*/ 171450 w 342900"/>
                <a:gd name="connsiteY3" fmla="*/ 0 h 342900"/>
                <a:gd name="connsiteX4" fmla="*/ 104775 w 342900"/>
                <a:gd name="connsiteY4" fmla="*/ 13335 h 342900"/>
                <a:gd name="connsiteX5" fmla="*/ 50483 w 342900"/>
                <a:gd name="connsiteY5" fmla="*/ 50483 h 342900"/>
                <a:gd name="connsiteX6" fmla="*/ 13335 w 342900"/>
                <a:gd name="connsiteY6" fmla="*/ 104775 h 342900"/>
                <a:gd name="connsiteX7" fmla="*/ 0 w 342900"/>
                <a:gd name="connsiteY7" fmla="*/ 171450 h 342900"/>
                <a:gd name="connsiteX8" fmla="*/ 13335 w 342900"/>
                <a:gd name="connsiteY8" fmla="*/ 238125 h 342900"/>
                <a:gd name="connsiteX9" fmla="*/ 50483 w 342900"/>
                <a:gd name="connsiteY9" fmla="*/ 292418 h 342900"/>
                <a:gd name="connsiteX10" fmla="*/ 104775 w 342900"/>
                <a:gd name="connsiteY10" fmla="*/ 329565 h 342900"/>
                <a:gd name="connsiteX11" fmla="*/ 171450 w 342900"/>
                <a:gd name="connsiteY11" fmla="*/ 342900 h 342900"/>
                <a:gd name="connsiteX12" fmla="*/ 171450 w 342900"/>
                <a:gd name="connsiteY12" fmla="*/ 308610 h 342900"/>
                <a:gd name="connsiteX13" fmla="*/ 74295 w 342900"/>
                <a:gd name="connsiteY13" fmla="*/ 268605 h 342900"/>
                <a:gd name="connsiteX14" fmla="*/ 35243 w 342900"/>
                <a:gd name="connsiteY14" fmla="*/ 188595 h 342900"/>
                <a:gd name="connsiteX15" fmla="*/ 180975 w 342900"/>
                <a:gd name="connsiteY15" fmla="*/ 188595 h 342900"/>
                <a:gd name="connsiteX16" fmla="*/ 141923 w 342900"/>
                <a:gd name="connsiteY16" fmla="*/ 227648 h 342900"/>
                <a:gd name="connsiteX17" fmla="*/ 165735 w 342900"/>
                <a:gd name="connsiteY17" fmla="*/ 251460 h 342900"/>
                <a:gd name="connsiteX18" fmla="*/ 246698 w 342900"/>
                <a:gd name="connsiteY18" fmla="*/ 170498 h 342900"/>
                <a:gd name="connsiteX19" fmla="*/ 165735 w 342900"/>
                <a:gd name="connsiteY19" fmla="*/ 89535 h 342900"/>
                <a:gd name="connsiteX20" fmla="*/ 141923 w 342900"/>
                <a:gd name="connsiteY20" fmla="*/ 113348 h 342900"/>
                <a:gd name="connsiteX21" fmla="*/ 180975 w 342900"/>
                <a:gd name="connsiteY21" fmla="*/ 152400 h 342900"/>
                <a:gd name="connsiteX22" fmla="*/ 35243 w 342900"/>
                <a:gd name="connsiteY22" fmla="*/ 152400 h 342900"/>
                <a:gd name="connsiteX23" fmla="*/ 74295 w 342900"/>
                <a:gd name="connsiteY23" fmla="*/ 72390 h 342900"/>
                <a:gd name="connsiteX24" fmla="*/ 171450 w 342900"/>
                <a:gd name="connsiteY24" fmla="*/ 32385 h 342900"/>
                <a:gd name="connsiteX25" fmla="*/ 268605 w 342900"/>
                <a:gd name="connsiteY25" fmla="*/ 72390 h 342900"/>
                <a:gd name="connsiteX26" fmla="*/ 308610 w 342900"/>
                <a:gd name="connsiteY26" fmla="*/ 169545 h 342900"/>
                <a:gd name="connsiteX27" fmla="*/ 342900 w 342900"/>
                <a:gd name="connsiteY27" fmla="*/ 169545 h 342900"/>
                <a:gd name="connsiteX28" fmla="*/ 329565 w 342900"/>
                <a:gd name="connsiteY28" fmla="*/ 104775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42900" h="342900">
                  <a:moveTo>
                    <a:pt x="329565" y="104775"/>
                  </a:moveTo>
                  <a:cubicBezTo>
                    <a:pt x="320993" y="84773"/>
                    <a:pt x="308610" y="65723"/>
                    <a:pt x="292418" y="50483"/>
                  </a:cubicBezTo>
                  <a:cubicBezTo>
                    <a:pt x="276225" y="34290"/>
                    <a:pt x="258128" y="21908"/>
                    <a:pt x="238125" y="13335"/>
                  </a:cubicBezTo>
                  <a:cubicBezTo>
                    <a:pt x="217170" y="4763"/>
                    <a:pt x="194310" y="0"/>
                    <a:pt x="171450" y="0"/>
                  </a:cubicBezTo>
                  <a:cubicBezTo>
                    <a:pt x="148590" y="0"/>
                    <a:pt x="125730" y="4763"/>
                    <a:pt x="104775" y="13335"/>
                  </a:cubicBezTo>
                  <a:cubicBezTo>
                    <a:pt x="83820" y="21908"/>
                    <a:pt x="65723" y="34290"/>
                    <a:pt x="50483" y="50483"/>
                  </a:cubicBezTo>
                  <a:cubicBezTo>
                    <a:pt x="34290" y="66675"/>
                    <a:pt x="21908" y="84773"/>
                    <a:pt x="13335" y="104775"/>
                  </a:cubicBezTo>
                  <a:cubicBezTo>
                    <a:pt x="4763" y="125730"/>
                    <a:pt x="0" y="148590"/>
                    <a:pt x="0" y="171450"/>
                  </a:cubicBezTo>
                  <a:cubicBezTo>
                    <a:pt x="0" y="194310"/>
                    <a:pt x="4763" y="217170"/>
                    <a:pt x="13335" y="238125"/>
                  </a:cubicBezTo>
                  <a:cubicBezTo>
                    <a:pt x="21908" y="258128"/>
                    <a:pt x="34290" y="277178"/>
                    <a:pt x="50483" y="292418"/>
                  </a:cubicBezTo>
                  <a:cubicBezTo>
                    <a:pt x="66675" y="308610"/>
                    <a:pt x="84773" y="320993"/>
                    <a:pt x="104775" y="329565"/>
                  </a:cubicBezTo>
                  <a:cubicBezTo>
                    <a:pt x="125730" y="338138"/>
                    <a:pt x="148590" y="342900"/>
                    <a:pt x="171450" y="342900"/>
                  </a:cubicBezTo>
                  <a:lnTo>
                    <a:pt x="171450" y="308610"/>
                  </a:lnTo>
                  <a:cubicBezTo>
                    <a:pt x="135255" y="308610"/>
                    <a:pt x="100013" y="294323"/>
                    <a:pt x="74295" y="268605"/>
                  </a:cubicBezTo>
                  <a:cubicBezTo>
                    <a:pt x="52388" y="246698"/>
                    <a:pt x="39053" y="219075"/>
                    <a:pt x="35243" y="188595"/>
                  </a:cubicBezTo>
                  <a:lnTo>
                    <a:pt x="180975" y="188595"/>
                  </a:lnTo>
                  <a:lnTo>
                    <a:pt x="141923" y="227648"/>
                  </a:lnTo>
                  <a:lnTo>
                    <a:pt x="165735" y="251460"/>
                  </a:lnTo>
                  <a:lnTo>
                    <a:pt x="246698" y="170498"/>
                  </a:lnTo>
                  <a:lnTo>
                    <a:pt x="165735" y="89535"/>
                  </a:lnTo>
                  <a:lnTo>
                    <a:pt x="141923" y="113348"/>
                  </a:lnTo>
                  <a:lnTo>
                    <a:pt x="180975" y="152400"/>
                  </a:lnTo>
                  <a:lnTo>
                    <a:pt x="35243" y="152400"/>
                  </a:lnTo>
                  <a:cubicBezTo>
                    <a:pt x="39053" y="121920"/>
                    <a:pt x="52388" y="94298"/>
                    <a:pt x="74295" y="72390"/>
                  </a:cubicBezTo>
                  <a:cubicBezTo>
                    <a:pt x="100013" y="46673"/>
                    <a:pt x="134303" y="32385"/>
                    <a:pt x="171450" y="32385"/>
                  </a:cubicBezTo>
                  <a:cubicBezTo>
                    <a:pt x="207645" y="32385"/>
                    <a:pt x="242888" y="46673"/>
                    <a:pt x="268605" y="72390"/>
                  </a:cubicBezTo>
                  <a:cubicBezTo>
                    <a:pt x="294323" y="98108"/>
                    <a:pt x="308610" y="132398"/>
                    <a:pt x="308610" y="169545"/>
                  </a:cubicBezTo>
                  <a:lnTo>
                    <a:pt x="342900" y="169545"/>
                  </a:lnTo>
                  <a:cubicBezTo>
                    <a:pt x="342900" y="148590"/>
                    <a:pt x="338138" y="125730"/>
                    <a:pt x="329565" y="104775"/>
                  </a:cubicBezTo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D99B5213-1C64-4DA6-9A29-F782EA0FFAEC}"/>
                </a:ext>
              </a:extLst>
            </p:cNvPr>
            <p:cNvSpPr/>
            <p:nvPr userDrawn="1"/>
          </p:nvSpPr>
          <p:spPr>
            <a:xfrm>
              <a:off x="590579" y="6484379"/>
              <a:ext cx="812771" cy="84028"/>
            </a:xfrm>
            <a:custGeom>
              <a:avLst/>
              <a:gdLst>
                <a:gd name="connsiteX0" fmla="*/ 1329690 w 1547812"/>
                <a:gd name="connsiteY0" fmla="*/ 155258 h 160020"/>
                <a:gd name="connsiteX1" fmla="*/ 1369695 w 1547812"/>
                <a:gd name="connsiteY1" fmla="*/ 155258 h 160020"/>
                <a:gd name="connsiteX2" fmla="*/ 1369695 w 1547812"/>
                <a:gd name="connsiteY2" fmla="*/ 65723 h 160020"/>
                <a:gd name="connsiteX3" fmla="*/ 1372553 w 1547812"/>
                <a:gd name="connsiteY3" fmla="*/ 53340 h 160020"/>
                <a:gd name="connsiteX4" fmla="*/ 1379220 w 1547812"/>
                <a:gd name="connsiteY4" fmla="*/ 43815 h 160020"/>
                <a:gd name="connsiteX5" fmla="*/ 1388745 w 1547812"/>
                <a:gd name="connsiteY5" fmla="*/ 37147 h 160020"/>
                <a:gd name="connsiteX6" fmla="*/ 1400175 w 1547812"/>
                <a:gd name="connsiteY6" fmla="*/ 35243 h 160020"/>
                <a:gd name="connsiteX7" fmla="*/ 1407795 w 1547812"/>
                <a:gd name="connsiteY7" fmla="*/ 36195 h 160020"/>
                <a:gd name="connsiteX8" fmla="*/ 1413510 w 1547812"/>
                <a:gd name="connsiteY8" fmla="*/ 40005 h 160020"/>
                <a:gd name="connsiteX9" fmla="*/ 1417320 w 1547812"/>
                <a:gd name="connsiteY9" fmla="*/ 47625 h 160020"/>
                <a:gd name="connsiteX10" fmla="*/ 1419225 w 1547812"/>
                <a:gd name="connsiteY10" fmla="*/ 60960 h 160020"/>
                <a:gd name="connsiteX11" fmla="*/ 1419225 w 1547812"/>
                <a:gd name="connsiteY11" fmla="*/ 155258 h 160020"/>
                <a:gd name="connsiteX12" fmla="*/ 1459230 w 1547812"/>
                <a:gd name="connsiteY12" fmla="*/ 155258 h 160020"/>
                <a:gd name="connsiteX13" fmla="*/ 1459230 w 1547812"/>
                <a:gd name="connsiteY13" fmla="*/ 63818 h 160020"/>
                <a:gd name="connsiteX14" fmla="*/ 1462088 w 1547812"/>
                <a:gd name="connsiteY14" fmla="*/ 53340 h 160020"/>
                <a:gd name="connsiteX15" fmla="*/ 1468755 w 1547812"/>
                <a:gd name="connsiteY15" fmla="*/ 43815 h 160020"/>
                <a:gd name="connsiteX16" fmla="*/ 1478280 w 1547812"/>
                <a:gd name="connsiteY16" fmla="*/ 37147 h 160020"/>
                <a:gd name="connsiteX17" fmla="*/ 1489710 w 1547812"/>
                <a:gd name="connsiteY17" fmla="*/ 35243 h 160020"/>
                <a:gd name="connsiteX18" fmla="*/ 1497330 w 1547812"/>
                <a:gd name="connsiteY18" fmla="*/ 36195 h 160020"/>
                <a:gd name="connsiteX19" fmla="*/ 1503045 w 1547812"/>
                <a:gd name="connsiteY19" fmla="*/ 40005 h 160020"/>
                <a:gd name="connsiteX20" fmla="*/ 1506855 w 1547812"/>
                <a:gd name="connsiteY20" fmla="*/ 47625 h 160020"/>
                <a:gd name="connsiteX21" fmla="*/ 1507808 w 1547812"/>
                <a:gd name="connsiteY21" fmla="*/ 60960 h 160020"/>
                <a:gd name="connsiteX22" fmla="*/ 1507808 w 1547812"/>
                <a:gd name="connsiteY22" fmla="*/ 155258 h 160020"/>
                <a:gd name="connsiteX23" fmla="*/ 1547813 w 1547812"/>
                <a:gd name="connsiteY23" fmla="*/ 155258 h 160020"/>
                <a:gd name="connsiteX24" fmla="*/ 1547813 w 1547812"/>
                <a:gd name="connsiteY24" fmla="*/ 55245 h 160020"/>
                <a:gd name="connsiteX25" fmla="*/ 1536383 w 1547812"/>
                <a:gd name="connsiteY25" fmla="*/ 14288 h 160020"/>
                <a:gd name="connsiteX26" fmla="*/ 1502093 w 1547812"/>
                <a:gd name="connsiteY26" fmla="*/ 1905 h 160020"/>
                <a:gd name="connsiteX27" fmla="*/ 1477328 w 1547812"/>
                <a:gd name="connsiteY27" fmla="*/ 7620 h 160020"/>
                <a:gd name="connsiteX28" fmla="*/ 1455420 w 1547812"/>
                <a:gd name="connsiteY28" fmla="*/ 27623 h 160020"/>
                <a:gd name="connsiteX29" fmla="*/ 1441133 w 1547812"/>
                <a:gd name="connsiteY29" fmla="*/ 8573 h 160020"/>
                <a:gd name="connsiteX30" fmla="*/ 1414463 w 1547812"/>
                <a:gd name="connsiteY30" fmla="*/ 1905 h 160020"/>
                <a:gd name="connsiteX31" fmla="*/ 1390650 w 1547812"/>
                <a:gd name="connsiteY31" fmla="*/ 7620 h 160020"/>
                <a:gd name="connsiteX32" fmla="*/ 1371600 w 1547812"/>
                <a:gd name="connsiteY32" fmla="*/ 25718 h 160020"/>
                <a:gd name="connsiteX33" fmla="*/ 1371600 w 1547812"/>
                <a:gd name="connsiteY33" fmla="*/ 5715 h 160020"/>
                <a:gd name="connsiteX34" fmla="*/ 1332548 w 1547812"/>
                <a:gd name="connsiteY34" fmla="*/ 5715 h 160020"/>
                <a:gd name="connsiteX35" fmla="*/ 1332548 w 1547812"/>
                <a:gd name="connsiteY35" fmla="*/ 155258 h 160020"/>
                <a:gd name="connsiteX36" fmla="*/ 1199198 w 1547812"/>
                <a:gd name="connsiteY36" fmla="*/ 116205 h 160020"/>
                <a:gd name="connsiteX37" fmla="*/ 1190625 w 1547812"/>
                <a:gd name="connsiteY37" fmla="*/ 80963 h 160020"/>
                <a:gd name="connsiteX38" fmla="*/ 1199198 w 1547812"/>
                <a:gd name="connsiteY38" fmla="*/ 45720 h 160020"/>
                <a:gd name="connsiteX39" fmla="*/ 1224915 w 1547812"/>
                <a:gd name="connsiteY39" fmla="*/ 33338 h 160020"/>
                <a:gd name="connsiteX40" fmla="*/ 1250633 w 1547812"/>
                <a:gd name="connsiteY40" fmla="*/ 45720 h 160020"/>
                <a:gd name="connsiteX41" fmla="*/ 1259205 w 1547812"/>
                <a:gd name="connsiteY41" fmla="*/ 80963 h 160020"/>
                <a:gd name="connsiteX42" fmla="*/ 1250633 w 1547812"/>
                <a:gd name="connsiteY42" fmla="*/ 116205 h 160020"/>
                <a:gd name="connsiteX43" fmla="*/ 1224915 w 1547812"/>
                <a:gd name="connsiteY43" fmla="*/ 128588 h 160020"/>
                <a:gd name="connsiteX44" fmla="*/ 1199198 w 1547812"/>
                <a:gd name="connsiteY44" fmla="*/ 116205 h 160020"/>
                <a:gd name="connsiteX45" fmla="*/ 1256348 w 1547812"/>
                <a:gd name="connsiteY45" fmla="*/ 154305 h 160020"/>
                <a:gd name="connsiteX46" fmla="*/ 1280160 w 1547812"/>
                <a:gd name="connsiteY46" fmla="*/ 138113 h 160020"/>
                <a:gd name="connsiteX47" fmla="*/ 1295400 w 1547812"/>
                <a:gd name="connsiteY47" fmla="*/ 113348 h 160020"/>
                <a:gd name="connsiteX48" fmla="*/ 1301115 w 1547812"/>
                <a:gd name="connsiteY48" fmla="*/ 80010 h 160020"/>
                <a:gd name="connsiteX49" fmla="*/ 1296353 w 1547812"/>
                <a:gd name="connsiteY49" fmla="*/ 46672 h 160020"/>
                <a:gd name="connsiteX50" fmla="*/ 1281113 w 1547812"/>
                <a:gd name="connsiteY50" fmla="*/ 21908 h 160020"/>
                <a:gd name="connsiteX51" fmla="*/ 1257300 w 1547812"/>
                <a:gd name="connsiteY51" fmla="*/ 6668 h 160020"/>
                <a:gd name="connsiteX52" fmla="*/ 1225868 w 1547812"/>
                <a:gd name="connsiteY52" fmla="*/ 953 h 160020"/>
                <a:gd name="connsiteX53" fmla="*/ 1194435 w 1547812"/>
                <a:gd name="connsiteY53" fmla="*/ 6668 h 160020"/>
                <a:gd name="connsiteX54" fmla="*/ 1170623 w 1547812"/>
                <a:gd name="connsiteY54" fmla="*/ 21908 h 160020"/>
                <a:gd name="connsiteX55" fmla="*/ 1155383 w 1547812"/>
                <a:gd name="connsiteY55" fmla="*/ 46672 h 160020"/>
                <a:gd name="connsiteX56" fmla="*/ 1149668 w 1547812"/>
                <a:gd name="connsiteY56" fmla="*/ 80010 h 160020"/>
                <a:gd name="connsiteX57" fmla="*/ 1169670 w 1547812"/>
                <a:gd name="connsiteY57" fmla="*/ 139065 h 160020"/>
                <a:gd name="connsiteX58" fmla="*/ 1225868 w 1547812"/>
                <a:gd name="connsiteY58" fmla="*/ 160020 h 160020"/>
                <a:gd name="connsiteX59" fmla="*/ 1256348 w 1547812"/>
                <a:gd name="connsiteY59" fmla="*/ 154305 h 160020"/>
                <a:gd name="connsiteX60" fmla="*/ 1086803 w 1547812"/>
                <a:gd name="connsiteY60" fmla="*/ 100965 h 160020"/>
                <a:gd name="connsiteX61" fmla="*/ 1079183 w 1547812"/>
                <a:gd name="connsiteY61" fmla="*/ 120968 h 160020"/>
                <a:gd name="connsiteX62" fmla="*/ 1061085 w 1547812"/>
                <a:gd name="connsiteY62" fmla="*/ 127635 h 160020"/>
                <a:gd name="connsiteX63" fmla="*/ 1045845 w 1547812"/>
                <a:gd name="connsiteY63" fmla="*/ 123825 h 160020"/>
                <a:gd name="connsiteX64" fmla="*/ 1036320 w 1547812"/>
                <a:gd name="connsiteY64" fmla="*/ 113348 h 160020"/>
                <a:gd name="connsiteX65" fmla="*/ 1031558 w 1547812"/>
                <a:gd name="connsiteY65" fmla="*/ 98108 h 160020"/>
                <a:gd name="connsiteX66" fmla="*/ 1029653 w 1547812"/>
                <a:gd name="connsiteY66" fmla="*/ 80010 h 160020"/>
                <a:gd name="connsiteX67" fmla="*/ 1031558 w 1547812"/>
                <a:gd name="connsiteY67" fmla="*/ 62865 h 160020"/>
                <a:gd name="connsiteX68" fmla="*/ 1036320 w 1547812"/>
                <a:gd name="connsiteY68" fmla="*/ 47625 h 160020"/>
                <a:gd name="connsiteX69" fmla="*/ 1045845 w 1547812"/>
                <a:gd name="connsiteY69" fmla="*/ 37147 h 160020"/>
                <a:gd name="connsiteX70" fmla="*/ 1061085 w 1547812"/>
                <a:gd name="connsiteY70" fmla="*/ 33338 h 160020"/>
                <a:gd name="connsiteX71" fmla="*/ 1079183 w 1547812"/>
                <a:gd name="connsiteY71" fmla="*/ 40005 h 160020"/>
                <a:gd name="connsiteX72" fmla="*/ 1085850 w 1547812"/>
                <a:gd name="connsiteY72" fmla="*/ 58103 h 160020"/>
                <a:gd name="connsiteX73" fmla="*/ 1125855 w 1547812"/>
                <a:gd name="connsiteY73" fmla="*/ 52388 h 160020"/>
                <a:gd name="connsiteX74" fmla="*/ 1120140 w 1547812"/>
                <a:gd name="connsiteY74" fmla="*/ 31433 h 160020"/>
                <a:gd name="connsiteX75" fmla="*/ 1107758 w 1547812"/>
                <a:gd name="connsiteY75" fmla="*/ 15240 h 160020"/>
                <a:gd name="connsiteX76" fmla="*/ 1088708 w 1547812"/>
                <a:gd name="connsiteY76" fmla="*/ 4763 h 160020"/>
                <a:gd name="connsiteX77" fmla="*/ 1062038 w 1547812"/>
                <a:gd name="connsiteY77" fmla="*/ 953 h 160020"/>
                <a:gd name="connsiteX78" fmla="*/ 1030605 w 1547812"/>
                <a:gd name="connsiteY78" fmla="*/ 6668 h 160020"/>
                <a:gd name="connsiteX79" fmla="*/ 1007745 w 1547812"/>
                <a:gd name="connsiteY79" fmla="*/ 22860 h 160020"/>
                <a:gd name="connsiteX80" fmla="*/ 993458 w 1547812"/>
                <a:gd name="connsiteY80" fmla="*/ 47625 h 160020"/>
                <a:gd name="connsiteX81" fmla="*/ 988695 w 1547812"/>
                <a:gd name="connsiteY81" fmla="*/ 80010 h 160020"/>
                <a:gd name="connsiteX82" fmla="*/ 992505 w 1547812"/>
                <a:gd name="connsiteY82" fmla="*/ 112395 h 160020"/>
                <a:gd name="connsiteX83" fmla="*/ 1005840 w 1547812"/>
                <a:gd name="connsiteY83" fmla="*/ 137160 h 160020"/>
                <a:gd name="connsiteX84" fmla="*/ 1028700 w 1547812"/>
                <a:gd name="connsiteY84" fmla="*/ 153353 h 160020"/>
                <a:gd name="connsiteX85" fmla="*/ 1061085 w 1547812"/>
                <a:gd name="connsiteY85" fmla="*/ 159068 h 160020"/>
                <a:gd name="connsiteX86" fmla="*/ 1109663 w 1547812"/>
                <a:gd name="connsiteY86" fmla="*/ 142875 h 160020"/>
                <a:gd name="connsiteX87" fmla="*/ 1127760 w 1547812"/>
                <a:gd name="connsiteY87" fmla="*/ 100013 h 160020"/>
                <a:gd name="connsiteX88" fmla="*/ 1086803 w 1547812"/>
                <a:gd name="connsiteY88" fmla="*/ 100013 h 160020"/>
                <a:gd name="connsiteX89" fmla="*/ 921068 w 1547812"/>
                <a:gd name="connsiteY89" fmla="*/ 155258 h 160020"/>
                <a:gd name="connsiteX90" fmla="*/ 962025 w 1547812"/>
                <a:gd name="connsiteY90" fmla="*/ 155258 h 160020"/>
                <a:gd name="connsiteX91" fmla="*/ 962025 w 1547812"/>
                <a:gd name="connsiteY91" fmla="*/ 109538 h 160020"/>
                <a:gd name="connsiteX92" fmla="*/ 921068 w 1547812"/>
                <a:gd name="connsiteY92" fmla="*/ 109538 h 160020"/>
                <a:gd name="connsiteX93" fmla="*/ 921068 w 1547812"/>
                <a:gd name="connsiteY93" fmla="*/ 155258 h 160020"/>
                <a:gd name="connsiteX94" fmla="*/ 671513 w 1547812"/>
                <a:gd name="connsiteY94" fmla="*/ 155258 h 160020"/>
                <a:gd name="connsiteX95" fmla="*/ 711518 w 1547812"/>
                <a:gd name="connsiteY95" fmla="*/ 155258 h 160020"/>
                <a:gd name="connsiteX96" fmla="*/ 711518 w 1547812"/>
                <a:gd name="connsiteY96" fmla="*/ 65723 h 160020"/>
                <a:gd name="connsiteX97" fmla="*/ 714375 w 1547812"/>
                <a:gd name="connsiteY97" fmla="*/ 53340 h 160020"/>
                <a:gd name="connsiteX98" fmla="*/ 721043 w 1547812"/>
                <a:gd name="connsiteY98" fmla="*/ 43815 h 160020"/>
                <a:gd name="connsiteX99" fmla="*/ 730568 w 1547812"/>
                <a:gd name="connsiteY99" fmla="*/ 37147 h 160020"/>
                <a:gd name="connsiteX100" fmla="*/ 741998 w 1547812"/>
                <a:gd name="connsiteY100" fmla="*/ 35243 h 160020"/>
                <a:gd name="connsiteX101" fmla="*/ 749618 w 1547812"/>
                <a:gd name="connsiteY101" fmla="*/ 36195 h 160020"/>
                <a:gd name="connsiteX102" fmla="*/ 755333 w 1547812"/>
                <a:gd name="connsiteY102" fmla="*/ 40005 h 160020"/>
                <a:gd name="connsiteX103" fmla="*/ 759143 w 1547812"/>
                <a:gd name="connsiteY103" fmla="*/ 47625 h 160020"/>
                <a:gd name="connsiteX104" fmla="*/ 761048 w 1547812"/>
                <a:gd name="connsiteY104" fmla="*/ 60960 h 160020"/>
                <a:gd name="connsiteX105" fmla="*/ 761048 w 1547812"/>
                <a:gd name="connsiteY105" fmla="*/ 155258 h 160020"/>
                <a:gd name="connsiteX106" fmla="*/ 801053 w 1547812"/>
                <a:gd name="connsiteY106" fmla="*/ 155258 h 160020"/>
                <a:gd name="connsiteX107" fmla="*/ 801053 w 1547812"/>
                <a:gd name="connsiteY107" fmla="*/ 63818 h 160020"/>
                <a:gd name="connsiteX108" fmla="*/ 803910 w 1547812"/>
                <a:gd name="connsiteY108" fmla="*/ 53340 h 160020"/>
                <a:gd name="connsiteX109" fmla="*/ 810578 w 1547812"/>
                <a:gd name="connsiteY109" fmla="*/ 43815 h 160020"/>
                <a:gd name="connsiteX110" fmla="*/ 820103 w 1547812"/>
                <a:gd name="connsiteY110" fmla="*/ 37147 h 160020"/>
                <a:gd name="connsiteX111" fmla="*/ 831533 w 1547812"/>
                <a:gd name="connsiteY111" fmla="*/ 35243 h 160020"/>
                <a:gd name="connsiteX112" fmla="*/ 839153 w 1547812"/>
                <a:gd name="connsiteY112" fmla="*/ 36195 h 160020"/>
                <a:gd name="connsiteX113" fmla="*/ 844868 w 1547812"/>
                <a:gd name="connsiteY113" fmla="*/ 40005 h 160020"/>
                <a:gd name="connsiteX114" fmla="*/ 848678 w 1547812"/>
                <a:gd name="connsiteY114" fmla="*/ 47625 h 160020"/>
                <a:gd name="connsiteX115" fmla="*/ 849630 w 1547812"/>
                <a:gd name="connsiteY115" fmla="*/ 60960 h 160020"/>
                <a:gd name="connsiteX116" fmla="*/ 849630 w 1547812"/>
                <a:gd name="connsiteY116" fmla="*/ 155258 h 160020"/>
                <a:gd name="connsiteX117" fmla="*/ 889635 w 1547812"/>
                <a:gd name="connsiteY117" fmla="*/ 155258 h 160020"/>
                <a:gd name="connsiteX118" fmla="*/ 889635 w 1547812"/>
                <a:gd name="connsiteY118" fmla="*/ 55245 h 160020"/>
                <a:gd name="connsiteX119" fmla="*/ 878205 w 1547812"/>
                <a:gd name="connsiteY119" fmla="*/ 14288 h 160020"/>
                <a:gd name="connsiteX120" fmla="*/ 843915 w 1547812"/>
                <a:gd name="connsiteY120" fmla="*/ 1905 h 160020"/>
                <a:gd name="connsiteX121" fmla="*/ 819150 w 1547812"/>
                <a:gd name="connsiteY121" fmla="*/ 7620 h 160020"/>
                <a:gd name="connsiteX122" fmla="*/ 797243 w 1547812"/>
                <a:gd name="connsiteY122" fmla="*/ 27623 h 160020"/>
                <a:gd name="connsiteX123" fmla="*/ 782955 w 1547812"/>
                <a:gd name="connsiteY123" fmla="*/ 8573 h 160020"/>
                <a:gd name="connsiteX124" fmla="*/ 756285 w 1547812"/>
                <a:gd name="connsiteY124" fmla="*/ 1905 h 160020"/>
                <a:gd name="connsiteX125" fmla="*/ 732473 w 1547812"/>
                <a:gd name="connsiteY125" fmla="*/ 7620 h 160020"/>
                <a:gd name="connsiteX126" fmla="*/ 713423 w 1547812"/>
                <a:gd name="connsiteY126" fmla="*/ 25718 h 160020"/>
                <a:gd name="connsiteX127" fmla="*/ 713423 w 1547812"/>
                <a:gd name="connsiteY127" fmla="*/ 5715 h 160020"/>
                <a:gd name="connsiteX128" fmla="*/ 674370 w 1547812"/>
                <a:gd name="connsiteY128" fmla="*/ 5715 h 160020"/>
                <a:gd name="connsiteX129" fmla="*/ 674370 w 1547812"/>
                <a:gd name="connsiteY129" fmla="*/ 155258 h 160020"/>
                <a:gd name="connsiteX130" fmla="*/ 541973 w 1547812"/>
                <a:gd name="connsiteY130" fmla="*/ 116205 h 160020"/>
                <a:gd name="connsiteX131" fmla="*/ 533400 w 1547812"/>
                <a:gd name="connsiteY131" fmla="*/ 80963 h 160020"/>
                <a:gd name="connsiteX132" fmla="*/ 541973 w 1547812"/>
                <a:gd name="connsiteY132" fmla="*/ 45720 h 160020"/>
                <a:gd name="connsiteX133" fmla="*/ 567690 w 1547812"/>
                <a:gd name="connsiteY133" fmla="*/ 33338 h 160020"/>
                <a:gd name="connsiteX134" fmla="*/ 593408 w 1547812"/>
                <a:gd name="connsiteY134" fmla="*/ 45720 h 160020"/>
                <a:gd name="connsiteX135" fmla="*/ 601980 w 1547812"/>
                <a:gd name="connsiteY135" fmla="*/ 80963 h 160020"/>
                <a:gd name="connsiteX136" fmla="*/ 593408 w 1547812"/>
                <a:gd name="connsiteY136" fmla="*/ 116205 h 160020"/>
                <a:gd name="connsiteX137" fmla="*/ 567690 w 1547812"/>
                <a:gd name="connsiteY137" fmla="*/ 128588 h 160020"/>
                <a:gd name="connsiteX138" fmla="*/ 541973 w 1547812"/>
                <a:gd name="connsiteY138" fmla="*/ 116205 h 160020"/>
                <a:gd name="connsiteX139" fmla="*/ 598170 w 1547812"/>
                <a:gd name="connsiteY139" fmla="*/ 154305 h 160020"/>
                <a:gd name="connsiteX140" fmla="*/ 621983 w 1547812"/>
                <a:gd name="connsiteY140" fmla="*/ 138113 h 160020"/>
                <a:gd name="connsiteX141" fmla="*/ 637223 w 1547812"/>
                <a:gd name="connsiteY141" fmla="*/ 113348 h 160020"/>
                <a:gd name="connsiteX142" fmla="*/ 642938 w 1547812"/>
                <a:gd name="connsiteY142" fmla="*/ 80010 h 160020"/>
                <a:gd name="connsiteX143" fmla="*/ 638175 w 1547812"/>
                <a:gd name="connsiteY143" fmla="*/ 46672 h 160020"/>
                <a:gd name="connsiteX144" fmla="*/ 622935 w 1547812"/>
                <a:gd name="connsiteY144" fmla="*/ 21908 h 160020"/>
                <a:gd name="connsiteX145" fmla="*/ 599123 w 1547812"/>
                <a:gd name="connsiteY145" fmla="*/ 6668 h 160020"/>
                <a:gd name="connsiteX146" fmla="*/ 567690 w 1547812"/>
                <a:gd name="connsiteY146" fmla="*/ 953 h 160020"/>
                <a:gd name="connsiteX147" fmla="*/ 536258 w 1547812"/>
                <a:gd name="connsiteY147" fmla="*/ 6668 h 160020"/>
                <a:gd name="connsiteX148" fmla="*/ 512445 w 1547812"/>
                <a:gd name="connsiteY148" fmla="*/ 21908 h 160020"/>
                <a:gd name="connsiteX149" fmla="*/ 497205 w 1547812"/>
                <a:gd name="connsiteY149" fmla="*/ 46672 h 160020"/>
                <a:gd name="connsiteX150" fmla="*/ 491490 w 1547812"/>
                <a:gd name="connsiteY150" fmla="*/ 80010 h 160020"/>
                <a:gd name="connsiteX151" fmla="*/ 511492 w 1547812"/>
                <a:gd name="connsiteY151" fmla="*/ 139065 h 160020"/>
                <a:gd name="connsiteX152" fmla="*/ 566738 w 1547812"/>
                <a:gd name="connsiteY152" fmla="*/ 160020 h 160020"/>
                <a:gd name="connsiteX153" fmla="*/ 598170 w 1547812"/>
                <a:gd name="connsiteY153" fmla="*/ 154305 h 160020"/>
                <a:gd name="connsiteX154" fmla="*/ 429578 w 1547812"/>
                <a:gd name="connsiteY154" fmla="*/ 100965 h 160020"/>
                <a:gd name="connsiteX155" fmla="*/ 421958 w 1547812"/>
                <a:gd name="connsiteY155" fmla="*/ 120968 h 160020"/>
                <a:gd name="connsiteX156" fmla="*/ 403860 w 1547812"/>
                <a:gd name="connsiteY156" fmla="*/ 127635 h 160020"/>
                <a:gd name="connsiteX157" fmla="*/ 388620 w 1547812"/>
                <a:gd name="connsiteY157" fmla="*/ 123825 h 160020"/>
                <a:gd name="connsiteX158" fmla="*/ 379095 w 1547812"/>
                <a:gd name="connsiteY158" fmla="*/ 113348 h 160020"/>
                <a:gd name="connsiteX159" fmla="*/ 374333 w 1547812"/>
                <a:gd name="connsiteY159" fmla="*/ 98108 h 160020"/>
                <a:gd name="connsiteX160" fmla="*/ 372428 w 1547812"/>
                <a:gd name="connsiteY160" fmla="*/ 80010 h 160020"/>
                <a:gd name="connsiteX161" fmla="*/ 374333 w 1547812"/>
                <a:gd name="connsiteY161" fmla="*/ 62865 h 160020"/>
                <a:gd name="connsiteX162" fmla="*/ 379095 w 1547812"/>
                <a:gd name="connsiteY162" fmla="*/ 47625 h 160020"/>
                <a:gd name="connsiteX163" fmla="*/ 388620 w 1547812"/>
                <a:gd name="connsiteY163" fmla="*/ 37147 h 160020"/>
                <a:gd name="connsiteX164" fmla="*/ 403860 w 1547812"/>
                <a:gd name="connsiteY164" fmla="*/ 33338 h 160020"/>
                <a:gd name="connsiteX165" fmla="*/ 421958 w 1547812"/>
                <a:gd name="connsiteY165" fmla="*/ 40005 h 160020"/>
                <a:gd name="connsiteX166" fmla="*/ 428625 w 1547812"/>
                <a:gd name="connsiteY166" fmla="*/ 58103 h 160020"/>
                <a:gd name="connsiteX167" fmla="*/ 468630 w 1547812"/>
                <a:gd name="connsiteY167" fmla="*/ 52388 h 160020"/>
                <a:gd name="connsiteX168" fmla="*/ 462915 w 1547812"/>
                <a:gd name="connsiteY168" fmla="*/ 31433 h 160020"/>
                <a:gd name="connsiteX169" fmla="*/ 450533 w 1547812"/>
                <a:gd name="connsiteY169" fmla="*/ 15240 h 160020"/>
                <a:gd name="connsiteX170" fmla="*/ 431483 w 1547812"/>
                <a:gd name="connsiteY170" fmla="*/ 4763 h 160020"/>
                <a:gd name="connsiteX171" fmla="*/ 404813 w 1547812"/>
                <a:gd name="connsiteY171" fmla="*/ 953 h 160020"/>
                <a:gd name="connsiteX172" fmla="*/ 373380 w 1547812"/>
                <a:gd name="connsiteY172" fmla="*/ 6668 h 160020"/>
                <a:gd name="connsiteX173" fmla="*/ 350520 w 1547812"/>
                <a:gd name="connsiteY173" fmla="*/ 22860 h 160020"/>
                <a:gd name="connsiteX174" fmla="*/ 336233 w 1547812"/>
                <a:gd name="connsiteY174" fmla="*/ 47625 h 160020"/>
                <a:gd name="connsiteX175" fmla="*/ 331470 w 1547812"/>
                <a:gd name="connsiteY175" fmla="*/ 80010 h 160020"/>
                <a:gd name="connsiteX176" fmla="*/ 336233 w 1547812"/>
                <a:gd name="connsiteY176" fmla="*/ 112395 h 160020"/>
                <a:gd name="connsiteX177" fmla="*/ 349567 w 1547812"/>
                <a:gd name="connsiteY177" fmla="*/ 137160 h 160020"/>
                <a:gd name="connsiteX178" fmla="*/ 372428 w 1547812"/>
                <a:gd name="connsiteY178" fmla="*/ 153353 h 160020"/>
                <a:gd name="connsiteX179" fmla="*/ 404813 w 1547812"/>
                <a:gd name="connsiteY179" fmla="*/ 159068 h 160020"/>
                <a:gd name="connsiteX180" fmla="*/ 453390 w 1547812"/>
                <a:gd name="connsiteY180" fmla="*/ 142875 h 160020"/>
                <a:gd name="connsiteX181" fmla="*/ 471488 w 1547812"/>
                <a:gd name="connsiteY181" fmla="*/ 100013 h 160020"/>
                <a:gd name="connsiteX182" fmla="*/ 429578 w 1547812"/>
                <a:gd name="connsiteY182" fmla="*/ 100013 h 160020"/>
                <a:gd name="connsiteX183" fmla="*/ 203835 w 1547812"/>
                <a:gd name="connsiteY183" fmla="*/ 63818 h 160020"/>
                <a:gd name="connsiteX184" fmla="*/ 206692 w 1547812"/>
                <a:gd name="connsiteY184" fmla="*/ 51435 h 160020"/>
                <a:gd name="connsiteX185" fmla="*/ 213360 w 1547812"/>
                <a:gd name="connsiteY185" fmla="*/ 40958 h 160020"/>
                <a:gd name="connsiteX186" fmla="*/ 223838 w 1547812"/>
                <a:gd name="connsiteY186" fmla="*/ 34290 h 160020"/>
                <a:gd name="connsiteX187" fmla="*/ 238125 w 1547812"/>
                <a:gd name="connsiteY187" fmla="*/ 31433 h 160020"/>
                <a:gd name="connsiteX188" fmla="*/ 261938 w 1547812"/>
                <a:gd name="connsiteY188" fmla="*/ 40005 h 160020"/>
                <a:gd name="connsiteX189" fmla="*/ 269558 w 1547812"/>
                <a:gd name="connsiteY189" fmla="*/ 63818 h 160020"/>
                <a:gd name="connsiteX190" fmla="*/ 203835 w 1547812"/>
                <a:gd name="connsiteY190" fmla="*/ 63818 h 160020"/>
                <a:gd name="connsiteX191" fmla="*/ 266700 w 1547812"/>
                <a:gd name="connsiteY191" fmla="*/ 108585 h 160020"/>
                <a:gd name="connsiteX192" fmla="*/ 239077 w 1547812"/>
                <a:gd name="connsiteY192" fmla="*/ 128588 h 160020"/>
                <a:gd name="connsiteX193" fmla="*/ 213360 w 1547812"/>
                <a:gd name="connsiteY193" fmla="*/ 118110 h 160020"/>
                <a:gd name="connsiteX194" fmla="*/ 203835 w 1547812"/>
                <a:gd name="connsiteY194" fmla="*/ 89535 h 160020"/>
                <a:gd name="connsiteX195" fmla="*/ 307658 w 1547812"/>
                <a:gd name="connsiteY195" fmla="*/ 89535 h 160020"/>
                <a:gd name="connsiteX196" fmla="*/ 307658 w 1547812"/>
                <a:gd name="connsiteY196" fmla="*/ 73343 h 160020"/>
                <a:gd name="connsiteX197" fmla="*/ 290513 w 1547812"/>
                <a:gd name="connsiteY197" fmla="*/ 20003 h 160020"/>
                <a:gd name="connsiteX198" fmla="*/ 239077 w 1547812"/>
                <a:gd name="connsiteY198" fmla="*/ 0 h 160020"/>
                <a:gd name="connsiteX199" fmla="*/ 208598 w 1547812"/>
                <a:gd name="connsiteY199" fmla="*/ 5715 h 160020"/>
                <a:gd name="connsiteX200" fmla="*/ 184785 w 1547812"/>
                <a:gd name="connsiteY200" fmla="*/ 20955 h 160020"/>
                <a:gd name="connsiteX201" fmla="*/ 169545 w 1547812"/>
                <a:gd name="connsiteY201" fmla="*/ 45720 h 160020"/>
                <a:gd name="connsiteX202" fmla="*/ 163830 w 1547812"/>
                <a:gd name="connsiteY202" fmla="*/ 79058 h 160020"/>
                <a:gd name="connsiteX203" fmla="*/ 182880 w 1547812"/>
                <a:gd name="connsiteY203" fmla="*/ 137160 h 160020"/>
                <a:gd name="connsiteX204" fmla="*/ 239077 w 1547812"/>
                <a:gd name="connsiteY204" fmla="*/ 158115 h 160020"/>
                <a:gd name="connsiteX205" fmla="*/ 285750 w 1547812"/>
                <a:gd name="connsiteY205" fmla="*/ 144780 h 160020"/>
                <a:gd name="connsiteX206" fmla="*/ 305753 w 1547812"/>
                <a:gd name="connsiteY206" fmla="*/ 106680 h 160020"/>
                <a:gd name="connsiteX207" fmla="*/ 266700 w 1547812"/>
                <a:gd name="connsiteY207" fmla="*/ 106680 h 160020"/>
                <a:gd name="connsiteX208" fmla="*/ 97155 w 1547812"/>
                <a:gd name="connsiteY208" fmla="*/ 96203 h 160020"/>
                <a:gd name="connsiteX209" fmla="*/ 93345 w 1547812"/>
                <a:gd name="connsiteY209" fmla="*/ 111443 h 160020"/>
                <a:gd name="connsiteX210" fmla="*/ 84773 w 1547812"/>
                <a:gd name="connsiteY210" fmla="*/ 121920 h 160020"/>
                <a:gd name="connsiteX211" fmla="*/ 60007 w 1547812"/>
                <a:gd name="connsiteY211" fmla="*/ 129540 h 160020"/>
                <a:gd name="connsiteX212" fmla="*/ 45720 w 1547812"/>
                <a:gd name="connsiteY212" fmla="*/ 124778 h 160020"/>
                <a:gd name="connsiteX213" fmla="*/ 40957 w 1547812"/>
                <a:gd name="connsiteY213" fmla="*/ 113348 h 160020"/>
                <a:gd name="connsiteX214" fmla="*/ 42863 w 1547812"/>
                <a:gd name="connsiteY214" fmla="*/ 104775 h 160020"/>
                <a:gd name="connsiteX215" fmla="*/ 48577 w 1547812"/>
                <a:gd name="connsiteY215" fmla="*/ 98108 h 160020"/>
                <a:gd name="connsiteX216" fmla="*/ 60007 w 1547812"/>
                <a:gd name="connsiteY216" fmla="*/ 93345 h 160020"/>
                <a:gd name="connsiteX217" fmla="*/ 80010 w 1547812"/>
                <a:gd name="connsiteY217" fmla="*/ 90488 h 160020"/>
                <a:gd name="connsiteX218" fmla="*/ 98107 w 1547812"/>
                <a:gd name="connsiteY218" fmla="*/ 89535 h 160020"/>
                <a:gd name="connsiteX219" fmla="*/ 98107 w 1547812"/>
                <a:gd name="connsiteY219" fmla="*/ 96203 h 160020"/>
                <a:gd name="connsiteX220" fmla="*/ 98107 w 1547812"/>
                <a:gd name="connsiteY220" fmla="*/ 155258 h 160020"/>
                <a:gd name="connsiteX221" fmla="*/ 136208 w 1547812"/>
                <a:gd name="connsiteY221" fmla="*/ 155258 h 160020"/>
                <a:gd name="connsiteX222" fmla="*/ 136208 w 1547812"/>
                <a:gd name="connsiteY222" fmla="*/ 60960 h 160020"/>
                <a:gd name="connsiteX223" fmla="*/ 133350 w 1547812"/>
                <a:gd name="connsiteY223" fmla="*/ 36195 h 160020"/>
                <a:gd name="connsiteX224" fmla="*/ 122873 w 1547812"/>
                <a:gd name="connsiteY224" fmla="*/ 17145 h 160020"/>
                <a:gd name="connsiteX225" fmla="*/ 103823 w 1547812"/>
                <a:gd name="connsiteY225" fmla="*/ 5715 h 160020"/>
                <a:gd name="connsiteX226" fmla="*/ 74295 w 1547812"/>
                <a:gd name="connsiteY226" fmla="*/ 1905 h 160020"/>
                <a:gd name="connsiteX227" fmla="*/ 29527 w 1547812"/>
                <a:gd name="connsiteY227" fmla="*/ 12383 h 160020"/>
                <a:gd name="connsiteX228" fmla="*/ 8573 w 1547812"/>
                <a:gd name="connsiteY228" fmla="*/ 46672 h 160020"/>
                <a:gd name="connsiteX229" fmla="*/ 44768 w 1547812"/>
                <a:gd name="connsiteY229" fmla="*/ 50483 h 160020"/>
                <a:gd name="connsiteX230" fmla="*/ 71438 w 1547812"/>
                <a:gd name="connsiteY230" fmla="*/ 32385 h 160020"/>
                <a:gd name="connsiteX231" fmla="*/ 89535 w 1547812"/>
                <a:gd name="connsiteY231" fmla="*/ 37147 h 160020"/>
                <a:gd name="connsiteX232" fmla="*/ 97155 w 1547812"/>
                <a:gd name="connsiteY232" fmla="*/ 56197 h 160020"/>
                <a:gd name="connsiteX233" fmla="*/ 97155 w 1547812"/>
                <a:gd name="connsiteY233" fmla="*/ 62865 h 160020"/>
                <a:gd name="connsiteX234" fmla="*/ 78105 w 1547812"/>
                <a:gd name="connsiteY234" fmla="*/ 63818 h 160020"/>
                <a:gd name="connsiteX235" fmla="*/ 49530 w 1547812"/>
                <a:gd name="connsiteY235" fmla="*/ 66675 h 160020"/>
                <a:gd name="connsiteX236" fmla="*/ 24765 w 1547812"/>
                <a:gd name="connsiteY236" fmla="*/ 74295 h 160020"/>
                <a:gd name="connsiteX237" fmla="*/ 6668 w 1547812"/>
                <a:gd name="connsiteY237" fmla="*/ 89535 h 160020"/>
                <a:gd name="connsiteX238" fmla="*/ 0 w 1547812"/>
                <a:gd name="connsiteY238" fmla="*/ 114300 h 160020"/>
                <a:gd name="connsiteX239" fmla="*/ 3810 w 1547812"/>
                <a:gd name="connsiteY239" fmla="*/ 134303 h 160020"/>
                <a:gd name="connsiteX240" fmla="*/ 14288 w 1547812"/>
                <a:gd name="connsiteY240" fmla="*/ 148590 h 160020"/>
                <a:gd name="connsiteX241" fmla="*/ 29527 w 1547812"/>
                <a:gd name="connsiteY241" fmla="*/ 156210 h 160020"/>
                <a:gd name="connsiteX242" fmla="*/ 48577 w 1547812"/>
                <a:gd name="connsiteY242" fmla="*/ 159068 h 160020"/>
                <a:gd name="connsiteX243" fmla="*/ 77152 w 1547812"/>
                <a:gd name="connsiteY243" fmla="*/ 152400 h 160020"/>
                <a:gd name="connsiteX244" fmla="*/ 97155 w 1547812"/>
                <a:gd name="connsiteY244" fmla="*/ 136208 h 160020"/>
                <a:gd name="connsiteX245" fmla="*/ 97155 w 1547812"/>
                <a:gd name="connsiteY245" fmla="*/ 155258 h 160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</a:cxnLst>
              <a:rect l="l" t="t" r="r" b="b"/>
              <a:pathLst>
                <a:path w="1547812" h="160020">
                  <a:moveTo>
                    <a:pt x="1329690" y="155258"/>
                  </a:moveTo>
                  <a:lnTo>
                    <a:pt x="1369695" y="155258"/>
                  </a:lnTo>
                  <a:lnTo>
                    <a:pt x="1369695" y="65723"/>
                  </a:lnTo>
                  <a:cubicBezTo>
                    <a:pt x="1369695" y="60960"/>
                    <a:pt x="1370648" y="57150"/>
                    <a:pt x="1372553" y="53340"/>
                  </a:cubicBezTo>
                  <a:cubicBezTo>
                    <a:pt x="1374458" y="49530"/>
                    <a:pt x="1376363" y="46672"/>
                    <a:pt x="1379220" y="43815"/>
                  </a:cubicBezTo>
                  <a:cubicBezTo>
                    <a:pt x="1382078" y="40958"/>
                    <a:pt x="1385888" y="38100"/>
                    <a:pt x="1388745" y="37147"/>
                  </a:cubicBezTo>
                  <a:cubicBezTo>
                    <a:pt x="1392555" y="36195"/>
                    <a:pt x="1395413" y="35243"/>
                    <a:pt x="1400175" y="35243"/>
                  </a:cubicBezTo>
                  <a:cubicBezTo>
                    <a:pt x="1403033" y="35243"/>
                    <a:pt x="1404938" y="35243"/>
                    <a:pt x="1407795" y="36195"/>
                  </a:cubicBezTo>
                  <a:cubicBezTo>
                    <a:pt x="1409700" y="37147"/>
                    <a:pt x="1411605" y="38100"/>
                    <a:pt x="1413510" y="40005"/>
                  </a:cubicBezTo>
                  <a:cubicBezTo>
                    <a:pt x="1415415" y="41910"/>
                    <a:pt x="1416368" y="44768"/>
                    <a:pt x="1417320" y="47625"/>
                  </a:cubicBezTo>
                  <a:cubicBezTo>
                    <a:pt x="1418273" y="51435"/>
                    <a:pt x="1419225" y="55245"/>
                    <a:pt x="1419225" y="60960"/>
                  </a:cubicBezTo>
                  <a:lnTo>
                    <a:pt x="1419225" y="155258"/>
                  </a:lnTo>
                  <a:lnTo>
                    <a:pt x="1459230" y="155258"/>
                  </a:lnTo>
                  <a:lnTo>
                    <a:pt x="1459230" y="63818"/>
                  </a:lnTo>
                  <a:cubicBezTo>
                    <a:pt x="1459230" y="60008"/>
                    <a:pt x="1460183" y="56197"/>
                    <a:pt x="1462088" y="53340"/>
                  </a:cubicBezTo>
                  <a:cubicBezTo>
                    <a:pt x="1463993" y="49530"/>
                    <a:pt x="1465898" y="46672"/>
                    <a:pt x="1468755" y="43815"/>
                  </a:cubicBezTo>
                  <a:cubicBezTo>
                    <a:pt x="1471613" y="40958"/>
                    <a:pt x="1475423" y="38100"/>
                    <a:pt x="1478280" y="37147"/>
                  </a:cubicBezTo>
                  <a:cubicBezTo>
                    <a:pt x="1481138" y="36195"/>
                    <a:pt x="1484948" y="35243"/>
                    <a:pt x="1489710" y="35243"/>
                  </a:cubicBezTo>
                  <a:cubicBezTo>
                    <a:pt x="1492568" y="35243"/>
                    <a:pt x="1494473" y="35243"/>
                    <a:pt x="1497330" y="36195"/>
                  </a:cubicBezTo>
                  <a:cubicBezTo>
                    <a:pt x="1499235" y="37147"/>
                    <a:pt x="1501140" y="38100"/>
                    <a:pt x="1503045" y="40005"/>
                  </a:cubicBezTo>
                  <a:cubicBezTo>
                    <a:pt x="1504950" y="41910"/>
                    <a:pt x="1505903" y="44768"/>
                    <a:pt x="1506855" y="47625"/>
                  </a:cubicBezTo>
                  <a:cubicBezTo>
                    <a:pt x="1507808" y="51435"/>
                    <a:pt x="1507808" y="55245"/>
                    <a:pt x="1507808" y="60960"/>
                  </a:cubicBezTo>
                  <a:lnTo>
                    <a:pt x="1507808" y="155258"/>
                  </a:lnTo>
                  <a:lnTo>
                    <a:pt x="1547813" y="155258"/>
                  </a:lnTo>
                  <a:lnTo>
                    <a:pt x="1547813" y="55245"/>
                  </a:lnTo>
                  <a:cubicBezTo>
                    <a:pt x="1547813" y="36195"/>
                    <a:pt x="1544003" y="22860"/>
                    <a:pt x="1536383" y="14288"/>
                  </a:cubicBezTo>
                  <a:cubicBezTo>
                    <a:pt x="1528763" y="5715"/>
                    <a:pt x="1517333" y="1905"/>
                    <a:pt x="1502093" y="1905"/>
                  </a:cubicBezTo>
                  <a:cubicBezTo>
                    <a:pt x="1492568" y="1905"/>
                    <a:pt x="1484948" y="3810"/>
                    <a:pt x="1477328" y="7620"/>
                  </a:cubicBezTo>
                  <a:cubicBezTo>
                    <a:pt x="1469708" y="11430"/>
                    <a:pt x="1462088" y="18098"/>
                    <a:pt x="1455420" y="27623"/>
                  </a:cubicBezTo>
                  <a:cubicBezTo>
                    <a:pt x="1452563" y="19050"/>
                    <a:pt x="1447800" y="12383"/>
                    <a:pt x="1441133" y="8573"/>
                  </a:cubicBezTo>
                  <a:cubicBezTo>
                    <a:pt x="1434465" y="4763"/>
                    <a:pt x="1425893" y="1905"/>
                    <a:pt x="1414463" y="1905"/>
                  </a:cubicBezTo>
                  <a:cubicBezTo>
                    <a:pt x="1405890" y="1905"/>
                    <a:pt x="1398270" y="3810"/>
                    <a:pt x="1390650" y="7620"/>
                  </a:cubicBezTo>
                  <a:cubicBezTo>
                    <a:pt x="1383030" y="11430"/>
                    <a:pt x="1376363" y="18098"/>
                    <a:pt x="1371600" y="25718"/>
                  </a:cubicBezTo>
                  <a:lnTo>
                    <a:pt x="1371600" y="5715"/>
                  </a:lnTo>
                  <a:lnTo>
                    <a:pt x="1332548" y="5715"/>
                  </a:lnTo>
                  <a:lnTo>
                    <a:pt x="1332548" y="155258"/>
                  </a:lnTo>
                  <a:close/>
                  <a:moveTo>
                    <a:pt x="1199198" y="116205"/>
                  </a:moveTo>
                  <a:cubicBezTo>
                    <a:pt x="1193483" y="108585"/>
                    <a:pt x="1190625" y="96203"/>
                    <a:pt x="1190625" y="80963"/>
                  </a:cubicBezTo>
                  <a:cubicBezTo>
                    <a:pt x="1190625" y="65723"/>
                    <a:pt x="1193483" y="54293"/>
                    <a:pt x="1199198" y="45720"/>
                  </a:cubicBezTo>
                  <a:cubicBezTo>
                    <a:pt x="1204913" y="37147"/>
                    <a:pt x="1213485" y="33338"/>
                    <a:pt x="1224915" y="33338"/>
                  </a:cubicBezTo>
                  <a:cubicBezTo>
                    <a:pt x="1236345" y="33338"/>
                    <a:pt x="1244918" y="37147"/>
                    <a:pt x="1250633" y="45720"/>
                  </a:cubicBezTo>
                  <a:cubicBezTo>
                    <a:pt x="1256348" y="54293"/>
                    <a:pt x="1259205" y="65723"/>
                    <a:pt x="1259205" y="80963"/>
                  </a:cubicBezTo>
                  <a:cubicBezTo>
                    <a:pt x="1259205" y="96203"/>
                    <a:pt x="1256348" y="107633"/>
                    <a:pt x="1250633" y="116205"/>
                  </a:cubicBezTo>
                  <a:cubicBezTo>
                    <a:pt x="1244918" y="124778"/>
                    <a:pt x="1236345" y="128588"/>
                    <a:pt x="1224915" y="128588"/>
                  </a:cubicBezTo>
                  <a:cubicBezTo>
                    <a:pt x="1213485" y="127635"/>
                    <a:pt x="1204913" y="123825"/>
                    <a:pt x="1199198" y="116205"/>
                  </a:cubicBezTo>
                  <a:moveTo>
                    <a:pt x="1256348" y="154305"/>
                  </a:moveTo>
                  <a:cubicBezTo>
                    <a:pt x="1265873" y="150495"/>
                    <a:pt x="1273493" y="145733"/>
                    <a:pt x="1280160" y="138113"/>
                  </a:cubicBezTo>
                  <a:cubicBezTo>
                    <a:pt x="1286828" y="131445"/>
                    <a:pt x="1291590" y="122873"/>
                    <a:pt x="1295400" y="113348"/>
                  </a:cubicBezTo>
                  <a:cubicBezTo>
                    <a:pt x="1299210" y="103823"/>
                    <a:pt x="1301115" y="92393"/>
                    <a:pt x="1301115" y="80010"/>
                  </a:cubicBezTo>
                  <a:cubicBezTo>
                    <a:pt x="1301115" y="67628"/>
                    <a:pt x="1299210" y="57150"/>
                    <a:pt x="1296353" y="46672"/>
                  </a:cubicBezTo>
                  <a:cubicBezTo>
                    <a:pt x="1293495" y="36195"/>
                    <a:pt x="1287780" y="28575"/>
                    <a:pt x="1281113" y="21908"/>
                  </a:cubicBezTo>
                  <a:cubicBezTo>
                    <a:pt x="1274445" y="15240"/>
                    <a:pt x="1266825" y="9525"/>
                    <a:pt x="1257300" y="6668"/>
                  </a:cubicBezTo>
                  <a:cubicBezTo>
                    <a:pt x="1247775" y="2858"/>
                    <a:pt x="1237298" y="953"/>
                    <a:pt x="1225868" y="953"/>
                  </a:cubicBezTo>
                  <a:cubicBezTo>
                    <a:pt x="1214438" y="953"/>
                    <a:pt x="1203960" y="2858"/>
                    <a:pt x="1194435" y="6668"/>
                  </a:cubicBezTo>
                  <a:cubicBezTo>
                    <a:pt x="1184910" y="10478"/>
                    <a:pt x="1177290" y="15240"/>
                    <a:pt x="1170623" y="21908"/>
                  </a:cubicBezTo>
                  <a:cubicBezTo>
                    <a:pt x="1163955" y="28575"/>
                    <a:pt x="1159193" y="37147"/>
                    <a:pt x="1155383" y="46672"/>
                  </a:cubicBezTo>
                  <a:cubicBezTo>
                    <a:pt x="1151573" y="56197"/>
                    <a:pt x="1149668" y="67628"/>
                    <a:pt x="1149668" y="80010"/>
                  </a:cubicBezTo>
                  <a:cubicBezTo>
                    <a:pt x="1149668" y="105728"/>
                    <a:pt x="1156335" y="124778"/>
                    <a:pt x="1169670" y="139065"/>
                  </a:cubicBezTo>
                  <a:cubicBezTo>
                    <a:pt x="1183005" y="152400"/>
                    <a:pt x="1201103" y="160020"/>
                    <a:pt x="1225868" y="160020"/>
                  </a:cubicBezTo>
                  <a:cubicBezTo>
                    <a:pt x="1236345" y="160020"/>
                    <a:pt x="1246823" y="158115"/>
                    <a:pt x="1256348" y="154305"/>
                  </a:cubicBezTo>
                  <a:moveTo>
                    <a:pt x="1086803" y="100965"/>
                  </a:moveTo>
                  <a:cubicBezTo>
                    <a:pt x="1085850" y="109538"/>
                    <a:pt x="1083945" y="116205"/>
                    <a:pt x="1079183" y="120968"/>
                  </a:cubicBezTo>
                  <a:cubicBezTo>
                    <a:pt x="1074420" y="125730"/>
                    <a:pt x="1068705" y="127635"/>
                    <a:pt x="1061085" y="127635"/>
                  </a:cubicBezTo>
                  <a:cubicBezTo>
                    <a:pt x="1055370" y="127635"/>
                    <a:pt x="1049655" y="126683"/>
                    <a:pt x="1045845" y="123825"/>
                  </a:cubicBezTo>
                  <a:cubicBezTo>
                    <a:pt x="1042035" y="120968"/>
                    <a:pt x="1038225" y="118110"/>
                    <a:pt x="1036320" y="113348"/>
                  </a:cubicBezTo>
                  <a:cubicBezTo>
                    <a:pt x="1034415" y="108585"/>
                    <a:pt x="1032510" y="103823"/>
                    <a:pt x="1031558" y="98108"/>
                  </a:cubicBezTo>
                  <a:cubicBezTo>
                    <a:pt x="1030605" y="92393"/>
                    <a:pt x="1029653" y="86678"/>
                    <a:pt x="1029653" y="80010"/>
                  </a:cubicBezTo>
                  <a:cubicBezTo>
                    <a:pt x="1029653" y="74295"/>
                    <a:pt x="1030605" y="67628"/>
                    <a:pt x="1031558" y="62865"/>
                  </a:cubicBezTo>
                  <a:cubicBezTo>
                    <a:pt x="1032510" y="57150"/>
                    <a:pt x="1034415" y="52388"/>
                    <a:pt x="1036320" y="47625"/>
                  </a:cubicBezTo>
                  <a:cubicBezTo>
                    <a:pt x="1038225" y="42863"/>
                    <a:pt x="1042035" y="40005"/>
                    <a:pt x="1045845" y="37147"/>
                  </a:cubicBezTo>
                  <a:cubicBezTo>
                    <a:pt x="1049655" y="34290"/>
                    <a:pt x="1054418" y="33338"/>
                    <a:pt x="1061085" y="33338"/>
                  </a:cubicBezTo>
                  <a:cubicBezTo>
                    <a:pt x="1069658" y="33338"/>
                    <a:pt x="1075373" y="35243"/>
                    <a:pt x="1079183" y="40005"/>
                  </a:cubicBezTo>
                  <a:cubicBezTo>
                    <a:pt x="1082993" y="44768"/>
                    <a:pt x="1084898" y="50483"/>
                    <a:pt x="1085850" y="58103"/>
                  </a:cubicBezTo>
                  <a:lnTo>
                    <a:pt x="1125855" y="52388"/>
                  </a:lnTo>
                  <a:cubicBezTo>
                    <a:pt x="1124903" y="44768"/>
                    <a:pt x="1122998" y="38100"/>
                    <a:pt x="1120140" y="31433"/>
                  </a:cubicBezTo>
                  <a:cubicBezTo>
                    <a:pt x="1117283" y="24765"/>
                    <a:pt x="1113473" y="20003"/>
                    <a:pt x="1107758" y="15240"/>
                  </a:cubicBezTo>
                  <a:cubicBezTo>
                    <a:pt x="1102995" y="10478"/>
                    <a:pt x="1096328" y="6668"/>
                    <a:pt x="1088708" y="4763"/>
                  </a:cubicBezTo>
                  <a:cubicBezTo>
                    <a:pt x="1081088" y="1905"/>
                    <a:pt x="1072515" y="953"/>
                    <a:pt x="1062038" y="953"/>
                  </a:cubicBezTo>
                  <a:cubicBezTo>
                    <a:pt x="1050608" y="953"/>
                    <a:pt x="1040130" y="2858"/>
                    <a:pt x="1030605" y="6668"/>
                  </a:cubicBezTo>
                  <a:cubicBezTo>
                    <a:pt x="1021080" y="10478"/>
                    <a:pt x="1013460" y="16193"/>
                    <a:pt x="1007745" y="22860"/>
                  </a:cubicBezTo>
                  <a:cubicBezTo>
                    <a:pt x="1001078" y="29528"/>
                    <a:pt x="996315" y="38100"/>
                    <a:pt x="993458" y="47625"/>
                  </a:cubicBezTo>
                  <a:cubicBezTo>
                    <a:pt x="990600" y="57150"/>
                    <a:pt x="988695" y="68580"/>
                    <a:pt x="988695" y="80010"/>
                  </a:cubicBezTo>
                  <a:cubicBezTo>
                    <a:pt x="988695" y="91440"/>
                    <a:pt x="989647" y="102870"/>
                    <a:pt x="992505" y="112395"/>
                  </a:cubicBezTo>
                  <a:cubicBezTo>
                    <a:pt x="995363" y="121920"/>
                    <a:pt x="1000125" y="130493"/>
                    <a:pt x="1005840" y="137160"/>
                  </a:cubicBezTo>
                  <a:cubicBezTo>
                    <a:pt x="1011555" y="143828"/>
                    <a:pt x="1019175" y="149543"/>
                    <a:pt x="1028700" y="153353"/>
                  </a:cubicBezTo>
                  <a:cubicBezTo>
                    <a:pt x="1038225" y="157163"/>
                    <a:pt x="1048703" y="159068"/>
                    <a:pt x="1061085" y="159068"/>
                  </a:cubicBezTo>
                  <a:cubicBezTo>
                    <a:pt x="1082993" y="159068"/>
                    <a:pt x="1099185" y="153353"/>
                    <a:pt x="1109663" y="142875"/>
                  </a:cubicBezTo>
                  <a:cubicBezTo>
                    <a:pt x="1120140" y="132398"/>
                    <a:pt x="1126808" y="118110"/>
                    <a:pt x="1127760" y="100013"/>
                  </a:cubicBezTo>
                  <a:lnTo>
                    <a:pt x="1086803" y="100013"/>
                  </a:lnTo>
                  <a:close/>
                  <a:moveTo>
                    <a:pt x="921068" y="155258"/>
                  </a:moveTo>
                  <a:lnTo>
                    <a:pt x="962025" y="155258"/>
                  </a:lnTo>
                  <a:lnTo>
                    <a:pt x="962025" y="109538"/>
                  </a:lnTo>
                  <a:lnTo>
                    <a:pt x="921068" y="109538"/>
                  </a:lnTo>
                  <a:lnTo>
                    <a:pt x="921068" y="155258"/>
                  </a:lnTo>
                  <a:close/>
                  <a:moveTo>
                    <a:pt x="671513" y="155258"/>
                  </a:moveTo>
                  <a:lnTo>
                    <a:pt x="711518" y="155258"/>
                  </a:lnTo>
                  <a:lnTo>
                    <a:pt x="711518" y="65723"/>
                  </a:lnTo>
                  <a:cubicBezTo>
                    <a:pt x="711518" y="60960"/>
                    <a:pt x="712470" y="57150"/>
                    <a:pt x="714375" y="53340"/>
                  </a:cubicBezTo>
                  <a:cubicBezTo>
                    <a:pt x="716280" y="49530"/>
                    <a:pt x="718185" y="46672"/>
                    <a:pt x="721043" y="43815"/>
                  </a:cubicBezTo>
                  <a:cubicBezTo>
                    <a:pt x="723900" y="40958"/>
                    <a:pt x="727710" y="38100"/>
                    <a:pt x="730568" y="37147"/>
                  </a:cubicBezTo>
                  <a:cubicBezTo>
                    <a:pt x="734378" y="36195"/>
                    <a:pt x="737235" y="35243"/>
                    <a:pt x="741998" y="35243"/>
                  </a:cubicBezTo>
                  <a:cubicBezTo>
                    <a:pt x="744855" y="35243"/>
                    <a:pt x="746760" y="35243"/>
                    <a:pt x="749618" y="36195"/>
                  </a:cubicBezTo>
                  <a:cubicBezTo>
                    <a:pt x="751523" y="37147"/>
                    <a:pt x="753428" y="38100"/>
                    <a:pt x="755333" y="40005"/>
                  </a:cubicBezTo>
                  <a:cubicBezTo>
                    <a:pt x="757238" y="41910"/>
                    <a:pt x="758190" y="44768"/>
                    <a:pt x="759143" y="47625"/>
                  </a:cubicBezTo>
                  <a:cubicBezTo>
                    <a:pt x="760095" y="51435"/>
                    <a:pt x="761048" y="55245"/>
                    <a:pt x="761048" y="60960"/>
                  </a:cubicBezTo>
                  <a:lnTo>
                    <a:pt x="761048" y="155258"/>
                  </a:lnTo>
                  <a:lnTo>
                    <a:pt x="801053" y="155258"/>
                  </a:lnTo>
                  <a:lnTo>
                    <a:pt x="801053" y="63818"/>
                  </a:lnTo>
                  <a:cubicBezTo>
                    <a:pt x="801053" y="60008"/>
                    <a:pt x="802005" y="56197"/>
                    <a:pt x="803910" y="53340"/>
                  </a:cubicBezTo>
                  <a:cubicBezTo>
                    <a:pt x="805815" y="49530"/>
                    <a:pt x="807720" y="46672"/>
                    <a:pt x="810578" y="43815"/>
                  </a:cubicBezTo>
                  <a:cubicBezTo>
                    <a:pt x="813435" y="40958"/>
                    <a:pt x="817245" y="38100"/>
                    <a:pt x="820103" y="37147"/>
                  </a:cubicBezTo>
                  <a:cubicBezTo>
                    <a:pt x="822960" y="36195"/>
                    <a:pt x="826770" y="35243"/>
                    <a:pt x="831533" y="35243"/>
                  </a:cubicBezTo>
                  <a:cubicBezTo>
                    <a:pt x="834390" y="35243"/>
                    <a:pt x="836295" y="35243"/>
                    <a:pt x="839153" y="36195"/>
                  </a:cubicBezTo>
                  <a:cubicBezTo>
                    <a:pt x="841058" y="37147"/>
                    <a:pt x="842963" y="38100"/>
                    <a:pt x="844868" y="40005"/>
                  </a:cubicBezTo>
                  <a:cubicBezTo>
                    <a:pt x="846772" y="41910"/>
                    <a:pt x="847725" y="44768"/>
                    <a:pt x="848678" y="47625"/>
                  </a:cubicBezTo>
                  <a:cubicBezTo>
                    <a:pt x="849630" y="51435"/>
                    <a:pt x="849630" y="55245"/>
                    <a:pt x="849630" y="60960"/>
                  </a:cubicBezTo>
                  <a:lnTo>
                    <a:pt x="849630" y="155258"/>
                  </a:lnTo>
                  <a:lnTo>
                    <a:pt x="889635" y="155258"/>
                  </a:lnTo>
                  <a:lnTo>
                    <a:pt x="889635" y="55245"/>
                  </a:lnTo>
                  <a:cubicBezTo>
                    <a:pt x="889635" y="36195"/>
                    <a:pt x="885825" y="22860"/>
                    <a:pt x="878205" y="14288"/>
                  </a:cubicBezTo>
                  <a:cubicBezTo>
                    <a:pt x="870585" y="5715"/>
                    <a:pt x="859155" y="1905"/>
                    <a:pt x="843915" y="1905"/>
                  </a:cubicBezTo>
                  <a:cubicBezTo>
                    <a:pt x="834390" y="1905"/>
                    <a:pt x="826770" y="3810"/>
                    <a:pt x="819150" y="7620"/>
                  </a:cubicBezTo>
                  <a:cubicBezTo>
                    <a:pt x="811530" y="11430"/>
                    <a:pt x="803910" y="18098"/>
                    <a:pt x="797243" y="27623"/>
                  </a:cubicBezTo>
                  <a:cubicBezTo>
                    <a:pt x="794385" y="19050"/>
                    <a:pt x="789623" y="12383"/>
                    <a:pt x="782955" y="8573"/>
                  </a:cubicBezTo>
                  <a:cubicBezTo>
                    <a:pt x="776288" y="4763"/>
                    <a:pt x="766763" y="1905"/>
                    <a:pt x="756285" y="1905"/>
                  </a:cubicBezTo>
                  <a:cubicBezTo>
                    <a:pt x="747713" y="1905"/>
                    <a:pt x="740093" y="3810"/>
                    <a:pt x="732473" y="7620"/>
                  </a:cubicBezTo>
                  <a:cubicBezTo>
                    <a:pt x="724853" y="11430"/>
                    <a:pt x="718185" y="18098"/>
                    <a:pt x="713423" y="25718"/>
                  </a:cubicBezTo>
                  <a:lnTo>
                    <a:pt x="713423" y="5715"/>
                  </a:lnTo>
                  <a:lnTo>
                    <a:pt x="674370" y="5715"/>
                  </a:lnTo>
                  <a:lnTo>
                    <a:pt x="674370" y="155258"/>
                  </a:lnTo>
                  <a:close/>
                  <a:moveTo>
                    <a:pt x="541973" y="116205"/>
                  </a:moveTo>
                  <a:cubicBezTo>
                    <a:pt x="536258" y="108585"/>
                    <a:pt x="533400" y="96203"/>
                    <a:pt x="533400" y="80963"/>
                  </a:cubicBezTo>
                  <a:cubicBezTo>
                    <a:pt x="533400" y="65723"/>
                    <a:pt x="536258" y="54293"/>
                    <a:pt x="541973" y="45720"/>
                  </a:cubicBezTo>
                  <a:cubicBezTo>
                    <a:pt x="547688" y="38100"/>
                    <a:pt x="556260" y="33338"/>
                    <a:pt x="567690" y="33338"/>
                  </a:cubicBezTo>
                  <a:cubicBezTo>
                    <a:pt x="579120" y="33338"/>
                    <a:pt x="587693" y="37147"/>
                    <a:pt x="593408" y="45720"/>
                  </a:cubicBezTo>
                  <a:cubicBezTo>
                    <a:pt x="599123" y="53340"/>
                    <a:pt x="601980" y="65723"/>
                    <a:pt x="601980" y="80963"/>
                  </a:cubicBezTo>
                  <a:cubicBezTo>
                    <a:pt x="601980" y="96203"/>
                    <a:pt x="599123" y="107633"/>
                    <a:pt x="593408" y="116205"/>
                  </a:cubicBezTo>
                  <a:cubicBezTo>
                    <a:pt x="587693" y="124778"/>
                    <a:pt x="579120" y="128588"/>
                    <a:pt x="567690" y="128588"/>
                  </a:cubicBezTo>
                  <a:cubicBezTo>
                    <a:pt x="555308" y="127635"/>
                    <a:pt x="546735" y="123825"/>
                    <a:pt x="541973" y="116205"/>
                  </a:cubicBezTo>
                  <a:moveTo>
                    <a:pt x="598170" y="154305"/>
                  </a:moveTo>
                  <a:cubicBezTo>
                    <a:pt x="607695" y="150495"/>
                    <a:pt x="615315" y="145733"/>
                    <a:pt x="621983" y="138113"/>
                  </a:cubicBezTo>
                  <a:cubicBezTo>
                    <a:pt x="628650" y="131445"/>
                    <a:pt x="633413" y="122873"/>
                    <a:pt x="637223" y="113348"/>
                  </a:cubicBezTo>
                  <a:cubicBezTo>
                    <a:pt x="641033" y="103823"/>
                    <a:pt x="642938" y="92393"/>
                    <a:pt x="642938" y="80010"/>
                  </a:cubicBezTo>
                  <a:cubicBezTo>
                    <a:pt x="642938" y="67628"/>
                    <a:pt x="641033" y="57150"/>
                    <a:pt x="638175" y="46672"/>
                  </a:cubicBezTo>
                  <a:cubicBezTo>
                    <a:pt x="635318" y="36195"/>
                    <a:pt x="629603" y="28575"/>
                    <a:pt x="622935" y="21908"/>
                  </a:cubicBezTo>
                  <a:cubicBezTo>
                    <a:pt x="616268" y="15240"/>
                    <a:pt x="608648" y="9525"/>
                    <a:pt x="599123" y="6668"/>
                  </a:cubicBezTo>
                  <a:cubicBezTo>
                    <a:pt x="589598" y="2858"/>
                    <a:pt x="579120" y="953"/>
                    <a:pt x="567690" y="953"/>
                  </a:cubicBezTo>
                  <a:cubicBezTo>
                    <a:pt x="556260" y="953"/>
                    <a:pt x="545783" y="2858"/>
                    <a:pt x="536258" y="6668"/>
                  </a:cubicBezTo>
                  <a:cubicBezTo>
                    <a:pt x="526733" y="10478"/>
                    <a:pt x="519113" y="15240"/>
                    <a:pt x="512445" y="21908"/>
                  </a:cubicBezTo>
                  <a:cubicBezTo>
                    <a:pt x="505778" y="28575"/>
                    <a:pt x="501015" y="37147"/>
                    <a:pt x="497205" y="46672"/>
                  </a:cubicBezTo>
                  <a:cubicBezTo>
                    <a:pt x="493395" y="56197"/>
                    <a:pt x="491490" y="67628"/>
                    <a:pt x="491490" y="80010"/>
                  </a:cubicBezTo>
                  <a:cubicBezTo>
                    <a:pt x="491490" y="105728"/>
                    <a:pt x="498158" y="124778"/>
                    <a:pt x="511492" y="139065"/>
                  </a:cubicBezTo>
                  <a:cubicBezTo>
                    <a:pt x="524828" y="152400"/>
                    <a:pt x="542925" y="160020"/>
                    <a:pt x="566738" y="160020"/>
                  </a:cubicBezTo>
                  <a:cubicBezTo>
                    <a:pt x="579120" y="160020"/>
                    <a:pt x="589598" y="158115"/>
                    <a:pt x="598170" y="154305"/>
                  </a:cubicBezTo>
                  <a:moveTo>
                    <a:pt x="429578" y="100965"/>
                  </a:moveTo>
                  <a:cubicBezTo>
                    <a:pt x="428625" y="109538"/>
                    <a:pt x="425767" y="116205"/>
                    <a:pt x="421958" y="120968"/>
                  </a:cubicBezTo>
                  <a:cubicBezTo>
                    <a:pt x="417195" y="125730"/>
                    <a:pt x="411480" y="127635"/>
                    <a:pt x="403860" y="127635"/>
                  </a:cubicBezTo>
                  <a:cubicBezTo>
                    <a:pt x="398145" y="127635"/>
                    <a:pt x="392430" y="126683"/>
                    <a:pt x="388620" y="123825"/>
                  </a:cubicBezTo>
                  <a:cubicBezTo>
                    <a:pt x="384810" y="120968"/>
                    <a:pt x="381000" y="118110"/>
                    <a:pt x="379095" y="113348"/>
                  </a:cubicBezTo>
                  <a:cubicBezTo>
                    <a:pt x="377190" y="108585"/>
                    <a:pt x="375285" y="103823"/>
                    <a:pt x="374333" y="98108"/>
                  </a:cubicBezTo>
                  <a:cubicBezTo>
                    <a:pt x="373380" y="92393"/>
                    <a:pt x="372428" y="86678"/>
                    <a:pt x="372428" y="80010"/>
                  </a:cubicBezTo>
                  <a:cubicBezTo>
                    <a:pt x="372428" y="74295"/>
                    <a:pt x="373380" y="67628"/>
                    <a:pt x="374333" y="62865"/>
                  </a:cubicBezTo>
                  <a:cubicBezTo>
                    <a:pt x="375285" y="57150"/>
                    <a:pt x="377190" y="52388"/>
                    <a:pt x="379095" y="47625"/>
                  </a:cubicBezTo>
                  <a:cubicBezTo>
                    <a:pt x="381000" y="42863"/>
                    <a:pt x="384810" y="40005"/>
                    <a:pt x="388620" y="37147"/>
                  </a:cubicBezTo>
                  <a:cubicBezTo>
                    <a:pt x="392430" y="34290"/>
                    <a:pt x="398145" y="33338"/>
                    <a:pt x="403860" y="33338"/>
                  </a:cubicBezTo>
                  <a:cubicBezTo>
                    <a:pt x="412433" y="33338"/>
                    <a:pt x="418148" y="35243"/>
                    <a:pt x="421958" y="40005"/>
                  </a:cubicBezTo>
                  <a:cubicBezTo>
                    <a:pt x="425767" y="44768"/>
                    <a:pt x="427673" y="50483"/>
                    <a:pt x="428625" y="58103"/>
                  </a:cubicBezTo>
                  <a:lnTo>
                    <a:pt x="468630" y="52388"/>
                  </a:lnTo>
                  <a:cubicBezTo>
                    <a:pt x="467678" y="44768"/>
                    <a:pt x="465773" y="38100"/>
                    <a:pt x="462915" y="31433"/>
                  </a:cubicBezTo>
                  <a:cubicBezTo>
                    <a:pt x="460058" y="24765"/>
                    <a:pt x="456248" y="20003"/>
                    <a:pt x="450533" y="15240"/>
                  </a:cubicBezTo>
                  <a:cubicBezTo>
                    <a:pt x="445770" y="10478"/>
                    <a:pt x="439103" y="6668"/>
                    <a:pt x="431483" y="4763"/>
                  </a:cubicBezTo>
                  <a:cubicBezTo>
                    <a:pt x="423863" y="1905"/>
                    <a:pt x="415290" y="953"/>
                    <a:pt x="404813" y="953"/>
                  </a:cubicBezTo>
                  <a:cubicBezTo>
                    <a:pt x="393383" y="953"/>
                    <a:pt x="382905" y="2858"/>
                    <a:pt x="373380" y="6668"/>
                  </a:cubicBezTo>
                  <a:cubicBezTo>
                    <a:pt x="363855" y="10478"/>
                    <a:pt x="356235" y="16193"/>
                    <a:pt x="350520" y="22860"/>
                  </a:cubicBezTo>
                  <a:cubicBezTo>
                    <a:pt x="343853" y="29528"/>
                    <a:pt x="339090" y="38100"/>
                    <a:pt x="336233" y="47625"/>
                  </a:cubicBezTo>
                  <a:cubicBezTo>
                    <a:pt x="333375" y="57150"/>
                    <a:pt x="331470" y="68580"/>
                    <a:pt x="331470" y="80010"/>
                  </a:cubicBezTo>
                  <a:cubicBezTo>
                    <a:pt x="331470" y="91440"/>
                    <a:pt x="333375" y="102870"/>
                    <a:pt x="336233" y="112395"/>
                  </a:cubicBezTo>
                  <a:cubicBezTo>
                    <a:pt x="339090" y="121920"/>
                    <a:pt x="343853" y="130493"/>
                    <a:pt x="349567" y="137160"/>
                  </a:cubicBezTo>
                  <a:cubicBezTo>
                    <a:pt x="355283" y="143828"/>
                    <a:pt x="362903" y="149543"/>
                    <a:pt x="372428" y="153353"/>
                  </a:cubicBezTo>
                  <a:cubicBezTo>
                    <a:pt x="381953" y="157163"/>
                    <a:pt x="392430" y="159068"/>
                    <a:pt x="404813" y="159068"/>
                  </a:cubicBezTo>
                  <a:cubicBezTo>
                    <a:pt x="426720" y="159068"/>
                    <a:pt x="442913" y="153353"/>
                    <a:pt x="453390" y="142875"/>
                  </a:cubicBezTo>
                  <a:cubicBezTo>
                    <a:pt x="463867" y="132398"/>
                    <a:pt x="470535" y="118110"/>
                    <a:pt x="471488" y="100013"/>
                  </a:cubicBezTo>
                  <a:lnTo>
                    <a:pt x="429578" y="100013"/>
                  </a:lnTo>
                  <a:close/>
                  <a:moveTo>
                    <a:pt x="203835" y="63818"/>
                  </a:moveTo>
                  <a:cubicBezTo>
                    <a:pt x="203835" y="59055"/>
                    <a:pt x="204788" y="55245"/>
                    <a:pt x="206692" y="51435"/>
                  </a:cubicBezTo>
                  <a:cubicBezTo>
                    <a:pt x="208598" y="47625"/>
                    <a:pt x="210502" y="43815"/>
                    <a:pt x="213360" y="40958"/>
                  </a:cubicBezTo>
                  <a:cubicBezTo>
                    <a:pt x="216217" y="38100"/>
                    <a:pt x="219075" y="35243"/>
                    <a:pt x="223838" y="34290"/>
                  </a:cubicBezTo>
                  <a:cubicBezTo>
                    <a:pt x="227648" y="32385"/>
                    <a:pt x="232410" y="31433"/>
                    <a:pt x="238125" y="31433"/>
                  </a:cubicBezTo>
                  <a:cubicBezTo>
                    <a:pt x="248602" y="31433"/>
                    <a:pt x="256223" y="34290"/>
                    <a:pt x="261938" y="40005"/>
                  </a:cubicBezTo>
                  <a:cubicBezTo>
                    <a:pt x="266700" y="45720"/>
                    <a:pt x="269558" y="53340"/>
                    <a:pt x="269558" y="63818"/>
                  </a:cubicBezTo>
                  <a:lnTo>
                    <a:pt x="203835" y="63818"/>
                  </a:lnTo>
                  <a:close/>
                  <a:moveTo>
                    <a:pt x="266700" y="108585"/>
                  </a:moveTo>
                  <a:cubicBezTo>
                    <a:pt x="263842" y="121920"/>
                    <a:pt x="254317" y="128588"/>
                    <a:pt x="239077" y="128588"/>
                  </a:cubicBezTo>
                  <a:cubicBezTo>
                    <a:pt x="227648" y="128588"/>
                    <a:pt x="219075" y="124778"/>
                    <a:pt x="213360" y="118110"/>
                  </a:cubicBezTo>
                  <a:cubicBezTo>
                    <a:pt x="207645" y="111443"/>
                    <a:pt x="204788" y="101918"/>
                    <a:pt x="203835" y="89535"/>
                  </a:cubicBezTo>
                  <a:lnTo>
                    <a:pt x="307658" y="89535"/>
                  </a:lnTo>
                  <a:lnTo>
                    <a:pt x="307658" y="73343"/>
                  </a:lnTo>
                  <a:cubicBezTo>
                    <a:pt x="307658" y="51435"/>
                    <a:pt x="301942" y="33338"/>
                    <a:pt x="290513" y="20003"/>
                  </a:cubicBezTo>
                  <a:cubicBezTo>
                    <a:pt x="279083" y="6668"/>
                    <a:pt x="261938" y="0"/>
                    <a:pt x="239077" y="0"/>
                  </a:cubicBezTo>
                  <a:cubicBezTo>
                    <a:pt x="227648" y="0"/>
                    <a:pt x="218123" y="1905"/>
                    <a:pt x="208598" y="5715"/>
                  </a:cubicBezTo>
                  <a:cubicBezTo>
                    <a:pt x="199073" y="9525"/>
                    <a:pt x="191452" y="14288"/>
                    <a:pt x="184785" y="20955"/>
                  </a:cubicBezTo>
                  <a:cubicBezTo>
                    <a:pt x="178118" y="27623"/>
                    <a:pt x="173355" y="36195"/>
                    <a:pt x="169545" y="45720"/>
                  </a:cubicBezTo>
                  <a:cubicBezTo>
                    <a:pt x="165735" y="55245"/>
                    <a:pt x="163830" y="66675"/>
                    <a:pt x="163830" y="79058"/>
                  </a:cubicBezTo>
                  <a:cubicBezTo>
                    <a:pt x="163830" y="103823"/>
                    <a:pt x="170498" y="123825"/>
                    <a:pt x="182880" y="137160"/>
                  </a:cubicBezTo>
                  <a:cubicBezTo>
                    <a:pt x="195263" y="150495"/>
                    <a:pt x="214313" y="158115"/>
                    <a:pt x="239077" y="158115"/>
                  </a:cubicBezTo>
                  <a:cubicBezTo>
                    <a:pt x="260033" y="158115"/>
                    <a:pt x="275273" y="153353"/>
                    <a:pt x="285750" y="144780"/>
                  </a:cubicBezTo>
                  <a:cubicBezTo>
                    <a:pt x="296228" y="136208"/>
                    <a:pt x="302895" y="123825"/>
                    <a:pt x="305753" y="106680"/>
                  </a:cubicBezTo>
                  <a:lnTo>
                    <a:pt x="266700" y="106680"/>
                  </a:lnTo>
                  <a:close/>
                  <a:moveTo>
                    <a:pt x="97155" y="96203"/>
                  </a:moveTo>
                  <a:cubicBezTo>
                    <a:pt x="97155" y="101918"/>
                    <a:pt x="96202" y="107633"/>
                    <a:pt x="93345" y="111443"/>
                  </a:cubicBezTo>
                  <a:cubicBezTo>
                    <a:pt x="91440" y="115253"/>
                    <a:pt x="88582" y="119063"/>
                    <a:pt x="84773" y="121920"/>
                  </a:cubicBezTo>
                  <a:cubicBezTo>
                    <a:pt x="78105" y="126683"/>
                    <a:pt x="69532" y="129540"/>
                    <a:pt x="60007" y="129540"/>
                  </a:cubicBezTo>
                  <a:cubicBezTo>
                    <a:pt x="54293" y="129540"/>
                    <a:pt x="49530" y="127635"/>
                    <a:pt x="45720" y="124778"/>
                  </a:cubicBezTo>
                  <a:cubicBezTo>
                    <a:pt x="41910" y="121920"/>
                    <a:pt x="40957" y="118110"/>
                    <a:pt x="40957" y="113348"/>
                  </a:cubicBezTo>
                  <a:cubicBezTo>
                    <a:pt x="40957" y="110490"/>
                    <a:pt x="40957" y="106680"/>
                    <a:pt x="42863" y="104775"/>
                  </a:cubicBezTo>
                  <a:cubicBezTo>
                    <a:pt x="43815" y="101918"/>
                    <a:pt x="45720" y="100013"/>
                    <a:pt x="48577" y="98108"/>
                  </a:cubicBezTo>
                  <a:cubicBezTo>
                    <a:pt x="51435" y="96203"/>
                    <a:pt x="55245" y="94298"/>
                    <a:pt x="60007" y="93345"/>
                  </a:cubicBezTo>
                  <a:cubicBezTo>
                    <a:pt x="64770" y="92393"/>
                    <a:pt x="72390" y="91440"/>
                    <a:pt x="80010" y="90488"/>
                  </a:cubicBezTo>
                  <a:lnTo>
                    <a:pt x="98107" y="89535"/>
                  </a:lnTo>
                  <a:lnTo>
                    <a:pt x="98107" y="96203"/>
                  </a:lnTo>
                  <a:close/>
                  <a:moveTo>
                    <a:pt x="98107" y="155258"/>
                  </a:moveTo>
                  <a:lnTo>
                    <a:pt x="136208" y="155258"/>
                  </a:lnTo>
                  <a:lnTo>
                    <a:pt x="136208" y="60960"/>
                  </a:lnTo>
                  <a:cubicBezTo>
                    <a:pt x="136208" y="51435"/>
                    <a:pt x="135255" y="43815"/>
                    <a:pt x="133350" y="36195"/>
                  </a:cubicBezTo>
                  <a:cubicBezTo>
                    <a:pt x="131445" y="28575"/>
                    <a:pt x="127635" y="22860"/>
                    <a:pt x="122873" y="17145"/>
                  </a:cubicBezTo>
                  <a:cubicBezTo>
                    <a:pt x="118110" y="12383"/>
                    <a:pt x="111443" y="7620"/>
                    <a:pt x="103823" y="5715"/>
                  </a:cubicBezTo>
                  <a:cubicBezTo>
                    <a:pt x="96202" y="3810"/>
                    <a:pt x="85725" y="1905"/>
                    <a:pt x="74295" y="1905"/>
                  </a:cubicBezTo>
                  <a:cubicBezTo>
                    <a:pt x="55245" y="1905"/>
                    <a:pt x="40957" y="5715"/>
                    <a:pt x="29527" y="12383"/>
                  </a:cubicBezTo>
                  <a:cubicBezTo>
                    <a:pt x="18098" y="19050"/>
                    <a:pt x="11430" y="30480"/>
                    <a:pt x="8573" y="46672"/>
                  </a:cubicBezTo>
                  <a:lnTo>
                    <a:pt x="44768" y="50483"/>
                  </a:lnTo>
                  <a:cubicBezTo>
                    <a:pt x="46673" y="38100"/>
                    <a:pt x="56198" y="32385"/>
                    <a:pt x="71438" y="32385"/>
                  </a:cubicBezTo>
                  <a:cubicBezTo>
                    <a:pt x="78105" y="32385"/>
                    <a:pt x="83820" y="34290"/>
                    <a:pt x="89535" y="37147"/>
                  </a:cubicBezTo>
                  <a:cubicBezTo>
                    <a:pt x="94298" y="40958"/>
                    <a:pt x="97155" y="46672"/>
                    <a:pt x="97155" y="56197"/>
                  </a:cubicBezTo>
                  <a:lnTo>
                    <a:pt x="97155" y="62865"/>
                  </a:lnTo>
                  <a:lnTo>
                    <a:pt x="78105" y="63818"/>
                  </a:lnTo>
                  <a:cubicBezTo>
                    <a:pt x="68580" y="63818"/>
                    <a:pt x="59055" y="64770"/>
                    <a:pt x="49530" y="66675"/>
                  </a:cubicBezTo>
                  <a:cubicBezTo>
                    <a:pt x="40005" y="68580"/>
                    <a:pt x="32385" y="70485"/>
                    <a:pt x="24765" y="74295"/>
                  </a:cubicBezTo>
                  <a:cubicBezTo>
                    <a:pt x="17145" y="78105"/>
                    <a:pt x="11430" y="82868"/>
                    <a:pt x="6668" y="89535"/>
                  </a:cubicBezTo>
                  <a:cubicBezTo>
                    <a:pt x="1905" y="96203"/>
                    <a:pt x="0" y="104775"/>
                    <a:pt x="0" y="114300"/>
                  </a:cubicBezTo>
                  <a:cubicBezTo>
                    <a:pt x="0" y="121920"/>
                    <a:pt x="952" y="128588"/>
                    <a:pt x="3810" y="134303"/>
                  </a:cubicBezTo>
                  <a:cubicBezTo>
                    <a:pt x="6668" y="140018"/>
                    <a:pt x="10477" y="144780"/>
                    <a:pt x="14288" y="148590"/>
                  </a:cubicBezTo>
                  <a:cubicBezTo>
                    <a:pt x="19050" y="152400"/>
                    <a:pt x="23813" y="155258"/>
                    <a:pt x="29527" y="156210"/>
                  </a:cubicBezTo>
                  <a:cubicBezTo>
                    <a:pt x="35243" y="157163"/>
                    <a:pt x="41910" y="159068"/>
                    <a:pt x="48577" y="159068"/>
                  </a:cubicBezTo>
                  <a:cubicBezTo>
                    <a:pt x="60007" y="159068"/>
                    <a:pt x="69532" y="157163"/>
                    <a:pt x="77152" y="152400"/>
                  </a:cubicBezTo>
                  <a:cubicBezTo>
                    <a:pt x="84773" y="147638"/>
                    <a:pt x="91440" y="142875"/>
                    <a:pt x="97155" y="136208"/>
                  </a:cubicBezTo>
                  <a:lnTo>
                    <a:pt x="97155" y="15525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F7F9567-84EF-40D1-BA86-1ACDFAB00AA6}"/>
              </a:ext>
            </a:extLst>
          </p:cNvPr>
          <p:cNvSpPr/>
          <p:nvPr userDrawn="1"/>
        </p:nvSpPr>
        <p:spPr>
          <a:xfrm>
            <a:off x="292100" y="6416265"/>
            <a:ext cx="2147637" cy="201600"/>
          </a:xfrm>
          <a:custGeom>
            <a:avLst/>
            <a:gdLst>
              <a:gd name="connsiteX0" fmla="*/ 57150 w 1227772"/>
              <a:gd name="connsiteY0" fmla="*/ 42863 h 115252"/>
              <a:gd name="connsiteX1" fmla="*/ 25718 w 1227772"/>
              <a:gd name="connsiteY1" fmla="*/ 80010 h 115252"/>
              <a:gd name="connsiteX2" fmla="*/ 20955 w 1227772"/>
              <a:gd name="connsiteY2" fmla="*/ 80010 h 115252"/>
              <a:gd name="connsiteX3" fmla="*/ 20955 w 1227772"/>
              <a:gd name="connsiteY3" fmla="*/ 4763 h 115252"/>
              <a:gd name="connsiteX4" fmla="*/ 23813 w 1227772"/>
              <a:gd name="connsiteY4" fmla="*/ 4763 h 115252"/>
              <a:gd name="connsiteX5" fmla="*/ 57150 w 1227772"/>
              <a:gd name="connsiteY5" fmla="*/ 42863 h 115252"/>
              <a:gd name="connsiteX6" fmla="*/ 70485 w 1227772"/>
              <a:gd name="connsiteY6" fmla="*/ 43815 h 115252"/>
              <a:gd name="connsiteX7" fmla="*/ 27622 w 1227772"/>
              <a:gd name="connsiteY7" fmla="*/ 0 h 115252"/>
              <a:gd name="connsiteX8" fmla="*/ 0 w 1227772"/>
              <a:gd name="connsiteY8" fmla="*/ 0 h 115252"/>
              <a:gd name="connsiteX9" fmla="*/ 0 w 1227772"/>
              <a:gd name="connsiteY9" fmla="*/ 4763 h 115252"/>
              <a:gd name="connsiteX10" fmla="*/ 9525 w 1227772"/>
              <a:gd name="connsiteY10" fmla="*/ 5715 h 115252"/>
              <a:gd name="connsiteX11" fmla="*/ 9525 w 1227772"/>
              <a:gd name="connsiteY11" fmla="*/ 80963 h 115252"/>
              <a:gd name="connsiteX12" fmla="*/ 0 w 1227772"/>
              <a:gd name="connsiteY12" fmla="*/ 81915 h 115252"/>
              <a:gd name="connsiteX13" fmla="*/ 0 w 1227772"/>
              <a:gd name="connsiteY13" fmla="*/ 86677 h 115252"/>
              <a:gd name="connsiteX14" fmla="*/ 24765 w 1227772"/>
              <a:gd name="connsiteY14" fmla="*/ 86677 h 115252"/>
              <a:gd name="connsiteX15" fmla="*/ 70485 w 1227772"/>
              <a:gd name="connsiteY15" fmla="*/ 43815 h 115252"/>
              <a:gd name="connsiteX16" fmla="*/ 116205 w 1227772"/>
              <a:gd name="connsiteY16" fmla="*/ 50483 h 115252"/>
              <a:gd name="connsiteX17" fmla="*/ 91440 w 1227772"/>
              <a:gd name="connsiteY17" fmla="*/ 50483 h 115252"/>
              <a:gd name="connsiteX18" fmla="*/ 104775 w 1227772"/>
              <a:gd name="connsiteY18" fmla="*/ 32385 h 115252"/>
              <a:gd name="connsiteX19" fmla="*/ 115253 w 1227772"/>
              <a:gd name="connsiteY19" fmla="*/ 48577 h 115252"/>
              <a:gd name="connsiteX20" fmla="*/ 115253 w 1227772"/>
              <a:gd name="connsiteY20" fmla="*/ 50483 h 115252"/>
              <a:gd name="connsiteX21" fmla="*/ 126682 w 1227772"/>
              <a:gd name="connsiteY21" fmla="*/ 57150 h 115252"/>
              <a:gd name="connsiteX22" fmla="*/ 126682 w 1227772"/>
              <a:gd name="connsiteY22" fmla="*/ 52388 h 115252"/>
              <a:gd name="connsiteX23" fmla="*/ 104775 w 1227772"/>
              <a:gd name="connsiteY23" fmla="*/ 27623 h 115252"/>
              <a:gd name="connsiteX24" fmla="*/ 79057 w 1227772"/>
              <a:gd name="connsiteY24" fmla="*/ 58102 h 115252"/>
              <a:gd name="connsiteX25" fmla="*/ 103822 w 1227772"/>
              <a:gd name="connsiteY25" fmla="*/ 86677 h 115252"/>
              <a:gd name="connsiteX26" fmla="*/ 125730 w 1227772"/>
              <a:gd name="connsiteY26" fmla="*/ 71438 h 115252"/>
              <a:gd name="connsiteX27" fmla="*/ 120968 w 1227772"/>
              <a:gd name="connsiteY27" fmla="*/ 69533 h 115252"/>
              <a:gd name="connsiteX28" fmla="*/ 106680 w 1227772"/>
              <a:gd name="connsiteY28" fmla="*/ 79058 h 115252"/>
              <a:gd name="connsiteX29" fmla="*/ 91440 w 1227772"/>
              <a:gd name="connsiteY29" fmla="*/ 56198 h 115252"/>
              <a:gd name="connsiteX30" fmla="*/ 126682 w 1227772"/>
              <a:gd name="connsiteY30" fmla="*/ 56198 h 115252"/>
              <a:gd name="connsiteX31" fmla="*/ 132397 w 1227772"/>
              <a:gd name="connsiteY31" fmla="*/ 85725 h 115252"/>
              <a:gd name="connsiteX32" fmla="*/ 159068 w 1227772"/>
              <a:gd name="connsiteY32" fmla="*/ 85725 h 115252"/>
              <a:gd name="connsiteX33" fmla="*/ 159068 w 1227772"/>
              <a:gd name="connsiteY33" fmla="*/ 80963 h 115252"/>
              <a:gd name="connsiteX34" fmla="*/ 150495 w 1227772"/>
              <a:gd name="connsiteY34" fmla="*/ 80010 h 115252"/>
              <a:gd name="connsiteX35" fmla="*/ 150495 w 1227772"/>
              <a:gd name="connsiteY35" fmla="*/ 0 h 115252"/>
              <a:gd name="connsiteX36" fmla="*/ 131445 w 1227772"/>
              <a:gd name="connsiteY36" fmla="*/ 0 h 115252"/>
              <a:gd name="connsiteX37" fmla="*/ 131445 w 1227772"/>
              <a:gd name="connsiteY37" fmla="*/ 4763 h 115252"/>
              <a:gd name="connsiteX38" fmla="*/ 139065 w 1227772"/>
              <a:gd name="connsiteY38" fmla="*/ 5715 h 115252"/>
              <a:gd name="connsiteX39" fmla="*/ 139065 w 1227772"/>
              <a:gd name="connsiteY39" fmla="*/ 80010 h 115252"/>
              <a:gd name="connsiteX40" fmla="*/ 131445 w 1227772"/>
              <a:gd name="connsiteY40" fmla="*/ 80963 h 115252"/>
              <a:gd name="connsiteX41" fmla="*/ 131445 w 1227772"/>
              <a:gd name="connsiteY41" fmla="*/ 85725 h 115252"/>
              <a:gd name="connsiteX42" fmla="*/ 185738 w 1227772"/>
              <a:gd name="connsiteY42" fmla="*/ 12383 h 115252"/>
              <a:gd name="connsiteX43" fmla="*/ 178118 w 1227772"/>
              <a:gd name="connsiteY43" fmla="*/ 5715 h 115252"/>
              <a:gd name="connsiteX44" fmla="*/ 171450 w 1227772"/>
              <a:gd name="connsiteY44" fmla="*/ 12383 h 115252"/>
              <a:gd name="connsiteX45" fmla="*/ 178118 w 1227772"/>
              <a:gd name="connsiteY45" fmla="*/ 19050 h 115252"/>
              <a:gd name="connsiteX46" fmla="*/ 185738 w 1227772"/>
              <a:gd name="connsiteY46" fmla="*/ 12383 h 115252"/>
              <a:gd name="connsiteX47" fmla="*/ 166688 w 1227772"/>
              <a:gd name="connsiteY47" fmla="*/ 85725 h 115252"/>
              <a:gd name="connsiteX48" fmla="*/ 194310 w 1227772"/>
              <a:gd name="connsiteY48" fmla="*/ 85725 h 115252"/>
              <a:gd name="connsiteX49" fmla="*/ 194310 w 1227772"/>
              <a:gd name="connsiteY49" fmla="*/ 80963 h 115252"/>
              <a:gd name="connsiteX50" fmla="*/ 185738 w 1227772"/>
              <a:gd name="connsiteY50" fmla="*/ 80010 h 115252"/>
              <a:gd name="connsiteX51" fmla="*/ 185738 w 1227772"/>
              <a:gd name="connsiteY51" fmla="*/ 28575 h 115252"/>
              <a:gd name="connsiteX52" fmla="*/ 166688 w 1227772"/>
              <a:gd name="connsiteY52" fmla="*/ 28575 h 115252"/>
              <a:gd name="connsiteX53" fmla="*/ 166688 w 1227772"/>
              <a:gd name="connsiteY53" fmla="*/ 33338 h 115252"/>
              <a:gd name="connsiteX54" fmla="*/ 175260 w 1227772"/>
              <a:gd name="connsiteY54" fmla="*/ 34290 h 115252"/>
              <a:gd name="connsiteX55" fmla="*/ 175260 w 1227772"/>
              <a:gd name="connsiteY55" fmla="*/ 80963 h 115252"/>
              <a:gd name="connsiteX56" fmla="*/ 166688 w 1227772"/>
              <a:gd name="connsiteY56" fmla="*/ 81915 h 115252"/>
              <a:gd name="connsiteX57" fmla="*/ 166688 w 1227772"/>
              <a:gd name="connsiteY57" fmla="*/ 85725 h 115252"/>
              <a:gd name="connsiteX58" fmla="*/ 244793 w 1227772"/>
              <a:gd name="connsiteY58" fmla="*/ 33338 h 115252"/>
              <a:gd name="connsiteX59" fmla="*/ 250507 w 1227772"/>
              <a:gd name="connsiteY59" fmla="*/ 33338 h 115252"/>
              <a:gd name="connsiteX60" fmla="*/ 250507 w 1227772"/>
              <a:gd name="connsiteY60" fmla="*/ 28575 h 115252"/>
              <a:gd name="connsiteX61" fmla="*/ 230505 w 1227772"/>
              <a:gd name="connsiteY61" fmla="*/ 28575 h 115252"/>
              <a:gd name="connsiteX62" fmla="*/ 230505 w 1227772"/>
              <a:gd name="connsiteY62" fmla="*/ 33338 h 115252"/>
              <a:gd name="connsiteX63" fmla="*/ 238125 w 1227772"/>
              <a:gd name="connsiteY63" fmla="*/ 33338 h 115252"/>
              <a:gd name="connsiteX64" fmla="*/ 224790 w 1227772"/>
              <a:gd name="connsiteY64" fmla="*/ 73342 h 115252"/>
              <a:gd name="connsiteX65" fmla="*/ 211455 w 1227772"/>
              <a:gd name="connsiteY65" fmla="*/ 33338 h 115252"/>
              <a:gd name="connsiteX66" fmla="*/ 219075 w 1227772"/>
              <a:gd name="connsiteY66" fmla="*/ 33338 h 115252"/>
              <a:gd name="connsiteX67" fmla="*/ 219075 w 1227772"/>
              <a:gd name="connsiteY67" fmla="*/ 28575 h 115252"/>
              <a:gd name="connsiteX68" fmla="*/ 194310 w 1227772"/>
              <a:gd name="connsiteY68" fmla="*/ 28575 h 115252"/>
              <a:gd name="connsiteX69" fmla="*/ 194310 w 1227772"/>
              <a:gd name="connsiteY69" fmla="*/ 33338 h 115252"/>
              <a:gd name="connsiteX70" fmla="*/ 199072 w 1227772"/>
              <a:gd name="connsiteY70" fmla="*/ 33338 h 115252"/>
              <a:gd name="connsiteX71" fmla="*/ 217170 w 1227772"/>
              <a:gd name="connsiteY71" fmla="*/ 85725 h 115252"/>
              <a:gd name="connsiteX72" fmla="*/ 225743 w 1227772"/>
              <a:gd name="connsiteY72" fmla="*/ 85725 h 115252"/>
              <a:gd name="connsiteX73" fmla="*/ 244793 w 1227772"/>
              <a:gd name="connsiteY73" fmla="*/ 33338 h 115252"/>
              <a:gd name="connsiteX74" fmla="*/ 289560 w 1227772"/>
              <a:gd name="connsiteY74" fmla="*/ 50483 h 115252"/>
              <a:gd name="connsiteX75" fmla="*/ 264795 w 1227772"/>
              <a:gd name="connsiteY75" fmla="*/ 50483 h 115252"/>
              <a:gd name="connsiteX76" fmla="*/ 278130 w 1227772"/>
              <a:gd name="connsiteY76" fmla="*/ 32385 h 115252"/>
              <a:gd name="connsiteX77" fmla="*/ 288607 w 1227772"/>
              <a:gd name="connsiteY77" fmla="*/ 48577 h 115252"/>
              <a:gd name="connsiteX78" fmla="*/ 288607 w 1227772"/>
              <a:gd name="connsiteY78" fmla="*/ 50483 h 115252"/>
              <a:gd name="connsiteX79" fmla="*/ 300038 w 1227772"/>
              <a:gd name="connsiteY79" fmla="*/ 57150 h 115252"/>
              <a:gd name="connsiteX80" fmla="*/ 300038 w 1227772"/>
              <a:gd name="connsiteY80" fmla="*/ 52388 h 115252"/>
              <a:gd name="connsiteX81" fmla="*/ 278130 w 1227772"/>
              <a:gd name="connsiteY81" fmla="*/ 27623 h 115252"/>
              <a:gd name="connsiteX82" fmla="*/ 252413 w 1227772"/>
              <a:gd name="connsiteY82" fmla="*/ 58102 h 115252"/>
              <a:gd name="connsiteX83" fmla="*/ 277178 w 1227772"/>
              <a:gd name="connsiteY83" fmla="*/ 86677 h 115252"/>
              <a:gd name="connsiteX84" fmla="*/ 299085 w 1227772"/>
              <a:gd name="connsiteY84" fmla="*/ 71438 h 115252"/>
              <a:gd name="connsiteX85" fmla="*/ 294322 w 1227772"/>
              <a:gd name="connsiteY85" fmla="*/ 69533 h 115252"/>
              <a:gd name="connsiteX86" fmla="*/ 280035 w 1227772"/>
              <a:gd name="connsiteY86" fmla="*/ 79058 h 115252"/>
              <a:gd name="connsiteX87" fmla="*/ 264795 w 1227772"/>
              <a:gd name="connsiteY87" fmla="*/ 56198 h 115252"/>
              <a:gd name="connsiteX88" fmla="*/ 300038 w 1227772"/>
              <a:gd name="connsiteY88" fmla="*/ 56198 h 115252"/>
              <a:gd name="connsiteX89" fmla="*/ 352425 w 1227772"/>
              <a:gd name="connsiteY89" fmla="*/ 38100 h 115252"/>
              <a:gd name="connsiteX90" fmla="*/ 340995 w 1227772"/>
              <a:gd name="connsiteY90" fmla="*/ 27623 h 115252"/>
              <a:gd name="connsiteX91" fmla="*/ 324803 w 1227772"/>
              <a:gd name="connsiteY91" fmla="*/ 38100 h 115252"/>
              <a:gd name="connsiteX92" fmla="*/ 323850 w 1227772"/>
              <a:gd name="connsiteY92" fmla="*/ 28575 h 115252"/>
              <a:gd name="connsiteX93" fmla="*/ 307657 w 1227772"/>
              <a:gd name="connsiteY93" fmla="*/ 28575 h 115252"/>
              <a:gd name="connsiteX94" fmla="*/ 307657 w 1227772"/>
              <a:gd name="connsiteY94" fmla="*/ 33338 h 115252"/>
              <a:gd name="connsiteX95" fmla="*/ 315278 w 1227772"/>
              <a:gd name="connsiteY95" fmla="*/ 34290 h 115252"/>
              <a:gd name="connsiteX96" fmla="*/ 315278 w 1227772"/>
              <a:gd name="connsiteY96" fmla="*/ 80963 h 115252"/>
              <a:gd name="connsiteX97" fmla="*/ 307657 w 1227772"/>
              <a:gd name="connsiteY97" fmla="*/ 81915 h 115252"/>
              <a:gd name="connsiteX98" fmla="*/ 307657 w 1227772"/>
              <a:gd name="connsiteY98" fmla="*/ 86677 h 115252"/>
              <a:gd name="connsiteX99" fmla="*/ 338138 w 1227772"/>
              <a:gd name="connsiteY99" fmla="*/ 86677 h 115252"/>
              <a:gd name="connsiteX100" fmla="*/ 338138 w 1227772"/>
              <a:gd name="connsiteY100" fmla="*/ 81915 h 115252"/>
              <a:gd name="connsiteX101" fmla="*/ 325755 w 1227772"/>
              <a:gd name="connsiteY101" fmla="*/ 80963 h 115252"/>
              <a:gd name="connsiteX102" fmla="*/ 325755 w 1227772"/>
              <a:gd name="connsiteY102" fmla="*/ 49530 h 115252"/>
              <a:gd name="connsiteX103" fmla="*/ 337185 w 1227772"/>
              <a:gd name="connsiteY103" fmla="*/ 35242 h 115252"/>
              <a:gd name="connsiteX104" fmla="*/ 340995 w 1227772"/>
              <a:gd name="connsiteY104" fmla="*/ 38100 h 115252"/>
              <a:gd name="connsiteX105" fmla="*/ 340995 w 1227772"/>
              <a:gd name="connsiteY105" fmla="*/ 39052 h 115252"/>
              <a:gd name="connsiteX106" fmla="*/ 337185 w 1227772"/>
              <a:gd name="connsiteY106" fmla="*/ 40958 h 115252"/>
              <a:gd name="connsiteX107" fmla="*/ 344805 w 1227772"/>
              <a:gd name="connsiteY107" fmla="*/ 48577 h 115252"/>
              <a:gd name="connsiteX108" fmla="*/ 352425 w 1227772"/>
              <a:gd name="connsiteY108" fmla="*/ 38100 h 115252"/>
              <a:gd name="connsiteX109" fmla="*/ 378143 w 1227772"/>
              <a:gd name="connsiteY109" fmla="*/ 12383 h 115252"/>
              <a:gd name="connsiteX110" fmla="*/ 370522 w 1227772"/>
              <a:gd name="connsiteY110" fmla="*/ 5715 h 115252"/>
              <a:gd name="connsiteX111" fmla="*/ 363855 w 1227772"/>
              <a:gd name="connsiteY111" fmla="*/ 12383 h 115252"/>
              <a:gd name="connsiteX112" fmla="*/ 370522 w 1227772"/>
              <a:gd name="connsiteY112" fmla="*/ 19050 h 115252"/>
              <a:gd name="connsiteX113" fmla="*/ 378143 w 1227772"/>
              <a:gd name="connsiteY113" fmla="*/ 12383 h 115252"/>
              <a:gd name="connsiteX114" fmla="*/ 358140 w 1227772"/>
              <a:gd name="connsiteY114" fmla="*/ 85725 h 115252"/>
              <a:gd name="connsiteX115" fmla="*/ 385763 w 1227772"/>
              <a:gd name="connsiteY115" fmla="*/ 85725 h 115252"/>
              <a:gd name="connsiteX116" fmla="*/ 385763 w 1227772"/>
              <a:gd name="connsiteY116" fmla="*/ 80963 h 115252"/>
              <a:gd name="connsiteX117" fmla="*/ 377190 w 1227772"/>
              <a:gd name="connsiteY117" fmla="*/ 80010 h 115252"/>
              <a:gd name="connsiteX118" fmla="*/ 377190 w 1227772"/>
              <a:gd name="connsiteY118" fmla="*/ 28575 h 115252"/>
              <a:gd name="connsiteX119" fmla="*/ 358140 w 1227772"/>
              <a:gd name="connsiteY119" fmla="*/ 28575 h 115252"/>
              <a:gd name="connsiteX120" fmla="*/ 358140 w 1227772"/>
              <a:gd name="connsiteY120" fmla="*/ 33338 h 115252"/>
              <a:gd name="connsiteX121" fmla="*/ 366713 w 1227772"/>
              <a:gd name="connsiteY121" fmla="*/ 34290 h 115252"/>
              <a:gd name="connsiteX122" fmla="*/ 366713 w 1227772"/>
              <a:gd name="connsiteY122" fmla="*/ 80963 h 115252"/>
              <a:gd name="connsiteX123" fmla="*/ 358140 w 1227772"/>
              <a:gd name="connsiteY123" fmla="*/ 81915 h 115252"/>
              <a:gd name="connsiteX124" fmla="*/ 358140 w 1227772"/>
              <a:gd name="connsiteY124" fmla="*/ 85725 h 115252"/>
              <a:gd name="connsiteX125" fmla="*/ 429578 w 1227772"/>
              <a:gd name="connsiteY125" fmla="*/ 85725 h 115252"/>
              <a:gd name="connsiteX126" fmla="*/ 455295 w 1227772"/>
              <a:gd name="connsiteY126" fmla="*/ 85725 h 115252"/>
              <a:gd name="connsiteX127" fmla="*/ 455295 w 1227772"/>
              <a:gd name="connsiteY127" fmla="*/ 80963 h 115252"/>
              <a:gd name="connsiteX128" fmla="*/ 447675 w 1227772"/>
              <a:gd name="connsiteY128" fmla="*/ 80010 h 115252"/>
              <a:gd name="connsiteX129" fmla="*/ 447675 w 1227772"/>
              <a:gd name="connsiteY129" fmla="*/ 46673 h 115252"/>
              <a:gd name="connsiteX130" fmla="*/ 430530 w 1227772"/>
              <a:gd name="connsiteY130" fmla="*/ 27623 h 115252"/>
              <a:gd name="connsiteX131" fmla="*/ 410528 w 1227772"/>
              <a:gd name="connsiteY131" fmla="*/ 38100 h 115252"/>
              <a:gd name="connsiteX132" fmla="*/ 409575 w 1227772"/>
              <a:gd name="connsiteY132" fmla="*/ 28575 h 115252"/>
              <a:gd name="connsiteX133" fmla="*/ 393382 w 1227772"/>
              <a:gd name="connsiteY133" fmla="*/ 28575 h 115252"/>
              <a:gd name="connsiteX134" fmla="*/ 393382 w 1227772"/>
              <a:gd name="connsiteY134" fmla="*/ 33338 h 115252"/>
              <a:gd name="connsiteX135" fmla="*/ 401003 w 1227772"/>
              <a:gd name="connsiteY135" fmla="*/ 34290 h 115252"/>
              <a:gd name="connsiteX136" fmla="*/ 401003 w 1227772"/>
              <a:gd name="connsiteY136" fmla="*/ 80963 h 115252"/>
              <a:gd name="connsiteX137" fmla="*/ 393382 w 1227772"/>
              <a:gd name="connsiteY137" fmla="*/ 81915 h 115252"/>
              <a:gd name="connsiteX138" fmla="*/ 393382 w 1227772"/>
              <a:gd name="connsiteY138" fmla="*/ 86677 h 115252"/>
              <a:gd name="connsiteX139" fmla="*/ 419100 w 1227772"/>
              <a:gd name="connsiteY139" fmla="*/ 86677 h 115252"/>
              <a:gd name="connsiteX140" fmla="*/ 419100 w 1227772"/>
              <a:gd name="connsiteY140" fmla="*/ 81915 h 115252"/>
              <a:gd name="connsiteX141" fmla="*/ 411480 w 1227772"/>
              <a:gd name="connsiteY141" fmla="*/ 80963 h 115252"/>
              <a:gd name="connsiteX142" fmla="*/ 411480 w 1227772"/>
              <a:gd name="connsiteY142" fmla="*/ 50483 h 115252"/>
              <a:gd name="connsiteX143" fmla="*/ 425768 w 1227772"/>
              <a:gd name="connsiteY143" fmla="*/ 36195 h 115252"/>
              <a:gd name="connsiteX144" fmla="*/ 436245 w 1227772"/>
              <a:gd name="connsiteY144" fmla="*/ 48577 h 115252"/>
              <a:gd name="connsiteX145" fmla="*/ 436245 w 1227772"/>
              <a:gd name="connsiteY145" fmla="*/ 81915 h 115252"/>
              <a:gd name="connsiteX146" fmla="*/ 428625 w 1227772"/>
              <a:gd name="connsiteY146" fmla="*/ 82867 h 115252"/>
              <a:gd name="connsiteX147" fmla="*/ 428625 w 1227772"/>
              <a:gd name="connsiteY147" fmla="*/ 85725 h 115252"/>
              <a:gd name="connsiteX148" fmla="*/ 484822 w 1227772"/>
              <a:gd name="connsiteY148" fmla="*/ 87630 h 115252"/>
              <a:gd name="connsiteX149" fmla="*/ 501015 w 1227772"/>
              <a:gd name="connsiteY149" fmla="*/ 96202 h 115252"/>
              <a:gd name="connsiteX150" fmla="*/ 484822 w 1227772"/>
              <a:gd name="connsiteY150" fmla="*/ 107633 h 115252"/>
              <a:gd name="connsiteX151" fmla="*/ 466725 w 1227772"/>
              <a:gd name="connsiteY151" fmla="*/ 97155 h 115252"/>
              <a:gd name="connsiteX152" fmla="*/ 469582 w 1227772"/>
              <a:gd name="connsiteY152" fmla="*/ 87630 h 115252"/>
              <a:gd name="connsiteX153" fmla="*/ 484822 w 1227772"/>
              <a:gd name="connsiteY153" fmla="*/ 87630 h 115252"/>
              <a:gd name="connsiteX154" fmla="*/ 471488 w 1227772"/>
              <a:gd name="connsiteY154" fmla="*/ 46673 h 115252"/>
              <a:gd name="connsiteX155" fmla="*/ 481965 w 1227772"/>
              <a:gd name="connsiteY155" fmla="*/ 31433 h 115252"/>
              <a:gd name="connsiteX156" fmla="*/ 492443 w 1227772"/>
              <a:gd name="connsiteY156" fmla="*/ 46673 h 115252"/>
              <a:gd name="connsiteX157" fmla="*/ 481965 w 1227772"/>
              <a:gd name="connsiteY157" fmla="*/ 62865 h 115252"/>
              <a:gd name="connsiteX158" fmla="*/ 471488 w 1227772"/>
              <a:gd name="connsiteY158" fmla="*/ 46673 h 115252"/>
              <a:gd name="connsiteX159" fmla="*/ 471488 w 1227772"/>
              <a:gd name="connsiteY159" fmla="*/ 74295 h 115252"/>
              <a:gd name="connsiteX160" fmla="*/ 477203 w 1227772"/>
              <a:gd name="connsiteY160" fmla="*/ 67627 h 115252"/>
              <a:gd name="connsiteX161" fmla="*/ 483870 w 1227772"/>
              <a:gd name="connsiteY161" fmla="*/ 68580 h 115252"/>
              <a:gd name="connsiteX162" fmla="*/ 504825 w 1227772"/>
              <a:gd name="connsiteY162" fmla="*/ 47625 h 115252"/>
              <a:gd name="connsiteX163" fmla="*/ 499110 w 1227772"/>
              <a:gd name="connsiteY163" fmla="*/ 33338 h 115252"/>
              <a:gd name="connsiteX164" fmla="*/ 509588 w 1227772"/>
              <a:gd name="connsiteY164" fmla="*/ 31433 h 115252"/>
              <a:gd name="connsiteX165" fmla="*/ 509588 w 1227772"/>
              <a:gd name="connsiteY165" fmla="*/ 24765 h 115252"/>
              <a:gd name="connsiteX166" fmla="*/ 505778 w 1227772"/>
              <a:gd name="connsiteY166" fmla="*/ 23813 h 115252"/>
              <a:gd name="connsiteX167" fmla="*/ 495300 w 1227772"/>
              <a:gd name="connsiteY167" fmla="*/ 29527 h 115252"/>
              <a:gd name="connsiteX168" fmla="*/ 482918 w 1227772"/>
              <a:gd name="connsiteY168" fmla="*/ 26670 h 115252"/>
              <a:gd name="connsiteX169" fmla="*/ 460057 w 1227772"/>
              <a:gd name="connsiteY169" fmla="*/ 48577 h 115252"/>
              <a:gd name="connsiteX170" fmla="*/ 470535 w 1227772"/>
              <a:gd name="connsiteY170" fmla="*/ 66675 h 115252"/>
              <a:gd name="connsiteX171" fmla="*/ 460057 w 1227772"/>
              <a:gd name="connsiteY171" fmla="*/ 80010 h 115252"/>
              <a:gd name="connsiteX172" fmla="*/ 463868 w 1227772"/>
              <a:gd name="connsiteY172" fmla="*/ 86677 h 115252"/>
              <a:gd name="connsiteX173" fmla="*/ 456247 w 1227772"/>
              <a:gd name="connsiteY173" fmla="*/ 100965 h 115252"/>
              <a:gd name="connsiteX174" fmla="*/ 481013 w 1227772"/>
              <a:gd name="connsiteY174" fmla="*/ 115252 h 115252"/>
              <a:gd name="connsiteX175" fmla="*/ 508635 w 1227772"/>
              <a:gd name="connsiteY175" fmla="*/ 95250 h 115252"/>
              <a:gd name="connsiteX176" fmla="*/ 485775 w 1227772"/>
              <a:gd name="connsiteY176" fmla="*/ 78105 h 115252"/>
              <a:gd name="connsiteX177" fmla="*/ 475297 w 1227772"/>
              <a:gd name="connsiteY177" fmla="*/ 78105 h 115252"/>
              <a:gd name="connsiteX178" fmla="*/ 471488 w 1227772"/>
              <a:gd name="connsiteY178" fmla="*/ 74295 h 115252"/>
              <a:gd name="connsiteX179" fmla="*/ 572453 w 1227772"/>
              <a:gd name="connsiteY179" fmla="*/ 69533 h 115252"/>
              <a:gd name="connsiteX180" fmla="*/ 561022 w 1227772"/>
              <a:gd name="connsiteY180" fmla="*/ 80010 h 115252"/>
              <a:gd name="connsiteX181" fmla="*/ 553403 w 1227772"/>
              <a:gd name="connsiteY181" fmla="*/ 70485 h 115252"/>
              <a:gd name="connsiteX182" fmla="*/ 566738 w 1227772"/>
              <a:gd name="connsiteY182" fmla="*/ 59055 h 115252"/>
              <a:gd name="connsiteX183" fmla="*/ 572453 w 1227772"/>
              <a:gd name="connsiteY183" fmla="*/ 59055 h 115252"/>
              <a:gd name="connsiteX184" fmla="*/ 572453 w 1227772"/>
              <a:gd name="connsiteY184" fmla="*/ 69533 h 115252"/>
              <a:gd name="connsiteX185" fmla="*/ 583882 w 1227772"/>
              <a:gd name="connsiteY185" fmla="*/ 86677 h 115252"/>
              <a:gd name="connsiteX186" fmla="*/ 592455 w 1227772"/>
              <a:gd name="connsiteY186" fmla="*/ 84773 h 115252"/>
              <a:gd name="connsiteX187" fmla="*/ 591503 w 1227772"/>
              <a:gd name="connsiteY187" fmla="*/ 80963 h 115252"/>
              <a:gd name="connsiteX188" fmla="*/ 587693 w 1227772"/>
              <a:gd name="connsiteY188" fmla="*/ 81915 h 115252"/>
              <a:gd name="connsiteX189" fmla="*/ 583882 w 1227772"/>
              <a:gd name="connsiteY189" fmla="*/ 75248 h 115252"/>
              <a:gd name="connsiteX190" fmla="*/ 583882 w 1227772"/>
              <a:gd name="connsiteY190" fmla="*/ 49530 h 115252"/>
              <a:gd name="connsiteX191" fmla="*/ 563880 w 1227772"/>
              <a:gd name="connsiteY191" fmla="*/ 27623 h 115252"/>
              <a:gd name="connsiteX192" fmla="*/ 544830 w 1227772"/>
              <a:gd name="connsiteY192" fmla="*/ 41910 h 115252"/>
              <a:gd name="connsiteX193" fmla="*/ 551497 w 1227772"/>
              <a:gd name="connsiteY193" fmla="*/ 48577 h 115252"/>
              <a:gd name="connsiteX194" fmla="*/ 558165 w 1227772"/>
              <a:gd name="connsiteY194" fmla="*/ 42863 h 115252"/>
              <a:gd name="connsiteX195" fmla="*/ 557213 w 1227772"/>
              <a:gd name="connsiteY195" fmla="*/ 39052 h 115252"/>
              <a:gd name="connsiteX196" fmla="*/ 552450 w 1227772"/>
              <a:gd name="connsiteY196" fmla="*/ 39052 h 115252"/>
              <a:gd name="connsiteX197" fmla="*/ 552450 w 1227772"/>
              <a:gd name="connsiteY197" fmla="*/ 37148 h 115252"/>
              <a:gd name="connsiteX198" fmla="*/ 561975 w 1227772"/>
              <a:gd name="connsiteY198" fmla="*/ 32385 h 115252"/>
              <a:gd name="connsiteX199" fmla="*/ 573405 w 1227772"/>
              <a:gd name="connsiteY199" fmla="*/ 47625 h 115252"/>
              <a:gd name="connsiteX200" fmla="*/ 573405 w 1227772"/>
              <a:gd name="connsiteY200" fmla="*/ 55245 h 115252"/>
              <a:gd name="connsiteX201" fmla="*/ 565785 w 1227772"/>
              <a:gd name="connsiteY201" fmla="*/ 55245 h 115252"/>
              <a:gd name="connsiteX202" fmla="*/ 541972 w 1227772"/>
              <a:gd name="connsiteY202" fmla="*/ 71438 h 115252"/>
              <a:gd name="connsiteX203" fmla="*/ 557213 w 1227772"/>
              <a:gd name="connsiteY203" fmla="*/ 85725 h 115252"/>
              <a:gd name="connsiteX204" fmla="*/ 573405 w 1227772"/>
              <a:gd name="connsiteY204" fmla="*/ 77152 h 115252"/>
              <a:gd name="connsiteX205" fmla="*/ 583882 w 1227772"/>
              <a:gd name="connsiteY205" fmla="*/ 86677 h 115252"/>
              <a:gd name="connsiteX206" fmla="*/ 665797 w 1227772"/>
              <a:gd name="connsiteY206" fmla="*/ 57150 h 115252"/>
              <a:gd name="connsiteX207" fmla="*/ 652463 w 1227772"/>
              <a:gd name="connsiteY207" fmla="*/ 80963 h 115252"/>
              <a:gd name="connsiteX208" fmla="*/ 638175 w 1227772"/>
              <a:gd name="connsiteY208" fmla="*/ 66675 h 115252"/>
              <a:gd name="connsiteX209" fmla="*/ 638175 w 1227772"/>
              <a:gd name="connsiteY209" fmla="*/ 49530 h 115252"/>
              <a:gd name="connsiteX210" fmla="*/ 652463 w 1227772"/>
              <a:gd name="connsiteY210" fmla="*/ 34290 h 115252"/>
              <a:gd name="connsiteX211" fmla="*/ 665797 w 1227772"/>
              <a:gd name="connsiteY211" fmla="*/ 57150 h 115252"/>
              <a:gd name="connsiteX212" fmla="*/ 677228 w 1227772"/>
              <a:gd name="connsiteY212" fmla="*/ 56198 h 115252"/>
              <a:gd name="connsiteX213" fmla="*/ 656272 w 1227772"/>
              <a:gd name="connsiteY213" fmla="*/ 26670 h 115252"/>
              <a:gd name="connsiteX214" fmla="*/ 638175 w 1227772"/>
              <a:gd name="connsiteY214" fmla="*/ 36195 h 115252"/>
              <a:gd name="connsiteX215" fmla="*/ 638175 w 1227772"/>
              <a:gd name="connsiteY215" fmla="*/ 0 h 115252"/>
              <a:gd name="connsiteX216" fmla="*/ 620078 w 1227772"/>
              <a:gd name="connsiteY216" fmla="*/ 0 h 115252"/>
              <a:gd name="connsiteX217" fmla="*/ 620078 w 1227772"/>
              <a:gd name="connsiteY217" fmla="*/ 4763 h 115252"/>
              <a:gd name="connsiteX218" fmla="*/ 627697 w 1227772"/>
              <a:gd name="connsiteY218" fmla="*/ 5715 h 115252"/>
              <a:gd name="connsiteX219" fmla="*/ 627697 w 1227772"/>
              <a:gd name="connsiteY219" fmla="*/ 86677 h 115252"/>
              <a:gd name="connsiteX220" fmla="*/ 631507 w 1227772"/>
              <a:gd name="connsiteY220" fmla="*/ 86677 h 115252"/>
              <a:gd name="connsiteX221" fmla="*/ 636270 w 1227772"/>
              <a:gd name="connsiteY221" fmla="*/ 80010 h 115252"/>
              <a:gd name="connsiteX222" fmla="*/ 653415 w 1227772"/>
              <a:gd name="connsiteY222" fmla="*/ 86677 h 115252"/>
              <a:gd name="connsiteX223" fmla="*/ 677228 w 1227772"/>
              <a:gd name="connsiteY223" fmla="*/ 56198 h 115252"/>
              <a:gd name="connsiteX224" fmla="*/ 722947 w 1227772"/>
              <a:gd name="connsiteY224" fmla="*/ 50483 h 115252"/>
              <a:gd name="connsiteX225" fmla="*/ 698182 w 1227772"/>
              <a:gd name="connsiteY225" fmla="*/ 50483 h 115252"/>
              <a:gd name="connsiteX226" fmla="*/ 711518 w 1227772"/>
              <a:gd name="connsiteY226" fmla="*/ 32385 h 115252"/>
              <a:gd name="connsiteX227" fmla="*/ 721995 w 1227772"/>
              <a:gd name="connsiteY227" fmla="*/ 48577 h 115252"/>
              <a:gd name="connsiteX228" fmla="*/ 721995 w 1227772"/>
              <a:gd name="connsiteY228" fmla="*/ 50483 h 115252"/>
              <a:gd name="connsiteX229" fmla="*/ 733425 w 1227772"/>
              <a:gd name="connsiteY229" fmla="*/ 57150 h 115252"/>
              <a:gd name="connsiteX230" fmla="*/ 733425 w 1227772"/>
              <a:gd name="connsiteY230" fmla="*/ 52388 h 115252"/>
              <a:gd name="connsiteX231" fmla="*/ 711518 w 1227772"/>
              <a:gd name="connsiteY231" fmla="*/ 27623 h 115252"/>
              <a:gd name="connsiteX232" fmla="*/ 685800 w 1227772"/>
              <a:gd name="connsiteY232" fmla="*/ 58102 h 115252"/>
              <a:gd name="connsiteX233" fmla="*/ 710565 w 1227772"/>
              <a:gd name="connsiteY233" fmla="*/ 86677 h 115252"/>
              <a:gd name="connsiteX234" fmla="*/ 732472 w 1227772"/>
              <a:gd name="connsiteY234" fmla="*/ 71438 h 115252"/>
              <a:gd name="connsiteX235" fmla="*/ 727710 w 1227772"/>
              <a:gd name="connsiteY235" fmla="*/ 69533 h 115252"/>
              <a:gd name="connsiteX236" fmla="*/ 713422 w 1227772"/>
              <a:gd name="connsiteY236" fmla="*/ 79058 h 115252"/>
              <a:gd name="connsiteX237" fmla="*/ 698182 w 1227772"/>
              <a:gd name="connsiteY237" fmla="*/ 56198 h 115252"/>
              <a:gd name="connsiteX238" fmla="*/ 733425 w 1227772"/>
              <a:gd name="connsiteY238" fmla="*/ 56198 h 115252"/>
              <a:gd name="connsiteX239" fmla="*/ 815340 w 1227772"/>
              <a:gd name="connsiteY239" fmla="*/ 72390 h 115252"/>
              <a:gd name="connsiteX240" fmla="*/ 810578 w 1227772"/>
              <a:gd name="connsiteY240" fmla="*/ 71438 h 115252"/>
              <a:gd name="connsiteX241" fmla="*/ 802005 w 1227772"/>
              <a:gd name="connsiteY241" fmla="*/ 80963 h 115252"/>
              <a:gd name="connsiteX242" fmla="*/ 796290 w 1227772"/>
              <a:gd name="connsiteY242" fmla="*/ 72390 h 115252"/>
              <a:gd name="connsiteX243" fmla="*/ 796290 w 1227772"/>
              <a:gd name="connsiteY243" fmla="*/ 35242 h 115252"/>
              <a:gd name="connsiteX244" fmla="*/ 808672 w 1227772"/>
              <a:gd name="connsiteY244" fmla="*/ 35242 h 115252"/>
              <a:gd name="connsiteX245" fmla="*/ 808672 w 1227772"/>
              <a:gd name="connsiteY245" fmla="*/ 28575 h 115252"/>
              <a:gd name="connsiteX246" fmla="*/ 796290 w 1227772"/>
              <a:gd name="connsiteY246" fmla="*/ 28575 h 115252"/>
              <a:gd name="connsiteX247" fmla="*/ 796290 w 1227772"/>
              <a:gd name="connsiteY247" fmla="*/ 11430 h 115252"/>
              <a:gd name="connsiteX248" fmla="*/ 793432 w 1227772"/>
              <a:gd name="connsiteY248" fmla="*/ 11430 h 115252"/>
              <a:gd name="connsiteX249" fmla="*/ 785813 w 1227772"/>
              <a:gd name="connsiteY249" fmla="*/ 13335 h 115252"/>
              <a:gd name="connsiteX250" fmla="*/ 785813 w 1227772"/>
              <a:gd name="connsiteY250" fmla="*/ 28575 h 115252"/>
              <a:gd name="connsiteX251" fmla="*/ 759143 w 1227772"/>
              <a:gd name="connsiteY251" fmla="*/ 28575 h 115252"/>
              <a:gd name="connsiteX252" fmla="*/ 759143 w 1227772"/>
              <a:gd name="connsiteY252" fmla="*/ 11430 h 115252"/>
              <a:gd name="connsiteX253" fmla="*/ 756285 w 1227772"/>
              <a:gd name="connsiteY253" fmla="*/ 11430 h 115252"/>
              <a:gd name="connsiteX254" fmla="*/ 748665 w 1227772"/>
              <a:gd name="connsiteY254" fmla="*/ 13335 h 115252"/>
              <a:gd name="connsiteX255" fmla="*/ 748665 w 1227772"/>
              <a:gd name="connsiteY255" fmla="*/ 28575 h 115252"/>
              <a:gd name="connsiteX256" fmla="*/ 740093 w 1227772"/>
              <a:gd name="connsiteY256" fmla="*/ 28575 h 115252"/>
              <a:gd name="connsiteX257" fmla="*/ 740093 w 1227772"/>
              <a:gd name="connsiteY257" fmla="*/ 34290 h 115252"/>
              <a:gd name="connsiteX258" fmla="*/ 748665 w 1227772"/>
              <a:gd name="connsiteY258" fmla="*/ 34290 h 115252"/>
              <a:gd name="connsiteX259" fmla="*/ 748665 w 1227772"/>
              <a:gd name="connsiteY259" fmla="*/ 73342 h 115252"/>
              <a:gd name="connsiteX260" fmla="*/ 762000 w 1227772"/>
              <a:gd name="connsiteY260" fmla="*/ 86677 h 115252"/>
              <a:gd name="connsiteX261" fmla="*/ 778193 w 1227772"/>
              <a:gd name="connsiteY261" fmla="*/ 72390 h 115252"/>
              <a:gd name="connsiteX262" fmla="*/ 773430 w 1227772"/>
              <a:gd name="connsiteY262" fmla="*/ 71438 h 115252"/>
              <a:gd name="connsiteX263" fmla="*/ 764857 w 1227772"/>
              <a:gd name="connsiteY263" fmla="*/ 80963 h 115252"/>
              <a:gd name="connsiteX264" fmla="*/ 759143 w 1227772"/>
              <a:gd name="connsiteY264" fmla="*/ 72390 h 115252"/>
              <a:gd name="connsiteX265" fmla="*/ 759143 w 1227772"/>
              <a:gd name="connsiteY265" fmla="*/ 35242 h 115252"/>
              <a:gd name="connsiteX266" fmla="*/ 785813 w 1227772"/>
              <a:gd name="connsiteY266" fmla="*/ 35242 h 115252"/>
              <a:gd name="connsiteX267" fmla="*/ 785813 w 1227772"/>
              <a:gd name="connsiteY267" fmla="*/ 74295 h 115252"/>
              <a:gd name="connsiteX268" fmla="*/ 799147 w 1227772"/>
              <a:gd name="connsiteY268" fmla="*/ 87630 h 115252"/>
              <a:gd name="connsiteX269" fmla="*/ 815340 w 1227772"/>
              <a:gd name="connsiteY269" fmla="*/ 72390 h 115252"/>
              <a:gd name="connsiteX270" fmla="*/ 858203 w 1227772"/>
              <a:gd name="connsiteY270" fmla="*/ 50483 h 115252"/>
              <a:gd name="connsiteX271" fmla="*/ 833438 w 1227772"/>
              <a:gd name="connsiteY271" fmla="*/ 50483 h 115252"/>
              <a:gd name="connsiteX272" fmla="*/ 846772 w 1227772"/>
              <a:gd name="connsiteY272" fmla="*/ 32385 h 115252"/>
              <a:gd name="connsiteX273" fmla="*/ 857250 w 1227772"/>
              <a:gd name="connsiteY273" fmla="*/ 48577 h 115252"/>
              <a:gd name="connsiteX274" fmla="*/ 857250 w 1227772"/>
              <a:gd name="connsiteY274" fmla="*/ 50483 h 115252"/>
              <a:gd name="connsiteX275" fmla="*/ 868680 w 1227772"/>
              <a:gd name="connsiteY275" fmla="*/ 57150 h 115252"/>
              <a:gd name="connsiteX276" fmla="*/ 868680 w 1227772"/>
              <a:gd name="connsiteY276" fmla="*/ 52388 h 115252"/>
              <a:gd name="connsiteX277" fmla="*/ 846772 w 1227772"/>
              <a:gd name="connsiteY277" fmla="*/ 27623 h 115252"/>
              <a:gd name="connsiteX278" fmla="*/ 821055 w 1227772"/>
              <a:gd name="connsiteY278" fmla="*/ 58102 h 115252"/>
              <a:gd name="connsiteX279" fmla="*/ 845820 w 1227772"/>
              <a:gd name="connsiteY279" fmla="*/ 86677 h 115252"/>
              <a:gd name="connsiteX280" fmla="*/ 867728 w 1227772"/>
              <a:gd name="connsiteY280" fmla="*/ 71438 h 115252"/>
              <a:gd name="connsiteX281" fmla="*/ 862965 w 1227772"/>
              <a:gd name="connsiteY281" fmla="*/ 69533 h 115252"/>
              <a:gd name="connsiteX282" fmla="*/ 848678 w 1227772"/>
              <a:gd name="connsiteY282" fmla="*/ 79058 h 115252"/>
              <a:gd name="connsiteX283" fmla="*/ 833438 w 1227772"/>
              <a:gd name="connsiteY283" fmla="*/ 56198 h 115252"/>
              <a:gd name="connsiteX284" fmla="*/ 868680 w 1227772"/>
              <a:gd name="connsiteY284" fmla="*/ 56198 h 115252"/>
              <a:gd name="connsiteX285" fmla="*/ 920115 w 1227772"/>
              <a:gd name="connsiteY285" fmla="*/ 38100 h 115252"/>
              <a:gd name="connsiteX286" fmla="*/ 908685 w 1227772"/>
              <a:gd name="connsiteY286" fmla="*/ 27623 h 115252"/>
              <a:gd name="connsiteX287" fmla="*/ 892493 w 1227772"/>
              <a:gd name="connsiteY287" fmla="*/ 38100 h 115252"/>
              <a:gd name="connsiteX288" fmla="*/ 891540 w 1227772"/>
              <a:gd name="connsiteY288" fmla="*/ 28575 h 115252"/>
              <a:gd name="connsiteX289" fmla="*/ 875347 w 1227772"/>
              <a:gd name="connsiteY289" fmla="*/ 28575 h 115252"/>
              <a:gd name="connsiteX290" fmla="*/ 875347 w 1227772"/>
              <a:gd name="connsiteY290" fmla="*/ 33338 h 115252"/>
              <a:gd name="connsiteX291" fmla="*/ 882968 w 1227772"/>
              <a:gd name="connsiteY291" fmla="*/ 34290 h 115252"/>
              <a:gd name="connsiteX292" fmla="*/ 882968 w 1227772"/>
              <a:gd name="connsiteY292" fmla="*/ 80963 h 115252"/>
              <a:gd name="connsiteX293" fmla="*/ 875347 w 1227772"/>
              <a:gd name="connsiteY293" fmla="*/ 81915 h 115252"/>
              <a:gd name="connsiteX294" fmla="*/ 875347 w 1227772"/>
              <a:gd name="connsiteY294" fmla="*/ 86677 h 115252"/>
              <a:gd name="connsiteX295" fmla="*/ 905828 w 1227772"/>
              <a:gd name="connsiteY295" fmla="*/ 86677 h 115252"/>
              <a:gd name="connsiteX296" fmla="*/ 905828 w 1227772"/>
              <a:gd name="connsiteY296" fmla="*/ 81915 h 115252"/>
              <a:gd name="connsiteX297" fmla="*/ 893445 w 1227772"/>
              <a:gd name="connsiteY297" fmla="*/ 80963 h 115252"/>
              <a:gd name="connsiteX298" fmla="*/ 893445 w 1227772"/>
              <a:gd name="connsiteY298" fmla="*/ 49530 h 115252"/>
              <a:gd name="connsiteX299" fmla="*/ 904875 w 1227772"/>
              <a:gd name="connsiteY299" fmla="*/ 35242 h 115252"/>
              <a:gd name="connsiteX300" fmla="*/ 908685 w 1227772"/>
              <a:gd name="connsiteY300" fmla="*/ 38100 h 115252"/>
              <a:gd name="connsiteX301" fmla="*/ 908685 w 1227772"/>
              <a:gd name="connsiteY301" fmla="*/ 39052 h 115252"/>
              <a:gd name="connsiteX302" fmla="*/ 904875 w 1227772"/>
              <a:gd name="connsiteY302" fmla="*/ 40958 h 115252"/>
              <a:gd name="connsiteX303" fmla="*/ 912495 w 1227772"/>
              <a:gd name="connsiteY303" fmla="*/ 48577 h 115252"/>
              <a:gd name="connsiteX304" fmla="*/ 920115 w 1227772"/>
              <a:gd name="connsiteY304" fmla="*/ 38100 h 115252"/>
              <a:gd name="connsiteX305" fmla="*/ 1024890 w 1227772"/>
              <a:gd name="connsiteY305" fmla="*/ 33338 h 115252"/>
              <a:gd name="connsiteX306" fmla="*/ 1030605 w 1227772"/>
              <a:gd name="connsiteY306" fmla="*/ 33338 h 115252"/>
              <a:gd name="connsiteX307" fmla="*/ 1030605 w 1227772"/>
              <a:gd name="connsiteY307" fmla="*/ 28575 h 115252"/>
              <a:gd name="connsiteX308" fmla="*/ 1010603 w 1227772"/>
              <a:gd name="connsiteY308" fmla="*/ 28575 h 115252"/>
              <a:gd name="connsiteX309" fmla="*/ 1010603 w 1227772"/>
              <a:gd name="connsiteY309" fmla="*/ 33338 h 115252"/>
              <a:gd name="connsiteX310" fmla="*/ 1018222 w 1227772"/>
              <a:gd name="connsiteY310" fmla="*/ 33338 h 115252"/>
              <a:gd name="connsiteX311" fmla="*/ 1007745 w 1227772"/>
              <a:gd name="connsiteY311" fmla="*/ 74295 h 115252"/>
              <a:gd name="connsiteX312" fmla="*/ 993457 w 1227772"/>
              <a:gd name="connsiteY312" fmla="*/ 33338 h 115252"/>
              <a:gd name="connsiteX313" fmla="*/ 999172 w 1227772"/>
              <a:gd name="connsiteY313" fmla="*/ 33338 h 115252"/>
              <a:gd name="connsiteX314" fmla="*/ 999172 w 1227772"/>
              <a:gd name="connsiteY314" fmla="*/ 28575 h 115252"/>
              <a:gd name="connsiteX315" fmla="*/ 978218 w 1227772"/>
              <a:gd name="connsiteY315" fmla="*/ 28575 h 115252"/>
              <a:gd name="connsiteX316" fmla="*/ 978218 w 1227772"/>
              <a:gd name="connsiteY316" fmla="*/ 33338 h 115252"/>
              <a:gd name="connsiteX317" fmla="*/ 982980 w 1227772"/>
              <a:gd name="connsiteY317" fmla="*/ 33338 h 115252"/>
              <a:gd name="connsiteX318" fmla="*/ 985838 w 1227772"/>
              <a:gd name="connsiteY318" fmla="*/ 42863 h 115252"/>
              <a:gd name="connsiteX319" fmla="*/ 974407 w 1227772"/>
              <a:gd name="connsiteY319" fmla="*/ 74295 h 115252"/>
              <a:gd name="connsiteX320" fmla="*/ 962025 w 1227772"/>
              <a:gd name="connsiteY320" fmla="*/ 33338 h 115252"/>
              <a:gd name="connsiteX321" fmla="*/ 969645 w 1227772"/>
              <a:gd name="connsiteY321" fmla="*/ 33338 h 115252"/>
              <a:gd name="connsiteX322" fmla="*/ 969645 w 1227772"/>
              <a:gd name="connsiteY322" fmla="*/ 28575 h 115252"/>
              <a:gd name="connsiteX323" fmla="*/ 944880 w 1227772"/>
              <a:gd name="connsiteY323" fmla="*/ 28575 h 115252"/>
              <a:gd name="connsiteX324" fmla="*/ 944880 w 1227772"/>
              <a:gd name="connsiteY324" fmla="*/ 33338 h 115252"/>
              <a:gd name="connsiteX325" fmla="*/ 949643 w 1227772"/>
              <a:gd name="connsiteY325" fmla="*/ 33338 h 115252"/>
              <a:gd name="connsiteX326" fmla="*/ 966788 w 1227772"/>
              <a:gd name="connsiteY326" fmla="*/ 85725 h 115252"/>
              <a:gd name="connsiteX327" fmla="*/ 975360 w 1227772"/>
              <a:gd name="connsiteY327" fmla="*/ 85725 h 115252"/>
              <a:gd name="connsiteX328" fmla="*/ 987743 w 1227772"/>
              <a:gd name="connsiteY328" fmla="*/ 52388 h 115252"/>
              <a:gd name="connsiteX329" fmla="*/ 988695 w 1227772"/>
              <a:gd name="connsiteY329" fmla="*/ 52388 h 115252"/>
              <a:gd name="connsiteX330" fmla="*/ 1001078 w 1227772"/>
              <a:gd name="connsiteY330" fmla="*/ 85725 h 115252"/>
              <a:gd name="connsiteX331" fmla="*/ 1009650 w 1227772"/>
              <a:gd name="connsiteY331" fmla="*/ 85725 h 115252"/>
              <a:gd name="connsiteX332" fmla="*/ 1024890 w 1227772"/>
              <a:gd name="connsiteY332" fmla="*/ 33338 h 115252"/>
              <a:gd name="connsiteX333" fmla="*/ 1072515 w 1227772"/>
              <a:gd name="connsiteY333" fmla="*/ 57150 h 115252"/>
              <a:gd name="connsiteX334" fmla="*/ 1059180 w 1227772"/>
              <a:gd name="connsiteY334" fmla="*/ 80963 h 115252"/>
              <a:gd name="connsiteX335" fmla="*/ 1044893 w 1227772"/>
              <a:gd name="connsiteY335" fmla="*/ 56198 h 115252"/>
              <a:gd name="connsiteX336" fmla="*/ 1058228 w 1227772"/>
              <a:gd name="connsiteY336" fmla="*/ 32385 h 115252"/>
              <a:gd name="connsiteX337" fmla="*/ 1072515 w 1227772"/>
              <a:gd name="connsiteY337" fmla="*/ 57150 h 115252"/>
              <a:gd name="connsiteX338" fmla="*/ 1084898 w 1227772"/>
              <a:gd name="connsiteY338" fmla="*/ 57150 h 115252"/>
              <a:gd name="connsiteX339" fmla="*/ 1059180 w 1227772"/>
              <a:gd name="connsiteY339" fmla="*/ 27623 h 115252"/>
              <a:gd name="connsiteX340" fmla="*/ 1033463 w 1227772"/>
              <a:gd name="connsiteY340" fmla="*/ 58102 h 115252"/>
              <a:gd name="connsiteX341" fmla="*/ 1059180 w 1227772"/>
              <a:gd name="connsiteY341" fmla="*/ 87630 h 115252"/>
              <a:gd name="connsiteX342" fmla="*/ 1084898 w 1227772"/>
              <a:gd name="connsiteY342" fmla="*/ 57150 h 115252"/>
              <a:gd name="connsiteX343" fmla="*/ 1136332 w 1227772"/>
              <a:gd name="connsiteY343" fmla="*/ 38100 h 115252"/>
              <a:gd name="connsiteX344" fmla="*/ 1124903 w 1227772"/>
              <a:gd name="connsiteY344" fmla="*/ 27623 h 115252"/>
              <a:gd name="connsiteX345" fmla="*/ 1108710 w 1227772"/>
              <a:gd name="connsiteY345" fmla="*/ 38100 h 115252"/>
              <a:gd name="connsiteX346" fmla="*/ 1107757 w 1227772"/>
              <a:gd name="connsiteY346" fmla="*/ 28575 h 115252"/>
              <a:gd name="connsiteX347" fmla="*/ 1091565 w 1227772"/>
              <a:gd name="connsiteY347" fmla="*/ 28575 h 115252"/>
              <a:gd name="connsiteX348" fmla="*/ 1091565 w 1227772"/>
              <a:gd name="connsiteY348" fmla="*/ 33338 h 115252"/>
              <a:gd name="connsiteX349" fmla="*/ 1099185 w 1227772"/>
              <a:gd name="connsiteY349" fmla="*/ 34290 h 115252"/>
              <a:gd name="connsiteX350" fmla="*/ 1099185 w 1227772"/>
              <a:gd name="connsiteY350" fmla="*/ 80963 h 115252"/>
              <a:gd name="connsiteX351" fmla="*/ 1091565 w 1227772"/>
              <a:gd name="connsiteY351" fmla="*/ 81915 h 115252"/>
              <a:gd name="connsiteX352" fmla="*/ 1091565 w 1227772"/>
              <a:gd name="connsiteY352" fmla="*/ 86677 h 115252"/>
              <a:gd name="connsiteX353" fmla="*/ 1122045 w 1227772"/>
              <a:gd name="connsiteY353" fmla="*/ 86677 h 115252"/>
              <a:gd name="connsiteX354" fmla="*/ 1122045 w 1227772"/>
              <a:gd name="connsiteY354" fmla="*/ 81915 h 115252"/>
              <a:gd name="connsiteX355" fmla="*/ 1109663 w 1227772"/>
              <a:gd name="connsiteY355" fmla="*/ 80963 h 115252"/>
              <a:gd name="connsiteX356" fmla="*/ 1109663 w 1227772"/>
              <a:gd name="connsiteY356" fmla="*/ 49530 h 115252"/>
              <a:gd name="connsiteX357" fmla="*/ 1121093 w 1227772"/>
              <a:gd name="connsiteY357" fmla="*/ 35242 h 115252"/>
              <a:gd name="connsiteX358" fmla="*/ 1124903 w 1227772"/>
              <a:gd name="connsiteY358" fmla="*/ 38100 h 115252"/>
              <a:gd name="connsiteX359" fmla="*/ 1124903 w 1227772"/>
              <a:gd name="connsiteY359" fmla="*/ 39052 h 115252"/>
              <a:gd name="connsiteX360" fmla="*/ 1121093 w 1227772"/>
              <a:gd name="connsiteY360" fmla="*/ 40958 h 115252"/>
              <a:gd name="connsiteX361" fmla="*/ 1128713 w 1227772"/>
              <a:gd name="connsiteY361" fmla="*/ 48577 h 115252"/>
              <a:gd name="connsiteX362" fmla="*/ 1136332 w 1227772"/>
              <a:gd name="connsiteY362" fmla="*/ 38100 h 115252"/>
              <a:gd name="connsiteX363" fmla="*/ 1138238 w 1227772"/>
              <a:gd name="connsiteY363" fmla="*/ 85725 h 115252"/>
              <a:gd name="connsiteX364" fmla="*/ 1164907 w 1227772"/>
              <a:gd name="connsiteY364" fmla="*/ 85725 h 115252"/>
              <a:gd name="connsiteX365" fmla="*/ 1164907 w 1227772"/>
              <a:gd name="connsiteY365" fmla="*/ 80963 h 115252"/>
              <a:gd name="connsiteX366" fmla="*/ 1156335 w 1227772"/>
              <a:gd name="connsiteY366" fmla="*/ 80010 h 115252"/>
              <a:gd name="connsiteX367" fmla="*/ 1156335 w 1227772"/>
              <a:gd name="connsiteY367" fmla="*/ 0 h 115252"/>
              <a:gd name="connsiteX368" fmla="*/ 1137285 w 1227772"/>
              <a:gd name="connsiteY368" fmla="*/ 0 h 115252"/>
              <a:gd name="connsiteX369" fmla="*/ 1137285 w 1227772"/>
              <a:gd name="connsiteY369" fmla="*/ 4763 h 115252"/>
              <a:gd name="connsiteX370" fmla="*/ 1144905 w 1227772"/>
              <a:gd name="connsiteY370" fmla="*/ 5715 h 115252"/>
              <a:gd name="connsiteX371" fmla="*/ 1144905 w 1227772"/>
              <a:gd name="connsiteY371" fmla="*/ 80010 h 115252"/>
              <a:gd name="connsiteX372" fmla="*/ 1137285 w 1227772"/>
              <a:gd name="connsiteY372" fmla="*/ 80963 h 115252"/>
              <a:gd name="connsiteX373" fmla="*/ 1137285 w 1227772"/>
              <a:gd name="connsiteY373" fmla="*/ 85725 h 115252"/>
              <a:gd name="connsiteX374" fmla="*/ 1209675 w 1227772"/>
              <a:gd name="connsiteY374" fmla="*/ 64770 h 115252"/>
              <a:gd name="connsiteX375" fmla="*/ 1195388 w 1227772"/>
              <a:gd name="connsiteY375" fmla="*/ 79058 h 115252"/>
              <a:gd name="connsiteX376" fmla="*/ 1182053 w 1227772"/>
              <a:gd name="connsiteY376" fmla="*/ 56198 h 115252"/>
              <a:gd name="connsiteX377" fmla="*/ 1196340 w 1227772"/>
              <a:gd name="connsiteY377" fmla="*/ 32385 h 115252"/>
              <a:gd name="connsiteX378" fmla="*/ 1209675 w 1227772"/>
              <a:gd name="connsiteY378" fmla="*/ 45720 h 115252"/>
              <a:gd name="connsiteX379" fmla="*/ 1209675 w 1227772"/>
              <a:gd name="connsiteY379" fmla="*/ 64770 h 115252"/>
              <a:gd name="connsiteX380" fmla="*/ 1227773 w 1227772"/>
              <a:gd name="connsiteY380" fmla="*/ 85725 h 115252"/>
              <a:gd name="connsiteX381" fmla="*/ 1227773 w 1227772"/>
              <a:gd name="connsiteY381" fmla="*/ 80963 h 115252"/>
              <a:gd name="connsiteX382" fmla="*/ 1220153 w 1227772"/>
              <a:gd name="connsiteY382" fmla="*/ 80010 h 115252"/>
              <a:gd name="connsiteX383" fmla="*/ 1220153 w 1227772"/>
              <a:gd name="connsiteY383" fmla="*/ 0 h 115252"/>
              <a:gd name="connsiteX384" fmla="*/ 1200150 w 1227772"/>
              <a:gd name="connsiteY384" fmla="*/ 0 h 115252"/>
              <a:gd name="connsiteX385" fmla="*/ 1200150 w 1227772"/>
              <a:gd name="connsiteY385" fmla="*/ 4763 h 115252"/>
              <a:gd name="connsiteX386" fmla="*/ 1208723 w 1227772"/>
              <a:gd name="connsiteY386" fmla="*/ 5715 h 115252"/>
              <a:gd name="connsiteX387" fmla="*/ 1208723 w 1227772"/>
              <a:gd name="connsiteY387" fmla="*/ 33338 h 115252"/>
              <a:gd name="connsiteX388" fmla="*/ 1193482 w 1227772"/>
              <a:gd name="connsiteY388" fmla="*/ 26670 h 115252"/>
              <a:gd name="connsiteX389" fmla="*/ 1169670 w 1227772"/>
              <a:gd name="connsiteY389" fmla="*/ 57150 h 115252"/>
              <a:gd name="connsiteX390" fmla="*/ 1191578 w 1227772"/>
              <a:gd name="connsiteY390" fmla="*/ 85725 h 115252"/>
              <a:gd name="connsiteX391" fmla="*/ 1209675 w 1227772"/>
              <a:gd name="connsiteY391" fmla="*/ 76200 h 115252"/>
              <a:gd name="connsiteX392" fmla="*/ 1210628 w 1227772"/>
              <a:gd name="connsiteY392" fmla="*/ 84773 h 115252"/>
              <a:gd name="connsiteX393" fmla="*/ 1227773 w 1227772"/>
              <a:gd name="connsiteY393" fmla="*/ 84773 h 115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</a:cxnLst>
            <a:rect l="l" t="t" r="r" b="b"/>
            <a:pathLst>
              <a:path w="1227772" h="115252">
                <a:moveTo>
                  <a:pt x="57150" y="42863"/>
                </a:moveTo>
                <a:cubicBezTo>
                  <a:pt x="57150" y="65723"/>
                  <a:pt x="47625" y="80010"/>
                  <a:pt x="25718" y="80010"/>
                </a:cubicBezTo>
                <a:lnTo>
                  <a:pt x="20955" y="80010"/>
                </a:lnTo>
                <a:lnTo>
                  <a:pt x="20955" y="4763"/>
                </a:lnTo>
                <a:lnTo>
                  <a:pt x="23813" y="4763"/>
                </a:lnTo>
                <a:cubicBezTo>
                  <a:pt x="46672" y="5715"/>
                  <a:pt x="57150" y="16192"/>
                  <a:pt x="57150" y="42863"/>
                </a:cubicBezTo>
                <a:moveTo>
                  <a:pt x="70485" y="43815"/>
                </a:moveTo>
                <a:cubicBezTo>
                  <a:pt x="70485" y="15240"/>
                  <a:pt x="54293" y="0"/>
                  <a:pt x="27622" y="0"/>
                </a:cubicBezTo>
                <a:lnTo>
                  <a:pt x="0" y="0"/>
                </a:lnTo>
                <a:lnTo>
                  <a:pt x="0" y="4763"/>
                </a:lnTo>
                <a:lnTo>
                  <a:pt x="9525" y="5715"/>
                </a:lnTo>
                <a:lnTo>
                  <a:pt x="9525" y="80963"/>
                </a:lnTo>
                <a:lnTo>
                  <a:pt x="0" y="81915"/>
                </a:lnTo>
                <a:lnTo>
                  <a:pt x="0" y="86677"/>
                </a:lnTo>
                <a:lnTo>
                  <a:pt x="24765" y="86677"/>
                </a:lnTo>
                <a:cubicBezTo>
                  <a:pt x="50482" y="85725"/>
                  <a:pt x="70485" y="76200"/>
                  <a:pt x="70485" y="43815"/>
                </a:cubicBezTo>
                <a:moveTo>
                  <a:pt x="116205" y="50483"/>
                </a:moveTo>
                <a:lnTo>
                  <a:pt x="91440" y="50483"/>
                </a:lnTo>
                <a:cubicBezTo>
                  <a:pt x="92393" y="40958"/>
                  <a:pt x="96203" y="32385"/>
                  <a:pt x="104775" y="32385"/>
                </a:cubicBezTo>
                <a:cubicBezTo>
                  <a:pt x="112395" y="32385"/>
                  <a:pt x="115253" y="38100"/>
                  <a:pt x="115253" y="48577"/>
                </a:cubicBezTo>
                <a:lnTo>
                  <a:pt x="115253" y="50483"/>
                </a:lnTo>
                <a:close/>
                <a:moveTo>
                  <a:pt x="126682" y="57150"/>
                </a:moveTo>
                <a:cubicBezTo>
                  <a:pt x="126682" y="55245"/>
                  <a:pt x="126682" y="54292"/>
                  <a:pt x="126682" y="52388"/>
                </a:cubicBezTo>
                <a:cubicBezTo>
                  <a:pt x="126682" y="35242"/>
                  <a:pt x="118110" y="27623"/>
                  <a:pt x="104775" y="27623"/>
                </a:cubicBezTo>
                <a:cubicBezTo>
                  <a:pt x="89535" y="27623"/>
                  <a:pt x="79057" y="39052"/>
                  <a:pt x="79057" y="58102"/>
                </a:cubicBezTo>
                <a:cubicBezTo>
                  <a:pt x="79057" y="75248"/>
                  <a:pt x="86678" y="86677"/>
                  <a:pt x="103822" y="86677"/>
                </a:cubicBezTo>
                <a:cubicBezTo>
                  <a:pt x="115253" y="86677"/>
                  <a:pt x="122872" y="80963"/>
                  <a:pt x="125730" y="71438"/>
                </a:cubicBezTo>
                <a:lnTo>
                  <a:pt x="120968" y="69533"/>
                </a:lnTo>
                <a:cubicBezTo>
                  <a:pt x="118110" y="76200"/>
                  <a:pt x="114300" y="79058"/>
                  <a:pt x="106680" y="79058"/>
                </a:cubicBezTo>
                <a:cubicBezTo>
                  <a:pt x="95250" y="79058"/>
                  <a:pt x="91440" y="70485"/>
                  <a:pt x="91440" y="56198"/>
                </a:cubicBezTo>
                <a:lnTo>
                  <a:pt x="126682" y="56198"/>
                </a:lnTo>
                <a:close/>
                <a:moveTo>
                  <a:pt x="132397" y="85725"/>
                </a:moveTo>
                <a:lnTo>
                  <a:pt x="159068" y="85725"/>
                </a:lnTo>
                <a:lnTo>
                  <a:pt x="159068" y="80963"/>
                </a:lnTo>
                <a:lnTo>
                  <a:pt x="150495" y="80010"/>
                </a:lnTo>
                <a:lnTo>
                  <a:pt x="150495" y="0"/>
                </a:lnTo>
                <a:lnTo>
                  <a:pt x="131445" y="0"/>
                </a:lnTo>
                <a:lnTo>
                  <a:pt x="131445" y="4763"/>
                </a:lnTo>
                <a:lnTo>
                  <a:pt x="139065" y="5715"/>
                </a:lnTo>
                <a:lnTo>
                  <a:pt x="139065" y="80010"/>
                </a:lnTo>
                <a:lnTo>
                  <a:pt x="131445" y="80963"/>
                </a:lnTo>
                <a:lnTo>
                  <a:pt x="131445" y="85725"/>
                </a:lnTo>
                <a:close/>
                <a:moveTo>
                  <a:pt x="185738" y="12383"/>
                </a:moveTo>
                <a:cubicBezTo>
                  <a:pt x="185738" y="7620"/>
                  <a:pt x="182880" y="5715"/>
                  <a:pt x="178118" y="5715"/>
                </a:cubicBezTo>
                <a:cubicBezTo>
                  <a:pt x="173355" y="5715"/>
                  <a:pt x="171450" y="8573"/>
                  <a:pt x="171450" y="12383"/>
                </a:cubicBezTo>
                <a:cubicBezTo>
                  <a:pt x="171450" y="16192"/>
                  <a:pt x="173355" y="19050"/>
                  <a:pt x="178118" y="19050"/>
                </a:cubicBezTo>
                <a:cubicBezTo>
                  <a:pt x="183832" y="19050"/>
                  <a:pt x="185738" y="16192"/>
                  <a:pt x="185738" y="12383"/>
                </a:cubicBezTo>
                <a:moveTo>
                  <a:pt x="166688" y="85725"/>
                </a:moveTo>
                <a:lnTo>
                  <a:pt x="194310" y="85725"/>
                </a:lnTo>
                <a:lnTo>
                  <a:pt x="194310" y="80963"/>
                </a:lnTo>
                <a:lnTo>
                  <a:pt x="185738" y="80010"/>
                </a:lnTo>
                <a:lnTo>
                  <a:pt x="185738" y="28575"/>
                </a:lnTo>
                <a:lnTo>
                  <a:pt x="166688" y="28575"/>
                </a:lnTo>
                <a:lnTo>
                  <a:pt x="166688" y="33338"/>
                </a:lnTo>
                <a:lnTo>
                  <a:pt x="175260" y="34290"/>
                </a:lnTo>
                <a:lnTo>
                  <a:pt x="175260" y="80963"/>
                </a:lnTo>
                <a:lnTo>
                  <a:pt x="166688" y="81915"/>
                </a:lnTo>
                <a:lnTo>
                  <a:pt x="166688" y="85725"/>
                </a:lnTo>
                <a:close/>
                <a:moveTo>
                  <a:pt x="244793" y="33338"/>
                </a:moveTo>
                <a:lnTo>
                  <a:pt x="250507" y="33338"/>
                </a:lnTo>
                <a:lnTo>
                  <a:pt x="250507" y="28575"/>
                </a:lnTo>
                <a:lnTo>
                  <a:pt x="230505" y="28575"/>
                </a:lnTo>
                <a:lnTo>
                  <a:pt x="230505" y="33338"/>
                </a:lnTo>
                <a:lnTo>
                  <a:pt x="238125" y="33338"/>
                </a:lnTo>
                <a:lnTo>
                  <a:pt x="224790" y="73342"/>
                </a:lnTo>
                <a:lnTo>
                  <a:pt x="211455" y="33338"/>
                </a:lnTo>
                <a:lnTo>
                  <a:pt x="219075" y="33338"/>
                </a:lnTo>
                <a:lnTo>
                  <a:pt x="219075" y="28575"/>
                </a:lnTo>
                <a:lnTo>
                  <a:pt x="194310" y="28575"/>
                </a:lnTo>
                <a:lnTo>
                  <a:pt x="194310" y="33338"/>
                </a:lnTo>
                <a:lnTo>
                  <a:pt x="199072" y="33338"/>
                </a:lnTo>
                <a:lnTo>
                  <a:pt x="217170" y="85725"/>
                </a:lnTo>
                <a:lnTo>
                  <a:pt x="225743" y="85725"/>
                </a:lnTo>
                <a:lnTo>
                  <a:pt x="244793" y="33338"/>
                </a:lnTo>
                <a:close/>
                <a:moveTo>
                  <a:pt x="289560" y="50483"/>
                </a:moveTo>
                <a:lnTo>
                  <a:pt x="264795" y="50483"/>
                </a:lnTo>
                <a:cubicBezTo>
                  <a:pt x="265747" y="40958"/>
                  <a:pt x="269557" y="32385"/>
                  <a:pt x="278130" y="32385"/>
                </a:cubicBezTo>
                <a:cubicBezTo>
                  <a:pt x="285750" y="32385"/>
                  <a:pt x="288607" y="38100"/>
                  <a:pt x="288607" y="48577"/>
                </a:cubicBezTo>
                <a:lnTo>
                  <a:pt x="288607" y="50483"/>
                </a:lnTo>
                <a:close/>
                <a:moveTo>
                  <a:pt x="300038" y="57150"/>
                </a:moveTo>
                <a:cubicBezTo>
                  <a:pt x="300038" y="55245"/>
                  <a:pt x="300038" y="54292"/>
                  <a:pt x="300038" y="52388"/>
                </a:cubicBezTo>
                <a:cubicBezTo>
                  <a:pt x="300038" y="35242"/>
                  <a:pt x="291465" y="27623"/>
                  <a:pt x="278130" y="27623"/>
                </a:cubicBezTo>
                <a:cubicBezTo>
                  <a:pt x="262890" y="27623"/>
                  <a:pt x="252413" y="39052"/>
                  <a:pt x="252413" y="58102"/>
                </a:cubicBezTo>
                <a:cubicBezTo>
                  <a:pt x="252413" y="75248"/>
                  <a:pt x="260032" y="86677"/>
                  <a:pt x="277178" y="86677"/>
                </a:cubicBezTo>
                <a:cubicBezTo>
                  <a:pt x="288607" y="86677"/>
                  <a:pt x="296228" y="80963"/>
                  <a:pt x="299085" y="71438"/>
                </a:cubicBezTo>
                <a:lnTo>
                  <a:pt x="294322" y="69533"/>
                </a:lnTo>
                <a:cubicBezTo>
                  <a:pt x="291465" y="76200"/>
                  <a:pt x="287655" y="79058"/>
                  <a:pt x="280035" y="79058"/>
                </a:cubicBezTo>
                <a:cubicBezTo>
                  <a:pt x="268605" y="79058"/>
                  <a:pt x="264795" y="70485"/>
                  <a:pt x="264795" y="56198"/>
                </a:cubicBezTo>
                <a:lnTo>
                  <a:pt x="300038" y="56198"/>
                </a:lnTo>
                <a:close/>
                <a:moveTo>
                  <a:pt x="352425" y="38100"/>
                </a:moveTo>
                <a:cubicBezTo>
                  <a:pt x="352425" y="31433"/>
                  <a:pt x="346710" y="27623"/>
                  <a:pt x="340995" y="27623"/>
                </a:cubicBezTo>
                <a:cubicBezTo>
                  <a:pt x="332422" y="27623"/>
                  <a:pt x="327660" y="32385"/>
                  <a:pt x="324803" y="38100"/>
                </a:cubicBezTo>
                <a:lnTo>
                  <a:pt x="323850" y="28575"/>
                </a:lnTo>
                <a:lnTo>
                  <a:pt x="307657" y="28575"/>
                </a:lnTo>
                <a:lnTo>
                  <a:pt x="307657" y="33338"/>
                </a:lnTo>
                <a:lnTo>
                  <a:pt x="315278" y="34290"/>
                </a:lnTo>
                <a:lnTo>
                  <a:pt x="315278" y="80963"/>
                </a:lnTo>
                <a:lnTo>
                  <a:pt x="307657" y="81915"/>
                </a:lnTo>
                <a:lnTo>
                  <a:pt x="307657" y="86677"/>
                </a:lnTo>
                <a:lnTo>
                  <a:pt x="338138" y="86677"/>
                </a:lnTo>
                <a:lnTo>
                  <a:pt x="338138" y="81915"/>
                </a:lnTo>
                <a:lnTo>
                  <a:pt x="325755" y="80963"/>
                </a:lnTo>
                <a:lnTo>
                  <a:pt x="325755" y="49530"/>
                </a:lnTo>
                <a:cubicBezTo>
                  <a:pt x="325755" y="42863"/>
                  <a:pt x="331470" y="35242"/>
                  <a:pt x="337185" y="35242"/>
                </a:cubicBezTo>
                <a:cubicBezTo>
                  <a:pt x="339090" y="35242"/>
                  <a:pt x="340995" y="36195"/>
                  <a:pt x="340995" y="38100"/>
                </a:cubicBezTo>
                <a:cubicBezTo>
                  <a:pt x="340995" y="38100"/>
                  <a:pt x="340995" y="39052"/>
                  <a:pt x="340995" y="39052"/>
                </a:cubicBezTo>
                <a:lnTo>
                  <a:pt x="337185" y="40958"/>
                </a:lnTo>
                <a:cubicBezTo>
                  <a:pt x="337185" y="45720"/>
                  <a:pt x="340043" y="48577"/>
                  <a:pt x="344805" y="48577"/>
                </a:cubicBezTo>
                <a:cubicBezTo>
                  <a:pt x="348615" y="46673"/>
                  <a:pt x="352425" y="43815"/>
                  <a:pt x="352425" y="38100"/>
                </a:cubicBezTo>
                <a:moveTo>
                  <a:pt x="378143" y="12383"/>
                </a:moveTo>
                <a:cubicBezTo>
                  <a:pt x="378143" y="7620"/>
                  <a:pt x="375285" y="5715"/>
                  <a:pt x="370522" y="5715"/>
                </a:cubicBezTo>
                <a:cubicBezTo>
                  <a:pt x="365760" y="5715"/>
                  <a:pt x="363855" y="8573"/>
                  <a:pt x="363855" y="12383"/>
                </a:cubicBezTo>
                <a:cubicBezTo>
                  <a:pt x="363855" y="16192"/>
                  <a:pt x="365760" y="19050"/>
                  <a:pt x="370522" y="19050"/>
                </a:cubicBezTo>
                <a:cubicBezTo>
                  <a:pt x="375285" y="19050"/>
                  <a:pt x="378143" y="16192"/>
                  <a:pt x="378143" y="12383"/>
                </a:cubicBezTo>
                <a:moveTo>
                  <a:pt x="358140" y="85725"/>
                </a:moveTo>
                <a:lnTo>
                  <a:pt x="385763" y="85725"/>
                </a:lnTo>
                <a:lnTo>
                  <a:pt x="385763" y="80963"/>
                </a:lnTo>
                <a:lnTo>
                  <a:pt x="377190" y="80010"/>
                </a:lnTo>
                <a:lnTo>
                  <a:pt x="377190" y="28575"/>
                </a:lnTo>
                <a:lnTo>
                  <a:pt x="358140" y="28575"/>
                </a:lnTo>
                <a:lnTo>
                  <a:pt x="358140" y="33338"/>
                </a:lnTo>
                <a:lnTo>
                  <a:pt x="366713" y="34290"/>
                </a:lnTo>
                <a:lnTo>
                  <a:pt x="366713" y="80963"/>
                </a:lnTo>
                <a:lnTo>
                  <a:pt x="358140" y="81915"/>
                </a:lnTo>
                <a:lnTo>
                  <a:pt x="358140" y="85725"/>
                </a:lnTo>
                <a:close/>
                <a:moveTo>
                  <a:pt x="429578" y="85725"/>
                </a:moveTo>
                <a:lnTo>
                  <a:pt x="455295" y="85725"/>
                </a:lnTo>
                <a:lnTo>
                  <a:pt x="455295" y="80963"/>
                </a:lnTo>
                <a:lnTo>
                  <a:pt x="447675" y="80010"/>
                </a:lnTo>
                <a:lnTo>
                  <a:pt x="447675" y="46673"/>
                </a:lnTo>
                <a:cubicBezTo>
                  <a:pt x="447675" y="33338"/>
                  <a:pt x="442913" y="27623"/>
                  <a:pt x="430530" y="27623"/>
                </a:cubicBezTo>
                <a:cubicBezTo>
                  <a:pt x="421005" y="27623"/>
                  <a:pt x="414338" y="33338"/>
                  <a:pt x="410528" y="38100"/>
                </a:cubicBezTo>
                <a:lnTo>
                  <a:pt x="409575" y="28575"/>
                </a:lnTo>
                <a:lnTo>
                  <a:pt x="393382" y="28575"/>
                </a:lnTo>
                <a:lnTo>
                  <a:pt x="393382" y="33338"/>
                </a:lnTo>
                <a:lnTo>
                  <a:pt x="401003" y="34290"/>
                </a:lnTo>
                <a:lnTo>
                  <a:pt x="401003" y="80963"/>
                </a:lnTo>
                <a:lnTo>
                  <a:pt x="393382" y="81915"/>
                </a:lnTo>
                <a:lnTo>
                  <a:pt x="393382" y="86677"/>
                </a:lnTo>
                <a:lnTo>
                  <a:pt x="419100" y="86677"/>
                </a:lnTo>
                <a:lnTo>
                  <a:pt x="419100" y="81915"/>
                </a:lnTo>
                <a:lnTo>
                  <a:pt x="411480" y="80963"/>
                </a:lnTo>
                <a:lnTo>
                  <a:pt x="411480" y="50483"/>
                </a:lnTo>
                <a:cubicBezTo>
                  <a:pt x="411480" y="40958"/>
                  <a:pt x="418147" y="36195"/>
                  <a:pt x="425768" y="36195"/>
                </a:cubicBezTo>
                <a:cubicBezTo>
                  <a:pt x="434340" y="36195"/>
                  <a:pt x="436245" y="40958"/>
                  <a:pt x="436245" y="48577"/>
                </a:cubicBezTo>
                <a:lnTo>
                  <a:pt x="436245" y="81915"/>
                </a:lnTo>
                <a:lnTo>
                  <a:pt x="428625" y="82867"/>
                </a:lnTo>
                <a:lnTo>
                  <a:pt x="428625" y="85725"/>
                </a:lnTo>
                <a:close/>
                <a:moveTo>
                  <a:pt x="484822" y="87630"/>
                </a:moveTo>
                <a:cubicBezTo>
                  <a:pt x="495300" y="87630"/>
                  <a:pt x="501015" y="90488"/>
                  <a:pt x="501015" y="96202"/>
                </a:cubicBezTo>
                <a:cubicBezTo>
                  <a:pt x="501015" y="103823"/>
                  <a:pt x="495300" y="107633"/>
                  <a:pt x="484822" y="107633"/>
                </a:cubicBezTo>
                <a:cubicBezTo>
                  <a:pt x="470535" y="107633"/>
                  <a:pt x="466725" y="102870"/>
                  <a:pt x="466725" y="97155"/>
                </a:cubicBezTo>
                <a:cubicBezTo>
                  <a:pt x="466725" y="94298"/>
                  <a:pt x="467678" y="89535"/>
                  <a:pt x="469582" y="87630"/>
                </a:cubicBezTo>
                <a:lnTo>
                  <a:pt x="484822" y="87630"/>
                </a:lnTo>
                <a:close/>
                <a:moveTo>
                  <a:pt x="471488" y="46673"/>
                </a:moveTo>
                <a:cubicBezTo>
                  <a:pt x="471488" y="35242"/>
                  <a:pt x="476250" y="31433"/>
                  <a:pt x="481965" y="31433"/>
                </a:cubicBezTo>
                <a:cubicBezTo>
                  <a:pt x="488632" y="31433"/>
                  <a:pt x="492443" y="35242"/>
                  <a:pt x="492443" y="46673"/>
                </a:cubicBezTo>
                <a:cubicBezTo>
                  <a:pt x="492443" y="59055"/>
                  <a:pt x="487680" y="62865"/>
                  <a:pt x="481965" y="62865"/>
                </a:cubicBezTo>
                <a:cubicBezTo>
                  <a:pt x="476250" y="62865"/>
                  <a:pt x="471488" y="59055"/>
                  <a:pt x="471488" y="46673"/>
                </a:cubicBezTo>
                <a:moveTo>
                  <a:pt x="471488" y="74295"/>
                </a:moveTo>
                <a:cubicBezTo>
                  <a:pt x="471488" y="72390"/>
                  <a:pt x="473393" y="70485"/>
                  <a:pt x="477203" y="67627"/>
                </a:cubicBezTo>
                <a:cubicBezTo>
                  <a:pt x="479107" y="67627"/>
                  <a:pt x="481013" y="68580"/>
                  <a:pt x="483870" y="68580"/>
                </a:cubicBezTo>
                <a:cubicBezTo>
                  <a:pt x="496253" y="68580"/>
                  <a:pt x="504825" y="60960"/>
                  <a:pt x="504825" y="47625"/>
                </a:cubicBezTo>
                <a:cubicBezTo>
                  <a:pt x="504825" y="40958"/>
                  <a:pt x="501968" y="36195"/>
                  <a:pt x="499110" y="33338"/>
                </a:cubicBezTo>
                <a:lnTo>
                  <a:pt x="509588" y="31433"/>
                </a:lnTo>
                <a:lnTo>
                  <a:pt x="509588" y="24765"/>
                </a:lnTo>
                <a:cubicBezTo>
                  <a:pt x="508635" y="23813"/>
                  <a:pt x="507682" y="23813"/>
                  <a:pt x="505778" y="23813"/>
                </a:cubicBezTo>
                <a:cubicBezTo>
                  <a:pt x="501968" y="23813"/>
                  <a:pt x="498157" y="26670"/>
                  <a:pt x="495300" y="29527"/>
                </a:cubicBezTo>
                <a:cubicBezTo>
                  <a:pt x="492443" y="27623"/>
                  <a:pt x="488632" y="26670"/>
                  <a:pt x="482918" y="26670"/>
                </a:cubicBezTo>
                <a:cubicBezTo>
                  <a:pt x="467678" y="26670"/>
                  <a:pt x="460057" y="37148"/>
                  <a:pt x="460057" y="48577"/>
                </a:cubicBezTo>
                <a:cubicBezTo>
                  <a:pt x="460057" y="57150"/>
                  <a:pt x="463868" y="63817"/>
                  <a:pt x="470535" y="66675"/>
                </a:cubicBezTo>
                <a:cubicBezTo>
                  <a:pt x="464820" y="71438"/>
                  <a:pt x="460057" y="75248"/>
                  <a:pt x="460057" y="80010"/>
                </a:cubicBezTo>
                <a:cubicBezTo>
                  <a:pt x="460057" y="82867"/>
                  <a:pt x="461010" y="84773"/>
                  <a:pt x="463868" y="86677"/>
                </a:cubicBezTo>
                <a:cubicBezTo>
                  <a:pt x="460057" y="88583"/>
                  <a:pt x="456247" y="94298"/>
                  <a:pt x="456247" y="100965"/>
                </a:cubicBezTo>
                <a:cubicBezTo>
                  <a:pt x="456247" y="108585"/>
                  <a:pt x="462915" y="115252"/>
                  <a:pt x="481013" y="115252"/>
                </a:cubicBezTo>
                <a:cubicBezTo>
                  <a:pt x="502920" y="115252"/>
                  <a:pt x="508635" y="106680"/>
                  <a:pt x="508635" y="95250"/>
                </a:cubicBezTo>
                <a:cubicBezTo>
                  <a:pt x="508635" y="81915"/>
                  <a:pt x="499110" y="78105"/>
                  <a:pt x="485775" y="78105"/>
                </a:cubicBezTo>
                <a:lnTo>
                  <a:pt x="475297" y="78105"/>
                </a:lnTo>
                <a:cubicBezTo>
                  <a:pt x="472440" y="77152"/>
                  <a:pt x="471488" y="77152"/>
                  <a:pt x="471488" y="74295"/>
                </a:cubicBezTo>
                <a:moveTo>
                  <a:pt x="572453" y="69533"/>
                </a:moveTo>
                <a:cubicBezTo>
                  <a:pt x="572453" y="76200"/>
                  <a:pt x="566738" y="80010"/>
                  <a:pt x="561022" y="80010"/>
                </a:cubicBezTo>
                <a:cubicBezTo>
                  <a:pt x="555307" y="80010"/>
                  <a:pt x="553403" y="76200"/>
                  <a:pt x="553403" y="70485"/>
                </a:cubicBezTo>
                <a:cubicBezTo>
                  <a:pt x="553403" y="63817"/>
                  <a:pt x="556260" y="59055"/>
                  <a:pt x="566738" y="59055"/>
                </a:cubicBezTo>
                <a:lnTo>
                  <a:pt x="572453" y="59055"/>
                </a:lnTo>
                <a:lnTo>
                  <a:pt x="572453" y="69533"/>
                </a:lnTo>
                <a:close/>
                <a:moveTo>
                  <a:pt x="583882" y="86677"/>
                </a:moveTo>
                <a:cubicBezTo>
                  <a:pt x="587693" y="86677"/>
                  <a:pt x="590550" y="85725"/>
                  <a:pt x="592455" y="84773"/>
                </a:cubicBezTo>
                <a:lnTo>
                  <a:pt x="591503" y="80963"/>
                </a:lnTo>
                <a:cubicBezTo>
                  <a:pt x="590550" y="80963"/>
                  <a:pt x="588645" y="81915"/>
                  <a:pt x="587693" y="81915"/>
                </a:cubicBezTo>
                <a:cubicBezTo>
                  <a:pt x="584835" y="81915"/>
                  <a:pt x="583882" y="80010"/>
                  <a:pt x="583882" y="75248"/>
                </a:cubicBezTo>
                <a:lnTo>
                  <a:pt x="583882" y="49530"/>
                </a:lnTo>
                <a:cubicBezTo>
                  <a:pt x="583882" y="33338"/>
                  <a:pt x="577215" y="27623"/>
                  <a:pt x="563880" y="27623"/>
                </a:cubicBezTo>
                <a:cubicBezTo>
                  <a:pt x="552450" y="27623"/>
                  <a:pt x="544830" y="33338"/>
                  <a:pt x="544830" y="41910"/>
                </a:cubicBezTo>
                <a:cubicBezTo>
                  <a:pt x="544830" y="46673"/>
                  <a:pt x="547688" y="48577"/>
                  <a:pt x="551497" y="48577"/>
                </a:cubicBezTo>
                <a:cubicBezTo>
                  <a:pt x="555307" y="48577"/>
                  <a:pt x="558165" y="46673"/>
                  <a:pt x="558165" y="42863"/>
                </a:cubicBezTo>
                <a:cubicBezTo>
                  <a:pt x="558165" y="41910"/>
                  <a:pt x="558165" y="40005"/>
                  <a:pt x="557213" y="39052"/>
                </a:cubicBezTo>
                <a:lnTo>
                  <a:pt x="552450" y="39052"/>
                </a:lnTo>
                <a:cubicBezTo>
                  <a:pt x="552450" y="38100"/>
                  <a:pt x="552450" y="38100"/>
                  <a:pt x="552450" y="37148"/>
                </a:cubicBezTo>
                <a:cubicBezTo>
                  <a:pt x="552450" y="32385"/>
                  <a:pt x="558165" y="32385"/>
                  <a:pt x="561975" y="32385"/>
                </a:cubicBezTo>
                <a:cubicBezTo>
                  <a:pt x="570547" y="32385"/>
                  <a:pt x="573405" y="38100"/>
                  <a:pt x="573405" y="47625"/>
                </a:cubicBezTo>
                <a:lnTo>
                  <a:pt x="573405" y="55245"/>
                </a:lnTo>
                <a:lnTo>
                  <a:pt x="565785" y="55245"/>
                </a:lnTo>
                <a:cubicBezTo>
                  <a:pt x="552450" y="55245"/>
                  <a:pt x="541972" y="59055"/>
                  <a:pt x="541972" y="71438"/>
                </a:cubicBezTo>
                <a:cubicBezTo>
                  <a:pt x="541972" y="81915"/>
                  <a:pt x="548640" y="85725"/>
                  <a:pt x="557213" y="85725"/>
                </a:cubicBezTo>
                <a:cubicBezTo>
                  <a:pt x="563880" y="85725"/>
                  <a:pt x="570547" y="82867"/>
                  <a:pt x="573405" y="77152"/>
                </a:cubicBezTo>
                <a:cubicBezTo>
                  <a:pt x="574357" y="84773"/>
                  <a:pt x="577215" y="86677"/>
                  <a:pt x="583882" y="86677"/>
                </a:cubicBezTo>
                <a:moveTo>
                  <a:pt x="665797" y="57150"/>
                </a:moveTo>
                <a:cubicBezTo>
                  <a:pt x="665797" y="72390"/>
                  <a:pt x="662940" y="80963"/>
                  <a:pt x="652463" y="80963"/>
                </a:cubicBezTo>
                <a:cubicBezTo>
                  <a:pt x="644843" y="80963"/>
                  <a:pt x="638175" y="75248"/>
                  <a:pt x="638175" y="66675"/>
                </a:cubicBezTo>
                <a:lnTo>
                  <a:pt x="638175" y="49530"/>
                </a:lnTo>
                <a:cubicBezTo>
                  <a:pt x="638175" y="40005"/>
                  <a:pt x="644843" y="34290"/>
                  <a:pt x="652463" y="34290"/>
                </a:cubicBezTo>
                <a:cubicBezTo>
                  <a:pt x="662940" y="34290"/>
                  <a:pt x="665797" y="42863"/>
                  <a:pt x="665797" y="57150"/>
                </a:cubicBezTo>
                <a:moveTo>
                  <a:pt x="677228" y="56198"/>
                </a:moveTo>
                <a:cubicBezTo>
                  <a:pt x="677228" y="37148"/>
                  <a:pt x="669607" y="26670"/>
                  <a:pt x="656272" y="26670"/>
                </a:cubicBezTo>
                <a:cubicBezTo>
                  <a:pt x="646747" y="26670"/>
                  <a:pt x="641032" y="31433"/>
                  <a:pt x="638175" y="36195"/>
                </a:cubicBezTo>
                <a:lnTo>
                  <a:pt x="638175" y="0"/>
                </a:lnTo>
                <a:lnTo>
                  <a:pt x="620078" y="0"/>
                </a:lnTo>
                <a:lnTo>
                  <a:pt x="620078" y="4763"/>
                </a:lnTo>
                <a:lnTo>
                  <a:pt x="627697" y="5715"/>
                </a:lnTo>
                <a:lnTo>
                  <a:pt x="627697" y="86677"/>
                </a:lnTo>
                <a:lnTo>
                  <a:pt x="631507" y="86677"/>
                </a:lnTo>
                <a:lnTo>
                  <a:pt x="636270" y="80010"/>
                </a:lnTo>
                <a:cubicBezTo>
                  <a:pt x="640080" y="83820"/>
                  <a:pt x="645795" y="86677"/>
                  <a:pt x="653415" y="86677"/>
                </a:cubicBezTo>
                <a:cubicBezTo>
                  <a:pt x="669607" y="86677"/>
                  <a:pt x="677228" y="73342"/>
                  <a:pt x="677228" y="56198"/>
                </a:cubicBezTo>
                <a:moveTo>
                  <a:pt x="722947" y="50483"/>
                </a:moveTo>
                <a:lnTo>
                  <a:pt x="698182" y="50483"/>
                </a:lnTo>
                <a:cubicBezTo>
                  <a:pt x="699135" y="40958"/>
                  <a:pt x="702945" y="32385"/>
                  <a:pt x="711518" y="32385"/>
                </a:cubicBezTo>
                <a:cubicBezTo>
                  <a:pt x="719138" y="32385"/>
                  <a:pt x="721995" y="38100"/>
                  <a:pt x="721995" y="48577"/>
                </a:cubicBezTo>
                <a:lnTo>
                  <a:pt x="721995" y="50483"/>
                </a:lnTo>
                <a:close/>
                <a:moveTo>
                  <a:pt x="733425" y="57150"/>
                </a:moveTo>
                <a:cubicBezTo>
                  <a:pt x="733425" y="55245"/>
                  <a:pt x="733425" y="54292"/>
                  <a:pt x="733425" y="52388"/>
                </a:cubicBezTo>
                <a:cubicBezTo>
                  <a:pt x="733425" y="35242"/>
                  <a:pt x="724853" y="27623"/>
                  <a:pt x="711518" y="27623"/>
                </a:cubicBezTo>
                <a:cubicBezTo>
                  <a:pt x="696278" y="27623"/>
                  <a:pt x="685800" y="39052"/>
                  <a:pt x="685800" y="58102"/>
                </a:cubicBezTo>
                <a:cubicBezTo>
                  <a:pt x="685800" y="75248"/>
                  <a:pt x="693420" y="86677"/>
                  <a:pt x="710565" y="86677"/>
                </a:cubicBezTo>
                <a:cubicBezTo>
                  <a:pt x="721995" y="86677"/>
                  <a:pt x="729615" y="80963"/>
                  <a:pt x="732472" y="71438"/>
                </a:cubicBezTo>
                <a:lnTo>
                  <a:pt x="727710" y="69533"/>
                </a:lnTo>
                <a:cubicBezTo>
                  <a:pt x="724853" y="76200"/>
                  <a:pt x="721043" y="79058"/>
                  <a:pt x="713422" y="79058"/>
                </a:cubicBezTo>
                <a:cubicBezTo>
                  <a:pt x="701993" y="79058"/>
                  <a:pt x="698182" y="70485"/>
                  <a:pt x="698182" y="56198"/>
                </a:cubicBezTo>
                <a:lnTo>
                  <a:pt x="733425" y="56198"/>
                </a:lnTo>
                <a:close/>
                <a:moveTo>
                  <a:pt x="815340" y="72390"/>
                </a:moveTo>
                <a:lnTo>
                  <a:pt x="810578" y="71438"/>
                </a:lnTo>
                <a:cubicBezTo>
                  <a:pt x="808672" y="78105"/>
                  <a:pt x="805815" y="80963"/>
                  <a:pt x="802005" y="80963"/>
                </a:cubicBezTo>
                <a:cubicBezTo>
                  <a:pt x="797243" y="80963"/>
                  <a:pt x="796290" y="78105"/>
                  <a:pt x="796290" y="72390"/>
                </a:cubicBezTo>
                <a:lnTo>
                  <a:pt x="796290" y="35242"/>
                </a:lnTo>
                <a:lnTo>
                  <a:pt x="808672" y="35242"/>
                </a:lnTo>
                <a:lnTo>
                  <a:pt x="808672" y="28575"/>
                </a:lnTo>
                <a:lnTo>
                  <a:pt x="796290" y="28575"/>
                </a:lnTo>
                <a:lnTo>
                  <a:pt x="796290" y="11430"/>
                </a:lnTo>
                <a:lnTo>
                  <a:pt x="793432" y="11430"/>
                </a:lnTo>
                <a:lnTo>
                  <a:pt x="785813" y="13335"/>
                </a:lnTo>
                <a:lnTo>
                  <a:pt x="785813" y="28575"/>
                </a:lnTo>
                <a:lnTo>
                  <a:pt x="759143" y="28575"/>
                </a:lnTo>
                <a:lnTo>
                  <a:pt x="759143" y="11430"/>
                </a:lnTo>
                <a:lnTo>
                  <a:pt x="756285" y="11430"/>
                </a:lnTo>
                <a:lnTo>
                  <a:pt x="748665" y="13335"/>
                </a:lnTo>
                <a:lnTo>
                  <a:pt x="748665" y="28575"/>
                </a:lnTo>
                <a:lnTo>
                  <a:pt x="740093" y="28575"/>
                </a:lnTo>
                <a:lnTo>
                  <a:pt x="740093" y="34290"/>
                </a:lnTo>
                <a:lnTo>
                  <a:pt x="748665" y="34290"/>
                </a:lnTo>
                <a:lnTo>
                  <a:pt x="748665" y="73342"/>
                </a:lnTo>
                <a:cubicBezTo>
                  <a:pt x="748665" y="82867"/>
                  <a:pt x="753428" y="86677"/>
                  <a:pt x="762000" y="86677"/>
                </a:cubicBezTo>
                <a:cubicBezTo>
                  <a:pt x="771525" y="86677"/>
                  <a:pt x="776288" y="81915"/>
                  <a:pt x="778193" y="72390"/>
                </a:cubicBezTo>
                <a:lnTo>
                  <a:pt x="773430" y="71438"/>
                </a:lnTo>
                <a:cubicBezTo>
                  <a:pt x="771525" y="78105"/>
                  <a:pt x="768668" y="80963"/>
                  <a:pt x="764857" y="80963"/>
                </a:cubicBezTo>
                <a:cubicBezTo>
                  <a:pt x="760095" y="80963"/>
                  <a:pt x="759143" y="78105"/>
                  <a:pt x="759143" y="72390"/>
                </a:cubicBezTo>
                <a:lnTo>
                  <a:pt x="759143" y="35242"/>
                </a:lnTo>
                <a:lnTo>
                  <a:pt x="785813" y="35242"/>
                </a:lnTo>
                <a:lnTo>
                  <a:pt x="785813" y="74295"/>
                </a:lnTo>
                <a:cubicBezTo>
                  <a:pt x="785813" y="83820"/>
                  <a:pt x="790575" y="87630"/>
                  <a:pt x="799147" y="87630"/>
                </a:cubicBezTo>
                <a:cubicBezTo>
                  <a:pt x="808672" y="86677"/>
                  <a:pt x="813435" y="81915"/>
                  <a:pt x="815340" y="72390"/>
                </a:cubicBezTo>
                <a:moveTo>
                  <a:pt x="858203" y="50483"/>
                </a:moveTo>
                <a:lnTo>
                  <a:pt x="833438" y="50483"/>
                </a:lnTo>
                <a:cubicBezTo>
                  <a:pt x="834390" y="40958"/>
                  <a:pt x="838200" y="32385"/>
                  <a:pt x="846772" y="32385"/>
                </a:cubicBezTo>
                <a:cubicBezTo>
                  <a:pt x="854393" y="32385"/>
                  <a:pt x="857250" y="38100"/>
                  <a:pt x="857250" y="48577"/>
                </a:cubicBezTo>
                <a:lnTo>
                  <a:pt x="857250" y="50483"/>
                </a:lnTo>
                <a:close/>
                <a:moveTo>
                  <a:pt x="868680" y="57150"/>
                </a:moveTo>
                <a:cubicBezTo>
                  <a:pt x="868680" y="55245"/>
                  <a:pt x="868680" y="54292"/>
                  <a:pt x="868680" y="52388"/>
                </a:cubicBezTo>
                <a:cubicBezTo>
                  <a:pt x="868680" y="35242"/>
                  <a:pt x="860107" y="27623"/>
                  <a:pt x="846772" y="27623"/>
                </a:cubicBezTo>
                <a:cubicBezTo>
                  <a:pt x="831532" y="27623"/>
                  <a:pt x="821055" y="39052"/>
                  <a:pt x="821055" y="58102"/>
                </a:cubicBezTo>
                <a:cubicBezTo>
                  <a:pt x="821055" y="75248"/>
                  <a:pt x="828675" y="86677"/>
                  <a:pt x="845820" y="86677"/>
                </a:cubicBezTo>
                <a:cubicBezTo>
                  <a:pt x="857250" y="86677"/>
                  <a:pt x="864870" y="80963"/>
                  <a:pt x="867728" y="71438"/>
                </a:cubicBezTo>
                <a:lnTo>
                  <a:pt x="862965" y="69533"/>
                </a:lnTo>
                <a:cubicBezTo>
                  <a:pt x="860107" y="76200"/>
                  <a:pt x="856297" y="79058"/>
                  <a:pt x="848678" y="79058"/>
                </a:cubicBezTo>
                <a:cubicBezTo>
                  <a:pt x="837247" y="79058"/>
                  <a:pt x="833438" y="70485"/>
                  <a:pt x="833438" y="56198"/>
                </a:cubicBezTo>
                <a:lnTo>
                  <a:pt x="868680" y="56198"/>
                </a:lnTo>
                <a:close/>
                <a:moveTo>
                  <a:pt x="920115" y="38100"/>
                </a:moveTo>
                <a:cubicBezTo>
                  <a:pt x="920115" y="31433"/>
                  <a:pt x="914400" y="27623"/>
                  <a:pt x="908685" y="27623"/>
                </a:cubicBezTo>
                <a:cubicBezTo>
                  <a:pt x="900113" y="27623"/>
                  <a:pt x="895350" y="32385"/>
                  <a:pt x="892493" y="38100"/>
                </a:cubicBezTo>
                <a:lnTo>
                  <a:pt x="891540" y="28575"/>
                </a:lnTo>
                <a:lnTo>
                  <a:pt x="875347" y="28575"/>
                </a:lnTo>
                <a:lnTo>
                  <a:pt x="875347" y="33338"/>
                </a:lnTo>
                <a:lnTo>
                  <a:pt x="882968" y="34290"/>
                </a:lnTo>
                <a:lnTo>
                  <a:pt x="882968" y="80963"/>
                </a:lnTo>
                <a:lnTo>
                  <a:pt x="875347" y="81915"/>
                </a:lnTo>
                <a:lnTo>
                  <a:pt x="875347" y="86677"/>
                </a:lnTo>
                <a:lnTo>
                  <a:pt x="905828" y="86677"/>
                </a:lnTo>
                <a:lnTo>
                  <a:pt x="905828" y="81915"/>
                </a:lnTo>
                <a:lnTo>
                  <a:pt x="893445" y="80963"/>
                </a:lnTo>
                <a:lnTo>
                  <a:pt x="893445" y="49530"/>
                </a:lnTo>
                <a:cubicBezTo>
                  <a:pt x="893445" y="42863"/>
                  <a:pt x="899160" y="35242"/>
                  <a:pt x="904875" y="35242"/>
                </a:cubicBezTo>
                <a:cubicBezTo>
                  <a:pt x="906780" y="35242"/>
                  <a:pt x="908685" y="36195"/>
                  <a:pt x="908685" y="38100"/>
                </a:cubicBezTo>
                <a:cubicBezTo>
                  <a:pt x="908685" y="38100"/>
                  <a:pt x="908685" y="39052"/>
                  <a:pt x="908685" y="39052"/>
                </a:cubicBezTo>
                <a:lnTo>
                  <a:pt x="904875" y="40958"/>
                </a:lnTo>
                <a:cubicBezTo>
                  <a:pt x="904875" y="45720"/>
                  <a:pt x="907732" y="48577"/>
                  <a:pt x="912495" y="48577"/>
                </a:cubicBezTo>
                <a:cubicBezTo>
                  <a:pt x="917257" y="46673"/>
                  <a:pt x="920115" y="43815"/>
                  <a:pt x="920115" y="38100"/>
                </a:cubicBezTo>
                <a:moveTo>
                  <a:pt x="1024890" y="33338"/>
                </a:moveTo>
                <a:lnTo>
                  <a:pt x="1030605" y="33338"/>
                </a:lnTo>
                <a:lnTo>
                  <a:pt x="1030605" y="28575"/>
                </a:lnTo>
                <a:lnTo>
                  <a:pt x="1010603" y="28575"/>
                </a:lnTo>
                <a:lnTo>
                  <a:pt x="1010603" y="33338"/>
                </a:lnTo>
                <a:lnTo>
                  <a:pt x="1018222" y="33338"/>
                </a:lnTo>
                <a:lnTo>
                  <a:pt x="1007745" y="74295"/>
                </a:lnTo>
                <a:lnTo>
                  <a:pt x="993457" y="33338"/>
                </a:lnTo>
                <a:lnTo>
                  <a:pt x="999172" y="33338"/>
                </a:lnTo>
                <a:lnTo>
                  <a:pt x="999172" y="28575"/>
                </a:lnTo>
                <a:lnTo>
                  <a:pt x="978218" y="28575"/>
                </a:lnTo>
                <a:lnTo>
                  <a:pt x="978218" y="33338"/>
                </a:lnTo>
                <a:lnTo>
                  <a:pt x="982980" y="33338"/>
                </a:lnTo>
                <a:lnTo>
                  <a:pt x="985838" y="42863"/>
                </a:lnTo>
                <a:lnTo>
                  <a:pt x="974407" y="74295"/>
                </a:lnTo>
                <a:lnTo>
                  <a:pt x="962025" y="33338"/>
                </a:lnTo>
                <a:lnTo>
                  <a:pt x="969645" y="33338"/>
                </a:lnTo>
                <a:lnTo>
                  <a:pt x="969645" y="28575"/>
                </a:lnTo>
                <a:lnTo>
                  <a:pt x="944880" y="28575"/>
                </a:lnTo>
                <a:lnTo>
                  <a:pt x="944880" y="33338"/>
                </a:lnTo>
                <a:lnTo>
                  <a:pt x="949643" y="33338"/>
                </a:lnTo>
                <a:lnTo>
                  <a:pt x="966788" y="85725"/>
                </a:lnTo>
                <a:lnTo>
                  <a:pt x="975360" y="85725"/>
                </a:lnTo>
                <a:lnTo>
                  <a:pt x="987743" y="52388"/>
                </a:lnTo>
                <a:lnTo>
                  <a:pt x="988695" y="52388"/>
                </a:lnTo>
                <a:lnTo>
                  <a:pt x="1001078" y="85725"/>
                </a:lnTo>
                <a:lnTo>
                  <a:pt x="1009650" y="85725"/>
                </a:lnTo>
                <a:lnTo>
                  <a:pt x="1024890" y="33338"/>
                </a:lnTo>
                <a:close/>
                <a:moveTo>
                  <a:pt x="1072515" y="57150"/>
                </a:moveTo>
                <a:cubicBezTo>
                  <a:pt x="1072515" y="69533"/>
                  <a:pt x="1069657" y="80963"/>
                  <a:pt x="1059180" y="80963"/>
                </a:cubicBezTo>
                <a:cubicBezTo>
                  <a:pt x="1047750" y="80963"/>
                  <a:pt x="1044893" y="68580"/>
                  <a:pt x="1044893" y="56198"/>
                </a:cubicBezTo>
                <a:cubicBezTo>
                  <a:pt x="1044893" y="43815"/>
                  <a:pt x="1047750" y="32385"/>
                  <a:pt x="1058228" y="32385"/>
                </a:cubicBezTo>
                <a:cubicBezTo>
                  <a:pt x="1070610" y="32385"/>
                  <a:pt x="1072515" y="44767"/>
                  <a:pt x="1072515" y="57150"/>
                </a:cubicBezTo>
                <a:moveTo>
                  <a:pt x="1084898" y="57150"/>
                </a:moveTo>
                <a:cubicBezTo>
                  <a:pt x="1084898" y="40005"/>
                  <a:pt x="1077278" y="27623"/>
                  <a:pt x="1059180" y="27623"/>
                </a:cubicBezTo>
                <a:cubicBezTo>
                  <a:pt x="1042988" y="27623"/>
                  <a:pt x="1033463" y="40005"/>
                  <a:pt x="1033463" y="58102"/>
                </a:cubicBezTo>
                <a:cubicBezTo>
                  <a:pt x="1033463" y="75248"/>
                  <a:pt x="1042035" y="87630"/>
                  <a:pt x="1059180" y="87630"/>
                </a:cubicBezTo>
                <a:cubicBezTo>
                  <a:pt x="1075373" y="86677"/>
                  <a:pt x="1084898" y="75248"/>
                  <a:pt x="1084898" y="57150"/>
                </a:cubicBezTo>
                <a:moveTo>
                  <a:pt x="1136332" y="38100"/>
                </a:moveTo>
                <a:cubicBezTo>
                  <a:pt x="1136332" y="31433"/>
                  <a:pt x="1130618" y="27623"/>
                  <a:pt x="1124903" y="27623"/>
                </a:cubicBezTo>
                <a:cubicBezTo>
                  <a:pt x="1116330" y="27623"/>
                  <a:pt x="1111568" y="32385"/>
                  <a:pt x="1108710" y="38100"/>
                </a:cubicBezTo>
                <a:lnTo>
                  <a:pt x="1107757" y="28575"/>
                </a:lnTo>
                <a:lnTo>
                  <a:pt x="1091565" y="28575"/>
                </a:lnTo>
                <a:lnTo>
                  <a:pt x="1091565" y="33338"/>
                </a:lnTo>
                <a:lnTo>
                  <a:pt x="1099185" y="34290"/>
                </a:lnTo>
                <a:lnTo>
                  <a:pt x="1099185" y="80963"/>
                </a:lnTo>
                <a:lnTo>
                  <a:pt x="1091565" y="81915"/>
                </a:lnTo>
                <a:lnTo>
                  <a:pt x="1091565" y="86677"/>
                </a:lnTo>
                <a:lnTo>
                  <a:pt x="1122045" y="86677"/>
                </a:lnTo>
                <a:lnTo>
                  <a:pt x="1122045" y="81915"/>
                </a:lnTo>
                <a:lnTo>
                  <a:pt x="1109663" y="80963"/>
                </a:lnTo>
                <a:lnTo>
                  <a:pt x="1109663" y="49530"/>
                </a:lnTo>
                <a:cubicBezTo>
                  <a:pt x="1109663" y="42863"/>
                  <a:pt x="1115378" y="35242"/>
                  <a:pt x="1121093" y="35242"/>
                </a:cubicBezTo>
                <a:cubicBezTo>
                  <a:pt x="1122998" y="35242"/>
                  <a:pt x="1124903" y="36195"/>
                  <a:pt x="1124903" y="38100"/>
                </a:cubicBezTo>
                <a:cubicBezTo>
                  <a:pt x="1124903" y="38100"/>
                  <a:pt x="1124903" y="39052"/>
                  <a:pt x="1124903" y="39052"/>
                </a:cubicBezTo>
                <a:lnTo>
                  <a:pt x="1121093" y="40958"/>
                </a:lnTo>
                <a:cubicBezTo>
                  <a:pt x="1121093" y="45720"/>
                  <a:pt x="1123950" y="48577"/>
                  <a:pt x="1128713" y="48577"/>
                </a:cubicBezTo>
                <a:cubicBezTo>
                  <a:pt x="1132523" y="46673"/>
                  <a:pt x="1136332" y="43815"/>
                  <a:pt x="1136332" y="38100"/>
                </a:cubicBezTo>
                <a:moveTo>
                  <a:pt x="1138238" y="85725"/>
                </a:moveTo>
                <a:lnTo>
                  <a:pt x="1164907" y="85725"/>
                </a:lnTo>
                <a:lnTo>
                  <a:pt x="1164907" y="80963"/>
                </a:lnTo>
                <a:lnTo>
                  <a:pt x="1156335" y="80010"/>
                </a:lnTo>
                <a:lnTo>
                  <a:pt x="1156335" y="0"/>
                </a:lnTo>
                <a:lnTo>
                  <a:pt x="1137285" y="0"/>
                </a:lnTo>
                <a:lnTo>
                  <a:pt x="1137285" y="4763"/>
                </a:lnTo>
                <a:lnTo>
                  <a:pt x="1144905" y="5715"/>
                </a:lnTo>
                <a:lnTo>
                  <a:pt x="1144905" y="80010"/>
                </a:lnTo>
                <a:lnTo>
                  <a:pt x="1137285" y="80963"/>
                </a:lnTo>
                <a:lnTo>
                  <a:pt x="1137285" y="85725"/>
                </a:lnTo>
                <a:close/>
                <a:moveTo>
                  <a:pt x="1209675" y="64770"/>
                </a:moveTo>
                <a:cubicBezTo>
                  <a:pt x="1209675" y="73342"/>
                  <a:pt x="1203007" y="79058"/>
                  <a:pt x="1195388" y="79058"/>
                </a:cubicBezTo>
                <a:cubicBezTo>
                  <a:pt x="1183957" y="79058"/>
                  <a:pt x="1182053" y="67627"/>
                  <a:pt x="1182053" y="56198"/>
                </a:cubicBezTo>
                <a:cubicBezTo>
                  <a:pt x="1182053" y="41910"/>
                  <a:pt x="1184910" y="32385"/>
                  <a:pt x="1196340" y="32385"/>
                </a:cubicBezTo>
                <a:cubicBezTo>
                  <a:pt x="1203007" y="32385"/>
                  <a:pt x="1209675" y="37148"/>
                  <a:pt x="1209675" y="45720"/>
                </a:cubicBezTo>
                <a:lnTo>
                  <a:pt x="1209675" y="64770"/>
                </a:lnTo>
                <a:close/>
                <a:moveTo>
                  <a:pt x="1227773" y="85725"/>
                </a:moveTo>
                <a:lnTo>
                  <a:pt x="1227773" y="80963"/>
                </a:lnTo>
                <a:lnTo>
                  <a:pt x="1220153" y="80010"/>
                </a:lnTo>
                <a:lnTo>
                  <a:pt x="1220153" y="0"/>
                </a:lnTo>
                <a:lnTo>
                  <a:pt x="1200150" y="0"/>
                </a:lnTo>
                <a:lnTo>
                  <a:pt x="1200150" y="4763"/>
                </a:lnTo>
                <a:lnTo>
                  <a:pt x="1208723" y="5715"/>
                </a:lnTo>
                <a:lnTo>
                  <a:pt x="1208723" y="33338"/>
                </a:lnTo>
                <a:cubicBezTo>
                  <a:pt x="1203960" y="28575"/>
                  <a:pt x="1199198" y="26670"/>
                  <a:pt x="1193482" y="26670"/>
                </a:cubicBezTo>
                <a:cubicBezTo>
                  <a:pt x="1179195" y="26670"/>
                  <a:pt x="1169670" y="38100"/>
                  <a:pt x="1169670" y="57150"/>
                </a:cubicBezTo>
                <a:cubicBezTo>
                  <a:pt x="1169670" y="74295"/>
                  <a:pt x="1176338" y="85725"/>
                  <a:pt x="1191578" y="85725"/>
                </a:cubicBezTo>
                <a:cubicBezTo>
                  <a:pt x="1201103" y="85725"/>
                  <a:pt x="1205865" y="80963"/>
                  <a:pt x="1209675" y="76200"/>
                </a:cubicBezTo>
                <a:lnTo>
                  <a:pt x="1210628" y="84773"/>
                </a:lnTo>
                <a:lnTo>
                  <a:pt x="1227773" y="84773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0850926A-5BFF-2C41-942E-908948DC1A6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3525" y="1893888"/>
            <a:ext cx="7669213" cy="1355725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 algn="l">
              <a:defRPr sz="4800" b="1" i="0">
                <a:solidFill>
                  <a:schemeClr val="bg1"/>
                </a:solidFill>
                <a:latin typeface="Arial" panose="020B0604020202020204" pitchFamily="34" charset="0"/>
                <a:ea typeface="AECOM Sans" panose="020B05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E6FFAC7E-1BCD-FC40-8981-09989BBB4DC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63525" y="3608387"/>
            <a:ext cx="7669213" cy="2160587"/>
          </a:xfrm>
        </p:spPr>
        <p:txBody>
          <a:bodyPr anchor="t" anchorCtr="0">
            <a:normAutofit/>
          </a:bodyPr>
          <a:lstStyle>
            <a:lvl1pPr>
              <a:lnSpc>
                <a:spcPct val="90000"/>
              </a:lnSpc>
              <a:spcBef>
                <a:spcPts val="0"/>
              </a:spcBef>
              <a:defRPr sz="2100" b="0" i="0">
                <a:solidFill>
                  <a:schemeClr val="bg1"/>
                </a:solidFill>
                <a:latin typeface="Arial" panose="020B0604020202020204" pitchFamily="34" charset="0"/>
                <a:ea typeface="AECOM Sans" panose="020B05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/>
              <a:t>Section description </a:t>
            </a:r>
          </a:p>
        </p:txBody>
      </p:sp>
    </p:spTree>
    <p:extLst>
      <p:ext uri="{BB962C8B-B14F-4D97-AF65-F5344CB8AC3E}">
        <p14:creationId xmlns:p14="http://schemas.microsoft.com/office/powerpoint/2010/main" val="33933678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1 Standard (No heading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B0BE4B-D944-4D5E-80F0-70BD6E3133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3525" y="441327"/>
            <a:ext cx="11664950" cy="5795961"/>
          </a:xfrm>
        </p:spPr>
        <p:txBody>
          <a:bodyPr/>
          <a:lstStyle>
            <a:lvl1pPr>
              <a:defRPr b="0" i="0">
                <a:solidFill>
                  <a:schemeClr val="tx1"/>
                </a:solidFill>
              </a:defRPr>
            </a:lvl1pPr>
            <a:lvl2pPr>
              <a:defRPr b="0" i="0">
                <a:solidFill>
                  <a:schemeClr val="tx1"/>
                </a:solidFill>
              </a:defRPr>
            </a:lvl2pPr>
            <a:lvl3pPr>
              <a:defRPr b="0" i="0">
                <a:solidFill>
                  <a:schemeClr val="tx1"/>
                </a:solidFill>
              </a:defRPr>
            </a:lvl3pPr>
            <a:lvl4pPr>
              <a:defRPr b="0" i="0">
                <a:solidFill>
                  <a:schemeClr val="tx1"/>
                </a:solidFill>
              </a:defRPr>
            </a:lvl4pPr>
            <a:lvl5pPr>
              <a:defRPr b="0" i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EEC3561-D742-1140-9E18-E9665E6131DC}"/>
              </a:ext>
            </a:extLst>
          </p:cNvPr>
          <p:cNvCxnSpPr>
            <a:cxnSpLocks/>
          </p:cNvCxnSpPr>
          <p:nvPr userDrawn="1"/>
        </p:nvCxnSpPr>
        <p:spPr>
          <a:xfrm>
            <a:off x="263525" y="260350"/>
            <a:ext cx="43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7B69F88D-C038-D14B-A9B2-C7097F3F6E98}"/>
              </a:ext>
            </a:extLst>
          </p:cNvPr>
          <p:cNvGrpSpPr/>
          <p:nvPr userDrawn="1"/>
        </p:nvGrpSpPr>
        <p:grpSpPr>
          <a:xfrm>
            <a:off x="10814051" y="6438651"/>
            <a:ext cx="1111250" cy="225425"/>
            <a:chOff x="292100" y="6413250"/>
            <a:chExt cx="1111250" cy="225425"/>
          </a:xfrm>
        </p:grpSpPr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C87F6670-C61B-5B45-BDEF-8692ACF9949E}"/>
                </a:ext>
              </a:extLst>
            </p:cNvPr>
            <p:cNvSpPr/>
            <p:nvPr userDrawn="1"/>
          </p:nvSpPr>
          <p:spPr>
            <a:xfrm>
              <a:off x="292100" y="6413250"/>
              <a:ext cx="225425" cy="225425"/>
            </a:xfrm>
            <a:custGeom>
              <a:avLst/>
              <a:gdLst>
                <a:gd name="connsiteX0" fmla="*/ 329565 w 342900"/>
                <a:gd name="connsiteY0" fmla="*/ 104775 h 342900"/>
                <a:gd name="connsiteX1" fmla="*/ 292418 w 342900"/>
                <a:gd name="connsiteY1" fmla="*/ 50483 h 342900"/>
                <a:gd name="connsiteX2" fmla="*/ 238125 w 342900"/>
                <a:gd name="connsiteY2" fmla="*/ 13335 h 342900"/>
                <a:gd name="connsiteX3" fmla="*/ 171450 w 342900"/>
                <a:gd name="connsiteY3" fmla="*/ 0 h 342900"/>
                <a:gd name="connsiteX4" fmla="*/ 104775 w 342900"/>
                <a:gd name="connsiteY4" fmla="*/ 13335 h 342900"/>
                <a:gd name="connsiteX5" fmla="*/ 50483 w 342900"/>
                <a:gd name="connsiteY5" fmla="*/ 50483 h 342900"/>
                <a:gd name="connsiteX6" fmla="*/ 13335 w 342900"/>
                <a:gd name="connsiteY6" fmla="*/ 104775 h 342900"/>
                <a:gd name="connsiteX7" fmla="*/ 0 w 342900"/>
                <a:gd name="connsiteY7" fmla="*/ 171450 h 342900"/>
                <a:gd name="connsiteX8" fmla="*/ 13335 w 342900"/>
                <a:gd name="connsiteY8" fmla="*/ 238125 h 342900"/>
                <a:gd name="connsiteX9" fmla="*/ 50483 w 342900"/>
                <a:gd name="connsiteY9" fmla="*/ 292418 h 342900"/>
                <a:gd name="connsiteX10" fmla="*/ 104775 w 342900"/>
                <a:gd name="connsiteY10" fmla="*/ 329565 h 342900"/>
                <a:gd name="connsiteX11" fmla="*/ 171450 w 342900"/>
                <a:gd name="connsiteY11" fmla="*/ 342900 h 342900"/>
                <a:gd name="connsiteX12" fmla="*/ 171450 w 342900"/>
                <a:gd name="connsiteY12" fmla="*/ 308610 h 342900"/>
                <a:gd name="connsiteX13" fmla="*/ 74295 w 342900"/>
                <a:gd name="connsiteY13" fmla="*/ 268605 h 342900"/>
                <a:gd name="connsiteX14" fmla="*/ 35243 w 342900"/>
                <a:gd name="connsiteY14" fmla="*/ 188595 h 342900"/>
                <a:gd name="connsiteX15" fmla="*/ 180975 w 342900"/>
                <a:gd name="connsiteY15" fmla="*/ 188595 h 342900"/>
                <a:gd name="connsiteX16" fmla="*/ 141923 w 342900"/>
                <a:gd name="connsiteY16" fmla="*/ 227648 h 342900"/>
                <a:gd name="connsiteX17" fmla="*/ 165735 w 342900"/>
                <a:gd name="connsiteY17" fmla="*/ 251460 h 342900"/>
                <a:gd name="connsiteX18" fmla="*/ 246698 w 342900"/>
                <a:gd name="connsiteY18" fmla="*/ 170498 h 342900"/>
                <a:gd name="connsiteX19" fmla="*/ 165735 w 342900"/>
                <a:gd name="connsiteY19" fmla="*/ 89535 h 342900"/>
                <a:gd name="connsiteX20" fmla="*/ 141923 w 342900"/>
                <a:gd name="connsiteY20" fmla="*/ 113348 h 342900"/>
                <a:gd name="connsiteX21" fmla="*/ 180975 w 342900"/>
                <a:gd name="connsiteY21" fmla="*/ 152400 h 342900"/>
                <a:gd name="connsiteX22" fmla="*/ 35243 w 342900"/>
                <a:gd name="connsiteY22" fmla="*/ 152400 h 342900"/>
                <a:gd name="connsiteX23" fmla="*/ 74295 w 342900"/>
                <a:gd name="connsiteY23" fmla="*/ 72390 h 342900"/>
                <a:gd name="connsiteX24" fmla="*/ 171450 w 342900"/>
                <a:gd name="connsiteY24" fmla="*/ 32385 h 342900"/>
                <a:gd name="connsiteX25" fmla="*/ 268605 w 342900"/>
                <a:gd name="connsiteY25" fmla="*/ 72390 h 342900"/>
                <a:gd name="connsiteX26" fmla="*/ 308610 w 342900"/>
                <a:gd name="connsiteY26" fmla="*/ 169545 h 342900"/>
                <a:gd name="connsiteX27" fmla="*/ 342900 w 342900"/>
                <a:gd name="connsiteY27" fmla="*/ 169545 h 342900"/>
                <a:gd name="connsiteX28" fmla="*/ 329565 w 342900"/>
                <a:gd name="connsiteY28" fmla="*/ 104775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42900" h="342900">
                  <a:moveTo>
                    <a:pt x="329565" y="104775"/>
                  </a:moveTo>
                  <a:cubicBezTo>
                    <a:pt x="320993" y="84773"/>
                    <a:pt x="308610" y="65723"/>
                    <a:pt x="292418" y="50483"/>
                  </a:cubicBezTo>
                  <a:cubicBezTo>
                    <a:pt x="276225" y="34290"/>
                    <a:pt x="258128" y="21908"/>
                    <a:pt x="238125" y="13335"/>
                  </a:cubicBezTo>
                  <a:cubicBezTo>
                    <a:pt x="217170" y="4763"/>
                    <a:pt x="194310" y="0"/>
                    <a:pt x="171450" y="0"/>
                  </a:cubicBezTo>
                  <a:cubicBezTo>
                    <a:pt x="148590" y="0"/>
                    <a:pt x="125730" y="4763"/>
                    <a:pt x="104775" y="13335"/>
                  </a:cubicBezTo>
                  <a:cubicBezTo>
                    <a:pt x="83820" y="21908"/>
                    <a:pt x="65723" y="34290"/>
                    <a:pt x="50483" y="50483"/>
                  </a:cubicBezTo>
                  <a:cubicBezTo>
                    <a:pt x="34290" y="66675"/>
                    <a:pt x="21908" y="84773"/>
                    <a:pt x="13335" y="104775"/>
                  </a:cubicBezTo>
                  <a:cubicBezTo>
                    <a:pt x="4763" y="125730"/>
                    <a:pt x="0" y="148590"/>
                    <a:pt x="0" y="171450"/>
                  </a:cubicBezTo>
                  <a:cubicBezTo>
                    <a:pt x="0" y="194310"/>
                    <a:pt x="4763" y="217170"/>
                    <a:pt x="13335" y="238125"/>
                  </a:cubicBezTo>
                  <a:cubicBezTo>
                    <a:pt x="21908" y="258128"/>
                    <a:pt x="34290" y="277178"/>
                    <a:pt x="50483" y="292418"/>
                  </a:cubicBezTo>
                  <a:cubicBezTo>
                    <a:pt x="66675" y="308610"/>
                    <a:pt x="84773" y="320993"/>
                    <a:pt x="104775" y="329565"/>
                  </a:cubicBezTo>
                  <a:cubicBezTo>
                    <a:pt x="125730" y="338138"/>
                    <a:pt x="148590" y="342900"/>
                    <a:pt x="171450" y="342900"/>
                  </a:cubicBezTo>
                  <a:lnTo>
                    <a:pt x="171450" y="308610"/>
                  </a:lnTo>
                  <a:cubicBezTo>
                    <a:pt x="135255" y="308610"/>
                    <a:pt x="100013" y="294323"/>
                    <a:pt x="74295" y="268605"/>
                  </a:cubicBezTo>
                  <a:cubicBezTo>
                    <a:pt x="52388" y="246698"/>
                    <a:pt x="39053" y="219075"/>
                    <a:pt x="35243" y="188595"/>
                  </a:cubicBezTo>
                  <a:lnTo>
                    <a:pt x="180975" y="188595"/>
                  </a:lnTo>
                  <a:lnTo>
                    <a:pt x="141923" y="227648"/>
                  </a:lnTo>
                  <a:lnTo>
                    <a:pt x="165735" y="251460"/>
                  </a:lnTo>
                  <a:lnTo>
                    <a:pt x="246698" y="170498"/>
                  </a:lnTo>
                  <a:lnTo>
                    <a:pt x="165735" y="89535"/>
                  </a:lnTo>
                  <a:lnTo>
                    <a:pt x="141923" y="113348"/>
                  </a:lnTo>
                  <a:lnTo>
                    <a:pt x="180975" y="152400"/>
                  </a:lnTo>
                  <a:lnTo>
                    <a:pt x="35243" y="152400"/>
                  </a:lnTo>
                  <a:cubicBezTo>
                    <a:pt x="39053" y="121920"/>
                    <a:pt x="52388" y="94298"/>
                    <a:pt x="74295" y="72390"/>
                  </a:cubicBezTo>
                  <a:cubicBezTo>
                    <a:pt x="100013" y="46673"/>
                    <a:pt x="134303" y="32385"/>
                    <a:pt x="171450" y="32385"/>
                  </a:cubicBezTo>
                  <a:cubicBezTo>
                    <a:pt x="207645" y="32385"/>
                    <a:pt x="242888" y="46673"/>
                    <a:pt x="268605" y="72390"/>
                  </a:cubicBezTo>
                  <a:cubicBezTo>
                    <a:pt x="294323" y="98108"/>
                    <a:pt x="308610" y="132398"/>
                    <a:pt x="308610" y="169545"/>
                  </a:cubicBezTo>
                  <a:lnTo>
                    <a:pt x="342900" y="169545"/>
                  </a:lnTo>
                  <a:cubicBezTo>
                    <a:pt x="342900" y="148590"/>
                    <a:pt x="338138" y="125730"/>
                    <a:pt x="329565" y="104775"/>
                  </a:cubicBezTo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13">
              <a:extLst>
                <a:ext uri="{FF2B5EF4-FFF2-40B4-BE49-F238E27FC236}">
                  <a16:creationId xmlns:a16="http://schemas.microsoft.com/office/drawing/2014/main" id="{91CD34D5-2C53-0445-B694-02630460009B}"/>
                </a:ext>
              </a:extLst>
            </p:cNvPr>
            <p:cNvSpPr/>
            <p:nvPr userDrawn="1"/>
          </p:nvSpPr>
          <p:spPr>
            <a:xfrm>
              <a:off x="590579" y="6484379"/>
              <a:ext cx="812771" cy="84028"/>
            </a:xfrm>
            <a:custGeom>
              <a:avLst/>
              <a:gdLst>
                <a:gd name="connsiteX0" fmla="*/ 1329690 w 1547812"/>
                <a:gd name="connsiteY0" fmla="*/ 155258 h 160020"/>
                <a:gd name="connsiteX1" fmla="*/ 1369695 w 1547812"/>
                <a:gd name="connsiteY1" fmla="*/ 155258 h 160020"/>
                <a:gd name="connsiteX2" fmla="*/ 1369695 w 1547812"/>
                <a:gd name="connsiteY2" fmla="*/ 65723 h 160020"/>
                <a:gd name="connsiteX3" fmla="*/ 1372553 w 1547812"/>
                <a:gd name="connsiteY3" fmla="*/ 53340 h 160020"/>
                <a:gd name="connsiteX4" fmla="*/ 1379220 w 1547812"/>
                <a:gd name="connsiteY4" fmla="*/ 43815 h 160020"/>
                <a:gd name="connsiteX5" fmla="*/ 1388745 w 1547812"/>
                <a:gd name="connsiteY5" fmla="*/ 37147 h 160020"/>
                <a:gd name="connsiteX6" fmla="*/ 1400175 w 1547812"/>
                <a:gd name="connsiteY6" fmla="*/ 35243 h 160020"/>
                <a:gd name="connsiteX7" fmla="*/ 1407795 w 1547812"/>
                <a:gd name="connsiteY7" fmla="*/ 36195 h 160020"/>
                <a:gd name="connsiteX8" fmla="*/ 1413510 w 1547812"/>
                <a:gd name="connsiteY8" fmla="*/ 40005 h 160020"/>
                <a:gd name="connsiteX9" fmla="*/ 1417320 w 1547812"/>
                <a:gd name="connsiteY9" fmla="*/ 47625 h 160020"/>
                <a:gd name="connsiteX10" fmla="*/ 1419225 w 1547812"/>
                <a:gd name="connsiteY10" fmla="*/ 60960 h 160020"/>
                <a:gd name="connsiteX11" fmla="*/ 1419225 w 1547812"/>
                <a:gd name="connsiteY11" fmla="*/ 155258 h 160020"/>
                <a:gd name="connsiteX12" fmla="*/ 1459230 w 1547812"/>
                <a:gd name="connsiteY12" fmla="*/ 155258 h 160020"/>
                <a:gd name="connsiteX13" fmla="*/ 1459230 w 1547812"/>
                <a:gd name="connsiteY13" fmla="*/ 63818 h 160020"/>
                <a:gd name="connsiteX14" fmla="*/ 1462088 w 1547812"/>
                <a:gd name="connsiteY14" fmla="*/ 53340 h 160020"/>
                <a:gd name="connsiteX15" fmla="*/ 1468755 w 1547812"/>
                <a:gd name="connsiteY15" fmla="*/ 43815 h 160020"/>
                <a:gd name="connsiteX16" fmla="*/ 1478280 w 1547812"/>
                <a:gd name="connsiteY16" fmla="*/ 37147 h 160020"/>
                <a:gd name="connsiteX17" fmla="*/ 1489710 w 1547812"/>
                <a:gd name="connsiteY17" fmla="*/ 35243 h 160020"/>
                <a:gd name="connsiteX18" fmla="*/ 1497330 w 1547812"/>
                <a:gd name="connsiteY18" fmla="*/ 36195 h 160020"/>
                <a:gd name="connsiteX19" fmla="*/ 1503045 w 1547812"/>
                <a:gd name="connsiteY19" fmla="*/ 40005 h 160020"/>
                <a:gd name="connsiteX20" fmla="*/ 1506855 w 1547812"/>
                <a:gd name="connsiteY20" fmla="*/ 47625 h 160020"/>
                <a:gd name="connsiteX21" fmla="*/ 1507808 w 1547812"/>
                <a:gd name="connsiteY21" fmla="*/ 60960 h 160020"/>
                <a:gd name="connsiteX22" fmla="*/ 1507808 w 1547812"/>
                <a:gd name="connsiteY22" fmla="*/ 155258 h 160020"/>
                <a:gd name="connsiteX23" fmla="*/ 1547813 w 1547812"/>
                <a:gd name="connsiteY23" fmla="*/ 155258 h 160020"/>
                <a:gd name="connsiteX24" fmla="*/ 1547813 w 1547812"/>
                <a:gd name="connsiteY24" fmla="*/ 55245 h 160020"/>
                <a:gd name="connsiteX25" fmla="*/ 1536383 w 1547812"/>
                <a:gd name="connsiteY25" fmla="*/ 14288 h 160020"/>
                <a:gd name="connsiteX26" fmla="*/ 1502093 w 1547812"/>
                <a:gd name="connsiteY26" fmla="*/ 1905 h 160020"/>
                <a:gd name="connsiteX27" fmla="*/ 1477328 w 1547812"/>
                <a:gd name="connsiteY27" fmla="*/ 7620 h 160020"/>
                <a:gd name="connsiteX28" fmla="*/ 1455420 w 1547812"/>
                <a:gd name="connsiteY28" fmla="*/ 27623 h 160020"/>
                <a:gd name="connsiteX29" fmla="*/ 1441133 w 1547812"/>
                <a:gd name="connsiteY29" fmla="*/ 8573 h 160020"/>
                <a:gd name="connsiteX30" fmla="*/ 1414463 w 1547812"/>
                <a:gd name="connsiteY30" fmla="*/ 1905 h 160020"/>
                <a:gd name="connsiteX31" fmla="*/ 1390650 w 1547812"/>
                <a:gd name="connsiteY31" fmla="*/ 7620 h 160020"/>
                <a:gd name="connsiteX32" fmla="*/ 1371600 w 1547812"/>
                <a:gd name="connsiteY32" fmla="*/ 25718 h 160020"/>
                <a:gd name="connsiteX33" fmla="*/ 1371600 w 1547812"/>
                <a:gd name="connsiteY33" fmla="*/ 5715 h 160020"/>
                <a:gd name="connsiteX34" fmla="*/ 1332548 w 1547812"/>
                <a:gd name="connsiteY34" fmla="*/ 5715 h 160020"/>
                <a:gd name="connsiteX35" fmla="*/ 1332548 w 1547812"/>
                <a:gd name="connsiteY35" fmla="*/ 155258 h 160020"/>
                <a:gd name="connsiteX36" fmla="*/ 1199198 w 1547812"/>
                <a:gd name="connsiteY36" fmla="*/ 116205 h 160020"/>
                <a:gd name="connsiteX37" fmla="*/ 1190625 w 1547812"/>
                <a:gd name="connsiteY37" fmla="*/ 80963 h 160020"/>
                <a:gd name="connsiteX38" fmla="*/ 1199198 w 1547812"/>
                <a:gd name="connsiteY38" fmla="*/ 45720 h 160020"/>
                <a:gd name="connsiteX39" fmla="*/ 1224915 w 1547812"/>
                <a:gd name="connsiteY39" fmla="*/ 33338 h 160020"/>
                <a:gd name="connsiteX40" fmla="*/ 1250633 w 1547812"/>
                <a:gd name="connsiteY40" fmla="*/ 45720 h 160020"/>
                <a:gd name="connsiteX41" fmla="*/ 1259205 w 1547812"/>
                <a:gd name="connsiteY41" fmla="*/ 80963 h 160020"/>
                <a:gd name="connsiteX42" fmla="*/ 1250633 w 1547812"/>
                <a:gd name="connsiteY42" fmla="*/ 116205 h 160020"/>
                <a:gd name="connsiteX43" fmla="*/ 1224915 w 1547812"/>
                <a:gd name="connsiteY43" fmla="*/ 128588 h 160020"/>
                <a:gd name="connsiteX44" fmla="*/ 1199198 w 1547812"/>
                <a:gd name="connsiteY44" fmla="*/ 116205 h 160020"/>
                <a:gd name="connsiteX45" fmla="*/ 1256348 w 1547812"/>
                <a:gd name="connsiteY45" fmla="*/ 154305 h 160020"/>
                <a:gd name="connsiteX46" fmla="*/ 1280160 w 1547812"/>
                <a:gd name="connsiteY46" fmla="*/ 138113 h 160020"/>
                <a:gd name="connsiteX47" fmla="*/ 1295400 w 1547812"/>
                <a:gd name="connsiteY47" fmla="*/ 113348 h 160020"/>
                <a:gd name="connsiteX48" fmla="*/ 1301115 w 1547812"/>
                <a:gd name="connsiteY48" fmla="*/ 80010 h 160020"/>
                <a:gd name="connsiteX49" fmla="*/ 1296353 w 1547812"/>
                <a:gd name="connsiteY49" fmla="*/ 46672 h 160020"/>
                <a:gd name="connsiteX50" fmla="*/ 1281113 w 1547812"/>
                <a:gd name="connsiteY50" fmla="*/ 21908 h 160020"/>
                <a:gd name="connsiteX51" fmla="*/ 1257300 w 1547812"/>
                <a:gd name="connsiteY51" fmla="*/ 6668 h 160020"/>
                <a:gd name="connsiteX52" fmla="*/ 1225868 w 1547812"/>
                <a:gd name="connsiteY52" fmla="*/ 953 h 160020"/>
                <a:gd name="connsiteX53" fmla="*/ 1194435 w 1547812"/>
                <a:gd name="connsiteY53" fmla="*/ 6668 h 160020"/>
                <a:gd name="connsiteX54" fmla="*/ 1170623 w 1547812"/>
                <a:gd name="connsiteY54" fmla="*/ 21908 h 160020"/>
                <a:gd name="connsiteX55" fmla="*/ 1155383 w 1547812"/>
                <a:gd name="connsiteY55" fmla="*/ 46672 h 160020"/>
                <a:gd name="connsiteX56" fmla="*/ 1149668 w 1547812"/>
                <a:gd name="connsiteY56" fmla="*/ 80010 h 160020"/>
                <a:gd name="connsiteX57" fmla="*/ 1169670 w 1547812"/>
                <a:gd name="connsiteY57" fmla="*/ 139065 h 160020"/>
                <a:gd name="connsiteX58" fmla="*/ 1225868 w 1547812"/>
                <a:gd name="connsiteY58" fmla="*/ 160020 h 160020"/>
                <a:gd name="connsiteX59" fmla="*/ 1256348 w 1547812"/>
                <a:gd name="connsiteY59" fmla="*/ 154305 h 160020"/>
                <a:gd name="connsiteX60" fmla="*/ 1086803 w 1547812"/>
                <a:gd name="connsiteY60" fmla="*/ 100965 h 160020"/>
                <a:gd name="connsiteX61" fmla="*/ 1079183 w 1547812"/>
                <a:gd name="connsiteY61" fmla="*/ 120968 h 160020"/>
                <a:gd name="connsiteX62" fmla="*/ 1061085 w 1547812"/>
                <a:gd name="connsiteY62" fmla="*/ 127635 h 160020"/>
                <a:gd name="connsiteX63" fmla="*/ 1045845 w 1547812"/>
                <a:gd name="connsiteY63" fmla="*/ 123825 h 160020"/>
                <a:gd name="connsiteX64" fmla="*/ 1036320 w 1547812"/>
                <a:gd name="connsiteY64" fmla="*/ 113348 h 160020"/>
                <a:gd name="connsiteX65" fmla="*/ 1031558 w 1547812"/>
                <a:gd name="connsiteY65" fmla="*/ 98108 h 160020"/>
                <a:gd name="connsiteX66" fmla="*/ 1029653 w 1547812"/>
                <a:gd name="connsiteY66" fmla="*/ 80010 h 160020"/>
                <a:gd name="connsiteX67" fmla="*/ 1031558 w 1547812"/>
                <a:gd name="connsiteY67" fmla="*/ 62865 h 160020"/>
                <a:gd name="connsiteX68" fmla="*/ 1036320 w 1547812"/>
                <a:gd name="connsiteY68" fmla="*/ 47625 h 160020"/>
                <a:gd name="connsiteX69" fmla="*/ 1045845 w 1547812"/>
                <a:gd name="connsiteY69" fmla="*/ 37147 h 160020"/>
                <a:gd name="connsiteX70" fmla="*/ 1061085 w 1547812"/>
                <a:gd name="connsiteY70" fmla="*/ 33338 h 160020"/>
                <a:gd name="connsiteX71" fmla="*/ 1079183 w 1547812"/>
                <a:gd name="connsiteY71" fmla="*/ 40005 h 160020"/>
                <a:gd name="connsiteX72" fmla="*/ 1085850 w 1547812"/>
                <a:gd name="connsiteY72" fmla="*/ 58103 h 160020"/>
                <a:gd name="connsiteX73" fmla="*/ 1125855 w 1547812"/>
                <a:gd name="connsiteY73" fmla="*/ 52388 h 160020"/>
                <a:gd name="connsiteX74" fmla="*/ 1120140 w 1547812"/>
                <a:gd name="connsiteY74" fmla="*/ 31433 h 160020"/>
                <a:gd name="connsiteX75" fmla="*/ 1107758 w 1547812"/>
                <a:gd name="connsiteY75" fmla="*/ 15240 h 160020"/>
                <a:gd name="connsiteX76" fmla="*/ 1088708 w 1547812"/>
                <a:gd name="connsiteY76" fmla="*/ 4763 h 160020"/>
                <a:gd name="connsiteX77" fmla="*/ 1062038 w 1547812"/>
                <a:gd name="connsiteY77" fmla="*/ 953 h 160020"/>
                <a:gd name="connsiteX78" fmla="*/ 1030605 w 1547812"/>
                <a:gd name="connsiteY78" fmla="*/ 6668 h 160020"/>
                <a:gd name="connsiteX79" fmla="*/ 1007745 w 1547812"/>
                <a:gd name="connsiteY79" fmla="*/ 22860 h 160020"/>
                <a:gd name="connsiteX80" fmla="*/ 993458 w 1547812"/>
                <a:gd name="connsiteY80" fmla="*/ 47625 h 160020"/>
                <a:gd name="connsiteX81" fmla="*/ 988695 w 1547812"/>
                <a:gd name="connsiteY81" fmla="*/ 80010 h 160020"/>
                <a:gd name="connsiteX82" fmla="*/ 992505 w 1547812"/>
                <a:gd name="connsiteY82" fmla="*/ 112395 h 160020"/>
                <a:gd name="connsiteX83" fmla="*/ 1005840 w 1547812"/>
                <a:gd name="connsiteY83" fmla="*/ 137160 h 160020"/>
                <a:gd name="connsiteX84" fmla="*/ 1028700 w 1547812"/>
                <a:gd name="connsiteY84" fmla="*/ 153353 h 160020"/>
                <a:gd name="connsiteX85" fmla="*/ 1061085 w 1547812"/>
                <a:gd name="connsiteY85" fmla="*/ 159068 h 160020"/>
                <a:gd name="connsiteX86" fmla="*/ 1109663 w 1547812"/>
                <a:gd name="connsiteY86" fmla="*/ 142875 h 160020"/>
                <a:gd name="connsiteX87" fmla="*/ 1127760 w 1547812"/>
                <a:gd name="connsiteY87" fmla="*/ 100013 h 160020"/>
                <a:gd name="connsiteX88" fmla="*/ 1086803 w 1547812"/>
                <a:gd name="connsiteY88" fmla="*/ 100013 h 160020"/>
                <a:gd name="connsiteX89" fmla="*/ 921068 w 1547812"/>
                <a:gd name="connsiteY89" fmla="*/ 155258 h 160020"/>
                <a:gd name="connsiteX90" fmla="*/ 962025 w 1547812"/>
                <a:gd name="connsiteY90" fmla="*/ 155258 h 160020"/>
                <a:gd name="connsiteX91" fmla="*/ 962025 w 1547812"/>
                <a:gd name="connsiteY91" fmla="*/ 109538 h 160020"/>
                <a:gd name="connsiteX92" fmla="*/ 921068 w 1547812"/>
                <a:gd name="connsiteY92" fmla="*/ 109538 h 160020"/>
                <a:gd name="connsiteX93" fmla="*/ 921068 w 1547812"/>
                <a:gd name="connsiteY93" fmla="*/ 155258 h 160020"/>
                <a:gd name="connsiteX94" fmla="*/ 671513 w 1547812"/>
                <a:gd name="connsiteY94" fmla="*/ 155258 h 160020"/>
                <a:gd name="connsiteX95" fmla="*/ 711518 w 1547812"/>
                <a:gd name="connsiteY95" fmla="*/ 155258 h 160020"/>
                <a:gd name="connsiteX96" fmla="*/ 711518 w 1547812"/>
                <a:gd name="connsiteY96" fmla="*/ 65723 h 160020"/>
                <a:gd name="connsiteX97" fmla="*/ 714375 w 1547812"/>
                <a:gd name="connsiteY97" fmla="*/ 53340 h 160020"/>
                <a:gd name="connsiteX98" fmla="*/ 721043 w 1547812"/>
                <a:gd name="connsiteY98" fmla="*/ 43815 h 160020"/>
                <a:gd name="connsiteX99" fmla="*/ 730568 w 1547812"/>
                <a:gd name="connsiteY99" fmla="*/ 37147 h 160020"/>
                <a:gd name="connsiteX100" fmla="*/ 741998 w 1547812"/>
                <a:gd name="connsiteY100" fmla="*/ 35243 h 160020"/>
                <a:gd name="connsiteX101" fmla="*/ 749618 w 1547812"/>
                <a:gd name="connsiteY101" fmla="*/ 36195 h 160020"/>
                <a:gd name="connsiteX102" fmla="*/ 755333 w 1547812"/>
                <a:gd name="connsiteY102" fmla="*/ 40005 h 160020"/>
                <a:gd name="connsiteX103" fmla="*/ 759143 w 1547812"/>
                <a:gd name="connsiteY103" fmla="*/ 47625 h 160020"/>
                <a:gd name="connsiteX104" fmla="*/ 761048 w 1547812"/>
                <a:gd name="connsiteY104" fmla="*/ 60960 h 160020"/>
                <a:gd name="connsiteX105" fmla="*/ 761048 w 1547812"/>
                <a:gd name="connsiteY105" fmla="*/ 155258 h 160020"/>
                <a:gd name="connsiteX106" fmla="*/ 801053 w 1547812"/>
                <a:gd name="connsiteY106" fmla="*/ 155258 h 160020"/>
                <a:gd name="connsiteX107" fmla="*/ 801053 w 1547812"/>
                <a:gd name="connsiteY107" fmla="*/ 63818 h 160020"/>
                <a:gd name="connsiteX108" fmla="*/ 803910 w 1547812"/>
                <a:gd name="connsiteY108" fmla="*/ 53340 h 160020"/>
                <a:gd name="connsiteX109" fmla="*/ 810578 w 1547812"/>
                <a:gd name="connsiteY109" fmla="*/ 43815 h 160020"/>
                <a:gd name="connsiteX110" fmla="*/ 820103 w 1547812"/>
                <a:gd name="connsiteY110" fmla="*/ 37147 h 160020"/>
                <a:gd name="connsiteX111" fmla="*/ 831533 w 1547812"/>
                <a:gd name="connsiteY111" fmla="*/ 35243 h 160020"/>
                <a:gd name="connsiteX112" fmla="*/ 839153 w 1547812"/>
                <a:gd name="connsiteY112" fmla="*/ 36195 h 160020"/>
                <a:gd name="connsiteX113" fmla="*/ 844868 w 1547812"/>
                <a:gd name="connsiteY113" fmla="*/ 40005 h 160020"/>
                <a:gd name="connsiteX114" fmla="*/ 848678 w 1547812"/>
                <a:gd name="connsiteY114" fmla="*/ 47625 h 160020"/>
                <a:gd name="connsiteX115" fmla="*/ 849630 w 1547812"/>
                <a:gd name="connsiteY115" fmla="*/ 60960 h 160020"/>
                <a:gd name="connsiteX116" fmla="*/ 849630 w 1547812"/>
                <a:gd name="connsiteY116" fmla="*/ 155258 h 160020"/>
                <a:gd name="connsiteX117" fmla="*/ 889635 w 1547812"/>
                <a:gd name="connsiteY117" fmla="*/ 155258 h 160020"/>
                <a:gd name="connsiteX118" fmla="*/ 889635 w 1547812"/>
                <a:gd name="connsiteY118" fmla="*/ 55245 h 160020"/>
                <a:gd name="connsiteX119" fmla="*/ 878205 w 1547812"/>
                <a:gd name="connsiteY119" fmla="*/ 14288 h 160020"/>
                <a:gd name="connsiteX120" fmla="*/ 843915 w 1547812"/>
                <a:gd name="connsiteY120" fmla="*/ 1905 h 160020"/>
                <a:gd name="connsiteX121" fmla="*/ 819150 w 1547812"/>
                <a:gd name="connsiteY121" fmla="*/ 7620 h 160020"/>
                <a:gd name="connsiteX122" fmla="*/ 797243 w 1547812"/>
                <a:gd name="connsiteY122" fmla="*/ 27623 h 160020"/>
                <a:gd name="connsiteX123" fmla="*/ 782955 w 1547812"/>
                <a:gd name="connsiteY123" fmla="*/ 8573 h 160020"/>
                <a:gd name="connsiteX124" fmla="*/ 756285 w 1547812"/>
                <a:gd name="connsiteY124" fmla="*/ 1905 h 160020"/>
                <a:gd name="connsiteX125" fmla="*/ 732473 w 1547812"/>
                <a:gd name="connsiteY125" fmla="*/ 7620 h 160020"/>
                <a:gd name="connsiteX126" fmla="*/ 713423 w 1547812"/>
                <a:gd name="connsiteY126" fmla="*/ 25718 h 160020"/>
                <a:gd name="connsiteX127" fmla="*/ 713423 w 1547812"/>
                <a:gd name="connsiteY127" fmla="*/ 5715 h 160020"/>
                <a:gd name="connsiteX128" fmla="*/ 674370 w 1547812"/>
                <a:gd name="connsiteY128" fmla="*/ 5715 h 160020"/>
                <a:gd name="connsiteX129" fmla="*/ 674370 w 1547812"/>
                <a:gd name="connsiteY129" fmla="*/ 155258 h 160020"/>
                <a:gd name="connsiteX130" fmla="*/ 541973 w 1547812"/>
                <a:gd name="connsiteY130" fmla="*/ 116205 h 160020"/>
                <a:gd name="connsiteX131" fmla="*/ 533400 w 1547812"/>
                <a:gd name="connsiteY131" fmla="*/ 80963 h 160020"/>
                <a:gd name="connsiteX132" fmla="*/ 541973 w 1547812"/>
                <a:gd name="connsiteY132" fmla="*/ 45720 h 160020"/>
                <a:gd name="connsiteX133" fmla="*/ 567690 w 1547812"/>
                <a:gd name="connsiteY133" fmla="*/ 33338 h 160020"/>
                <a:gd name="connsiteX134" fmla="*/ 593408 w 1547812"/>
                <a:gd name="connsiteY134" fmla="*/ 45720 h 160020"/>
                <a:gd name="connsiteX135" fmla="*/ 601980 w 1547812"/>
                <a:gd name="connsiteY135" fmla="*/ 80963 h 160020"/>
                <a:gd name="connsiteX136" fmla="*/ 593408 w 1547812"/>
                <a:gd name="connsiteY136" fmla="*/ 116205 h 160020"/>
                <a:gd name="connsiteX137" fmla="*/ 567690 w 1547812"/>
                <a:gd name="connsiteY137" fmla="*/ 128588 h 160020"/>
                <a:gd name="connsiteX138" fmla="*/ 541973 w 1547812"/>
                <a:gd name="connsiteY138" fmla="*/ 116205 h 160020"/>
                <a:gd name="connsiteX139" fmla="*/ 598170 w 1547812"/>
                <a:gd name="connsiteY139" fmla="*/ 154305 h 160020"/>
                <a:gd name="connsiteX140" fmla="*/ 621983 w 1547812"/>
                <a:gd name="connsiteY140" fmla="*/ 138113 h 160020"/>
                <a:gd name="connsiteX141" fmla="*/ 637223 w 1547812"/>
                <a:gd name="connsiteY141" fmla="*/ 113348 h 160020"/>
                <a:gd name="connsiteX142" fmla="*/ 642938 w 1547812"/>
                <a:gd name="connsiteY142" fmla="*/ 80010 h 160020"/>
                <a:gd name="connsiteX143" fmla="*/ 638175 w 1547812"/>
                <a:gd name="connsiteY143" fmla="*/ 46672 h 160020"/>
                <a:gd name="connsiteX144" fmla="*/ 622935 w 1547812"/>
                <a:gd name="connsiteY144" fmla="*/ 21908 h 160020"/>
                <a:gd name="connsiteX145" fmla="*/ 599123 w 1547812"/>
                <a:gd name="connsiteY145" fmla="*/ 6668 h 160020"/>
                <a:gd name="connsiteX146" fmla="*/ 567690 w 1547812"/>
                <a:gd name="connsiteY146" fmla="*/ 953 h 160020"/>
                <a:gd name="connsiteX147" fmla="*/ 536258 w 1547812"/>
                <a:gd name="connsiteY147" fmla="*/ 6668 h 160020"/>
                <a:gd name="connsiteX148" fmla="*/ 512445 w 1547812"/>
                <a:gd name="connsiteY148" fmla="*/ 21908 h 160020"/>
                <a:gd name="connsiteX149" fmla="*/ 497205 w 1547812"/>
                <a:gd name="connsiteY149" fmla="*/ 46672 h 160020"/>
                <a:gd name="connsiteX150" fmla="*/ 491490 w 1547812"/>
                <a:gd name="connsiteY150" fmla="*/ 80010 h 160020"/>
                <a:gd name="connsiteX151" fmla="*/ 511492 w 1547812"/>
                <a:gd name="connsiteY151" fmla="*/ 139065 h 160020"/>
                <a:gd name="connsiteX152" fmla="*/ 566738 w 1547812"/>
                <a:gd name="connsiteY152" fmla="*/ 160020 h 160020"/>
                <a:gd name="connsiteX153" fmla="*/ 598170 w 1547812"/>
                <a:gd name="connsiteY153" fmla="*/ 154305 h 160020"/>
                <a:gd name="connsiteX154" fmla="*/ 429578 w 1547812"/>
                <a:gd name="connsiteY154" fmla="*/ 100965 h 160020"/>
                <a:gd name="connsiteX155" fmla="*/ 421958 w 1547812"/>
                <a:gd name="connsiteY155" fmla="*/ 120968 h 160020"/>
                <a:gd name="connsiteX156" fmla="*/ 403860 w 1547812"/>
                <a:gd name="connsiteY156" fmla="*/ 127635 h 160020"/>
                <a:gd name="connsiteX157" fmla="*/ 388620 w 1547812"/>
                <a:gd name="connsiteY157" fmla="*/ 123825 h 160020"/>
                <a:gd name="connsiteX158" fmla="*/ 379095 w 1547812"/>
                <a:gd name="connsiteY158" fmla="*/ 113348 h 160020"/>
                <a:gd name="connsiteX159" fmla="*/ 374333 w 1547812"/>
                <a:gd name="connsiteY159" fmla="*/ 98108 h 160020"/>
                <a:gd name="connsiteX160" fmla="*/ 372428 w 1547812"/>
                <a:gd name="connsiteY160" fmla="*/ 80010 h 160020"/>
                <a:gd name="connsiteX161" fmla="*/ 374333 w 1547812"/>
                <a:gd name="connsiteY161" fmla="*/ 62865 h 160020"/>
                <a:gd name="connsiteX162" fmla="*/ 379095 w 1547812"/>
                <a:gd name="connsiteY162" fmla="*/ 47625 h 160020"/>
                <a:gd name="connsiteX163" fmla="*/ 388620 w 1547812"/>
                <a:gd name="connsiteY163" fmla="*/ 37147 h 160020"/>
                <a:gd name="connsiteX164" fmla="*/ 403860 w 1547812"/>
                <a:gd name="connsiteY164" fmla="*/ 33338 h 160020"/>
                <a:gd name="connsiteX165" fmla="*/ 421958 w 1547812"/>
                <a:gd name="connsiteY165" fmla="*/ 40005 h 160020"/>
                <a:gd name="connsiteX166" fmla="*/ 428625 w 1547812"/>
                <a:gd name="connsiteY166" fmla="*/ 58103 h 160020"/>
                <a:gd name="connsiteX167" fmla="*/ 468630 w 1547812"/>
                <a:gd name="connsiteY167" fmla="*/ 52388 h 160020"/>
                <a:gd name="connsiteX168" fmla="*/ 462915 w 1547812"/>
                <a:gd name="connsiteY168" fmla="*/ 31433 h 160020"/>
                <a:gd name="connsiteX169" fmla="*/ 450533 w 1547812"/>
                <a:gd name="connsiteY169" fmla="*/ 15240 h 160020"/>
                <a:gd name="connsiteX170" fmla="*/ 431483 w 1547812"/>
                <a:gd name="connsiteY170" fmla="*/ 4763 h 160020"/>
                <a:gd name="connsiteX171" fmla="*/ 404813 w 1547812"/>
                <a:gd name="connsiteY171" fmla="*/ 953 h 160020"/>
                <a:gd name="connsiteX172" fmla="*/ 373380 w 1547812"/>
                <a:gd name="connsiteY172" fmla="*/ 6668 h 160020"/>
                <a:gd name="connsiteX173" fmla="*/ 350520 w 1547812"/>
                <a:gd name="connsiteY173" fmla="*/ 22860 h 160020"/>
                <a:gd name="connsiteX174" fmla="*/ 336233 w 1547812"/>
                <a:gd name="connsiteY174" fmla="*/ 47625 h 160020"/>
                <a:gd name="connsiteX175" fmla="*/ 331470 w 1547812"/>
                <a:gd name="connsiteY175" fmla="*/ 80010 h 160020"/>
                <a:gd name="connsiteX176" fmla="*/ 336233 w 1547812"/>
                <a:gd name="connsiteY176" fmla="*/ 112395 h 160020"/>
                <a:gd name="connsiteX177" fmla="*/ 349567 w 1547812"/>
                <a:gd name="connsiteY177" fmla="*/ 137160 h 160020"/>
                <a:gd name="connsiteX178" fmla="*/ 372428 w 1547812"/>
                <a:gd name="connsiteY178" fmla="*/ 153353 h 160020"/>
                <a:gd name="connsiteX179" fmla="*/ 404813 w 1547812"/>
                <a:gd name="connsiteY179" fmla="*/ 159068 h 160020"/>
                <a:gd name="connsiteX180" fmla="*/ 453390 w 1547812"/>
                <a:gd name="connsiteY180" fmla="*/ 142875 h 160020"/>
                <a:gd name="connsiteX181" fmla="*/ 471488 w 1547812"/>
                <a:gd name="connsiteY181" fmla="*/ 100013 h 160020"/>
                <a:gd name="connsiteX182" fmla="*/ 429578 w 1547812"/>
                <a:gd name="connsiteY182" fmla="*/ 100013 h 160020"/>
                <a:gd name="connsiteX183" fmla="*/ 203835 w 1547812"/>
                <a:gd name="connsiteY183" fmla="*/ 63818 h 160020"/>
                <a:gd name="connsiteX184" fmla="*/ 206692 w 1547812"/>
                <a:gd name="connsiteY184" fmla="*/ 51435 h 160020"/>
                <a:gd name="connsiteX185" fmla="*/ 213360 w 1547812"/>
                <a:gd name="connsiteY185" fmla="*/ 40958 h 160020"/>
                <a:gd name="connsiteX186" fmla="*/ 223838 w 1547812"/>
                <a:gd name="connsiteY186" fmla="*/ 34290 h 160020"/>
                <a:gd name="connsiteX187" fmla="*/ 238125 w 1547812"/>
                <a:gd name="connsiteY187" fmla="*/ 31433 h 160020"/>
                <a:gd name="connsiteX188" fmla="*/ 261938 w 1547812"/>
                <a:gd name="connsiteY188" fmla="*/ 40005 h 160020"/>
                <a:gd name="connsiteX189" fmla="*/ 269558 w 1547812"/>
                <a:gd name="connsiteY189" fmla="*/ 63818 h 160020"/>
                <a:gd name="connsiteX190" fmla="*/ 203835 w 1547812"/>
                <a:gd name="connsiteY190" fmla="*/ 63818 h 160020"/>
                <a:gd name="connsiteX191" fmla="*/ 266700 w 1547812"/>
                <a:gd name="connsiteY191" fmla="*/ 108585 h 160020"/>
                <a:gd name="connsiteX192" fmla="*/ 239077 w 1547812"/>
                <a:gd name="connsiteY192" fmla="*/ 128588 h 160020"/>
                <a:gd name="connsiteX193" fmla="*/ 213360 w 1547812"/>
                <a:gd name="connsiteY193" fmla="*/ 118110 h 160020"/>
                <a:gd name="connsiteX194" fmla="*/ 203835 w 1547812"/>
                <a:gd name="connsiteY194" fmla="*/ 89535 h 160020"/>
                <a:gd name="connsiteX195" fmla="*/ 307658 w 1547812"/>
                <a:gd name="connsiteY195" fmla="*/ 89535 h 160020"/>
                <a:gd name="connsiteX196" fmla="*/ 307658 w 1547812"/>
                <a:gd name="connsiteY196" fmla="*/ 73343 h 160020"/>
                <a:gd name="connsiteX197" fmla="*/ 290513 w 1547812"/>
                <a:gd name="connsiteY197" fmla="*/ 20003 h 160020"/>
                <a:gd name="connsiteX198" fmla="*/ 239077 w 1547812"/>
                <a:gd name="connsiteY198" fmla="*/ 0 h 160020"/>
                <a:gd name="connsiteX199" fmla="*/ 208598 w 1547812"/>
                <a:gd name="connsiteY199" fmla="*/ 5715 h 160020"/>
                <a:gd name="connsiteX200" fmla="*/ 184785 w 1547812"/>
                <a:gd name="connsiteY200" fmla="*/ 20955 h 160020"/>
                <a:gd name="connsiteX201" fmla="*/ 169545 w 1547812"/>
                <a:gd name="connsiteY201" fmla="*/ 45720 h 160020"/>
                <a:gd name="connsiteX202" fmla="*/ 163830 w 1547812"/>
                <a:gd name="connsiteY202" fmla="*/ 79058 h 160020"/>
                <a:gd name="connsiteX203" fmla="*/ 182880 w 1547812"/>
                <a:gd name="connsiteY203" fmla="*/ 137160 h 160020"/>
                <a:gd name="connsiteX204" fmla="*/ 239077 w 1547812"/>
                <a:gd name="connsiteY204" fmla="*/ 158115 h 160020"/>
                <a:gd name="connsiteX205" fmla="*/ 285750 w 1547812"/>
                <a:gd name="connsiteY205" fmla="*/ 144780 h 160020"/>
                <a:gd name="connsiteX206" fmla="*/ 305753 w 1547812"/>
                <a:gd name="connsiteY206" fmla="*/ 106680 h 160020"/>
                <a:gd name="connsiteX207" fmla="*/ 266700 w 1547812"/>
                <a:gd name="connsiteY207" fmla="*/ 106680 h 160020"/>
                <a:gd name="connsiteX208" fmla="*/ 97155 w 1547812"/>
                <a:gd name="connsiteY208" fmla="*/ 96203 h 160020"/>
                <a:gd name="connsiteX209" fmla="*/ 93345 w 1547812"/>
                <a:gd name="connsiteY209" fmla="*/ 111443 h 160020"/>
                <a:gd name="connsiteX210" fmla="*/ 84773 w 1547812"/>
                <a:gd name="connsiteY210" fmla="*/ 121920 h 160020"/>
                <a:gd name="connsiteX211" fmla="*/ 60007 w 1547812"/>
                <a:gd name="connsiteY211" fmla="*/ 129540 h 160020"/>
                <a:gd name="connsiteX212" fmla="*/ 45720 w 1547812"/>
                <a:gd name="connsiteY212" fmla="*/ 124778 h 160020"/>
                <a:gd name="connsiteX213" fmla="*/ 40957 w 1547812"/>
                <a:gd name="connsiteY213" fmla="*/ 113348 h 160020"/>
                <a:gd name="connsiteX214" fmla="*/ 42863 w 1547812"/>
                <a:gd name="connsiteY214" fmla="*/ 104775 h 160020"/>
                <a:gd name="connsiteX215" fmla="*/ 48577 w 1547812"/>
                <a:gd name="connsiteY215" fmla="*/ 98108 h 160020"/>
                <a:gd name="connsiteX216" fmla="*/ 60007 w 1547812"/>
                <a:gd name="connsiteY216" fmla="*/ 93345 h 160020"/>
                <a:gd name="connsiteX217" fmla="*/ 80010 w 1547812"/>
                <a:gd name="connsiteY217" fmla="*/ 90488 h 160020"/>
                <a:gd name="connsiteX218" fmla="*/ 98107 w 1547812"/>
                <a:gd name="connsiteY218" fmla="*/ 89535 h 160020"/>
                <a:gd name="connsiteX219" fmla="*/ 98107 w 1547812"/>
                <a:gd name="connsiteY219" fmla="*/ 96203 h 160020"/>
                <a:gd name="connsiteX220" fmla="*/ 98107 w 1547812"/>
                <a:gd name="connsiteY220" fmla="*/ 155258 h 160020"/>
                <a:gd name="connsiteX221" fmla="*/ 136208 w 1547812"/>
                <a:gd name="connsiteY221" fmla="*/ 155258 h 160020"/>
                <a:gd name="connsiteX222" fmla="*/ 136208 w 1547812"/>
                <a:gd name="connsiteY222" fmla="*/ 60960 h 160020"/>
                <a:gd name="connsiteX223" fmla="*/ 133350 w 1547812"/>
                <a:gd name="connsiteY223" fmla="*/ 36195 h 160020"/>
                <a:gd name="connsiteX224" fmla="*/ 122873 w 1547812"/>
                <a:gd name="connsiteY224" fmla="*/ 17145 h 160020"/>
                <a:gd name="connsiteX225" fmla="*/ 103823 w 1547812"/>
                <a:gd name="connsiteY225" fmla="*/ 5715 h 160020"/>
                <a:gd name="connsiteX226" fmla="*/ 74295 w 1547812"/>
                <a:gd name="connsiteY226" fmla="*/ 1905 h 160020"/>
                <a:gd name="connsiteX227" fmla="*/ 29527 w 1547812"/>
                <a:gd name="connsiteY227" fmla="*/ 12383 h 160020"/>
                <a:gd name="connsiteX228" fmla="*/ 8573 w 1547812"/>
                <a:gd name="connsiteY228" fmla="*/ 46672 h 160020"/>
                <a:gd name="connsiteX229" fmla="*/ 44768 w 1547812"/>
                <a:gd name="connsiteY229" fmla="*/ 50483 h 160020"/>
                <a:gd name="connsiteX230" fmla="*/ 71438 w 1547812"/>
                <a:gd name="connsiteY230" fmla="*/ 32385 h 160020"/>
                <a:gd name="connsiteX231" fmla="*/ 89535 w 1547812"/>
                <a:gd name="connsiteY231" fmla="*/ 37147 h 160020"/>
                <a:gd name="connsiteX232" fmla="*/ 97155 w 1547812"/>
                <a:gd name="connsiteY232" fmla="*/ 56197 h 160020"/>
                <a:gd name="connsiteX233" fmla="*/ 97155 w 1547812"/>
                <a:gd name="connsiteY233" fmla="*/ 62865 h 160020"/>
                <a:gd name="connsiteX234" fmla="*/ 78105 w 1547812"/>
                <a:gd name="connsiteY234" fmla="*/ 63818 h 160020"/>
                <a:gd name="connsiteX235" fmla="*/ 49530 w 1547812"/>
                <a:gd name="connsiteY235" fmla="*/ 66675 h 160020"/>
                <a:gd name="connsiteX236" fmla="*/ 24765 w 1547812"/>
                <a:gd name="connsiteY236" fmla="*/ 74295 h 160020"/>
                <a:gd name="connsiteX237" fmla="*/ 6668 w 1547812"/>
                <a:gd name="connsiteY237" fmla="*/ 89535 h 160020"/>
                <a:gd name="connsiteX238" fmla="*/ 0 w 1547812"/>
                <a:gd name="connsiteY238" fmla="*/ 114300 h 160020"/>
                <a:gd name="connsiteX239" fmla="*/ 3810 w 1547812"/>
                <a:gd name="connsiteY239" fmla="*/ 134303 h 160020"/>
                <a:gd name="connsiteX240" fmla="*/ 14288 w 1547812"/>
                <a:gd name="connsiteY240" fmla="*/ 148590 h 160020"/>
                <a:gd name="connsiteX241" fmla="*/ 29527 w 1547812"/>
                <a:gd name="connsiteY241" fmla="*/ 156210 h 160020"/>
                <a:gd name="connsiteX242" fmla="*/ 48577 w 1547812"/>
                <a:gd name="connsiteY242" fmla="*/ 159068 h 160020"/>
                <a:gd name="connsiteX243" fmla="*/ 77152 w 1547812"/>
                <a:gd name="connsiteY243" fmla="*/ 152400 h 160020"/>
                <a:gd name="connsiteX244" fmla="*/ 97155 w 1547812"/>
                <a:gd name="connsiteY244" fmla="*/ 136208 h 160020"/>
                <a:gd name="connsiteX245" fmla="*/ 97155 w 1547812"/>
                <a:gd name="connsiteY245" fmla="*/ 155258 h 160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</a:cxnLst>
              <a:rect l="l" t="t" r="r" b="b"/>
              <a:pathLst>
                <a:path w="1547812" h="160020">
                  <a:moveTo>
                    <a:pt x="1329690" y="155258"/>
                  </a:moveTo>
                  <a:lnTo>
                    <a:pt x="1369695" y="155258"/>
                  </a:lnTo>
                  <a:lnTo>
                    <a:pt x="1369695" y="65723"/>
                  </a:lnTo>
                  <a:cubicBezTo>
                    <a:pt x="1369695" y="60960"/>
                    <a:pt x="1370648" y="57150"/>
                    <a:pt x="1372553" y="53340"/>
                  </a:cubicBezTo>
                  <a:cubicBezTo>
                    <a:pt x="1374458" y="49530"/>
                    <a:pt x="1376363" y="46672"/>
                    <a:pt x="1379220" y="43815"/>
                  </a:cubicBezTo>
                  <a:cubicBezTo>
                    <a:pt x="1382078" y="40958"/>
                    <a:pt x="1385888" y="38100"/>
                    <a:pt x="1388745" y="37147"/>
                  </a:cubicBezTo>
                  <a:cubicBezTo>
                    <a:pt x="1392555" y="36195"/>
                    <a:pt x="1395413" y="35243"/>
                    <a:pt x="1400175" y="35243"/>
                  </a:cubicBezTo>
                  <a:cubicBezTo>
                    <a:pt x="1403033" y="35243"/>
                    <a:pt x="1404938" y="35243"/>
                    <a:pt x="1407795" y="36195"/>
                  </a:cubicBezTo>
                  <a:cubicBezTo>
                    <a:pt x="1409700" y="37147"/>
                    <a:pt x="1411605" y="38100"/>
                    <a:pt x="1413510" y="40005"/>
                  </a:cubicBezTo>
                  <a:cubicBezTo>
                    <a:pt x="1415415" y="41910"/>
                    <a:pt x="1416368" y="44768"/>
                    <a:pt x="1417320" y="47625"/>
                  </a:cubicBezTo>
                  <a:cubicBezTo>
                    <a:pt x="1418273" y="51435"/>
                    <a:pt x="1419225" y="55245"/>
                    <a:pt x="1419225" y="60960"/>
                  </a:cubicBezTo>
                  <a:lnTo>
                    <a:pt x="1419225" y="155258"/>
                  </a:lnTo>
                  <a:lnTo>
                    <a:pt x="1459230" y="155258"/>
                  </a:lnTo>
                  <a:lnTo>
                    <a:pt x="1459230" y="63818"/>
                  </a:lnTo>
                  <a:cubicBezTo>
                    <a:pt x="1459230" y="60008"/>
                    <a:pt x="1460183" y="56197"/>
                    <a:pt x="1462088" y="53340"/>
                  </a:cubicBezTo>
                  <a:cubicBezTo>
                    <a:pt x="1463993" y="49530"/>
                    <a:pt x="1465898" y="46672"/>
                    <a:pt x="1468755" y="43815"/>
                  </a:cubicBezTo>
                  <a:cubicBezTo>
                    <a:pt x="1471613" y="40958"/>
                    <a:pt x="1475423" y="38100"/>
                    <a:pt x="1478280" y="37147"/>
                  </a:cubicBezTo>
                  <a:cubicBezTo>
                    <a:pt x="1481138" y="36195"/>
                    <a:pt x="1484948" y="35243"/>
                    <a:pt x="1489710" y="35243"/>
                  </a:cubicBezTo>
                  <a:cubicBezTo>
                    <a:pt x="1492568" y="35243"/>
                    <a:pt x="1494473" y="35243"/>
                    <a:pt x="1497330" y="36195"/>
                  </a:cubicBezTo>
                  <a:cubicBezTo>
                    <a:pt x="1499235" y="37147"/>
                    <a:pt x="1501140" y="38100"/>
                    <a:pt x="1503045" y="40005"/>
                  </a:cubicBezTo>
                  <a:cubicBezTo>
                    <a:pt x="1504950" y="41910"/>
                    <a:pt x="1505903" y="44768"/>
                    <a:pt x="1506855" y="47625"/>
                  </a:cubicBezTo>
                  <a:cubicBezTo>
                    <a:pt x="1507808" y="51435"/>
                    <a:pt x="1507808" y="55245"/>
                    <a:pt x="1507808" y="60960"/>
                  </a:cubicBezTo>
                  <a:lnTo>
                    <a:pt x="1507808" y="155258"/>
                  </a:lnTo>
                  <a:lnTo>
                    <a:pt x="1547813" y="155258"/>
                  </a:lnTo>
                  <a:lnTo>
                    <a:pt x="1547813" y="55245"/>
                  </a:lnTo>
                  <a:cubicBezTo>
                    <a:pt x="1547813" y="36195"/>
                    <a:pt x="1544003" y="22860"/>
                    <a:pt x="1536383" y="14288"/>
                  </a:cubicBezTo>
                  <a:cubicBezTo>
                    <a:pt x="1528763" y="5715"/>
                    <a:pt x="1517333" y="1905"/>
                    <a:pt x="1502093" y="1905"/>
                  </a:cubicBezTo>
                  <a:cubicBezTo>
                    <a:pt x="1492568" y="1905"/>
                    <a:pt x="1484948" y="3810"/>
                    <a:pt x="1477328" y="7620"/>
                  </a:cubicBezTo>
                  <a:cubicBezTo>
                    <a:pt x="1469708" y="11430"/>
                    <a:pt x="1462088" y="18098"/>
                    <a:pt x="1455420" y="27623"/>
                  </a:cubicBezTo>
                  <a:cubicBezTo>
                    <a:pt x="1452563" y="19050"/>
                    <a:pt x="1447800" y="12383"/>
                    <a:pt x="1441133" y="8573"/>
                  </a:cubicBezTo>
                  <a:cubicBezTo>
                    <a:pt x="1434465" y="4763"/>
                    <a:pt x="1425893" y="1905"/>
                    <a:pt x="1414463" y="1905"/>
                  </a:cubicBezTo>
                  <a:cubicBezTo>
                    <a:pt x="1405890" y="1905"/>
                    <a:pt x="1398270" y="3810"/>
                    <a:pt x="1390650" y="7620"/>
                  </a:cubicBezTo>
                  <a:cubicBezTo>
                    <a:pt x="1383030" y="11430"/>
                    <a:pt x="1376363" y="18098"/>
                    <a:pt x="1371600" y="25718"/>
                  </a:cubicBezTo>
                  <a:lnTo>
                    <a:pt x="1371600" y="5715"/>
                  </a:lnTo>
                  <a:lnTo>
                    <a:pt x="1332548" y="5715"/>
                  </a:lnTo>
                  <a:lnTo>
                    <a:pt x="1332548" y="155258"/>
                  </a:lnTo>
                  <a:close/>
                  <a:moveTo>
                    <a:pt x="1199198" y="116205"/>
                  </a:moveTo>
                  <a:cubicBezTo>
                    <a:pt x="1193483" y="108585"/>
                    <a:pt x="1190625" y="96203"/>
                    <a:pt x="1190625" y="80963"/>
                  </a:cubicBezTo>
                  <a:cubicBezTo>
                    <a:pt x="1190625" y="65723"/>
                    <a:pt x="1193483" y="54293"/>
                    <a:pt x="1199198" y="45720"/>
                  </a:cubicBezTo>
                  <a:cubicBezTo>
                    <a:pt x="1204913" y="37147"/>
                    <a:pt x="1213485" y="33338"/>
                    <a:pt x="1224915" y="33338"/>
                  </a:cubicBezTo>
                  <a:cubicBezTo>
                    <a:pt x="1236345" y="33338"/>
                    <a:pt x="1244918" y="37147"/>
                    <a:pt x="1250633" y="45720"/>
                  </a:cubicBezTo>
                  <a:cubicBezTo>
                    <a:pt x="1256348" y="54293"/>
                    <a:pt x="1259205" y="65723"/>
                    <a:pt x="1259205" y="80963"/>
                  </a:cubicBezTo>
                  <a:cubicBezTo>
                    <a:pt x="1259205" y="96203"/>
                    <a:pt x="1256348" y="107633"/>
                    <a:pt x="1250633" y="116205"/>
                  </a:cubicBezTo>
                  <a:cubicBezTo>
                    <a:pt x="1244918" y="124778"/>
                    <a:pt x="1236345" y="128588"/>
                    <a:pt x="1224915" y="128588"/>
                  </a:cubicBezTo>
                  <a:cubicBezTo>
                    <a:pt x="1213485" y="127635"/>
                    <a:pt x="1204913" y="123825"/>
                    <a:pt x="1199198" y="116205"/>
                  </a:cubicBezTo>
                  <a:moveTo>
                    <a:pt x="1256348" y="154305"/>
                  </a:moveTo>
                  <a:cubicBezTo>
                    <a:pt x="1265873" y="150495"/>
                    <a:pt x="1273493" y="145733"/>
                    <a:pt x="1280160" y="138113"/>
                  </a:cubicBezTo>
                  <a:cubicBezTo>
                    <a:pt x="1286828" y="131445"/>
                    <a:pt x="1291590" y="122873"/>
                    <a:pt x="1295400" y="113348"/>
                  </a:cubicBezTo>
                  <a:cubicBezTo>
                    <a:pt x="1299210" y="103823"/>
                    <a:pt x="1301115" y="92393"/>
                    <a:pt x="1301115" y="80010"/>
                  </a:cubicBezTo>
                  <a:cubicBezTo>
                    <a:pt x="1301115" y="67628"/>
                    <a:pt x="1299210" y="57150"/>
                    <a:pt x="1296353" y="46672"/>
                  </a:cubicBezTo>
                  <a:cubicBezTo>
                    <a:pt x="1293495" y="36195"/>
                    <a:pt x="1287780" y="28575"/>
                    <a:pt x="1281113" y="21908"/>
                  </a:cubicBezTo>
                  <a:cubicBezTo>
                    <a:pt x="1274445" y="15240"/>
                    <a:pt x="1266825" y="9525"/>
                    <a:pt x="1257300" y="6668"/>
                  </a:cubicBezTo>
                  <a:cubicBezTo>
                    <a:pt x="1247775" y="2858"/>
                    <a:pt x="1237298" y="953"/>
                    <a:pt x="1225868" y="953"/>
                  </a:cubicBezTo>
                  <a:cubicBezTo>
                    <a:pt x="1214438" y="953"/>
                    <a:pt x="1203960" y="2858"/>
                    <a:pt x="1194435" y="6668"/>
                  </a:cubicBezTo>
                  <a:cubicBezTo>
                    <a:pt x="1184910" y="10478"/>
                    <a:pt x="1177290" y="15240"/>
                    <a:pt x="1170623" y="21908"/>
                  </a:cubicBezTo>
                  <a:cubicBezTo>
                    <a:pt x="1163955" y="28575"/>
                    <a:pt x="1159193" y="37147"/>
                    <a:pt x="1155383" y="46672"/>
                  </a:cubicBezTo>
                  <a:cubicBezTo>
                    <a:pt x="1151573" y="56197"/>
                    <a:pt x="1149668" y="67628"/>
                    <a:pt x="1149668" y="80010"/>
                  </a:cubicBezTo>
                  <a:cubicBezTo>
                    <a:pt x="1149668" y="105728"/>
                    <a:pt x="1156335" y="124778"/>
                    <a:pt x="1169670" y="139065"/>
                  </a:cubicBezTo>
                  <a:cubicBezTo>
                    <a:pt x="1183005" y="152400"/>
                    <a:pt x="1201103" y="160020"/>
                    <a:pt x="1225868" y="160020"/>
                  </a:cubicBezTo>
                  <a:cubicBezTo>
                    <a:pt x="1236345" y="160020"/>
                    <a:pt x="1246823" y="158115"/>
                    <a:pt x="1256348" y="154305"/>
                  </a:cubicBezTo>
                  <a:moveTo>
                    <a:pt x="1086803" y="100965"/>
                  </a:moveTo>
                  <a:cubicBezTo>
                    <a:pt x="1085850" y="109538"/>
                    <a:pt x="1083945" y="116205"/>
                    <a:pt x="1079183" y="120968"/>
                  </a:cubicBezTo>
                  <a:cubicBezTo>
                    <a:pt x="1074420" y="125730"/>
                    <a:pt x="1068705" y="127635"/>
                    <a:pt x="1061085" y="127635"/>
                  </a:cubicBezTo>
                  <a:cubicBezTo>
                    <a:pt x="1055370" y="127635"/>
                    <a:pt x="1049655" y="126683"/>
                    <a:pt x="1045845" y="123825"/>
                  </a:cubicBezTo>
                  <a:cubicBezTo>
                    <a:pt x="1042035" y="120968"/>
                    <a:pt x="1038225" y="118110"/>
                    <a:pt x="1036320" y="113348"/>
                  </a:cubicBezTo>
                  <a:cubicBezTo>
                    <a:pt x="1034415" y="108585"/>
                    <a:pt x="1032510" y="103823"/>
                    <a:pt x="1031558" y="98108"/>
                  </a:cubicBezTo>
                  <a:cubicBezTo>
                    <a:pt x="1030605" y="92393"/>
                    <a:pt x="1029653" y="86678"/>
                    <a:pt x="1029653" y="80010"/>
                  </a:cubicBezTo>
                  <a:cubicBezTo>
                    <a:pt x="1029653" y="74295"/>
                    <a:pt x="1030605" y="67628"/>
                    <a:pt x="1031558" y="62865"/>
                  </a:cubicBezTo>
                  <a:cubicBezTo>
                    <a:pt x="1032510" y="57150"/>
                    <a:pt x="1034415" y="52388"/>
                    <a:pt x="1036320" y="47625"/>
                  </a:cubicBezTo>
                  <a:cubicBezTo>
                    <a:pt x="1038225" y="42863"/>
                    <a:pt x="1042035" y="40005"/>
                    <a:pt x="1045845" y="37147"/>
                  </a:cubicBezTo>
                  <a:cubicBezTo>
                    <a:pt x="1049655" y="34290"/>
                    <a:pt x="1054418" y="33338"/>
                    <a:pt x="1061085" y="33338"/>
                  </a:cubicBezTo>
                  <a:cubicBezTo>
                    <a:pt x="1069658" y="33338"/>
                    <a:pt x="1075373" y="35243"/>
                    <a:pt x="1079183" y="40005"/>
                  </a:cubicBezTo>
                  <a:cubicBezTo>
                    <a:pt x="1082993" y="44768"/>
                    <a:pt x="1084898" y="50483"/>
                    <a:pt x="1085850" y="58103"/>
                  </a:cubicBezTo>
                  <a:lnTo>
                    <a:pt x="1125855" y="52388"/>
                  </a:lnTo>
                  <a:cubicBezTo>
                    <a:pt x="1124903" y="44768"/>
                    <a:pt x="1122998" y="38100"/>
                    <a:pt x="1120140" y="31433"/>
                  </a:cubicBezTo>
                  <a:cubicBezTo>
                    <a:pt x="1117283" y="24765"/>
                    <a:pt x="1113473" y="20003"/>
                    <a:pt x="1107758" y="15240"/>
                  </a:cubicBezTo>
                  <a:cubicBezTo>
                    <a:pt x="1102995" y="10478"/>
                    <a:pt x="1096328" y="6668"/>
                    <a:pt x="1088708" y="4763"/>
                  </a:cubicBezTo>
                  <a:cubicBezTo>
                    <a:pt x="1081088" y="1905"/>
                    <a:pt x="1072515" y="953"/>
                    <a:pt x="1062038" y="953"/>
                  </a:cubicBezTo>
                  <a:cubicBezTo>
                    <a:pt x="1050608" y="953"/>
                    <a:pt x="1040130" y="2858"/>
                    <a:pt x="1030605" y="6668"/>
                  </a:cubicBezTo>
                  <a:cubicBezTo>
                    <a:pt x="1021080" y="10478"/>
                    <a:pt x="1013460" y="16193"/>
                    <a:pt x="1007745" y="22860"/>
                  </a:cubicBezTo>
                  <a:cubicBezTo>
                    <a:pt x="1001078" y="29528"/>
                    <a:pt x="996315" y="38100"/>
                    <a:pt x="993458" y="47625"/>
                  </a:cubicBezTo>
                  <a:cubicBezTo>
                    <a:pt x="990600" y="57150"/>
                    <a:pt x="988695" y="68580"/>
                    <a:pt x="988695" y="80010"/>
                  </a:cubicBezTo>
                  <a:cubicBezTo>
                    <a:pt x="988695" y="91440"/>
                    <a:pt x="989647" y="102870"/>
                    <a:pt x="992505" y="112395"/>
                  </a:cubicBezTo>
                  <a:cubicBezTo>
                    <a:pt x="995363" y="121920"/>
                    <a:pt x="1000125" y="130493"/>
                    <a:pt x="1005840" y="137160"/>
                  </a:cubicBezTo>
                  <a:cubicBezTo>
                    <a:pt x="1011555" y="143828"/>
                    <a:pt x="1019175" y="149543"/>
                    <a:pt x="1028700" y="153353"/>
                  </a:cubicBezTo>
                  <a:cubicBezTo>
                    <a:pt x="1038225" y="157163"/>
                    <a:pt x="1048703" y="159068"/>
                    <a:pt x="1061085" y="159068"/>
                  </a:cubicBezTo>
                  <a:cubicBezTo>
                    <a:pt x="1082993" y="159068"/>
                    <a:pt x="1099185" y="153353"/>
                    <a:pt x="1109663" y="142875"/>
                  </a:cubicBezTo>
                  <a:cubicBezTo>
                    <a:pt x="1120140" y="132398"/>
                    <a:pt x="1126808" y="118110"/>
                    <a:pt x="1127760" y="100013"/>
                  </a:cubicBezTo>
                  <a:lnTo>
                    <a:pt x="1086803" y="100013"/>
                  </a:lnTo>
                  <a:close/>
                  <a:moveTo>
                    <a:pt x="921068" y="155258"/>
                  </a:moveTo>
                  <a:lnTo>
                    <a:pt x="962025" y="155258"/>
                  </a:lnTo>
                  <a:lnTo>
                    <a:pt x="962025" y="109538"/>
                  </a:lnTo>
                  <a:lnTo>
                    <a:pt x="921068" y="109538"/>
                  </a:lnTo>
                  <a:lnTo>
                    <a:pt x="921068" y="155258"/>
                  </a:lnTo>
                  <a:close/>
                  <a:moveTo>
                    <a:pt x="671513" y="155258"/>
                  </a:moveTo>
                  <a:lnTo>
                    <a:pt x="711518" y="155258"/>
                  </a:lnTo>
                  <a:lnTo>
                    <a:pt x="711518" y="65723"/>
                  </a:lnTo>
                  <a:cubicBezTo>
                    <a:pt x="711518" y="60960"/>
                    <a:pt x="712470" y="57150"/>
                    <a:pt x="714375" y="53340"/>
                  </a:cubicBezTo>
                  <a:cubicBezTo>
                    <a:pt x="716280" y="49530"/>
                    <a:pt x="718185" y="46672"/>
                    <a:pt x="721043" y="43815"/>
                  </a:cubicBezTo>
                  <a:cubicBezTo>
                    <a:pt x="723900" y="40958"/>
                    <a:pt x="727710" y="38100"/>
                    <a:pt x="730568" y="37147"/>
                  </a:cubicBezTo>
                  <a:cubicBezTo>
                    <a:pt x="734378" y="36195"/>
                    <a:pt x="737235" y="35243"/>
                    <a:pt x="741998" y="35243"/>
                  </a:cubicBezTo>
                  <a:cubicBezTo>
                    <a:pt x="744855" y="35243"/>
                    <a:pt x="746760" y="35243"/>
                    <a:pt x="749618" y="36195"/>
                  </a:cubicBezTo>
                  <a:cubicBezTo>
                    <a:pt x="751523" y="37147"/>
                    <a:pt x="753428" y="38100"/>
                    <a:pt x="755333" y="40005"/>
                  </a:cubicBezTo>
                  <a:cubicBezTo>
                    <a:pt x="757238" y="41910"/>
                    <a:pt x="758190" y="44768"/>
                    <a:pt x="759143" y="47625"/>
                  </a:cubicBezTo>
                  <a:cubicBezTo>
                    <a:pt x="760095" y="51435"/>
                    <a:pt x="761048" y="55245"/>
                    <a:pt x="761048" y="60960"/>
                  </a:cubicBezTo>
                  <a:lnTo>
                    <a:pt x="761048" y="155258"/>
                  </a:lnTo>
                  <a:lnTo>
                    <a:pt x="801053" y="155258"/>
                  </a:lnTo>
                  <a:lnTo>
                    <a:pt x="801053" y="63818"/>
                  </a:lnTo>
                  <a:cubicBezTo>
                    <a:pt x="801053" y="60008"/>
                    <a:pt x="802005" y="56197"/>
                    <a:pt x="803910" y="53340"/>
                  </a:cubicBezTo>
                  <a:cubicBezTo>
                    <a:pt x="805815" y="49530"/>
                    <a:pt x="807720" y="46672"/>
                    <a:pt x="810578" y="43815"/>
                  </a:cubicBezTo>
                  <a:cubicBezTo>
                    <a:pt x="813435" y="40958"/>
                    <a:pt x="817245" y="38100"/>
                    <a:pt x="820103" y="37147"/>
                  </a:cubicBezTo>
                  <a:cubicBezTo>
                    <a:pt x="822960" y="36195"/>
                    <a:pt x="826770" y="35243"/>
                    <a:pt x="831533" y="35243"/>
                  </a:cubicBezTo>
                  <a:cubicBezTo>
                    <a:pt x="834390" y="35243"/>
                    <a:pt x="836295" y="35243"/>
                    <a:pt x="839153" y="36195"/>
                  </a:cubicBezTo>
                  <a:cubicBezTo>
                    <a:pt x="841058" y="37147"/>
                    <a:pt x="842963" y="38100"/>
                    <a:pt x="844868" y="40005"/>
                  </a:cubicBezTo>
                  <a:cubicBezTo>
                    <a:pt x="846772" y="41910"/>
                    <a:pt x="847725" y="44768"/>
                    <a:pt x="848678" y="47625"/>
                  </a:cubicBezTo>
                  <a:cubicBezTo>
                    <a:pt x="849630" y="51435"/>
                    <a:pt x="849630" y="55245"/>
                    <a:pt x="849630" y="60960"/>
                  </a:cubicBezTo>
                  <a:lnTo>
                    <a:pt x="849630" y="155258"/>
                  </a:lnTo>
                  <a:lnTo>
                    <a:pt x="889635" y="155258"/>
                  </a:lnTo>
                  <a:lnTo>
                    <a:pt x="889635" y="55245"/>
                  </a:lnTo>
                  <a:cubicBezTo>
                    <a:pt x="889635" y="36195"/>
                    <a:pt x="885825" y="22860"/>
                    <a:pt x="878205" y="14288"/>
                  </a:cubicBezTo>
                  <a:cubicBezTo>
                    <a:pt x="870585" y="5715"/>
                    <a:pt x="859155" y="1905"/>
                    <a:pt x="843915" y="1905"/>
                  </a:cubicBezTo>
                  <a:cubicBezTo>
                    <a:pt x="834390" y="1905"/>
                    <a:pt x="826770" y="3810"/>
                    <a:pt x="819150" y="7620"/>
                  </a:cubicBezTo>
                  <a:cubicBezTo>
                    <a:pt x="811530" y="11430"/>
                    <a:pt x="803910" y="18098"/>
                    <a:pt x="797243" y="27623"/>
                  </a:cubicBezTo>
                  <a:cubicBezTo>
                    <a:pt x="794385" y="19050"/>
                    <a:pt x="789623" y="12383"/>
                    <a:pt x="782955" y="8573"/>
                  </a:cubicBezTo>
                  <a:cubicBezTo>
                    <a:pt x="776288" y="4763"/>
                    <a:pt x="766763" y="1905"/>
                    <a:pt x="756285" y="1905"/>
                  </a:cubicBezTo>
                  <a:cubicBezTo>
                    <a:pt x="747713" y="1905"/>
                    <a:pt x="740093" y="3810"/>
                    <a:pt x="732473" y="7620"/>
                  </a:cubicBezTo>
                  <a:cubicBezTo>
                    <a:pt x="724853" y="11430"/>
                    <a:pt x="718185" y="18098"/>
                    <a:pt x="713423" y="25718"/>
                  </a:cubicBezTo>
                  <a:lnTo>
                    <a:pt x="713423" y="5715"/>
                  </a:lnTo>
                  <a:lnTo>
                    <a:pt x="674370" y="5715"/>
                  </a:lnTo>
                  <a:lnTo>
                    <a:pt x="674370" y="155258"/>
                  </a:lnTo>
                  <a:close/>
                  <a:moveTo>
                    <a:pt x="541973" y="116205"/>
                  </a:moveTo>
                  <a:cubicBezTo>
                    <a:pt x="536258" y="108585"/>
                    <a:pt x="533400" y="96203"/>
                    <a:pt x="533400" y="80963"/>
                  </a:cubicBezTo>
                  <a:cubicBezTo>
                    <a:pt x="533400" y="65723"/>
                    <a:pt x="536258" y="54293"/>
                    <a:pt x="541973" y="45720"/>
                  </a:cubicBezTo>
                  <a:cubicBezTo>
                    <a:pt x="547688" y="38100"/>
                    <a:pt x="556260" y="33338"/>
                    <a:pt x="567690" y="33338"/>
                  </a:cubicBezTo>
                  <a:cubicBezTo>
                    <a:pt x="579120" y="33338"/>
                    <a:pt x="587693" y="37147"/>
                    <a:pt x="593408" y="45720"/>
                  </a:cubicBezTo>
                  <a:cubicBezTo>
                    <a:pt x="599123" y="53340"/>
                    <a:pt x="601980" y="65723"/>
                    <a:pt x="601980" y="80963"/>
                  </a:cubicBezTo>
                  <a:cubicBezTo>
                    <a:pt x="601980" y="96203"/>
                    <a:pt x="599123" y="107633"/>
                    <a:pt x="593408" y="116205"/>
                  </a:cubicBezTo>
                  <a:cubicBezTo>
                    <a:pt x="587693" y="124778"/>
                    <a:pt x="579120" y="128588"/>
                    <a:pt x="567690" y="128588"/>
                  </a:cubicBezTo>
                  <a:cubicBezTo>
                    <a:pt x="555308" y="127635"/>
                    <a:pt x="546735" y="123825"/>
                    <a:pt x="541973" y="116205"/>
                  </a:cubicBezTo>
                  <a:moveTo>
                    <a:pt x="598170" y="154305"/>
                  </a:moveTo>
                  <a:cubicBezTo>
                    <a:pt x="607695" y="150495"/>
                    <a:pt x="615315" y="145733"/>
                    <a:pt x="621983" y="138113"/>
                  </a:cubicBezTo>
                  <a:cubicBezTo>
                    <a:pt x="628650" y="131445"/>
                    <a:pt x="633413" y="122873"/>
                    <a:pt x="637223" y="113348"/>
                  </a:cubicBezTo>
                  <a:cubicBezTo>
                    <a:pt x="641033" y="103823"/>
                    <a:pt x="642938" y="92393"/>
                    <a:pt x="642938" y="80010"/>
                  </a:cubicBezTo>
                  <a:cubicBezTo>
                    <a:pt x="642938" y="67628"/>
                    <a:pt x="641033" y="57150"/>
                    <a:pt x="638175" y="46672"/>
                  </a:cubicBezTo>
                  <a:cubicBezTo>
                    <a:pt x="635318" y="36195"/>
                    <a:pt x="629603" y="28575"/>
                    <a:pt x="622935" y="21908"/>
                  </a:cubicBezTo>
                  <a:cubicBezTo>
                    <a:pt x="616268" y="15240"/>
                    <a:pt x="608648" y="9525"/>
                    <a:pt x="599123" y="6668"/>
                  </a:cubicBezTo>
                  <a:cubicBezTo>
                    <a:pt x="589598" y="2858"/>
                    <a:pt x="579120" y="953"/>
                    <a:pt x="567690" y="953"/>
                  </a:cubicBezTo>
                  <a:cubicBezTo>
                    <a:pt x="556260" y="953"/>
                    <a:pt x="545783" y="2858"/>
                    <a:pt x="536258" y="6668"/>
                  </a:cubicBezTo>
                  <a:cubicBezTo>
                    <a:pt x="526733" y="10478"/>
                    <a:pt x="519113" y="15240"/>
                    <a:pt x="512445" y="21908"/>
                  </a:cubicBezTo>
                  <a:cubicBezTo>
                    <a:pt x="505778" y="28575"/>
                    <a:pt x="501015" y="37147"/>
                    <a:pt x="497205" y="46672"/>
                  </a:cubicBezTo>
                  <a:cubicBezTo>
                    <a:pt x="493395" y="56197"/>
                    <a:pt x="491490" y="67628"/>
                    <a:pt x="491490" y="80010"/>
                  </a:cubicBezTo>
                  <a:cubicBezTo>
                    <a:pt x="491490" y="105728"/>
                    <a:pt x="498158" y="124778"/>
                    <a:pt x="511492" y="139065"/>
                  </a:cubicBezTo>
                  <a:cubicBezTo>
                    <a:pt x="524828" y="152400"/>
                    <a:pt x="542925" y="160020"/>
                    <a:pt x="566738" y="160020"/>
                  </a:cubicBezTo>
                  <a:cubicBezTo>
                    <a:pt x="579120" y="160020"/>
                    <a:pt x="589598" y="158115"/>
                    <a:pt x="598170" y="154305"/>
                  </a:cubicBezTo>
                  <a:moveTo>
                    <a:pt x="429578" y="100965"/>
                  </a:moveTo>
                  <a:cubicBezTo>
                    <a:pt x="428625" y="109538"/>
                    <a:pt x="425767" y="116205"/>
                    <a:pt x="421958" y="120968"/>
                  </a:cubicBezTo>
                  <a:cubicBezTo>
                    <a:pt x="417195" y="125730"/>
                    <a:pt x="411480" y="127635"/>
                    <a:pt x="403860" y="127635"/>
                  </a:cubicBezTo>
                  <a:cubicBezTo>
                    <a:pt x="398145" y="127635"/>
                    <a:pt x="392430" y="126683"/>
                    <a:pt x="388620" y="123825"/>
                  </a:cubicBezTo>
                  <a:cubicBezTo>
                    <a:pt x="384810" y="120968"/>
                    <a:pt x="381000" y="118110"/>
                    <a:pt x="379095" y="113348"/>
                  </a:cubicBezTo>
                  <a:cubicBezTo>
                    <a:pt x="377190" y="108585"/>
                    <a:pt x="375285" y="103823"/>
                    <a:pt x="374333" y="98108"/>
                  </a:cubicBezTo>
                  <a:cubicBezTo>
                    <a:pt x="373380" y="92393"/>
                    <a:pt x="372428" y="86678"/>
                    <a:pt x="372428" y="80010"/>
                  </a:cubicBezTo>
                  <a:cubicBezTo>
                    <a:pt x="372428" y="74295"/>
                    <a:pt x="373380" y="67628"/>
                    <a:pt x="374333" y="62865"/>
                  </a:cubicBezTo>
                  <a:cubicBezTo>
                    <a:pt x="375285" y="57150"/>
                    <a:pt x="377190" y="52388"/>
                    <a:pt x="379095" y="47625"/>
                  </a:cubicBezTo>
                  <a:cubicBezTo>
                    <a:pt x="381000" y="42863"/>
                    <a:pt x="384810" y="40005"/>
                    <a:pt x="388620" y="37147"/>
                  </a:cubicBezTo>
                  <a:cubicBezTo>
                    <a:pt x="392430" y="34290"/>
                    <a:pt x="398145" y="33338"/>
                    <a:pt x="403860" y="33338"/>
                  </a:cubicBezTo>
                  <a:cubicBezTo>
                    <a:pt x="412433" y="33338"/>
                    <a:pt x="418148" y="35243"/>
                    <a:pt x="421958" y="40005"/>
                  </a:cubicBezTo>
                  <a:cubicBezTo>
                    <a:pt x="425767" y="44768"/>
                    <a:pt x="427673" y="50483"/>
                    <a:pt x="428625" y="58103"/>
                  </a:cubicBezTo>
                  <a:lnTo>
                    <a:pt x="468630" y="52388"/>
                  </a:lnTo>
                  <a:cubicBezTo>
                    <a:pt x="467678" y="44768"/>
                    <a:pt x="465773" y="38100"/>
                    <a:pt x="462915" y="31433"/>
                  </a:cubicBezTo>
                  <a:cubicBezTo>
                    <a:pt x="460058" y="24765"/>
                    <a:pt x="456248" y="20003"/>
                    <a:pt x="450533" y="15240"/>
                  </a:cubicBezTo>
                  <a:cubicBezTo>
                    <a:pt x="445770" y="10478"/>
                    <a:pt x="439103" y="6668"/>
                    <a:pt x="431483" y="4763"/>
                  </a:cubicBezTo>
                  <a:cubicBezTo>
                    <a:pt x="423863" y="1905"/>
                    <a:pt x="415290" y="953"/>
                    <a:pt x="404813" y="953"/>
                  </a:cubicBezTo>
                  <a:cubicBezTo>
                    <a:pt x="393383" y="953"/>
                    <a:pt x="382905" y="2858"/>
                    <a:pt x="373380" y="6668"/>
                  </a:cubicBezTo>
                  <a:cubicBezTo>
                    <a:pt x="363855" y="10478"/>
                    <a:pt x="356235" y="16193"/>
                    <a:pt x="350520" y="22860"/>
                  </a:cubicBezTo>
                  <a:cubicBezTo>
                    <a:pt x="343853" y="29528"/>
                    <a:pt x="339090" y="38100"/>
                    <a:pt x="336233" y="47625"/>
                  </a:cubicBezTo>
                  <a:cubicBezTo>
                    <a:pt x="333375" y="57150"/>
                    <a:pt x="331470" y="68580"/>
                    <a:pt x="331470" y="80010"/>
                  </a:cubicBezTo>
                  <a:cubicBezTo>
                    <a:pt x="331470" y="91440"/>
                    <a:pt x="333375" y="102870"/>
                    <a:pt x="336233" y="112395"/>
                  </a:cubicBezTo>
                  <a:cubicBezTo>
                    <a:pt x="339090" y="121920"/>
                    <a:pt x="343853" y="130493"/>
                    <a:pt x="349567" y="137160"/>
                  </a:cubicBezTo>
                  <a:cubicBezTo>
                    <a:pt x="355283" y="143828"/>
                    <a:pt x="362903" y="149543"/>
                    <a:pt x="372428" y="153353"/>
                  </a:cubicBezTo>
                  <a:cubicBezTo>
                    <a:pt x="381953" y="157163"/>
                    <a:pt x="392430" y="159068"/>
                    <a:pt x="404813" y="159068"/>
                  </a:cubicBezTo>
                  <a:cubicBezTo>
                    <a:pt x="426720" y="159068"/>
                    <a:pt x="442913" y="153353"/>
                    <a:pt x="453390" y="142875"/>
                  </a:cubicBezTo>
                  <a:cubicBezTo>
                    <a:pt x="463867" y="132398"/>
                    <a:pt x="470535" y="118110"/>
                    <a:pt x="471488" y="100013"/>
                  </a:cubicBezTo>
                  <a:lnTo>
                    <a:pt x="429578" y="100013"/>
                  </a:lnTo>
                  <a:close/>
                  <a:moveTo>
                    <a:pt x="203835" y="63818"/>
                  </a:moveTo>
                  <a:cubicBezTo>
                    <a:pt x="203835" y="59055"/>
                    <a:pt x="204788" y="55245"/>
                    <a:pt x="206692" y="51435"/>
                  </a:cubicBezTo>
                  <a:cubicBezTo>
                    <a:pt x="208598" y="47625"/>
                    <a:pt x="210502" y="43815"/>
                    <a:pt x="213360" y="40958"/>
                  </a:cubicBezTo>
                  <a:cubicBezTo>
                    <a:pt x="216217" y="38100"/>
                    <a:pt x="219075" y="35243"/>
                    <a:pt x="223838" y="34290"/>
                  </a:cubicBezTo>
                  <a:cubicBezTo>
                    <a:pt x="227648" y="32385"/>
                    <a:pt x="232410" y="31433"/>
                    <a:pt x="238125" y="31433"/>
                  </a:cubicBezTo>
                  <a:cubicBezTo>
                    <a:pt x="248602" y="31433"/>
                    <a:pt x="256223" y="34290"/>
                    <a:pt x="261938" y="40005"/>
                  </a:cubicBezTo>
                  <a:cubicBezTo>
                    <a:pt x="266700" y="45720"/>
                    <a:pt x="269558" y="53340"/>
                    <a:pt x="269558" y="63818"/>
                  </a:cubicBezTo>
                  <a:lnTo>
                    <a:pt x="203835" y="63818"/>
                  </a:lnTo>
                  <a:close/>
                  <a:moveTo>
                    <a:pt x="266700" y="108585"/>
                  </a:moveTo>
                  <a:cubicBezTo>
                    <a:pt x="263842" y="121920"/>
                    <a:pt x="254317" y="128588"/>
                    <a:pt x="239077" y="128588"/>
                  </a:cubicBezTo>
                  <a:cubicBezTo>
                    <a:pt x="227648" y="128588"/>
                    <a:pt x="219075" y="124778"/>
                    <a:pt x="213360" y="118110"/>
                  </a:cubicBezTo>
                  <a:cubicBezTo>
                    <a:pt x="207645" y="111443"/>
                    <a:pt x="204788" y="101918"/>
                    <a:pt x="203835" y="89535"/>
                  </a:cubicBezTo>
                  <a:lnTo>
                    <a:pt x="307658" y="89535"/>
                  </a:lnTo>
                  <a:lnTo>
                    <a:pt x="307658" y="73343"/>
                  </a:lnTo>
                  <a:cubicBezTo>
                    <a:pt x="307658" y="51435"/>
                    <a:pt x="301942" y="33338"/>
                    <a:pt x="290513" y="20003"/>
                  </a:cubicBezTo>
                  <a:cubicBezTo>
                    <a:pt x="279083" y="6668"/>
                    <a:pt x="261938" y="0"/>
                    <a:pt x="239077" y="0"/>
                  </a:cubicBezTo>
                  <a:cubicBezTo>
                    <a:pt x="227648" y="0"/>
                    <a:pt x="218123" y="1905"/>
                    <a:pt x="208598" y="5715"/>
                  </a:cubicBezTo>
                  <a:cubicBezTo>
                    <a:pt x="199073" y="9525"/>
                    <a:pt x="191452" y="14288"/>
                    <a:pt x="184785" y="20955"/>
                  </a:cubicBezTo>
                  <a:cubicBezTo>
                    <a:pt x="178118" y="27623"/>
                    <a:pt x="173355" y="36195"/>
                    <a:pt x="169545" y="45720"/>
                  </a:cubicBezTo>
                  <a:cubicBezTo>
                    <a:pt x="165735" y="55245"/>
                    <a:pt x="163830" y="66675"/>
                    <a:pt x="163830" y="79058"/>
                  </a:cubicBezTo>
                  <a:cubicBezTo>
                    <a:pt x="163830" y="103823"/>
                    <a:pt x="170498" y="123825"/>
                    <a:pt x="182880" y="137160"/>
                  </a:cubicBezTo>
                  <a:cubicBezTo>
                    <a:pt x="195263" y="150495"/>
                    <a:pt x="214313" y="158115"/>
                    <a:pt x="239077" y="158115"/>
                  </a:cubicBezTo>
                  <a:cubicBezTo>
                    <a:pt x="260033" y="158115"/>
                    <a:pt x="275273" y="153353"/>
                    <a:pt x="285750" y="144780"/>
                  </a:cubicBezTo>
                  <a:cubicBezTo>
                    <a:pt x="296228" y="136208"/>
                    <a:pt x="302895" y="123825"/>
                    <a:pt x="305753" y="106680"/>
                  </a:cubicBezTo>
                  <a:lnTo>
                    <a:pt x="266700" y="106680"/>
                  </a:lnTo>
                  <a:close/>
                  <a:moveTo>
                    <a:pt x="97155" y="96203"/>
                  </a:moveTo>
                  <a:cubicBezTo>
                    <a:pt x="97155" y="101918"/>
                    <a:pt x="96202" y="107633"/>
                    <a:pt x="93345" y="111443"/>
                  </a:cubicBezTo>
                  <a:cubicBezTo>
                    <a:pt x="91440" y="115253"/>
                    <a:pt x="88582" y="119063"/>
                    <a:pt x="84773" y="121920"/>
                  </a:cubicBezTo>
                  <a:cubicBezTo>
                    <a:pt x="78105" y="126683"/>
                    <a:pt x="69532" y="129540"/>
                    <a:pt x="60007" y="129540"/>
                  </a:cubicBezTo>
                  <a:cubicBezTo>
                    <a:pt x="54293" y="129540"/>
                    <a:pt x="49530" y="127635"/>
                    <a:pt x="45720" y="124778"/>
                  </a:cubicBezTo>
                  <a:cubicBezTo>
                    <a:pt x="41910" y="121920"/>
                    <a:pt x="40957" y="118110"/>
                    <a:pt x="40957" y="113348"/>
                  </a:cubicBezTo>
                  <a:cubicBezTo>
                    <a:pt x="40957" y="110490"/>
                    <a:pt x="40957" y="106680"/>
                    <a:pt x="42863" y="104775"/>
                  </a:cubicBezTo>
                  <a:cubicBezTo>
                    <a:pt x="43815" y="101918"/>
                    <a:pt x="45720" y="100013"/>
                    <a:pt x="48577" y="98108"/>
                  </a:cubicBezTo>
                  <a:cubicBezTo>
                    <a:pt x="51435" y="96203"/>
                    <a:pt x="55245" y="94298"/>
                    <a:pt x="60007" y="93345"/>
                  </a:cubicBezTo>
                  <a:cubicBezTo>
                    <a:pt x="64770" y="92393"/>
                    <a:pt x="72390" y="91440"/>
                    <a:pt x="80010" y="90488"/>
                  </a:cubicBezTo>
                  <a:lnTo>
                    <a:pt x="98107" y="89535"/>
                  </a:lnTo>
                  <a:lnTo>
                    <a:pt x="98107" y="96203"/>
                  </a:lnTo>
                  <a:close/>
                  <a:moveTo>
                    <a:pt x="98107" y="155258"/>
                  </a:moveTo>
                  <a:lnTo>
                    <a:pt x="136208" y="155258"/>
                  </a:lnTo>
                  <a:lnTo>
                    <a:pt x="136208" y="60960"/>
                  </a:lnTo>
                  <a:cubicBezTo>
                    <a:pt x="136208" y="51435"/>
                    <a:pt x="135255" y="43815"/>
                    <a:pt x="133350" y="36195"/>
                  </a:cubicBezTo>
                  <a:cubicBezTo>
                    <a:pt x="131445" y="28575"/>
                    <a:pt x="127635" y="22860"/>
                    <a:pt x="122873" y="17145"/>
                  </a:cubicBezTo>
                  <a:cubicBezTo>
                    <a:pt x="118110" y="12383"/>
                    <a:pt x="111443" y="7620"/>
                    <a:pt x="103823" y="5715"/>
                  </a:cubicBezTo>
                  <a:cubicBezTo>
                    <a:pt x="96202" y="3810"/>
                    <a:pt x="85725" y="1905"/>
                    <a:pt x="74295" y="1905"/>
                  </a:cubicBezTo>
                  <a:cubicBezTo>
                    <a:pt x="55245" y="1905"/>
                    <a:pt x="40957" y="5715"/>
                    <a:pt x="29527" y="12383"/>
                  </a:cubicBezTo>
                  <a:cubicBezTo>
                    <a:pt x="18098" y="19050"/>
                    <a:pt x="11430" y="30480"/>
                    <a:pt x="8573" y="46672"/>
                  </a:cubicBezTo>
                  <a:lnTo>
                    <a:pt x="44768" y="50483"/>
                  </a:lnTo>
                  <a:cubicBezTo>
                    <a:pt x="46673" y="38100"/>
                    <a:pt x="56198" y="32385"/>
                    <a:pt x="71438" y="32385"/>
                  </a:cubicBezTo>
                  <a:cubicBezTo>
                    <a:pt x="78105" y="32385"/>
                    <a:pt x="83820" y="34290"/>
                    <a:pt x="89535" y="37147"/>
                  </a:cubicBezTo>
                  <a:cubicBezTo>
                    <a:pt x="94298" y="40958"/>
                    <a:pt x="97155" y="46672"/>
                    <a:pt x="97155" y="56197"/>
                  </a:cubicBezTo>
                  <a:lnTo>
                    <a:pt x="97155" y="62865"/>
                  </a:lnTo>
                  <a:lnTo>
                    <a:pt x="78105" y="63818"/>
                  </a:lnTo>
                  <a:cubicBezTo>
                    <a:pt x="68580" y="63818"/>
                    <a:pt x="59055" y="64770"/>
                    <a:pt x="49530" y="66675"/>
                  </a:cubicBezTo>
                  <a:cubicBezTo>
                    <a:pt x="40005" y="68580"/>
                    <a:pt x="32385" y="70485"/>
                    <a:pt x="24765" y="74295"/>
                  </a:cubicBezTo>
                  <a:cubicBezTo>
                    <a:pt x="17145" y="78105"/>
                    <a:pt x="11430" y="82868"/>
                    <a:pt x="6668" y="89535"/>
                  </a:cubicBezTo>
                  <a:cubicBezTo>
                    <a:pt x="1905" y="96203"/>
                    <a:pt x="0" y="104775"/>
                    <a:pt x="0" y="114300"/>
                  </a:cubicBezTo>
                  <a:cubicBezTo>
                    <a:pt x="0" y="121920"/>
                    <a:pt x="952" y="128588"/>
                    <a:pt x="3810" y="134303"/>
                  </a:cubicBezTo>
                  <a:cubicBezTo>
                    <a:pt x="6668" y="140018"/>
                    <a:pt x="10477" y="144780"/>
                    <a:pt x="14288" y="148590"/>
                  </a:cubicBezTo>
                  <a:cubicBezTo>
                    <a:pt x="19050" y="152400"/>
                    <a:pt x="23813" y="155258"/>
                    <a:pt x="29527" y="156210"/>
                  </a:cubicBezTo>
                  <a:cubicBezTo>
                    <a:pt x="35243" y="157163"/>
                    <a:pt x="41910" y="159068"/>
                    <a:pt x="48577" y="159068"/>
                  </a:cubicBezTo>
                  <a:cubicBezTo>
                    <a:pt x="60007" y="159068"/>
                    <a:pt x="69532" y="157163"/>
                    <a:pt x="77152" y="152400"/>
                  </a:cubicBezTo>
                  <a:cubicBezTo>
                    <a:pt x="84773" y="147638"/>
                    <a:pt x="91440" y="142875"/>
                    <a:pt x="97155" y="136208"/>
                  </a:cubicBezTo>
                  <a:lnTo>
                    <a:pt x="97155" y="155258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236375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2 Standard (No heading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B0BE4B-D944-4D5E-80F0-70BD6E3133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3525" y="441328"/>
            <a:ext cx="11664950" cy="5795960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  <a:lvl2pPr>
              <a:defRPr b="0" i="0">
                <a:solidFill>
                  <a:schemeClr val="bg1"/>
                </a:solidFill>
              </a:defRPr>
            </a:lvl2pPr>
            <a:lvl3pPr>
              <a:defRPr b="0" i="0">
                <a:solidFill>
                  <a:schemeClr val="bg1"/>
                </a:solidFill>
              </a:defRPr>
            </a:lvl3pPr>
            <a:lvl4pPr>
              <a:defRPr b="0" i="0">
                <a:solidFill>
                  <a:schemeClr val="bg1"/>
                </a:solidFill>
              </a:defRPr>
            </a:lvl4pPr>
            <a:lvl5pPr>
              <a:defRPr b="0" i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EEC3561-D742-1140-9E18-E9665E6131DC}"/>
              </a:ext>
            </a:extLst>
          </p:cNvPr>
          <p:cNvCxnSpPr>
            <a:cxnSpLocks/>
          </p:cNvCxnSpPr>
          <p:nvPr userDrawn="1"/>
        </p:nvCxnSpPr>
        <p:spPr>
          <a:xfrm>
            <a:off x="263525" y="260350"/>
            <a:ext cx="432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7B69F88D-C038-D14B-A9B2-C7097F3F6E98}"/>
              </a:ext>
            </a:extLst>
          </p:cNvPr>
          <p:cNvGrpSpPr/>
          <p:nvPr userDrawn="1"/>
        </p:nvGrpSpPr>
        <p:grpSpPr>
          <a:xfrm>
            <a:off x="10814051" y="6438651"/>
            <a:ext cx="1111250" cy="225425"/>
            <a:chOff x="292100" y="6413250"/>
            <a:chExt cx="1111250" cy="225425"/>
          </a:xfrm>
        </p:grpSpPr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C87F6670-C61B-5B45-BDEF-8692ACF9949E}"/>
                </a:ext>
              </a:extLst>
            </p:cNvPr>
            <p:cNvSpPr/>
            <p:nvPr userDrawn="1"/>
          </p:nvSpPr>
          <p:spPr>
            <a:xfrm>
              <a:off x="292100" y="6413250"/>
              <a:ext cx="225425" cy="225425"/>
            </a:xfrm>
            <a:custGeom>
              <a:avLst/>
              <a:gdLst>
                <a:gd name="connsiteX0" fmla="*/ 329565 w 342900"/>
                <a:gd name="connsiteY0" fmla="*/ 104775 h 342900"/>
                <a:gd name="connsiteX1" fmla="*/ 292418 w 342900"/>
                <a:gd name="connsiteY1" fmla="*/ 50483 h 342900"/>
                <a:gd name="connsiteX2" fmla="*/ 238125 w 342900"/>
                <a:gd name="connsiteY2" fmla="*/ 13335 h 342900"/>
                <a:gd name="connsiteX3" fmla="*/ 171450 w 342900"/>
                <a:gd name="connsiteY3" fmla="*/ 0 h 342900"/>
                <a:gd name="connsiteX4" fmla="*/ 104775 w 342900"/>
                <a:gd name="connsiteY4" fmla="*/ 13335 h 342900"/>
                <a:gd name="connsiteX5" fmla="*/ 50483 w 342900"/>
                <a:gd name="connsiteY5" fmla="*/ 50483 h 342900"/>
                <a:gd name="connsiteX6" fmla="*/ 13335 w 342900"/>
                <a:gd name="connsiteY6" fmla="*/ 104775 h 342900"/>
                <a:gd name="connsiteX7" fmla="*/ 0 w 342900"/>
                <a:gd name="connsiteY7" fmla="*/ 171450 h 342900"/>
                <a:gd name="connsiteX8" fmla="*/ 13335 w 342900"/>
                <a:gd name="connsiteY8" fmla="*/ 238125 h 342900"/>
                <a:gd name="connsiteX9" fmla="*/ 50483 w 342900"/>
                <a:gd name="connsiteY9" fmla="*/ 292418 h 342900"/>
                <a:gd name="connsiteX10" fmla="*/ 104775 w 342900"/>
                <a:gd name="connsiteY10" fmla="*/ 329565 h 342900"/>
                <a:gd name="connsiteX11" fmla="*/ 171450 w 342900"/>
                <a:gd name="connsiteY11" fmla="*/ 342900 h 342900"/>
                <a:gd name="connsiteX12" fmla="*/ 171450 w 342900"/>
                <a:gd name="connsiteY12" fmla="*/ 308610 h 342900"/>
                <a:gd name="connsiteX13" fmla="*/ 74295 w 342900"/>
                <a:gd name="connsiteY13" fmla="*/ 268605 h 342900"/>
                <a:gd name="connsiteX14" fmla="*/ 35243 w 342900"/>
                <a:gd name="connsiteY14" fmla="*/ 188595 h 342900"/>
                <a:gd name="connsiteX15" fmla="*/ 180975 w 342900"/>
                <a:gd name="connsiteY15" fmla="*/ 188595 h 342900"/>
                <a:gd name="connsiteX16" fmla="*/ 141923 w 342900"/>
                <a:gd name="connsiteY16" fmla="*/ 227648 h 342900"/>
                <a:gd name="connsiteX17" fmla="*/ 165735 w 342900"/>
                <a:gd name="connsiteY17" fmla="*/ 251460 h 342900"/>
                <a:gd name="connsiteX18" fmla="*/ 246698 w 342900"/>
                <a:gd name="connsiteY18" fmla="*/ 170498 h 342900"/>
                <a:gd name="connsiteX19" fmla="*/ 165735 w 342900"/>
                <a:gd name="connsiteY19" fmla="*/ 89535 h 342900"/>
                <a:gd name="connsiteX20" fmla="*/ 141923 w 342900"/>
                <a:gd name="connsiteY20" fmla="*/ 113348 h 342900"/>
                <a:gd name="connsiteX21" fmla="*/ 180975 w 342900"/>
                <a:gd name="connsiteY21" fmla="*/ 152400 h 342900"/>
                <a:gd name="connsiteX22" fmla="*/ 35243 w 342900"/>
                <a:gd name="connsiteY22" fmla="*/ 152400 h 342900"/>
                <a:gd name="connsiteX23" fmla="*/ 74295 w 342900"/>
                <a:gd name="connsiteY23" fmla="*/ 72390 h 342900"/>
                <a:gd name="connsiteX24" fmla="*/ 171450 w 342900"/>
                <a:gd name="connsiteY24" fmla="*/ 32385 h 342900"/>
                <a:gd name="connsiteX25" fmla="*/ 268605 w 342900"/>
                <a:gd name="connsiteY25" fmla="*/ 72390 h 342900"/>
                <a:gd name="connsiteX26" fmla="*/ 308610 w 342900"/>
                <a:gd name="connsiteY26" fmla="*/ 169545 h 342900"/>
                <a:gd name="connsiteX27" fmla="*/ 342900 w 342900"/>
                <a:gd name="connsiteY27" fmla="*/ 169545 h 342900"/>
                <a:gd name="connsiteX28" fmla="*/ 329565 w 342900"/>
                <a:gd name="connsiteY28" fmla="*/ 104775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42900" h="342900">
                  <a:moveTo>
                    <a:pt x="329565" y="104775"/>
                  </a:moveTo>
                  <a:cubicBezTo>
                    <a:pt x="320993" y="84773"/>
                    <a:pt x="308610" y="65723"/>
                    <a:pt x="292418" y="50483"/>
                  </a:cubicBezTo>
                  <a:cubicBezTo>
                    <a:pt x="276225" y="34290"/>
                    <a:pt x="258128" y="21908"/>
                    <a:pt x="238125" y="13335"/>
                  </a:cubicBezTo>
                  <a:cubicBezTo>
                    <a:pt x="217170" y="4763"/>
                    <a:pt x="194310" y="0"/>
                    <a:pt x="171450" y="0"/>
                  </a:cubicBezTo>
                  <a:cubicBezTo>
                    <a:pt x="148590" y="0"/>
                    <a:pt x="125730" y="4763"/>
                    <a:pt x="104775" y="13335"/>
                  </a:cubicBezTo>
                  <a:cubicBezTo>
                    <a:pt x="83820" y="21908"/>
                    <a:pt x="65723" y="34290"/>
                    <a:pt x="50483" y="50483"/>
                  </a:cubicBezTo>
                  <a:cubicBezTo>
                    <a:pt x="34290" y="66675"/>
                    <a:pt x="21908" y="84773"/>
                    <a:pt x="13335" y="104775"/>
                  </a:cubicBezTo>
                  <a:cubicBezTo>
                    <a:pt x="4763" y="125730"/>
                    <a:pt x="0" y="148590"/>
                    <a:pt x="0" y="171450"/>
                  </a:cubicBezTo>
                  <a:cubicBezTo>
                    <a:pt x="0" y="194310"/>
                    <a:pt x="4763" y="217170"/>
                    <a:pt x="13335" y="238125"/>
                  </a:cubicBezTo>
                  <a:cubicBezTo>
                    <a:pt x="21908" y="258128"/>
                    <a:pt x="34290" y="277178"/>
                    <a:pt x="50483" y="292418"/>
                  </a:cubicBezTo>
                  <a:cubicBezTo>
                    <a:pt x="66675" y="308610"/>
                    <a:pt x="84773" y="320993"/>
                    <a:pt x="104775" y="329565"/>
                  </a:cubicBezTo>
                  <a:cubicBezTo>
                    <a:pt x="125730" y="338138"/>
                    <a:pt x="148590" y="342900"/>
                    <a:pt x="171450" y="342900"/>
                  </a:cubicBezTo>
                  <a:lnTo>
                    <a:pt x="171450" y="308610"/>
                  </a:lnTo>
                  <a:cubicBezTo>
                    <a:pt x="135255" y="308610"/>
                    <a:pt x="100013" y="294323"/>
                    <a:pt x="74295" y="268605"/>
                  </a:cubicBezTo>
                  <a:cubicBezTo>
                    <a:pt x="52388" y="246698"/>
                    <a:pt x="39053" y="219075"/>
                    <a:pt x="35243" y="188595"/>
                  </a:cubicBezTo>
                  <a:lnTo>
                    <a:pt x="180975" y="188595"/>
                  </a:lnTo>
                  <a:lnTo>
                    <a:pt x="141923" y="227648"/>
                  </a:lnTo>
                  <a:lnTo>
                    <a:pt x="165735" y="251460"/>
                  </a:lnTo>
                  <a:lnTo>
                    <a:pt x="246698" y="170498"/>
                  </a:lnTo>
                  <a:lnTo>
                    <a:pt x="165735" y="89535"/>
                  </a:lnTo>
                  <a:lnTo>
                    <a:pt x="141923" y="113348"/>
                  </a:lnTo>
                  <a:lnTo>
                    <a:pt x="180975" y="152400"/>
                  </a:lnTo>
                  <a:lnTo>
                    <a:pt x="35243" y="152400"/>
                  </a:lnTo>
                  <a:cubicBezTo>
                    <a:pt x="39053" y="121920"/>
                    <a:pt x="52388" y="94298"/>
                    <a:pt x="74295" y="72390"/>
                  </a:cubicBezTo>
                  <a:cubicBezTo>
                    <a:pt x="100013" y="46673"/>
                    <a:pt x="134303" y="32385"/>
                    <a:pt x="171450" y="32385"/>
                  </a:cubicBezTo>
                  <a:cubicBezTo>
                    <a:pt x="207645" y="32385"/>
                    <a:pt x="242888" y="46673"/>
                    <a:pt x="268605" y="72390"/>
                  </a:cubicBezTo>
                  <a:cubicBezTo>
                    <a:pt x="294323" y="98108"/>
                    <a:pt x="308610" y="132398"/>
                    <a:pt x="308610" y="169545"/>
                  </a:cubicBezTo>
                  <a:lnTo>
                    <a:pt x="342900" y="169545"/>
                  </a:lnTo>
                  <a:cubicBezTo>
                    <a:pt x="342900" y="148590"/>
                    <a:pt x="338138" y="125730"/>
                    <a:pt x="329565" y="104775"/>
                  </a:cubicBezTo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13">
              <a:extLst>
                <a:ext uri="{FF2B5EF4-FFF2-40B4-BE49-F238E27FC236}">
                  <a16:creationId xmlns:a16="http://schemas.microsoft.com/office/drawing/2014/main" id="{91CD34D5-2C53-0445-B694-02630460009B}"/>
                </a:ext>
              </a:extLst>
            </p:cNvPr>
            <p:cNvSpPr/>
            <p:nvPr userDrawn="1"/>
          </p:nvSpPr>
          <p:spPr>
            <a:xfrm>
              <a:off x="590579" y="6484379"/>
              <a:ext cx="812771" cy="84028"/>
            </a:xfrm>
            <a:custGeom>
              <a:avLst/>
              <a:gdLst>
                <a:gd name="connsiteX0" fmla="*/ 1329690 w 1547812"/>
                <a:gd name="connsiteY0" fmla="*/ 155258 h 160020"/>
                <a:gd name="connsiteX1" fmla="*/ 1369695 w 1547812"/>
                <a:gd name="connsiteY1" fmla="*/ 155258 h 160020"/>
                <a:gd name="connsiteX2" fmla="*/ 1369695 w 1547812"/>
                <a:gd name="connsiteY2" fmla="*/ 65723 h 160020"/>
                <a:gd name="connsiteX3" fmla="*/ 1372553 w 1547812"/>
                <a:gd name="connsiteY3" fmla="*/ 53340 h 160020"/>
                <a:gd name="connsiteX4" fmla="*/ 1379220 w 1547812"/>
                <a:gd name="connsiteY4" fmla="*/ 43815 h 160020"/>
                <a:gd name="connsiteX5" fmla="*/ 1388745 w 1547812"/>
                <a:gd name="connsiteY5" fmla="*/ 37147 h 160020"/>
                <a:gd name="connsiteX6" fmla="*/ 1400175 w 1547812"/>
                <a:gd name="connsiteY6" fmla="*/ 35243 h 160020"/>
                <a:gd name="connsiteX7" fmla="*/ 1407795 w 1547812"/>
                <a:gd name="connsiteY7" fmla="*/ 36195 h 160020"/>
                <a:gd name="connsiteX8" fmla="*/ 1413510 w 1547812"/>
                <a:gd name="connsiteY8" fmla="*/ 40005 h 160020"/>
                <a:gd name="connsiteX9" fmla="*/ 1417320 w 1547812"/>
                <a:gd name="connsiteY9" fmla="*/ 47625 h 160020"/>
                <a:gd name="connsiteX10" fmla="*/ 1419225 w 1547812"/>
                <a:gd name="connsiteY10" fmla="*/ 60960 h 160020"/>
                <a:gd name="connsiteX11" fmla="*/ 1419225 w 1547812"/>
                <a:gd name="connsiteY11" fmla="*/ 155258 h 160020"/>
                <a:gd name="connsiteX12" fmla="*/ 1459230 w 1547812"/>
                <a:gd name="connsiteY12" fmla="*/ 155258 h 160020"/>
                <a:gd name="connsiteX13" fmla="*/ 1459230 w 1547812"/>
                <a:gd name="connsiteY13" fmla="*/ 63818 h 160020"/>
                <a:gd name="connsiteX14" fmla="*/ 1462088 w 1547812"/>
                <a:gd name="connsiteY14" fmla="*/ 53340 h 160020"/>
                <a:gd name="connsiteX15" fmla="*/ 1468755 w 1547812"/>
                <a:gd name="connsiteY15" fmla="*/ 43815 h 160020"/>
                <a:gd name="connsiteX16" fmla="*/ 1478280 w 1547812"/>
                <a:gd name="connsiteY16" fmla="*/ 37147 h 160020"/>
                <a:gd name="connsiteX17" fmla="*/ 1489710 w 1547812"/>
                <a:gd name="connsiteY17" fmla="*/ 35243 h 160020"/>
                <a:gd name="connsiteX18" fmla="*/ 1497330 w 1547812"/>
                <a:gd name="connsiteY18" fmla="*/ 36195 h 160020"/>
                <a:gd name="connsiteX19" fmla="*/ 1503045 w 1547812"/>
                <a:gd name="connsiteY19" fmla="*/ 40005 h 160020"/>
                <a:gd name="connsiteX20" fmla="*/ 1506855 w 1547812"/>
                <a:gd name="connsiteY20" fmla="*/ 47625 h 160020"/>
                <a:gd name="connsiteX21" fmla="*/ 1507808 w 1547812"/>
                <a:gd name="connsiteY21" fmla="*/ 60960 h 160020"/>
                <a:gd name="connsiteX22" fmla="*/ 1507808 w 1547812"/>
                <a:gd name="connsiteY22" fmla="*/ 155258 h 160020"/>
                <a:gd name="connsiteX23" fmla="*/ 1547813 w 1547812"/>
                <a:gd name="connsiteY23" fmla="*/ 155258 h 160020"/>
                <a:gd name="connsiteX24" fmla="*/ 1547813 w 1547812"/>
                <a:gd name="connsiteY24" fmla="*/ 55245 h 160020"/>
                <a:gd name="connsiteX25" fmla="*/ 1536383 w 1547812"/>
                <a:gd name="connsiteY25" fmla="*/ 14288 h 160020"/>
                <a:gd name="connsiteX26" fmla="*/ 1502093 w 1547812"/>
                <a:gd name="connsiteY26" fmla="*/ 1905 h 160020"/>
                <a:gd name="connsiteX27" fmla="*/ 1477328 w 1547812"/>
                <a:gd name="connsiteY27" fmla="*/ 7620 h 160020"/>
                <a:gd name="connsiteX28" fmla="*/ 1455420 w 1547812"/>
                <a:gd name="connsiteY28" fmla="*/ 27623 h 160020"/>
                <a:gd name="connsiteX29" fmla="*/ 1441133 w 1547812"/>
                <a:gd name="connsiteY29" fmla="*/ 8573 h 160020"/>
                <a:gd name="connsiteX30" fmla="*/ 1414463 w 1547812"/>
                <a:gd name="connsiteY30" fmla="*/ 1905 h 160020"/>
                <a:gd name="connsiteX31" fmla="*/ 1390650 w 1547812"/>
                <a:gd name="connsiteY31" fmla="*/ 7620 h 160020"/>
                <a:gd name="connsiteX32" fmla="*/ 1371600 w 1547812"/>
                <a:gd name="connsiteY32" fmla="*/ 25718 h 160020"/>
                <a:gd name="connsiteX33" fmla="*/ 1371600 w 1547812"/>
                <a:gd name="connsiteY33" fmla="*/ 5715 h 160020"/>
                <a:gd name="connsiteX34" fmla="*/ 1332548 w 1547812"/>
                <a:gd name="connsiteY34" fmla="*/ 5715 h 160020"/>
                <a:gd name="connsiteX35" fmla="*/ 1332548 w 1547812"/>
                <a:gd name="connsiteY35" fmla="*/ 155258 h 160020"/>
                <a:gd name="connsiteX36" fmla="*/ 1199198 w 1547812"/>
                <a:gd name="connsiteY36" fmla="*/ 116205 h 160020"/>
                <a:gd name="connsiteX37" fmla="*/ 1190625 w 1547812"/>
                <a:gd name="connsiteY37" fmla="*/ 80963 h 160020"/>
                <a:gd name="connsiteX38" fmla="*/ 1199198 w 1547812"/>
                <a:gd name="connsiteY38" fmla="*/ 45720 h 160020"/>
                <a:gd name="connsiteX39" fmla="*/ 1224915 w 1547812"/>
                <a:gd name="connsiteY39" fmla="*/ 33338 h 160020"/>
                <a:gd name="connsiteX40" fmla="*/ 1250633 w 1547812"/>
                <a:gd name="connsiteY40" fmla="*/ 45720 h 160020"/>
                <a:gd name="connsiteX41" fmla="*/ 1259205 w 1547812"/>
                <a:gd name="connsiteY41" fmla="*/ 80963 h 160020"/>
                <a:gd name="connsiteX42" fmla="*/ 1250633 w 1547812"/>
                <a:gd name="connsiteY42" fmla="*/ 116205 h 160020"/>
                <a:gd name="connsiteX43" fmla="*/ 1224915 w 1547812"/>
                <a:gd name="connsiteY43" fmla="*/ 128588 h 160020"/>
                <a:gd name="connsiteX44" fmla="*/ 1199198 w 1547812"/>
                <a:gd name="connsiteY44" fmla="*/ 116205 h 160020"/>
                <a:gd name="connsiteX45" fmla="*/ 1256348 w 1547812"/>
                <a:gd name="connsiteY45" fmla="*/ 154305 h 160020"/>
                <a:gd name="connsiteX46" fmla="*/ 1280160 w 1547812"/>
                <a:gd name="connsiteY46" fmla="*/ 138113 h 160020"/>
                <a:gd name="connsiteX47" fmla="*/ 1295400 w 1547812"/>
                <a:gd name="connsiteY47" fmla="*/ 113348 h 160020"/>
                <a:gd name="connsiteX48" fmla="*/ 1301115 w 1547812"/>
                <a:gd name="connsiteY48" fmla="*/ 80010 h 160020"/>
                <a:gd name="connsiteX49" fmla="*/ 1296353 w 1547812"/>
                <a:gd name="connsiteY49" fmla="*/ 46672 h 160020"/>
                <a:gd name="connsiteX50" fmla="*/ 1281113 w 1547812"/>
                <a:gd name="connsiteY50" fmla="*/ 21908 h 160020"/>
                <a:gd name="connsiteX51" fmla="*/ 1257300 w 1547812"/>
                <a:gd name="connsiteY51" fmla="*/ 6668 h 160020"/>
                <a:gd name="connsiteX52" fmla="*/ 1225868 w 1547812"/>
                <a:gd name="connsiteY52" fmla="*/ 953 h 160020"/>
                <a:gd name="connsiteX53" fmla="*/ 1194435 w 1547812"/>
                <a:gd name="connsiteY53" fmla="*/ 6668 h 160020"/>
                <a:gd name="connsiteX54" fmla="*/ 1170623 w 1547812"/>
                <a:gd name="connsiteY54" fmla="*/ 21908 h 160020"/>
                <a:gd name="connsiteX55" fmla="*/ 1155383 w 1547812"/>
                <a:gd name="connsiteY55" fmla="*/ 46672 h 160020"/>
                <a:gd name="connsiteX56" fmla="*/ 1149668 w 1547812"/>
                <a:gd name="connsiteY56" fmla="*/ 80010 h 160020"/>
                <a:gd name="connsiteX57" fmla="*/ 1169670 w 1547812"/>
                <a:gd name="connsiteY57" fmla="*/ 139065 h 160020"/>
                <a:gd name="connsiteX58" fmla="*/ 1225868 w 1547812"/>
                <a:gd name="connsiteY58" fmla="*/ 160020 h 160020"/>
                <a:gd name="connsiteX59" fmla="*/ 1256348 w 1547812"/>
                <a:gd name="connsiteY59" fmla="*/ 154305 h 160020"/>
                <a:gd name="connsiteX60" fmla="*/ 1086803 w 1547812"/>
                <a:gd name="connsiteY60" fmla="*/ 100965 h 160020"/>
                <a:gd name="connsiteX61" fmla="*/ 1079183 w 1547812"/>
                <a:gd name="connsiteY61" fmla="*/ 120968 h 160020"/>
                <a:gd name="connsiteX62" fmla="*/ 1061085 w 1547812"/>
                <a:gd name="connsiteY62" fmla="*/ 127635 h 160020"/>
                <a:gd name="connsiteX63" fmla="*/ 1045845 w 1547812"/>
                <a:gd name="connsiteY63" fmla="*/ 123825 h 160020"/>
                <a:gd name="connsiteX64" fmla="*/ 1036320 w 1547812"/>
                <a:gd name="connsiteY64" fmla="*/ 113348 h 160020"/>
                <a:gd name="connsiteX65" fmla="*/ 1031558 w 1547812"/>
                <a:gd name="connsiteY65" fmla="*/ 98108 h 160020"/>
                <a:gd name="connsiteX66" fmla="*/ 1029653 w 1547812"/>
                <a:gd name="connsiteY66" fmla="*/ 80010 h 160020"/>
                <a:gd name="connsiteX67" fmla="*/ 1031558 w 1547812"/>
                <a:gd name="connsiteY67" fmla="*/ 62865 h 160020"/>
                <a:gd name="connsiteX68" fmla="*/ 1036320 w 1547812"/>
                <a:gd name="connsiteY68" fmla="*/ 47625 h 160020"/>
                <a:gd name="connsiteX69" fmla="*/ 1045845 w 1547812"/>
                <a:gd name="connsiteY69" fmla="*/ 37147 h 160020"/>
                <a:gd name="connsiteX70" fmla="*/ 1061085 w 1547812"/>
                <a:gd name="connsiteY70" fmla="*/ 33338 h 160020"/>
                <a:gd name="connsiteX71" fmla="*/ 1079183 w 1547812"/>
                <a:gd name="connsiteY71" fmla="*/ 40005 h 160020"/>
                <a:gd name="connsiteX72" fmla="*/ 1085850 w 1547812"/>
                <a:gd name="connsiteY72" fmla="*/ 58103 h 160020"/>
                <a:gd name="connsiteX73" fmla="*/ 1125855 w 1547812"/>
                <a:gd name="connsiteY73" fmla="*/ 52388 h 160020"/>
                <a:gd name="connsiteX74" fmla="*/ 1120140 w 1547812"/>
                <a:gd name="connsiteY74" fmla="*/ 31433 h 160020"/>
                <a:gd name="connsiteX75" fmla="*/ 1107758 w 1547812"/>
                <a:gd name="connsiteY75" fmla="*/ 15240 h 160020"/>
                <a:gd name="connsiteX76" fmla="*/ 1088708 w 1547812"/>
                <a:gd name="connsiteY76" fmla="*/ 4763 h 160020"/>
                <a:gd name="connsiteX77" fmla="*/ 1062038 w 1547812"/>
                <a:gd name="connsiteY77" fmla="*/ 953 h 160020"/>
                <a:gd name="connsiteX78" fmla="*/ 1030605 w 1547812"/>
                <a:gd name="connsiteY78" fmla="*/ 6668 h 160020"/>
                <a:gd name="connsiteX79" fmla="*/ 1007745 w 1547812"/>
                <a:gd name="connsiteY79" fmla="*/ 22860 h 160020"/>
                <a:gd name="connsiteX80" fmla="*/ 993458 w 1547812"/>
                <a:gd name="connsiteY80" fmla="*/ 47625 h 160020"/>
                <a:gd name="connsiteX81" fmla="*/ 988695 w 1547812"/>
                <a:gd name="connsiteY81" fmla="*/ 80010 h 160020"/>
                <a:gd name="connsiteX82" fmla="*/ 992505 w 1547812"/>
                <a:gd name="connsiteY82" fmla="*/ 112395 h 160020"/>
                <a:gd name="connsiteX83" fmla="*/ 1005840 w 1547812"/>
                <a:gd name="connsiteY83" fmla="*/ 137160 h 160020"/>
                <a:gd name="connsiteX84" fmla="*/ 1028700 w 1547812"/>
                <a:gd name="connsiteY84" fmla="*/ 153353 h 160020"/>
                <a:gd name="connsiteX85" fmla="*/ 1061085 w 1547812"/>
                <a:gd name="connsiteY85" fmla="*/ 159068 h 160020"/>
                <a:gd name="connsiteX86" fmla="*/ 1109663 w 1547812"/>
                <a:gd name="connsiteY86" fmla="*/ 142875 h 160020"/>
                <a:gd name="connsiteX87" fmla="*/ 1127760 w 1547812"/>
                <a:gd name="connsiteY87" fmla="*/ 100013 h 160020"/>
                <a:gd name="connsiteX88" fmla="*/ 1086803 w 1547812"/>
                <a:gd name="connsiteY88" fmla="*/ 100013 h 160020"/>
                <a:gd name="connsiteX89" fmla="*/ 921068 w 1547812"/>
                <a:gd name="connsiteY89" fmla="*/ 155258 h 160020"/>
                <a:gd name="connsiteX90" fmla="*/ 962025 w 1547812"/>
                <a:gd name="connsiteY90" fmla="*/ 155258 h 160020"/>
                <a:gd name="connsiteX91" fmla="*/ 962025 w 1547812"/>
                <a:gd name="connsiteY91" fmla="*/ 109538 h 160020"/>
                <a:gd name="connsiteX92" fmla="*/ 921068 w 1547812"/>
                <a:gd name="connsiteY92" fmla="*/ 109538 h 160020"/>
                <a:gd name="connsiteX93" fmla="*/ 921068 w 1547812"/>
                <a:gd name="connsiteY93" fmla="*/ 155258 h 160020"/>
                <a:gd name="connsiteX94" fmla="*/ 671513 w 1547812"/>
                <a:gd name="connsiteY94" fmla="*/ 155258 h 160020"/>
                <a:gd name="connsiteX95" fmla="*/ 711518 w 1547812"/>
                <a:gd name="connsiteY95" fmla="*/ 155258 h 160020"/>
                <a:gd name="connsiteX96" fmla="*/ 711518 w 1547812"/>
                <a:gd name="connsiteY96" fmla="*/ 65723 h 160020"/>
                <a:gd name="connsiteX97" fmla="*/ 714375 w 1547812"/>
                <a:gd name="connsiteY97" fmla="*/ 53340 h 160020"/>
                <a:gd name="connsiteX98" fmla="*/ 721043 w 1547812"/>
                <a:gd name="connsiteY98" fmla="*/ 43815 h 160020"/>
                <a:gd name="connsiteX99" fmla="*/ 730568 w 1547812"/>
                <a:gd name="connsiteY99" fmla="*/ 37147 h 160020"/>
                <a:gd name="connsiteX100" fmla="*/ 741998 w 1547812"/>
                <a:gd name="connsiteY100" fmla="*/ 35243 h 160020"/>
                <a:gd name="connsiteX101" fmla="*/ 749618 w 1547812"/>
                <a:gd name="connsiteY101" fmla="*/ 36195 h 160020"/>
                <a:gd name="connsiteX102" fmla="*/ 755333 w 1547812"/>
                <a:gd name="connsiteY102" fmla="*/ 40005 h 160020"/>
                <a:gd name="connsiteX103" fmla="*/ 759143 w 1547812"/>
                <a:gd name="connsiteY103" fmla="*/ 47625 h 160020"/>
                <a:gd name="connsiteX104" fmla="*/ 761048 w 1547812"/>
                <a:gd name="connsiteY104" fmla="*/ 60960 h 160020"/>
                <a:gd name="connsiteX105" fmla="*/ 761048 w 1547812"/>
                <a:gd name="connsiteY105" fmla="*/ 155258 h 160020"/>
                <a:gd name="connsiteX106" fmla="*/ 801053 w 1547812"/>
                <a:gd name="connsiteY106" fmla="*/ 155258 h 160020"/>
                <a:gd name="connsiteX107" fmla="*/ 801053 w 1547812"/>
                <a:gd name="connsiteY107" fmla="*/ 63818 h 160020"/>
                <a:gd name="connsiteX108" fmla="*/ 803910 w 1547812"/>
                <a:gd name="connsiteY108" fmla="*/ 53340 h 160020"/>
                <a:gd name="connsiteX109" fmla="*/ 810578 w 1547812"/>
                <a:gd name="connsiteY109" fmla="*/ 43815 h 160020"/>
                <a:gd name="connsiteX110" fmla="*/ 820103 w 1547812"/>
                <a:gd name="connsiteY110" fmla="*/ 37147 h 160020"/>
                <a:gd name="connsiteX111" fmla="*/ 831533 w 1547812"/>
                <a:gd name="connsiteY111" fmla="*/ 35243 h 160020"/>
                <a:gd name="connsiteX112" fmla="*/ 839153 w 1547812"/>
                <a:gd name="connsiteY112" fmla="*/ 36195 h 160020"/>
                <a:gd name="connsiteX113" fmla="*/ 844868 w 1547812"/>
                <a:gd name="connsiteY113" fmla="*/ 40005 h 160020"/>
                <a:gd name="connsiteX114" fmla="*/ 848678 w 1547812"/>
                <a:gd name="connsiteY114" fmla="*/ 47625 h 160020"/>
                <a:gd name="connsiteX115" fmla="*/ 849630 w 1547812"/>
                <a:gd name="connsiteY115" fmla="*/ 60960 h 160020"/>
                <a:gd name="connsiteX116" fmla="*/ 849630 w 1547812"/>
                <a:gd name="connsiteY116" fmla="*/ 155258 h 160020"/>
                <a:gd name="connsiteX117" fmla="*/ 889635 w 1547812"/>
                <a:gd name="connsiteY117" fmla="*/ 155258 h 160020"/>
                <a:gd name="connsiteX118" fmla="*/ 889635 w 1547812"/>
                <a:gd name="connsiteY118" fmla="*/ 55245 h 160020"/>
                <a:gd name="connsiteX119" fmla="*/ 878205 w 1547812"/>
                <a:gd name="connsiteY119" fmla="*/ 14288 h 160020"/>
                <a:gd name="connsiteX120" fmla="*/ 843915 w 1547812"/>
                <a:gd name="connsiteY120" fmla="*/ 1905 h 160020"/>
                <a:gd name="connsiteX121" fmla="*/ 819150 w 1547812"/>
                <a:gd name="connsiteY121" fmla="*/ 7620 h 160020"/>
                <a:gd name="connsiteX122" fmla="*/ 797243 w 1547812"/>
                <a:gd name="connsiteY122" fmla="*/ 27623 h 160020"/>
                <a:gd name="connsiteX123" fmla="*/ 782955 w 1547812"/>
                <a:gd name="connsiteY123" fmla="*/ 8573 h 160020"/>
                <a:gd name="connsiteX124" fmla="*/ 756285 w 1547812"/>
                <a:gd name="connsiteY124" fmla="*/ 1905 h 160020"/>
                <a:gd name="connsiteX125" fmla="*/ 732473 w 1547812"/>
                <a:gd name="connsiteY125" fmla="*/ 7620 h 160020"/>
                <a:gd name="connsiteX126" fmla="*/ 713423 w 1547812"/>
                <a:gd name="connsiteY126" fmla="*/ 25718 h 160020"/>
                <a:gd name="connsiteX127" fmla="*/ 713423 w 1547812"/>
                <a:gd name="connsiteY127" fmla="*/ 5715 h 160020"/>
                <a:gd name="connsiteX128" fmla="*/ 674370 w 1547812"/>
                <a:gd name="connsiteY128" fmla="*/ 5715 h 160020"/>
                <a:gd name="connsiteX129" fmla="*/ 674370 w 1547812"/>
                <a:gd name="connsiteY129" fmla="*/ 155258 h 160020"/>
                <a:gd name="connsiteX130" fmla="*/ 541973 w 1547812"/>
                <a:gd name="connsiteY130" fmla="*/ 116205 h 160020"/>
                <a:gd name="connsiteX131" fmla="*/ 533400 w 1547812"/>
                <a:gd name="connsiteY131" fmla="*/ 80963 h 160020"/>
                <a:gd name="connsiteX132" fmla="*/ 541973 w 1547812"/>
                <a:gd name="connsiteY132" fmla="*/ 45720 h 160020"/>
                <a:gd name="connsiteX133" fmla="*/ 567690 w 1547812"/>
                <a:gd name="connsiteY133" fmla="*/ 33338 h 160020"/>
                <a:gd name="connsiteX134" fmla="*/ 593408 w 1547812"/>
                <a:gd name="connsiteY134" fmla="*/ 45720 h 160020"/>
                <a:gd name="connsiteX135" fmla="*/ 601980 w 1547812"/>
                <a:gd name="connsiteY135" fmla="*/ 80963 h 160020"/>
                <a:gd name="connsiteX136" fmla="*/ 593408 w 1547812"/>
                <a:gd name="connsiteY136" fmla="*/ 116205 h 160020"/>
                <a:gd name="connsiteX137" fmla="*/ 567690 w 1547812"/>
                <a:gd name="connsiteY137" fmla="*/ 128588 h 160020"/>
                <a:gd name="connsiteX138" fmla="*/ 541973 w 1547812"/>
                <a:gd name="connsiteY138" fmla="*/ 116205 h 160020"/>
                <a:gd name="connsiteX139" fmla="*/ 598170 w 1547812"/>
                <a:gd name="connsiteY139" fmla="*/ 154305 h 160020"/>
                <a:gd name="connsiteX140" fmla="*/ 621983 w 1547812"/>
                <a:gd name="connsiteY140" fmla="*/ 138113 h 160020"/>
                <a:gd name="connsiteX141" fmla="*/ 637223 w 1547812"/>
                <a:gd name="connsiteY141" fmla="*/ 113348 h 160020"/>
                <a:gd name="connsiteX142" fmla="*/ 642938 w 1547812"/>
                <a:gd name="connsiteY142" fmla="*/ 80010 h 160020"/>
                <a:gd name="connsiteX143" fmla="*/ 638175 w 1547812"/>
                <a:gd name="connsiteY143" fmla="*/ 46672 h 160020"/>
                <a:gd name="connsiteX144" fmla="*/ 622935 w 1547812"/>
                <a:gd name="connsiteY144" fmla="*/ 21908 h 160020"/>
                <a:gd name="connsiteX145" fmla="*/ 599123 w 1547812"/>
                <a:gd name="connsiteY145" fmla="*/ 6668 h 160020"/>
                <a:gd name="connsiteX146" fmla="*/ 567690 w 1547812"/>
                <a:gd name="connsiteY146" fmla="*/ 953 h 160020"/>
                <a:gd name="connsiteX147" fmla="*/ 536258 w 1547812"/>
                <a:gd name="connsiteY147" fmla="*/ 6668 h 160020"/>
                <a:gd name="connsiteX148" fmla="*/ 512445 w 1547812"/>
                <a:gd name="connsiteY148" fmla="*/ 21908 h 160020"/>
                <a:gd name="connsiteX149" fmla="*/ 497205 w 1547812"/>
                <a:gd name="connsiteY149" fmla="*/ 46672 h 160020"/>
                <a:gd name="connsiteX150" fmla="*/ 491490 w 1547812"/>
                <a:gd name="connsiteY150" fmla="*/ 80010 h 160020"/>
                <a:gd name="connsiteX151" fmla="*/ 511492 w 1547812"/>
                <a:gd name="connsiteY151" fmla="*/ 139065 h 160020"/>
                <a:gd name="connsiteX152" fmla="*/ 566738 w 1547812"/>
                <a:gd name="connsiteY152" fmla="*/ 160020 h 160020"/>
                <a:gd name="connsiteX153" fmla="*/ 598170 w 1547812"/>
                <a:gd name="connsiteY153" fmla="*/ 154305 h 160020"/>
                <a:gd name="connsiteX154" fmla="*/ 429578 w 1547812"/>
                <a:gd name="connsiteY154" fmla="*/ 100965 h 160020"/>
                <a:gd name="connsiteX155" fmla="*/ 421958 w 1547812"/>
                <a:gd name="connsiteY155" fmla="*/ 120968 h 160020"/>
                <a:gd name="connsiteX156" fmla="*/ 403860 w 1547812"/>
                <a:gd name="connsiteY156" fmla="*/ 127635 h 160020"/>
                <a:gd name="connsiteX157" fmla="*/ 388620 w 1547812"/>
                <a:gd name="connsiteY157" fmla="*/ 123825 h 160020"/>
                <a:gd name="connsiteX158" fmla="*/ 379095 w 1547812"/>
                <a:gd name="connsiteY158" fmla="*/ 113348 h 160020"/>
                <a:gd name="connsiteX159" fmla="*/ 374333 w 1547812"/>
                <a:gd name="connsiteY159" fmla="*/ 98108 h 160020"/>
                <a:gd name="connsiteX160" fmla="*/ 372428 w 1547812"/>
                <a:gd name="connsiteY160" fmla="*/ 80010 h 160020"/>
                <a:gd name="connsiteX161" fmla="*/ 374333 w 1547812"/>
                <a:gd name="connsiteY161" fmla="*/ 62865 h 160020"/>
                <a:gd name="connsiteX162" fmla="*/ 379095 w 1547812"/>
                <a:gd name="connsiteY162" fmla="*/ 47625 h 160020"/>
                <a:gd name="connsiteX163" fmla="*/ 388620 w 1547812"/>
                <a:gd name="connsiteY163" fmla="*/ 37147 h 160020"/>
                <a:gd name="connsiteX164" fmla="*/ 403860 w 1547812"/>
                <a:gd name="connsiteY164" fmla="*/ 33338 h 160020"/>
                <a:gd name="connsiteX165" fmla="*/ 421958 w 1547812"/>
                <a:gd name="connsiteY165" fmla="*/ 40005 h 160020"/>
                <a:gd name="connsiteX166" fmla="*/ 428625 w 1547812"/>
                <a:gd name="connsiteY166" fmla="*/ 58103 h 160020"/>
                <a:gd name="connsiteX167" fmla="*/ 468630 w 1547812"/>
                <a:gd name="connsiteY167" fmla="*/ 52388 h 160020"/>
                <a:gd name="connsiteX168" fmla="*/ 462915 w 1547812"/>
                <a:gd name="connsiteY168" fmla="*/ 31433 h 160020"/>
                <a:gd name="connsiteX169" fmla="*/ 450533 w 1547812"/>
                <a:gd name="connsiteY169" fmla="*/ 15240 h 160020"/>
                <a:gd name="connsiteX170" fmla="*/ 431483 w 1547812"/>
                <a:gd name="connsiteY170" fmla="*/ 4763 h 160020"/>
                <a:gd name="connsiteX171" fmla="*/ 404813 w 1547812"/>
                <a:gd name="connsiteY171" fmla="*/ 953 h 160020"/>
                <a:gd name="connsiteX172" fmla="*/ 373380 w 1547812"/>
                <a:gd name="connsiteY172" fmla="*/ 6668 h 160020"/>
                <a:gd name="connsiteX173" fmla="*/ 350520 w 1547812"/>
                <a:gd name="connsiteY173" fmla="*/ 22860 h 160020"/>
                <a:gd name="connsiteX174" fmla="*/ 336233 w 1547812"/>
                <a:gd name="connsiteY174" fmla="*/ 47625 h 160020"/>
                <a:gd name="connsiteX175" fmla="*/ 331470 w 1547812"/>
                <a:gd name="connsiteY175" fmla="*/ 80010 h 160020"/>
                <a:gd name="connsiteX176" fmla="*/ 336233 w 1547812"/>
                <a:gd name="connsiteY176" fmla="*/ 112395 h 160020"/>
                <a:gd name="connsiteX177" fmla="*/ 349567 w 1547812"/>
                <a:gd name="connsiteY177" fmla="*/ 137160 h 160020"/>
                <a:gd name="connsiteX178" fmla="*/ 372428 w 1547812"/>
                <a:gd name="connsiteY178" fmla="*/ 153353 h 160020"/>
                <a:gd name="connsiteX179" fmla="*/ 404813 w 1547812"/>
                <a:gd name="connsiteY179" fmla="*/ 159068 h 160020"/>
                <a:gd name="connsiteX180" fmla="*/ 453390 w 1547812"/>
                <a:gd name="connsiteY180" fmla="*/ 142875 h 160020"/>
                <a:gd name="connsiteX181" fmla="*/ 471488 w 1547812"/>
                <a:gd name="connsiteY181" fmla="*/ 100013 h 160020"/>
                <a:gd name="connsiteX182" fmla="*/ 429578 w 1547812"/>
                <a:gd name="connsiteY182" fmla="*/ 100013 h 160020"/>
                <a:gd name="connsiteX183" fmla="*/ 203835 w 1547812"/>
                <a:gd name="connsiteY183" fmla="*/ 63818 h 160020"/>
                <a:gd name="connsiteX184" fmla="*/ 206692 w 1547812"/>
                <a:gd name="connsiteY184" fmla="*/ 51435 h 160020"/>
                <a:gd name="connsiteX185" fmla="*/ 213360 w 1547812"/>
                <a:gd name="connsiteY185" fmla="*/ 40958 h 160020"/>
                <a:gd name="connsiteX186" fmla="*/ 223838 w 1547812"/>
                <a:gd name="connsiteY186" fmla="*/ 34290 h 160020"/>
                <a:gd name="connsiteX187" fmla="*/ 238125 w 1547812"/>
                <a:gd name="connsiteY187" fmla="*/ 31433 h 160020"/>
                <a:gd name="connsiteX188" fmla="*/ 261938 w 1547812"/>
                <a:gd name="connsiteY188" fmla="*/ 40005 h 160020"/>
                <a:gd name="connsiteX189" fmla="*/ 269558 w 1547812"/>
                <a:gd name="connsiteY189" fmla="*/ 63818 h 160020"/>
                <a:gd name="connsiteX190" fmla="*/ 203835 w 1547812"/>
                <a:gd name="connsiteY190" fmla="*/ 63818 h 160020"/>
                <a:gd name="connsiteX191" fmla="*/ 266700 w 1547812"/>
                <a:gd name="connsiteY191" fmla="*/ 108585 h 160020"/>
                <a:gd name="connsiteX192" fmla="*/ 239077 w 1547812"/>
                <a:gd name="connsiteY192" fmla="*/ 128588 h 160020"/>
                <a:gd name="connsiteX193" fmla="*/ 213360 w 1547812"/>
                <a:gd name="connsiteY193" fmla="*/ 118110 h 160020"/>
                <a:gd name="connsiteX194" fmla="*/ 203835 w 1547812"/>
                <a:gd name="connsiteY194" fmla="*/ 89535 h 160020"/>
                <a:gd name="connsiteX195" fmla="*/ 307658 w 1547812"/>
                <a:gd name="connsiteY195" fmla="*/ 89535 h 160020"/>
                <a:gd name="connsiteX196" fmla="*/ 307658 w 1547812"/>
                <a:gd name="connsiteY196" fmla="*/ 73343 h 160020"/>
                <a:gd name="connsiteX197" fmla="*/ 290513 w 1547812"/>
                <a:gd name="connsiteY197" fmla="*/ 20003 h 160020"/>
                <a:gd name="connsiteX198" fmla="*/ 239077 w 1547812"/>
                <a:gd name="connsiteY198" fmla="*/ 0 h 160020"/>
                <a:gd name="connsiteX199" fmla="*/ 208598 w 1547812"/>
                <a:gd name="connsiteY199" fmla="*/ 5715 h 160020"/>
                <a:gd name="connsiteX200" fmla="*/ 184785 w 1547812"/>
                <a:gd name="connsiteY200" fmla="*/ 20955 h 160020"/>
                <a:gd name="connsiteX201" fmla="*/ 169545 w 1547812"/>
                <a:gd name="connsiteY201" fmla="*/ 45720 h 160020"/>
                <a:gd name="connsiteX202" fmla="*/ 163830 w 1547812"/>
                <a:gd name="connsiteY202" fmla="*/ 79058 h 160020"/>
                <a:gd name="connsiteX203" fmla="*/ 182880 w 1547812"/>
                <a:gd name="connsiteY203" fmla="*/ 137160 h 160020"/>
                <a:gd name="connsiteX204" fmla="*/ 239077 w 1547812"/>
                <a:gd name="connsiteY204" fmla="*/ 158115 h 160020"/>
                <a:gd name="connsiteX205" fmla="*/ 285750 w 1547812"/>
                <a:gd name="connsiteY205" fmla="*/ 144780 h 160020"/>
                <a:gd name="connsiteX206" fmla="*/ 305753 w 1547812"/>
                <a:gd name="connsiteY206" fmla="*/ 106680 h 160020"/>
                <a:gd name="connsiteX207" fmla="*/ 266700 w 1547812"/>
                <a:gd name="connsiteY207" fmla="*/ 106680 h 160020"/>
                <a:gd name="connsiteX208" fmla="*/ 97155 w 1547812"/>
                <a:gd name="connsiteY208" fmla="*/ 96203 h 160020"/>
                <a:gd name="connsiteX209" fmla="*/ 93345 w 1547812"/>
                <a:gd name="connsiteY209" fmla="*/ 111443 h 160020"/>
                <a:gd name="connsiteX210" fmla="*/ 84773 w 1547812"/>
                <a:gd name="connsiteY210" fmla="*/ 121920 h 160020"/>
                <a:gd name="connsiteX211" fmla="*/ 60007 w 1547812"/>
                <a:gd name="connsiteY211" fmla="*/ 129540 h 160020"/>
                <a:gd name="connsiteX212" fmla="*/ 45720 w 1547812"/>
                <a:gd name="connsiteY212" fmla="*/ 124778 h 160020"/>
                <a:gd name="connsiteX213" fmla="*/ 40957 w 1547812"/>
                <a:gd name="connsiteY213" fmla="*/ 113348 h 160020"/>
                <a:gd name="connsiteX214" fmla="*/ 42863 w 1547812"/>
                <a:gd name="connsiteY214" fmla="*/ 104775 h 160020"/>
                <a:gd name="connsiteX215" fmla="*/ 48577 w 1547812"/>
                <a:gd name="connsiteY215" fmla="*/ 98108 h 160020"/>
                <a:gd name="connsiteX216" fmla="*/ 60007 w 1547812"/>
                <a:gd name="connsiteY216" fmla="*/ 93345 h 160020"/>
                <a:gd name="connsiteX217" fmla="*/ 80010 w 1547812"/>
                <a:gd name="connsiteY217" fmla="*/ 90488 h 160020"/>
                <a:gd name="connsiteX218" fmla="*/ 98107 w 1547812"/>
                <a:gd name="connsiteY218" fmla="*/ 89535 h 160020"/>
                <a:gd name="connsiteX219" fmla="*/ 98107 w 1547812"/>
                <a:gd name="connsiteY219" fmla="*/ 96203 h 160020"/>
                <a:gd name="connsiteX220" fmla="*/ 98107 w 1547812"/>
                <a:gd name="connsiteY220" fmla="*/ 155258 h 160020"/>
                <a:gd name="connsiteX221" fmla="*/ 136208 w 1547812"/>
                <a:gd name="connsiteY221" fmla="*/ 155258 h 160020"/>
                <a:gd name="connsiteX222" fmla="*/ 136208 w 1547812"/>
                <a:gd name="connsiteY222" fmla="*/ 60960 h 160020"/>
                <a:gd name="connsiteX223" fmla="*/ 133350 w 1547812"/>
                <a:gd name="connsiteY223" fmla="*/ 36195 h 160020"/>
                <a:gd name="connsiteX224" fmla="*/ 122873 w 1547812"/>
                <a:gd name="connsiteY224" fmla="*/ 17145 h 160020"/>
                <a:gd name="connsiteX225" fmla="*/ 103823 w 1547812"/>
                <a:gd name="connsiteY225" fmla="*/ 5715 h 160020"/>
                <a:gd name="connsiteX226" fmla="*/ 74295 w 1547812"/>
                <a:gd name="connsiteY226" fmla="*/ 1905 h 160020"/>
                <a:gd name="connsiteX227" fmla="*/ 29527 w 1547812"/>
                <a:gd name="connsiteY227" fmla="*/ 12383 h 160020"/>
                <a:gd name="connsiteX228" fmla="*/ 8573 w 1547812"/>
                <a:gd name="connsiteY228" fmla="*/ 46672 h 160020"/>
                <a:gd name="connsiteX229" fmla="*/ 44768 w 1547812"/>
                <a:gd name="connsiteY229" fmla="*/ 50483 h 160020"/>
                <a:gd name="connsiteX230" fmla="*/ 71438 w 1547812"/>
                <a:gd name="connsiteY230" fmla="*/ 32385 h 160020"/>
                <a:gd name="connsiteX231" fmla="*/ 89535 w 1547812"/>
                <a:gd name="connsiteY231" fmla="*/ 37147 h 160020"/>
                <a:gd name="connsiteX232" fmla="*/ 97155 w 1547812"/>
                <a:gd name="connsiteY232" fmla="*/ 56197 h 160020"/>
                <a:gd name="connsiteX233" fmla="*/ 97155 w 1547812"/>
                <a:gd name="connsiteY233" fmla="*/ 62865 h 160020"/>
                <a:gd name="connsiteX234" fmla="*/ 78105 w 1547812"/>
                <a:gd name="connsiteY234" fmla="*/ 63818 h 160020"/>
                <a:gd name="connsiteX235" fmla="*/ 49530 w 1547812"/>
                <a:gd name="connsiteY235" fmla="*/ 66675 h 160020"/>
                <a:gd name="connsiteX236" fmla="*/ 24765 w 1547812"/>
                <a:gd name="connsiteY236" fmla="*/ 74295 h 160020"/>
                <a:gd name="connsiteX237" fmla="*/ 6668 w 1547812"/>
                <a:gd name="connsiteY237" fmla="*/ 89535 h 160020"/>
                <a:gd name="connsiteX238" fmla="*/ 0 w 1547812"/>
                <a:gd name="connsiteY238" fmla="*/ 114300 h 160020"/>
                <a:gd name="connsiteX239" fmla="*/ 3810 w 1547812"/>
                <a:gd name="connsiteY239" fmla="*/ 134303 h 160020"/>
                <a:gd name="connsiteX240" fmla="*/ 14288 w 1547812"/>
                <a:gd name="connsiteY240" fmla="*/ 148590 h 160020"/>
                <a:gd name="connsiteX241" fmla="*/ 29527 w 1547812"/>
                <a:gd name="connsiteY241" fmla="*/ 156210 h 160020"/>
                <a:gd name="connsiteX242" fmla="*/ 48577 w 1547812"/>
                <a:gd name="connsiteY242" fmla="*/ 159068 h 160020"/>
                <a:gd name="connsiteX243" fmla="*/ 77152 w 1547812"/>
                <a:gd name="connsiteY243" fmla="*/ 152400 h 160020"/>
                <a:gd name="connsiteX244" fmla="*/ 97155 w 1547812"/>
                <a:gd name="connsiteY244" fmla="*/ 136208 h 160020"/>
                <a:gd name="connsiteX245" fmla="*/ 97155 w 1547812"/>
                <a:gd name="connsiteY245" fmla="*/ 155258 h 160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</a:cxnLst>
              <a:rect l="l" t="t" r="r" b="b"/>
              <a:pathLst>
                <a:path w="1547812" h="160020">
                  <a:moveTo>
                    <a:pt x="1329690" y="155258"/>
                  </a:moveTo>
                  <a:lnTo>
                    <a:pt x="1369695" y="155258"/>
                  </a:lnTo>
                  <a:lnTo>
                    <a:pt x="1369695" y="65723"/>
                  </a:lnTo>
                  <a:cubicBezTo>
                    <a:pt x="1369695" y="60960"/>
                    <a:pt x="1370648" y="57150"/>
                    <a:pt x="1372553" y="53340"/>
                  </a:cubicBezTo>
                  <a:cubicBezTo>
                    <a:pt x="1374458" y="49530"/>
                    <a:pt x="1376363" y="46672"/>
                    <a:pt x="1379220" y="43815"/>
                  </a:cubicBezTo>
                  <a:cubicBezTo>
                    <a:pt x="1382078" y="40958"/>
                    <a:pt x="1385888" y="38100"/>
                    <a:pt x="1388745" y="37147"/>
                  </a:cubicBezTo>
                  <a:cubicBezTo>
                    <a:pt x="1392555" y="36195"/>
                    <a:pt x="1395413" y="35243"/>
                    <a:pt x="1400175" y="35243"/>
                  </a:cubicBezTo>
                  <a:cubicBezTo>
                    <a:pt x="1403033" y="35243"/>
                    <a:pt x="1404938" y="35243"/>
                    <a:pt x="1407795" y="36195"/>
                  </a:cubicBezTo>
                  <a:cubicBezTo>
                    <a:pt x="1409700" y="37147"/>
                    <a:pt x="1411605" y="38100"/>
                    <a:pt x="1413510" y="40005"/>
                  </a:cubicBezTo>
                  <a:cubicBezTo>
                    <a:pt x="1415415" y="41910"/>
                    <a:pt x="1416368" y="44768"/>
                    <a:pt x="1417320" y="47625"/>
                  </a:cubicBezTo>
                  <a:cubicBezTo>
                    <a:pt x="1418273" y="51435"/>
                    <a:pt x="1419225" y="55245"/>
                    <a:pt x="1419225" y="60960"/>
                  </a:cubicBezTo>
                  <a:lnTo>
                    <a:pt x="1419225" y="155258"/>
                  </a:lnTo>
                  <a:lnTo>
                    <a:pt x="1459230" y="155258"/>
                  </a:lnTo>
                  <a:lnTo>
                    <a:pt x="1459230" y="63818"/>
                  </a:lnTo>
                  <a:cubicBezTo>
                    <a:pt x="1459230" y="60008"/>
                    <a:pt x="1460183" y="56197"/>
                    <a:pt x="1462088" y="53340"/>
                  </a:cubicBezTo>
                  <a:cubicBezTo>
                    <a:pt x="1463993" y="49530"/>
                    <a:pt x="1465898" y="46672"/>
                    <a:pt x="1468755" y="43815"/>
                  </a:cubicBezTo>
                  <a:cubicBezTo>
                    <a:pt x="1471613" y="40958"/>
                    <a:pt x="1475423" y="38100"/>
                    <a:pt x="1478280" y="37147"/>
                  </a:cubicBezTo>
                  <a:cubicBezTo>
                    <a:pt x="1481138" y="36195"/>
                    <a:pt x="1484948" y="35243"/>
                    <a:pt x="1489710" y="35243"/>
                  </a:cubicBezTo>
                  <a:cubicBezTo>
                    <a:pt x="1492568" y="35243"/>
                    <a:pt x="1494473" y="35243"/>
                    <a:pt x="1497330" y="36195"/>
                  </a:cubicBezTo>
                  <a:cubicBezTo>
                    <a:pt x="1499235" y="37147"/>
                    <a:pt x="1501140" y="38100"/>
                    <a:pt x="1503045" y="40005"/>
                  </a:cubicBezTo>
                  <a:cubicBezTo>
                    <a:pt x="1504950" y="41910"/>
                    <a:pt x="1505903" y="44768"/>
                    <a:pt x="1506855" y="47625"/>
                  </a:cubicBezTo>
                  <a:cubicBezTo>
                    <a:pt x="1507808" y="51435"/>
                    <a:pt x="1507808" y="55245"/>
                    <a:pt x="1507808" y="60960"/>
                  </a:cubicBezTo>
                  <a:lnTo>
                    <a:pt x="1507808" y="155258"/>
                  </a:lnTo>
                  <a:lnTo>
                    <a:pt x="1547813" y="155258"/>
                  </a:lnTo>
                  <a:lnTo>
                    <a:pt x="1547813" y="55245"/>
                  </a:lnTo>
                  <a:cubicBezTo>
                    <a:pt x="1547813" y="36195"/>
                    <a:pt x="1544003" y="22860"/>
                    <a:pt x="1536383" y="14288"/>
                  </a:cubicBezTo>
                  <a:cubicBezTo>
                    <a:pt x="1528763" y="5715"/>
                    <a:pt x="1517333" y="1905"/>
                    <a:pt x="1502093" y="1905"/>
                  </a:cubicBezTo>
                  <a:cubicBezTo>
                    <a:pt x="1492568" y="1905"/>
                    <a:pt x="1484948" y="3810"/>
                    <a:pt x="1477328" y="7620"/>
                  </a:cubicBezTo>
                  <a:cubicBezTo>
                    <a:pt x="1469708" y="11430"/>
                    <a:pt x="1462088" y="18098"/>
                    <a:pt x="1455420" y="27623"/>
                  </a:cubicBezTo>
                  <a:cubicBezTo>
                    <a:pt x="1452563" y="19050"/>
                    <a:pt x="1447800" y="12383"/>
                    <a:pt x="1441133" y="8573"/>
                  </a:cubicBezTo>
                  <a:cubicBezTo>
                    <a:pt x="1434465" y="4763"/>
                    <a:pt x="1425893" y="1905"/>
                    <a:pt x="1414463" y="1905"/>
                  </a:cubicBezTo>
                  <a:cubicBezTo>
                    <a:pt x="1405890" y="1905"/>
                    <a:pt x="1398270" y="3810"/>
                    <a:pt x="1390650" y="7620"/>
                  </a:cubicBezTo>
                  <a:cubicBezTo>
                    <a:pt x="1383030" y="11430"/>
                    <a:pt x="1376363" y="18098"/>
                    <a:pt x="1371600" y="25718"/>
                  </a:cubicBezTo>
                  <a:lnTo>
                    <a:pt x="1371600" y="5715"/>
                  </a:lnTo>
                  <a:lnTo>
                    <a:pt x="1332548" y="5715"/>
                  </a:lnTo>
                  <a:lnTo>
                    <a:pt x="1332548" y="155258"/>
                  </a:lnTo>
                  <a:close/>
                  <a:moveTo>
                    <a:pt x="1199198" y="116205"/>
                  </a:moveTo>
                  <a:cubicBezTo>
                    <a:pt x="1193483" y="108585"/>
                    <a:pt x="1190625" y="96203"/>
                    <a:pt x="1190625" y="80963"/>
                  </a:cubicBezTo>
                  <a:cubicBezTo>
                    <a:pt x="1190625" y="65723"/>
                    <a:pt x="1193483" y="54293"/>
                    <a:pt x="1199198" y="45720"/>
                  </a:cubicBezTo>
                  <a:cubicBezTo>
                    <a:pt x="1204913" y="37147"/>
                    <a:pt x="1213485" y="33338"/>
                    <a:pt x="1224915" y="33338"/>
                  </a:cubicBezTo>
                  <a:cubicBezTo>
                    <a:pt x="1236345" y="33338"/>
                    <a:pt x="1244918" y="37147"/>
                    <a:pt x="1250633" y="45720"/>
                  </a:cubicBezTo>
                  <a:cubicBezTo>
                    <a:pt x="1256348" y="54293"/>
                    <a:pt x="1259205" y="65723"/>
                    <a:pt x="1259205" y="80963"/>
                  </a:cubicBezTo>
                  <a:cubicBezTo>
                    <a:pt x="1259205" y="96203"/>
                    <a:pt x="1256348" y="107633"/>
                    <a:pt x="1250633" y="116205"/>
                  </a:cubicBezTo>
                  <a:cubicBezTo>
                    <a:pt x="1244918" y="124778"/>
                    <a:pt x="1236345" y="128588"/>
                    <a:pt x="1224915" y="128588"/>
                  </a:cubicBezTo>
                  <a:cubicBezTo>
                    <a:pt x="1213485" y="127635"/>
                    <a:pt x="1204913" y="123825"/>
                    <a:pt x="1199198" y="116205"/>
                  </a:cubicBezTo>
                  <a:moveTo>
                    <a:pt x="1256348" y="154305"/>
                  </a:moveTo>
                  <a:cubicBezTo>
                    <a:pt x="1265873" y="150495"/>
                    <a:pt x="1273493" y="145733"/>
                    <a:pt x="1280160" y="138113"/>
                  </a:cubicBezTo>
                  <a:cubicBezTo>
                    <a:pt x="1286828" y="131445"/>
                    <a:pt x="1291590" y="122873"/>
                    <a:pt x="1295400" y="113348"/>
                  </a:cubicBezTo>
                  <a:cubicBezTo>
                    <a:pt x="1299210" y="103823"/>
                    <a:pt x="1301115" y="92393"/>
                    <a:pt x="1301115" y="80010"/>
                  </a:cubicBezTo>
                  <a:cubicBezTo>
                    <a:pt x="1301115" y="67628"/>
                    <a:pt x="1299210" y="57150"/>
                    <a:pt x="1296353" y="46672"/>
                  </a:cubicBezTo>
                  <a:cubicBezTo>
                    <a:pt x="1293495" y="36195"/>
                    <a:pt x="1287780" y="28575"/>
                    <a:pt x="1281113" y="21908"/>
                  </a:cubicBezTo>
                  <a:cubicBezTo>
                    <a:pt x="1274445" y="15240"/>
                    <a:pt x="1266825" y="9525"/>
                    <a:pt x="1257300" y="6668"/>
                  </a:cubicBezTo>
                  <a:cubicBezTo>
                    <a:pt x="1247775" y="2858"/>
                    <a:pt x="1237298" y="953"/>
                    <a:pt x="1225868" y="953"/>
                  </a:cubicBezTo>
                  <a:cubicBezTo>
                    <a:pt x="1214438" y="953"/>
                    <a:pt x="1203960" y="2858"/>
                    <a:pt x="1194435" y="6668"/>
                  </a:cubicBezTo>
                  <a:cubicBezTo>
                    <a:pt x="1184910" y="10478"/>
                    <a:pt x="1177290" y="15240"/>
                    <a:pt x="1170623" y="21908"/>
                  </a:cubicBezTo>
                  <a:cubicBezTo>
                    <a:pt x="1163955" y="28575"/>
                    <a:pt x="1159193" y="37147"/>
                    <a:pt x="1155383" y="46672"/>
                  </a:cubicBezTo>
                  <a:cubicBezTo>
                    <a:pt x="1151573" y="56197"/>
                    <a:pt x="1149668" y="67628"/>
                    <a:pt x="1149668" y="80010"/>
                  </a:cubicBezTo>
                  <a:cubicBezTo>
                    <a:pt x="1149668" y="105728"/>
                    <a:pt x="1156335" y="124778"/>
                    <a:pt x="1169670" y="139065"/>
                  </a:cubicBezTo>
                  <a:cubicBezTo>
                    <a:pt x="1183005" y="152400"/>
                    <a:pt x="1201103" y="160020"/>
                    <a:pt x="1225868" y="160020"/>
                  </a:cubicBezTo>
                  <a:cubicBezTo>
                    <a:pt x="1236345" y="160020"/>
                    <a:pt x="1246823" y="158115"/>
                    <a:pt x="1256348" y="154305"/>
                  </a:cubicBezTo>
                  <a:moveTo>
                    <a:pt x="1086803" y="100965"/>
                  </a:moveTo>
                  <a:cubicBezTo>
                    <a:pt x="1085850" y="109538"/>
                    <a:pt x="1083945" y="116205"/>
                    <a:pt x="1079183" y="120968"/>
                  </a:cubicBezTo>
                  <a:cubicBezTo>
                    <a:pt x="1074420" y="125730"/>
                    <a:pt x="1068705" y="127635"/>
                    <a:pt x="1061085" y="127635"/>
                  </a:cubicBezTo>
                  <a:cubicBezTo>
                    <a:pt x="1055370" y="127635"/>
                    <a:pt x="1049655" y="126683"/>
                    <a:pt x="1045845" y="123825"/>
                  </a:cubicBezTo>
                  <a:cubicBezTo>
                    <a:pt x="1042035" y="120968"/>
                    <a:pt x="1038225" y="118110"/>
                    <a:pt x="1036320" y="113348"/>
                  </a:cubicBezTo>
                  <a:cubicBezTo>
                    <a:pt x="1034415" y="108585"/>
                    <a:pt x="1032510" y="103823"/>
                    <a:pt x="1031558" y="98108"/>
                  </a:cubicBezTo>
                  <a:cubicBezTo>
                    <a:pt x="1030605" y="92393"/>
                    <a:pt x="1029653" y="86678"/>
                    <a:pt x="1029653" y="80010"/>
                  </a:cubicBezTo>
                  <a:cubicBezTo>
                    <a:pt x="1029653" y="74295"/>
                    <a:pt x="1030605" y="67628"/>
                    <a:pt x="1031558" y="62865"/>
                  </a:cubicBezTo>
                  <a:cubicBezTo>
                    <a:pt x="1032510" y="57150"/>
                    <a:pt x="1034415" y="52388"/>
                    <a:pt x="1036320" y="47625"/>
                  </a:cubicBezTo>
                  <a:cubicBezTo>
                    <a:pt x="1038225" y="42863"/>
                    <a:pt x="1042035" y="40005"/>
                    <a:pt x="1045845" y="37147"/>
                  </a:cubicBezTo>
                  <a:cubicBezTo>
                    <a:pt x="1049655" y="34290"/>
                    <a:pt x="1054418" y="33338"/>
                    <a:pt x="1061085" y="33338"/>
                  </a:cubicBezTo>
                  <a:cubicBezTo>
                    <a:pt x="1069658" y="33338"/>
                    <a:pt x="1075373" y="35243"/>
                    <a:pt x="1079183" y="40005"/>
                  </a:cubicBezTo>
                  <a:cubicBezTo>
                    <a:pt x="1082993" y="44768"/>
                    <a:pt x="1084898" y="50483"/>
                    <a:pt x="1085850" y="58103"/>
                  </a:cubicBezTo>
                  <a:lnTo>
                    <a:pt x="1125855" y="52388"/>
                  </a:lnTo>
                  <a:cubicBezTo>
                    <a:pt x="1124903" y="44768"/>
                    <a:pt x="1122998" y="38100"/>
                    <a:pt x="1120140" y="31433"/>
                  </a:cubicBezTo>
                  <a:cubicBezTo>
                    <a:pt x="1117283" y="24765"/>
                    <a:pt x="1113473" y="20003"/>
                    <a:pt x="1107758" y="15240"/>
                  </a:cubicBezTo>
                  <a:cubicBezTo>
                    <a:pt x="1102995" y="10478"/>
                    <a:pt x="1096328" y="6668"/>
                    <a:pt x="1088708" y="4763"/>
                  </a:cubicBezTo>
                  <a:cubicBezTo>
                    <a:pt x="1081088" y="1905"/>
                    <a:pt x="1072515" y="953"/>
                    <a:pt x="1062038" y="953"/>
                  </a:cubicBezTo>
                  <a:cubicBezTo>
                    <a:pt x="1050608" y="953"/>
                    <a:pt x="1040130" y="2858"/>
                    <a:pt x="1030605" y="6668"/>
                  </a:cubicBezTo>
                  <a:cubicBezTo>
                    <a:pt x="1021080" y="10478"/>
                    <a:pt x="1013460" y="16193"/>
                    <a:pt x="1007745" y="22860"/>
                  </a:cubicBezTo>
                  <a:cubicBezTo>
                    <a:pt x="1001078" y="29528"/>
                    <a:pt x="996315" y="38100"/>
                    <a:pt x="993458" y="47625"/>
                  </a:cubicBezTo>
                  <a:cubicBezTo>
                    <a:pt x="990600" y="57150"/>
                    <a:pt x="988695" y="68580"/>
                    <a:pt x="988695" y="80010"/>
                  </a:cubicBezTo>
                  <a:cubicBezTo>
                    <a:pt x="988695" y="91440"/>
                    <a:pt x="989647" y="102870"/>
                    <a:pt x="992505" y="112395"/>
                  </a:cubicBezTo>
                  <a:cubicBezTo>
                    <a:pt x="995363" y="121920"/>
                    <a:pt x="1000125" y="130493"/>
                    <a:pt x="1005840" y="137160"/>
                  </a:cubicBezTo>
                  <a:cubicBezTo>
                    <a:pt x="1011555" y="143828"/>
                    <a:pt x="1019175" y="149543"/>
                    <a:pt x="1028700" y="153353"/>
                  </a:cubicBezTo>
                  <a:cubicBezTo>
                    <a:pt x="1038225" y="157163"/>
                    <a:pt x="1048703" y="159068"/>
                    <a:pt x="1061085" y="159068"/>
                  </a:cubicBezTo>
                  <a:cubicBezTo>
                    <a:pt x="1082993" y="159068"/>
                    <a:pt x="1099185" y="153353"/>
                    <a:pt x="1109663" y="142875"/>
                  </a:cubicBezTo>
                  <a:cubicBezTo>
                    <a:pt x="1120140" y="132398"/>
                    <a:pt x="1126808" y="118110"/>
                    <a:pt x="1127760" y="100013"/>
                  </a:cubicBezTo>
                  <a:lnTo>
                    <a:pt x="1086803" y="100013"/>
                  </a:lnTo>
                  <a:close/>
                  <a:moveTo>
                    <a:pt x="921068" y="155258"/>
                  </a:moveTo>
                  <a:lnTo>
                    <a:pt x="962025" y="155258"/>
                  </a:lnTo>
                  <a:lnTo>
                    <a:pt x="962025" y="109538"/>
                  </a:lnTo>
                  <a:lnTo>
                    <a:pt x="921068" y="109538"/>
                  </a:lnTo>
                  <a:lnTo>
                    <a:pt x="921068" y="155258"/>
                  </a:lnTo>
                  <a:close/>
                  <a:moveTo>
                    <a:pt x="671513" y="155258"/>
                  </a:moveTo>
                  <a:lnTo>
                    <a:pt x="711518" y="155258"/>
                  </a:lnTo>
                  <a:lnTo>
                    <a:pt x="711518" y="65723"/>
                  </a:lnTo>
                  <a:cubicBezTo>
                    <a:pt x="711518" y="60960"/>
                    <a:pt x="712470" y="57150"/>
                    <a:pt x="714375" y="53340"/>
                  </a:cubicBezTo>
                  <a:cubicBezTo>
                    <a:pt x="716280" y="49530"/>
                    <a:pt x="718185" y="46672"/>
                    <a:pt x="721043" y="43815"/>
                  </a:cubicBezTo>
                  <a:cubicBezTo>
                    <a:pt x="723900" y="40958"/>
                    <a:pt x="727710" y="38100"/>
                    <a:pt x="730568" y="37147"/>
                  </a:cubicBezTo>
                  <a:cubicBezTo>
                    <a:pt x="734378" y="36195"/>
                    <a:pt x="737235" y="35243"/>
                    <a:pt x="741998" y="35243"/>
                  </a:cubicBezTo>
                  <a:cubicBezTo>
                    <a:pt x="744855" y="35243"/>
                    <a:pt x="746760" y="35243"/>
                    <a:pt x="749618" y="36195"/>
                  </a:cubicBezTo>
                  <a:cubicBezTo>
                    <a:pt x="751523" y="37147"/>
                    <a:pt x="753428" y="38100"/>
                    <a:pt x="755333" y="40005"/>
                  </a:cubicBezTo>
                  <a:cubicBezTo>
                    <a:pt x="757238" y="41910"/>
                    <a:pt x="758190" y="44768"/>
                    <a:pt x="759143" y="47625"/>
                  </a:cubicBezTo>
                  <a:cubicBezTo>
                    <a:pt x="760095" y="51435"/>
                    <a:pt x="761048" y="55245"/>
                    <a:pt x="761048" y="60960"/>
                  </a:cubicBezTo>
                  <a:lnTo>
                    <a:pt x="761048" y="155258"/>
                  </a:lnTo>
                  <a:lnTo>
                    <a:pt x="801053" y="155258"/>
                  </a:lnTo>
                  <a:lnTo>
                    <a:pt x="801053" y="63818"/>
                  </a:lnTo>
                  <a:cubicBezTo>
                    <a:pt x="801053" y="60008"/>
                    <a:pt x="802005" y="56197"/>
                    <a:pt x="803910" y="53340"/>
                  </a:cubicBezTo>
                  <a:cubicBezTo>
                    <a:pt x="805815" y="49530"/>
                    <a:pt x="807720" y="46672"/>
                    <a:pt x="810578" y="43815"/>
                  </a:cubicBezTo>
                  <a:cubicBezTo>
                    <a:pt x="813435" y="40958"/>
                    <a:pt x="817245" y="38100"/>
                    <a:pt x="820103" y="37147"/>
                  </a:cubicBezTo>
                  <a:cubicBezTo>
                    <a:pt x="822960" y="36195"/>
                    <a:pt x="826770" y="35243"/>
                    <a:pt x="831533" y="35243"/>
                  </a:cubicBezTo>
                  <a:cubicBezTo>
                    <a:pt x="834390" y="35243"/>
                    <a:pt x="836295" y="35243"/>
                    <a:pt x="839153" y="36195"/>
                  </a:cubicBezTo>
                  <a:cubicBezTo>
                    <a:pt x="841058" y="37147"/>
                    <a:pt x="842963" y="38100"/>
                    <a:pt x="844868" y="40005"/>
                  </a:cubicBezTo>
                  <a:cubicBezTo>
                    <a:pt x="846772" y="41910"/>
                    <a:pt x="847725" y="44768"/>
                    <a:pt x="848678" y="47625"/>
                  </a:cubicBezTo>
                  <a:cubicBezTo>
                    <a:pt x="849630" y="51435"/>
                    <a:pt x="849630" y="55245"/>
                    <a:pt x="849630" y="60960"/>
                  </a:cubicBezTo>
                  <a:lnTo>
                    <a:pt x="849630" y="155258"/>
                  </a:lnTo>
                  <a:lnTo>
                    <a:pt x="889635" y="155258"/>
                  </a:lnTo>
                  <a:lnTo>
                    <a:pt x="889635" y="55245"/>
                  </a:lnTo>
                  <a:cubicBezTo>
                    <a:pt x="889635" y="36195"/>
                    <a:pt x="885825" y="22860"/>
                    <a:pt x="878205" y="14288"/>
                  </a:cubicBezTo>
                  <a:cubicBezTo>
                    <a:pt x="870585" y="5715"/>
                    <a:pt x="859155" y="1905"/>
                    <a:pt x="843915" y="1905"/>
                  </a:cubicBezTo>
                  <a:cubicBezTo>
                    <a:pt x="834390" y="1905"/>
                    <a:pt x="826770" y="3810"/>
                    <a:pt x="819150" y="7620"/>
                  </a:cubicBezTo>
                  <a:cubicBezTo>
                    <a:pt x="811530" y="11430"/>
                    <a:pt x="803910" y="18098"/>
                    <a:pt x="797243" y="27623"/>
                  </a:cubicBezTo>
                  <a:cubicBezTo>
                    <a:pt x="794385" y="19050"/>
                    <a:pt x="789623" y="12383"/>
                    <a:pt x="782955" y="8573"/>
                  </a:cubicBezTo>
                  <a:cubicBezTo>
                    <a:pt x="776288" y="4763"/>
                    <a:pt x="766763" y="1905"/>
                    <a:pt x="756285" y="1905"/>
                  </a:cubicBezTo>
                  <a:cubicBezTo>
                    <a:pt x="747713" y="1905"/>
                    <a:pt x="740093" y="3810"/>
                    <a:pt x="732473" y="7620"/>
                  </a:cubicBezTo>
                  <a:cubicBezTo>
                    <a:pt x="724853" y="11430"/>
                    <a:pt x="718185" y="18098"/>
                    <a:pt x="713423" y="25718"/>
                  </a:cubicBezTo>
                  <a:lnTo>
                    <a:pt x="713423" y="5715"/>
                  </a:lnTo>
                  <a:lnTo>
                    <a:pt x="674370" y="5715"/>
                  </a:lnTo>
                  <a:lnTo>
                    <a:pt x="674370" y="155258"/>
                  </a:lnTo>
                  <a:close/>
                  <a:moveTo>
                    <a:pt x="541973" y="116205"/>
                  </a:moveTo>
                  <a:cubicBezTo>
                    <a:pt x="536258" y="108585"/>
                    <a:pt x="533400" y="96203"/>
                    <a:pt x="533400" y="80963"/>
                  </a:cubicBezTo>
                  <a:cubicBezTo>
                    <a:pt x="533400" y="65723"/>
                    <a:pt x="536258" y="54293"/>
                    <a:pt x="541973" y="45720"/>
                  </a:cubicBezTo>
                  <a:cubicBezTo>
                    <a:pt x="547688" y="38100"/>
                    <a:pt x="556260" y="33338"/>
                    <a:pt x="567690" y="33338"/>
                  </a:cubicBezTo>
                  <a:cubicBezTo>
                    <a:pt x="579120" y="33338"/>
                    <a:pt x="587693" y="37147"/>
                    <a:pt x="593408" y="45720"/>
                  </a:cubicBezTo>
                  <a:cubicBezTo>
                    <a:pt x="599123" y="53340"/>
                    <a:pt x="601980" y="65723"/>
                    <a:pt x="601980" y="80963"/>
                  </a:cubicBezTo>
                  <a:cubicBezTo>
                    <a:pt x="601980" y="96203"/>
                    <a:pt x="599123" y="107633"/>
                    <a:pt x="593408" y="116205"/>
                  </a:cubicBezTo>
                  <a:cubicBezTo>
                    <a:pt x="587693" y="124778"/>
                    <a:pt x="579120" y="128588"/>
                    <a:pt x="567690" y="128588"/>
                  </a:cubicBezTo>
                  <a:cubicBezTo>
                    <a:pt x="555308" y="127635"/>
                    <a:pt x="546735" y="123825"/>
                    <a:pt x="541973" y="116205"/>
                  </a:cubicBezTo>
                  <a:moveTo>
                    <a:pt x="598170" y="154305"/>
                  </a:moveTo>
                  <a:cubicBezTo>
                    <a:pt x="607695" y="150495"/>
                    <a:pt x="615315" y="145733"/>
                    <a:pt x="621983" y="138113"/>
                  </a:cubicBezTo>
                  <a:cubicBezTo>
                    <a:pt x="628650" y="131445"/>
                    <a:pt x="633413" y="122873"/>
                    <a:pt x="637223" y="113348"/>
                  </a:cubicBezTo>
                  <a:cubicBezTo>
                    <a:pt x="641033" y="103823"/>
                    <a:pt x="642938" y="92393"/>
                    <a:pt x="642938" y="80010"/>
                  </a:cubicBezTo>
                  <a:cubicBezTo>
                    <a:pt x="642938" y="67628"/>
                    <a:pt x="641033" y="57150"/>
                    <a:pt x="638175" y="46672"/>
                  </a:cubicBezTo>
                  <a:cubicBezTo>
                    <a:pt x="635318" y="36195"/>
                    <a:pt x="629603" y="28575"/>
                    <a:pt x="622935" y="21908"/>
                  </a:cubicBezTo>
                  <a:cubicBezTo>
                    <a:pt x="616268" y="15240"/>
                    <a:pt x="608648" y="9525"/>
                    <a:pt x="599123" y="6668"/>
                  </a:cubicBezTo>
                  <a:cubicBezTo>
                    <a:pt x="589598" y="2858"/>
                    <a:pt x="579120" y="953"/>
                    <a:pt x="567690" y="953"/>
                  </a:cubicBezTo>
                  <a:cubicBezTo>
                    <a:pt x="556260" y="953"/>
                    <a:pt x="545783" y="2858"/>
                    <a:pt x="536258" y="6668"/>
                  </a:cubicBezTo>
                  <a:cubicBezTo>
                    <a:pt x="526733" y="10478"/>
                    <a:pt x="519113" y="15240"/>
                    <a:pt x="512445" y="21908"/>
                  </a:cubicBezTo>
                  <a:cubicBezTo>
                    <a:pt x="505778" y="28575"/>
                    <a:pt x="501015" y="37147"/>
                    <a:pt x="497205" y="46672"/>
                  </a:cubicBezTo>
                  <a:cubicBezTo>
                    <a:pt x="493395" y="56197"/>
                    <a:pt x="491490" y="67628"/>
                    <a:pt x="491490" y="80010"/>
                  </a:cubicBezTo>
                  <a:cubicBezTo>
                    <a:pt x="491490" y="105728"/>
                    <a:pt x="498158" y="124778"/>
                    <a:pt x="511492" y="139065"/>
                  </a:cubicBezTo>
                  <a:cubicBezTo>
                    <a:pt x="524828" y="152400"/>
                    <a:pt x="542925" y="160020"/>
                    <a:pt x="566738" y="160020"/>
                  </a:cubicBezTo>
                  <a:cubicBezTo>
                    <a:pt x="579120" y="160020"/>
                    <a:pt x="589598" y="158115"/>
                    <a:pt x="598170" y="154305"/>
                  </a:cubicBezTo>
                  <a:moveTo>
                    <a:pt x="429578" y="100965"/>
                  </a:moveTo>
                  <a:cubicBezTo>
                    <a:pt x="428625" y="109538"/>
                    <a:pt x="425767" y="116205"/>
                    <a:pt x="421958" y="120968"/>
                  </a:cubicBezTo>
                  <a:cubicBezTo>
                    <a:pt x="417195" y="125730"/>
                    <a:pt x="411480" y="127635"/>
                    <a:pt x="403860" y="127635"/>
                  </a:cubicBezTo>
                  <a:cubicBezTo>
                    <a:pt x="398145" y="127635"/>
                    <a:pt x="392430" y="126683"/>
                    <a:pt x="388620" y="123825"/>
                  </a:cubicBezTo>
                  <a:cubicBezTo>
                    <a:pt x="384810" y="120968"/>
                    <a:pt x="381000" y="118110"/>
                    <a:pt x="379095" y="113348"/>
                  </a:cubicBezTo>
                  <a:cubicBezTo>
                    <a:pt x="377190" y="108585"/>
                    <a:pt x="375285" y="103823"/>
                    <a:pt x="374333" y="98108"/>
                  </a:cubicBezTo>
                  <a:cubicBezTo>
                    <a:pt x="373380" y="92393"/>
                    <a:pt x="372428" y="86678"/>
                    <a:pt x="372428" y="80010"/>
                  </a:cubicBezTo>
                  <a:cubicBezTo>
                    <a:pt x="372428" y="74295"/>
                    <a:pt x="373380" y="67628"/>
                    <a:pt x="374333" y="62865"/>
                  </a:cubicBezTo>
                  <a:cubicBezTo>
                    <a:pt x="375285" y="57150"/>
                    <a:pt x="377190" y="52388"/>
                    <a:pt x="379095" y="47625"/>
                  </a:cubicBezTo>
                  <a:cubicBezTo>
                    <a:pt x="381000" y="42863"/>
                    <a:pt x="384810" y="40005"/>
                    <a:pt x="388620" y="37147"/>
                  </a:cubicBezTo>
                  <a:cubicBezTo>
                    <a:pt x="392430" y="34290"/>
                    <a:pt x="398145" y="33338"/>
                    <a:pt x="403860" y="33338"/>
                  </a:cubicBezTo>
                  <a:cubicBezTo>
                    <a:pt x="412433" y="33338"/>
                    <a:pt x="418148" y="35243"/>
                    <a:pt x="421958" y="40005"/>
                  </a:cubicBezTo>
                  <a:cubicBezTo>
                    <a:pt x="425767" y="44768"/>
                    <a:pt x="427673" y="50483"/>
                    <a:pt x="428625" y="58103"/>
                  </a:cubicBezTo>
                  <a:lnTo>
                    <a:pt x="468630" y="52388"/>
                  </a:lnTo>
                  <a:cubicBezTo>
                    <a:pt x="467678" y="44768"/>
                    <a:pt x="465773" y="38100"/>
                    <a:pt x="462915" y="31433"/>
                  </a:cubicBezTo>
                  <a:cubicBezTo>
                    <a:pt x="460058" y="24765"/>
                    <a:pt x="456248" y="20003"/>
                    <a:pt x="450533" y="15240"/>
                  </a:cubicBezTo>
                  <a:cubicBezTo>
                    <a:pt x="445770" y="10478"/>
                    <a:pt x="439103" y="6668"/>
                    <a:pt x="431483" y="4763"/>
                  </a:cubicBezTo>
                  <a:cubicBezTo>
                    <a:pt x="423863" y="1905"/>
                    <a:pt x="415290" y="953"/>
                    <a:pt x="404813" y="953"/>
                  </a:cubicBezTo>
                  <a:cubicBezTo>
                    <a:pt x="393383" y="953"/>
                    <a:pt x="382905" y="2858"/>
                    <a:pt x="373380" y="6668"/>
                  </a:cubicBezTo>
                  <a:cubicBezTo>
                    <a:pt x="363855" y="10478"/>
                    <a:pt x="356235" y="16193"/>
                    <a:pt x="350520" y="22860"/>
                  </a:cubicBezTo>
                  <a:cubicBezTo>
                    <a:pt x="343853" y="29528"/>
                    <a:pt x="339090" y="38100"/>
                    <a:pt x="336233" y="47625"/>
                  </a:cubicBezTo>
                  <a:cubicBezTo>
                    <a:pt x="333375" y="57150"/>
                    <a:pt x="331470" y="68580"/>
                    <a:pt x="331470" y="80010"/>
                  </a:cubicBezTo>
                  <a:cubicBezTo>
                    <a:pt x="331470" y="91440"/>
                    <a:pt x="333375" y="102870"/>
                    <a:pt x="336233" y="112395"/>
                  </a:cubicBezTo>
                  <a:cubicBezTo>
                    <a:pt x="339090" y="121920"/>
                    <a:pt x="343853" y="130493"/>
                    <a:pt x="349567" y="137160"/>
                  </a:cubicBezTo>
                  <a:cubicBezTo>
                    <a:pt x="355283" y="143828"/>
                    <a:pt x="362903" y="149543"/>
                    <a:pt x="372428" y="153353"/>
                  </a:cubicBezTo>
                  <a:cubicBezTo>
                    <a:pt x="381953" y="157163"/>
                    <a:pt x="392430" y="159068"/>
                    <a:pt x="404813" y="159068"/>
                  </a:cubicBezTo>
                  <a:cubicBezTo>
                    <a:pt x="426720" y="159068"/>
                    <a:pt x="442913" y="153353"/>
                    <a:pt x="453390" y="142875"/>
                  </a:cubicBezTo>
                  <a:cubicBezTo>
                    <a:pt x="463867" y="132398"/>
                    <a:pt x="470535" y="118110"/>
                    <a:pt x="471488" y="100013"/>
                  </a:cubicBezTo>
                  <a:lnTo>
                    <a:pt x="429578" y="100013"/>
                  </a:lnTo>
                  <a:close/>
                  <a:moveTo>
                    <a:pt x="203835" y="63818"/>
                  </a:moveTo>
                  <a:cubicBezTo>
                    <a:pt x="203835" y="59055"/>
                    <a:pt x="204788" y="55245"/>
                    <a:pt x="206692" y="51435"/>
                  </a:cubicBezTo>
                  <a:cubicBezTo>
                    <a:pt x="208598" y="47625"/>
                    <a:pt x="210502" y="43815"/>
                    <a:pt x="213360" y="40958"/>
                  </a:cubicBezTo>
                  <a:cubicBezTo>
                    <a:pt x="216217" y="38100"/>
                    <a:pt x="219075" y="35243"/>
                    <a:pt x="223838" y="34290"/>
                  </a:cubicBezTo>
                  <a:cubicBezTo>
                    <a:pt x="227648" y="32385"/>
                    <a:pt x="232410" y="31433"/>
                    <a:pt x="238125" y="31433"/>
                  </a:cubicBezTo>
                  <a:cubicBezTo>
                    <a:pt x="248602" y="31433"/>
                    <a:pt x="256223" y="34290"/>
                    <a:pt x="261938" y="40005"/>
                  </a:cubicBezTo>
                  <a:cubicBezTo>
                    <a:pt x="266700" y="45720"/>
                    <a:pt x="269558" y="53340"/>
                    <a:pt x="269558" y="63818"/>
                  </a:cubicBezTo>
                  <a:lnTo>
                    <a:pt x="203835" y="63818"/>
                  </a:lnTo>
                  <a:close/>
                  <a:moveTo>
                    <a:pt x="266700" y="108585"/>
                  </a:moveTo>
                  <a:cubicBezTo>
                    <a:pt x="263842" y="121920"/>
                    <a:pt x="254317" y="128588"/>
                    <a:pt x="239077" y="128588"/>
                  </a:cubicBezTo>
                  <a:cubicBezTo>
                    <a:pt x="227648" y="128588"/>
                    <a:pt x="219075" y="124778"/>
                    <a:pt x="213360" y="118110"/>
                  </a:cubicBezTo>
                  <a:cubicBezTo>
                    <a:pt x="207645" y="111443"/>
                    <a:pt x="204788" y="101918"/>
                    <a:pt x="203835" y="89535"/>
                  </a:cubicBezTo>
                  <a:lnTo>
                    <a:pt x="307658" y="89535"/>
                  </a:lnTo>
                  <a:lnTo>
                    <a:pt x="307658" y="73343"/>
                  </a:lnTo>
                  <a:cubicBezTo>
                    <a:pt x="307658" y="51435"/>
                    <a:pt x="301942" y="33338"/>
                    <a:pt x="290513" y="20003"/>
                  </a:cubicBezTo>
                  <a:cubicBezTo>
                    <a:pt x="279083" y="6668"/>
                    <a:pt x="261938" y="0"/>
                    <a:pt x="239077" y="0"/>
                  </a:cubicBezTo>
                  <a:cubicBezTo>
                    <a:pt x="227648" y="0"/>
                    <a:pt x="218123" y="1905"/>
                    <a:pt x="208598" y="5715"/>
                  </a:cubicBezTo>
                  <a:cubicBezTo>
                    <a:pt x="199073" y="9525"/>
                    <a:pt x="191452" y="14288"/>
                    <a:pt x="184785" y="20955"/>
                  </a:cubicBezTo>
                  <a:cubicBezTo>
                    <a:pt x="178118" y="27623"/>
                    <a:pt x="173355" y="36195"/>
                    <a:pt x="169545" y="45720"/>
                  </a:cubicBezTo>
                  <a:cubicBezTo>
                    <a:pt x="165735" y="55245"/>
                    <a:pt x="163830" y="66675"/>
                    <a:pt x="163830" y="79058"/>
                  </a:cubicBezTo>
                  <a:cubicBezTo>
                    <a:pt x="163830" y="103823"/>
                    <a:pt x="170498" y="123825"/>
                    <a:pt x="182880" y="137160"/>
                  </a:cubicBezTo>
                  <a:cubicBezTo>
                    <a:pt x="195263" y="150495"/>
                    <a:pt x="214313" y="158115"/>
                    <a:pt x="239077" y="158115"/>
                  </a:cubicBezTo>
                  <a:cubicBezTo>
                    <a:pt x="260033" y="158115"/>
                    <a:pt x="275273" y="153353"/>
                    <a:pt x="285750" y="144780"/>
                  </a:cubicBezTo>
                  <a:cubicBezTo>
                    <a:pt x="296228" y="136208"/>
                    <a:pt x="302895" y="123825"/>
                    <a:pt x="305753" y="106680"/>
                  </a:cubicBezTo>
                  <a:lnTo>
                    <a:pt x="266700" y="106680"/>
                  </a:lnTo>
                  <a:close/>
                  <a:moveTo>
                    <a:pt x="97155" y="96203"/>
                  </a:moveTo>
                  <a:cubicBezTo>
                    <a:pt x="97155" y="101918"/>
                    <a:pt x="96202" y="107633"/>
                    <a:pt x="93345" y="111443"/>
                  </a:cubicBezTo>
                  <a:cubicBezTo>
                    <a:pt x="91440" y="115253"/>
                    <a:pt x="88582" y="119063"/>
                    <a:pt x="84773" y="121920"/>
                  </a:cubicBezTo>
                  <a:cubicBezTo>
                    <a:pt x="78105" y="126683"/>
                    <a:pt x="69532" y="129540"/>
                    <a:pt x="60007" y="129540"/>
                  </a:cubicBezTo>
                  <a:cubicBezTo>
                    <a:pt x="54293" y="129540"/>
                    <a:pt x="49530" y="127635"/>
                    <a:pt x="45720" y="124778"/>
                  </a:cubicBezTo>
                  <a:cubicBezTo>
                    <a:pt x="41910" y="121920"/>
                    <a:pt x="40957" y="118110"/>
                    <a:pt x="40957" y="113348"/>
                  </a:cubicBezTo>
                  <a:cubicBezTo>
                    <a:pt x="40957" y="110490"/>
                    <a:pt x="40957" y="106680"/>
                    <a:pt x="42863" y="104775"/>
                  </a:cubicBezTo>
                  <a:cubicBezTo>
                    <a:pt x="43815" y="101918"/>
                    <a:pt x="45720" y="100013"/>
                    <a:pt x="48577" y="98108"/>
                  </a:cubicBezTo>
                  <a:cubicBezTo>
                    <a:pt x="51435" y="96203"/>
                    <a:pt x="55245" y="94298"/>
                    <a:pt x="60007" y="93345"/>
                  </a:cubicBezTo>
                  <a:cubicBezTo>
                    <a:pt x="64770" y="92393"/>
                    <a:pt x="72390" y="91440"/>
                    <a:pt x="80010" y="90488"/>
                  </a:cubicBezTo>
                  <a:lnTo>
                    <a:pt x="98107" y="89535"/>
                  </a:lnTo>
                  <a:lnTo>
                    <a:pt x="98107" y="96203"/>
                  </a:lnTo>
                  <a:close/>
                  <a:moveTo>
                    <a:pt x="98107" y="155258"/>
                  </a:moveTo>
                  <a:lnTo>
                    <a:pt x="136208" y="155258"/>
                  </a:lnTo>
                  <a:lnTo>
                    <a:pt x="136208" y="60960"/>
                  </a:lnTo>
                  <a:cubicBezTo>
                    <a:pt x="136208" y="51435"/>
                    <a:pt x="135255" y="43815"/>
                    <a:pt x="133350" y="36195"/>
                  </a:cubicBezTo>
                  <a:cubicBezTo>
                    <a:pt x="131445" y="28575"/>
                    <a:pt x="127635" y="22860"/>
                    <a:pt x="122873" y="17145"/>
                  </a:cubicBezTo>
                  <a:cubicBezTo>
                    <a:pt x="118110" y="12383"/>
                    <a:pt x="111443" y="7620"/>
                    <a:pt x="103823" y="5715"/>
                  </a:cubicBezTo>
                  <a:cubicBezTo>
                    <a:pt x="96202" y="3810"/>
                    <a:pt x="85725" y="1905"/>
                    <a:pt x="74295" y="1905"/>
                  </a:cubicBezTo>
                  <a:cubicBezTo>
                    <a:pt x="55245" y="1905"/>
                    <a:pt x="40957" y="5715"/>
                    <a:pt x="29527" y="12383"/>
                  </a:cubicBezTo>
                  <a:cubicBezTo>
                    <a:pt x="18098" y="19050"/>
                    <a:pt x="11430" y="30480"/>
                    <a:pt x="8573" y="46672"/>
                  </a:cubicBezTo>
                  <a:lnTo>
                    <a:pt x="44768" y="50483"/>
                  </a:lnTo>
                  <a:cubicBezTo>
                    <a:pt x="46673" y="38100"/>
                    <a:pt x="56198" y="32385"/>
                    <a:pt x="71438" y="32385"/>
                  </a:cubicBezTo>
                  <a:cubicBezTo>
                    <a:pt x="78105" y="32385"/>
                    <a:pt x="83820" y="34290"/>
                    <a:pt x="89535" y="37147"/>
                  </a:cubicBezTo>
                  <a:cubicBezTo>
                    <a:pt x="94298" y="40958"/>
                    <a:pt x="97155" y="46672"/>
                    <a:pt x="97155" y="56197"/>
                  </a:cubicBezTo>
                  <a:lnTo>
                    <a:pt x="97155" y="62865"/>
                  </a:lnTo>
                  <a:lnTo>
                    <a:pt x="78105" y="63818"/>
                  </a:lnTo>
                  <a:cubicBezTo>
                    <a:pt x="68580" y="63818"/>
                    <a:pt x="59055" y="64770"/>
                    <a:pt x="49530" y="66675"/>
                  </a:cubicBezTo>
                  <a:cubicBezTo>
                    <a:pt x="40005" y="68580"/>
                    <a:pt x="32385" y="70485"/>
                    <a:pt x="24765" y="74295"/>
                  </a:cubicBezTo>
                  <a:cubicBezTo>
                    <a:pt x="17145" y="78105"/>
                    <a:pt x="11430" y="82868"/>
                    <a:pt x="6668" y="89535"/>
                  </a:cubicBezTo>
                  <a:cubicBezTo>
                    <a:pt x="1905" y="96203"/>
                    <a:pt x="0" y="104775"/>
                    <a:pt x="0" y="114300"/>
                  </a:cubicBezTo>
                  <a:cubicBezTo>
                    <a:pt x="0" y="121920"/>
                    <a:pt x="952" y="128588"/>
                    <a:pt x="3810" y="134303"/>
                  </a:cubicBezTo>
                  <a:cubicBezTo>
                    <a:pt x="6668" y="140018"/>
                    <a:pt x="10477" y="144780"/>
                    <a:pt x="14288" y="148590"/>
                  </a:cubicBezTo>
                  <a:cubicBezTo>
                    <a:pt x="19050" y="152400"/>
                    <a:pt x="23813" y="155258"/>
                    <a:pt x="29527" y="156210"/>
                  </a:cubicBezTo>
                  <a:cubicBezTo>
                    <a:pt x="35243" y="157163"/>
                    <a:pt x="41910" y="159068"/>
                    <a:pt x="48577" y="159068"/>
                  </a:cubicBezTo>
                  <a:cubicBezTo>
                    <a:pt x="60007" y="159068"/>
                    <a:pt x="69532" y="157163"/>
                    <a:pt x="77152" y="152400"/>
                  </a:cubicBezTo>
                  <a:cubicBezTo>
                    <a:pt x="84773" y="147638"/>
                    <a:pt x="91440" y="142875"/>
                    <a:pt x="97155" y="136208"/>
                  </a:cubicBezTo>
                  <a:lnTo>
                    <a:pt x="97155" y="15525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718940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1 Standard (Heading only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7AB04A6-7031-4AEE-83BC-110DC80C2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525" y="441332"/>
            <a:ext cx="11661776" cy="647692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US" sz="2500" b="1" i="0" kern="1200" dirty="0">
                <a:solidFill>
                  <a:schemeClr val="tx1"/>
                </a:solidFill>
                <a:latin typeface="Arial" panose="020B0604020202020204" pitchFamily="34" charset="0"/>
                <a:ea typeface="AECOM Sans Light" panose="020B04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title style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8591237-668C-8349-A5F6-D829ACF0B946}"/>
              </a:ext>
            </a:extLst>
          </p:cNvPr>
          <p:cNvCxnSpPr>
            <a:cxnSpLocks/>
          </p:cNvCxnSpPr>
          <p:nvPr userDrawn="1"/>
        </p:nvCxnSpPr>
        <p:spPr>
          <a:xfrm>
            <a:off x="263525" y="260350"/>
            <a:ext cx="4320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7864FEEA-36EF-B349-BF8A-AAAEEA44FCCD}"/>
              </a:ext>
            </a:extLst>
          </p:cNvPr>
          <p:cNvGrpSpPr/>
          <p:nvPr userDrawn="1"/>
        </p:nvGrpSpPr>
        <p:grpSpPr>
          <a:xfrm>
            <a:off x="10814051" y="6438651"/>
            <a:ext cx="1111250" cy="225425"/>
            <a:chOff x="292100" y="6413250"/>
            <a:chExt cx="1111250" cy="225425"/>
          </a:xfrm>
        </p:grpSpPr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D6A3BAED-ADB8-B54F-ACD5-13120D315855}"/>
                </a:ext>
              </a:extLst>
            </p:cNvPr>
            <p:cNvSpPr/>
            <p:nvPr userDrawn="1"/>
          </p:nvSpPr>
          <p:spPr>
            <a:xfrm>
              <a:off x="292100" y="6413250"/>
              <a:ext cx="225425" cy="225425"/>
            </a:xfrm>
            <a:custGeom>
              <a:avLst/>
              <a:gdLst>
                <a:gd name="connsiteX0" fmla="*/ 329565 w 342900"/>
                <a:gd name="connsiteY0" fmla="*/ 104775 h 342900"/>
                <a:gd name="connsiteX1" fmla="*/ 292418 w 342900"/>
                <a:gd name="connsiteY1" fmla="*/ 50483 h 342900"/>
                <a:gd name="connsiteX2" fmla="*/ 238125 w 342900"/>
                <a:gd name="connsiteY2" fmla="*/ 13335 h 342900"/>
                <a:gd name="connsiteX3" fmla="*/ 171450 w 342900"/>
                <a:gd name="connsiteY3" fmla="*/ 0 h 342900"/>
                <a:gd name="connsiteX4" fmla="*/ 104775 w 342900"/>
                <a:gd name="connsiteY4" fmla="*/ 13335 h 342900"/>
                <a:gd name="connsiteX5" fmla="*/ 50483 w 342900"/>
                <a:gd name="connsiteY5" fmla="*/ 50483 h 342900"/>
                <a:gd name="connsiteX6" fmla="*/ 13335 w 342900"/>
                <a:gd name="connsiteY6" fmla="*/ 104775 h 342900"/>
                <a:gd name="connsiteX7" fmla="*/ 0 w 342900"/>
                <a:gd name="connsiteY7" fmla="*/ 171450 h 342900"/>
                <a:gd name="connsiteX8" fmla="*/ 13335 w 342900"/>
                <a:gd name="connsiteY8" fmla="*/ 238125 h 342900"/>
                <a:gd name="connsiteX9" fmla="*/ 50483 w 342900"/>
                <a:gd name="connsiteY9" fmla="*/ 292418 h 342900"/>
                <a:gd name="connsiteX10" fmla="*/ 104775 w 342900"/>
                <a:gd name="connsiteY10" fmla="*/ 329565 h 342900"/>
                <a:gd name="connsiteX11" fmla="*/ 171450 w 342900"/>
                <a:gd name="connsiteY11" fmla="*/ 342900 h 342900"/>
                <a:gd name="connsiteX12" fmla="*/ 171450 w 342900"/>
                <a:gd name="connsiteY12" fmla="*/ 308610 h 342900"/>
                <a:gd name="connsiteX13" fmla="*/ 74295 w 342900"/>
                <a:gd name="connsiteY13" fmla="*/ 268605 h 342900"/>
                <a:gd name="connsiteX14" fmla="*/ 35243 w 342900"/>
                <a:gd name="connsiteY14" fmla="*/ 188595 h 342900"/>
                <a:gd name="connsiteX15" fmla="*/ 180975 w 342900"/>
                <a:gd name="connsiteY15" fmla="*/ 188595 h 342900"/>
                <a:gd name="connsiteX16" fmla="*/ 141923 w 342900"/>
                <a:gd name="connsiteY16" fmla="*/ 227648 h 342900"/>
                <a:gd name="connsiteX17" fmla="*/ 165735 w 342900"/>
                <a:gd name="connsiteY17" fmla="*/ 251460 h 342900"/>
                <a:gd name="connsiteX18" fmla="*/ 246698 w 342900"/>
                <a:gd name="connsiteY18" fmla="*/ 170498 h 342900"/>
                <a:gd name="connsiteX19" fmla="*/ 165735 w 342900"/>
                <a:gd name="connsiteY19" fmla="*/ 89535 h 342900"/>
                <a:gd name="connsiteX20" fmla="*/ 141923 w 342900"/>
                <a:gd name="connsiteY20" fmla="*/ 113348 h 342900"/>
                <a:gd name="connsiteX21" fmla="*/ 180975 w 342900"/>
                <a:gd name="connsiteY21" fmla="*/ 152400 h 342900"/>
                <a:gd name="connsiteX22" fmla="*/ 35243 w 342900"/>
                <a:gd name="connsiteY22" fmla="*/ 152400 h 342900"/>
                <a:gd name="connsiteX23" fmla="*/ 74295 w 342900"/>
                <a:gd name="connsiteY23" fmla="*/ 72390 h 342900"/>
                <a:gd name="connsiteX24" fmla="*/ 171450 w 342900"/>
                <a:gd name="connsiteY24" fmla="*/ 32385 h 342900"/>
                <a:gd name="connsiteX25" fmla="*/ 268605 w 342900"/>
                <a:gd name="connsiteY25" fmla="*/ 72390 h 342900"/>
                <a:gd name="connsiteX26" fmla="*/ 308610 w 342900"/>
                <a:gd name="connsiteY26" fmla="*/ 169545 h 342900"/>
                <a:gd name="connsiteX27" fmla="*/ 342900 w 342900"/>
                <a:gd name="connsiteY27" fmla="*/ 169545 h 342900"/>
                <a:gd name="connsiteX28" fmla="*/ 329565 w 342900"/>
                <a:gd name="connsiteY28" fmla="*/ 104775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42900" h="342900">
                  <a:moveTo>
                    <a:pt x="329565" y="104775"/>
                  </a:moveTo>
                  <a:cubicBezTo>
                    <a:pt x="320993" y="84773"/>
                    <a:pt x="308610" y="65723"/>
                    <a:pt x="292418" y="50483"/>
                  </a:cubicBezTo>
                  <a:cubicBezTo>
                    <a:pt x="276225" y="34290"/>
                    <a:pt x="258128" y="21908"/>
                    <a:pt x="238125" y="13335"/>
                  </a:cubicBezTo>
                  <a:cubicBezTo>
                    <a:pt x="217170" y="4763"/>
                    <a:pt x="194310" y="0"/>
                    <a:pt x="171450" y="0"/>
                  </a:cubicBezTo>
                  <a:cubicBezTo>
                    <a:pt x="148590" y="0"/>
                    <a:pt x="125730" y="4763"/>
                    <a:pt x="104775" y="13335"/>
                  </a:cubicBezTo>
                  <a:cubicBezTo>
                    <a:pt x="83820" y="21908"/>
                    <a:pt x="65723" y="34290"/>
                    <a:pt x="50483" y="50483"/>
                  </a:cubicBezTo>
                  <a:cubicBezTo>
                    <a:pt x="34290" y="66675"/>
                    <a:pt x="21908" y="84773"/>
                    <a:pt x="13335" y="104775"/>
                  </a:cubicBezTo>
                  <a:cubicBezTo>
                    <a:pt x="4763" y="125730"/>
                    <a:pt x="0" y="148590"/>
                    <a:pt x="0" y="171450"/>
                  </a:cubicBezTo>
                  <a:cubicBezTo>
                    <a:pt x="0" y="194310"/>
                    <a:pt x="4763" y="217170"/>
                    <a:pt x="13335" y="238125"/>
                  </a:cubicBezTo>
                  <a:cubicBezTo>
                    <a:pt x="21908" y="258128"/>
                    <a:pt x="34290" y="277178"/>
                    <a:pt x="50483" y="292418"/>
                  </a:cubicBezTo>
                  <a:cubicBezTo>
                    <a:pt x="66675" y="308610"/>
                    <a:pt x="84773" y="320993"/>
                    <a:pt x="104775" y="329565"/>
                  </a:cubicBezTo>
                  <a:cubicBezTo>
                    <a:pt x="125730" y="338138"/>
                    <a:pt x="148590" y="342900"/>
                    <a:pt x="171450" y="342900"/>
                  </a:cubicBezTo>
                  <a:lnTo>
                    <a:pt x="171450" y="308610"/>
                  </a:lnTo>
                  <a:cubicBezTo>
                    <a:pt x="135255" y="308610"/>
                    <a:pt x="100013" y="294323"/>
                    <a:pt x="74295" y="268605"/>
                  </a:cubicBezTo>
                  <a:cubicBezTo>
                    <a:pt x="52388" y="246698"/>
                    <a:pt x="39053" y="219075"/>
                    <a:pt x="35243" y="188595"/>
                  </a:cubicBezTo>
                  <a:lnTo>
                    <a:pt x="180975" y="188595"/>
                  </a:lnTo>
                  <a:lnTo>
                    <a:pt x="141923" y="227648"/>
                  </a:lnTo>
                  <a:lnTo>
                    <a:pt x="165735" y="251460"/>
                  </a:lnTo>
                  <a:lnTo>
                    <a:pt x="246698" y="170498"/>
                  </a:lnTo>
                  <a:lnTo>
                    <a:pt x="165735" y="89535"/>
                  </a:lnTo>
                  <a:lnTo>
                    <a:pt x="141923" y="113348"/>
                  </a:lnTo>
                  <a:lnTo>
                    <a:pt x="180975" y="152400"/>
                  </a:lnTo>
                  <a:lnTo>
                    <a:pt x="35243" y="152400"/>
                  </a:lnTo>
                  <a:cubicBezTo>
                    <a:pt x="39053" y="121920"/>
                    <a:pt x="52388" y="94298"/>
                    <a:pt x="74295" y="72390"/>
                  </a:cubicBezTo>
                  <a:cubicBezTo>
                    <a:pt x="100013" y="46673"/>
                    <a:pt x="134303" y="32385"/>
                    <a:pt x="171450" y="32385"/>
                  </a:cubicBezTo>
                  <a:cubicBezTo>
                    <a:pt x="207645" y="32385"/>
                    <a:pt x="242888" y="46673"/>
                    <a:pt x="268605" y="72390"/>
                  </a:cubicBezTo>
                  <a:cubicBezTo>
                    <a:pt x="294323" y="98108"/>
                    <a:pt x="308610" y="132398"/>
                    <a:pt x="308610" y="169545"/>
                  </a:cubicBezTo>
                  <a:lnTo>
                    <a:pt x="342900" y="169545"/>
                  </a:lnTo>
                  <a:cubicBezTo>
                    <a:pt x="342900" y="148590"/>
                    <a:pt x="338138" y="125730"/>
                    <a:pt x="329565" y="104775"/>
                  </a:cubicBezTo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13">
              <a:extLst>
                <a:ext uri="{FF2B5EF4-FFF2-40B4-BE49-F238E27FC236}">
                  <a16:creationId xmlns:a16="http://schemas.microsoft.com/office/drawing/2014/main" id="{D8178532-1D26-3840-8B25-7AC4BEA2F1AA}"/>
                </a:ext>
              </a:extLst>
            </p:cNvPr>
            <p:cNvSpPr/>
            <p:nvPr userDrawn="1"/>
          </p:nvSpPr>
          <p:spPr>
            <a:xfrm>
              <a:off x="590579" y="6484379"/>
              <a:ext cx="812771" cy="84028"/>
            </a:xfrm>
            <a:custGeom>
              <a:avLst/>
              <a:gdLst>
                <a:gd name="connsiteX0" fmla="*/ 1329690 w 1547812"/>
                <a:gd name="connsiteY0" fmla="*/ 155258 h 160020"/>
                <a:gd name="connsiteX1" fmla="*/ 1369695 w 1547812"/>
                <a:gd name="connsiteY1" fmla="*/ 155258 h 160020"/>
                <a:gd name="connsiteX2" fmla="*/ 1369695 w 1547812"/>
                <a:gd name="connsiteY2" fmla="*/ 65723 h 160020"/>
                <a:gd name="connsiteX3" fmla="*/ 1372553 w 1547812"/>
                <a:gd name="connsiteY3" fmla="*/ 53340 h 160020"/>
                <a:gd name="connsiteX4" fmla="*/ 1379220 w 1547812"/>
                <a:gd name="connsiteY4" fmla="*/ 43815 h 160020"/>
                <a:gd name="connsiteX5" fmla="*/ 1388745 w 1547812"/>
                <a:gd name="connsiteY5" fmla="*/ 37147 h 160020"/>
                <a:gd name="connsiteX6" fmla="*/ 1400175 w 1547812"/>
                <a:gd name="connsiteY6" fmla="*/ 35243 h 160020"/>
                <a:gd name="connsiteX7" fmla="*/ 1407795 w 1547812"/>
                <a:gd name="connsiteY7" fmla="*/ 36195 h 160020"/>
                <a:gd name="connsiteX8" fmla="*/ 1413510 w 1547812"/>
                <a:gd name="connsiteY8" fmla="*/ 40005 h 160020"/>
                <a:gd name="connsiteX9" fmla="*/ 1417320 w 1547812"/>
                <a:gd name="connsiteY9" fmla="*/ 47625 h 160020"/>
                <a:gd name="connsiteX10" fmla="*/ 1419225 w 1547812"/>
                <a:gd name="connsiteY10" fmla="*/ 60960 h 160020"/>
                <a:gd name="connsiteX11" fmla="*/ 1419225 w 1547812"/>
                <a:gd name="connsiteY11" fmla="*/ 155258 h 160020"/>
                <a:gd name="connsiteX12" fmla="*/ 1459230 w 1547812"/>
                <a:gd name="connsiteY12" fmla="*/ 155258 h 160020"/>
                <a:gd name="connsiteX13" fmla="*/ 1459230 w 1547812"/>
                <a:gd name="connsiteY13" fmla="*/ 63818 h 160020"/>
                <a:gd name="connsiteX14" fmla="*/ 1462088 w 1547812"/>
                <a:gd name="connsiteY14" fmla="*/ 53340 h 160020"/>
                <a:gd name="connsiteX15" fmla="*/ 1468755 w 1547812"/>
                <a:gd name="connsiteY15" fmla="*/ 43815 h 160020"/>
                <a:gd name="connsiteX16" fmla="*/ 1478280 w 1547812"/>
                <a:gd name="connsiteY16" fmla="*/ 37147 h 160020"/>
                <a:gd name="connsiteX17" fmla="*/ 1489710 w 1547812"/>
                <a:gd name="connsiteY17" fmla="*/ 35243 h 160020"/>
                <a:gd name="connsiteX18" fmla="*/ 1497330 w 1547812"/>
                <a:gd name="connsiteY18" fmla="*/ 36195 h 160020"/>
                <a:gd name="connsiteX19" fmla="*/ 1503045 w 1547812"/>
                <a:gd name="connsiteY19" fmla="*/ 40005 h 160020"/>
                <a:gd name="connsiteX20" fmla="*/ 1506855 w 1547812"/>
                <a:gd name="connsiteY20" fmla="*/ 47625 h 160020"/>
                <a:gd name="connsiteX21" fmla="*/ 1507808 w 1547812"/>
                <a:gd name="connsiteY21" fmla="*/ 60960 h 160020"/>
                <a:gd name="connsiteX22" fmla="*/ 1507808 w 1547812"/>
                <a:gd name="connsiteY22" fmla="*/ 155258 h 160020"/>
                <a:gd name="connsiteX23" fmla="*/ 1547813 w 1547812"/>
                <a:gd name="connsiteY23" fmla="*/ 155258 h 160020"/>
                <a:gd name="connsiteX24" fmla="*/ 1547813 w 1547812"/>
                <a:gd name="connsiteY24" fmla="*/ 55245 h 160020"/>
                <a:gd name="connsiteX25" fmla="*/ 1536383 w 1547812"/>
                <a:gd name="connsiteY25" fmla="*/ 14288 h 160020"/>
                <a:gd name="connsiteX26" fmla="*/ 1502093 w 1547812"/>
                <a:gd name="connsiteY26" fmla="*/ 1905 h 160020"/>
                <a:gd name="connsiteX27" fmla="*/ 1477328 w 1547812"/>
                <a:gd name="connsiteY27" fmla="*/ 7620 h 160020"/>
                <a:gd name="connsiteX28" fmla="*/ 1455420 w 1547812"/>
                <a:gd name="connsiteY28" fmla="*/ 27623 h 160020"/>
                <a:gd name="connsiteX29" fmla="*/ 1441133 w 1547812"/>
                <a:gd name="connsiteY29" fmla="*/ 8573 h 160020"/>
                <a:gd name="connsiteX30" fmla="*/ 1414463 w 1547812"/>
                <a:gd name="connsiteY30" fmla="*/ 1905 h 160020"/>
                <a:gd name="connsiteX31" fmla="*/ 1390650 w 1547812"/>
                <a:gd name="connsiteY31" fmla="*/ 7620 h 160020"/>
                <a:gd name="connsiteX32" fmla="*/ 1371600 w 1547812"/>
                <a:gd name="connsiteY32" fmla="*/ 25718 h 160020"/>
                <a:gd name="connsiteX33" fmla="*/ 1371600 w 1547812"/>
                <a:gd name="connsiteY33" fmla="*/ 5715 h 160020"/>
                <a:gd name="connsiteX34" fmla="*/ 1332548 w 1547812"/>
                <a:gd name="connsiteY34" fmla="*/ 5715 h 160020"/>
                <a:gd name="connsiteX35" fmla="*/ 1332548 w 1547812"/>
                <a:gd name="connsiteY35" fmla="*/ 155258 h 160020"/>
                <a:gd name="connsiteX36" fmla="*/ 1199198 w 1547812"/>
                <a:gd name="connsiteY36" fmla="*/ 116205 h 160020"/>
                <a:gd name="connsiteX37" fmla="*/ 1190625 w 1547812"/>
                <a:gd name="connsiteY37" fmla="*/ 80963 h 160020"/>
                <a:gd name="connsiteX38" fmla="*/ 1199198 w 1547812"/>
                <a:gd name="connsiteY38" fmla="*/ 45720 h 160020"/>
                <a:gd name="connsiteX39" fmla="*/ 1224915 w 1547812"/>
                <a:gd name="connsiteY39" fmla="*/ 33338 h 160020"/>
                <a:gd name="connsiteX40" fmla="*/ 1250633 w 1547812"/>
                <a:gd name="connsiteY40" fmla="*/ 45720 h 160020"/>
                <a:gd name="connsiteX41" fmla="*/ 1259205 w 1547812"/>
                <a:gd name="connsiteY41" fmla="*/ 80963 h 160020"/>
                <a:gd name="connsiteX42" fmla="*/ 1250633 w 1547812"/>
                <a:gd name="connsiteY42" fmla="*/ 116205 h 160020"/>
                <a:gd name="connsiteX43" fmla="*/ 1224915 w 1547812"/>
                <a:gd name="connsiteY43" fmla="*/ 128588 h 160020"/>
                <a:gd name="connsiteX44" fmla="*/ 1199198 w 1547812"/>
                <a:gd name="connsiteY44" fmla="*/ 116205 h 160020"/>
                <a:gd name="connsiteX45" fmla="*/ 1256348 w 1547812"/>
                <a:gd name="connsiteY45" fmla="*/ 154305 h 160020"/>
                <a:gd name="connsiteX46" fmla="*/ 1280160 w 1547812"/>
                <a:gd name="connsiteY46" fmla="*/ 138113 h 160020"/>
                <a:gd name="connsiteX47" fmla="*/ 1295400 w 1547812"/>
                <a:gd name="connsiteY47" fmla="*/ 113348 h 160020"/>
                <a:gd name="connsiteX48" fmla="*/ 1301115 w 1547812"/>
                <a:gd name="connsiteY48" fmla="*/ 80010 h 160020"/>
                <a:gd name="connsiteX49" fmla="*/ 1296353 w 1547812"/>
                <a:gd name="connsiteY49" fmla="*/ 46672 h 160020"/>
                <a:gd name="connsiteX50" fmla="*/ 1281113 w 1547812"/>
                <a:gd name="connsiteY50" fmla="*/ 21908 h 160020"/>
                <a:gd name="connsiteX51" fmla="*/ 1257300 w 1547812"/>
                <a:gd name="connsiteY51" fmla="*/ 6668 h 160020"/>
                <a:gd name="connsiteX52" fmla="*/ 1225868 w 1547812"/>
                <a:gd name="connsiteY52" fmla="*/ 953 h 160020"/>
                <a:gd name="connsiteX53" fmla="*/ 1194435 w 1547812"/>
                <a:gd name="connsiteY53" fmla="*/ 6668 h 160020"/>
                <a:gd name="connsiteX54" fmla="*/ 1170623 w 1547812"/>
                <a:gd name="connsiteY54" fmla="*/ 21908 h 160020"/>
                <a:gd name="connsiteX55" fmla="*/ 1155383 w 1547812"/>
                <a:gd name="connsiteY55" fmla="*/ 46672 h 160020"/>
                <a:gd name="connsiteX56" fmla="*/ 1149668 w 1547812"/>
                <a:gd name="connsiteY56" fmla="*/ 80010 h 160020"/>
                <a:gd name="connsiteX57" fmla="*/ 1169670 w 1547812"/>
                <a:gd name="connsiteY57" fmla="*/ 139065 h 160020"/>
                <a:gd name="connsiteX58" fmla="*/ 1225868 w 1547812"/>
                <a:gd name="connsiteY58" fmla="*/ 160020 h 160020"/>
                <a:gd name="connsiteX59" fmla="*/ 1256348 w 1547812"/>
                <a:gd name="connsiteY59" fmla="*/ 154305 h 160020"/>
                <a:gd name="connsiteX60" fmla="*/ 1086803 w 1547812"/>
                <a:gd name="connsiteY60" fmla="*/ 100965 h 160020"/>
                <a:gd name="connsiteX61" fmla="*/ 1079183 w 1547812"/>
                <a:gd name="connsiteY61" fmla="*/ 120968 h 160020"/>
                <a:gd name="connsiteX62" fmla="*/ 1061085 w 1547812"/>
                <a:gd name="connsiteY62" fmla="*/ 127635 h 160020"/>
                <a:gd name="connsiteX63" fmla="*/ 1045845 w 1547812"/>
                <a:gd name="connsiteY63" fmla="*/ 123825 h 160020"/>
                <a:gd name="connsiteX64" fmla="*/ 1036320 w 1547812"/>
                <a:gd name="connsiteY64" fmla="*/ 113348 h 160020"/>
                <a:gd name="connsiteX65" fmla="*/ 1031558 w 1547812"/>
                <a:gd name="connsiteY65" fmla="*/ 98108 h 160020"/>
                <a:gd name="connsiteX66" fmla="*/ 1029653 w 1547812"/>
                <a:gd name="connsiteY66" fmla="*/ 80010 h 160020"/>
                <a:gd name="connsiteX67" fmla="*/ 1031558 w 1547812"/>
                <a:gd name="connsiteY67" fmla="*/ 62865 h 160020"/>
                <a:gd name="connsiteX68" fmla="*/ 1036320 w 1547812"/>
                <a:gd name="connsiteY68" fmla="*/ 47625 h 160020"/>
                <a:gd name="connsiteX69" fmla="*/ 1045845 w 1547812"/>
                <a:gd name="connsiteY69" fmla="*/ 37147 h 160020"/>
                <a:gd name="connsiteX70" fmla="*/ 1061085 w 1547812"/>
                <a:gd name="connsiteY70" fmla="*/ 33338 h 160020"/>
                <a:gd name="connsiteX71" fmla="*/ 1079183 w 1547812"/>
                <a:gd name="connsiteY71" fmla="*/ 40005 h 160020"/>
                <a:gd name="connsiteX72" fmla="*/ 1085850 w 1547812"/>
                <a:gd name="connsiteY72" fmla="*/ 58103 h 160020"/>
                <a:gd name="connsiteX73" fmla="*/ 1125855 w 1547812"/>
                <a:gd name="connsiteY73" fmla="*/ 52388 h 160020"/>
                <a:gd name="connsiteX74" fmla="*/ 1120140 w 1547812"/>
                <a:gd name="connsiteY74" fmla="*/ 31433 h 160020"/>
                <a:gd name="connsiteX75" fmla="*/ 1107758 w 1547812"/>
                <a:gd name="connsiteY75" fmla="*/ 15240 h 160020"/>
                <a:gd name="connsiteX76" fmla="*/ 1088708 w 1547812"/>
                <a:gd name="connsiteY76" fmla="*/ 4763 h 160020"/>
                <a:gd name="connsiteX77" fmla="*/ 1062038 w 1547812"/>
                <a:gd name="connsiteY77" fmla="*/ 953 h 160020"/>
                <a:gd name="connsiteX78" fmla="*/ 1030605 w 1547812"/>
                <a:gd name="connsiteY78" fmla="*/ 6668 h 160020"/>
                <a:gd name="connsiteX79" fmla="*/ 1007745 w 1547812"/>
                <a:gd name="connsiteY79" fmla="*/ 22860 h 160020"/>
                <a:gd name="connsiteX80" fmla="*/ 993458 w 1547812"/>
                <a:gd name="connsiteY80" fmla="*/ 47625 h 160020"/>
                <a:gd name="connsiteX81" fmla="*/ 988695 w 1547812"/>
                <a:gd name="connsiteY81" fmla="*/ 80010 h 160020"/>
                <a:gd name="connsiteX82" fmla="*/ 992505 w 1547812"/>
                <a:gd name="connsiteY82" fmla="*/ 112395 h 160020"/>
                <a:gd name="connsiteX83" fmla="*/ 1005840 w 1547812"/>
                <a:gd name="connsiteY83" fmla="*/ 137160 h 160020"/>
                <a:gd name="connsiteX84" fmla="*/ 1028700 w 1547812"/>
                <a:gd name="connsiteY84" fmla="*/ 153353 h 160020"/>
                <a:gd name="connsiteX85" fmla="*/ 1061085 w 1547812"/>
                <a:gd name="connsiteY85" fmla="*/ 159068 h 160020"/>
                <a:gd name="connsiteX86" fmla="*/ 1109663 w 1547812"/>
                <a:gd name="connsiteY86" fmla="*/ 142875 h 160020"/>
                <a:gd name="connsiteX87" fmla="*/ 1127760 w 1547812"/>
                <a:gd name="connsiteY87" fmla="*/ 100013 h 160020"/>
                <a:gd name="connsiteX88" fmla="*/ 1086803 w 1547812"/>
                <a:gd name="connsiteY88" fmla="*/ 100013 h 160020"/>
                <a:gd name="connsiteX89" fmla="*/ 921068 w 1547812"/>
                <a:gd name="connsiteY89" fmla="*/ 155258 h 160020"/>
                <a:gd name="connsiteX90" fmla="*/ 962025 w 1547812"/>
                <a:gd name="connsiteY90" fmla="*/ 155258 h 160020"/>
                <a:gd name="connsiteX91" fmla="*/ 962025 w 1547812"/>
                <a:gd name="connsiteY91" fmla="*/ 109538 h 160020"/>
                <a:gd name="connsiteX92" fmla="*/ 921068 w 1547812"/>
                <a:gd name="connsiteY92" fmla="*/ 109538 h 160020"/>
                <a:gd name="connsiteX93" fmla="*/ 921068 w 1547812"/>
                <a:gd name="connsiteY93" fmla="*/ 155258 h 160020"/>
                <a:gd name="connsiteX94" fmla="*/ 671513 w 1547812"/>
                <a:gd name="connsiteY94" fmla="*/ 155258 h 160020"/>
                <a:gd name="connsiteX95" fmla="*/ 711518 w 1547812"/>
                <a:gd name="connsiteY95" fmla="*/ 155258 h 160020"/>
                <a:gd name="connsiteX96" fmla="*/ 711518 w 1547812"/>
                <a:gd name="connsiteY96" fmla="*/ 65723 h 160020"/>
                <a:gd name="connsiteX97" fmla="*/ 714375 w 1547812"/>
                <a:gd name="connsiteY97" fmla="*/ 53340 h 160020"/>
                <a:gd name="connsiteX98" fmla="*/ 721043 w 1547812"/>
                <a:gd name="connsiteY98" fmla="*/ 43815 h 160020"/>
                <a:gd name="connsiteX99" fmla="*/ 730568 w 1547812"/>
                <a:gd name="connsiteY99" fmla="*/ 37147 h 160020"/>
                <a:gd name="connsiteX100" fmla="*/ 741998 w 1547812"/>
                <a:gd name="connsiteY100" fmla="*/ 35243 h 160020"/>
                <a:gd name="connsiteX101" fmla="*/ 749618 w 1547812"/>
                <a:gd name="connsiteY101" fmla="*/ 36195 h 160020"/>
                <a:gd name="connsiteX102" fmla="*/ 755333 w 1547812"/>
                <a:gd name="connsiteY102" fmla="*/ 40005 h 160020"/>
                <a:gd name="connsiteX103" fmla="*/ 759143 w 1547812"/>
                <a:gd name="connsiteY103" fmla="*/ 47625 h 160020"/>
                <a:gd name="connsiteX104" fmla="*/ 761048 w 1547812"/>
                <a:gd name="connsiteY104" fmla="*/ 60960 h 160020"/>
                <a:gd name="connsiteX105" fmla="*/ 761048 w 1547812"/>
                <a:gd name="connsiteY105" fmla="*/ 155258 h 160020"/>
                <a:gd name="connsiteX106" fmla="*/ 801053 w 1547812"/>
                <a:gd name="connsiteY106" fmla="*/ 155258 h 160020"/>
                <a:gd name="connsiteX107" fmla="*/ 801053 w 1547812"/>
                <a:gd name="connsiteY107" fmla="*/ 63818 h 160020"/>
                <a:gd name="connsiteX108" fmla="*/ 803910 w 1547812"/>
                <a:gd name="connsiteY108" fmla="*/ 53340 h 160020"/>
                <a:gd name="connsiteX109" fmla="*/ 810578 w 1547812"/>
                <a:gd name="connsiteY109" fmla="*/ 43815 h 160020"/>
                <a:gd name="connsiteX110" fmla="*/ 820103 w 1547812"/>
                <a:gd name="connsiteY110" fmla="*/ 37147 h 160020"/>
                <a:gd name="connsiteX111" fmla="*/ 831533 w 1547812"/>
                <a:gd name="connsiteY111" fmla="*/ 35243 h 160020"/>
                <a:gd name="connsiteX112" fmla="*/ 839153 w 1547812"/>
                <a:gd name="connsiteY112" fmla="*/ 36195 h 160020"/>
                <a:gd name="connsiteX113" fmla="*/ 844868 w 1547812"/>
                <a:gd name="connsiteY113" fmla="*/ 40005 h 160020"/>
                <a:gd name="connsiteX114" fmla="*/ 848678 w 1547812"/>
                <a:gd name="connsiteY114" fmla="*/ 47625 h 160020"/>
                <a:gd name="connsiteX115" fmla="*/ 849630 w 1547812"/>
                <a:gd name="connsiteY115" fmla="*/ 60960 h 160020"/>
                <a:gd name="connsiteX116" fmla="*/ 849630 w 1547812"/>
                <a:gd name="connsiteY116" fmla="*/ 155258 h 160020"/>
                <a:gd name="connsiteX117" fmla="*/ 889635 w 1547812"/>
                <a:gd name="connsiteY117" fmla="*/ 155258 h 160020"/>
                <a:gd name="connsiteX118" fmla="*/ 889635 w 1547812"/>
                <a:gd name="connsiteY118" fmla="*/ 55245 h 160020"/>
                <a:gd name="connsiteX119" fmla="*/ 878205 w 1547812"/>
                <a:gd name="connsiteY119" fmla="*/ 14288 h 160020"/>
                <a:gd name="connsiteX120" fmla="*/ 843915 w 1547812"/>
                <a:gd name="connsiteY120" fmla="*/ 1905 h 160020"/>
                <a:gd name="connsiteX121" fmla="*/ 819150 w 1547812"/>
                <a:gd name="connsiteY121" fmla="*/ 7620 h 160020"/>
                <a:gd name="connsiteX122" fmla="*/ 797243 w 1547812"/>
                <a:gd name="connsiteY122" fmla="*/ 27623 h 160020"/>
                <a:gd name="connsiteX123" fmla="*/ 782955 w 1547812"/>
                <a:gd name="connsiteY123" fmla="*/ 8573 h 160020"/>
                <a:gd name="connsiteX124" fmla="*/ 756285 w 1547812"/>
                <a:gd name="connsiteY124" fmla="*/ 1905 h 160020"/>
                <a:gd name="connsiteX125" fmla="*/ 732473 w 1547812"/>
                <a:gd name="connsiteY125" fmla="*/ 7620 h 160020"/>
                <a:gd name="connsiteX126" fmla="*/ 713423 w 1547812"/>
                <a:gd name="connsiteY126" fmla="*/ 25718 h 160020"/>
                <a:gd name="connsiteX127" fmla="*/ 713423 w 1547812"/>
                <a:gd name="connsiteY127" fmla="*/ 5715 h 160020"/>
                <a:gd name="connsiteX128" fmla="*/ 674370 w 1547812"/>
                <a:gd name="connsiteY128" fmla="*/ 5715 h 160020"/>
                <a:gd name="connsiteX129" fmla="*/ 674370 w 1547812"/>
                <a:gd name="connsiteY129" fmla="*/ 155258 h 160020"/>
                <a:gd name="connsiteX130" fmla="*/ 541973 w 1547812"/>
                <a:gd name="connsiteY130" fmla="*/ 116205 h 160020"/>
                <a:gd name="connsiteX131" fmla="*/ 533400 w 1547812"/>
                <a:gd name="connsiteY131" fmla="*/ 80963 h 160020"/>
                <a:gd name="connsiteX132" fmla="*/ 541973 w 1547812"/>
                <a:gd name="connsiteY132" fmla="*/ 45720 h 160020"/>
                <a:gd name="connsiteX133" fmla="*/ 567690 w 1547812"/>
                <a:gd name="connsiteY133" fmla="*/ 33338 h 160020"/>
                <a:gd name="connsiteX134" fmla="*/ 593408 w 1547812"/>
                <a:gd name="connsiteY134" fmla="*/ 45720 h 160020"/>
                <a:gd name="connsiteX135" fmla="*/ 601980 w 1547812"/>
                <a:gd name="connsiteY135" fmla="*/ 80963 h 160020"/>
                <a:gd name="connsiteX136" fmla="*/ 593408 w 1547812"/>
                <a:gd name="connsiteY136" fmla="*/ 116205 h 160020"/>
                <a:gd name="connsiteX137" fmla="*/ 567690 w 1547812"/>
                <a:gd name="connsiteY137" fmla="*/ 128588 h 160020"/>
                <a:gd name="connsiteX138" fmla="*/ 541973 w 1547812"/>
                <a:gd name="connsiteY138" fmla="*/ 116205 h 160020"/>
                <a:gd name="connsiteX139" fmla="*/ 598170 w 1547812"/>
                <a:gd name="connsiteY139" fmla="*/ 154305 h 160020"/>
                <a:gd name="connsiteX140" fmla="*/ 621983 w 1547812"/>
                <a:gd name="connsiteY140" fmla="*/ 138113 h 160020"/>
                <a:gd name="connsiteX141" fmla="*/ 637223 w 1547812"/>
                <a:gd name="connsiteY141" fmla="*/ 113348 h 160020"/>
                <a:gd name="connsiteX142" fmla="*/ 642938 w 1547812"/>
                <a:gd name="connsiteY142" fmla="*/ 80010 h 160020"/>
                <a:gd name="connsiteX143" fmla="*/ 638175 w 1547812"/>
                <a:gd name="connsiteY143" fmla="*/ 46672 h 160020"/>
                <a:gd name="connsiteX144" fmla="*/ 622935 w 1547812"/>
                <a:gd name="connsiteY144" fmla="*/ 21908 h 160020"/>
                <a:gd name="connsiteX145" fmla="*/ 599123 w 1547812"/>
                <a:gd name="connsiteY145" fmla="*/ 6668 h 160020"/>
                <a:gd name="connsiteX146" fmla="*/ 567690 w 1547812"/>
                <a:gd name="connsiteY146" fmla="*/ 953 h 160020"/>
                <a:gd name="connsiteX147" fmla="*/ 536258 w 1547812"/>
                <a:gd name="connsiteY147" fmla="*/ 6668 h 160020"/>
                <a:gd name="connsiteX148" fmla="*/ 512445 w 1547812"/>
                <a:gd name="connsiteY148" fmla="*/ 21908 h 160020"/>
                <a:gd name="connsiteX149" fmla="*/ 497205 w 1547812"/>
                <a:gd name="connsiteY149" fmla="*/ 46672 h 160020"/>
                <a:gd name="connsiteX150" fmla="*/ 491490 w 1547812"/>
                <a:gd name="connsiteY150" fmla="*/ 80010 h 160020"/>
                <a:gd name="connsiteX151" fmla="*/ 511492 w 1547812"/>
                <a:gd name="connsiteY151" fmla="*/ 139065 h 160020"/>
                <a:gd name="connsiteX152" fmla="*/ 566738 w 1547812"/>
                <a:gd name="connsiteY152" fmla="*/ 160020 h 160020"/>
                <a:gd name="connsiteX153" fmla="*/ 598170 w 1547812"/>
                <a:gd name="connsiteY153" fmla="*/ 154305 h 160020"/>
                <a:gd name="connsiteX154" fmla="*/ 429578 w 1547812"/>
                <a:gd name="connsiteY154" fmla="*/ 100965 h 160020"/>
                <a:gd name="connsiteX155" fmla="*/ 421958 w 1547812"/>
                <a:gd name="connsiteY155" fmla="*/ 120968 h 160020"/>
                <a:gd name="connsiteX156" fmla="*/ 403860 w 1547812"/>
                <a:gd name="connsiteY156" fmla="*/ 127635 h 160020"/>
                <a:gd name="connsiteX157" fmla="*/ 388620 w 1547812"/>
                <a:gd name="connsiteY157" fmla="*/ 123825 h 160020"/>
                <a:gd name="connsiteX158" fmla="*/ 379095 w 1547812"/>
                <a:gd name="connsiteY158" fmla="*/ 113348 h 160020"/>
                <a:gd name="connsiteX159" fmla="*/ 374333 w 1547812"/>
                <a:gd name="connsiteY159" fmla="*/ 98108 h 160020"/>
                <a:gd name="connsiteX160" fmla="*/ 372428 w 1547812"/>
                <a:gd name="connsiteY160" fmla="*/ 80010 h 160020"/>
                <a:gd name="connsiteX161" fmla="*/ 374333 w 1547812"/>
                <a:gd name="connsiteY161" fmla="*/ 62865 h 160020"/>
                <a:gd name="connsiteX162" fmla="*/ 379095 w 1547812"/>
                <a:gd name="connsiteY162" fmla="*/ 47625 h 160020"/>
                <a:gd name="connsiteX163" fmla="*/ 388620 w 1547812"/>
                <a:gd name="connsiteY163" fmla="*/ 37147 h 160020"/>
                <a:gd name="connsiteX164" fmla="*/ 403860 w 1547812"/>
                <a:gd name="connsiteY164" fmla="*/ 33338 h 160020"/>
                <a:gd name="connsiteX165" fmla="*/ 421958 w 1547812"/>
                <a:gd name="connsiteY165" fmla="*/ 40005 h 160020"/>
                <a:gd name="connsiteX166" fmla="*/ 428625 w 1547812"/>
                <a:gd name="connsiteY166" fmla="*/ 58103 h 160020"/>
                <a:gd name="connsiteX167" fmla="*/ 468630 w 1547812"/>
                <a:gd name="connsiteY167" fmla="*/ 52388 h 160020"/>
                <a:gd name="connsiteX168" fmla="*/ 462915 w 1547812"/>
                <a:gd name="connsiteY168" fmla="*/ 31433 h 160020"/>
                <a:gd name="connsiteX169" fmla="*/ 450533 w 1547812"/>
                <a:gd name="connsiteY169" fmla="*/ 15240 h 160020"/>
                <a:gd name="connsiteX170" fmla="*/ 431483 w 1547812"/>
                <a:gd name="connsiteY170" fmla="*/ 4763 h 160020"/>
                <a:gd name="connsiteX171" fmla="*/ 404813 w 1547812"/>
                <a:gd name="connsiteY171" fmla="*/ 953 h 160020"/>
                <a:gd name="connsiteX172" fmla="*/ 373380 w 1547812"/>
                <a:gd name="connsiteY172" fmla="*/ 6668 h 160020"/>
                <a:gd name="connsiteX173" fmla="*/ 350520 w 1547812"/>
                <a:gd name="connsiteY173" fmla="*/ 22860 h 160020"/>
                <a:gd name="connsiteX174" fmla="*/ 336233 w 1547812"/>
                <a:gd name="connsiteY174" fmla="*/ 47625 h 160020"/>
                <a:gd name="connsiteX175" fmla="*/ 331470 w 1547812"/>
                <a:gd name="connsiteY175" fmla="*/ 80010 h 160020"/>
                <a:gd name="connsiteX176" fmla="*/ 336233 w 1547812"/>
                <a:gd name="connsiteY176" fmla="*/ 112395 h 160020"/>
                <a:gd name="connsiteX177" fmla="*/ 349567 w 1547812"/>
                <a:gd name="connsiteY177" fmla="*/ 137160 h 160020"/>
                <a:gd name="connsiteX178" fmla="*/ 372428 w 1547812"/>
                <a:gd name="connsiteY178" fmla="*/ 153353 h 160020"/>
                <a:gd name="connsiteX179" fmla="*/ 404813 w 1547812"/>
                <a:gd name="connsiteY179" fmla="*/ 159068 h 160020"/>
                <a:gd name="connsiteX180" fmla="*/ 453390 w 1547812"/>
                <a:gd name="connsiteY180" fmla="*/ 142875 h 160020"/>
                <a:gd name="connsiteX181" fmla="*/ 471488 w 1547812"/>
                <a:gd name="connsiteY181" fmla="*/ 100013 h 160020"/>
                <a:gd name="connsiteX182" fmla="*/ 429578 w 1547812"/>
                <a:gd name="connsiteY182" fmla="*/ 100013 h 160020"/>
                <a:gd name="connsiteX183" fmla="*/ 203835 w 1547812"/>
                <a:gd name="connsiteY183" fmla="*/ 63818 h 160020"/>
                <a:gd name="connsiteX184" fmla="*/ 206692 w 1547812"/>
                <a:gd name="connsiteY184" fmla="*/ 51435 h 160020"/>
                <a:gd name="connsiteX185" fmla="*/ 213360 w 1547812"/>
                <a:gd name="connsiteY185" fmla="*/ 40958 h 160020"/>
                <a:gd name="connsiteX186" fmla="*/ 223838 w 1547812"/>
                <a:gd name="connsiteY186" fmla="*/ 34290 h 160020"/>
                <a:gd name="connsiteX187" fmla="*/ 238125 w 1547812"/>
                <a:gd name="connsiteY187" fmla="*/ 31433 h 160020"/>
                <a:gd name="connsiteX188" fmla="*/ 261938 w 1547812"/>
                <a:gd name="connsiteY188" fmla="*/ 40005 h 160020"/>
                <a:gd name="connsiteX189" fmla="*/ 269558 w 1547812"/>
                <a:gd name="connsiteY189" fmla="*/ 63818 h 160020"/>
                <a:gd name="connsiteX190" fmla="*/ 203835 w 1547812"/>
                <a:gd name="connsiteY190" fmla="*/ 63818 h 160020"/>
                <a:gd name="connsiteX191" fmla="*/ 266700 w 1547812"/>
                <a:gd name="connsiteY191" fmla="*/ 108585 h 160020"/>
                <a:gd name="connsiteX192" fmla="*/ 239077 w 1547812"/>
                <a:gd name="connsiteY192" fmla="*/ 128588 h 160020"/>
                <a:gd name="connsiteX193" fmla="*/ 213360 w 1547812"/>
                <a:gd name="connsiteY193" fmla="*/ 118110 h 160020"/>
                <a:gd name="connsiteX194" fmla="*/ 203835 w 1547812"/>
                <a:gd name="connsiteY194" fmla="*/ 89535 h 160020"/>
                <a:gd name="connsiteX195" fmla="*/ 307658 w 1547812"/>
                <a:gd name="connsiteY195" fmla="*/ 89535 h 160020"/>
                <a:gd name="connsiteX196" fmla="*/ 307658 w 1547812"/>
                <a:gd name="connsiteY196" fmla="*/ 73343 h 160020"/>
                <a:gd name="connsiteX197" fmla="*/ 290513 w 1547812"/>
                <a:gd name="connsiteY197" fmla="*/ 20003 h 160020"/>
                <a:gd name="connsiteX198" fmla="*/ 239077 w 1547812"/>
                <a:gd name="connsiteY198" fmla="*/ 0 h 160020"/>
                <a:gd name="connsiteX199" fmla="*/ 208598 w 1547812"/>
                <a:gd name="connsiteY199" fmla="*/ 5715 h 160020"/>
                <a:gd name="connsiteX200" fmla="*/ 184785 w 1547812"/>
                <a:gd name="connsiteY200" fmla="*/ 20955 h 160020"/>
                <a:gd name="connsiteX201" fmla="*/ 169545 w 1547812"/>
                <a:gd name="connsiteY201" fmla="*/ 45720 h 160020"/>
                <a:gd name="connsiteX202" fmla="*/ 163830 w 1547812"/>
                <a:gd name="connsiteY202" fmla="*/ 79058 h 160020"/>
                <a:gd name="connsiteX203" fmla="*/ 182880 w 1547812"/>
                <a:gd name="connsiteY203" fmla="*/ 137160 h 160020"/>
                <a:gd name="connsiteX204" fmla="*/ 239077 w 1547812"/>
                <a:gd name="connsiteY204" fmla="*/ 158115 h 160020"/>
                <a:gd name="connsiteX205" fmla="*/ 285750 w 1547812"/>
                <a:gd name="connsiteY205" fmla="*/ 144780 h 160020"/>
                <a:gd name="connsiteX206" fmla="*/ 305753 w 1547812"/>
                <a:gd name="connsiteY206" fmla="*/ 106680 h 160020"/>
                <a:gd name="connsiteX207" fmla="*/ 266700 w 1547812"/>
                <a:gd name="connsiteY207" fmla="*/ 106680 h 160020"/>
                <a:gd name="connsiteX208" fmla="*/ 97155 w 1547812"/>
                <a:gd name="connsiteY208" fmla="*/ 96203 h 160020"/>
                <a:gd name="connsiteX209" fmla="*/ 93345 w 1547812"/>
                <a:gd name="connsiteY209" fmla="*/ 111443 h 160020"/>
                <a:gd name="connsiteX210" fmla="*/ 84773 w 1547812"/>
                <a:gd name="connsiteY210" fmla="*/ 121920 h 160020"/>
                <a:gd name="connsiteX211" fmla="*/ 60007 w 1547812"/>
                <a:gd name="connsiteY211" fmla="*/ 129540 h 160020"/>
                <a:gd name="connsiteX212" fmla="*/ 45720 w 1547812"/>
                <a:gd name="connsiteY212" fmla="*/ 124778 h 160020"/>
                <a:gd name="connsiteX213" fmla="*/ 40957 w 1547812"/>
                <a:gd name="connsiteY213" fmla="*/ 113348 h 160020"/>
                <a:gd name="connsiteX214" fmla="*/ 42863 w 1547812"/>
                <a:gd name="connsiteY214" fmla="*/ 104775 h 160020"/>
                <a:gd name="connsiteX215" fmla="*/ 48577 w 1547812"/>
                <a:gd name="connsiteY215" fmla="*/ 98108 h 160020"/>
                <a:gd name="connsiteX216" fmla="*/ 60007 w 1547812"/>
                <a:gd name="connsiteY216" fmla="*/ 93345 h 160020"/>
                <a:gd name="connsiteX217" fmla="*/ 80010 w 1547812"/>
                <a:gd name="connsiteY217" fmla="*/ 90488 h 160020"/>
                <a:gd name="connsiteX218" fmla="*/ 98107 w 1547812"/>
                <a:gd name="connsiteY218" fmla="*/ 89535 h 160020"/>
                <a:gd name="connsiteX219" fmla="*/ 98107 w 1547812"/>
                <a:gd name="connsiteY219" fmla="*/ 96203 h 160020"/>
                <a:gd name="connsiteX220" fmla="*/ 98107 w 1547812"/>
                <a:gd name="connsiteY220" fmla="*/ 155258 h 160020"/>
                <a:gd name="connsiteX221" fmla="*/ 136208 w 1547812"/>
                <a:gd name="connsiteY221" fmla="*/ 155258 h 160020"/>
                <a:gd name="connsiteX222" fmla="*/ 136208 w 1547812"/>
                <a:gd name="connsiteY222" fmla="*/ 60960 h 160020"/>
                <a:gd name="connsiteX223" fmla="*/ 133350 w 1547812"/>
                <a:gd name="connsiteY223" fmla="*/ 36195 h 160020"/>
                <a:gd name="connsiteX224" fmla="*/ 122873 w 1547812"/>
                <a:gd name="connsiteY224" fmla="*/ 17145 h 160020"/>
                <a:gd name="connsiteX225" fmla="*/ 103823 w 1547812"/>
                <a:gd name="connsiteY225" fmla="*/ 5715 h 160020"/>
                <a:gd name="connsiteX226" fmla="*/ 74295 w 1547812"/>
                <a:gd name="connsiteY226" fmla="*/ 1905 h 160020"/>
                <a:gd name="connsiteX227" fmla="*/ 29527 w 1547812"/>
                <a:gd name="connsiteY227" fmla="*/ 12383 h 160020"/>
                <a:gd name="connsiteX228" fmla="*/ 8573 w 1547812"/>
                <a:gd name="connsiteY228" fmla="*/ 46672 h 160020"/>
                <a:gd name="connsiteX229" fmla="*/ 44768 w 1547812"/>
                <a:gd name="connsiteY229" fmla="*/ 50483 h 160020"/>
                <a:gd name="connsiteX230" fmla="*/ 71438 w 1547812"/>
                <a:gd name="connsiteY230" fmla="*/ 32385 h 160020"/>
                <a:gd name="connsiteX231" fmla="*/ 89535 w 1547812"/>
                <a:gd name="connsiteY231" fmla="*/ 37147 h 160020"/>
                <a:gd name="connsiteX232" fmla="*/ 97155 w 1547812"/>
                <a:gd name="connsiteY232" fmla="*/ 56197 h 160020"/>
                <a:gd name="connsiteX233" fmla="*/ 97155 w 1547812"/>
                <a:gd name="connsiteY233" fmla="*/ 62865 h 160020"/>
                <a:gd name="connsiteX234" fmla="*/ 78105 w 1547812"/>
                <a:gd name="connsiteY234" fmla="*/ 63818 h 160020"/>
                <a:gd name="connsiteX235" fmla="*/ 49530 w 1547812"/>
                <a:gd name="connsiteY235" fmla="*/ 66675 h 160020"/>
                <a:gd name="connsiteX236" fmla="*/ 24765 w 1547812"/>
                <a:gd name="connsiteY236" fmla="*/ 74295 h 160020"/>
                <a:gd name="connsiteX237" fmla="*/ 6668 w 1547812"/>
                <a:gd name="connsiteY237" fmla="*/ 89535 h 160020"/>
                <a:gd name="connsiteX238" fmla="*/ 0 w 1547812"/>
                <a:gd name="connsiteY238" fmla="*/ 114300 h 160020"/>
                <a:gd name="connsiteX239" fmla="*/ 3810 w 1547812"/>
                <a:gd name="connsiteY239" fmla="*/ 134303 h 160020"/>
                <a:gd name="connsiteX240" fmla="*/ 14288 w 1547812"/>
                <a:gd name="connsiteY240" fmla="*/ 148590 h 160020"/>
                <a:gd name="connsiteX241" fmla="*/ 29527 w 1547812"/>
                <a:gd name="connsiteY241" fmla="*/ 156210 h 160020"/>
                <a:gd name="connsiteX242" fmla="*/ 48577 w 1547812"/>
                <a:gd name="connsiteY242" fmla="*/ 159068 h 160020"/>
                <a:gd name="connsiteX243" fmla="*/ 77152 w 1547812"/>
                <a:gd name="connsiteY243" fmla="*/ 152400 h 160020"/>
                <a:gd name="connsiteX244" fmla="*/ 97155 w 1547812"/>
                <a:gd name="connsiteY244" fmla="*/ 136208 h 160020"/>
                <a:gd name="connsiteX245" fmla="*/ 97155 w 1547812"/>
                <a:gd name="connsiteY245" fmla="*/ 155258 h 160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</a:cxnLst>
              <a:rect l="l" t="t" r="r" b="b"/>
              <a:pathLst>
                <a:path w="1547812" h="160020">
                  <a:moveTo>
                    <a:pt x="1329690" y="155258"/>
                  </a:moveTo>
                  <a:lnTo>
                    <a:pt x="1369695" y="155258"/>
                  </a:lnTo>
                  <a:lnTo>
                    <a:pt x="1369695" y="65723"/>
                  </a:lnTo>
                  <a:cubicBezTo>
                    <a:pt x="1369695" y="60960"/>
                    <a:pt x="1370648" y="57150"/>
                    <a:pt x="1372553" y="53340"/>
                  </a:cubicBezTo>
                  <a:cubicBezTo>
                    <a:pt x="1374458" y="49530"/>
                    <a:pt x="1376363" y="46672"/>
                    <a:pt x="1379220" y="43815"/>
                  </a:cubicBezTo>
                  <a:cubicBezTo>
                    <a:pt x="1382078" y="40958"/>
                    <a:pt x="1385888" y="38100"/>
                    <a:pt x="1388745" y="37147"/>
                  </a:cubicBezTo>
                  <a:cubicBezTo>
                    <a:pt x="1392555" y="36195"/>
                    <a:pt x="1395413" y="35243"/>
                    <a:pt x="1400175" y="35243"/>
                  </a:cubicBezTo>
                  <a:cubicBezTo>
                    <a:pt x="1403033" y="35243"/>
                    <a:pt x="1404938" y="35243"/>
                    <a:pt x="1407795" y="36195"/>
                  </a:cubicBezTo>
                  <a:cubicBezTo>
                    <a:pt x="1409700" y="37147"/>
                    <a:pt x="1411605" y="38100"/>
                    <a:pt x="1413510" y="40005"/>
                  </a:cubicBezTo>
                  <a:cubicBezTo>
                    <a:pt x="1415415" y="41910"/>
                    <a:pt x="1416368" y="44768"/>
                    <a:pt x="1417320" y="47625"/>
                  </a:cubicBezTo>
                  <a:cubicBezTo>
                    <a:pt x="1418273" y="51435"/>
                    <a:pt x="1419225" y="55245"/>
                    <a:pt x="1419225" y="60960"/>
                  </a:cubicBezTo>
                  <a:lnTo>
                    <a:pt x="1419225" y="155258"/>
                  </a:lnTo>
                  <a:lnTo>
                    <a:pt x="1459230" y="155258"/>
                  </a:lnTo>
                  <a:lnTo>
                    <a:pt x="1459230" y="63818"/>
                  </a:lnTo>
                  <a:cubicBezTo>
                    <a:pt x="1459230" y="60008"/>
                    <a:pt x="1460183" y="56197"/>
                    <a:pt x="1462088" y="53340"/>
                  </a:cubicBezTo>
                  <a:cubicBezTo>
                    <a:pt x="1463993" y="49530"/>
                    <a:pt x="1465898" y="46672"/>
                    <a:pt x="1468755" y="43815"/>
                  </a:cubicBezTo>
                  <a:cubicBezTo>
                    <a:pt x="1471613" y="40958"/>
                    <a:pt x="1475423" y="38100"/>
                    <a:pt x="1478280" y="37147"/>
                  </a:cubicBezTo>
                  <a:cubicBezTo>
                    <a:pt x="1481138" y="36195"/>
                    <a:pt x="1484948" y="35243"/>
                    <a:pt x="1489710" y="35243"/>
                  </a:cubicBezTo>
                  <a:cubicBezTo>
                    <a:pt x="1492568" y="35243"/>
                    <a:pt x="1494473" y="35243"/>
                    <a:pt x="1497330" y="36195"/>
                  </a:cubicBezTo>
                  <a:cubicBezTo>
                    <a:pt x="1499235" y="37147"/>
                    <a:pt x="1501140" y="38100"/>
                    <a:pt x="1503045" y="40005"/>
                  </a:cubicBezTo>
                  <a:cubicBezTo>
                    <a:pt x="1504950" y="41910"/>
                    <a:pt x="1505903" y="44768"/>
                    <a:pt x="1506855" y="47625"/>
                  </a:cubicBezTo>
                  <a:cubicBezTo>
                    <a:pt x="1507808" y="51435"/>
                    <a:pt x="1507808" y="55245"/>
                    <a:pt x="1507808" y="60960"/>
                  </a:cubicBezTo>
                  <a:lnTo>
                    <a:pt x="1507808" y="155258"/>
                  </a:lnTo>
                  <a:lnTo>
                    <a:pt x="1547813" y="155258"/>
                  </a:lnTo>
                  <a:lnTo>
                    <a:pt x="1547813" y="55245"/>
                  </a:lnTo>
                  <a:cubicBezTo>
                    <a:pt x="1547813" y="36195"/>
                    <a:pt x="1544003" y="22860"/>
                    <a:pt x="1536383" y="14288"/>
                  </a:cubicBezTo>
                  <a:cubicBezTo>
                    <a:pt x="1528763" y="5715"/>
                    <a:pt x="1517333" y="1905"/>
                    <a:pt x="1502093" y="1905"/>
                  </a:cubicBezTo>
                  <a:cubicBezTo>
                    <a:pt x="1492568" y="1905"/>
                    <a:pt x="1484948" y="3810"/>
                    <a:pt x="1477328" y="7620"/>
                  </a:cubicBezTo>
                  <a:cubicBezTo>
                    <a:pt x="1469708" y="11430"/>
                    <a:pt x="1462088" y="18098"/>
                    <a:pt x="1455420" y="27623"/>
                  </a:cubicBezTo>
                  <a:cubicBezTo>
                    <a:pt x="1452563" y="19050"/>
                    <a:pt x="1447800" y="12383"/>
                    <a:pt x="1441133" y="8573"/>
                  </a:cubicBezTo>
                  <a:cubicBezTo>
                    <a:pt x="1434465" y="4763"/>
                    <a:pt x="1425893" y="1905"/>
                    <a:pt x="1414463" y="1905"/>
                  </a:cubicBezTo>
                  <a:cubicBezTo>
                    <a:pt x="1405890" y="1905"/>
                    <a:pt x="1398270" y="3810"/>
                    <a:pt x="1390650" y="7620"/>
                  </a:cubicBezTo>
                  <a:cubicBezTo>
                    <a:pt x="1383030" y="11430"/>
                    <a:pt x="1376363" y="18098"/>
                    <a:pt x="1371600" y="25718"/>
                  </a:cubicBezTo>
                  <a:lnTo>
                    <a:pt x="1371600" y="5715"/>
                  </a:lnTo>
                  <a:lnTo>
                    <a:pt x="1332548" y="5715"/>
                  </a:lnTo>
                  <a:lnTo>
                    <a:pt x="1332548" y="155258"/>
                  </a:lnTo>
                  <a:close/>
                  <a:moveTo>
                    <a:pt x="1199198" y="116205"/>
                  </a:moveTo>
                  <a:cubicBezTo>
                    <a:pt x="1193483" y="108585"/>
                    <a:pt x="1190625" y="96203"/>
                    <a:pt x="1190625" y="80963"/>
                  </a:cubicBezTo>
                  <a:cubicBezTo>
                    <a:pt x="1190625" y="65723"/>
                    <a:pt x="1193483" y="54293"/>
                    <a:pt x="1199198" y="45720"/>
                  </a:cubicBezTo>
                  <a:cubicBezTo>
                    <a:pt x="1204913" y="37147"/>
                    <a:pt x="1213485" y="33338"/>
                    <a:pt x="1224915" y="33338"/>
                  </a:cubicBezTo>
                  <a:cubicBezTo>
                    <a:pt x="1236345" y="33338"/>
                    <a:pt x="1244918" y="37147"/>
                    <a:pt x="1250633" y="45720"/>
                  </a:cubicBezTo>
                  <a:cubicBezTo>
                    <a:pt x="1256348" y="54293"/>
                    <a:pt x="1259205" y="65723"/>
                    <a:pt x="1259205" y="80963"/>
                  </a:cubicBezTo>
                  <a:cubicBezTo>
                    <a:pt x="1259205" y="96203"/>
                    <a:pt x="1256348" y="107633"/>
                    <a:pt x="1250633" y="116205"/>
                  </a:cubicBezTo>
                  <a:cubicBezTo>
                    <a:pt x="1244918" y="124778"/>
                    <a:pt x="1236345" y="128588"/>
                    <a:pt x="1224915" y="128588"/>
                  </a:cubicBezTo>
                  <a:cubicBezTo>
                    <a:pt x="1213485" y="127635"/>
                    <a:pt x="1204913" y="123825"/>
                    <a:pt x="1199198" y="116205"/>
                  </a:cubicBezTo>
                  <a:moveTo>
                    <a:pt x="1256348" y="154305"/>
                  </a:moveTo>
                  <a:cubicBezTo>
                    <a:pt x="1265873" y="150495"/>
                    <a:pt x="1273493" y="145733"/>
                    <a:pt x="1280160" y="138113"/>
                  </a:cubicBezTo>
                  <a:cubicBezTo>
                    <a:pt x="1286828" y="131445"/>
                    <a:pt x="1291590" y="122873"/>
                    <a:pt x="1295400" y="113348"/>
                  </a:cubicBezTo>
                  <a:cubicBezTo>
                    <a:pt x="1299210" y="103823"/>
                    <a:pt x="1301115" y="92393"/>
                    <a:pt x="1301115" y="80010"/>
                  </a:cubicBezTo>
                  <a:cubicBezTo>
                    <a:pt x="1301115" y="67628"/>
                    <a:pt x="1299210" y="57150"/>
                    <a:pt x="1296353" y="46672"/>
                  </a:cubicBezTo>
                  <a:cubicBezTo>
                    <a:pt x="1293495" y="36195"/>
                    <a:pt x="1287780" y="28575"/>
                    <a:pt x="1281113" y="21908"/>
                  </a:cubicBezTo>
                  <a:cubicBezTo>
                    <a:pt x="1274445" y="15240"/>
                    <a:pt x="1266825" y="9525"/>
                    <a:pt x="1257300" y="6668"/>
                  </a:cubicBezTo>
                  <a:cubicBezTo>
                    <a:pt x="1247775" y="2858"/>
                    <a:pt x="1237298" y="953"/>
                    <a:pt x="1225868" y="953"/>
                  </a:cubicBezTo>
                  <a:cubicBezTo>
                    <a:pt x="1214438" y="953"/>
                    <a:pt x="1203960" y="2858"/>
                    <a:pt x="1194435" y="6668"/>
                  </a:cubicBezTo>
                  <a:cubicBezTo>
                    <a:pt x="1184910" y="10478"/>
                    <a:pt x="1177290" y="15240"/>
                    <a:pt x="1170623" y="21908"/>
                  </a:cubicBezTo>
                  <a:cubicBezTo>
                    <a:pt x="1163955" y="28575"/>
                    <a:pt x="1159193" y="37147"/>
                    <a:pt x="1155383" y="46672"/>
                  </a:cubicBezTo>
                  <a:cubicBezTo>
                    <a:pt x="1151573" y="56197"/>
                    <a:pt x="1149668" y="67628"/>
                    <a:pt x="1149668" y="80010"/>
                  </a:cubicBezTo>
                  <a:cubicBezTo>
                    <a:pt x="1149668" y="105728"/>
                    <a:pt x="1156335" y="124778"/>
                    <a:pt x="1169670" y="139065"/>
                  </a:cubicBezTo>
                  <a:cubicBezTo>
                    <a:pt x="1183005" y="152400"/>
                    <a:pt x="1201103" y="160020"/>
                    <a:pt x="1225868" y="160020"/>
                  </a:cubicBezTo>
                  <a:cubicBezTo>
                    <a:pt x="1236345" y="160020"/>
                    <a:pt x="1246823" y="158115"/>
                    <a:pt x="1256348" y="154305"/>
                  </a:cubicBezTo>
                  <a:moveTo>
                    <a:pt x="1086803" y="100965"/>
                  </a:moveTo>
                  <a:cubicBezTo>
                    <a:pt x="1085850" y="109538"/>
                    <a:pt x="1083945" y="116205"/>
                    <a:pt x="1079183" y="120968"/>
                  </a:cubicBezTo>
                  <a:cubicBezTo>
                    <a:pt x="1074420" y="125730"/>
                    <a:pt x="1068705" y="127635"/>
                    <a:pt x="1061085" y="127635"/>
                  </a:cubicBezTo>
                  <a:cubicBezTo>
                    <a:pt x="1055370" y="127635"/>
                    <a:pt x="1049655" y="126683"/>
                    <a:pt x="1045845" y="123825"/>
                  </a:cubicBezTo>
                  <a:cubicBezTo>
                    <a:pt x="1042035" y="120968"/>
                    <a:pt x="1038225" y="118110"/>
                    <a:pt x="1036320" y="113348"/>
                  </a:cubicBezTo>
                  <a:cubicBezTo>
                    <a:pt x="1034415" y="108585"/>
                    <a:pt x="1032510" y="103823"/>
                    <a:pt x="1031558" y="98108"/>
                  </a:cubicBezTo>
                  <a:cubicBezTo>
                    <a:pt x="1030605" y="92393"/>
                    <a:pt x="1029653" y="86678"/>
                    <a:pt x="1029653" y="80010"/>
                  </a:cubicBezTo>
                  <a:cubicBezTo>
                    <a:pt x="1029653" y="74295"/>
                    <a:pt x="1030605" y="67628"/>
                    <a:pt x="1031558" y="62865"/>
                  </a:cubicBezTo>
                  <a:cubicBezTo>
                    <a:pt x="1032510" y="57150"/>
                    <a:pt x="1034415" y="52388"/>
                    <a:pt x="1036320" y="47625"/>
                  </a:cubicBezTo>
                  <a:cubicBezTo>
                    <a:pt x="1038225" y="42863"/>
                    <a:pt x="1042035" y="40005"/>
                    <a:pt x="1045845" y="37147"/>
                  </a:cubicBezTo>
                  <a:cubicBezTo>
                    <a:pt x="1049655" y="34290"/>
                    <a:pt x="1054418" y="33338"/>
                    <a:pt x="1061085" y="33338"/>
                  </a:cubicBezTo>
                  <a:cubicBezTo>
                    <a:pt x="1069658" y="33338"/>
                    <a:pt x="1075373" y="35243"/>
                    <a:pt x="1079183" y="40005"/>
                  </a:cubicBezTo>
                  <a:cubicBezTo>
                    <a:pt x="1082993" y="44768"/>
                    <a:pt x="1084898" y="50483"/>
                    <a:pt x="1085850" y="58103"/>
                  </a:cubicBezTo>
                  <a:lnTo>
                    <a:pt x="1125855" y="52388"/>
                  </a:lnTo>
                  <a:cubicBezTo>
                    <a:pt x="1124903" y="44768"/>
                    <a:pt x="1122998" y="38100"/>
                    <a:pt x="1120140" y="31433"/>
                  </a:cubicBezTo>
                  <a:cubicBezTo>
                    <a:pt x="1117283" y="24765"/>
                    <a:pt x="1113473" y="20003"/>
                    <a:pt x="1107758" y="15240"/>
                  </a:cubicBezTo>
                  <a:cubicBezTo>
                    <a:pt x="1102995" y="10478"/>
                    <a:pt x="1096328" y="6668"/>
                    <a:pt x="1088708" y="4763"/>
                  </a:cubicBezTo>
                  <a:cubicBezTo>
                    <a:pt x="1081088" y="1905"/>
                    <a:pt x="1072515" y="953"/>
                    <a:pt x="1062038" y="953"/>
                  </a:cubicBezTo>
                  <a:cubicBezTo>
                    <a:pt x="1050608" y="953"/>
                    <a:pt x="1040130" y="2858"/>
                    <a:pt x="1030605" y="6668"/>
                  </a:cubicBezTo>
                  <a:cubicBezTo>
                    <a:pt x="1021080" y="10478"/>
                    <a:pt x="1013460" y="16193"/>
                    <a:pt x="1007745" y="22860"/>
                  </a:cubicBezTo>
                  <a:cubicBezTo>
                    <a:pt x="1001078" y="29528"/>
                    <a:pt x="996315" y="38100"/>
                    <a:pt x="993458" y="47625"/>
                  </a:cubicBezTo>
                  <a:cubicBezTo>
                    <a:pt x="990600" y="57150"/>
                    <a:pt x="988695" y="68580"/>
                    <a:pt x="988695" y="80010"/>
                  </a:cubicBezTo>
                  <a:cubicBezTo>
                    <a:pt x="988695" y="91440"/>
                    <a:pt x="989647" y="102870"/>
                    <a:pt x="992505" y="112395"/>
                  </a:cubicBezTo>
                  <a:cubicBezTo>
                    <a:pt x="995363" y="121920"/>
                    <a:pt x="1000125" y="130493"/>
                    <a:pt x="1005840" y="137160"/>
                  </a:cubicBezTo>
                  <a:cubicBezTo>
                    <a:pt x="1011555" y="143828"/>
                    <a:pt x="1019175" y="149543"/>
                    <a:pt x="1028700" y="153353"/>
                  </a:cubicBezTo>
                  <a:cubicBezTo>
                    <a:pt x="1038225" y="157163"/>
                    <a:pt x="1048703" y="159068"/>
                    <a:pt x="1061085" y="159068"/>
                  </a:cubicBezTo>
                  <a:cubicBezTo>
                    <a:pt x="1082993" y="159068"/>
                    <a:pt x="1099185" y="153353"/>
                    <a:pt x="1109663" y="142875"/>
                  </a:cubicBezTo>
                  <a:cubicBezTo>
                    <a:pt x="1120140" y="132398"/>
                    <a:pt x="1126808" y="118110"/>
                    <a:pt x="1127760" y="100013"/>
                  </a:cubicBezTo>
                  <a:lnTo>
                    <a:pt x="1086803" y="100013"/>
                  </a:lnTo>
                  <a:close/>
                  <a:moveTo>
                    <a:pt x="921068" y="155258"/>
                  </a:moveTo>
                  <a:lnTo>
                    <a:pt x="962025" y="155258"/>
                  </a:lnTo>
                  <a:lnTo>
                    <a:pt x="962025" y="109538"/>
                  </a:lnTo>
                  <a:lnTo>
                    <a:pt x="921068" y="109538"/>
                  </a:lnTo>
                  <a:lnTo>
                    <a:pt x="921068" y="155258"/>
                  </a:lnTo>
                  <a:close/>
                  <a:moveTo>
                    <a:pt x="671513" y="155258"/>
                  </a:moveTo>
                  <a:lnTo>
                    <a:pt x="711518" y="155258"/>
                  </a:lnTo>
                  <a:lnTo>
                    <a:pt x="711518" y="65723"/>
                  </a:lnTo>
                  <a:cubicBezTo>
                    <a:pt x="711518" y="60960"/>
                    <a:pt x="712470" y="57150"/>
                    <a:pt x="714375" y="53340"/>
                  </a:cubicBezTo>
                  <a:cubicBezTo>
                    <a:pt x="716280" y="49530"/>
                    <a:pt x="718185" y="46672"/>
                    <a:pt x="721043" y="43815"/>
                  </a:cubicBezTo>
                  <a:cubicBezTo>
                    <a:pt x="723900" y="40958"/>
                    <a:pt x="727710" y="38100"/>
                    <a:pt x="730568" y="37147"/>
                  </a:cubicBezTo>
                  <a:cubicBezTo>
                    <a:pt x="734378" y="36195"/>
                    <a:pt x="737235" y="35243"/>
                    <a:pt x="741998" y="35243"/>
                  </a:cubicBezTo>
                  <a:cubicBezTo>
                    <a:pt x="744855" y="35243"/>
                    <a:pt x="746760" y="35243"/>
                    <a:pt x="749618" y="36195"/>
                  </a:cubicBezTo>
                  <a:cubicBezTo>
                    <a:pt x="751523" y="37147"/>
                    <a:pt x="753428" y="38100"/>
                    <a:pt x="755333" y="40005"/>
                  </a:cubicBezTo>
                  <a:cubicBezTo>
                    <a:pt x="757238" y="41910"/>
                    <a:pt x="758190" y="44768"/>
                    <a:pt x="759143" y="47625"/>
                  </a:cubicBezTo>
                  <a:cubicBezTo>
                    <a:pt x="760095" y="51435"/>
                    <a:pt x="761048" y="55245"/>
                    <a:pt x="761048" y="60960"/>
                  </a:cubicBezTo>
                  <a:lnTo>
                    <a:pt x="761048" y="155258"/>
                  </a:lnTo>
                  <a:lnTo>
                    <a:pt x="801053" y="155258"/>
                  </a:lnTo>
                  <a:lnTo>
                    <a:pt x="801053" y="63818"/>
                  </a:lnTo>
                  <a:cubicBezTo>
                    <a:pt x="801053" y="60008"/>
                    <a:pt x="802005" y="56197"/>
                    <a:pt x="803910" y="53340"/>
                  </a:cubicBezTo>
                  <a:cubicBezTo>
                    <a:pt x="805815" y="49530"/>
                    <a:pt x="807720" y="46672"/>
                    <a:pt x="810578" y="43815"/>
                  </a:cubicBezTo>
                  <a:cubicBezTo>
                    <a:pt x="813435" y="40958"/>
                    <a:pt x="817245" y="38100"/>
                    <a:pt x="820103" y="37147"/>
                  </a:cubicBezTo>
                  <a:cubicBezTo>
                    <a:pt x="822960" y="36195"/>
                    <a:pt x="826770" y="35243"/>
                    <a:pt x="831533" y="35243"/>
                  </a:cubicBezTo>
                  <a:cubicBezTo>
                    <a:pt x="834390" y="35243"/>
                    <a:pt x="836295" y="35243"/>
                    <a:pt x="839153" y="36195"/>
                  </a:cubicBezTo>
                  <a:cubicBezTo>
                    <a:pt x="841058" y="37147"/>
                    <a:pt x="842963" y="38100"/>
                    <a:pt x="844868" y="40005"/>
                  </a:cubicBezTo>
                  <a:cubicBezTo>
                    <a:pt x="846772" y="41910"/>
                    <a:pt x="847725" y="44768"/>
                    <a:pt x="848678" y="47625"/>
                  </a:cubicBezTo>
                  <a:cubicBezTo>
                    <a:pt x="849630" y="51435"/>
                    <a:pt x="849630" y="55245"/>
                    <a:pt x="849630" y="60960"/>
                  </a:cubicBezTo>
                  <a:lnTo>
                    <a:pt x="849630" y="155258"/>
                  </a:lnTo>
                  <a:lnTo>
                    <a:pt x="889635" y="155258"/>
                  </a:lnTo>
                  <a:lnTo>
                    <a:pt x="889635" y="55245"/>
                  </a:lnTo>
                  <a:cubicBezTo>
                    <a:pt x="889635" y="36195"/>
                    <a:pt x="885825" y="22860"/>
                    <a:pt x="878205" y="14288"/>
                  </a:cubicBezTo>
                  <a:cubicBezTo>
                    <a:pt x="870585" y="5715"/>
                    <a:pt x="859155" y="1905"/>
                    <a:pt x="843915" y="1905"/>
                  </a:cubicBezTo>
                  <a:cubicBezTo>
                    <a:pt x="834390" y="1905"/>
                    <a:pt x="826770" y="3810"/>
                    <a:pt x="819150" y="7620"/>
                  </a:cubicBezTo>
                  <a:cubicBezTo>
                    <a:pt x="811530" y="11430"/>
                    <a:pt x="803910" y="18098"/>
                    <a:pt x="797243" y="27623"/>
                  </a:cubicBezTo>
                  <a:cubicBezTo>
                    <a:pt x="794385" y="19050"/>
                    <a:pt x="789623" y="12383"/>
                    <a:pt x="782955" y="8573"/>
                  </a:cubicBezTo>
                  <a:cubicBezTo>
                    <a:pt x="776288" y="4763"/>
                    <a:pt x="766763" y="1905"/>
                    <a:pt x="756285" y="1905"/>
                  </a:cubicBezTo>
                  <a:cubicBezTo>
                    <a:pt x="747713" y="1905"/>
                    <a:pt x="740093" y="3810"/>
                    <a:pt x="732473" y="7620"/>
                  </a:cubicBezTo>
                  <a:cubicBezTo>
                    <a:pt x="724853" y="11430"/>
                    <a:pt x="718185" y="18098"/>
                    <a:pt x="713423" y="25718"/>
                  </a:cubicBezTo>
                  <a:lnTo>
                    <a:pt x="713423" y="5715"/>
                  </a:lnTo>
                  <a:lnTo>
                    <a:pt x="674370" y="5715"/>
                  </a:lnTo>
                  <a:lnTo>
                    <a:pt x="674370" y="155258"/>
                  </a:lnTo>
                  <a:close/>
                  <a:moveTo>
                    <a:pt x="541973" y="116205"/>
                  </a:moveTo>
                  <a:cubicBezTo>
                    <a:pt x="536258" y="108585"/>
                    <a:pt x="533400" y="96203"/>
                    <a:pt x="533400" y="80963"/>
                  </a:cubicBezTo>
                  <a:cubicBezTo>
                    <a:pt x="533400" y="65723"/>
                    <a:pt x="536258" y="54293"/>
                    <a:pt x="541973" y="45720"/>
                  </a:cubicBezTo>
                  <a:cubicBezTo>
                    <a:pt x="547688" y="38100"/>
                    <a:pt x="556260" y="33338"/>
                    <a:pt x="567690" y="33338"/>
                  </a:cubicBezTo>
                  <a:cubicBezTo>
                    <a:pt x="579120" y="33338"/>
                    <a:pt x="587693" y="37147"/>
                    <a:pt x="593408" y="45720"/>
                  </a:cubicBezTo>
                  <a:cubicBezTo>
                    <a:pt x="599123" y="53340"/>
                    <a:pt x="601980" y="65723"/>
                    <a:pt x="601980" y="80963"/>
                  </a:cubicBezTo>
                  <a:cubicBezTo>
                    <a:pt x="601980" y="96203"/>
                    <a:pt x="599123" y="107633"/>
                    <a:pt x="593408" y="116205"/>
                  </a:cubicBezTo>
                  <a:cubicBezTo>
                    <a:pt x="587693" y="124778"/>
                    <a:pt x="579120" y="128588"/>
                    <a:pt x="567690" y="128588"/>
                  </a:cubicBezTo>
                  <a:cubicBezTo>
                    <a:pt x="555308" y="127635"/>
                    <a:pt x="546735" y="123825"/>
                    <a:pt x="541973" y="116205"/>
                  </a:cubicBezTo>
                  <a:moveTo>
                    <a:pt x="598170" y="154305"/>
                  </a:moveTo>
                  <a:cubicBezTo>
                    <a:pt x="607695" y="150495"/>
                    <a:pt x="615315" y="145733"/>
                    <a:pt x="621983" y="138113"/>
                  </a:cubicBezTo>
                  <a:cubicBezTo>
                    <a:pt x="628650" y="131445"/>
                    <a:pt x="633413" y="122873"/>
                    <a:pt x="637223" y="113348"/>
                  </a:cubicBezTo>
                  <a:cubicBezTo>
                    <a:pt x="641033" y="103823"/>
                    <a:pt x="642938" y="92393"/>
                    <a:pt x="642938" y="80010"/>
                  </a:cubicBezTo>
                  <a:cubicBezTo>
                    <a:pt x="642938" y="67628"/>
                    <a:pt x="641033" y="57150"/>
                    <a:pt x="638175" y="46672"/>
                  </a:cubicBezTo>
                  <a:cubicBezTo>
                    <a:pt x="635318" y="36195"/>
                    <a:pt x="629603" y="28575"/>
                    <a:pt x="622935" y="21908"/>
                  </a:cubicBezTo>
                  <a:cubicBezTo>
                    <a:pt x="616268" y="15240"/>
                    <a:pt x="608648" y="9525"/>
                    <a:pt x="599123" y="6668"/>
                  </a:cubicBezTo>
                  <a:cubicBezTo>
                    <a:pt x="589598" y="2858"/>
                    <a:pt x="579120" y="953"/>
                    <a:pt x="567690" y="953"/>
                  </a:cubicBezTo>
                  <a:cubicBezTo>
                    <a:pt x="556260" y="953"/>
                    <a:pt x="545783" y="2858"/>
                    <a:pt x="536258" y="6668"/>
                  </a:cubicBezTo>
                  <a:cubicBezTo>
                    <a:pt x="526733" y="10478"/>
                    <a:pt x="519113" y="15240"/>
                    <a:pt x="512445" y="21908"/>
                  </a:cubicBezTo>
                  <a:cubicBezTo>
                    <a:pt x="505778" y="28575"/>
                    <a:pt x="501015" y="37147"/>
                    <a:pt x="497205" y="46672"/>
                  </a:cubicBezTo>
                  <a:cubicBezTo>
                    <a:pt x="493395" y="56197"/>
                    <a:pt x="491490" y="67628"/>
                    <a:pt x="491490" y="80010"/>
                  </a:cubicBezTo>
                  <a:cubicBezTo>
                    <a:pt x="491490" y="105728"/>
                    <a:pt x="498158" y="124778"/>
                    <a:pt x="511492" y="139065"/>
                  </a:cubicBezTo>
                  <a:cubicBezTo>
                    <a:pt x="524828" y="152400"/>
                    <a:pt x="542925" y="160020"/>
                    <a:pt x="566738" y="160020"/>
                  </a:cubicBezTo>
                  <a:cubicBezTo>
                    <a:pt x="579120" y="160020"/>
                    <a:pt x="589598" y="158115"/>
                    <a:pt x="598170" y="154305"/>
                  </a:cubicBezTo>
                  <a:moveTo>
                    <a:pt x="429578" y="100965"/>
                  </a:moveTo>
                  <a:cubicBezTo>
                    <a:pt x="428625" y="109538"/>
                    <a:pt x="425767" y="116205"/>
                    <a:pt x="421958" y="120968"/>
                  </a:cubicBezTo>
                  <a:cubicBezTo>
                    <a:pt x="417195" y="125730"/>
                    <a:pt x="411480" y="127635"/>
                    <a:pt x="403860" y="127635"/>
                  </a:cubicBezTo>
                  <a:cubicBezTo>
                    <a:pt x="398145" y="127635"/>
                    <a:pt x="392430" y="126683"/>
                    <a:pt x="388620" y="123825"/>
                  </a:cubicBezTo>
                  <a:cubicBezTo>
                    <a:pt x="384810" y="120968"/>
                    <a:pt x="381000" y="118110"/>
                    <a:pt x="379095" y="113348"/>
                  </a:cubicBezTo>
                  <a:cubicBezTo>
                    <a:pt x="377190" y="108585"/>
                    <a:pt x="375285" y="103823"/>
                    <a:pt x="374333" y="98108"/>
                  </a:cubicBezTo>
                  <a:cubicBezTo>
                    <a:pt x="373380" y="92393"/>
                    <a:pt x="372428" y="86678"/>
                    <a:pt x="372428" y="80010"/>
                  </a:cubicBezTo>
                  <a:cubicBezTo>
                    <a:pt x="372428" y="74295"/>
                    <a:pt x="373380" y="67628"/>
                    <a:pt x="374333" y="62865"/>
                  </a:cubicBezTo>
                  <a:cubicBezTo>
                    <a:pt x="375285" y="57150"/>
                    <a:pt x="377190" y="52388"/>
                    <a:pt x="379095" y="47625"/>
                  </a:cubicBezTo>
                  <a:cubicBezTo>
                    <a:pt x="381000" y="42863"/>
                    <a:pt x="384810" y="40005"/>
                    <a:pt x="388620" y="37147"/>
                  </a:cubicBezTo>
                  <a:cubicBezTo>
                    <a:pt x="392430" y="34290"/>
                    <a:pt x="398145" y="33338"/>
                    <a:pt x="403860" y="33338"/>
                  </a:cubicBezTo>
                  <a:cubicBezTo>
                    <a:pt x="412433" y="33338"/>
                    <a:pt x="418148" y="35243"/>
                    <a:pt x="421958" y="40005"/>
                  </a:cubicBezTo>
                  <a:cubicBezTo>
                    <a:pt x="425767" y="44768"/>
                    <a:pt x="427673" y="50483"/>
                    <a:pt x="428625" y="58103"/>
                  </a:cubicBezTo>
                  <a:lnTo>
                    <a:pt x="468630" y="52388"/>
                  </a:lnTo>
                  <a:cubicBezTo>
                    <a:pt x="467678" y="44768"/>
                    <a:pt x="465773" y="38100"/>
                    <a:pt x="462915" y="31433"/>
                  </a:cubicBezTo>
                  <a:cubicBezTo>
                    <a:pt x="460058" y="24765"/>
                    <a:pt x="456248" y="20003"/>
                    <a:pt x="450533" y="15240"/>
                  </a:cubicBezTo>
                  <a:cubicBezTo>
                    <a:pt x="445770" y="10478"/>
                    <a:pt x="439103" y="6668"/>
                    <a:pt x="431483" y="4763"/>
                  </a:cubicBezTo>
                  <a:cubicBezTo>
                    <a:pt x="423863" y="1905"/>
                    <a:pt x="415290" y="953"/>
                    <a:pt x="404813" y="953"/>
                  </a:cubicBezTo>
                  <a:cubicBezTo>
                    <a:pt x="393383" y="953"/>
                    <a:pt x="382905" y="2858"/>
                    <a:pt x="373380" y="6668"/>
                  </a:cubicBezTo>
                  <a:cubicBezTo>
                    <a:pt x="363855" y="10478"/>
                    <a:pt x="356235" y="16193"/>
                    <a:pt x="350520" y="22860"/>
                  </a:cubicBezTo>
                  <a:cubicBezTo>
                    <a:pt x="343853" y="29528"/>
                    <a:pt x="339090" y="38100"/>
                    <a:pt x="336233" y="47625"/>
                  </a:cubicBezTo>
                  <a:cubicBezTo>
                    <a:pt x="333375" y="57150"/>
                    <a:pt x="331470" y="68580"/>
                    <a:pt x="331470" y="80010"/>
                  </a:cubicBezTo>
                  <a:cubicBezTo>
                    <a:pt x="331470" y="91440"/>
                    <a:pt x="333375" y="102870"/>
                    <a:pt x="336233" y="112395"/>
                  </a:cubicBezTo>
                  <a:cubicBezTo>
                    <a:pt x="339090" y="121920"/>
                    <a:pt x="343853" y="130493"/>
                    <a:pt x="349567" y="137160"/>
                  </a:cubicBezTo>
                  <a:cubicBezTo>
                    <a:pt x="355283" y="143828"/>
                    <a:pt x="362903" y="149543"/>
                    <a:pt x="372428" y="153353"/>
                  </a:cubicBezTo>
                  <a:cubicBezTo>
                    <a:pt x="381953" y="157163"/>
                    <a:pt x="392430" y="159068"/>
                    <a:pt x="404813" y="159068"/>
                  </a:cubicBezTo>
                  <a:cubicBezTo>
                    <a:pt x="426720" y="159068"/>
                    <a:pt x="442913" y="153353"/>
                    <a:pt x="453390" y="142875"/>
                  </a:cubicBezTo>
                  <a:cubicBezTo>
                    <a:pt x="463867" y="132398"/>
                    <a:pt x="470535" y="118110"/>
                    <a:pt x="471488" y="100013"/>
                  </a:cubicBezTo>
                  <a:lnTo>
                    <a:pt x="429578" y="100013"/>
                  </a:lnTo>
                  <a:close/>
                  <a:moveTo>
                    <a:pt x="203835" y="63818"/>
                  </a:moveTo>
                  <a:cubicBezTo>
                    <a:pt x="203835" y="59055"/>
                    <a:pt x="204788" y="55245"/>
                    <a:pt x="206692" y="51435"/>
                  </a:cubicBezTo>
                  <a:cubicBezTo>
                    <a:pt x="208598" y="47625"/>
                    <a:pt x="210502" y="43815"/>
                    <a:pt x="213360" y="40958"/>
                  </a:cubicBezTo>
                  <a:cubicBezTo>
                    <a:pt x="216217" y="38100"/>
                    <a:pt x="219075" y="35243"/>
                    <a:pt x="223838" y="34290"/>
                  </a:cubicBezTo>
                  <a:cubicBezTo>
                    <a:pt x="227648" y="32385"/>
                    <a:pt x="232410" y="31433"/>
                    <a:pt x="238125" y="31433"/>
                  </a:cubicBezTo>
                  <a:cubicBezTo>
                    <a:pt x="248602" y="31433"/>
                    <a:pt x="256223" y="34290"/>
                    <a:pt x="261938" y="40005"/>
                  </a:cubicBezTo>
                  <a:cubicBezTo>
                    <a:pt x="266700" y="45720"/>
                    <a:pt x="269558" y="53340"/>
                    <a:pt x="269558" y="63818"/>
                  </a:cubicBezTo>
                  <a:lnTo>
                    <a:pt x="203835" y="63818"/>
                  </a:lnTo>
                  <a:close/>
                  <a:moveTo>
                    <a:pt x="266700" y="108585"/>
                  </a:moveTo>
                  <a:cubicBezTo>
                    <a:pt x="263842" y="121920"/>
                    <a:pt x="254317" y="128588"/>
                    <a:pt x="239077" y="128588"/>
                  </a:cubicBezTo>
                  <a:cubicBezTo>
                    <a:pt x="227648" y="128588"/>
                    <a:pt x="219075" y="124778"/>
                    <a:pt x="213360" y="118110"/>
                  </a:cubicBezTo>
                  <a:cubicBezTo>
                    <a:pt x="207645" y="111443"/>
                    <a:pt x="204788" y="101918"/>
                    <a:pt x="203835" y="89535"/>
                  </a:cubicBezTo>
                  <a:lnTo>
                    <a:pt x="307658" y="89535"/>
                  </a:lnTo>
                  <a:lnTo>
                    <a:pt x="307658" y="73343"/>
                  </a:lnTo>
                  <a:cubicBezTo>
                    <a:pt x="307658" y="51435"/>
                    <a:pt x="301942" y="33338"/>
                    <a:pt x="290513" y="20003"/>
                  </a:cubicBezTo>
                  <a:cubicBezTo>
                    <a:pt x="279083" y="6668"/>
                    <a:pt x="261938" y="0"/>
                    <a:pt x="239077" y="0"/>
                  </a:cubicBezTo>
                  <a:cubicBezTo>
                    <a:pt x="227648" y="0"/>
                    <a:pt x="218123" y="1905"/>
                    <a:pt x="208598" y="5715"/>
                  </a:cubicBezTo>
                  <a:cubicBezTo>
                    <a:pt x="199073" y="9525"/>
                    <a:pt x="191452" y="14288"/>
                    <a:pt x="184785" y="20955"/>
                  </a:cubicBezTo>
                  <a:cubicBezTo>
                    <a:pt x="178118" y="27623"/>
                    <a:pt x="173355" y="36195"/>
                    <a:pt x="169545" y="45720"/>
                  </a:cubicBezTo>
                  <a:cubicBezTo>
                    <a:pt x="165735" y="55245"/>
                    <a:pt x="163830" y="66675"/>
                    <a:pt x="163830" y="79058"/>
                  </a:cubicBezTo>
                  <a:cubicBezTo>
                    <a:pt x="163830" y="103823"/>
                    <a:pt x="170498" y="123825"/>
                    <a:pt x="182880" y="137160"/>
                  </a:cubicBezTo>
                  <a:cubicBezTo>
                    <a:pt x="195263" y="150495"/>
                    <a:pt x="214313" y="158115"/>
                    <a:pt x="239077" y="158115"/>
                  </a:cubicBezTo>
                  <a:cubicBezTo>
                    <a:pt x="260033" y="158115"/>
                    <a:pt x="275273" y="153353"/>
                    <a:pt x="285750" y="144780"/>
                  </a:cubicBezTo>
                  <a:cubicBezTo>
                    <a:pt x="296228" y="136208"/>
                    <a:pt x="302895" y="123825"/>
                    <a:pt x="305753" y="106680"/>
                  </a:cubicBezTo>
                  <a:lnTo>
                    <a:pt x="266700" y="106680"/>
                  </a:lnTo>
                  <a:close/>
                  <a:moveTo>
                    <a:pt x="97155" y="96203"/>
                  </a:moveTo>
                  <a:cubicBezTo>
                    <a:pt x="97155" y="101918"/>
                    <a:pt x="96202" y="107633"/>
                    <a:pt x="93345" y="111443"/>
                  </a:cubicBezTo>
                  <a:cubicBezTo>
                    <a:pt x="91440" y="115253"/>
                    <a:pt x="88582" y="119063"/>
                    <a:pt x="84773" y="121920"/>
                  </a:cubicBezTo>
                  <a:cubicBezTo>
                    <a:pt x="78105" y="126683"/>
                    <a:pt x="69532" y="129540"/>
                    <a:pt x="60007" y="129540"/>
                  </a:cubicBezTo>
                  <a:cubicBezTo>
                    <a:pt x="54293" y="129540"/>
                    <a:pt x="49530" y="127635"/>
                    <a:pt x="45720" y="124778"/>
                  </a:cubicBezTo>
                  <a:cubicBezTo>
                    <a:pt x="41910" y="121920"/>
                    <a:pt x="40957" y="118110"/>
                    <a:pt x="40957" y="113348"/>
                  </a:cubicBezTo>
                  <a:cubicBezTo>
                    <a:pt x="40957" y="110490"/>
                    <a:pt x="40957" y="106680"/>
                    <a:pt x="42863" y="104775"/>
                  </a:cubicBezTo>
                  <a:cubicBezTo>
                    <a:pt x="43815" y="101918"/>
                    <a:pt x="45720" y="100013"/>
                    <a:pt x="48577" y="98108"/>
                  </a:cubicBezTo>
                  <a:cubicBezTo>
                    <a:pt x="51435" y="96203"/>
                    <a:pt x="55245" y="94298"/>
                    <a:pt x="60007" y="93345"/>
                  </a:cubicBezTo>
                  <a:cubicBezTo>
                    <a:pt x="64770" y="92393"/>
                    <a:pt x="72390" y="91440"/>
                    <a:pt x="80010" y="90488"/>
                  </a:cubicBezTo>
                  <a:lnTo>
                    <a:pt x="98107" y="89535"/>
                  </a:lnTo>
                  <a:lnTo>
                    <a:pt x="98107" y="96203"/>
                  </a:lnTo>
                  <a:close/>
                  <a:moveTo>
                    <a:pt x="98107" y="155258"/>
                  </a:moveTo>
                  <a:lnTo>
                    <a:pt x="136208" y="155258"/>
                  </a:lnTo>
                  <a:lnTo>
                    <a:pt x="136208" y="60960"/>
                  </a:lnTo>
                  <a:cubicBezTo>
                    <a:pt x="136208" y="51435"/>
                    <a:pt x="135255" y="43815"/>
                    <a:pt x="133350" y="36195"/>
                  </a:cubicBezTo>
                  <a:cubicBezTo>
                    <a:pt x="131445" y="28575"/>
                    <a:pt x="127635" y="22860"/>
                    <a:pt x="122873" y="17145"/>
                  </a:cubicBezTo>
                  <a:cubicBezTo>
                    <a:pt x="118110" y="12383"/>
                    <a:pt x="111443" y="7620"/>
                    <a:pt x="103823" y="5715"/>
                  </a:cubicBezTo>
                  <a:cubicBezTo>
                    <a:pt x="96202" y="3810"/>
                    <a:pt x="85725" y="1905"/>
                    <a:pt x="74295" y="1905"/>
                  </a:cubicBezTo>
                  <a:cubicBezTo>
                    <a:pt x="55245" y="1905"/>
                    <a:pt x="40957" y="5715"/>
                    <a:pt x="29527" y="12383"/>
                  </a:cubicBezTo>
                  <a:cubicBezTo>
                    <a:pt x="18098" y="19050"/>
                    <a:pt x="11430" y="30480"/>
                    <a:pt x="8573" y="46672"/>
                  </a:cubicBezTo>
                  <a:lnTo>
                    <a:pt x="44768" y="50483"/>
                  </a:lnTo>
                  <a:cubicBezTo>
                    <a:pt x="46673" y="38100"/>
                    <a:pt x="56198" y="32385"/>
                    <a:pt x="71438" y="32385"/>
                  </a:cubicBezTo>
                  <a:cubicBezTo>
                    <a:pt x="78105" y="32385"/>
                    <a:pt x="83820" y="34290"/>
                    <a:pt x="89535" y="37147"/>
                  </a:cubicBezTo>
                  <a:cubicBezTo>
                    <a:pt x="94298" y="40958"/>
                    <a:pt x="97155" y="46672"/>
                    <a:pt x="97155" y="56197"/>
                  </a:cubicBezTo>
                  <a:lnTo>
                    <a:pt x="97155" y="62865"/>
                  </a:lnTo>
                  <a:lnTo>
                    <a:pt x="78105" y="63818"/>
                  </a:lnTo>
                  <a:cubicBezTo>
                    <a:pt x="68580" y="63818"/>
                    <a:pt x="59055" y="64770"/>
                    <a:pt x="49530" y="66675"/>
                  </a:cubicBezTo>
                  <a:cubicBezTo>
                    <a:pt x="40005" y="68580"/>
                    <a:pt x="32385" y="70485"/>
                    <a:pt x="24765" y="74295"/>
                  </a:cubicBezTo>
                  <a:cubicBezTo>
                    <a:pt x="17145" y="78105"/>
                    <a:pt x="11430" y="82868"/>
                    <a:pt x="6668" y="89535"/>
                  </a:cubicBezTo>
                  <a:cubicBezTo>
                    <a:pt x="1905" y="96203"/>
                    <a:pt x="0" y="104775"/>
                    <a:pt x="0" y="114300"/>
                  </a:cubicBezTo>
                  <a:cubicBezTo>
                    <a:pt x="0" y="121920"/>
                    <a:pt x="952" y="128588"/>
                    <a:pt x="3810" y="134303"/>
                  </a:cubicBezTo>
                  <a:cubicBezTo>
                    <a:pt x="6668" y="140018"/>
                    <a:pt x="10477" y="144780"/>
                    <a:pt x="14288" y="148590"/>
                  </a:cubicBezTo>
                  <a:cubicBezTo>
                    <a:pt x="19050" y="152400"/>
                    <a:pt x="23813" y="155258"/>
                    <a:pt x="29527" y="156210"/>
                  </a:cubicBezTo>
                  <a:cubicBezTo>
                    <a:pt x="35243" y="157163"/>
                    <a:pt x="41910" y="159068"/>
                    <a:pt x="48577" y="159068"/>
                  </a:cubicBezTo>
                  <a:cubicBezTo>
                    <a:pt x="60007" y="159068"/>
                    <a:pt x="69532" y="157163"/>
                    <a:pt x="77152" y="152400"/>
                  </a:cubicBezTo>
                  <a:cubicBezTo>
                    <a:pt x="84773" y="147638"/>
                    <a:pt x="91440" y="142875"/>
                    <a:pt x="97155" y="136208"/>
                  </a:cubicBezTo>
                  <a:lnTo>
                    <a:pt x="97155" y="155258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585191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2 Standard (Heading only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7AB04A6-7031-4AEE-83BC-110DC80C2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525" y="441326"/>
            <a:ext cx="11636376" cy="619121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US" sz="2500" b="1" i="0" kern="1200" dirty="0">
                <a:solidFill>
                  <a:schemeClr val="bg1"/>
                </a:solidFill>
                <a:latin typeface="Arial" panose="020B0604020202020204" pitchFamily="34" charset="0"/>
                <a:ea typeface="AECOM Sans Light" panose="020B04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title style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C61E96F-B3B4-9C4F-A9B8-CB5D68B07E5C}"/>
              </a:ext>
            </a:extLst>
          </p:cNvPr>
          <p:cNvCxnSpPr>
            <a:cxnSpLocks/>
          </p:cNvCxnSpPr>
          <p:nvPr userDrawn="1"/>
        </p:nvCxnSpPr>
        <p:spPr>
          <a:xfrm>
            <a:off x="263525" y="260350"/>
            <a:ext cx="432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DBD9FDEC-B213-7843-87AC-6093AFEA8E33}"/>
              </a:ext>
            </a:extLst>
          </p:cNvPr>
          <p:cNvGrpSpPr/>
          <p:nvPr userDrawn="1"/>
        </p:nvGrpSpPr>
        <p:grpSpPr>
          <a:xfrm>
            <a:off x="10814051" y="6438651"/>
            <a:ext cx="1111250" cy="225425"/>
            <a:chOff x="292100" y="6413250"/>
            <a:chExt cx="1111250" cy="225425"/>
          </a:xfrm>
        </p:grpSpPr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48CB81B5-D396-474A-99C8-71ECE82E332A}"/>
                </a:ext>
              </a:extLst>
            </p:cNvPr>
            <p:cNvSpPr/>
            <p:nvPr userDrawn="1"/>
          </p:nvSpPr>
          <p:spPr>
            <a:xfrm>
              <a:off x="292100" y="6413250"/>
              <a:ext cx="225425" cy="225425"/>
            </a:xfrm>
            <a:custGeom>
              <a:avLst/>
              <a:gdLst>
                <a:gd name="connsiteX0" fmla="*/ 329565 w 342900"/>
                <a:gd name="connsiteY0" fmla="*/ 104775 h 342900"/>
                <a:gd name="connsiteX1" fmla="*/ 292418 w 342900"/>
                <a:gd name="connsiteY1" fmla="*/ 50483 h 342900"/>
                <a:gd name="connsiteX2" fmla="*/ 238125 w 342900"/>
                <a:gd name="connsiteY2" fmla="*/ 13335 h 342900"/>
                <a:gd name="connsiteX3" fmla="*/ 171450 w 342900"/>
                <a:gd name="connsiteY3" fmla="*/ 0 h 342900"/>
                <a:gd name="connsiteX4" fmla="*/ 104775 w 342900"/>
                <a:gd name="connsiteY4" fmla="*/ 13335 h 342900"/>
                <a:gd name="connsiteX5" fmla="*/ 50483 w 342900"/>
                <a:gd name="connsiteY5" fmla="*/ 50483 h 342900"/>
                <a:gd name="connsiteX6" fmla="*/ 13335 w 342900"/>
                <a:gd name="connsiteY6" fmla="*/ 104775 h 342900"/>
                <a:gd name="connsiteX7" fmla="*/ 0 w 342900"/>
                <a:gd name="connsiteY7" fmla="*/ 171450 h 342900"/>
                <a:gd name="connsiteX8" fmla="*/ 13335 w 342900"/>
                <a:gd name="connsiteY8" fmla="*/ 238125 h 342900"/>
                <a:gd name="connsiteX9" fmla="*/ 50483 w 342900"/>
                <a:gd name="connsiteY9" fmla="*/ 292418 h 342900"/>
                <a:gd name="connsiteX10" fmla="*/ 104775 w 342900"/>
                <a:gd name="connsiteY10" fmla="*/ 329565 h 342900"/>
                <a:gd name="connsiteX11" fmla="*/ 171450 w 342900"/>
                <a:gd name="connsiteY11" fmla="*/ 342900 h 342900"/>
                <a:gd name="connsiteX12" fmla="*/ 171450 w 342900"/>
                <a:gd name="connsiteY12" fmla="*/ 308610 h 342900"/>
                <a:gd name="connsiteX13" fmla="*/ 74295 w 342900"/>
                <a:gd name="connsiteY13" fmla="*/ 268605 h 342900"/>
                <a:gd name="connsiteX14" fmla="*/ 35243 w 342900"/>
                <a:gd name="connsiteY14" fmla="*/ 188595 h 342900"/>
                <a:gd name="connsiteX15" fmla="*/ 180975 w 342900"/>
                <a:gd name="connsiteY15" fmla="*/ 188595 h 342900"/>
                <a:gd name="connsiteX16" fmla="*/ 141923 w 342900"/>
                <a:gd name="connsiteY16" fmla="*/ 227648 h 342900"/>
                <a:gd name="connsiteX17" fmla="*/ 165735 w 342900"/>
                <a:gd name="connsiteY17" fmla="*/ 251460 h 342900"/>
                <a:gd name="connsiteX18" fmla="*/ 246698 w 342900"/>
                <a:gd name="connsiteY18" fmla="*/ 170498 h 342900"/>
                <a:gd name="connsiteX19" fmla="*/ 165735 w 342900"/>
                <a:gd name="connsiteY19" fmla="*/ 89535 h 342900"/>
                <a:gd name="connsiteX20" fmla="*/ 141923 w 342900"/>
                <a:gd name="connsiteY20" fmla="*/ 113348 h 342900"/>
                <a:gd name="connsiteX21" fmla="*/ 180975 w 342900"/>
                <a:gd name="connsiteY21" fmla="*/ 152400 h 342900"/>
                <a:gd name="connsiteX22" fmla="*/ 35243 w 342900"/>
                <a:gd name="connsiteY22" fmla="*/ 152400 h 342900"/>
                <a:gd name="connsiteX23" fmla="*/ 74295 w 342900"/>
                <a:gd name="connsiteY23" fmla="*/ 72390 h 342900"/>
                <a:gd name="connsiteX24" fmla="*/ 171450 w 342900"/>
                <a:gd name="connsiteY24" fmla="*/ 32385 h 342900"/>
                <a:gd name="connsiteX25" fmla="*/ 268605 w 342900"/>
                <a:gd name="connsiteY25" fmla="*/ 72390 h 342900"/>
                <a:gd name="connsiteX26" fmla="*/ 308610 w 342900"/>
                <a:gd name="connsiteY26" fmla="*/ 169545 h 342900"/>
                <a:gd name="connsiteX27" fmla="*/ 342900 w 342900"/>
                <a:gd name="connsiteY27" fmla="*/ 169545 h 342900"/>
                <a:gd name="connsiteX28" fmla="*/ 329565 w 342900"/>
                <a:gd name="connsiteY28" fmla="*/ 104775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42900" h="342900">
                  <a:moveTo>
                    <a:pt x="329565" y="104775"/>
                  </a:moveTo>
                  <a:cubicBezTo>
                    <a:pt x="320993" y="84773"/>
                    <a:pt x="308610" y="65723"/>
                    <a:pt x="292418" y="50483"/>
                  </a:cubicBezTo>
                  <a:cubicBezTo>
                    <a:pt x="276225" y="34290"/>
                    <a:pt x="258128" y="21908"/>
                    <a:pt x="238125" y="13335"/>
                  </a:cubicBezTo>
                  <a:cubicBezTo>
                    <a:pt x="217170" y="4763"/>
                    <a:pt x="194310" y="0"/>
                    <a:pt x="171450" y="0"/>
                  </a:cubicBezTo>
                  <a:cubicBezTo>
                    <a:pt x="148590" y="0"/>
                    <a:pt x="125730" y="4763"/>
                    <a:pt x="104775" y="13335"/>
                  </a:cubicBezTo>
                  <a:cubicBezTo>
                    <a:pt x="83820" y="21908"/>
                    <a:pt x="65723" y="34290"/>
                    <a:pt x="50483" y="50483"/>
                  </a:cubicBezTo>
                  <a:cubicBezTo>
                    <a:pt x="34290" y="66675"/>
                    <a:pt x="21908" y="84773"/>
                    <a:pt x="13335" y="104775"/>
                  </a:cubicBezTo>
                  <a:cubicBezTo>
                    <a:pt x="4763" y="125730"/>
                    <a:pt x="0" y="148590"/>
                    <a:pt x="0" y="171450"/>
                  </a:cubicBezTo>
                  <a:cubicBezTo>
                    <a:pt x="0" y="194310"/>
                    <a:pt x="4763" y="217170"/>
                    <a:pt x="13335" y="238125"/>
                  </a:cubicBezTo>
                  <a:cubicBezTo>
                    <a:pt x="21908" y="258128"/>
                    <a:pt x="34290" y="277178"/>
                    <a:pt x="50483" y="292418"/>
                  </a:cubicBezTo>
                  <a:cubicBezTo>
                    <a:pt x="66675" y="308610"/>
                    <a:pt x="84773" y="320993"/>
                    <a:pt x="104775" y="329565"/>
                  </a:cubicBezTo>
                  <a:cubicBezTo>
                    <a:pt x="125730" y="338138"/>
                    <a:pt x="148590" y="342900"/>
                    <a:pt x="171450" y="342900"/>
                  </a:cubicBezTo>
                  <a:lnTo>
                    <a:pt x="171450" y="308610"/>
                  </a:lnTo>
                  <a:cubicBezTo>
                    <a:pt x="135255" y="308610"/>
                    <a:pt x="100013" y="294323"/>
                    <a:pt x="74295" y="268605"/>
                  </a:cubicBezTo>
                  <a:cubicBezTo>
                    <a:pt x="52388" y="246698"/>
                    <a:pt x="39053" y="219075"/>
                    <a:pt x="35243" y="188595"/>
                  </a:cubicBezTo>
                  <a:lnTo>
                    <a:pt x="180975" y="188595"/>
                  </a:lnTo>
                  <a:lnTo>
                    <a:pt x="141923" y="227648"/>
                  </a:lnTo>
                  <a:lnTo>
                    <a:pt x="165735" y="251460"/>
                  </a:lnTo>
                  <a:lnTo>
                    <a:pt x="246698" y="170498"/>
                  </a:lnTo>
                  <a:lnTo>
                    <a:pt x="165735" y="89535"/>
                  </a:lnTo>
                  <a:lnTo>
                    <a:pt x="141923" y="113348"/>
                  </a:lnTo>
                  <a:lnTo>
                    <a:pt x="180975" y="152400"/>
                  </a:lnTo>
                  <a:lnTo>
                    <a:pt x="35243" y="152400"/>
                  </a:lnTo>
                  <a:cubicBezTo>
                    <a:pt x="39053" y="121920"/>
                    <a:pt x="52388" y="94298"/>
                    <a:pt x="74295" y="72390"/>
                  </a:cubicBezTo>
                  <a:cubicBezTo>
                    <a:pt x="100013" y="46673"/>
                    <a:pt x="134303" y="32385"/>
                    <a:pt x="171450" y="32385"/>
                  </a:cubicBezTo>
                  <a:cubicBezTo>
                    <a:pt x="207645" y="32385"/>
                    <a:pt x="242888" y="46673"/>
                    <a:pt x="268605" y="72390"/>
                  </a:cubicBezTo>
                  <a:cubicBezTo>
                    <a:pt x="294323" y="98108"/>
                    <a:pt x="308610" y="132398"/>
                    <a:pt x="308610" y="169545"/>
                  </a:cubicBezTo>
                  <a:lnTo>
                    <a:pt x="342900" y="169545"/>
                  </a:lnTo>
                  <a:cubicBezTo>
                    <a:pt x="342900" y="148590"/>
                    <a:pt x="338138" y="125730"/>
                    <a:pt x="329565" y="104775"/>
                  </a:cubicBezTo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13">
              <a:extLst>
                <a:ext uri="{FF2B5EF4-FFF2-40B4-BE49-F238E27FC236}">
                  <a16:creationId xmlns:a16="http://schemas.microsoft.com/office/drawing/2014/main" id="{A1E07B2A-A72C-F146-8589-E2199F8EF157}"/>
                </a:ext>
              </a:extLst>
            </p:cNvPr>
            <p:cNvSpPr/>
            <p:nvPr userDrawn="1"/>
          </p:nvSpPr>
          <p:spPr>
            <a:xfrm>
              <a:off x="590579" y="6484379"/>
              <a:ext cx="812771" cy="84028"/>
            </a:xfrm>
            <a:custGeom>
              <a:avLst/>
              <a:gdLst>
                <a:gd name="connsiteX0" fmla="*/ 1329690 w 1547812"/>
                <a:gd name="connsiteY0" fmla="*/ 155258 h 160020"/>
                <a:gd name="connsiteX1" fmla="*/ 1369695 w 1547812"/>
                <a:gd name="connsiteY1" fmla="*/ 155258 h 160020"/>
                <a:gd name="connsiteX2" fmla="*/ 1369695 w 1547812"/>
                <a:gd name="connsiteY2" fmla="*/ 65723 h 160020"/>
                <a:gd name="connsiteX3" fmla="*/ 1372553 w 1547812"/>
                <a:gd name="connsiteY3" fmla="*/ 53340 h 160020"/>
                <a:gd name="connsiteX4" fmla="*/ 1379220 w 1547812"/>
                <a:gd name="connsiteY4" fmla="*/ 43815 h 160020"/>
                <a:gd name="connsiteX5" fmla="*/ 1388745 w 1547812"/>
                <a:gd name="connsiteY5" fmla="*/ 37147 h 160020"/>
                <a:gd name="connsiteX6" fmla="*/ 1400175 w 1547812"/>
                <a:gd name="connsiteY6" fmla="*/ 35243 h 160020"/>
                <a:gd name="connsiteX7" fmla="*/ 1407795 w 1547812"/>
                <a:gd name="connsiteY7" fmla="*/ 36195 h 160020"/>
                <a:gd name="connsiteX8" fmla="*/ 1413510 w 1547812"/>
                <a:gd name="connsiteY8" fmla="*/ 40005 h 160020"/>
                <a:gd name="connsiteX9" fmla="*/ 1417320 w 1547812"/>
                <a:gd name="connsiteY9" fmla="*/ 47625 h 160020"/>
                <a:gd name="connsiteX10" fmla="*/ 1419225 w 1547812"/>
                <a:gd name="connsiteY10" fmla="*/ 60960 h 160020"/>
                <a:gd name="connsiteX11" fmla="*/ 1419225 w 1547812"/>
                <a:gd name="connsiteY11" fmla="*/ 155258 h 160020"/>
                <a:gd name="connsiteX12" fmla="*/ 1459230 w 1547812"/>
                <a:gd name="connsiteY12" fmla="*/ 155258 h 160020"/>
                <a:gd name="connsiteX13" fmla="*/ 1459230 w 1547812"/>
                <a:gd name="connsiteY13" fmla="*/ 63818 h 160020"/>
                <a:gd name="connsiteX14" fmla="*/ 1462088 w 1547812"/>
                <a:gd name="connsiteY14" fmla="*/ 53340 h 160020"/>
                <a:gd name="connsiteX15" fmla="*/ 1468755 w 1547812"/>
                <a:gd name="connsiteY15" fmla="*/ 43815 h 160020"/>
                <a:gd name="connsiteX16" fmla="*/ 1478280 w 1547812"/>
                <a:gd name="connsiteY16" fmla="*/ 37147 h 160020"/>
                <a:gd name="connsiteX17" fmla="*/ 1489710 w 1547812"/>
                <a:gd name="connsiteY17" fmla="*/ 35243 h 160020"/>
                <a:gd name="connsiteX18" fmla="*/ 1497330 w 1547812"/>
                <a:gd name="connsiteY18" fmla="*/ 36195 h 160020"/>
                <a:gd name="connsiteX19" fmla="*/ 1503045 w 1547812"/>
                <a:gd name="connsiteY19" fmla="*/ 40005 h 160020"/>
                <a:gd name="connsiteX20" fmla="*/ 1506855 w 1547812"/>
                <a:gd name="connsiteY20" fmla="*/ 47625 h 160020"/>
                <a:gd name="connsiteX21" fmla="*/ 1507808 w 1547812"/>
                <a:gd name="connsiteY21" fmla="*/ 60960 h 160020"/>
                <a:gd name="connsiteX22" fmla="*/ 1507808 w 1547812"/>
                <a:gd name="connsiteY22" fmla="*/ 155258 h 160020"/>
                <a:gd name="connsiteX23" fmla="*/ 1547813 w 1547812"/>
                <a:gd name="connsiteY23" fmla="*/ 155258 h 160020"/>
                <a:gd name="connsiteX24" fmla="*/ 1547813 w 1547812"/>
                <a:gd name="connsiteY24" fmla="*/ 55245 h 160020"/>
                <a:gd name="connsiteX25" fmla="*/ 1536383 w 1547812"/>
                <a:gd name="connsiteY25" fmla="*/ 14288 h 160020"/>
                <a:gd name="connsiteX26" fmla="*/ 1502093 w 1547812"/>
                <a:gd name="connsiteY26" fmla="*/ 1905 h 160020"/>
                <a:gd name="connsiteX27" fmla="*/ 1477328 w 1547812"/>
                <a:gd name="connsiteY27" fmla="*/ 7620 h 160020"/>
                <a:gd name="connsiteX28" fmla="*/ 1455420 w 1547812"/>
                <a:gd name="connsiteY28" fmla="*/ 27623 h 160020"/>
                <a:gd name="connsiteX29" fmla="*/ 1441133 w 1547812"/>
                <a:gd name="connsiteY29" fmla="*/ 8573 h 160020"/>
                <a:gd name="connsiteX30" fmla="*/ 1414463 w 1547812"/>
                <a:gd name="connsiteY30" fmla="*/ 1905 h 160020"/>
                <a:gd name="connsiteX31" fmla="*/ 1390650 w 1547812"/>
                <a:gd name="connsiteY31" fmla="*/ 7620 h 160020"/>
                <a:gd name="connsiteX32" fmla="*/ 1371600 w 1547812"/>
                <a:gd name="connsiteY32" fmla="*/ 25718 h 160020"/>
                <a:gd name="connsiteX33" fmla="*/ 1371600 w 1547812"/>
                <a:gd name="connsiteY33" fmla="*/ 5715 h 160020"/>
                <a:gd name="connsiteX34" fmla="*/ 1332548 w 1547812"/>
                <a:gd name="connsiteY34" fmla="*/ 5715 h 160020"/>
                <a:gd name="connsiteX35" fmla="*/ 1332548 w 1547812"/>
                <a:gd name="connsiteY35" fmla="*/ 155258 h 160020"/>
                <a:gd name="connsiteX36" fmla="*/ 1199198 w 1547812"/>
                <a:gd name="connsiteY36" fmla="*/ 116205 h 160020"/>
                <a:gd name="connsiteX37" fmla="*/ 1190625 w 1547812"/>
                <a:gd name="connsiteY37" fmla="*/ 80963 h 160020"/>
                <a:gd name="connsiteX38" fmla="*/ 1199198 w 1547812"/>
                <a:gd name="connsiteY38" fmla="*/ 45720 h 160020"/>
                <a:gd name="connsiteX39" fmla="*/ 1224915 w 1547812"/>
                <a:gd name="connsiteY39" fmla="*/ 33338 h 160020"/>
                <a:gd name="connsiteX40" fmla="*/ 1250633 w 1547812"/>
                <a:gd name="connsiteY40" fmla="*/ 45720 h 160020"/>
                <a:gd name="connsiteX41" fmla="*/ 1259205 w 1547812"/>
                <a:gd name="connsiteY41" fmla="*/ 80963 h 160020"/>
                <a:gd name="connsiteX42" fmla="*/ 1250633 w 1547812"/>
                <a:gd name="connsiteY42" fmla="*/ 116205 h 160020"/>
                <a:gd name="connsiteX43" fmla="*/ 1224915 w 1547812"/>
                <a:gd name="connsiteY43" fmla="*/ 128588 h 160020"/>
                <a:gd name="connsiteX44" fmla="*/ 1199198 w 1547812"/>
                <a:gd name="connsiteY44" fmla="*/ 116205 h 160020"/>
                <a:gd name="connsiteX45" fmla="*/ 1256348 w 1547812"/>
                <a:gd name="connsiteY45" fmla="*/ 154305 h 160020"/>
                <a:gd name="connsiteX46" fmla="*/ 1280160 w 1547812"/>
                <a:gd name="connsiteY46" fmla="*/ 138113 h 160020"/>
                <a:gd name="connsiteX47" fmla="*/ 1295400 w 1547812"/>
                <a:gd name="connsiteY47" fmla="*/ 113348 h 160020"/>
                <a:gd name="connsiteX48" fmla="*/ 1301115 w 1547812"/>
                <a:gd name="connsiteY48" fmla="*/ 80010 h 160020"/>
                <a:gd name="connsiteX49" fmla="*/ 1296353 w 1547812"/>
                <a:gd name="connsiteY49" fmla="*/ 46672 h 160020"/>
                <a:gd name="connsiteX50" fmla="*/ 1281113 w 1547812"/>
                <a:gd name="connsiteY50" fmla="*/ 21908 h 160020"/>
                <a:gd name="connsiteX51" fmla="*/ 1257300 w 1547812"/>
                <a:gd name="connsiteY51" fmla="*/ 6668 h 160020"/>
                <a:gd name="connsiteX52" fmla="*/ 1225868 w 1547812"/>
                <a:gd name="connsiteY52" fmla="*/ 953 h 160020"/>
                <a:gd name="connsiteX53" fmla="*/ 1194435 w 1547812"/>
                <a:gd name="connsiteY53" fmla="*/ 6668 h 160020"/>
                <a:gd name="connsiteX54" fmla="*/ 1170623 w 1547812"/>
                <a:gd name="connsiteY54" fmla="*/ 21908 h 160020"/>
                <a:gd name="connsiteX55" fmla="*/ 1155383 w 1547812"/>
                <a:gd name="connsiteY55" fmla="*/ 46672 h 160020"/>
                <a:gd name="connsiteX56" fmla="*/ 1149668 w 1547812"/>
                <a:gd name="connsiteY56" fmla="*/ 80010 h 160020"/>
                <a:gd name="connsiteX57" fmla="*/ 1169670 w 1547812"/>
                <a:gd name="connsiteY57" fmla="*/ 139065 h 160020"/>
                <a:gd name="connsiteX58" fmla="*/ 1225868 w 1547812"/>
                <a:gd name="connsiteY58" fmla="*/ 160020 h 160020"/>
                <a:gd name="connsiteX59" fmla="*/ 1256348 w 1547812"/>
                <a:gd name="connsiteY59" fmla="*/ 154305 h 160020"/>
                <a:gd name="connsiteX60" fmla="*/ 1086803 w 1547812"/>
                <a:gd name="connsiteY60" fmla="*/ 100965 h 160020"/>
                <a:gd name="connsiteX61" fmla="*/ 1079183 w 1547812"/>
                <a:gd name="connsiteY61" fmla="*/ 120968 h 160020"/>
                <a:gd name="connsiteX62" fmla="*/ 1061085 w 1547812"/>
                <a:gd name="connsiteY62" fmla="*/ 127635 h 160020"/>
                <a:gd name="connsiteX63" fmla="*/ 1045845 w 1547812"/>
                <a:gd name="connsiteY63" fmla="*/ 123825 h 160020"/>
                <a:gd name="connsiteX64" fmla="*/ 1036320 w 1547812"/>
                <a:gd name="connsiteY64" fmla="*/ 113348 h 160020"/>
                <a:gd name="connsiteX65" fmla="*/ 1031558 w 1547812"/>
                <a:gd name="connsiteY65" fmla="*/ 98108 h 160020"/>
                <a:gd name="connsiteX66" fmla="*/ 1029653 w 1547812"/>
                <a:gd name="connsiteY66" fmla="*/ 80010 h 160020"/>
                <a:gd name="connsiteX67" fmla="*/ 1031558 w 1547812"/>
                <a:gd name="connsiteY67" fmla="*/ 62865 h 160020"/>
                <a:gd name="connsiteX68" fmla="*/ 1036320 w 1547812"/>
                <a:gd name="connsiteY68" fmla="*/ 47625 h 160020"/>
                <a:gd name="connsiteX69" fmla="*/ 1045845 w 1547812"/>
                <a:gd name="connsiteY69" fmla="*/ 37147 h 160020"/>
                <a:gd name="connsiteX70" fmla="*/ 1061085 w 1547812"/>
                <a:gd name="connsiteY70" fmla="*/ 33338 h 160020"/>
                <a:gd name="connsiteX71" fmla="*/ 1079183 w 1547812"/>
                <a:gd name="connsiteY71" fmla="*/ 40005 h 160020"/>
                <a:gd name="connsiteX72" fmla="*/ 1085850 w 1547812"/>
                <a:gd name="connsiteY72" fmla="*/ 58103 h 160020"/>
                <a:gd name="connsiteX73" fmla="*/ 1125855 w 1547812"/>
                <a:gd name="connsiteY73" fmla="*/ 52388 h 160020"/>
                <a:gd name="connsiteX74" fmla="*/ 1120140 w 1547812"/>
                <a:gd name="connsiteY74" fmla="*/ 31433 h 160020"/>
                <a:gd name="connsiteX75" fmla="*/ 1107758 w 1547812"/>
                <a:gd name="connsiteY75" fmla="*/ 15240 h 160020"/>
                <a:gd name="connsiteX76" fmla="*/ 1088708 w 1547812"/>
                <a:gd name="connsiteY76" fmla="*/ 4763 h 160020"/>
                <a:gd name="connsiteX77" fmla="*/ 1062038 w 1547812"/>
                <a:gd name="connsiteY77" fmla="*/ 953 h 160020"/>
                <a:gd name="connsiteX78" fmla="*/ 1030605 w 1547812"/>
                <a:gd name="connsiteY78" fmla="*/ 6668 h 160020"/>
                <a:gd name="connsiteX79" fmla="*/ 1007745 w 1547812"/>
                <a:gd name="connsiteY79" fmla="*/ 22860 h 160020"/>
                <a:gd name="connsiteX80" fmla="*/ 993458 w 1547812"/>
                <a:gd name="connsiteY80" fmla="*/ 47625 h 160020"/>
                <a:gd name="connsiteX81" fmla="*/ 988695 w 1547812"/>
                <a:gd name="connsiteY81" fmla="*/ 80010 h 160020"/>
                <a:gd name="connsiteX82" fmla="*/ 992505 w 1547812"/>
                <a:gd name="connsiteY82" fmla="*/ 112395 h 160020"/>
                <a:gd name="connsiteX83" fmla="*/ 1005840 w 1547812"/>
                <a:gd name="connsiteY83" fmla="*/ 137160 h 160020"/>
                <a:gd name="connsiteX84" fmla="*/ 1028700 w 1547812"/>
                <a:gd name="connsiteY84" fmla="*/ 153353 h 160020"/>
                <a:gd name="connsiteX85" fmla="*/ 1061085 w 1547812"/>
                <a:gd name="connsiteY85" fmla="*/ 159068 h 160020"/>
                <a:gd name="connsiteX86" fmla="*/ 1109663 w 1547812"/>
                <a:gd name="connsiteY86" fmla="*/ 142875 h 160020"/>
                <a:gd name="connsiteX87" fmla="*/ 1127760 w 1547812"/>
                <a:gd name="connsiteY87" fmla="*/ 100013 h 160020"/>
                <a:gd name="connsiteX88" fmla="*/ 1086803 w 1547812"/>
                <a:gd name="connsiteY88" fmla="*/ 100013 h 160020"/>
                <a:gd name="connsiteX89" fmla="*/ 921068 w 1547812"/>
                <a:gd name="connsiteY89" fmla="*/ 155258 h 160020"/>
                <a:gd name="connsiteX90" fmla="*/ 962025 w 1547812"/>
                <a:gd name="connsiteY90" fmla="*/ 155258 h 160020"/>
                <a:gd name="connsiteX91" fmla="*/ 962025 w 1547812"/>
                <a:gd name="connsiteY91" fmla="*/ 109538 h 160020"/>
                <a:gd name="connsiteX92" fmla="*/ 921068 w 1547812"/>
                <a:gd name="connsiteY92" fmla="*/ 109538 h 160020"/>
                <a:gd name="connsiteX93" fmla="*/ 921068 w 1547812"/>
                <a:gd name="connsiteY93" fmla="*/ 155258 h 160020"/>
                <a:gd name="connsiteX94" fmla="*/ 671513 w 1547812"/>
                <a:gd name="connsiteY94" fmla="*/ 155258 h 160020"/>
                <a:gd name="connsiteX95" fmla="*/ 711518 w 1547812"/>
                <a:gd name="connsiteY95" fmla="*/ 155258 h 160020"/>
                <a:gd name="connsiteX96" fmla="*/ 711518 w 1547812"/>
                <a:gd name="connsiteY96" fmla="*/ 65723 h 160020"/>
                <a:gd name="connsiteX97" fmla="*/ 714375 w 1547812"/>
                <a:gd name="connsiteY97" fmla="*/ 53340 h 160020"/>
                <a:gd name="connsiteX98" fmla="*/ 721043 w 1547812"/>
                <a:gd name="connsiteY98" fmla="*/ 43815 h 160020"/>
                <a:gd name="connsiteX99" fmla="*/ 730568 w 1547812"/>
                <a:gd name="connsiteY99" fmla="*/ 37147 h 160020"/>
                <a:gd name="connsiteX100" fmla="*/ 741998 w 1547812"/>
                <a:gd name="connsiteY100" fmla="*/ 35243 h 160020"/>
                <a:gd name="connsiteX101" fmla="*/ 749618 w 1547812"/>
                <a:gd name="connsiteY101" fmla="*/ 36195 h 160020"/>
                <a:gd name="connsiteX102" fmla="*/ 755333 w 1547812"/>
                <a:gd name="connsiteY102" fmla="*/ 40005 h 160020"/>
                <a:gd name="connsiteX103" fmla="*/ 759143 w 1547812"/>
                <a:gd name="connsiteY103" fmla="*/ 47625 h 160020"/>
                <a:gd name="connsiteX104" fmla="*/ 761048 w 1547812"/>
                <a:gd name="connsiteY104" fmla="*/ 60960 h 160020"/>
                <a:gd name="connsiteX105" fmla="*/ 761048 w 1547812"/>
                <a:gd name="connsiteY105" fmla="*/ 155258 h 160020"/>
                <a:gd name="connsiteX106" fmla="*/ 801053 w 1547812"/>
                <a:gd name="connsiteY106" fmla="*/ 155258 h 160020"/>
                <a:gd name="connsiteX107" fmla="*/ 801053 w 1547812"/>
                <a:gd name="connsiteY107" fmla="*/ 63818 h 160020"/>
                <a:gd name="connsiteX108" fmla="*/ 803910 w 1547812"/>
                <a:gd name="connsiteY108" fmla="*/ 53340 h 160020"/>
                <a:gd name="connsiteX109" fmla="*/ 810578 w 1547812"/>
                <a:gd name="connsiteY109" fmla="*/ 43815 h 160020"/>
                <a:gd name="connsiteX110" fmla="*/ 820103 w 1547812"/>
                <a:gd name="connsiteY110" fmla="*/ 37147 h 160020"/>
                <a:gd name="connsiteX111" fmla="*/ 831533 w 1547812"/>
                <a:gd name="connsiteY111" fmla="*/ 35243 h 160020"/>
                <a:gd name="connsiteX112" fmla="*/ 839153 w 1547812"/>
                <a:gd name="connsiteY112" fmla="*/ 36195 h 160020"/>
                <a:gd name="connsiteX113" fmla="*/ 844868 w 1547812"/>
                <a:gd name="connsiteY113" fmla="*/ 40005 h 160020"/>
                <a:gd name="connsiteX114" fmla="*/ 848678 w 1547812"/>
                <a:gd name="connsiteY114" fmla="*/ 47625 h 160020"/>
                <a:gd name="connsiteX115" fmla="*/ 849630 w 1547812"/>
                <a:gd name="connsiteY115" fmla="*/ 60960 h 160020"/>
                <a:gd name="connsiteX116" fmla="*/ 849630 w 1547812"/>
                <a:gd name="connsiteY116" fmla="*/ 155258 h 160020"/>
                <a:gd name="connsiteX117" fmla="*/ 889635 w 1547812"/>
                <a:gd name="connsiteY117" fmla="*/ 155258 h 160020"/>
                <a:gd name="connsiteX118" fmla="*/ 889635 w 1547812"/>
                <a:gd name="connsiteY118" fmla="*/ 55245 h 160020"/>
                <a:gd name="connsiteX119" fmla="*/ 878205 w 1547812"/>
                <a:gd name="connsiteY119" fmla="*/ 14288 h 160020"/>
                <a:gd name="connsiteX120" fmla="*/ 843915 w 1547812"/>
                <a:gd name="connsiteY120" fmla="*/ 1905 h 160020"/>
                <a:gd name="connsiteX121" fmla="*/ 819150 w 1547812"/>
                <a:gd name="connsiteY121" fmla="*/ 7620 h 160020"/>
                <a:gd name="connsiteX122" fmla="*/ 797243 w 1547812"/>
                <a:gd name="connsiteY122" fmla="*/ 27623 h 160020"/>
                <a:gd name="connsiteX123" fmla="*/ 782955 w 1547812"/>
                <a:gd name="connsiteY123" fmla="*/ 8573 h 160020"/>
                <a:gd name="connsiteX124" fmla="*/ 756285 w 1547812"/>
                <a:gd name="connsiteY124" fmla="*/ 1905 h 160020"/>
                <a:gd name="connsiteX125" fmla="*/ 732473 w 1547812"/>
                <a:gd name="connsiteY125" fmla="*/ 7620 h 160020"/>
                <a:gd name="connsiteX126" fmla="*/ 713423 w 1547812"/>
                <a:gd name="connsiteY126" fmla="*/ 25718 h 160020"/>
                <a:gd name="connsiteX127" fmla="*/ 713423 w 1547812"/>
                <a:gd name="connsiteY127" fmla="*/ 5715 h 160020"/>
                <a:gd name="connsiteX128" fmla="*/ 674370 w 1547812"/>
                <a:gd name="connsiteY128" fmla="*/ 5715 h 160020"/>
                <a:gd name="connsiteX129" fmla="*/ 674370 w 1547812"/>
                <a:gd name="connsiteY129" fmla="*/ 155258 h 160020"/>
                <a:gd name="connsiteX130" fmla="*/ 541973 w 1547812"/>
                <a:gd name="connsiteY130" fmla="*/ 116205 h 160020"/>
                <a:gd name="connsiteX131" fmla="*/ 533400 w 1547812"/>
                <a:gd name="connsiteY131" fmla="*/ 80963 h 160020"/>
                <a:gd name="connsiteX132" fmla="*/ 541973 w 1547812"/>
                <a:gd name="connsiteY132" fmla="*/ 45720 h 160020"/>
                <a:gd name="connsiteX133" fmla="*/ 567690 w 1547812"/>
                <a:gd name="connsiteY133" fmla="*/ 33338 h 160020"/>
                <a:gd name="connsiteX134" fmla="*/ 593408 w 1547812"/>
                <a:gd name="connsiteY134" fmla="*/ 45720 h 160020"/>
                <a:gd name="connsiteX135" fmla="*/ 601980 w 1547812"/>
                <a:gd name="connsiteY135" fmla="*/ 80963 h 160020"/>
                <a:gd name="connsiteX136" fmla="*/ 593408 w 1547812"/>
                <a:gd name="connsiteY136" fmla="*/ 116205 h 160020"/>
                <a:gd name="connsiteX137" fmla="*/ 567690 w 1547812"/>
                <a:gd name="connsiteY137" fmla="*/ 128588 h 160020"/>
                <a:gd name="connsiteX138" fmla="*/ 541973 w 1547812"/>
                <a:gd name="connsiteY138" fmla="*/ 116205 h 160020"/>
                <a:gd name="connsiteX139" fmla="*/ 598170 w 1547812"/>
                <a:gd name="connsiteY139" fmla="*/ 154305 h 160020"/>
                <a:gd name="connsiteX140" fmla="*/ 621983 w 1547812"/>
                <a:gd name="connsiteY140" fmla="*/ 138113 h 160020"/>
                <a:gd name="connsiteX141" fmla="*/ 637223 w 1547812"/>
                <a:gd name="connsiteY141" fmla="*/ 113348 h 160020"/>
                <a:gd name="connsiteX142" fmla="*/ 642938 w 1547812"/>
                <a:gd name="connsiteY142" fmla="*/ 80010 h 160020"/>
                <a:gd name="connsiteX143" fmla="*/ 638175 w 1547812"/>
                <a:gd name="connsiteY143" fmla="*/ 46672 h 160020"/>
                <a:gd name="connsiteX144" fmla="*/ 622935 w 1547812"/>
                <a:gd name="connsiteY144" fmla="*/ 21908 h 160020"/>
                <a:gd name="connsiteX145" fmla="*/ 599123 w 1547812"/>
                <a:gd name="connsiteY145" fmla="*/ 6668 h 160020"/>
                <a:gd name="connsiteX146" fmla="*/ 567690 w 1547812"/>
                <a:gd name="connsiteY146" fmla="*/ 953 h 160020"/>
                <a:gd name="connsiteX147" fmla="*/ 536258 w 1547812"/>
                <a:gd name="connsiteY147" fmla="*/ 6668 h 160020"/>
                <a:gd name="connsiteX148" fmla="*/ 512445 w 1547812"/>
                <a:gd name="connsiteY148" fmla="*/ 21908 h 160020"/>
                <a:gd name="connsiteX149" fmla="*/ 497205 w 1547812"/>
                <a:gd name="connsiteY149" fmla="*/ 46672 h 160020"/>
                <a:gd name="connsiteX150" fmla="*/ 491490 w 1547812"/>
                <a:gd name="connsiteY150" fmla="*/ 80010 h 160020"/>
                <a:gd name="connsiteX151" fmla="*/ 511492 w 1547812"/>
                <a:gd name="connsiteY151" fmla="*/ 139065 h 160020"/>
                <a:gd name="connsiteX152" fmla="*/ 566738 w 1547812"/>
                <a:gd name="connsiteY152" fmla="*/ 160020 h 160020"/>
                <a:gd name="connsiteX153" fmla="*/ 598170 w 1547812"/>
                <a:gd name="connsiteY153" fmla="*/ 154305 h 160020"/>
                <a:gd name="connsiteX154" fmla="*/ 429578 w 1547812"/>
                <a:gd name="connsiteY154" fmla="*/ 100965 h 160020"/>
                <a:gd name="connsiteX155" fmla="*/ 421958 w 1547812"/>
                <a:gd name="connsiteY155" fmla="*/ 120968 h 160020"/>
                <a:gd name="connsiteX156" fmla="*/ 403860 w 1547812"/>
                <a:gd name="connsiteY156" fmla="*/ 127635 h 160020"/>
                <a:gd name="connsiteX157" fmla="*/ 388620 w 1547812"/>
                <a:gd name="connsiteY157" fmla="*/ 123825 h 160020"/>
                <a:gd name="connsiteX158" fmla="*/ 379095 w 1547812"/>
                <a:gd name="connsiteY158" fmla="*/ 113348 h 160020"/>
                <a:gd name="connsiteX159" fmla="*/ 374333 w 1547812"/>
                <a:gd name="connsiteY159" fmla="*/ 98108 h 160020"/>
                <a:gd name="connsiteX160" fmla="*/ 372428 w 1547812"/>
                <a:gd name="connsiteY160" fmla="*/ 80010 h 160020"/>
                <a:gd name="connsiteX161" fmla="*/ 374333 w 1547812"/>
                <a:gd name="connsiteY161" fmla="*/ 62865 h 160020"/>
                <a:gd name="connsiteX162" fmla="*/ 379095 w 1547812"/>
                <a:gd name="connsiteY162" fmla="*/ 47625 h 160020"/>
                <a:gd name="connsiteX163" fmla="*/ 388620 w 1547812"/>
                <a:gd name="connsiteY163" fmla="*/ 37147 h 160020"/>
                <a:gd name="connsiteX164" fmla="*/ 403860 w 1547812"/>
                <a:gd name="connsiteY164" fmla="*/ 33338 h 160020"/>
                <a:gd name="connsiteX165" fmla="*/ 421958 w 1547812"/>
                <a:gd name="connsiteY165" fmla="*/ 40005 h 160020"/>
                <a:gd name="connsiteX166" fmla="*/ 428625 w 1547812"/>
                <a:gd name="connsiteY166" fmla="*/ 58103 h 160020"/>
                <a:gd name="connsiteX167" fmla="*/ 468630 w 1547812"/>
                <a:gd name="connsiteY167" fmla="*/ 52388 h 160020"/>
                <a:gd name="connsiteX168" fmla="*/ 462915 w 1547812"/>
                <a:gd name="connsiteY168" fmla="*/ 31433 h 160020"/>
                <a:gd name="connsiteX169" fmla="*/ 450533 w 1547812"/>
                <a:gd name="connsiteY169" fmla="*/ 15240 h 160020"/>
                <a:gd name="connsiteX170" fmla="*/ 431483 w 1547812"/>
                <a:gd name="connsiteY170" fmla="*/ 4763 h 160020"/>
                <a:gd name="connsiteX171" fmla="*/ 404813 w 1547812"/>
                <a:gd name="connsiteY171" fmla="*/ 953 h 160020"/>
                <a:gd name="connsiteX172" fmla="*/ 373380 w 1547812"/>
                <a:gd name="connsiteY172" fmla="*/ 6668 h 160020"/>
                <a:gd name="connsiteX173" fmla="*/ 350520 w 1547812"/>
                <a:gd name="connsiteY173" fmla="*/ 22860 h 160020"/>
                <a:gd name="connsiteX174" fmla="*/ 336233 w 1547812"/>
                <a:gd name="connsiteY174" fmla="*/ 47625 h 160020"/>
                <a:gd name="connsiteX175" fmla="*/ 331470 w 1547812"/>
                <a:gd name="connsiteY175" fmla="*/ 80010 h 160020"/>
                <a:gd name="connsiteX176" fmla="*/ 336233 w 1547812"/>
                <a:gd name="connsiteY176" fmla="*/ 112395 h 160020"/>
                <a:gd name="connsiteX177" fmla="*/ 349567 w 1547812"/>
                <a:gd name="connsiteY177" fmla="*/ 137160 h 160020"/>
                <a:gd name="connsiteX178" fmla="*/ 372428 w 1547812"/>
                <a:gd name="connsiteY178" fmla="*/ 153353 h 160020"/>
                <a:gd name="connsiteX179" fmla="*/ 404813 w 1547812"/>
                <a:gd name="connsiteY179" fmla="*/ 159068 h 160020"/>
                <a:gd name="connsiteX180" fmla="*/ 453390 w 1547812"/>
                <a:gd name="connsiteY180" fmla="*/ 142875 h 160020"/>
                <a:gd name="connsiteX181" fmla="*/ 471488 w 1547812"/>
                <a:gd name="connsiteY181" fmla="*/ 100013 h 160020"/>
                <a:gd name="connsiteX182" fmla="*/ 429578 w 1547812"/>
                <a:gd name="connsiteY182" fmla="*/ 100013 h 160020"/>
                <a:gd name="connsiteX183" fmla="*/ 203835 w 1547812"/>
                <a:gd name="connsiteY183" fmla="*/ 63818 h 160020"/>
                <a:gd name="connsiteX184" fmla="*/ 206692 w 1547812"/>
                <a:gd name="connsiteY184" fmla="*/ 51435 h 160020"/>
                <a:gd name="connsiteX185" fmla="*/ 213360 w 1547812"/>
                <a:gd name="connsiteY185" fmla="*/ 40958 h 160020"/>
                <a:gd name="connsiteX186" fmla="*/ 223838 w 1547812"/>
                <a:gd name="connsiteY186" fmla="*/ 34290 h 160020"/>
                <a:gd name="connsiteX187" fmla="*/ 238125 w 1547812"/>
                <a:gd name="connsiteY187" fmla="*/ 31433 h 160020"/>
                <a:gd name="connsiteX188" fmla="*/ 261938 w 1547812"/>
                <a:gd name="connsiteY188" fmla="*/ 40005 h 160020"/>
                <a:gd name="connsiteX189" fmla="*/ 269558 w 1547812"/>
                <a:gd name="connsiteY189" fmla="*/ 63818 h 160020"/>
                <a:gd name="connsiteX190" fmla="*/ 203835 w 1547812"/>
                <a:gd name="connsiteY190" fmla="*/ 63818 h 160020"/>
                <a:gd name="connsiteX191" fmla="*/ 266700 w 1547812"/>
                <a:gd name="connsiteY191" fmla="*/ 108585 h 160020"/>
                <a:gd name="connsiteX192" fmla="*/ 239077 w 1547812"/>
                <a:gd name="connsiteY192" fmla="*/ 128588 h 160020"/>
                <a:gd name="connsiteX193" fmla="*/ 213360 w 1547812"/>
                <a:gd name="connsiteY193" fmla="*/ 118110 h 160020"/>
                <a:gd name="connsiteX194" fmla="*/ 203835 w 1547812"/>
                <a:gd name="connsiteY194" fmla="*/ 89535 h 160020"/>
                <a:gd name="connsiteX195" fmla="*/ 307658 w 1547812"/>
                <a:gd name="connsiteY195" fmla="*/ 89535 h 160020"/>
                <a:gd name="connsiteX196" fmla="*/ 307658 w 1547812"/>
                <a:gd name="connsiteY196" fmla="*/ 73343 h 160020"/>
                <a:gd name="connsiteX197" fmla="*/ 290513 w 1547812"/>
                <a:gd name="connsiteY197" fmla="*/ 20003 h 160020"/>
                <a:gd name="connsiteX198" fmla="*/ 239077 w 1547812"/>
                <a:gd name="connsiteY198" fmla="*/ 0 h 160020"/>
                <a:gd name="connsiteX199" fmla="*/ 208598 w 1547812"/>
                <a:gd name="connsiteY199" fmla="*/ 5715 h 160020"/>
                <a:gd name="connsiteX200" fmla="*/ 184785 w 1547812"/>
                <a:gd name="connsiteY200" fmla="*/ 20955 h 160020"/>
                <a:gd name="connsiteX201" fmla="*/ 169545 w 1547812"/>
                <a:gd name="connsiteY201" fmla="*/ 45720 h 160020"/>
                <a:gd name="connsiteX202" fmla="*/ 163830 w 1547812"/>
                <a:gd name="connsiteY202" fmla="*/ 79058 h 160020"/>
                <a:gd name="connsiteX203" fmla="*/ 182880 w 1547812"/>
                <a:gd name="connsiteY203" fmla="*/ 137160 h 160020"/>
                <a:gd name="connsiteX204" fmla="*/ 239077 w 1547812"/>
                <a:gd name="connsiteY204" fmla="*/ 158115 h 160020"/>
                <a:gd name="connsiteX205" fmla="*/ 285750 w 1547812"/>
                <a:gd name="connsiteY205" fmla="*/ 144780 h 160020"/>
                <a:gd name="connsiteX206" fmla="*/ 305753 w 1547812"/>
                <a:gd name="connsiteY206" fmla="*/ 106680 h 160020"/>
                <a:gd name="connsiteX207" fmla="*/ 266700 w 1547812"/>
                <a:gd name="connsiteY207" fmla="*/ 106680 h 160020"/>
                <a:gd name="connsiteX208" fmla="*/ 97155 w 1547812"/>
                <a:gd name="connsiteY208" fmla="*/ 96203 h 160020"/>
                <a:gd name="connsiteX209" fmla="*/ 93345 w 1547812"/>
                <a:gd name="connsiteY209" fmla="*/ 111443 h 160020"/>
                <a:gd name="connsiteX210" fmla="*/ 84773 w 1547812"/>
                <a:gd name="connsiteY210" fmla="*/ 121920 h 160020"/>
                <a:gd name="connsiteX211" fmla="*/ 60007 w 1547812"/>
                <a:gd name="connsiteY211" fmla="*/ 129540 h 160020"/>
                <a:gd name="connsiteX212" fmla="*/ 45720 w 1547812"/>
                <a:gd name="connsiteY212" fmla="*/ 124778 h 160020"/>
                <a:gd name="connsiteX213" fmla="*/ 40957 w 1547812"/>
                <a:gd name="connsiteY213" fmla="*/ 113348 h 160020"/>
                <a:gd name="connsiteX214" fmla="*/ 42863 w 1547812"/>
                <a:gd name="connsiteY214" fmla="*/ 104775 h 160020"/>
                <a:gd name="connsiteX215" fmla="*/ 48577 w 1547812"/>
                <a:gd name="connsiteY215" fmla="*/ 98108 h 160020"/>
                <a:gd name="connsiteX216" fmla="*/ 60007 w 1547812"/>
                <a:gd name="connsiteY216" fmla="*/ 93345 h 160020"/>
                <a:gd name="connsiteX217" fmla="*/ 80010 w 1547812"/>
                <a:gd name="connsiteY217" fmla="*/ 90488 h 160020"/>
                <a:gd name="connsiteX218" fmla="*/ 98107 w 1547812"/>
                <a:gd name="connsiteY218" fmla="*/ 89535 h 160020"/>
                <a:gd name="connsiteX219" fmla="*/ 98107 w 1547812"/>
                <a:gd name="connsiteY219" fmla="*/ 96203 h 160020"/>
                <a:gd name="connsiteX220" fmla="*/ 98107 w 1547812"/>
                <a:gd name="connsiteY220" fmla="*/ 155258 h 160020"/>
                <a:gd name="connsiteX221" fmla="*/ 136208 w 1547812"/>
                <a:gd name="connsiteY221" fmla="*/ 155258 h 160020"/>
                <a:gd name="connsiteX222" fmla="*/ 136208 w 1547812"/>
                <a:gd name="connsiteY222" fmla="*/ 60960 h 160020"/>
                <a:gd name="connsiteX223" fmla="*/ 133350 w 1547812"/>
                <a:gd name="connsiteY223" fmla="*/ 36195 h 160020"/>
                <a:gd name="connsiteX224" fmla="*/ 122873 w 1547812"/>
                <a:gd name="connsiteY224" fmla="*/ 17145 h 160020"/>
                <a:gd name="connsiteX225" fmla="*/ 103823 w 1547812"/>
                <a:gd name="connsiteY225" fmla="*/ 5715 h 160020"/>
                <a:gd name="connsiteX226" fmla="*/ 74295 w 1547812"/>
                <a:gd name="connsiteY226" fmla="*/ 1905 h 160020"/>
                <a:gd name="connsiteX227" fmla="*/ 29527 w 1547812"/>
                <a:gd name="connsiteY227" fmla="*/ 12383 h 160020"/>
                <a:gd name="connsiteX228" fmla="*/ 8573 w 1547812"/>
                <a:gd name="connsiteY228" fmla="*/ 46672 h 160020"/>
                <a:gd name="connsiteX229" fmla="*/ 44768 w 1547812"/>
                <a:gd name="connsiteY229" fmla="*/ 50483 h 160020"/>
                <a:gd name="connsiteX230" fmla="*/ 71438 w 1547812"/>
                <a:gd name="connsiteY230" fmla="*/ 32385 h 160020"/>
                <a:gd name="connsiteX231" fmla="*/ 89535 w 1547812"/>
                <a:gd name="connsiteY231" fmla="*/ 37147 h 160020"/>
                <a:gd name="connsiteX232" fmla="*/ 97155 w 1547812"/>
                <a:gd name="connsiteY232" fmla="*/ 56197 h 160020"/>
                <a:gd name="connsiteX233" fmla="*/ 97155 w 1547812"/>
                <a:gd name="connsiteY233" fmla="*/ 62865 h 160020"/>
                <a:gd name="connsiteX234" fmla="*/ 78105 w 1547812"/>
                <a:gd name="connsiteY234" fmla="*/ 63818 h 160020"/>
                <a:gd name="connsiteX235" fmla="*/ 49530 w 1547812"/>
                <a:gd name="connsiteY235" fmla="*/ 66675 h 160020"/>
                <a:gd name="connsiteX236" fmla="*/ 24765 w 1547812"/>
                <a:gd name="connsiteY236" fmla="*/ 74295 h 160020"/>
                <a:gd name="connsiteX237" fmla="*/ 6668 w 1547812"/>
                <a:gd name="connsiteY237" fmla="*/ 89535 h 160020"/>
                <a:gd name="connsiteX238" fmla="*/ 0 w 1547812"/>
                <a:gd name="connsiteY238" fmla="*/ 114300 h 160020"/>
                <a:gd name="connsiteX239" fmla="*/ 3810 w 1547812"/>
                <a:gd name="connsiteY239" fmla="*/ 134303 h 160020"/>
                <a:gd name="connsiteX240" fmla="*/ 14288 w 1547812"/>
                <a:gd name="connsiteY240" fmla="*/ 148590 h 160020"/>
                <a:gd name="connsiteX241" fmla="*/ 29527 w 1547812"/>
                <a:gd name="connsiteY241" fmla="*/ 156210 h 160020"/>
                <a:gd name="connsiteX242" fmla="*/ 48577 w 1547812"/>
                <a:gd name="connsiteY242" fmla="*/ 159068 h 160020"/>
                <a:gd name="connsiteX243" fmla="*/ 77152 w 1547812"/>
                <a:gd name="connsiteY243" fmla="*/ 152400 h 160020"/>
                <a:gd name="connsiteX244" fmla="*/ 97155 w 1547812"/>
                <a:gd name="connsiteY244" fmla="*/ 136208 h 160020"/>
                <a:gd name="connsiteX245" fmla="*/ 97155 w 1547812"/>
                <a:gd name="connsiteY245" fmla="*/ 155258 h 160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</a:cxnLst>
              <a:rect l="l" t="t" r="r" b="b"/>
              <a:pathLst>
                <a:path w="1547812" h="160020">
                  <a:moveTo>
                    <a:pt x="1329690" y="155258"/>
                  </a:moveTo>
                  <a:lnTo>
                    <a:pt x="1369695" y="155258"/>
                  </a:lnTo>
                  <a:lnTo>
                    <a:pt x="1369695" y="65723"/>
                  </a:lnTo>
                  <a:cubicBezTo>
                    <a:pt x="1369695" y="60960"/>
                    <a:pt x="1370648" y="57150"/>
                    <a:pt x="1372553" y="53340"/>
                  </a:cubicBezTo>
                  <a:cubicBezTo>
                    <a:pt x="1374458" y="49530"/>
                    <a:pt x="1376363" y="46672"/>
                    <a:pt x="1379220" y="43815"/>
                  </a:cubicBezTo>
                  <a:cubicBezTo>
                    <a:pt x="1382078" y="40958"/>
                    <a:pt x="1385888" y="38100"/>
                    <a:pt x="1388745" y="37147"/>
                  </a:cubicBezTo>
                  <a:cubicBezTo>
                    <a:pt x="1392555" y="36195"/>
                    <a:pt x="1395413" y="35243"/>
                    <a:pt x="1400175" y="35243"/>
                  </a:cubicBezTo>
                  <a:cubicBezTo>
                    <a:pt x="1403033" y="35243"/>
                    <a:pt x="1404938" y="35243"/>
                    <a:pt x="1407795" y="36195"/>
                  </a:cubicBezTo>
                  <a:cubicBezTo>
                    <a:pt x="1409700" y="37147"/>
                    <a:pt x="1411605" y="38100"/>
                    <a:pt x="1413510" y="40005"/>
                  </a:cubicBezTo>
                  <a:cubicBezTo>
                    <a:pt x="1415415" y="41910"/>
                    <a:pt x="1416368" y="44768"/>
                    <a:pt x="1417320" y="47625"/>
                  </a:cubicBezTo>
                  <a:cubicBezTo>
                    <a:pt x="1418273" y="51435"/>
                    <a:pt x="1419225" y="55245"/>
                    <a:pt x="1419225" y="60960"/>
                  </a:cubicBezTo>
                  <a:lnTo>
                    <a:pt x="1419225" y="155258"/>
                  </a:lnTo>
                  <a:lnTo>
                    <a:pt x="1459230" y="155258"/>
                  </a:lnTo>
                  <a:lnTo>
                    <a:pt x="1459230" y="63818"/>
                  </a:lnTo>
                  <a:cubicBezTo>
                    <a:pt x="1459230" y="60008"/>
                    <a:pt x="1460183" y="56197"/>
                    <a:pt x="1462088" y="53340"/>
                  </a:cubicBezTo>
                  <a:cubicBezTo>
                    <a:pt x="1463993" y="49530"/>
                    <a:pt x="1465898" y="46672"/>
                    <a:pt x="1468755" y="43815"/>
                  </a:cubicBezTo>
                  <a:cubicBezTo>
                    <a:pt x="1471613" y="40958"/>
                    <a:pt x="1475423" y="38100"/>
                    <a:pt x="1478280" y="37147"/>
                  </a:cubicBezTo>
                  <a:cubicBezTo>
                    <a:pt x="1481138" y="36195"/>
                    <a:pt x="1484948" y="35243"/>
                    <a:pt x="1489710" y="35243"/>
                  </a:cubicBezTo>
                  <a:cubicBezTo>
                    <a:pt x="1492568" y="35243"/>
                    <a:pt x="1494473" y="35243"/>
                    <a:pt x="1497330" y="36195"/>
                  </a:cubicBezTo>
                  <a:cubicBezTo>
                    <a:pt x="1499235" y="37147"/>
                    <a:pt x="1501140" y="38100"/>
                    <a:pt x="1503045" y="40005"/>
                  </a:cubicBezTo>
                  <a:cubicBezTo>
                    <a:pt x="1504950" y="41910"/>
                    <a:pt x="1505903" y="44768"/>
                    <a:pt x="1506855" y="47625"/>
                  </a:cubicBezTo>
                  <a:cubicBezTo>
                    <a:pt x="1507808" y="51435"/>
                    <a:pt x="1507808" y="55245"/>
                    <a:pt x="1507808" y="60960"/>
                  </a:cubicBezTo>
                  <a:lnTo>
                    <a:pt x="1507808" y="155258"/>
                  </a:lnTo>
                  <a:lnTo>
                    <a:pt x="1547813" y="155258"/>
                  </a:lnTo>
                  <a:lnTo>
                    <a:pt x="1547813" y="55245"/>
                  </a:lnTo>
                  <a:cubicBezTo>
                    <a:pt x="1547813" y="36195"/>
                    <a:pt x="1544003" y="22860"/>
                    <a:pt x="1536383" y="14288"/>
                  </a:cubicBezTo>
                  <a:cubicBezTo>
                    <a:pt x="1528763" y="5715"/>
                    <a:pt x="1517333" y="1905"/>
                    <a:pt x="1502093" y="1905"/>
                  </a:cubicBezTo>
                  <a:cubicBezTo>
                    <a:pt x="1492568" y="1905"/>
                    <a:pt x="1484948" y="3810"/>
                    <a:pt x="1477328" y="7620"/>
                  </a:cubicBezTo>
                  <a:cubicBezTo>
                    <a:pt x="1469708" y="11430"/>
                    <a:pt x="1462088" y="18098"/>
                    <a:pt x="1455420" y="27623"/>
                  </a:cubicBezTo>
                  <a:cubicBezTo>
                    <a:pt x="1452563" y="19050"/>
                    <a:pt x="1447800" y="12383"/>
                    <a:pt x="1441133" y="8573"/>
                  </a:cubicBezTo>
                  <a:cubicBezTo>
                    <a:pt x="1434465" y="4763"/>
                    <a:pt x="1425893" y="1905"/>
                    <a:pt x="1414463" y="1905"/>
                  </a:cubicBezTo>
                  <a:cubicBezTo>
                    <a:pt x="1405890" y="1905"/>
                    <a:pt x="1398270" y="3810"/>
                    <a:pt x="1390650" y="7620"/>
                  </a:cubicBezTo>
                  <a:cubicBezTo>
                    <a:pt x="1383030" y="11430"/>
                    <a:pt x="1376363" y="18098"/>
                    <a:pt x="1371600" y="25718"/>
                  </a:cubicBezTo>
                  <a:lnTo>
                    <a:pt x="1371600" y="5715"/>
                  </a:lnTo>
                  <a:lnTo>
                    <a:pt x="1332548" y="5715"/>
                  </a:lnTo>
                  <a:lnTo>
                    <a:pt x="1332548" y="155258"/>
                  </a:lnTo>
                  <a:close/>
                  <a:moveTo>
                    <a:pt x="1199198" y="116205"/>
                  </a:moveTo>
                  <a:cubicBezTo>
                    <a:pt x="1193483" y="108585"/>
                    <a:pt x="1190625" y="96203"/>
                    <a:pt x="1190625" y="80963"/>
                  </a:cubicBezTo>
                  <a:cubicBezTo>
                    <a:pt x="1190625" y="65723"/>
                    <a:pt x="1193483" y="54293"/>
                    <a:pt x="1199198" y="45720"/>
                  </a:cubicBezTo>
                  <a:cubicBezTo>
                    <a:pt x="1204913" y="37147"/>
                    <a:pt x="1213485" y="33338"/>
                    <a:pt x="1224915" y="33338"/>
                  </a:cubicBezTo>
                  <a:cubicBezTo>
                    <a:pt x="1236345" y="33338"/>
                    <a:pt x="1244918" y="37147"/>
                    <a:pt x="1250633" y="45720"/>
                  </a:cubicBezTo>
                  <a:cubicBezTo>
                    <a:pt x="1256348" y="54293"/>
                    <a:pt x="1259205" y="65723"/>
                    <a:pt x="1259205" y="80963"/>
                  </a:cubicBezTo>
                  <a:cubicBezTo>
                    <a:pt x="1259205" y="96203"/>
                    <a:pt x="1256348" y="107633"/>
                    <a:pt x="1250633" y="116205"/>
                  </a:cubicBezTo>
                  <a:cubicBezTo>
                    <a:pt x="1244918" y="124778"/>
                    <a:pt x="1236345" y="128588"/>
                    <a:pt x="1224915" y="128588"/>
                  </a:cubicBezTo>
                  <a:cubicBezTo>
                    <a:pt x="1213485" y="127635"/>
                    <a:pt x="1204913" y="123825"/>
                    <a:pt x="1199198" y="116205"/>
                  </a:cubicBezTo>
                  <a:moveTo>
                    <a:pt x="1256348" y="154305"/>
                  </a:moveTo>
                  <a:cubicBezTo>
                    <a:pt x="1265873" y="150495"/>
                    <a:pt x="1273493" y="145733"/>
                    <a:pt x="1280160" y="138113"/>
                  </a:cubicBezTo>
                  <a:cubicBezTo>
                    <a:pt x="1286828" y="131445"/>
                    <a:pt x="1291590" y="122873"/>
                    <a:pt x="1295400" y="113348"/>
                  </a:cubicBezTo>
                  <a:cubicBezTo>
                    <a:pt x="1299210" y="103823"/>
                    <a:pt x="1301115" y="92393"/>
                    <a:pt x="1301115" y="80010"/>
                  </a:cubicBezTo>
                  <a:cubicBezTo>
                    <a:pt x="1301115" y="67628"/>
                    <a:pt x="1299210" y="57150"/>
                    <a:pt x="1296353" y="46672"/>
                  </a:cubicBezTo>
                  <a:cubicBezTo>
                    <a:pt x="1293495" y="36195"/>
                    <a:pt x="1287780" y="28575"/>
                    <a:pt x="1281113" y="21908"/>
                  </a:cubicBezTo>
                  <a:cubicBezTo>
                    <a:pt x="1274445" y="15240"/>
                    <a:pt x="1266825" y="9525"/>
                    <a:pt x="1257300" y="6668"/>
                  </a:cubicBezTo>
                  <a:cubicBezTo>
                    <a:pt x="1247775" y="2858"/>
                    <a:pt x="1237298" y="953"/>
                    <a:pt x="1225868" y="953"/>
                  </a:cubicBezTo>
                  <a:cubicBezTo>
                    <a:pt x="1214438" y="953"/>
                    <a:pt x="1203960" y="2858"/>
                    <a:pt x="1194435" y="6668"/>
                  </a:cubicBezTo>
                  <a:cubicBezTo>
                    <a:pt x="1184910" y="10478"/>
                    <a:pt x="1177290" y="15240"/>
                    <a:pt x="1170623" y="21908"/>
                  </a:cubicBezTo>
                  <a:cubicBezTo>
                    <a:pt x="1163955" y="28575"/>
                    <a:pt x="1159193" y="37147"/>
                    <a:pt x="1155383" y="46672"/>
                  </a:cubicBezTo>
                  <a:cubicBezTo>
                    <a:pt x="1151573" y="56197"/>
                    <a:pt x="1149668" y="67628"/>
                    <a:pt x="1149668" y="80010"/>
                  </a:cubicBezTo>
                  <a:cubicBezTo>
                    <a:pt x="1149668" y="105728"/>
                    <a:pt x="1156335" y="124778"/>
                    <a:pt x="1169670" y="139065"/>
                  </a:cubicBezTo>
                  <a:cubicBezTo>
                    <a:pt x="1183005" y="152400"/>
                    <a:pt x="1201103" y="160020"/>
                    <a:pt x="1225868" y="160020"/>
                  </a:cubicBezTo>
                  <a:cubicBezTo>
                    <a:pt x="1236345" y="160020"/>
                    <a:pt x="1246823" y="158115"/>
                    <a:pt x="1256348" y="154305"/>
                  </a:cubicBezTo>
                  <a:moveTo>
                    <a:pt x="1086803" y="100965"/>
                  </a:moveTo>
                  <a:cubicBezTo>
                    <a:pt x="1085850" y="109538"/>
                    <a:pt x="1083945" y="116205"/>
                    <a:pt x="1079183" y="120968"/>
                  </a:cubicBezTo>
                  <a:cubicBezTo>
                    <a:pt x="1074420" y="125730"/>
                    <a:pt x="1068705" y="127635"/>
                    <a:pt x="1061085" y="127635"/>
                  </a:cubicBezTo>
                  <a:cubicBezTo>
                    <a:pt x="1055370" y="127635"/>
                    <a:pt x="1049655" y="126683"/>
                    <a:pt x="1045845" y="123825"/>
                  </a:cubicBezTo>
                  <a:cubicBezTo>
                    <a:pt x="1042035" y="120968"/>
                    <a:pt x="1038225" y="118110"/>
                    <a:pt x="1036320" y="113348"/>
                  </a:cubicBezTo>
                  <a:cubicBezTo>
                    <a:pt x="1034415" y="108585"/>
                    <a:pt x="1032510" y="103823"/>
                    <a:pt x="1031558" y="98108"/>
                  </a:cubicBezTo>
                  <a:cubicBezTo>
                    <a:pt x="1030605" y="92393"/>
                    <a:pt x="1029653" y="86678"/>
                    <a:pt x="1029653" y="80010"/>
                  </a:cubicBezTo>
                  <a:cubicBezTo>
                    <a:pt x="1029653" y="74295"/>
                    <a:pt x="1030605" y="67628"/>
                    <a:pt x="1031558" y="62865"/>
                  </a:cubicBezTo>
                  <a:cubicBezTo>
                    <a:pt x="1032510" y="57150"/>
                    <a:pt x="1034415" y="52388"/>
                    <a:pt x="1036320" y="47625"/>
                  </a:cubicBezTo>
                  <a:cubicBezTo>
                    <a:pt x="1038225" y="42863"/>
                    <a:pt x="1042035" y="40005"/>
                    <a:pt x="1045845" y="37147"/>
                  </a:cubicBezTo>
                  <a:cubicBezTo>
                    <a:pt x="1049655" y="34290"/>
                    <a:pt x="1054418" y="33338"/>
                    <a:pt x="1061085" y="33338"/>
                  </a:cubicBezTo>
                  <a:cubicBezTo>
                    <a:pt x="1069658" y="33338"/>
                    <a:pt x="1075373" y="35243"/>
                    <a:pt x="1079183" y="40005"/>
                  </a:cubicBezTo>
                  <a:cubicBezTo>
                    <a:pt x="1082993" y="44768"/>
                    <a:pt x="1084898" y="50483"/>
                    <a:pt x="1085850" y="58103"/>
                  </a:cubicBezTo>
                  <a:lnTo>
                    <a:pt x="1125855" y="52388"/>
                  </a:lnTo>
                  <a:cubicBezTo>
                    <a:pt x="1124903" y="44768"/>
                    <a:pt x="1122998" y="38100"/>
                    <a:pt x="1120140" y="31433"/>
                  </a:cubicBezTo>
                  <a:cubicBezTo>
                    <a:pt x="1117283" y="24765"/>
                    <a:pt x="1113473" y="20003"/>
                    <a:pt x="1107758" y="15240"/>
                  </a:cubicBezTo>
                  <a:cubicBezTo>
                    <a:pt x="1102995" y="10478"/>
                    <a:pt x="1096328" y="6668"/>
                    <a:pt x="1088708" y="4763"/>
                  </a:cubicBezTo>
                  <a:cubicBezTo>
                    <a:pt x="1081088" y="1905"/>
                    <a:pt x="1072515" y="953"/>
                    <a:pt x="1062038" y="953"/>
                  </a:cubicBezTo>
                  <a:cubicBezTo>
                    <a:pt x="1050608" y="953"/>
                    <a:pt x="1040130" y="2858"/>
                    <a:pt x="1030605" y="6668"/>
                  </a:cubicBezTo>
                  <a:cubicBezTo>
                    <a:pt x="1021080" y="10478"/>
                    <a:pt x="1013460" y="16193"/>
                    <a:pt x="1007745" y="22860"/>
                  </a:cubicBezTo>
                  <a:cubicBezTo>
                    <a:pt x="1001078" y="29528"/>
                    <a:pt x="996315" y="38100"/>
                    <a:pt x="993458" y="47625"/>
                  </a:cubicBezTo>
                  <a:cubicBezTo>
                    <a:pt x="990600" y="57150"/>
                    <a:pt x="988695" y="68580"/>
                    <a:pt x="988695" y="80010"/>
                  </a:cubicBezTo>
                  <a:cubicBezTo>
                    <a:pt x="988695" y="91440"/>
                    <a:pt x="989647" y="102870"/>
                    <a:pt x="992505" y="112395"/>
                  </a:cubicBezTo>
                  <a:cubicBezTo>
                    <a:pt x="995363" y="121920"/>
                    <a:pt x="1000125" y="130493"/>
                    <a:pt x="1005840" y="137160"/>
                  </a:cubicBezTo>
                  <a:cubicBezTo>
                    <a:pt x="1011555" y="143828"/>
                    <a:pt x="1019175" y="149543"/>
                    <a:pt x="1028700" y="153353"/>
                  </a:cubicBezTo>
                  <a:cubicBezTo>
                    <a:pt x="1038225" y="157163"/>
                    <a:pt x="1048703" y="159068"/>
                    <a:pt x="1061085" y="159068"/>
                  </a:cubicBezTo>
                  <a:cubicBezTo>
                    <a:pt x="1082993" y="159068"/>
                    <a:pt x="1099185" y="153353"/>
                    <a:pt x="1109663" y="142875"/>
                  </a:cubicBezTo>
                  <a:cubicBezTo>
                    <a:pt x="1120140" y="132398"/>
                    <a:pt x="1126808" y="118110"/>
                    <a:pt x="1127760" y="100013"/>
                  </a:cubicBezTo>
                  <a:lnTo>
                    <a:pt x="1086803" y="100013"/>
                  </a:lnTo>
                  <a:close/>
                  <a:moveTo>
                    <a:pt x="921068" y="155258"/>
                  </a:moveTo>
                  <a:lnTo>
                    <a:pt x="962025" y="155258"/>
                  </a:lnTo>
                  <a:lnTo>
                    <a:pt x="962025" y="109538"/>
                  </a:lnTo>
                  <a:lnTo>
                    <a:pt x="921068" y="109538"/>
                  </a:lnTo>
                  <a:lnTo>
                    <a:pt x="921068" y="155258"/>
                  </a:lnTo>
                  <a:close/>
                  <a:moveTo>
                    <a:pt x="671513" y="155258"/>
                  </a:moveTo>
                  <a:lnTo>
                    <a:pt x="711518" y="155258"/>
                  </a:lnTo>
                  <a:lnTo>
                    <a:pt x="711518" y="65723"/>
                  </a:lnTo>
                  <a:cubicBezTo>
                    <a:pt x="711518" y="60960"/>
                    <a:pt x="712470" y="57150"/>
                    <a:pt x="714375" y="53340"/>
                  </a:cubicBezTo>
                  <a:cubicBezTo>
                    <a:pt x="716280" y="49530"/>
                    <a:pt x="718185" y="46672"/>
                    <a:pt x="721043" y="43815"/>
                  </a:cubicBezTo>
                  <a:cubicBezTo>
                    <a:pt x="723900" y="40958"/>
                    <a:pt x="727710" y="38100"/>
                    <a:pt x="730568" y="37147"/>
                  </a:cubicBezTo>
                  <a:cubicBezTo>
                    <a:pt x="734378" y="36195"/>
                    <a:pt x="737235" y="35243"/>
                    <a:pt x="741998" y="35243"/>
                  </a:cubicBezTo>
                  <a:cubicBezTo>
                    <a:pt x="744855" y="35243"/>
                    <a:pt x="746760" y="35243"/>
                    <a:pt x="749618" y="36195"/>
                  </a:cubicBezTo>
                  <a:cubicBezTo>
                    <a:pt x="751523" y="37147"/>
                    <a:pt x="753428" y="38100"/>
                    <a:pt x="755333" y="40005"/>
                  </a:cubicBezTo>
                  <a:cubicBezTo>
                    <a:pt x="757238" y="41910"/>
                    <a:pt x="758190" y="44768"/>
                    <a:pt x="759143" y="47625"/>
                  </a:cubicBezTo>
                  <a:cubicBezTo>
                    <a:pt x="760095" y="51435"/>
                    <a:pt x="761048" y="55245"/>
                    <a:pt x="761048" y="60960"/>
                  </a:cubicBezTo>
                  <a:lnTo>
                    <a:pt x="761048" y="155258"/>
                  </a:lnTo>
                  <a:lnTo>
                    <a:pt x="801053" y="155258"/>
                  </a:lnTo>
                  <a:lnTo>
                    <a:pt x="801053" y="63818"/>
                  </a:lnTo>
                  <a:cubicBezTo>
                    <a:pt x="801053" y="60008"/>
                    <a:pt x="802005" y="56197"/>
                    <a:pt x="803910" y="53340"/>
                  </a:cubicBezTo>
                  <a:cubicBezTo>
                    <a:pt x="805815" y="49530"/>
                    <a:pt x="807720" y="46672"/>
                    <a:pt x="810578" y="43815"/>
                  </a:cubicBezTo>
                  <a:cubicBezTo>
                    <a:pt x="813435" y="40958"/>
                    <a:pt x="817245" y="38100"/>
                    <a:pt x="820103" y="37147"/>
                  </a:cubicBezTo>
                  <a:cubicBezTo>
                    <a:pt x="822960" y="36195"/>
                    <a:pt x="826770" y="35243"/>
                    <a:pt x="831533" y="35243"/>
                  </a:cubicBezTo>
                  <a:cubicBezTo>
                    <a:pt x="834390" y="35243"/>
                    <a:pt x="836295" y="35243"/>
                    <a:pt x="839153" y="36195"/>
                  </a:cubicBezTo>
                  <a:cubicBezTo>
                    <a:pt x="841058" y="37147"/>
                    <a:pt x="842963" y="38100"/>
                    <a:pt x="844868" y="40005"/>
                  </a:cubicBezTo>
                  <a:cubicBezTo>
                    <a:pt x="846772" y="41910"/>
                    <a:pt x="847725" y="44768"/>
                    <a:pt x="848678" y="47625"/>
                  </a:cubicBezTo>
                  <a:cubicBezTo>
                    <a:pt x="849630" y="51435"/>
                    <a:pt x="849630" y="55245"/>
                    <a:pt x="849630" y="60960"/>
                  </a:cubicBezTo>
                  <a:lnTo>
                    <a:pt x="849630" y="155258"/>
                  </a:lnTo>
                  <a:lnTo>
                    <a:pt x="889635" y="155258"/>
                  </a:lnTo>
                  <a:lnTo>
                    <a:pt x="889635" y="55245"/>
                  </a:lnTo>
                  <a:cubicBezTo>
                    <a:pt x="889635" y="36195"/>
                    <a:pt x="885825" y="22860"/>
                    <a:pt x="878205" y="14288"/>
                  </a:cubicBezTo>
                  <a:cubicBezTo>
                    <a:pt x="870585" y="5715"/>
                    <a:pt x="859155" y="1905"/>
                    <a:pt x="843915" y="1905"/>
                  </a:cubicBezTo>
                  <a:cubicBezTo>
                    <a:pt x="834390" y="1905"/>
                    <a:pt x="826770" y="3810"/>
                    <a:pt x="819150" y="7620"/>
                  </a:cubicBezTo>
                  <a:cubicBezTo>
                    <a:pt x="811530" y="11430"/>
                    <a:pt x="803910" y="18098"/>
                    <a:pt x="797243" y="27623"/>
                  </a:cubicBezTo>
                  <a:cubicBezTo>
                    <a:pt x="794385" y="19050"/>
                    <a:pt x="789623" y="12383"/>
                    <a:pt x="782955" y="8573"/>
                  </a:cubicBezTo>
                  <a:cubicBezTo>
                    <a:pt x="776288" y="4763"/>
                    <a:pt x="766763" y="1905"/>
                    <a:pt x="756285" y="1905"/>
                  </a:cubicBezTo>
                  <a:cubicBezTo>
                    <a:pt x="747713" y="1905"/>
                    <a:pt x="740093" y="3810"/>
                    <a:pt x="732473" y="7620"/>
                  </a:cubicBezTo>
                  <a:cubicBezTo>
                    <a:pt x="724853" y="11430"/>
                    <a:pt x="718185" y="18098"/>
                    <a:pt x="713423" y="25718"/>
                  </a:cubicBezTo>
                  <a:lnTo>
                    <a:pt x="713423" y="5715"/>
                  </a:lnTo>
                  <a:lnTo>
                    <a:pt x="674370" y="5715"/>
                  </a:lnTo>
                  <a:lnTo>
                    <a:pt x="674370" y="155258"/>
                  </a:lnTo>
                  <a:close/>
                  <a:moveTo>
                    <a:pt x="541973" y="116205"/>
                  </a:moveTo>
                  <a:cubicBezTo>
                    <a:pt x="536258" y="108585"/>
                    <a:pt x="533400" y="96203"/>
                    <a:pt x="533400" y="80963"/>
                  </a:cubicBezTo>
                  <a:cubicBezTo>
                    <a:pt x="533400" y="65723"/>
                    <a:pt x="536258" y="54293"/>
                    <a:pt x="541973" y="45720"/>
                  </a:cubicBezTo>
                  <a:cubicBezTo>
                    <a:pt x="547688" y="38100"/>
                    <a:pt x="556260" y="33338"/>
                    <a:pt x="567690" y="33338"/>
                  </a:cubicBezTo>
                  <a:cubicBezTo>
                    <a:pt x="579120" y="33338"/>
                    <a:pt x="587693" y="37147"/>
                    <a:pt x="593408" y="45720"/>
                  </a:cubicBezTo>
                  <a:cubicBezTo>
                    <a:pt x="599123" y="53340"/>
                    <a:pt x="601980" y="65723"/>
                    <a:pt x="601980" y="80963"/>
                  </a:cubicBezTo>
                  <a:cubicBezTo>
                    <a:pt x="601980" y="96203"/>
                    <a:pt x="599123" y="107633"/>
                    <a:pt x="593408" y="116205"/>
                  </a:cubicBezTo>
                  <a:cubicBezTo>
                    <a:pt x="587693" y="124778"/>
                    <a:pt x="579120" y="128588"/>
                    <a:pt x="567690" y="128588"/>
                  </a:cubicBezTo>
                  <a:cubicBezTo>
                    <a:pt x="555308" y="127635"/>
                    <a:pt x="546735" y="123825"/>
                    <a:pt x="541973" y="116205"/>
                  </a:cubicBezTo>
                  <a:moveTo>
                    <a:pt x="598170" y="154305"/>
                  </a:moveTo>
                  <a:cubicBezTo>
                    <a:pt x="607695" y="150495"/>
                    <a:pt x="615315" y="145733"/>
                    <a:pt x="621983" y="138113"/>
                  </a:cubicBezTo>
                  <a:cubicBezTo>
                    <a:pt x="628650" y="131445"/>
                    <a:pt x="633413" y="122873"/>
                    <a:pt x="637223" y="113348"/>
                  </a:cubicBezTo>
                  <a:cubicBezTo>
                    <a:pt x="641033" y="103823"/>
                    <a:pt x="642938" y="92393"/>
                    <a:pt x="642938" y="80010"/>
                  </a:cubicBezTo>
                  <a:cubicBezTo>
                    <a:pt x="642938" y="67628"/>
                    <a:pt x="641033" y="57150"/>
                    <a:pt x="638175" y="46672"/>
                  </a:cubicBezTo>
                  <a:cubicBezTo>
                    <a:pt x="635318" y="36195"/>
                    <a:pt x="629603" y="28575"/>
                    <a:pt x="622935" y="21908"/>
                  </a:cubicBezTo>
                  <a:cubicBezTo>
                    <a:pt x="616268" y="15240"/>
                    <a:pt x="608648" y="9525"/>
                    <a:pt x="599123" y="6668"/>
                  </a:cubicBezTo>
                  <a:cubicBezTo>
                    <a:pt x="589598" y="2858"/>
                    <a:pt x="579120" y="953"/>
                    <a:pt x="567690" y="953"/>
                  </a:cubicBezTo>
                  <a:cubicBezTo>
                    <a:pt x="556260" y="953"/>
                    <a:pt x="545783" y="2858"/>
                    <a:pt x="536258" y="6668"/>
                  </a:cubicBezTo>
                  <a:cubicBezTo>
                    <a:pt x="526733" y="10478"/>
                    <a:pt x="519113" y="15240"/>
                    <a:pt x="512445" y="21908"/>
                  </a:cubicBezTo>
                  <a:cubicBezTo>
                    <a:pt x="505778" y="28575"/>
                    <a:pt x="501015" y="37147"/>
                    <a:pt x="497205" y="46672"/>
                  </a:cubicBezTo>
                  <a:cubicBezTo>
                    <a:pt x="493395" y="56197"/>
                    <a:pt x="491490" y="67628"/>
                    <a:pt x="491490" y="80010"/>
                  </a:cubicBezTo>
                  <a:cubicBezTo>
                    <a:pt x="491490" y="105728"/>
                    <a:pt x="498158" y="124778"/>
                    <a:pt x="511492" y="139065"/>
                  </a:cubicBezTo>
                  <a:cubicBezTo>
                    <a:pt x="524828" y="152400"/>
                    <a:pt x="542925" y="160020"/>
                    <a:pt x="566738" y="160020"/>
                  </a:cubicBezTo>
                  <a:cubicBezTo>
                    <a:pt x="579120" y="160020"/>
                    <a:pt x="589598" y="158115"/>
                    <a:pt x="598170" y="154305"/>
                  </a:cubicBezTo>
                  <a:moveTo>
                    <a:pt x="429578" y="100965"/>
                  </a:moveTo>
                  <a:cubicBezTo>
                    <a:pt x="428625" y="109538"/>
                    <a:pt x="425767" y="116205"/>
                    <a:pt x="421958" y="120968"/>
                  </a:cubicBezTo>
                  <a:cubicBezTo>
                    <a:pt x="417195" y="125730"/>
                    <a:pt x="411480" y="127635"/>
                    <a:pt x="403860" y="127635"/>
                  </a:cubicBezTo>
                  <a:cubicBezTo>
                    <a:pt x="398145" y="127635"/>
                    <a:pt x="392430" y="126683"/>
                    <a:pt x="388620" y="123825"/>
                  </a:cubicBezTo>
                  <a:cubicBezTo>
                    <a:pt x="384810" y="120968"/>
                    <a:pt x="381000" y="118110"/>
                    <a:pt x="379095" y="113348"/>
                  </a:cubicBezTo>
                  <a:cubicBezTo>
                    <a:pt x="377190" y="108585"/>
                    <a:pt x="375285" y="103823"/>
                    <a:pt x="374333" y="98108"/>
                  </a:cubicBezTo>
                  <a:cubicBezTo>
                    <a:pt x="373380" y="92393"/>
                    <a:pt x="372428" y="86678"/>
                    <a:pt x="372428" y="80010"/>
                  </a:cubicBezTo>
                  <a:cubicBezTo>
                    <a:pt x="372428" y="74295"/>
                    <a:pt x="373380" y="67628"/>
                    <a:pt x="374333" y="62865"/>
                  </a:cubicBezTo>
                  <a:cubicBezTo>
                    <a:pt x="375285" y="57150"/>
                    <a:pt x="377190" y="52388"/>
                    <a:pt x="379095" y="47625"/>
                  </a:cubicBezTo>
                  <a:cubicBezTo>
                    <a:pt x="381000" y="42863"/>
                    <a:pt x="384810" y="40005"/>
                    <a:pt x="388620" y="37147"/>
                  </a:cubicBezTo>
                  <a:cubicBezTo>
                    <a:pt x="392430" y="34290"/>
                    <a:pt x="398145" y="33338"/>
                    <a:pt x="403860" y="33338"/>
                  </a:cubicBezTo>
                  <a:cubicBezTo>
                    <a:pt x="412433" y="33338"/>
                    <a:pt x="418148" y="35243"/>
                    <a:pt x="421958" y="40005"/>
                  </a:cubicBezTo>
                  <a:cubicBezTo>
                    <a:pt x="425767" y="44768"/>
                    <a:pt x="427673" y="50483"/>
                    <a:pt x="428625" y="58103"/>
                  </a:cubicBezTo>
                  <a:lnTo>
                    <a:pt x="468630" y="52388"/>
                  </a:lnTo>
                  <a:cubicBezTo>
                    <a:pt x="467678" y="44768"/>
                    <a:pt x="465773" y="38100"/>
                    <a:pt x="462915" y="31433"/>
                  </a:cubicBezTo>
                  <a:cubicBezTo>
                    <a:pt x="460058" y="24765"/>
                    <a:pt x="456248" y="20003"/>
                    <a:pt x="450533" y="15240"/>
                  </a:cubicBezTo>
                  <a:cubicBezTo>
                    <a:pt x="445770" y="10478"/>
                    <a:pt x="439103" y="6668"/>
                    <a:pt x="431483" y="4763"/>
                  </a:cubicBezTo>
                  <a:cubicBezTo>
                    <a:pt x="423863" y="1905"/>
                    <a:pt x="415290" y="953"/>
                    <a:pt x="404813" y="953"/>
                  </a:cubicBezTo>
                  <a:cubicBezTo>
                    <a:pt x="393383" y="953"/>
                    <a:pt x="382905" y="2858"/>
                    <a:pt x="373380" y="6668"/>
                  </a:cubicBezTo>
                  <a:cubicBezTo>
                    <a:pt x="363855" y="10478"/>
                    <a:pt x="356235" y="16193"/>
                    <a:pt x="350520" y="22860"/>
                  </a:cubicBezTo>
                  <a:cubicBezTo>
                    <a:pt x="343853" y="29528"/>
                    <a:pt x="339090" y="38100"/>
                    <a:pt x="336233" y="47625"/>
                  </a:cubicBezTo>
                  <a:cubicBezTo>
                    <a:pt x="333375" y="57150"/>
                    <a:pt x="331470" y="68580"/>
                    <a:pt x="331470" y="80010"/>
                  </a:cubicBezTo>
                  <a:cubicBezTo>
                    <a:pt x="331470" y="91440"/>
                    <a:pt x="333375" y="102870"/>
                    <a:pt x="336233" y="112395"/>
                  </a:cubicBezTo>
                  <a:cubicBezTo>
                    <a:pt x="339090" y="121920"/>
                    <a:pt x="343853" y="130493"/>
                    <a:pt x="349567" y="137160"/>
                  </a:cubicBezTo>
                  <a:cubicBezTo>
                    <a:pt x="355283" y="143828"/>
                    <a:pt x="362903" y="149543"/>
                    <a:pt x="372428" y="153353"/>
                  </a:cubicBezTo>
                  <a:cubicBezTo>
                    <a:pt x="381953" y="157163"/>
                    <a:pt x="392430" y="159068"/>
                    <a:pt x="404813" y="159068"/>
                  </a:cubicBezTo>
                  <a:cubicBezTo>
                    <a:pt x="426720" y="159068"/>
                    <a:pt x="442913" y="153353"/>
                    <a:pt x="453390" y="142875"/>
                  </a:cubicBezTo>
                  <a:cubicBezTo>
                    <a:pt x="463867" y="132398"/>
                    <a:pt x="470535" y="118110"/>
                    <a:pt x="471488" y="100013"/>
                  </a:cubicBezTo>
                  <a:lnTo>
                    <a:pt x="429578" y="100013"/>
                  </a:lnTo>
                  <a:close/>
                  <a:moveTo>
                    <a:pt x="203835" y="63818"/>
                  </a:moveTo>
                  <a:cubicBezTo>
                    <a:pt x="203835" y="59055"/>
                    <a:pt x="204788" y="55245"/>
                    <a:pt x="206692" y="51435"/>
                  </a:cubicBezTo>
                  <a:cubicBezTo>
                    <a:pt x="208598" y="47625"/>
                    <a:pt x="210502" y="43815"/>
                    <a:pt x="213360" y="40958"/>
                  </a:cubicBezTo>
                  <a:cubicBezTo>
                    <a:pt x="216217" y="38100"/>
                    <a:pt x="219075" y="35243"/>
                    <a:pt x="223838" y="34290"/>
                  </a:cubicBezTo>
                  <a:cubicBezTo>
                    <a:pt x="227648" y="32385"/>
                    <a:pt x="232410" y="31433"/>
                    <a:pt x="238125" y="31433"/>
                  </a:cubicBezTo>
                  <a:cubicBezTo>
                    <a:pt x="248602" y="31433"/>
                    <a:pt x="256223" y="34290"/>
                    <a:pt x="261938" y="40005"/>
                  </a:cubicBezTo>
                  <a:cubicBezTo>
                    <a:pt x="266700" y="45720"/>
                    <a:pt x="269558" y="53340"/>
                    <a:pt x="269558" y="63818"/>
                  </a:cubicBezTo>
                  <a:lnTo>
                    <a:pt x="203835" y="63818"/>
                  </a:lnTo>
                  <a:close/>
                  <a:moveTo>
                    <a:pt x="266700" y="108585"/>
                  </a:moveTo>
                  <a:cubicBezTo>
                    <a:pt x="263842" y="121920"/>
                    <a:pt x="254317" y="128588"/>
                    <a:pt x="239077" y="128588"/>
                  </a:cubicBezTo>
                  <a:cubicBezTo>
                    <a:pt x="227648" y="128588"/>
                    <a:pt x="219075" y="124778"/>
                    <a:pt x="213360" y="118110"/>
                  </a:cubicBezTo>
                  <a:cubicBezTo>
                    <a:pt x="207645" y="111443"/>
                    <a:pt x="204788" y="101918"/>
                    <a:pt x="203835" y="89535"/>
                  </a:cubicBezTo>
                  <a:lnTo>
                    <a:pt x="307658" y="89535"/>
                  </a:lnTo>
                  <a:lnTo>
                    <a:pt x="307658" y="73343"/>
                  </a:lnTo>
                  <a:cubicBezTo>
                    <a:pt x="307658" y="51435"/>
                    <a:pt x="301942" y="33338"/>
                    <a:pt x="290513" y="20003"/>
                  </a:cubicBezTo>
                  <a:cubicBezTo>
                    <a:pt x="279083" y="6668"/>
                    <a:pt x="261938" y="0"/>
                    <a:pt x="239077" y="0"/>
                  </a:cubicBezTo>
                  <a:cubicBezTo>
                    <a:pt x="227648" y="0"/>
                    <a:pt x="218123" y="1905"/>
                    <a:pt x="208598" y="5715"/>
                  </a:cubicBezTo>
                  <a:cubicBezTo>
                    <a:pt x="199073" y="9525"/>
                    <a:pt x="191452" y="14288"/>
                    <a:pt x="184785" y="20955"/>
                  </a:cubicBezTo>
                  <a:cubicBezTo>
                    <a:pt x="178118" y="27623"/>
                    <a:pt x="173355" y="36195"/>
                    <a:pt x="169545" y="45720"/>
                  </a:cubicBezTo>
                  <a:cubicBezTo>
                    <a:pt x="165735" y="55245"/>
                    <a:pt x="163830" y="66675"/>
                    <a:pt x="163830" y="79058"/>
                  </a:cubicBezTo>
                  <a:cubicBezTo>
                    <a:pt x="163830" y="103823"/>
                    <a:pt x="170498" y="123825"/>
                    <a:pt x="182880" y="137160"/>
                  </a:cubicBezTo>
                  <a:cubicBezTo>
                    <a:pt x="195263" y="150495"/>
                    <a:pt x="214313" y="158115"/>
                    <a:pt x="239077" y="158115"/>
                  </a:cubicBezTo>
                  <a:cubicBezTo>
                    <a:pt x="260033" y="158115"/>
                    <a:pt x="275273" y="153353"/>
                    <a:pt x="285750" y="144780"/>
                  </a:cubicBezTo>
                  <a:cubicBezTo>
                    <a:pt x="296228" y="136208"/>
                    <a:pt x="302895" y="123825"/>
                    <a:pt x="305753" y="106680"/>
                  </a:cubicBezTo>
                  <a:lnTo>
                    <a:pt x="266700" y="106680"/>
                  </a:lnTo>
                  <a:close/>
                  <a:moveTo>
                    <a:pt x="97155" y="96203"/>
                  </a:moveTo>
                  <a:cubicBezTo>
                    <a:pt x="97155" y="101918"/>
                    <a:pt x="96202" y="107633"/>
                    <a:pt x="93345" y="111443"/>
                  </a:cubicBezTo>
                  <a:cubicBezTo>
                    <a:pt x="91440" y="115253"/>
                    <a:pt x="88582" y="119063"/>
                    <a:pt x="84773" y="121920"/>
                  </a:cubicBezTo>
                  <a:cubicBezTo>
                    <a:pt x="78105" y="126683"/>
                    <a:pt x="69532" y="129540"/>
                    <a:pt x="60007" y="129540"/>
                  </a:cubicBezTo>
                  <a:cubicBezTo>
                    <a:pt x="54293" y="129540"/>
                    <a:pt x="49530" y="127635"/>
                    <a:pt x="45720" y="124778"/>
                  </a:cubicBezTo>
                  <a:cubicBezTo>
                    <a:pt x="41910" y="121920"/>
                    <a:pt x="40957" y="118110"/>
                    <a:pt x="40957" y="113348"/>
                  </a:cubicBezTo>
                  <a:cubicBezTo>
                    <a:pt x="40957" y="110490"/>
                    <a:pt x="40957" y="106680"/>
                    <a:pt x="42863" y="104775"/>
                  </a:cubicBezTo>
                  <a:cubicBezTo>
                    <a:pt x="43815" y="101918"/>
                    <a:pt x="45720" y="100013"/>
                    <a:pt x="48577" y="98108"/>
                  </a:cubicBezTo>
                  <a:cubicBezTo>
                    <a:pt x="51435" y="96203"/>
                    <a:pt x="55245" y="94298"/>
                    <a:pt x="60007" y="93345"/>
                  </a:cubicBezTo>
                  <a:cubicBezTo>
                    <a:pt x="64770" y="92393"/>
                    <a:pt x="72390" y="91440"/>
                    <a:pt x="80010" y="90488"/>
                  </a:cubicBezTo>
                  <a:lnTo>
                    <a:pt x="98107" y="89535"/>
                  </a:lnTo>
                  <a:lnTo>
                    <a:pt x="98107" y="96203"/>
                  </a:lnTo>
                  <a:close/>
                  <a:moveTo>
                    <a:pt x="98107" y="155258"/>
                  </a:moveTo>
                  <a:lnTo>
                    <a:pt x="136208" y="155258"/>
                  </a:lnTo>
                  <a:lnTo>
                    <a:pt x="136208" y="60960"/>
                  </a:lnTo>
                  <a:cubicBezTo>
                    <a:pt x="136208" y="51435"/>
                    <a:pt x="135255" y="43815"/>
                    <a:pt x="133350" y="36195"/>
                  </a:cubicBezTo>
                  <a:cubicBezTo>
                    <a:pt x="131445" y="28575"/>
                    <a:pt x="127635" y="22860"/>
                    <a:pt x="122873" y="17145"/>
                  </a:cubicBezTo>
                  <a:cubicBezTo>
                    <a:pt x="118110" y="12383"/>
                    <a:pt x="111443" y="7620"/>
                    <a:pt x="103823" y="5715"/>
                  </a:cubicBezTo>
                  <a:cubicBezTo>
                    <a:pt x="96202" y="3810"/>
                    <a:pt x="85725" y="1905"/>
                    <a:pt x="74295" y="1905"/>
                  </a:cubicBezTo>
                  <a:cubicBezTo>
                    <a:pt x="55245" y="1905"/>
                    <a:pt x="40957" y="5715"/>
                    <a:pt x="29527" y="12383"/>
                  </a:cubicBezTo>
                  <a:cubicBezTo>
                    <a:pt x="18098" y="19050"/>
                    <a:pt x="11430" y="30480"/>
                    <a:pt x="8573" y="46672"/>
                  </a:cubicBezTo>
                  <a:lnTo>
                    <a:pt x="44768" y="50483"/>
                  </a:lnTo>
                  <a:cubicBezTo>
                    <a:pt x="46673" y="38100"/>
                    <a:pt x="56198" y="32385"/>
                    <a:pt x="71438" y="32385"/>
                  </a:cubicBezTo>
                  <a:cubicBezTo>
                    <a:pt x="78105" y="32385"/>
                    <a:pt x="83820" y="34290"/>
                    <a:pt x="89535" y="37147"/>
                  </a:cubicBezTo>
                  <a:cubicBezTo>
                    <a:pt x="94298" y="40958"/>
                    <a:pt x="97155" y="46672"/>
                    <a:pt x="97155" y="56197"/>
                  </a:cubicBezTo>
                  <a:lnTo>
                    <a:pt x="97155" y="62865"/>
                  </a:lnTo>
                  <a:lnTo>
                    <a:pt x="78105" y="63818"/>
                  </a:lnTo>
                  <a:cubicBezTo>
                    <a:pt x="68580" y="63818"/>
                    <a:pt x="59055" y="64770"/>
                    <a:pt x="49530" y="66675"/>
                  </a:cubicBezTo>
                  <a:cubicBezTo>
                    <a:pt x="40005" y="68580"/>
                    <a:pt x="32385" y="70485"/>
                    <a:pt x="24765" y="74295"/>
                  </a:cubicBezTo>
                  <a:cubicBezTo>
                    <a:pt x="17145" y="78105"/>
                    <a:pt x="11430" y="82868"/>
                    <a:pt x="6668" y="89535"/>
                  </a:cubicBezTo>
                  <a:cubicBezTo>
                    <a:pt x="1905" y="96203"/>
                    <a:pt x="0" y="104775"/>
                    <a:pt x="0" y="114300"/>
                  </a:cubicBezTo>
                  <a:cubicBezTo>
                    <a:pt x="0" y="121920"/>
                    <a:pt x="952" y="128588"/>
                    <a:pt x="3810" y="134303"/>
                  </a:cubicBezTo>
                  <a:cubicBezTo>
                    <a:pt x="6668" y="140018"/>
                    <a:pt x="10477" y="144780"/>
                    <a:pt x="14288" y="148590"/>
                  </a:cubicBezTo>
                  <a:cubicBezTo>
                    <a:pt x="19050" y="152400"/>
                    <a:pt x="23813" y="155258"/>
                    <a:pt x="29527" y="156210"/>
                  </a:cubicBezTo>
                  <a:cubicBezTo>
                    <a:pt x="35243" y="157163"/>
                    <a:pt x="41910" y="159068"/>
                    <a:pt x="48577" y="159068"/>
                  </a:cubicBezTo>
                  <a:cubicBezTo>
                    <a:pt x="60007" y="159068"/>
                    <a:pt x="69532" y="157163"/>
                    <a:pt x="77152" y="152400"/>
                  </a:cubicBezTo>
                  <a:cubicBezTo>
                    <a:pt x="84773" y="147638"/>
                    <a:pt x="91440" y="142875"/>
                    <a:pt x="97155" y="136208"/>
                  </a:cubicBezTo>
                  <a:lnTo>
                    <a:pt x="97155" y="15525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681806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1 Standard (1x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15B8DB-908B-5345-9445-A0BD1EB4EDB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263525" y="1457854"/>
            <a:ext cx="11664950" cy="4779434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195A2A-1106-7F45-A3BB-0D3A2ED93CBE}"/>
              </a:ext>
            </a:extLst>
          </p:cNvPr>
          <p:cNvCxnSpPr>
            <a:cxnSpLocks/>
          </p:cNvCxnSpPr>
          <p:nvPr userDrawn="1"/>
        </p:nvCxnSpPr>
        <p:spPr>
          <a:xfrm>
            <a:off x="263525" y="260350"/>
            <a:ext cx="43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>
            <a:extLst>
              <a:ext uri="{FF2B5EF4-FFF2-40B4-BE49-F238E27FC236}">
                <a16:creationId xmlns:a16="http://schemas.microsoft.com/office/drawing/2014/main" id="{9191B89D-66F9-9447-A147-7D12A9F5E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525" y="442800"/>
            <a:ext cx="11661776" cy="646225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US" sz="2500" b="1" i="0" kern="1200" dirty="0">
                <a:solidFill>
                  <a:schemeClr val="tx1"/>
                </a:solidFill>
                <a:latin typeface="Arial" panose="020B0604020202020204" pitchFamily="34" charset="0"/>
                <a:ea typeface="AECOM Sans Light" panose="020B04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title style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FD5E74C-2EF5-EC45-8183-8BA534B8D110}"/>
              </a:ext>
            </a:extLst>
          </p:cNvPr>
          <p:cNvGrpSpPr/>
          <p:nvPr userDrawn="1"/>
        </p:nvGrpSpPr>
        <p:grpSpPr>
          <a:xfrm>
            <a:off x="10814051" y="6438651"/>
            <a:ext cx="1111250" cy="225425"/>
            <a:chOff x="292100" y="6413250"/>
            <a:chExt cx="1111250" cy="225425"/>
          </a:xfrm>
        </p:grpSpPr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4B6E2FF8-4350-4047-8DED-0620671F25CD}"/>
                </a:ext>
              </a:extLst>
            </p:cNvPr>
            <p:cNvSpPr/>
            <p:nvPr userDrawn="1"/>
          </p:nvSpPr>
          <p:spPr>
            <a:xfrm>
              <a:off x="292100" y="6413250"/>
              <a:ext cx="225425" cy="225425"/>
            </a:xfrm>
            <a:custGeom>
              <a:avLst/>
              <a:gdLst>
                <a:gd name="connsiteX0" fmla="*/ 329565 w 342900"/>
                <a:gd name="connsiteY0" fmla="*/ 104775 h 342900"/>
                <a:gd name="connsiteX1" fmla="*/ 292418 w 342900"/>
                <a:gd name="connsiteY1" fmla="*/ 50483 h 342900"/>
                <a:gd name="connsiteX2" fmla="*/ 238125 w 342900"/>
                <a:gd name="connsiteY2" fmla="*/ 13335 h 342900"/>
                <a:gd name="connsiteX3" fmla="*/ 171450 w 342900"/>
                <a:gd name="connsiteY3" fmla="*/ 0 h 342900"/>
                <a:gd name="connsiteX4" fmla="*/ 104775 w 342900"/>
                <a:gd name="connsiteY4" fmla="*/ 13335 h 342900"/>
                <a:gd name="connsiteX5" fmla="*/ 50483 w 342900"/>
                <a:gd name="connsiteY5" fmla="*/ 50483 h 342900"/>
                <a:gd name="connsiteX6" fmla="*/ 13335 w 342900"/>
                <a:gd name="connsiteY6" fmla="*/ 104775 h 342900"/>
                <a:gd name="connsiteX7" fmla="*/ 0 w 342900"/>
                <a:gd name="connsiteY7" fmla="*/ 171450 h 342900"/>
                <a:gd name="connsiteX8" fmla="*/ 13335 w 342900"/>
                <a:gd name="connsiteY8" fmla="*/ 238125 h 342900"/>
                <a:gd name="connsiteX9" fmla="*/ 50483 w 342900"/>
                <a:gd name="connsiteY9" fmla="*/ 292418 h 342900"/>
                <a:gd name="connsiteX10" fmla="*/ 104775 w 342900"/>
                <a:gd name="connsiteY10" fmla="*/ 329565 h 342900"/>
                <a:gd name="connsiteX11" fmla="*/ 171450 w 342900"/>
                <a:gd name="connsiteY11" fmla="*/ 342900 h 342900"/>
                <a:gd name="connsiteX12" fmla="*/ 171450 w 342900"/>
                <a:gd name="connsiteY12" fmla="*/ 308610 h 342900"/>
                <a:gd name="connsiteX13" fmla="*/ 74295 w 342900"/>
                <a:gd name="connsiteY13" fmla="*/ 268605 h 342900"/>
                <a:gd name="connsiteX14" fmla="*/ 35243 w 342900"/>
                <a:gd name="connsiteY14" fmla="*/ 188595 h 342900"/>
                <a:gd name="connsiteX15" fmla="*/ 180975 w 342900"/>
                <a:gd name="connsiteY15" fmla="*/ 188595 h 342900"/>
                <a:gd name="connsiteX16" fmla="*/ 141923 w 342900"/>
                <a:gd name="connsiteY16" fmla="*/ 227648 h 342900"/>
                <a:gd name="connsiteX17" fmla="*/ 165735 w 342900"/>
                <a:gd name="connsiteY17" fmla="*/ 251460 h 342900"/>
                <a:gd name="connsiteX18" fmla="*/ 246698 w 342900"/>
                <a:gd name="connsiteY18" fmla="*/ 170498 h 342900"/>
                <a:gd name="connsiteX19" fmla="*/ 165735 w 342900"/>
                <a:gd name="connsiteY19" fmla="*/ 89535 h 342900"/>
                <a:gd name="connsiteX20" fmla="*/ 141923 w 342900"/>
                <a:gd name="connsiteY20" fmla="*/ 113348 h 342900"/>
                <a:gd name="connsiteX21" fmla="*/ 180975 w 342900"/>
                <a:gd name="connsiteY21" fmla="*/ 152400 h 342900"/>
                <a:gd name="connsiteX22" fmla="*/ 35243 w 342900"/>
                <a:gd name="connsiteY22" fmla="*/ 152400 h 342900"/>
                <a:gd name="connsiteX23" fmla="*/ 74295 w 342900"/>
                <a:gd name="connsiteY23" fmla="*/ 72390 h 342900"/>
                <a:gd name="connsiteX24" fmla="*/ 171450 w 342900"/>
                <a:gd name="connsiteY24" fmla="*/ 32385 h 342900"/>
                <a:gd name="connsiteX25" fmla="*/ 268605 w 342900"/>
                <a:gd name="connsiteY25" fmla="*/ 72390 h 342900"/>
                <a:gd name="connsiteX26" fmla="*/ 308610 w 342900"/>
                <a:gd name="connsiteY26" fmla="*/ 169545 h 342900"/>
                <a:gd name="connsiteX27" fmla="*/ 342900 w 342900"/>
                <a:gd name="connsiteY27" fmla="*/ 169545 h 342900"/>
                <a:gd name="connsiteX28" fmla="*/ 329565 w 342900"/>
                <a:gd name="connsiteY28" fmla="*/ 104775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42900" h="342900">
                  <a:moveTo>
                    <a:pt x="329565" y="104775"/>
                  </a:moveTo>
                  <a:cubicBezTo>
                    <a:pt x="320993" y="84773"/>
                    <a:pt x="308610" y="65723"/>
                    <a:pt x="292418" y="50483"/>
                  </a:cubicBezTo>
                  <a:cubicBezTo>
                    <a:pt x="276225" y="34290"/>
                    <a:pt x="258128" y="21908"/>
                    <a:pt x="238125" y="13335"/>
                  </a:cubicBezTo>
                  <a:cubicBezTo>
                    <a:pt x="217170" y="4763"/>
                    <a:pt x="194310" y="0"/>
                    <a:pt x="171450" y="0"/>
                  </a:cubicBezTo>
                  <a:cubicBezTo>
                    <a:pt x="148590" y="0"/>
                    <a:pt x="125730" y="4763"/>
                    <a:pt x="104775" y="13335"/>
                  </a:cubicBezTo>
                  <a:cubicBezTo>
                    <a:pt x="83820" y="21908"/>
                    <a:pt x="65723" y="34290"/>
                    <a:pt x="50483" y="50483"/>
                  </a:cubicBezTo>
                  <a:cubicBezTo>
                    <a:pt x="34290" y="66675"/>
                    <a:pt x="21908" y="84773"/>
                    <a:pt x="13335" y="104775"/>
                  </a:cubicBezTo>
                  <a:cubicBezTo>
                    <a:pt x="4763" y="125730"/>
                    <a:pt x="0" y="148590"/>
                    <a:pt x="0" y="171450"/>
                  </a:cubicBezTo>
                  <a:cubicBezTo>
                    <a:pt x="0" y="194310"/>
                    <a:pt x="4763" y="217170"/>
                    <a:pt x="13335" y="238125"/>
                  </a:cubicBezTo>
                  <a:cubicBezTo>
                    <a:pt x="21908" y="258128"/>
                    <a:pt x="34290" y="277178"/>
                    <a:pt x="50483" y="292418"/>
                  </a:cubicBezTo>
                  <a:cubicBezTo>
                    <a:pt x="66675" y="308610"/>
                    <a:pt x="84773" y="320993"/>
                    <a:pt x="104775" y="329565"/>
                  </a:cubicBezTo>
                  <a:cubicBezTo>
                    <a:pt x="125730" y="338138"/>
                    <a:pt x="148590" y="342900"/>
                    <a:pt x="171450" y="342900"/>
                  </a:cubicBezTo>
                  <a:lnTo>
                    <a:pt x="171450" y="308610"/>
                  </a:lnTo>
                  <a:cubicBezTo>
                    <a:pt x="135255" y="308610"/>
                    <a:pt x="100013" y="294323"/>
                    <a:pt x="74295" y="268605"/>
                  </a:cubicBezTo>
                  <a:cubicBezTo>
                    <a:pt x="52388" y="246698"/>
                    <a:pt x="39053" y="219075"/>
                    <a:pt x="35243" y="188595"/>
                  </a:cubicBezTo>
                  <a:lnTo>
                    <a:pt x="180975" y="188595"/>
                  </a:lnTo>
                  <a:lnTo>
                    <a:pt x="141923" y="227648"/>
                  </a:lnTo>
                  <a:lnTo>
                    <a:pt x="165735" y="251460"/>
                  </a:lnTo>
                  <a:lnTo>
                    <a:pt x="246698" y="170498"/>
                  </a:lnTo>
                  <a:lnTo>
                    <a:pt x="165735" y="89535"/>
                  </a:lnTo>
                  <a:lnTo>
                    <a:pt x="141923" y="113348"/>
                  </a:lnTo>
                  <a:lnTo>
                    <a:pt x="180975" y="152400"/>
                  </a:lnTo>
                  <a:lnTo>
                    <a:pt x="35243" y="152400"/>
                  </a:lnTo>
                  <a:cubicBezTo>
                    <a:pt x="39053" y="121920"/>
                    <a:pt x="52388" y="94298"/>
                    <a:pt x="74295" y="72390"/>
                  </a:cubicBezTo>
                  <a:cubicBezTo>
                    <a:pt x="100013" y="46673"/>
                    <a:pt x="134303" y="32385"/>
                    <a:pt x="171450" y="32385"/>
                  </a:cubicBezTo>
                  <a:cubicBezTo>
                    <a:pt x="207645" y="32385"/>
                    <a:pt x="242888" y="46673"/>
                    <a:pt x="268605" y="72390"/>
                  </a:cubicBezTo>
                  <a:cubicBezTo>
                    <a:pt x="294323" y="98108"/>
                    <a:pt x="308610" y="132398"/>
                    <a:pt x="308610" y="169545"/>
                  </a:cubicBezTo>
                  <a:lnTo>
                    <a:pt x="342900" y="169545"/>
                  </a:lnTo>
                  <a:cubicBezTo>
                    <a:pt x="342900" y="148590"/>
                    <a:pt x="338138" y="125730"/>
                    <a:pt x="329565" y="104775"/>
                  </a:cubicBezTo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3">
              <a:extLst>
                <a:ext uri="{FF2B5EF4-FFF2-40B4-BE49-F238E27FC236}">
                  <a16:creationId xmlns:a16="http://schemas.microsoft.com/office/drawing/2014/main" id="{DF863911-60F3-A740-BF4B-76AC1B0FD967}"/>
                </a:ext>
              </a:extLst>
            </p:cNvPr>
            <p:cNvSpPr/>
            <p:nvPr userDrawn="1"/>
          </p:nvSpPr>
          <p:spPr>
            <a:xfrm>
              <a:off x="590579" y="6484379"/>
              <a:ext cx="812771" cy="84028"/>
            </a:xfrm>
            <a:custGeom>
              <a:avLst/>
              <a:gdLst>
                <a:gd name="connsiteX0" fmla="*/ 1329690 w 1547812"/>
                <a:gd name="connsiteY0" fmla="*/ 155258 h 160020"/>
                <a:gd name="connsiteX1" fmla="*/ 1369695 w 1547812"/>
                <a:gd name="connsiteY1" fmla="*/ 155258 h 160020"/>
                <a:gd name="connsiteX2" fmla="*/ 1369695 w 1547812"/>
                <a:gd name="connsiteY2" fmla="*/ 65723 h 160020"/>
                <a:gd name="connsiteX3" fmla="*/ 1372553 w 1547812"/>
                <a:gd name="connsiteY3" fmla="*/ 53340 h 160020"/>
                <a:gd name="connsiteX4" fmla="*/ 1379220 w 1547812"/>
                <a:gd name="connsiteY4" fmla="*/ 43815 h 160020"/>
                <a:gd name="connsiteX5" fmla="*/ 1388745 w 1547812"/>
                <a:gd name="connsiteY5" fmla="*/ 37147 h 160020"/>
                <a:gd name="connsiteX6" fmla="*/ 1400175 w 1547812"/>
                <a:gd name="connsiteY6" fmla="*/ 35243 h 160020"/>
                <a:gd name="connsiteX7" fmla="*/ 1407795 w 1547812"/>
                <a:gd name="connsiteY7" fmla="*/ 36195 h 160020"/>
                <a:gd name="connsiteX8" fmla="*/ 1413510 w 1547812"/>
                <a:gd name="connsiteY8" fmla="*/ 40005 h 160020"/>
                <a:gd name="connsiteX9" fmla="*/ 1417320 w 1547812"/>
                <a:gd name="connsiteY9" fmla="*/ 47625 h 160020"/>
                <a:gd name="connsiteX10" fmla="*/ 1419225 w 1547812"/>
                <a:gd name="connsiteY10" fmla="*/ 60960 h 160020"/>
                <a:gd name="connsiteX11" fmla="*/ 1419225 w 1547812"/>
                <a:gd name="connsiteY11" fmla="*/ 155258 h 160020"/>
                <a:gd name="connsiteX12" fmla="*/ 1459230 w 1547812"/>
                <a:gd name="connsiteY12" fmla="*/ 155258 h 160020"/>
                <a:gd name="connsiteX13" fmla="*/ 1459230 w 1547812"/>
                <a:gd name="connsiteY13" fmla="*/ 63818 h 160020"/>
                <a:gd name="connsiteX14" fmla="*/ 1462088 w 1547812"/>
                <a:gd name="connsiteY14" fmla="*/ 53340 h 160020"/>
                <a:gd name="connsiteX15" fmla="*/ 1468755 w 1547812"/>
                <a:gd name="connsiteY15" fmla="*/ 43815 h 160020"/>
                <a:gd name="connsiteX16" fmla="*/ 1478280 w 1547812"/>
                <a:gd name="connsiteY16" fmla="*/ 37147 h 160020"/>
                <a:gd name="connsiteX17" fmla="*/ 1489710 w 1547812"/>
                <a:gd name="connsiteY17" fmla="*/ 35243 h 160020"/>
                <a:gd name="connsiteX18" fmla="*/ 1497330 w 1547812"/>
                <a:gd name="connsiteY18" fmla="*/ 36195 h 160020"/>
                <a:gd name="connsiteX19" fmla="*/ 1503045 w 1547812"/>
                <a:gd name="connsiteY19" fmla="*/ 40005 h 160020"/>
                <a:gd name="connsiteX20" fmla="*/ 1506855 w 1547812"/>
                <a:gd name="connsiteY20" fmla="*/ 47625 h 160020"/>
                <a:gd name="connsiteX21" fmla="*/ 1507808 w 1547812"/>
                <a:gd name="connsiteY21" fmla="*/ 60960 h 160020"/>
                <a:gd name="connsiteX22" fmla="*/ 1507808 w 1547812"/>
                <a:gd name="connsiteY22" fmla="*/ 155258 h 160020"/>
                <a:gd name="connsiteX23" fmla="*/ 1547813 w 1547812"/>
                <a:gd name="connsiteY23" fmla="*/ 155258 h 160020"/>
                <a:gd name="connsiteX24" fmla="*/ 1547813 w 1547812"/>
                <a:gd name="connsiteY24" fmla="*/ 55245 h 160020"/>
                <a:gd name="connsiteX25" fmla="*/ 1536383 w 1547812"/>
                <a:gd name="connsiteY25" fmla="*/ 14288 h 160020"/>
                <a:gd name="connsiteX26" fmla="*/ 1502093 w 1547812"/>
                <a:gd name="connsiteY26" fmla="*/ 1905 h 160020"/>
                <a:gd name="connsiteX27" fmla="*/ 1477328 w 1547812"/>
                <a:gd name="connsiteY27" fmla="*/ 7620 h 160020"/>
                <a:gd name="connsiteX28" fmla="*/ 1455420 w 1547812"/>
                <a:gd name="connsiteY28" fmla="*/ 27623 h 160020"/>
                <a:gd name="connsiteX29" fmla="*/ 1441133 w 1547812"/>
                <a:gd name="connsiteY29" fmla="*/ 8573 h 160020"/>
                <a:gd name="connsiteX30" fmla="*/ 1414463 w 1547812"/>
                <a:gd name="connsiteY30" fmla="*/ 1905 h 160020"/>
                <a:gd name="connsiteX31" fmla="*/ 1390650 w 1547812"/>
                <a:gd name="connsiteY31" fmla="*/ 7620 h 160020"/>
                <a:gd name="connsiteX32" fmla="*/ 1371600 w 1547812"/>
                <a:gd name="connsiteY32" fmla="*/ 25718 h 160020"/>
                <a:gd name="connsiteX33" fmla="*/ 1371600 w 1547812"/>
                <a:gd name="connsiteY33" fmla="*/ 5715 h 160020"/>
                <a:gd name="connsiteX34" fmla="*/ 1332548 w 1547812"/>
                <a:gd name="connsiteY34" fmla="*/ 5715 h 160020"/>
                <a:gd name="connsiteX35" fmla="*/ 1332548 w 1547812"/>
                <a:gd name="connsiteY35" fmla="*/ 155258 h 160020"/>
                <a:gd name="connsiteX36" fmla="*/ 1199198 w 1547812"/>
                <a:gd name="connsiteY36" fmla="*/ 116205 h 160020"/>
                <a:gd name="connsiteX37" fmla="*/ 1190625 w 1547812"/>
                <a:gd name="connsiteY37" fmla="*/ 80963 h 160020"/>
                <a:gd name="connsiteX38" fmla="*/ 1199198 w 1547812"/>
                <a:gd name="connsiteY38" fmla="*/ 45720 h 160020"/>
                <a:gd name="connsiteX39" fmla="*/ 1224915 w 1547812"/>
                <a:gd name="connsiteY39" fmla="*/ 33338 h 160020"/>
                <a:gd name="connsiteX40" fmla="*/ 1250633 w 1547812"/>
                <a:gd name="connsiteY40" fmla="*/ 45720 h 160020"/>
                <a:gd name="connsiteX41" fmla="*/ 1259205 w 1547812"/>
                <a:gd name="connsiteY41" fmla="*/ 80963 h 160020"/>
                <a:gd name="connsiteX42" fmla="*/ 1250633 w 1547812"/>
                <a:gd name="connsiteY42" fmla="*/ 116205 h 160020"/>
                <a:gd name="connsiteX43" fmla="*/ 1224915 w 1547812"/>
                <a:gd name="connsiteY43" fmla="*/ 128588 h 160020"/>
                <a:gd name="connsiteX44" fmla="*/ 1199198 w 1547812"/>
                <a:gd name="connsiteY44" fmla="*/ 116205 h 160020"/>
                <a:gd name="connsiteX45" fmla="*/ 1256348 w 1547812"/>
                <a:gd name="connsiteY45" fmla="*/ 154305 h 160020"/>
                <a:gd name="connsiteX46" fmla="*/ 1280160 w 1547812"/>
                <a:gd name="connsiteY46" fmla="*/ 138113 h 160020"/>
                <a:gd name="connsiteX47" fmla="*/ 1295400 w 1547812"/>
                <a:gd name="connsiteY47" fmla="*/ 113348 h 160020"/>
                <a:gd name="connsiteX48" fmla="*/ 1301115 w 1547812"/>
                <a:gd name="connsiteY48" fmla="*/ 80010 h 160020"/>
                <a:gd name="connsiteX49" fmla="*/ 1296353 w 1547812"/>
                <a:gd name="connsiteY49" fmla="*/ 46672 h 160020"/>
                <a:gd name="connsiteX50" fmla="*/ 1281113 w 1547812"/>
                <a:gd name="connsiteY50" fmla="*/ 21908 h 160020"/>
                <a:gd name="connsiteX51" fmla="*/ 1257300 w 1547812"/>
                <a:gd name="connsiteY51" fmla="*/ 6668 h 160020"/>
                <a:gd name="connsiteX52" fmla="*/ 1225868 w 1547812"/>
                <a:gd name="connsiteY52" fmla="*/ 953 h 160020"/>
                <a:gd name="connsiteX53" fmla="*/ 1194435 w 1547812"/>
                <a:gd name="connsiteY53" fmla="*/ 6668 h 160020"/>
                <a:gd name="connsiteX54" fmla="*/ 1170623 w 1547812"/>
                <a:gd name="connsiteY54" fmla="*/ 21908 h 160020"/>
                <a:gd name="connsiteX55" fmla="*/ 1155383 w 1547812"/>
                <a:gd name="connsiteY55" fmla="*/ 46672 h 160020"/>
                <a:gd name="connsiteX56" fmla="*/ 1149668 w 1547812"/>
                <a:gd name="connsiteY56" fmla="*/ 80010 h 160020"/>
                <a:gd name="connsiteX57" fmla="*/ 1169670 w 1547812"/>
                <a:gd name="connsiteY57" fmla="*/ 139065 h 160020"/>
                <a:gd name="connsiteX58" fmla="*/ 1225868 w 1547812"/>
                <a:gd name="connsiteY58" fmla="*/ 160020 h 160020"/>
                <a:gd name="connsiteX59" fmla="*/ 1256348 w 1547812"/>
                <a:gd name="connsiteY59" fmla="*/ 154305 h 160020"/>
                <a:gd name="connsiteX60" fmla="*/ 1086803 w 1547812"/>
                <a:gd name="connsiteY60" fmla="*/ 100965 h 160020"/>
                <a:gd name="connsiteX61" fmla="*/ 1079183 w 1547812"/>
                <a:gd name="connsiteY61" fmla="*/ 120968 h 160020"/>
                <a:gd name="connsiteX62" fmla="*/ 1061085 w 1547812"/>
                <a:gd name="connsiteY62" fmla="*/ 127635 h 160020"/>
                <a:gd name="connsiteX63" fmla="*/ 1045845 w 1547812"/>
                <a:gd name="connsiteY63" fmla="*/ 123825 h 160020"/>
                <a:gd name="connsiteX64" fmla="*/ 1036320 w 1547812"/>
                <a:gd name="connsiteY64" fmla="*/ 113348 h 160020"/>
                <a:gd name="connsiteX65" fmla="*/ 1031558 w 1547812"/>
                <a:gd name="connsiteY65" fmla="*/ 98108 h 160020"/>
                <a:gd name="connsiteX66" fmla="*/ 1029653 w 1547812"/>
                <a:gd name="connsiteY66" fmla="*/ 80010 h 160020"/>
                <a:gd name="connsiteX67" fmla="*/ 1031558 w 1547812"/>
                <a:gd name="connsiteY67" fmla="*/ 62865 h 160020"/>
                <a:gd name="connsiteX68" fmla="*/ 1036320 w 1547812"/>
                <a:gd name="connsiteY68" fmla="*/ 47625 h 160020"/>
                <a:gd name="connsiteX69" fmla="*/ 1045845 w 1547812"/>
                <a:gd name="connsiteY69" fmla="*/ 37147 h 160020"/>
                <a:gd name="connsiteX70" fmla="*/ 1061085 w 1547812"/>
                <a:gd name="connsiteY70" fmla="*/ 33338 h 160020"/>
                <a:gd name="connsiteX71" fmla="*/ 1079183 w 1547812"/>
                <a:gd name="connsiteY71" fmla="*/ 40005 h 160020"/>
                <a:gd name="connsiteX72" fmla="*/ 1085850 w 1547812"/>
                <a:gd name="connsiteY72" fmla="*/ 58103 h 160020"/>
                <a:gd name="connsiteX73" fmla="*/ 1125855 w 1547812"/>
                <a:gd name="connsiteY73" fmla="*/ 52388 h 160020"/>
                <a:gd name="connsiteX74" fmla="*/ 1120140 w 1547812"/>
                <a:gd name="connsiteY74" fmla="*/ 31433 h 160020"/>
                <a:gd name="connsiteX75" fmla="*/ 1107758 w 1547812"/>
                <a:gd name="connsiteY75" fmla="*/ 15240 h 160020"/>
                <a:gd name="connsiteX76" fmla="*/ 1088708 w 1547812"/>
                <a:gd name="connsiteY76" fmla="*/ 4763 h 160020"/>
                <a:gd name="connsiteX77" fmla="*/ 1062038 w 1547812"/>
                <a:gd name="connsiteY77" fmla="*/ 953 h 160020"/>
                <a:gd name="connsiteX78" fmla="*/ 1030605 w 1547812"/>
                <a:gd name="connsiteY78" fmla="*/ 6668 h 160020"/>
                <a:gd name="connsiteX79" fmla="*/ 1007745 w 1547812"/>
                <a:gd name="connsiteY79" fmla="*/ 22860 h 160020"/>
                <a:gd name="connsiteX80" fmla="*/ 993458 w 1547812"/>
                <a:gd name="connsiteY80" fmla="*/ 47625 h 160020"/>
                <a:gd name="connsiteX81" fmla="*/ 988695 w 1547812"/>
                <a:gd name="connsiteY81" fmla="*/ 80010 h 160020"/>
                <a:gd name="connsiteX82" fmla="*/ 992505 w 1547812"/>
                <a:gd name="connsiteY82" fmla="*/ 112395 h 160020"/>
                <a:gd name="connsiteX83" fmla="*/ 1005840 w 1547812"/>
                <a:gd name="connsiteY83" fmla="*/ 137160 h 160020"/>
                <a:gd name="connsiteX84" fmla="*/ 1028700 w 1547812"/>
                <a:gd name="connsiteY84" fmla="*/ 153353 h 160020"/>
                <a:gd name="connsiteX85" fmla="*/ 1061085 w 1547812"/>
                <a:gd name="connsiteY85" fmla="*/ 159068 h 160020"/>
                <a:gd name="connsiteX86" fmla="*/ 1109663 w 1547812"/>
                <a:gd name="connsiteY86" fmla="*/ 142875 h 160020"/>
                <a:gd name="connsiteX87" fmla="*/ 1127760 w 1547812"/>
                <a:gd name="connsiteY87" fmla="*/ 100013 h 160020"/>
                <a:gd name="connsiteX88" fmla="*/ 1086803 w 1547812"/>
                <a:gd name="connsiteY88" fmla="*/ 100013 h 160020"/>
                <a:gd name="connsiteX89" fmla="*/ 921068 w 1547812"/>
                <a:gd name="connsiteY89" fmla="*/ 155258 h 160020"/>
                <a:gd name="connsiteX90" fmla="*/ 962025 w 1547812"/>
                <a:gd name="connsiteY90" fmla="*/ 155258 h 160020"/>
                <a:gd name="connsiteX91" fmla="*/ 962025 w 1547812"/>
                <a:gd name="connsiteY91" fmla="*/ 109538 h 160020"/>
                <a:gd name="connsiteX92" fmla="*/ 921068 w 1547812"/>
                <a:gd name="connsiteY92" fmla="*/ 109538 h 160020"/>
                <a:gd name="connsiteX93" fmla="*/ 921068 w 1547812"/>
                <a:gd name="connsiteY93" fmla="*/ 155258 h 160020"/>
                <a:gd name="connsiteX94" fmla="*/ 671513 w 1547812"/>
                <a:gd name="connsiteY94" fmla="*/ 155258 h 160020"/>
                <a:gd name="connsiteX95" fmla="*/ 711518 w 1547812"/>
                <a:gd name="connsiteY95" fmla="*/ 155258 h 160020"/>
                <a:gd name="connsiteX96" fmla="*/ 711518 w 1547812"/>
                <a:gd name="connsiteY96" fmla="*/ 65723 h 160020"/>
                <a:gd name="connsiteX97" fmla="*/ 714375 w 1547812"/>
                <a:gd name="connsiteY97" fmla="*/ 53340 h 160020"/>
                <a:gd name="connsiteX98" fmla="*/ 721043 w 1547812"/>
                <a:gd name="connsiteY98" fmla="*/ 43815 h 160020"/>
                <a:gd name="connsiteX99" fmla="*/ 730568 w 1547812"/>
                <a:gd name="connsiteY99" fmla="*/ 37147 h 160020"/>
                <a:gd name="connsiteX100" fmla="*/ 741998 w 1547812"/>
                <a:gd name="connsiteY100" fmla="*/ 35243 h 160020"/>
                <a:gd name="connsiteX101" fmla="*/ 749618 w 1547812"/>
                <a:gd name="connsiteY101" fmla="*/ 36195 h 160020"/>
                <a:gd name="connsiteX102" fmla="*/ 755333 w 1547812"/>
                <a:gd name="connsiteY102" fmla="*/ 40005 h 160020"/>
                <a:gd name="connsiteX103" fmla="*/ 759143 w 1547812"/>
                <a:gd name="connsiteY103" fmla="*/ 47625 h 160020"/>
                <a:gd name="connsiteX104" fmla="*/ 761048 w 1547812"/>
                <a:gd name="connsiteY104" fmla="*/ 60960 h 160020"/>
                <a:gd name="connsiteX105" fmla="*/ 761048 w 1547812"/>
                <a:gd name="connsiteY105" fmla="*/ 155258 h 160020"/>
                <a:gd name="connsiteX106" fmla="*/ 801053 w 1547812"/>
                <a:gd name="connsiteY106" fmla="*/ 155258 h 160020"/>
                <a:gd name="connsiteX107" fmla="*/ 801053 w 1547812"/>
                <a:gd name="connsiteY107" fmla="*/ 63818 h 160020"/>
                <a:gd name="connsiteX108" fmla="*/ 803910 w 1547812"/>
                <a:gd name="connsiteY108" fmla="*/ 53340 h 160020"/>
                <a:gd name="connsiteX109" fmla="*/ 810578 w 1547812"/>
                <a:gd name="connsiteY109" fmla="*/ 43815 h 160020"/>
                <a:gd name="connsiteX110" fmla="*/ 820103 w 1547812"/>
                <a:gd name="connsiteY110" fmla="*/ 37147 h 160020"/>
                <a:gd name="connsiteX111" fmla="*/ 831533 w 1547812"/>
                <a:gd name="connsiteY111" fmla="*/ 35243 h 160020"/>
                <a:gd name="connsiteX112" fmla="*/ 839153 w 1547812"/>
                <a:gd name="connsiteY112" fmla="*/ 36195 h 160020"/>
                <a:gd name="connsiteX113" fmla="*/ 844868 w 1547812"/>
                <a:gd name="connsiteY113" fmla="*/ 40005 h 160020"/>
                <a:gd name="connsiteX114" fmla="*/ 848678 w 1547812"/>
                <a:gd name="connsiteY114" fmla="*/ 47625 h 160020"/>
                <a:gd name="connsiteX115" fmla="*/ 849630 w 1547812"/>
                <a:gd name="connsiteY115" fmla="*/ 60960 h 160020"/>
                <a:gd name="connsiteX116" fmla="*/ 849630 w 1547812"/>
                <a:gd name="connsiteY116" fmla="*/ 155258 h 160020"/>
                <a:gd name="connsiteX117" fmla="*/ 889635 w 1547812"/>
                <a:gd name="connsiteY117" fmla="*/ 155258 h 160020"/>
                <a:gd name="connsiteX118" fmla="*/ 889635 w 1547812"/>
                <a:gd name="connsiteY118" fmla="*/ 55245 h 160020"/>
                <a:gd name="connsiteX119" fmla="*/ 878205 w 1547812"/>
                <a:gd name="connsiteY119" fmla="*/ 14288 h 160020"/>
                <a:gd name="connsiteX120" fmla="*/ 843915 w 1547812"/>
                <a:gd name="connsiteY120" fmla="*/ 1905 h 160020"/>
                <a:gd name="connsiteX121" fmla="*/ 819150 w 1547812"/>
                <a:gd name="connsiteY121" fmla="*/ 7620 h 160020"/>
                <a:gd name="connsiteX122" fmla="*/ 797243 w 1547812"/>
                <a:gd name="connsiteY122" fmla="*/ 27623 h 160020"/>
                <a:gd name="connsiteX123" fmla="*/ 782955 w 1547812"/>
                <a:gd name="connsiteY123" fmla="*/ 8573 h 160020"/>
                <a:gd name="connsiteX124" fmla="*/ 756285 w 1547812"/>
                <a:gd name="connsiteY124" fmla="*/ 1905 h 160020"/>
                <a:gd name="connsiteX125" fmla="*/ 732473 w 1547812"/>
                <a:gd name="connsiteY125" fmla="*/ 7620 h 160020"/>
                <a:gd name="connsiteX126" fmla="*/ 713423 w 1547812"/>
                <a:gd name="connsiteY126" fmla="*/ 25718 h 160020"/>
                <a:gd name="connsiteX127" fmla="*/ 713423 w 1547812"/>
                <a:gd name="connsiteY127" fmla="*/ 5715 h 160020"/>
                <a:gd name="connsiteX128" fmla="*/ 674370 w 1547812"/>
                <a:gd name="connsiteY128" fmla="*/ 5715 h 160020"/>
                <a:gd name="connsiteX129" fmla="*/ 674370 w 1547812"/>
                <a:gd name="connsiteY129" fmla="*/ 155258 h 160020"/>
                <a:gd name="connsiteX130" fmla="*/ 541973 w 1547812"/>
                <a:gd name="connsiteY130" fmla="*/ 116205 h 160020"/>
                <a:gd name="connsiteX131" fmla="*/ 533400 w 1547812"/>
                <a:gd name="connsiteY131" fmla="*/ 80963 h 160020"/>
                <a:gd name="connsiteX132" fmla="*/ 541973 w 1547812"/>
                <a:gd name="connsiteY132" fmla="*/ 45720 h 160020"/>
                <a:gd name="connsiteX133" fmla="*/ 567690 w 1547812"/>
                <a:gd name="connsiteY133" fmla="*/ 33338 h 160020"/>
                <a:gd name="connsiteX134" fmla="*/ 593408 w 1547812"/>
                <a:gd name="connsiteY134" fmla="*/ 45720 h 160020"/>
                <a:gd name="connsiteX135" fmla="*/ 601980 w 1547812"/>
                <a:gd name="connsiteY135" fmla="*/ 80963 h 160020"/>
                <a:gd name="connsiteX136" fmla="*/ 593408 w 1547812"/>
                <a:gd name="connsiteY136" fmla="*/ 116205 h 160020"/>
                <a:gd name="connsiteX137" fmla="*/ 567690 w 1547812"/>
                <a:gd name="connsiteY137" fmla="*/ 128588 h 160020"/>
                <a:gd name="connsiteX138" fmla="*/ 541973 w 1547812"/>
                <a:gd name="connsiteY138" fmla="*/ 116205 h 160020"/>
                <a:gd name="connsiteX139" fmla="*/ 598170 w 1547812"/>
                <a:gd name="connsiteY139" fmla="*/ 154305 h 160020"/>
                <a:gd name="connsiteX140" fmla="*/ 621983 w 1547812"/>
                <a:gd name="connsiteY140" fmla="*/ 138113 h 160020"/>
                <a:gd name="connsiteX141" fmla="*/ 637223 w 1547812"/>
                <a:gd name="connsiteY141" fmla="*/ 113348 h 160020"/>
                <a:gd name="connsiteX142" fmla="*/ 642938 w 1547812"/>
                <a:gd name="connsiteY142" fmla="*/ 80010 h 160020"/>
                <a:gd name="connsiteX143" fmla="*/ 638175 w 1547812"/>
                <a:gd name="connsiteY143" fmla="*/ 46672 h 160020"/>
                <a:gd name="connsiteX144" fmla="*/ 622935 w 1547812"/>
                <a:gd name="connsiteY144" fmla="*/ 21908 h 160020"/>
                <a:gd name="connsiteX145" fmla="*/ 599123 w 1547812"/>
                <a:gd name="connsiteY145" fmla="*/ 6668 h 160020"/>
                <a:gd name="connsiteX146" fmla="*/ 567690 w 1547812"/>
                <a:gd name="connsiteY146" fmla="*/ 953 h 160020"/>
                <a:gd name="connsiteX147" fmla="*/ 536258 w 1547812"/>
                <a:gd name="connsiteY147" fmla="*/ 6668 h 160020"/>
                <a:gd name="connsiteX148" fmla="*/ 512445 w 1547812"/>
                <a:gd name="connsiteY148" fmla="*/ 21908 h 160020"/>
                <a:gd name="connsiteX149" fmla="*/ 497205 w 1547812"/>
                <a:gd name="connsiteY149" fmla="*/ 46672 h 160020"/>
                <a:gd name="connsiteX150" fmla="*/ 491490 w 1547812"/>
                <a:gd name="connsiteY150" fmla="*/ 80010 h 160020"/>
                <a:gd name="connsiteX151" fmla="*/ 511492 w 1547812"/>
                <a:gd name="connsiteY151" fmla="*/ 139065 h 160020"/>
                <a:gd name="connsiteX152" fmla="*/ 566738 w 1547812"/>
                <a:gd name="connsiteY152" fmla="*/ 160020 h 160020"/>
                <a:gd name="connsiteX153" fmla="*/ 598170 w 1547812"/>
                <a:gd name="connsiteY153" fmla="*/ 154305 h 160020"/>
                <a:gd name="connsiteX154" fmla="*/ 429578 w 1547812"/>
                <a:gd name="connsiteY154" fmla="*/ 100965 h 160020"/>
                <a:gd name="connsiteX155" fmla="*/ 421958 w 1547812"/>
                <a:gd name="connsiteY155" fmla="*/ 120968 h 160020"/>
                <a:gd name="connsiteX156" fmla="*/ 403860 w 1547812"/>
                <a:gd name="connsiteY156" fmla="*/ 127635 h 160020"/>
                <a:gd name="connsiteX157" fmla="*/ 388620 w 1547812"/>
                <a:gd name="connsiteY157" fmla="*/ 123825 h 160020"/>
                <a:gd name="connsiteX158" fmla="*/ 379095 w 1547812"/>
                <a:gd name="connsiteY158" fmla="*/ 113348 h 160020"/>
                <a:gd name="connsiteX159" fmla="*/ 374333 w 1547812"/>
                <a:gd name="connsiteY159" fmla="*/ 98108 h 160020"/>
                <a:gd name="connsiteX160" fmla="*/ 372428 w 1547812"/>
                <a:gd name="connsiteY160" fmla="*/ 80010 h 160020"/>
                <a:gd name="connsiteX161" fmla="*/ 374333 w 1547812"/>
                <a:gd name="connsiteY161" fmla="*/ 62865 h 160020"/>
                <a:gd name="connsiteX162" fmla="*/ 379095 w 1547812"/>
                <a:gd name="connsiteY162" fmla="*/ 47625 h 160020"/>
                <a:gd name="connsiteX163" fmla="*/ 388620 w 1547812"/>
                <a:gd name="connsiteY163" fmla="*/ 37147 h 160020"/>
                <a:gd name="connsiteX164" fmla="*/ 403860 w 1547812"/>
                <a:gd name="connsiteY164" fmla="*/ 33338 h 160020"/>
                <a:gd name="connsiteX165" fmla="*/ 421958 w 1547812"/>
                <a:gd name="connsiteY165" fmla="*/ 40005 h 160020"/>
                <a:gd name="connsiteX166" fmla="*/ 428625 w 1547812"/>
                <a:gd name="connsiteY166" fmla="*/ 58103 h 160020"/>
                <a:gd name="connsiteX167" fmla="*/ 468630 w 1547812"/>
                <a:gd name="connsiteY167" fmla="*/ 52388 h 160020"/>
                <a:gd name="connsiteX168" fmla="*/ 462915 w 1547812"/>
                <a:gd name="connsiteY168" fmla="*/ 31433 h 160020"/>
                <a:gd name="connsiteX169" fmla="*/ 450533 w 1547812"/>
                <a:gd name="connsiteY169" fmla="*/ 15240 h 160020"/>
                <a:gd name="connsiteX170" fmla="*/ 431483 w 1547812"/>
                <a:gd name="connsiteY170" fmla="*/ 4763 h 160020"/>
                <a:gd name="connsiteX171" fmla="*/ 404813 w 1547812"/>
                <a:gd name="connsiteY171" fmla="*/ 953 h 160020"/>
                <a:gd name="connsiteX172" fmla="*/ 373380 w 1547812"/>
                <a:gd name="connsiteY172" fmla="*/ 6668 h 160020"/>
                <a:gd name="connsiteX173" fmla="*/ 350520 w 1547812"/>
                <a:gd name="connsiteY173" fmla="*/ 22860 h 160020"/>
                <a:gd name="connsiteX174" fmla="*/ 336233 w 1547812"/>
                <a:gd name="connsiteY174" fmla="*/ 47625 h 160020"/>
                <a:gd name="connsiteX175" fmla="*/ 331470 w 1547812"/>
                <a:gd name="connsiteY175" fmla="*/ 80010 h 160020"/>
                <a:gd name="connsiteX176" fmla="*/ 336233 w 1547812"/>
                <a:gd name="connsiteY176" fmla="*/ 112395 h 160020"/>
                <a:gd name="connsiteX177" fmla="*/ 349567 w 1547812"/>
                <a:gd name="connsiteY177" fmla="*/ 137160 h 160020"/>
                <a:gd name="connsiteX178" fmla="*/ 372428 w 1547812"/>
                <a:gd name="connsiteY178" fmla="*/ 153353 h 160020"/>
                <a:gd name="connsiteX179" fmla="*/ 404813 w 1547812"/>
                <a:gd name="connsiteY179" fmla="*/ 159068 h 160020"/>
                <a:gd name="connsiteX180" fmla="*/ 453390 w 1547812"/>
                <a:gd name="connsiteY180" fmla="*/ 142875 h 160020"/>
                <a:gd name="connsiteX181" fmla="*/ 471488 w 1547812"/>
                <a:gd name="connsiteY181" fmla="*/ 100013 h 160020"/>
                <a:gd name="connsiteX182" fmla="*/ 429578 w 1547812"/>
                <a:gd name="connsiteY182" fmla="*/ 100013 h 160020"/>
                <a:gd name="connsiteX183" fmla="*/ 203835 w 1547812"/>
                <a:gd name="connsiteY183" fmla="*/ 63818 h 160020"/>
                <a:gd name="connsiteX184" fmla="*/ 206692 w 1547812"/>
                <a:gd name="connsiteY184" fmla="*/ 51435 h 160020"/>
                <a:gd name="connsiteX185" fmla="*/ 213360 w 1547812"/>
                <a:gd name="connsiteY185" fmla="*/ 40958 h 160020"/>
                <a:gd name="connsiteX186" fmla="*/ 223838 w 1547812"/>
                <a:gd name="connsiteY186" fmla="*/ 34290 h 160020"/>
                <a:gd name="connsiteX187" fmla="*/ 238125 w 1547812"/>
                <a:gd name="connsiteY187" fmla="*/ 31433 h 160020"/>
                <a:gd name="connsiteX188" fmla="*/ 261938 w 1547812"/>
                <a:gd name="connsiteY188" fmla="*/ 40005 h 160020"/>
                <a:gd name="connsiteX189" fmla="*/ 269558 w 1547812"/>
                <a:gd name="connsiteY189" fmla="*/ 63818 h 160020"/>
                <a:gd name="connsiteX190" fmla="*/ 203835 w 1547812"/>
                <a:gd name="connsiteY190" fmla="*/ 63818 h 160020"/>
                <a:gd name="connsiteX191" fmla="*/ 266700 w 1547812"/>
                <a:gd name="connsiteY191" fmla="*/ 108585 h 160020"/>
                <a:gd name="connsiteX192" fmla="*/ 239077 w 1547812"/>
                <a:gd name="connsiteY192" fmla="*/ 128588 h 160020"/>
                <a:gd name="connsiteX193" fmla="*/ 213360 w 1547812"/>
                <a:gd name="connsiteY193" fmla="*/ 118110 h 160020"/>
                <a:gd name="connsiteX194" fmla="*/ 203835 w 1547812"/>
                <a:gd name="connsiteY194" fmla="*/ 89535 h 160020"/>
                <a:gd name="connsiteX195" fmla="*/ 307658 w 1547812"/>
                <a:gd name="connsiteY195" fmla="*/ 89535 h 160020"/>
                <a:gd name="connsiteX196" fmla="*/ 307658 w 1547812"/>
                <a:gd name="connsiteY196" fmla="*/ 73343 h 160020"/>
                <a:gd name="connsiteX197" fmla="*/ 290513 w 1547812"/>
                <a:gd name="connsiteY197" fmla="*/ 20003 h 160020"/>
                <a:gd name="connsiteX198" fmla="*/ 239077 w 1547812"/>
                <a:gd name="connsiteY198" fmla="*/ 0 h 160020"/>
                <a:gd name="connsiteX199" fmla="*/ 208598 w 1547812"/>
                <a:gd name="connsiteY199" fmla="*/ 5715 h 160020"/>
                <a:gd name="connsiteX200" fmla="*/ 184785 w 1547812"/>
                <a:gd name="connsiteY200" fmla="*/ 20955 h 160020"/>
                <a:gd name="connsiteX201" fmla="*/ 169545 w 1547812"/>
                <a:gd name="connsiteY201" fmla="*/ 45720 h 160020"/>
                <a:gd name="connsiteX202" fmla="*/ 163830 w 1547812"/>
                <a:gd name="connsiteY202" fmla="*/ 79058 h 160020"/>
                <a:gd name="connsiteX203" fmla="*/ 182880 w 1547812"/>
                <a:gd name="connsiteY203" fmla="*/ 137160 h 160020"/>
                <a:gd name="connsiteX204" fmla="*/ 239077 w 1547812"/>
                <a:gd name="connsiteY204" fmla="*/ 158115 h 160020"/>
                <a:gd name="connsiteX205" fmla="*/ 285750 w 1547812"/>
                <a:gd name="connsiteY205" fmla="*/ 144780 h 160020"/>
                <a:gd name="connsiteX206" fmla="*/ 305753 w 1547812"/>
                <a:gd name="connsiteY206" fmla="*/ 106680 h 160020"/>
                <a:gd name="connsiteX207" fmla="*/ 266700 w 1547812"/>
                <a:gd name="connsiteY207" fmla="*/ 106680 h 160020"/>
                <a:gd name="connsiteX208" fmla="*/ 97155 w 1547812"/>
                <a:gd name="connsiteY208" fmla="*/ 96203 h 160020"/>
                <a:gd name="connsiteX209" fmla="*/ 93345 w 1547812"/>
                <a:gd name="connsiteY209" fmla="*/ 111443 h 160020"/>
                <a:gd name="connsiteX210" fmla="*/ 84773 w 1547812"/>
                <a:gd name="connsiteY210" fmla="*/ 121920 h 160020"/>
                <a:gd name="connsiteX211" fmla="*/ 60007 w 1547812"/>
                <a:gd name="connsiteY211" fmla="*/ 129540 h 160020"/>
                <a:gd name="connsiteX212" fmla="*/ 45720 w 1547812"/>
                <a:gd name="connsiteY212" fmla="*/ 124778 h 160020"/>
                <a:gd name="connsiteX213" fmla="*/ 40957 w 1547812"/>
                <a:gd name="connsiteY213" fmla="*/ 113348 h 160020"/>
                <a:gd name="connsiteX214" fmla="*/ 42863 w 1547812"/>
                <a:gd name="connsiteY214" fmla="*/ 104775 h 160020"/>
                <a:gd name="connsiteX215" fmla="*/ 48577 w 1547812"/>
                <a:gd name="connsiteY215" fmla="*/ 98108 h 160020"/>
                <a:gd name="connsiteX216" fmla="*/ 60007 w 1547812"/>
                <a:gd name="connsiteY216" fmla="*/ 93345 h 160020"/>
                <a:gd name="connsiteX217" fmla="*/ 80010 w 1547812"/>
                <a:gd name="connsiteY217" fmla="*/ 90488 h 160020"/>
                <a:gd name="connsiteX218" fmla="*/ 98107 w 1547812"/>
                <a:gd name="connsiteY218" fmla="*/ 89535 h 160020"/>
                <a:gd name="connsiteX219" fmla="*/ 98107 w 1547812"/>
                <a:gd name="connsiteY219" fmla="*/ 96203 h 160020"/>
                <a:gd name="connsiteX220" fmla="*/ 98107 w 1547812"/>
                <a:gd name="connsiteY220" fmla="*/ 155258 h 160020"/>
                <a:gd name="connsiteX221" fmla="*/ 136208 w 1547812"/>
                <a:gd name="connsiteY221" fmla="*/ 155258 h 160020"/>
                <a:gd name="connsiteX222" fmla="*/ 136208 w 1547812"/>
                <a:gd name="connsiteY222" fmla="*/ 60960 h 160020"/>
                <a:gd name="connsiteX223" fmla="*/ 133350 w 1547812"/>
                <a:gd name="connsiteY223" fmla="*/ 36195 h 160020"/>
                <a:gd name="connsiteX224" fmla="*/ 122873 w 1547812"/>
                <a:gd name="connsiteY224" fmla="*/ 17145 h 160020"/>
                <a:gd name="connsiteX225" fmla="*/ 103823 w 1547812"/>
                <a:gd name="connsiteY225" fmla="*/ 5715 h 160020"/>
                <a:gd name="connsiteX226" fmla="*/ 74295 w 1547812"/>
                <a:gd name="connsiteY226" fmla="*/ 1905 h 160020"/>
                <a:gd name="connsiteX227" fmla="*/ 29527 w 1547812"/>
                <a:gd name="connsiteY227" fmla="*/ 12383 h 160020"/>
                <a:gd name="connsiteX228" fmla="*/ 8573 w 1547812"/>
                <a:gd name="connsiteY228" fmla="*/ 46672 h 160020"/>
                <a:gd name="connsiteX229" fmla="*/ 44768 w 1547812"/>
                <a:gd name="connsiteY229" fmla="*/ 50483 h 160020"/>
                <a:gd name="connsiteX230" fmla="*/ 71438 w 1547812"/>
                <a:gd name="connsiteY230" fmla="*/ 32385 h 160020"/>
                <a:gd name="connsiteX231" fmla="*/ 89535 w 1547812"/>
                <a:gd name="connsiteY231" fmla="*/ 37147 h 160020"/>
                <a:gd name="connsiteX232" fmla="*/ 97155 w 1547812"/>
                <a:gd name="connsiteY232" fmla="*/ 56197 h 160020"/>
                <a:gd name="connsiteX233" fmla="*/ 97155 w 1547812"/>
                <a:gd name="connsiteY233" fmla="*/ 62865 h 160020"/>
                <a:gd name="connsiteX234" fmla="*/ 78105 w 1547812"/>
                <a:gd name="connsiteY234" fmla="*/ 63818 h 160020"/>
                <a:gd name="connsiteX235" fmla="*/ 49530 w 1547812"/>
                <a:gd name="connsiteY235" fmla="*/ 66675 h 160020"/>
                <a:gd name="connsiteX236" fmla="*/ 24765 w 1547812"/>
                <a:gd name="connsiteY236" fmla="*/ 74295 h 160020"/>
                <a:gd name="connsiteX237" fmla="*/ 6668 w 1547812"/>
                <a:gd name="connsiteY237" fmla="*/ 89535 h 160020"/>
                <a:gd name="connsiteX238" fmla="*/ 0 w 1547812"/>
                <a:gd name="connsiteY238" fmla="*/ 114300 h 160020"/>
                <a:gd name="connsiteX239" fmla="*/ 3810 w 1547812"/>
                <a:gd name="connsiteY239" fmla="*/ 134303 h 160020"/>
                <a:gd name="connsiteX240" fmla="*/ 14288 w 1547812"/>
                <a:gd name="connsiteY240" fmla="*/ 148590 h 160020"/>
                <a:gd name="connsiteX241" fmla="*/ 29527 w 1547812"/>
                <a:gd name="connsiteY241" fmla="*/ 156210 h 160020"/>
                <a:gd name="connsiteX242" fmla="*/ 48577 w 1547812"/>
                <a:gd name="connsiteY242" fmla="*/ 159068 h 160020"/>
                <a:gd name="connsiteX243" fmla="*/ 77152 w 1547812"/>
                <a:gd name="connsiteY243" fmla="*/ 152400 h 160020"/>
                <a:gd name="connsiteX244" fmla="*/ 97155 w 1547812"/>
                <a:gd name="connsiteY244" fmla="*/ 136208 h 160020"/>
                <a:gd name="connsiteX245" fmla="*/ 97155 w 1547812"/>
                <a:gd name="connsiteY245" fmla="*/ 155258 h 160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</a:cxnLst>
              <a:rect l="l" t="t" r="r" b="b"/>
              <a:pathLst>
                <a:path w="1547812" h="160020">
                  <a:moveTo>
                    <a:pt x="1329690" y="155258"/>
                  </a:moveTo>
                  <a:lnTo>
                    <a:pt x="1369695" y="155258"/>
                  </a:lnTo>
                  <a:lnTo>
                    <a:pt x="1369695" y="65723"/>
                  </a:lnTo>
                  <a:cubicBezTo>
                    <a:pt x="1369695" y="60960"/>
                    <a:pt x="1370648" y="57150"/>
                    <a:pt x="1372553" y="53340"/>
                  </a:cubicBezTo>
                  <a:cubicBezTo>
                    <a:pt x="1374458" y="49530"/>
                    <a:pt x="1376363" y="46672"/>
                    <a:pt x="1379220" y="43815"/>
                  </a:cubicBezTo>
                  <a:cubicBezTo>
                    <a:pt x="1382078" y="40958"/>
                    <a:pt x="1385888" y="38100"/>
                    <a:pt x="1388745" y="37147"/>
                  </a:cubicBezTo>
                  <a:cubicBezTo>
                    <a:pt x="1392555" y="36195"/>
                    <a:pt x="1395413" y="35243"/>
                    <a:pt x="1400175" y="35243"/>
                  </a:cubicBezTo>
                  <a:cubicBezTo>
                    <a:pt x="1403033" y="35243"/>
                    <a:pt x="1404938" y="35243"/>
                    <a:pt x="1407795" y="36195"/>
                  </a:cubicBezTo>
                  <a:cubicBezTo>
                    <a:pt x="1409700" y="37147"/>
                    <a:pt x="1411605" y="38100"/>
                    <a:pt x="1413510" y="40005"/>
                  </a:cubicBezTo>
                  <a:cubicBezTo>
                    <a:pt x="1415415" y="41910"/>
                    <a:pt x="1416368" y="44768"/>
                    <a:pt x="1417320" y="47625"/>
                  </a:cubicBezTo>
                  <a:cubicBezTo>
                    <a:pt x="1418273" y="51435"/>
                    <a:pt x="1419225" y="55245"/>
                    <a:pt x="1419225" y="60960"/>
                  </a:cubicBezTo>
                  <a:lnTo>
                    <a:pt x="1419225" y="155258"/>
                  </a:lnTo>
                  <a:lnTo>
                    <a:pt x="1459230" y="155258"/>
                  </a:lnTo>
                  <a:lnTo>
                    <a:pt x="1459230" y="63818"/>
                  </a:lnTo>
                  <a:cubicBezTo>
                    <a:pt x="1459230" y="60008"/>
                    <a:pt x="1460183" y="56197"/>
                    <a:pt x="1462088" y="53340"/>
                  </a:cubicBezTo>
                  <a:cubicBezTo>
                    <a:pt x="1463993" y="49530"/>
                    <a:pt x="1465898" y="46672"/>
                    <a:pt x="1468755" y="43815"/>
                  </a:cubicBezTo>
                  <a:cubicBezTo>
                    <a:pt x="1471613" y="40958"/>
                    <a:pt x="1475423" y="38100"/>
                    <a:pt x="1478280" y="37147"/>
                  </a:cubicBezTo>
                  <a:cubicBezTo>
                    <a:pt x="1481138" y="36195"/>
                    <a:pt x="1484948" y="35243"/>
                    <a:pt x="1489710" y="35243"/>
                  </a:cubicBezTo>
                  <a:cubicBezTo>
                    <a:pt x="1492568" y="35243"/>
                    <a:pt x="1494473" y="35243"/>
                    <a:pt x="1497330" y="36195"/>
                  </a:cubicBezTo>
                  <a:cubicBezTo>
                    <a:pt x="1499235" y="37147"/>
                    <a:pt x="1501140" y="38100"/>
                    <a:pt x="1503045" y="40005"/>
                  </a:cubicBezTo>
                  <a:cubicBezTo>
                    <a:pt x="1504950" y="41910"/>
                    <a:pt x="1505903" y="44768"/>
                    <a:pt x="1506855" y="47625"/>
                  </a:cubicBezTo>
                  <a:cubicBezTo>
                    <a:pt x="1507808" y="51435"/>
                    <a:pt x="1507808" y="55245"/>
                    <a:pt x="1507808" y="60960"/>
                  </a:cubicBezTo>
                  <a:lnTo>
                    <a:pt x="1507808" y="155258"/>
                  </a:lnTo>
                  <a:lnTo>
                    <a:pt x="1547813" y="155258"/>
                  </a:lnTo>
                  <a:lnTo>
                    <a:pt x="1547813" y="55245"/>
                  </a:lnTo>
                  <a:cubicBezTo>
                    <a:pt x="1547813" y="36195"/>
                    <a:pt x="1544003" y="22860"/>
                    <a:pt x="1536383" y="14288"/>
                  </a:cubicBezTo>
                  <a:cubicBezTo>
                    <a:pt x="1528763" y="5715"/>
                    <a:pt x="1517333" y="1905"/>
                    <a:pt x="1502093" y="1905"/>
                  </a:cubicBezTo>
                  <a:cubicBezTo>
                    <a:pt x="1492568" y="1905"/>
                    <a:pt x="1484948" y="3810"/>
                    <a:pt x="1477328" y="7620"/>
                  </a:cubicBezTo>
                  <a:cubicBezTo>
                    <a:pt x="1469708" y="11430"/>
                    <a:pt x="1462088" y="18098"/>
                    <a:pt x="1455420" y="27623"/>
                  </a:cubicBezTo>
                  <a:cubicBezTo>
                    <a:pt x="1452563" y="19050"/>
                    <a:pt x="1447800" y="12383"/>
                    <a:pt x="1441133" y="8573"/>
                  </a:cubicBezTo>
                  <a:cubicBezTo>
                    <a:pt x="1434465" y="4763"/>
                    <a:pt x="1425893" y="1905"/>
                    <a:pt x="1414463" y="1905"/>
                  </a:cubicBezTo>
                  <a:cubicBezTo>
                    <a:pt x="1405890" y="1905"/>
                    <a:pt x="1398270" y="3810"/>
                    <a:pt x="1390650" y="7620"/>
                  </a:cubicBezTo>
                  <a:cubicBezTo>
                    <a:pt x="1383030" y="11430"/>
                    <a:pt x="1376363" y="18098"/>
                    <a:pt x="1371600" y="25718"/>
                  </a:cubicBezTo>
                  <a:lnTo>
                    <a:pt x="1371600" y="5715"/>
                  </a:lnTo>
                  <a:lnTo>
                    <a:pt x="1332548" y="5715"/>
                  </a:lnTo>
                  <a:lnTo>
                    <a:pt x="1332548" y="155258"/>
                  </a:lnTo>
                  <a:close/>
                  <a:moveTo>
                    <a:pt x="1199198" y="116205"/>
                  </a:moveTo>
                  <a:cubicBezTo>
                    <a:pt x="1193483" y="108585"/>
                    <a:pt x="1190625" y="96203"/>
                    <a:pt x="1190625" y="80963"/>
                  </a:cubicBezTo>
                  <a:cubicBezTo>
                    <a:pt x="1190625" y="65723"/>
                    <a:pt x="1193483" y="54293"/>
                    <a:pt x="1199198" y="45720"/>
                  </a:cubicBezTo>
                  <a:cubicBezTo>
                    <a:pt x="1204913" y="37147"/>
                    <a:pt x="1213485" y="33338"/>
                    <a:pt x="1224915" y="33338"/>
                  </a:cubicBezTo>
                  <a:cubicBezTo>
                    <a:pt x="1236345" y="33338"/>
                    <a:pt x="1244918" y="37147"/>
                    <a:pt x="1250633" y="45720"/>
                  </a:cubicBezTo>
                  <a:cubicBezTo>
                    <a:pt x="1256348" y="54293"/>
                    <a:pt x="1259205" y="65723"/>
                    <a:pt x="1259205" y="80963"/>
                  </a:cubicBezTo>
                  <a:cubicBezTo>
                    <a:pt x="1259205" y="96203"/>
                    <a:pt x="1256348" y="107633"/>
                    <a:pt x="1250633" y="116205"/>
                  </a:cubicBezTo>
                  <a:cubicBezTo>
                    <a:pt x="1244918" y="124778"/>
                    <a:pt x="1236345" y="128588"/>
                    <a:pt x="1224915" y="128588"/>
                  </a:cubicBezTo>
                  <a:cubicBezTo>
                    <a:pt x="1213485" y="127635"/>
                    <a:pt x="1204913" y="123825"/>
                    <a:pt x="1199198" y="116205"/>
                  </a:cubicBezTo>
                  <a:moveTo>
                    <a:pt x="1256348" y="154305"/>
                  </a:moveTo>
                  <a:cubicBezTo>
                    <a:pt x="1265873" y="150495"/>
                    <a:pt x="1273493" y="145733"/>
                    <a:pt x="1280160" y="138113"/>
                  </a:cubicBezTo>
                  <a:cubicBezTo>
                    <a:pt x="1286828" y="131445"/>
                    <a:pt x="1291590" y="122873"/>
                    <a:pt x="1295400" y="113348"/>
                  </a:cubicBezTo>
                  <a:cubicBezTo>
                    <a:pt x="1299210" y="103823"/>
                    <a:pt x="1301115" y="92393"/>
                    <a:pt x="1301115" y="80010"/>
                  </a:cubicBezTo>
                  <a:cubicBezTo>
                    <a:pt x="1301115" y="67628"/>
                    <a:pt x="1299210" y="57150"/>
                    <a:pt x="1296353" y="46672"/>
                  </a:cubicBezTo>
                  <a:cubicBezTo>
                    <a:pt x="1293495" y="36195"/>
                    <a:pt x="1287780" y="28575"/>
                    <a:pt x="1281113" y="21908"/>
                  </a:cubicBezTo>
                  <a:cubicBezTo>
                    <a:pt x="1274445" y="15240"/>
                    <a:pt x="1266825" y="9525"/>
                    <a:pt x="1257300" y="6668"/>
                  </a:cubicBezTo>
                  <a:cubicBezTo>
                    <a:pt x="1247775" y="2858"/>
                    <a:pt x="1237298" y="953"/>
                    <a:pt x="1225868" y="953"/>
                  </a:cubicBezTo>
                  <a:cubicBezTo>
                    <a:pt x="1214438" y="953"/>
                    <a:pt x="1203960" y="2858"/>
                    <a:pt x="1194435" y="6668"/>
                  </a:cubicBezTo>
                  <a:cubicBezTo>
                    <a:pt x="1184910" y="10478"/>
                    <a:pt x="1177290" y="15240"/>
                    <a:pt x="1170623" y="21908"/>
                  </a:cubicBezTo>
                  <a:cubicBezTo>
                    <a:pt x="1163955" y="28575"/>
                    <a:pt x="1159193" y="37147"/>
                    <a:pt x="1155383" y="46672"/>
                  </a:cubicBezTo>
                  <a:cubicBezTo>
                    <a:pt x="1151573" y="56197"/>
                    <a:pt x="1149668" y="67628"/>
                    <a:pt x="1149668" y="80010"/>
                  </a:cubicBezTo>
                  <a:cubicBezTo>
                    <a:pt x="1149668" y="105728"/>
                    <a:pt x="1156335" y="124778"/>
                    <a:pt x="1169670" y="139065"/>
                  </a:cubicBezTo>
                  <a:cubicBezTo>
                    <a:pt x="1183005" y="152400"/>
                    <a:pt x="1201103" y="160020"/>
                    <a:pt x="1225868" y="160020"/>
                  </a:cubicBezTo>
                  <a:cubicBezTo>
                    <a:pt x="1236345" y="160020"/>
                    <a:pt x="1246823" y="158115"/>
                    <a:pt x="1256348" y="154305"/>
                  </a:cubicBezTo>
                  <a:moveTo>
                    <a:pt x="1086803" y="100965"/>
                  </a:moveTo>
                  <a:cubicBezTo>
                    <a:pt x="1085850" y="109538"/>
                    <a:pt x="1083945" y="116205"/>
                    <a:pt x="1079183" y="120968"/>
                  </a:cubicBezTo>
                  <a:cubicBezTo>
                    <a:pt x="1074420" y="125730"/>
                    <a:pt x="1068705" y="127635"/>
                    <a:pt x="1061085" y="127635"/>
                  </a:cubicBezTo>
                  <a:cubicBezTo>
                    <a:pt x="1055370" y="127635"/>
                    <a:pt x="1049655" y="126683"/>
                    <a:pt x="1045845" y="123825"/>
                  </a:cubicBezTo>
                  <a:cubicBezTo>
                    <a:pt x="1042035" y="120968"/>
                    <a:pt x="1038225" y="118110"/>
                    <a:pt x="1036320" y="113348"/>
                  </a:cubicBezTo>
                  <a:cubicBezTo>
                    <a:pt x="1034415" y="108585"/>
                    <a:pt x="1032510" y="103823"/>
                    <a:pt x="1031558" y="98108"/>
                  </a:cubicBezTo>
                  <a:cubicBezTo>
                    <a:pt x="1030605" y="92393"/>
                    <a:pt x="1029653" y="86678"/>
                    <a:pt x="1029653" y="80010"/>
                  </a:cubicBezTo>
                  <a:cubicBezTo>
                    <a:pt x="1029653" y="74295"/>
                    <a:pt x="1030605" y="67628"/>
                    <a:pt x="1031558" y="62865"/>
                  </a:cubicBezTo>
                  <a:cubicBezTo>
                    <a:pt x="1032510" y="57150"/>
                    <a:pt x="1034415" y="52388"/>
                    <a:pt x="1036320" y="47625"/>
                  </a:cubicBezTo>
                  <a:cubicBezTo>
                    <a:pt x="1038225" y="42863"/>
                    <a:pt x="1042035" y="40005"/>
                    <a:pt x="1045845" y="37147"/>
                  </a:cubicBezTo>
                  <a:cubicBezTo>
                    <a:pt x="1049655" y="34290"/>
                    <a:pt x="1054418" y="33338"/>
                    <a:pt x="1061085" y="33338"/>
                  </a:cubicBezTo>
                  <a:cubicBezTo>
                    <a:pt x="1069658" y="33338"/>
                    <a:pt x="1075373" y="35243"/>
                    <a:pt x="1079183" y="40005"/>
                  </a:cubicBezTo>
                  <a:cubicBezTo>
                    <a:pt x="1082993" y="44768"/>
                    <a:pt x="1084898" y="50483"/>
                    <a:pt x="1085850" y="58103"/>
                  </a:cubicBezTo>
                  <a:lnTo>
                    <a:pt x="1125855" y="52388"/>
                  </a:lnTo>
                  <a:cubicBezTo>
                    <a:pt x="1124903" y="44768"/>
                    <a:pt x="1122998" y="38100"/>
                    <a:pt x="1120140" y="31433"/>
                  </a:cubicBezTo>
                  <a:cubicBezTo>
                    <a:pt x="1117283" y="24765"/>
                    <a:pt x="1113473" y="20003"/>
                    <a:pt x="1107758" y="15240"/>
                  </a:cubicBezTo>
                  <a:cubicBezTo>
                    <a:pt x="1102995" y="10478"/>
                    <a:pt x="1096328" y="6668"/>
                    <a:pt x="1088708" y="4763"/>
                  </a:cubicBezTo>
                  <a:cubicBezTo>
                    <a:pt x="1081088" y="1905"/>
                    <a:pt x="1072515" y="953"/>
                    <a:pt x="1062038" y="953"/>
                  </a:cubicBezTo>
                  <a:cubicBezTo>
                    <a:pt x="1050608" y="953"/>
                    <a:pt x="1040130" y="2858"/>
                    <a:pt x="1030605" y="6668"/>
                  </a:cubicBezTo>
                  <a:cubicBezTo>
                    <a:pt x="1021080" y="10478"/>
                    <a:pt x="1013460" y="16193"/>
                    <a:pt x="1007745" y="22860"/>
                  </a:cubicBezTo>
                  <a:cubicBezTo>
                    <a:pt x="1001078" y="29528"/>
                    <a:pt x="996315" y="38100"/>
                    <a:pt x="993458" y="47625"/>
                  </a:cubicBezTo>
                  <a:cubicBezTo>
                    <a:pt x="990600" y="57150"/>
                    <a:pt x="988695" y="68580"/>
                    <a:pt x="988695" y="80010"/>
                  </a:cubicBezTo>
                  <a:cubicBezTo>
                    <a:pt x="988695" y="91440"/>
                    <a:pt x="989647" y="102870"/>
                    <a:pt x="992505" y="112395"/>
                  </a:cubicBezTo>
                  <a:cubicBezTo>
                    <a:pt x="995363" y="121920"/>
                    <a:pt x="1000125" y="130493"/>
                    <a:pt x="1005840" y="137160"/>
                  </a:cubicBezTo>
                  <a:cubicBezTo>
                    <a:pt x="1011555" y="143828"/>
                    <a:pt x="1019175" y="149543"/>
                    <a:pt x="1028700" y="153353"/>
                  </a:cubicBezTo>
                  <a:cubicBezTo>
                    <a:pt x="1038225" y="157163"/>
                    <a:pt x="1048703" y="159068"/>
                    <a:pt x="1061085" y="159068"/>
                  </a:cubicBezTo>
                  <a:cubicBezTo>
                    <a:pt x="1082993" y="159068"/>
                    <a:pt x="1099185" y="153353"/>
                    <a:pt x="1109663" y="142875"/>
                  </a:cubicBezTo>
                  <a:cubicBezTo>
                    <a:pt x="1120140" y="132398"/>
                    <a:pt x="1126808" y="118110"/>
                    <a:pt x="1127760" y="100013"/>
                  </a:cubicBezTo>
                  <a:lnTo>
                    <a:pt x="1086803" y="100013"/>
                  </a:lnTo>
                  <a:close/>
                  <a:moveTo>
                    <a:pt x="921068" y="155258"/>
                  </a:moveTo>
                  <a:lnTo>
                    <a:pt x="962025" y="155258"/>
                  </a:lnTo>
                  <a:lnTo>
                    <a:pt x="962025" y="109538"/>
                  </a:lnTo>
                  <a:lnTo>
                    <a:pt x="921068" y="109538"/>
                  </a:lnTo>
                  <a:lnTo>
                    <a:pt x="921068" y="155258"/>
                  </a:lnTo>
                  <a:close/>
                  <a:moveTo>
                    <a:pt x="671513" y="155258"/>
                  </a:moveTo>
                  <a:lnTo>
                    <a:pt x="711518" y="155258"/>
                  </a:lnTo>
                  <a:lnTo>
                    <a:pt x="711518" y="65723"/>
                  </a:lnTo>
                  <a:cubicBezTo>
                    <a:pt x="711518" y="60960"/>
                    <a:pt x="712470" y="57150"/>
                    <a:pt x="714375" y="53340"/>
                  </a:cubicBezTo>
                  <a:cubicBezTo>
                    <a:pt x="716280" y="49530"/>
                    <a:pt x="718185" y="46672"/>
                    <a:pt x="721043" y="43815"/>
                  </a:cubicBezTo>
                  <a:cubicBezTo>
                    <a:pt x="723900" y="40958"/>
                    <a:pt x="727710" y="38100"/>
                    <a:pt x="730568" y="37147"/>
                  </a:cubicBezTo>
                  <a:cubicBezTo>
                    <a:pt x="734378" y="36195"/>
                    <a:pt x="737235" y="35243"/>
                    <a:pt x="741998" y="35243"/>
                  </a:cubicBezTo>
                  <a:cubicBezTo>
                    <a:pt x="744855" y="35243"/>
                    <a:pt x="746760" y="35243"/>
                    <a:pt x="749618" y="36195"/>
                  </a:cubicBezTo>
                  <a:cubicBezTo>
                    <a:pt x="751523" y="37147"/>
                    <a:pt x="753428" y="38100"/>
                    <a:pt x="755333" y="40005"/>
                  </a:cubicBezTo>
                  <a:cubicBezTo>
                    <a:pt x="757238" y="41910"/>
                    <a:pt x="758190" y="44768"/>
                    <a:pt x="759143" y="47625"/>
                  </a:cubicBezTo>
                  <a:cubicBezTo>
                    <a:pt x="760095" y="51435"/>
                    <a:pt x="761048" y="55245"/>
                    <a:pt x="761048" y="60960"/>
                  </a:cubicBezTo>
                  <a:lnTo>
                    <a:pt x="761048" y="155258"/>
                  </a:lnTo>
                  <a:lnTo>
                    <a:pt x="801053" y="155258"/>
                  </a:lnTo>
                  <a:lnTo>
                    <a:pt x="801053" y="63818"/>
                  </a:lnTo>
                  <a:cubicBezTo>
                    <a:pt x="801053" y="60008"/>
                    <a:pt x="802005" y="56197"/>
                    <a:pt x="803910" y="53340"/>
                  </a:cubicBezTo>
                  <a:cubicBezTo>
                    <a:pt x="805815" y="49530"/>
                    <a:pt x="807720" y="46672"/>
                    <a:pt x="810578" y="43815"/>
                  </a:cubicBezTo>
                  <a:cubicBezTo>
                    <a:pt x="813435" y="40958"/>
                    <a:pt x="817245" y="38100"/>
                    <a:pt x="820103" y="37147"/>
                  </a:cubicBezTo>
                  <a:cubicBezTo>
                    <a:pt x="822960" y="36195"/>
                    <a:pt x="826770" y="35243"/>
                    <a:pt x="831533" y="35243"/>
                  </a:cubicBezTo>
                  <a:cubicBezTo>
                    <a:pt x="834390" y="35243"/>
                    <a:pt x="836295" y="35243"/>
                    <a:pt x="839153" y="36195"/>
                  </a:cubicBezTo>
                  <a:cubicBezTo>
                    <a:pt x="841058" y="37147"/>
                    <a:pt x="842963" y="38100"/>
                    <a:pt x="844868" y="40005"/>
                  </a:cubicBezTo>
                  <a:cubicBezTo>
                    <a:pt x="846772" y="41910"/>
                    <a:pt x="847725" y="44768"/>
                    <a:pt x="848678" y="47625"/>
                  </a:cubicBezTo>
                  <a:cubicBezTo>
                    <a:pt x="849630" y="51435"/>
                    <a:pt x="849630" y="55245"/>
                    <a:pt x="849630" y="60960"/>
                  </a:cubicBezTo>
                  <a:lnTo>
                    <a:pt x="849630" y="155258"/>
                  </a:lnTo>
                  <a:lnTo>
                    <a:pt x="889635" y="155258"/>
                  </a:lnTo>
                  <a:lnTo>
                    <a:pt x="889635" y="55245"/>
                  </a:lnTo>
                  <a:cubicBezTo>
                    <a:pt x="889635" y="36195"/>
                    <a:pt x="885825" y="22860"/>
                    <a:pt x="878205" y="14288"/>
                  </a:cubicBezTo>
                  <a:cubicBezTo>
                    <a:pt x="870585" y="5715"/>
                    <a:pt x="859155" y="1905"/>
                    <a:pt x="843915" y="1905"/>
                  </a:cubicBezTo>
                  <a:cubicBezTo>
                    <a:pt x="834390" y="1905"/>
                    <a:pt x="826770" y="3810"/>
                    <a:pt x="819150" y="7620"/>
                  </a:cubicBezTo>
                  <a:cubicBezTo>
                    <a:pt x="811530" y="11430"/>
                    <a:pt x="803910" y="18098"/>
                    <a:pt x="797243" y="27623"/>
                  </a:cubicBezTo>
                  <a:cubicBezTo>
                    <a:pt x="794385" y="19050"/>
                    <a:pt x="789623" y="12383"/>
                    <a:pt x="782955" y="8573"/>
                  </a:cubicBezTo>
                  <a:cubicBezTo>
                    <a:pt x="776288" y="4763"/>
                    <a:pt x="766763" y="1905"/>
                    <a:pt x="756285" y="1905"/>
                  </a:cubicBezTo>
                  <a:cubicBezTo>
                    <a:pt x="747713" y="1905"/>
                    <a:pt x="740093" y="3810"/>
                    <a:pt x="732473" y="7620"/>
                  </a:cubicBezTo>
                  <a:cubicBezTo>
                    <a:pt x="724853" y="11430"/>
                    <a:pt x="718185" y="18098"/>
                    <a:pt x="713423" y="25718"/>
                  </a:cubicBezTo>
                  <a:lnTo>
                    <a:pt x="713423" y="5715"/>
                  </a:lnTo>
                  <a:lnTo>
                    <a:pt x="674370" y="5715"/>
                  </a:lnTo>
                  <a:lnTo>
                    <a:pt x="674370" y="155258"/>
                  </a:lnTo>
                  <a:close/>
                  <a:moveTo>
                    <a:pt x="541973" y="116205"/>
                  </a:moveTo>
                  <a:cubicBezTo>
                    <a:pt x="536258" y="108585"/>
                    <a:pt x="533400" y="96203"/>
                    <a:pt x="533400" y="80963"/>
                  </a:cubicBezTo>
                  <a:cubicBezTo>
                    <a:pt x="533400" y="65723"/>
                    <a:pt x="536258" y="54293"/>
                    <a:pt x="541973" y="45720"/>
                  </a:cubicBezTo>
                  <a:cubicBezTo>
                    <a:pt x="547688" y="38100"/>
                    <a:pt x="556260" y="33338"/>
                    <a:pt x="567690" y="33338"/>
                  </a:cubicBezTo>
                  <a:cubicBezTo>
                    <a:pt x="579120" y="33338"/>
                    <a:pt x="587693" y="37147"/>
                    <a:pt x="593408" y="45720"/>
                  </a:cubicBezTo>
                  <a:cubicBezTo>
                    <a:pt x="599123" y="53340"/>
                    <a:pt x="601980" y="65723"/>
                    <a:pt x="601980" y="80963"/>
                  </a:cubicBezTo>
                  <a:cubicBezTo>
                    <a:pt x="601980" y="96203"/>
                    <a:pt x="599123" y="107633"/>
                    <a:pt x="593408" y="116205"/>
                  </a:cubicBezTo>
                  <a:cubicBezTo>
                    <a:pt x="587693" y="124778"/>
                    <a:pt x="579120" y="128588"/>
                    <a:pt x="567690" y="128588"/>
                  </a:cubicBezTo>
                  <a:cubicBezTo>
                    <a:pt x="555308" y="127635"/>
                    <a:pt x="546735" y="123825"/>
                    <a:pt x="541973" y="116205"/>
                  </a:cubicBezTo>
                  <a:moveTo>
                    <a:pt x="598170" y="154305"/>
                  </a:moveTo>
                  <a:cubicBezTo>
                    <a:pt x="607695" y="150495"/>
                    <a:pt x="615315" y="145733"/>
                    <a:pt x="621983" y="138113"/>
                  </a:cubicBezTo>
                  <a:cubicBezTo>
                    <a:pt x="628650" y="131445"/>
                    <a:pt x="633413" y="122873"/>
                    <a:pt x="637223" y="113348"/>
                  </a:cubicBezTo>
                  <a:cubicBezTo>
                    <a:pt x="641033" y="103823"/>
                    <a:pt x="642938" y="92393"/>
                    <a:pt x="642938" y="80010"/>
                  </a:cubicBezTo>
                  <a:cubicBezTo>
                    <a:pt x="642938" y="67628"/>
                    <a:pt x="641033" y="57150"/>
                    <a:pt x="638175" y="46672"/>
                  </a:cubicBezTo>
                  <a:cubicBezTo>
                    <a:pt x="635318" y="36195"/>
                    <a:pt x="629603" y="28575"/>
                    <a:pt x="622935" y="21908"/>
                  </a:cubicBezTo>
                  <a:cubicBezTo>
                    <a:pt x="616268" y="15240"/>
                    <a:pt x="608648" y="9525"/>
                    <a:pt x="599123" y="6668"/>
                  </a:cubicBezTo>
                  <a:cubicBezTo>
                    <a:pt x="589598" y="2858"/>
                    <a:pt x="579120" y="953"/>
                    <a:pt x="567690" y="953"/>
                  </a:cubicBezTo>
                  <a:cubicBezTo>
                    <a:pt x="556260" y="953"/>
                    <a:pt x="545783" y="2858"/>
                    <a:pt x="536258" y="6668"/>
                  </a:cubicBezTo>
                  <a:cubicBezTo>
                    <a:pt x="526733" y="10478"/>
                    <a:pt x="519113" y="15240"/>
                    <a:pt x="512445" y="21908"/>
                  </a:cubicBezTo>
                  <a:cubicBezTo>
                    <a:pt x="505778" y="28575"/>
                    <a:pt x="501015" y="37147"/>
                    <a:pt x="497205" y="46672"/>
                  </a:cubicBezTo>
                  <a:cubicBezTo>
                    <a:pt x="493395" y="56197"/>
                    <a:pt x="491490" y="67628"/>
                    <a:pt x="491490" y="80010"/>
                  </a:cubicBezTo>
                  <a:cubicBezTo>
                    <a:pt x="491490" y="105728"/>
                    <a:pt x="498158" y="124778"/>
                    <a:pt x="511492" y="139065"/>
                  </a:cubicBezTo>
                  <a:cubicBezTo>
                    <a:pt x="524828" y="152400"/>
                    <a:pt x="542925" y="160020"/>
                    <a:pt x="566738" y="160020"/>
                  </a:cubicBezTo>
                  <a:cubicBezTo>
                    <a:pt x="579120" y="160020"/>
                    <a:pt x="589598" y="158115"/>
                    <a:pt x="598170" y="154305"/>
                  </a:cubicBezTo>
                  <a:moveTo>
                    <a:pt x="429578" y="100965"/>
                  </a:moveTo>
                  <a:cubicBezTo>
                    <a:pt x="428625" y="109538"/>
                    <a:pt x="425767" y="116205"/>
                    <a:pt x="421958" y="120968"/>
                  </a:cubicBezTo>
                  <a:cubicBezTo>
                    <a:pt x="417195" y="125730"/>
                    <a:pt x="411480" y="127635"/>
                    <a:pt x="403860" y="127635"/>
                  </a:cubicBezTo>
                  <a:cubicBezTo>
                    <a:pt x="398145" y="127635"/>
                    <a:pt x="392430" y="126683"/>
                    <a:pt x="388620" y="123825"/>
                  </a:cubicBezTo>
                  <a:cubicBezTo>
                    <a:pt x="384810" y="120968"/>
                    <a:pt x="381000" y="118110"/>
                    <a:pt x="379095" y="113348"/>
                  </a:cubicBezTo>
                  <a:cubicBezTo>
                    <a:pt x="377190" y="108585"/>
                    <a:pt x="375285" y="103823"/>
                    <a:pt x="374333" y="98108"/>
                  </a:cubicBezTo>
                  <a:cubicBezTo>
                    <a:pt x="373380" y="92393"/>
                    <a:pt x="372428" y="86678"/>
                    <a:pt x="372428" y="80010"/>
                  </a:cubicBezTo>
                  <a:cubicBezTo>
                    <a:pt x="372428" y="74295"/>
                    <a:pt x="373380" y="67628"/>
                    <a:pt x="374333" y="62865"/>
                  </a:cubicBezTo>
                  <a:cubicBezTo>
                    <a:pt x="375285" y="57150"/>
                    <a:pt x="377190" y="52388"/>
                    <a:pt x="379095" y="47625"/>
                  </a:cubicBezTo>
                  <a:cubicBezTo>
                    <a:pt x="381000" y="42863"/>
                    <a:pt x="384810" y="40005"/>
                    <a:pt x="388620" y="37147"/>
                  </a:cubicBezTo>
                  <a:cubicBezTo>
                    <a:pt x="392430" y="34290"/>
                    <a:pt x="398145" y="33338"/>
                    <a:pt x="403860" y="33338"/>
                  </a:cubicBezTo>
                  <a:cubicBezTo>
                    <a:pt x="412433" y="33338"/>
                    <a:pt x="418148" y="35243"/>
                    <a:pt x="421958" y="40005"/>
                  </a:cubicBezTo>
                  <a:cubicBezTo>
                    <a:pt x="425767" y="44768"/>
                    <a:pt x="427673" y="50483"/>
                    <a:pt x="428625" y="58103"/>
                  </a:cubicBezTo>
                  <a:lnTo>
                    <a:pt x="468630" y="52388"/>
                  </a:lnTo>
                  <a:cubicBezTo>
                    <a:pt x="467678" y="44768"/>
                    <a:pt x="465773" y="38100"/>
                    <a:pt x="462915" y="31433"/>
                  </a:cubicBezTo>
                  <a:cubicBezTo>
                    <a:pt x="460058" y="24765"/>
                    <a:pt x="456248" y="20003"/>
                    <a:pt x="450533" y="15240"/>
                  </a:cubicBezTo>
                  <a:cubicBezTo>
                    <a:pt x="445770" y="10478"/>
                    <a:pt x="439103" y="6668"/>
                    <a:pt x="431483" y="4763"/>
                  </a:cubicBezTo>
                  <a:cubicBezTo>
                    <a:pt x="423863" y="1905"/>
                    <a:pt x="415290" y="953"/>
                    <a:pt x="404813" y="953"/>
                  </a:cubicBezTo>
                  <a:cubicBezTo>
                    <a:pt x="393383" y="953"/>
                    <a:pt x="382905" y="2858"/>
                    <a:pt x="373380" y="6668"/>
                  </a:cubicBezTo>
                  <a:cubicBezTo>
                    <a:pt x="363855" y="10478"/>
                    <a:pt x="356235" y="16193"/>
                    <a:pt x="350520" y="22860"/>
                  </a:cubicBezTo>
                  <a:cubicBezTo>
                    <a:pt x="343853" y="29528"/>
                    <a:pt x="339090" y="38100"/>
                    <a:pt x="336233" y="47625"/>
                  </a:cubicBezTo>
                  <a:cubicBezTo>
                    <a:pt x="333375" y="57150"/>
                    <a:pt x="331470" y="68580"/>
                    <a:pt x="331470" y="80010"/>
                  </a:cubicBezTo>
                  <a:cubicBezTo>
                    <a:pt x="331470" y="91440"/>
                    <a:pt x="333375" y="102870"/>
                    <a:pt x="336233" y="112395"/>
                  </a:cubicBezTo>
                  <a:cubicBezTo>
                    <a:pt x="339090" y="121920"/>
                    <a:pt x="343853" y="130493"/>
                    <a:pt x="349567" y="137160"/>
                  </a:cubicBezTo>
                  <a:cubicBezTo>
                    <a:pt x="355283" y="143828"/>
                    <a:pt x="362903" y="149543"/>
                    <a:pt x="372428" y="153353"/>
                  </a:cubicBezTo>
                  <a:cubicBezTo>
                    <a:pt x="381953" y="157163"/>
                    <a:pt x="392430" y="159068"/>
                    <a:pt x="404813" y="159068"/>
                  </a:cubicBezTo>
                  <a:cubicBezTo>
                    <a:pt x="426720" y="159068"/>
                    <a:pt x="442913" y="153353"/>
                    <a:pt x="453390" y="142875"/>
                  </a:cubicBezTo>
                  <a:cubicBezTo>
                    <a:pt x="463867" y="132398"/>
                    <a:pt x="470535" y="118110"/>
                    <a:pt x="471488" y="100013"/>
                  </a:cubicBezTo>
                  <a:lnTo>
                    <a:pt x="429578" y="100013"/>
                  </a:lnTo>
                  <a:close/>
                  <a:moveTo>
                    <a:pt x="203835" y="63818"/>
                  </a:moveTo>
                  <a:cubicBezTo>
                    <a:pt x="203835" y="59055"/>
                    <a:pt x="204788" y="55245"/>
                    <a:pt x="206692" y="51435"/>
                  </a:cubicBezTo>
                  <a:cubicBezTo>
                    <a:pt x="208598" y="47625"/>
                    <a:pt x="210502" y="43815"/>
                    <a:pt x="213360" y="40958"/>
                  </a:cubicBezTo>
                  <a:cubicBezTo>
                    <a:pt x="216217" y="38100"/>
                    <a:pt x="219075" y="35243"/>
                    <a:pt x="223838" y="34290"/>
                  </a:cubicBezTo>
                  <a:cubicBezTo>
                    <a:pt x="227648" y="32385"/>
                    <a:pt x="232410" y="31433"/>
                    <a:pt x="238125" y="31433"/>
                  </a:cubicBezTo>
                  <a:cubicBezTo>
                    <a:pt x="248602" y="31433"/>
                    <a:pt x="256223" y="34290"/>
                    <a:pt x="261938" y="40005"/>
                  </a:cubicBezTo>
                  <a:cubicBezTo>
                    <a:pt x="266700" y="45720"/>
                    <a:pt x="269558" y="53340"/>
                    <a:pt x="269558" y="63818"/>
                  </a:cubicBezTo>
                  <a:lnTo>
                    <a:pt x="203835" y="63818"/>
                  </a:lnTo>
                  <a:close/>
                  <a:moveTo>
                    <a:pt x="266700" y="108585"/>
                  </a:moveTo>
                  <a:cubicBezTo>
                    <a:pt x="263842" y="121920"/>
                    <a:pt x="254317" y="128588"/>
                    <a:pt x="239077" y="128588"/>
                  </a:cubicBezTo>
                  <a:cubicBezTo>
                    <a:pt x="227648" y="128588"/>
                    <a:pt x="219075" y="124778"/>
                    <a:pt x="213360" y="118110"/>
                  </a:cubicBezTo>
                  <a:cubicBezTo>
                    <a:pt x="207645" y="111443"/>
                    <a:pt x="204788" y="101918"/>
                    <a:pt x="203835" y="89535"/>
                  </a:cubicBezTo>
                  <a:lnTo>
                    <a:pt x="307658" y="89535"/>
                  </a:lnTo>
                  <a:lnTo>
                    <a:pt x="307658" y="73343"/>
                  </a:lnTo>
                  <a:cubicBezTo>
                    <a:pt x="307658" y="51435"/>
                    <a:pt x="301942" y="33338"/>
                    <a:pt x="290513" y="20003"/>
                  </a:cubicBezTo>
                  <a:cubicBezTo>
                    <a:pt x="279083" y="6668"/>
                    <a:pt x="261938" y="0"/>
                    <a:pt x="239077" y="0"/>
                  </a:cubicBezTo>
                  <a:cubicBezTo>
                    <a:pt x="227648" y="0"/>
                    <a:pt x="218123" y="1905"/>
                    <a:pt x="208598" y="5715"/>
                  </a:cubicBezTo>
                  <a:cubicBezTo>
                    <a:pt x="199073" y="9525"/>
                    <a:pt x="191452" y="14288"/>
                    <a:pt x="184785" y="20955"/>
                  </a:cubicBezTo>
                  <a:cubicBezTo>
                    <a:pt x="178118" y="27623"/>
                    <a:pt x="173355" y="36195"/>
                    <a:pt x="169545" y="45720"/>
                  </a:cubicBezTo>
                  <a:cubicBezTo>
                    <a:pt x="165735" y="55245"/>
                    <a:pt x="163830" y="66675"/>
                    <a:pt x="163830" y="79058"/>
                  </a:cubicBezTo>
                  <a:cubicBezTo>
                    <a:pt x="163830" y="103823"/>
                    <a:pt x="170498" y="123825"/>
                    <a:pt x="182880" y="137160"/>
                  </a:cubicBezTo>
                  <a:cubicBezTo>
                    <a:pt x="195263" y="150495"/>
                    <a:pt x="214313" y="158115"/>
                    <a:pt x="239077" y="158115"/>
                  </a:cubicBezTo>
                  <a:cubicBezTo>
                    <a:pt x="260033" y="158115"/>
                    <a:pt x="275273" y="153353"/>
                    <a:pt x="285750" y="144780"/>
                  </a:cubicBezTo>
                  <a:cubicBezTo>
                    <a:pt x="296228" y="136208"/>
                    <a:pt x="302895" y="123825"/>
                    <a:pt x="305753" y="106680"/>
                  </a:cubicBezTo>
                  <a:lnTo>
                    <a:pt x="266700" y="106680"/>
                  </a:lnTo>
                  <a:close/>
                  <a:moveTo>
                    <a:pt x="97155" y="96203"/>
                  </a:moveTo>
                  <a:cubicBezTo>
                    <a:pt x="97155" y="101918"/>
                    <a:pt x="96202" y="107633"/>
                    <a:pt x="93345" y="111443"/>
                  </a:cubicBezTo>
                  <a:cubicBezTo>
                    <a:pt x="91440" y="115253"/>
                    <a:pt x="88582" y="119063"/>
                    <a:pt x="84773" y="121920"/>
                  </a:cubicBezTo>
                  <a:cubicBezTo>
                    <a:pt x="78105" y="126683"/>
                    <a:pt x="69532" y="129540"/>
                    <a:pt x="60007" y="129540"/>
                  </a:cubicBezTo>
                  <a:cubicBezTo>
                    <a:pt x="54293" y="129540"/>
                    <a:pt x="49530" y="127635"/>
                    <a:pt x="45720" y="124778"/>
                  </a:cubicBezTo>
                  <a:cubicBezTo>
                    <a:pt x="41910" y="121920"/>
                    <a:pt x="40957" y="118110"/>
                    <a:pt x="40957" y="113348"/>
                  </a:cubicBezTo>
                  <a:cubicBezTo>
                    <a:pt x="40957" y="110490"/>
                    <a:pt x="40957" y="106680"/>
                    <a:pt x="42863" y="104775"/>
                  </a:cubicBezTo>
                  <a:cubicBezTo>
                    <a:pt x="43815" y="101918"/>
                    <a:pt x="45720" y="100013"/>
                    <a:pt x="48577" y="98108"/>
                  </a:cubicBezTo>
                  <a:cubicBezTo>
                    <a:pt x="51435" y="96203"/>
                    <a:pt x="55245" y="94298"/>
                    <a:pt x="60007" y="93345"/>
                  </a:cubicBezTo>
                  <a:cubicBezTo>
                    <a:pt x="64770" y="92393"/>
                    <a:pt x="72390" y="91440"/>
                    <a:pt x="80010" y="90488"/>
                  </a:cubicBezTo>
                  <a:lnTo>
                    <a:pt x="98107" y="89535"/>
                  </a:lnTo>
                  <a:lnTo>
                    <a:pt x="98107" y="96203"/>
                  </a:lnTo>
                  <a:close/>
                  <a:moveTo>
                    <a:pt x="98107" y="155258"/>
                  </a:moveTo>
                  <a:lnTo>
                    <a:pt x="136208" y="155258"/>
                  </a:lnTo>
                  <a:lnTo>
                    <a:pt x="136208" y="60960"/>
                  </a:lnTo>
                  <a:cubicBezTo>
                    <a:pt x="136208" y="51435"/>
                    <a:pt x="135255" y="43815"/>
                    <a:pt x="133350" y="36195"/>
                  </a:cubicBezTo>
                  <a:cubicBezTo>
                    <a:pt x="131445" y="28575"/>
                    <a:pt x="127635" y="22860"/>
                    <a:pt x="122873" y="17145"/>
                  </a:cubicBezTo>
                  <a:cubicBezTo>
                    <a:pt x="118110" y="12383"/>
                    <a:pt x="111443" y="7620"/>
                    <a:pt x="103823" y="5715"/>
                  </a:cubicBezTo>
                  <a:cubicBezTo>
                    <a:pt x="96202" y="3810"/>
                    <a:pt x="85725" y="1905"/>
                    <a:pt x="74295" y="1905"/>
                  </a:cubicBezTo>
                  <a:cubicBezTo>
                    <a:pt x="55245" y="1905"/>
                    <a:pt x="40957" y="5715"/>
                    <a:pt x="29527" y="12383"/>
                  </a:cubicBezTo>
                  <a:cubicBezTo>
                    <a:pt x="18098" y="19050"/>
                    <a:pt x="11430" y="30480"/>
                    <a:pt x="8573" y="46672"/>
                  </a:cubicBezTo>
                  <a:lnTo>
                    <a:pt x="44768" y="50483"/>
                  </a:lnTo>
                  <a:cubicBezTo>
                    <a:pt x="46673" y="38100"/>
                    <a:pt x="56198" y="32385"/>
                    <a:pt x="71438" y="32385"/>
                  </a:cubicBezTo>
                  <a:cubicBezTo>
                    <a:pt x="78105" y="32385"/>
                    <a:pt x="83820" y="34290"/>
                    <a:pt x="89535" y="37147"/>
                  </a:cubicBezTo>
                  <a:cubicBezTo>
                    <a:pt x="94298" y="40958"/>
                    <a:pt x="97155" y="46672"/>
                    <a:pt x="97155" y="56197"/>
                  </a:cubicBezTo>
                  <a:lnTo>
                    <a:pt x="97155" y="62865"/>
                  </a:lnTo>
                  <a:lnTo>
                    <a:pt x="78105" y="63818"/>
                  </a:lnTo>
                  <a:cubicBezTo>
                    <a:pt x="68580" y="63818"/>
                    <a:pt x="59055" y="64770"/>
                    <a:pt x="49530" y="66675"/>
                  </a:cubicBezTo>
                  <a:cubicBezTo>
                    <a:pt x="40005" y="68580"/>
                    <a:pt x="32385" y="70485"/>
                    <a:pt x="24765" y="74295"/>
                  </a:cubicBezTo>
                  <a:cubicBezTo>
                    <a:pt x="17145" y="78105"/>
                    <a:pt x="11430" y="82868"/>
                    <a:pt x="6668" y="89535"/>
                  </a:cubicBezTo>
                  <a:cubicBezTo>
                    <a:pt x="1905" y="96203"/>
                    <a:pt x="0" y="104775"/>
                    <a:pt x="0" y="114300"/>
                  </a:cubicBezTo>
                  <a:cubicBezTo>
                    <a:pt x="0" y="121920"/>
                    <a:pt x="952" y="128588"/>
                    <a:pt x="3810" y="134303"/>
                  </a:cubicBezTo>
                  <a:cubicBezTo>
                    <a:pt x="6668" y="140018"/>
                    <a:pt x="10477" y="144780"/>
                    <a:pt x="14288" y="148590"/>
                  </a:cubicBezTo>
                  <a:cubicBezTo>
                    <a:pt x="19050" y="152400"/>
                    <a:pt x="23813" y="155258"/>
                    <a:pt x="29527" y="156210"/>
                  </a:cubicBezTo>
                  <a:cubicBezTo>
                    <a:pt x="35243" y="157163"/>
                    <a:pt x="41910" y="159068"/>
                    <a:pt x="48577" y="159068"/>
                  </a:cubicBezTo>
                  <a:cubicBezTo>
                    <a:pt x="60007" y="159068"/>
                    <a:pt x="69532" y="157163"/>
                    <a:pt x="77152" y="152400"/>
                  </a:cubicBezTo>
                  <a:cubicBezTo>
                    <a:pt x="84773" y="147638"/>
                    <a:pt x="91440" y="142875"/>
                    <a:pt x="97155" y="136208"/>
                  </a:cubicBezTo>
                  <a:lnTo>
                    <a:pt x="97155" y="155258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966920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1 Standard (1x1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15B8DB-908B-5345-9445-A0BD1EB4EDB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263525" y="1457854"/>
            <a:ext cx="11664950" cy="4779434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  <a:lvl2pPr>
              <a:defRPr b="0" i="0">
                <a:solidFill>
                  <a:schemeClr val="bg1"/>
                </a:solidFill>
              </a:defRPr>
            </a:lvl2pPr>
            <a:lvl3pPr>
              <a:defRPr b="0" i="0">
                <a:solidFill>
                  <a:schemeClr val="bg1"/>
                </a:solidFill>
              </a:defRPr>
            </a:lvl3pPr>
            <a:lvl4pPr>
              <a:defRPr b="0" i="0">
                <a:solidFill>
                  <a:schemeClr val="bg1"/>
                </a:solidFill>
              </a:defRPr>
            </a:lvl4pPr>
            <a:lvl5pPr>
              <a:defRPr b="0" i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195A2A-1106-7F45-A3BB-0D3A2ED93CBE}"/>
              </a:ext>
            </a:extLst>
          </p:cNvPr>
          <p:cNvCxnSpPr>
            <a:cxnSpLocks/>
          </p:cNvCxnSpPr>
          <p:nvPr userDrawn="1"/>
        </p:nvCxnSpPr>
        <p:spPr>
          <a:xfrm>
            <a:off x="263525" y="260350"/>
            <a:ext cx="432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>
            <a:extLst>
              <a:ext uri="{FF2B5EF4-FFF2-40B4-BE49-F238E27FC236}">
                <a16:creationId xmlns:a16="http://schemas.microsoft.com/office/drawing/2014/main" id="{9191B89D-66F9-9447-A147-7D12A9F5E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525" y="441326"/>
            <a:ext cx="11661776" cy="647698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US" sz="2500" b="1" i="0" kern="1200" dirty="0">
                <a:solidFill>
                  <a:schemeClr val="bg1"/>
                </a:solidFill>
                <a:latin typeface="Arial" panose="020B0604020202020204" pitchFamily="34" charset="0"/>
                <a:ea typeface="AECOM Sans Light" panose="020B04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title style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FD5E74C-2EF5-EC45-8183-8BA534B8D110}"/>
              </a:ext>
            </a:extLst>
          </p:cNvPr>
          <p:cNvGrpSpPr/>
          <p:nvPr userDrawn="1"/>
        </p:nvGrpSpPr>
        <p:grpSpPr>
          <a:xfrm>
            <a:off x="10814051" y="6438651"/>
            <a:ext cx="1111250" cy="225425"/>
            <a:chOff x="292100" y="6413250"/>
            <a:chExt cx="1111250" cy="225425"/>
          </a:xfrm>
        </p:grpSpPr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4B6E2FF8-4350-4047-8DED-0620671F25CD}"/>
                </a:ext>
              </a:extLst>
            </p:cNvPr>
            <p:cNvSpPr/>
            <p:nvPr userDrawn="1"/>
          </p:nvSpPr>
          <p:spPr>
            <a:xfrm>
              <a:off x="292100" y="6413250"/>
              <a:ext cx="225425" cy="225425"/>
            </a:xfrm>
            <a:custGeom>
              <a:avLst/>
              <a:gdLst>
                <a:gd name="connsiteX0" fmla="*/ 329565 w 342900"/>
                <a:gd name="connsiteY0" fmla="*/ 104775 h 342900"/>
                <a:gd name="connsiteX1" fmla="*/ 292418 w 342900"/>
                <a:gd name="connsiteY1" fmla="*/ 50483 h 342900"/>
                <a:gd name="connsiteX2" fmla="*/ 238125 w 342900"/>
                <a:gd name="connsiteY2" fmla="*/ 13335 h 342900"/>
                <a:gd name="connsiteX3" fmla="*/ 171450 w 342900"/>
                <a:gd name="connsiteY3" fmla="*/ 0 h 342900"/>
                <a:gd name="connsiteX4" fmla="*/ 104775 w 342900"/>
                <a:gd name="connsiteY4" fmla="*/ 13335 h 342900"/>
                <a:gd name="connsiteX5" fmla="*/ 50483 w 342900"/>
                <a:gd name="connsiteY5" fmla="*/ 50483 h 342900"/>
                <a:gd name="connsiteX6" fmla="*/ 13335 w 342900"/>
                <a:gd name="connsiteY6" fmla="*/ 104775 h 342900"/>
                <a:gd name="connsiteX7" fmla="*/ 0 w 342900"/>
                <a:gd name="connsiteY7" fmla="*/ 171450 h 342900"/>
                <a:gd name="connsiteX8" fmla="*/ 13335 w 342900"/>
                <a:gd name="connsiteY8" fmla="*/ 238125 h 342900"/>
                <a:gd name="connsiteX9" fmla="*/ 50483 w 342900"/>
                <a:gd name="connsiteY9" fmla="*/ 292418 h 342900"/>
                <a:gd name="connsiteX10" fmla="*/ 104775 w 342900"/>
                <a:gd name="connsiteY10" fmla="*/ 329565 h 342900"/>
                <a:gd name="connsiteX11" fmla="*/ 171450 w 342900"/>
                <a:gd name="connsiteY11" fmla="*/ 342900 h 342900"/>
                <a:gd name="connsiteX12" fmla="*/ 171450 w 342900"/>
                <a:gd name="connsiteY12" fmla="*/ 308610 h 342900"/>
                <a:gd name="connsiteX13" fmla="*/ 74295 w 342900"/>
                <a:gd name="connsiteY13" fmla="*/ 268605 h 342900"/>
                <a:gd name="connsiteX14" fmla="*/ 35243 w 342900"/>
                <a:gd name="connsiteY14" fmla="*/ 188595 h 342900"/>
                <a:gd name="connsiteX15" fmla="*/ 180975 w 342900"/>
                <a:gd name="connsiteY15" fmla="*/ 188595 h 342900"/>
                <a:gd name="connsiteX16" fmla="*/ 141923 w 342900"/>
                <a:gd name="connsiteY16" fmla="*/ 227648 h 342900"/>
                <a:gd name="connsiteX17" fmla="*/ 165735 w 342900"/>
                <a:gd name="connsiteY17" fmla="*/ 251460 h 342900"/>
                <a:gd name="connsiteX18" fmla="*/ 246698 w 342900"/>
                <a:gd name="connsiteY18" fmla="*/ 170498 h 342900"/>
                <a:gd name="connsiteX19" fmla="*/ 165735 w 342900"/>
                <a:gd name="connsiteY19" fmla="*/ 89535 h 342900"/>
                <a:gd name="connsiteX20" fmla="*/ 141923 w 342900"/>
                <a:gd name="connsiteY20" fmla="*/ 113348 h 342900"/>
                <a:gd name="connsiteX21" fmla="*/ 180975 w 342900"/>
                <a:gd name="connsiteY21" fmla="*/ 152400 h 342900"/>
                <a:gd name="connsiteX22" fmla="*/ 35243 w 342900"/>
                <a:gd name="connsiteY22" fmla="*/ 152400 h 342900"/>
                <a:gd name="connsiteX23" fmla="*/ 74295 w 342900"/>
                <a:gd name="connsiteY23" fmla="*/ 72390 h 342900"/>
                <a:gd name="connsiteX24" fmla="*/ 171450 w 342900"/>
                <a:gd name="connsiteY24" fmla="*/ 32385 h 342900"/>
                <a:gd name="connsiteX25" fmla="*/ 268605 w 342900"/>
                <a:gd name="connsiteY25" fmla="*/ 72390 h 342900"/>
                <a:gd name="connsiteX26" fmla="*/ 308610 w 342900"/>
                <a:gd name="connsiteY26" fmla="*/ 169545 h 342900"/>
                <a:gd name="connsiteX27" fmla="*/ 342900 w 342900"/>
                <a:gd name="connsiteY27" fmla="*/ 169545 h 342900"/>
                <a:gd name="connsiteX28" fmla="*/ 329565 w 342900"/>
                <a:gd name="connsiteY28" fmla="*/ 104775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42900" h="342900">
                  <a:moveTo>
                    <a:pt x="329565" y="104775"/>
                  </a:moveTo>
                  <a:cubicBezTo>
                    <a:pt x="320993" y="84773"/>
                    <a:pt x="308610" y="65723"/>
                    <a:pt x="292418" y="50483"/>
                  </a:cubicBezTo>
                  <a:cubicBezTo>
                    <a:pt x="276225" y="34290"/>
                    <a:pt x="258128" y="21908"/>
                    <a:pt x="238125" y="13335"/>
                  </a:cubicBezTo>
                  <a:cubicBezTo>
                    <a:pt x="217170" y="4763"/>
                    <a:pt x="194310" y="0"/>
                    <a:pt x="171450" y="0"/>
                  </a:cubicBezTo>
                  <a:cubicBezTo>
                    <a:pt x="148590" y="0"/>
                    <a:pt x="125730" y="4763"/>
                    <a:pt x="104775" y="13335"/>
                  </a:cubicBezTo>
                  <a:cubicBezTo>
                    <a:pt x="83820" y="21908"/>
                    <a:pt x="65723" y="34290"/>
                    <a:pt x="50483" y="50483"/>
                  </a:cubicBezTo>
                  <a:cubicBezTo>
                    <a:pt x="34290" y="66675"/>
                    <a:pt x="21908" y="84773"/>
                    <a:pt x="13335" y="104775"/>
                  </a:cubicBezTo>
                  <a:cubicBezTo>
                    <a:pt x="4763" y="125730"/>
                    <a:pt x="0" y="148590"/>
                    <a:pt x="0" y="171450"/>
                  </a:cubicBezTo>
                  <a:cubicBezTo>
                    <a:pt x="0" y="194310"/>
                    <a:pt x="4763" y="217170"/>
                    <a:pt x="13335" y="238125"/>
                  </a:cubicBezTo>
                  <a:cubicBezTo>
                    <a:pt x="21908" y="258128"/>
                    <a:pt x="34290" y="277178"/>
                    <a:pt x="50483" y="292418"/>
                  </a:cubicBezTo>
                  <a:cubicBezTo>
                    <a:pt x="66675" y="308610"/>
                    <a:pt x="84773" y="320993"/>
                    <a:pt x="104775" y="329565"/>
                  </a:cubicBezTo>
                  <a:cubicBezTo>
                    <a:pt x="125730" y="338138"/>
                    <a:pt x="148590" y="342900"/>
                    <a:pt x="171450" y="342900"/>
                  </a:cubicBezTo>
                  <a:lnTo>
                    <a:pt x="171450" y="308610"/>
                  </a:lnTo>
                  <a:cubicBezTo>
                    <a:pt x="135255" y="308610"/>
                    <a:pt x="100013" y="294323"/>
                    <a:pt x="74295" y="268605"/>
                  </a:cubicBezTo>
                  <a:cubicBezTo>
                    <a:pt x="52388" y="246698"/>
                    <a:pt x="39053" y="219075"/>
                    <a:pt x="35243" y="188595"/>
                  </a:cubicBezTo>
                  <a:lnTo>
                    <a:pt x="180975" y="188595"/>
                  </a:lnTo>
                  <a:lnTo>
                    <a:pt x="141923" y="227648"/>
                  </a:lnTo>
                  <a:lnTo>
                    <a:pt x="165735" y="251460"/>
                  </a:lnTo>
                  <a:lnTo>
                    <a:pt x="246698" y="170498"/>
                  </a:lnTo>
                  <a:lnTo>
                    <a:pt x="165735" y="89535"/>
                  </a:lnTo>
                  <a:lnTo>
                    <a:pt x="141923" y="113348"/>
                  </a:lnTo>
                  <a:lnTo>
                    <a:pt x="180975" y="152400"/>
                  </a:lnTo>
                  <a:lnTo>
                    <a:pt x="35243" y="152400"/>
                  </a:lnTo>
                  <a:cubicBezTo>
                    <a:pt x="39053" y="121920"/>
                    <a:pt x="52388" y="94298"/>
                    <a:pt x="74295" y="72390"/>
                  </a:cubicBezTo>
                  <a:cubicBezTo>
                    <a:pt x="100013" y="46673"/>
                    <a:pt x="134303" y="32385"/>
                    <a:pt x="171450" y="32385"/>
                  </a:cubicBezTo>
                  <a:cubicBezTo>
                    <a:pt x="207645" y="32385"/>
                    <a:pt x="242888" y="46673"/>
                    <a:pt x="268605" y="72390"/>
                  </a:cubicBezTo>
                  <a:cubicBezTo>
                    <a:pt x="294323" y="98108"/>
                    <a:pt x="308610" y="132398"/>
                    <a:pt x="308610" y="169545"/>
                  </a:cubicBezTo>
                  <a:lnTo>
                    <a:pt x="342900" y="169545"/>
                  </a:lnTo>
                  <a:cubicBezTo>
                    <a:pt x="342900" y="148590"/>
                    <a:pt x="338138" y="125730"/>
                    <a:pt x="329565" y="104775"/>
                  </a:cubicBezTo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3">
              <a:extLst>
                <a:ext uri="{FF2B5EF4-FFF2-40B4-BE49-F238E27FC236}">
                  <a16:creationId xmlns:a16="http://schemas.microsoft.com/office/drawing/2014/main" id="{DF863911-60F3-A740-BF4B-76AC1B0FD967}"/>
                </a:ext>
              </a:extLst>
            </p:cNvPr>
            <p:cNvSpPr/>
            <p:nvPr userDrawn="1"/>
          </p:nvSpPr>
          <p:spPr>
            <a:xfrm>
              <a:off x="590579" y="6484379"/>
              <a:ext cx="812771" cy="84028"/>
            </a:xfrm>
            <a:custGeom>
              <a:avLst/>
              <a:gdLst>
                <a:gd name="connsiteX0" fmla="*/ 1329690 w 1547812"/>
                <a:gd name="connsiteY0" fmla="*/ 155258 h 160020"/>
                <a:gd name="connsiteX1" fmla="*/ 1369695 w 1547812"/>
                <a:gd name="connsiteY1" fmla="*/ 155258 h 160020"/>
                <a:gd name="connsiteX2" fmla="*/ 1369695 w 1547812"/>
                <a:gd name="connsiteY2" fmla="*/ 65723 h 160020"/>
                <a:gd name="connsiteX3" fmla="*/ 1372553 w 1547812"/>
                <a:gd name="connsiteY3" fmla="*/ 53340 h 160020"/>
                <a:gd name="connsiteX4" fmla="*/ 1379220 w 1547812"/>
                <a:gd name="connsiteY4" fmla="*/ 43815 h 160020"/>
                <a:gd name="connsiteX5" fmla="*/ 1388745 w 1547812"/>
                <a:gd name="connsiteY5" fmla="*/ 37147 h 160020"/>
                <a:gd name="connsiteX6" fmla="*/ 1400175 w 1547812"/>
                <a:gd name="connsiteY6" fmla="*/ 35243 h 160020"/>
                <a:gd name="connsiteX7" fmla="*/ 1407795 w 1547812"/>
                <a:gd name="connsiteY7" fmla="*/ 36195 h 160020"/>
                <a:gd name="connsiteX8" fmla="*/ 1413510 w 1547812"/>
                <a:gd name="connsiteY8" fmla="*/ 40005 h 160020"/>
                <a:gd name="connsiteX9" fmla="*/ 1417320 w 1547812"/>
                <a:gd name="connsiteY9" fmla="*/ 47625 h 160020"/>
                <a:gd name="connsiteX10" fmla="*/ 1419225 w 1547812"/>
                <a:gd name="connsiteY10" fmla="*/ 60960 h 160020"/>
                <a:gd name="connsiteX11" fmla="*/ 1419225 w 1547812"/>
                <a:gd name="connsiteY11" fmla="*/ 155258 h 160020"/>
                <a:gd name="connsiteX12" fmla="*/ 1459230 w 1547812"/>
                <a:gd name="connsiteY12" fmla="*/ 155258 h 160020"/>
                <a:gd name="connsiteX13" fmla="*/ 1459230 w 1547812"/>
                <a:gd name="connsiteY13" fmla="*/ 63818 h 160020"/>
                <a:gd name="connsiteX14" fmla="*/ 1462088 w 1547812"/>
                <a:gd name="connsiteY14" fmla="*/ 53340 h 160020"/>
                <a:gd name="connsiteX15" fmla="*/ 1468755 w 1547812"/>
                <a:gd name="connsiteY15" fmla="*/ 43815 h 160020"/>
                <a:gd name="connsiteX16" fmla="*/ 1478280 w 1547812"/>
                <a:gd name="connsiteY16" fmla="*/ 37147 h 160020"/>
                <a:gd name="connsiteX17" fmla="*/ 1489710 w 1547812"/>
                <a:gd name="connsiteY17" fmla="*/ 35243 h 160020"/>
                <a:gd name="connsiteX18" fmla="*/ 1497330 w 1547812"/>
                <a:gd name="connsiteY18" fmla="*/ 36195 h 160020"/>
                <a:gd name="connsiteX19" fmla="*/ 1503045 w 1547812"/>
                <a:gd name="connsiteY19" fmla="*/ 40005 h 160020"/>
                <a:gd name="connsiteX20" fmla="*/ 1506855 w 1547812"/>
                <a:gd name="connsiteY20" fmla="*/ 47625 h 160020"/>
                <a:gd name="connsiteX21" fmla="*/ 1507808 w 1547812"/>
                <a:gd name="connsiteY21" fmla="*/ 60960 h 160020"/>
                <a:gd name="connsiteX22" fmla="*/ 1507808 w 1547812"/>
                <a:gd name="connsiteY22" fmla="*/ 155258 h 160020"/>
                <a:gd name="connsiteX23" fmla="*/ 1547813 w 1547812"/>
                <a:gd name="connsiteY23" fmla="*/ 155258 h 160020"/>
                <a:gd name="connsiteX24" fmla="*/ 1547813 w 1547812"/>
                <a:gd name="connsiteY24" fmla="*/ 55245 h 160020"/>
                <a:gd name="connsiteX25" fmla="*/ 1536383 w 1547812"/>
                <a:gd name="connsiteY25" fmla="*/ 14288 h 160020"/>
                <a:gd name="connsiteX26" fmla="*/ 1502093 w 1547812"/>
                <a:gd name="connsiteY26" fmla="*/ 1905 h 160020"/>
                <a:gd name="connsiteX27" fmla="*/ 1477328 w 1547812"/>
                <a:gd name="connsiteY27" fmla="*/ 7620 h 160020"/>
                <a:gd name="connsiteX28" fmla="*/ 1455420 w 1547812"/>
                <a:gd name="connsiteY28" fmla="*/ 27623 h 160020"/>
                <a:gd name="connsiteX29" fmla="*/ 1441133 w 1547812"/>
                <a:gd name="connsiteY29" fmla="*/ 8573 h 160020"/>
                <a:gd name="connsiteX30" fmla="*/ 1414463 w 1547812"/>
                <a:gd name="connsiteY30" fmla="*/ 1905 h 160020"/>
                <a:gd name="connsiteX31" fmla="*/ 1390650 w 1547812"/>
                <a:gd name="connsiteY31" fmla="*/ 7620 h 160020"/>
                <a:gd name="connsiteX32" fmla="*/ 1371600 w 1547812"/>
                <a:gd name="connsiteY32" fmla="*/ 25718 h 160020"/>
                <a:gd name="connsiteX33" fmla="*/ 1371600 w 1547812"/>
                <a:gd name="connsiteY33" fmla="*/ 5715 h 160020"/>
                <a:gd name="connsiteX34" fmla="*/ 1332548 w 1547812"/>
                <a:gd name="connsiteY34" fmla="*/ 5715 h 160020"/>
                <a:gd name="connsiteX35" fmla="*/ 1332548 w 1547812"/>
                <a:gd name="connsiteY35" fmla="*/ 155258 h 160020"/>
                <a:gd name="connsiteX36" fmla="*/ 1199198 w 1547812"/>
                <a:gd name="connsiteY36" fmla="*/ 116205 h 160020"/>
                <a:gd name="connsiteX37" fmla="*/ 1190625 w 1547812"/>
                <a:gd name="connsiteY37" fmla="*/ 80963 h 160020"/>
                <a:gd name="connsiteX38" fmla="*/ 1199198 w 1547812"/>
                <a:gd name="connsiteY38" fmla="*/ 45720 h 160020"/>
                <a:gd name="connsiteX39" fmla="*/ 1224915 w 1547812"/>
                <a:gd name="connsiteY39" fmla="*/ 33338 h 160020"/>
                <a:gd name="connsiteX40" fmla="*/ 1250633 w 1547812"/>
                <a:gd name="connsiteY40" fmla="*/ 45720 h 160020"/>
                <a:gd name="connsiteX41" fmla="*/ 1259205 w 1547812"/>
                <a:gd name="connsiteY41" fmla="*/ 80963 h 160020"/>
                <a:gd name="connsiteX42" fmla="*/ 1250633 w 1547812"/>
                <a:gd name="connsiteY42" fmla="*/ 116205 h 160020"/>
                <a:gd name="connsiteX43" fmla="*/ 1224915 w 1547812"/>
                <a:gd name="connsiteY43" fmla="*/ 128588 h 160020"/>
                <a:gd name="connsiteX44" fmla="*/ 1199198 w 1547812"/>
                <a:gd name="connsiteY44" fmla="*/ 116205 h 160020"/>
                <a:gd name="connsiteX45" fmla="*/ 1256348 w 1547812"/>
                <a:gd name="connsiteY45" fmla="*/ 154305 h 160020"/>
                <a:gd name="connsiteX46" fmla="*/ 1280160 w 1547812"/>
                <a:gd name="connsiteY46" fmla="*/ 138113 h 160020"/>
                <a:gd name="connsiteX47" fmla="*/ 1295400 w 1547812"/>
                <a:gd name="connsiteY47" fmla="*/ 113348 h 160020"/>
                <a:gd name="connsiteX48" fmla="*/ 1301115 w 1547812"/>
                <a:gd name="connsiteY48" fmla="*/ 80010 h 160020"/>
                <a:gd name="connsiteX49" fmla="*/ 1296353 w 1547812"/>
                <a:gd name="connsiteY49" fmla="*/ 46672 h 160020"/>
                <a:gd name="connsiteX50" fmla="*/ 1281113 w 1547812"/>
                <a:gd name="connsiteY50" fmla="*/ 21908 h 160020"/>
                <a:gd name="connsiteX51" fmla="*/ 1257300 w 1547812"/>
                <a:gd name="connsiteY51" fmla="*/ 6668 h 160020"/>
                <a:gd name="connsiteX52" fmla="*/ 1225868 w 1547812"/>
                <a:gd name="connsiteY52" fmla="*/ 953 h 160020"/>
                <a:gd name="connsiteX53" fmla="*/ 1194435 w 1547812"/>
                <a:gd name="connsiteY53" fmla="*/ 6668 h 160020"/>
                <a:gd name="connsiteX54" fmla="*/ 1170623 w 1547812"/>
                <a:gd name="connsiteY54" fmla="*/ 21908 h 160020"/>
                <a:gd name="connsiteX55" fmla="*/ 1155383 w 1547812"/>
                <a:gd name="connsiteY55" fmla="*/ 46672 h 160020"/>
                <a:gd name="connsiteX56" fmla="*/ 1149668 w 1547812"/>
                <a:gd name="connsiteY56" fmla="*/ 80010 h 160020"/>
                <a:gd name="connsiteX57" fmla="*/ 1169670 w 1547812"/>
                <a:gd name="connsiteY57" fmla="*/ 139065 h 160020"/>
                <a:gd name="connsiteX58" fmla="*/ 1225868 w 1547812"/>
                <a:gd name="connsiteY58" fmla="*/ 160020 h 160020"/>
                <a:gd name="connsiteX59" fmla="*/ 1256348 w 1547812"/>
                <a:gd name="connsiteY59" fmla="*/ 154305 h 160020"/>
                <a:gd name="connsiteX60" fmla="*/ 1086803 w 1547812"/>
                <a:gd name="connsiteY60" fmla="*/ 100965 h 160020"/>
                <a:gd name="connsiteX61" fmla="*/ 1079183 w 1547812"/>
                <a:gd name="connsiteY61" fmla="*/ 120968 h 160020"/>
                <a:gd name="connsiteX62" fmla="*/ 1061085 w 1547812"/>
                <a:gd name="connsiteY62" fmla="*/ 127635 h 160020"/>
                <a:gd name="connsiteX63" fmla="*/ 1045845 w 1547812"/>
                <a:gd name="connsiteY63" fmla="*/ 123825 h 160020"/>
                <a:gd name="connsiteX64" fmla="*/ 1036320 w 1547812"/>
                <a:gd name="connsiteY64" fmla="*/ 113348 h 160020"/>
                <a:gd name="connsiteX65" fmla="*/ 1031558 w 1547812"/>
                <a:gd name="connsiteY65" fmla="*/ 98108 h 160020"/>
                <a:gd name="connsiteX66" fmla="*/ 1029653 w 1547812"/>
                <a:gd name="connsiteY66" fmla="*/ 80010 h 160020"/>
                <a:gd name="connsiteX67" fmla="*/ 1031558 w 1547812"/>
                <a:gd name="connsiteY67" fmla="*/ 62865 h 160020"/>
                <a:gd name="connsiteX68" fmla="*/ 1036320 w 1547812"/>
                <a:gd name="connsiteY68" fmla="*/ 47625 h 160020"/>
                <a:gd name="connsiteX69" fmla="*/ 1045845 w 1547812"/>
                <a:gd name="connsiteY69" fmla="*/ 37147 h 160020"/>
                <a:gd name="connsiteX70" fmla="*/ 1061085 w 1547812"/>
                <a:gd name="connsiteY70" fmla="*/ 33338 h 160020"/>
                <a:gd name="connsiteX71" fmla="*/ 1079183 w 1547812"/>
                <a:gd name="connsiteY71" fmla="*/ 40005 h 160020"/>
                <a:gd name="connsiteX72" fmla="*/ 1085850 w 1547812"/>
                <a:gd name="connsiteY72" fmla="*/ 58103 h 160020"/>
                <a:gd name="connsiteX73" fmla="*/ 1125855 w 1547812"/>
                <a:gd name="connsiteY73" fmla="*/ 52388 h 160020"/>
                <a:gd name="connsiteX74" fmla="*/ 1120140 w 1547812"/>
                <a:gd name="connsiteY74" fmla="*/ 31433 h 160020"/>
                <a:gd name="connsiteX75" fmla="*/ 1107758 w 1547812"/>
                <a:gd name="connsiteY75" fmla="*/ 15240 h 160020"/>
                <a:gd name="connsiteX76" fmla="*/ 1088708 w 1547812"/>
                <a:gd name="connsiteY76" fmla="*/ 4763 h 160020"/>
                <a:gd name="connsiteX77" fmla="*/ 1062038 w 1547812"/>
                <a:gd name="connsiteY77" fmla="*/ 953 h 160020"/>
                <a:gd name="connsiteX78" fmla="*/ 1030605 w 1547812"/>
                <a:gd name="connsiteY78" fmla="*/ 6668 h 160020"/>
                <a:gd name="connsiteX79" fmla="*/ 1007745 w 1547812"/>
                <a:gd name="connsiteY79" fmla="*/ 22860 h 160020"/>
                <a:gd name="connsiteX80" fmla="*/ 993458 w 1547812"/>
                <a:gd name="connsiteY80" fmla="*/ 47625 h 160020"/>
                <a:gd name="connsiteX81" fmla="*/ 988695 w 1547812"/>
                <a:gd name="connsiteY81" fmla="*/ 80010 h 160020"/>
                <a:gd name="connsiteX82" fmla="*/ 992505 w 1547812"/>
                <a:gd name="connsiteY82" fmla="*/ 112395 h 160020"/>
                <a:gd name="connsiteX83" fmla="*/ 1005840 w 1547812"/>
                <a:gd name="connsiteY83" fmla="*/ 137160 h 160020"/>
                <a:gd name="connsiteX84" fmla="*/ 1028700 w 1547812"/>
                <a:gd name="connsiteY84" fmla="*/ 153353 h 160020"/>
                <a:gd name="connsiteX85" fmla="*/ 1061085 w 1547812"/>
                <a:gd name="connsiteY85" fmla="*/ 159068 h 160020"/>
                <a:gd name="connsiteX86" fmla="*/ 1109663 w 1547812"/>
                <a:gd name="connsiteY86" fmla="*/ 142875 h 160020"/>
                <a:gd name="connsiteX87" fmla="*/ 1127760 w 1547812"/>
                <a:gd name="connsiteY87" fmla="*/ 100013 h 160020"/>
                <a:gd name="connsiteX88" fmla="*/ 1086803 w 1547812"/>
                <a:gd name="connsiteY88" fmla="*/ 100013 h 160020"/>
                <a:gd name="connsiteX89" fmla="*/ 921068 w 1547812"/>
                <a:gd name="connsiteY89" fmla="*/ 155258 h 160020"/>
                <a:gd name="connsiteX90" fmla="*/ 962025 w 1547812"/>
                <a:gd name="connsiteY90" fmla="*/ 155258 h 160020"/>
                <a:gd name="connsiteX91" fmla="*/ 962025 w 1547812"/>
                <a:gd name="connsiteY91" fmla="*/ 109538 h 160020"/>
                <a:gd name="connsiteX92" fmla="*/ 921068 w 1547812"/>
                <a:gd name="connsiteY92" fmla="*/ 109538 h 160020"/>
                <a:gd name="connsiteX93" fmla="*/ 921068 w 1547812"/>
                <a:gd name="connsiteY93" fmla="*/ 155258 h 160020"/>
                <a:gd name="connsiteX94" fmla="*/ 671513 w 1547812"/>
                <a:gd name="connsiteY94" fmla="*/ 155258 h 160020"/>
                <a:gd name="connsiteX95" fmla="*/ 711518 w 1547812"/>
                <a:gd name="connsiteY95" fmla="*/ 155258 h 160020"/>
                <a:gd name="connsiteX96" fmla="*/ 711518 w 1547812"/>
                <a:gd name="connsiteY96" fmla="*/ 65723 h 160020"/>
                <a:gd name="connsiteX97" fmla="*/ 714375 w 1547812"/>
                <a:gd name="connsiteY97" fmla="*/ 53340 h 160020"/>
                <a:gd name="connsiteX98" fmla="*/ 721043 w 1547812"/>
                <a:gd name="connsiteY98" fmla="*/ 43815 h 160020"/>
                <a:gd name="connsiteX99" fmla="*/ 730568 w 1547812"/>
                <a:gd name="connsiteY99" fmla="*/ 37147 h 160020"/>
                <a:gd name="connsiteX100" fmla="*/ 741998 w 1547812"/>
                <a:gd name="connsiteY100" fmla="*/ 35243 h 160020"/>
                <a:gd name="connsiteX101" fmla="*/ 749618 w 1547812"/>
                <a:gd name="connsiteY101" fmla="*/ 36195 h 160020"/>
                <a:gd name="connsiteX102" fmla="*/ 755333 w 1547812"/>
                <a:gd name="connsiteY102" fmla="*/ 40005 h 160020"/>
                <a:gd name="connsiteX103" fmla="*/ 759143 w 1547812"/>
                <a:gd name="connsiteY103" fmla="*/ 47625 h 160020"/>
                <a:gd name="connsiteX104" fmla="*/ 761048 w 1547812"/>
                <a:gd name="connsiteY104" fmla="*/ 60960 h 160020"/>
                <a:gd name="connsiteX105" fmla="*/ 761048 w 1547812"/>
                <a:gd name="connsiteY105" fmla="*/ 155258 h 160020"/>
                <a:gd name="connsiteX106" fmla="*/ 801053 w 1547812"/>
                <a:gd name="connsiteY106" fmla="*/ 155258 h 160020"/>
                <a:gd name="connsiteX107" fmla="*/ 801053 w 1547812"/>
                <a:gd name="connsiteY107" fmla="*/ 63818 h 160020"/>
                <a:gd name="connsiteX108" fmla="*/ 803910 w 1547812"/>
                <a:gd name="connsiteY108" fmla="*/ 53340 h 160020"/>
                <a:gd name="connsiteX109" fmla="*/ 810578 w 1547812"/>
                <a:gd name="connsiteY109" fmla="*/ 43815 h 160020"/>
                <a:gd name="connsiteX110" fmla="*/ 820103 w 1547812"/>
                <a:gd name="connsiteY110" fmla="*/ 37147 h 160020"/>
                <a:gd name="connsiteX111" fmla="*/ 831533 w 1547812"/>
                <a:gd name="connsiteY111" fmla="*/ 35243 h 160020"/>
                <a:gd name="connsiteX112" fmla="*/ 839153 w 1547812"/>
                <a:gd name="connsiteY112" fmla="*/ 36195 h 160020"/>
                <a:gd name="connsiteX113" fmla="*/ 844868 w 1547812"/>
                <a:gd name="connsiteY113" fmla="*/ 40005 h 160020"/>
                <a:gd name="connsiteX114" fmla="*/ 848678 w 1547812"/>
                <a:gd name="connsiteY114" fmla="*/ 47625 h 160020"/>
                <a:gd name="connsiteX115" fmla="*/ 849630 w 1547812"/>
                <a:gd name="connsiteY115" fmla="*/ 60960 h 160020"/>
                <a:gd name="connsiteX116" fmla="*/ 849630 w 1547812"/>
                <a:gd name="connsiteY116" fmla="*/ 155258 h 160020"/>
                <a:gd name="connsiteX117" fmla="*/ 889635 w 1547812"/>
                <a:gd name="connsiteY117" fmla="*/ 155258 h 160020"/>
                <a:gd name="connsiteX118" fmla="*/ 889635 w 1547812"/>
                <a:gd name="connsiteY118" fmla="*/ 55245 h 160020"/>
                <a:gd name="connsiteX119" fmla="*/ 878205 w 1547812"/>
                <a:gd name="connsiteY119" fmla="*/ 14288 h 160020"/>
                <a:gd name="connsiteX120" fmla="*/ 843915 w 1547812"/>
                <a:gd name="connsiteY120" fmla="*/ 1905 h 160020"/>
                <a:gd name="connsiteX121" fmla="*/ 819150 w 1547812"/>
                <a:gd name="connsiteY121" fmla="*/ 7620 h 160020"/>
                <a:gd name="connsiteX122" fmla="*/ 797243 w 1547812"/>
                <a:gd name="connsiteY122" fmla="*/ 27623 h 160020"/>
                <a:gd name="connsiteX123" fmla="*/ 782955 w 1547812"/>
                <a:gd name="connsiteY123" fmla="*/ 8573 h 160020"/>
                <a:gd name="connsiteX124" fmla="*/ 756285 w 1547812"/>
                <a:gd name="connsiteY124" fmla="*/ 1905 h 160020"/>
                <a:gd name="connsiteX125" fmla="*/ 732473 w 1547812"/>
                <a:gd name="connsiteY125" fmla="*/ 7620 h 160020"/>
                <a:gd name="connsiteX126" fmla="*/ 713423 w 1547812"/>
                <a:gd name="connsiteY126" fmla="*/ 25718 h 160020"/>
                <a:gd name="connsiteX127" fmla="*/ 713423 w 1547812"/>
                <a:gd name="connsiteY127" fmla="*/ 5715 h 160020"/>
                <a:gd name="connsiteX128" fmla="*/ 674370 w 1547812"/>
                <a:gd name="connsiteY128" fmla="*/ 5715 h 160020"/>
                <a:gd name="connsiteX129" fmla="*/ 674370 w 1547812"/>
                <a:gd name="connsiteY129" fmla="*/ 155258 h 160020"/>
                <a:gd name="connsiteX130" fmla="*/ 541973 w 1547812"/>
                <a:gd name="connsiteY130" fmla="*/ 116205 h 160020"/>
                <a:gd name="connsiteX131" fmla="*/ 533400 w 1547812"/>
                <a:gd name="connsiteY131" fmla="*/ 80963 h 160020"/>
                <a:gd name="connsiteX132" fmla="*/ 541973 w 1547812"/>
                <a:gd name="connsiteY132" fmla="*/ 45720 h 160020"/>
                <a:gd name="connsiteX133" fmla="*/ 567690 w 1547812"/>
                <a:gd name="connsiteY133" fmla="*/ 33338 h 160020"/>
                <a:gd name="connsiteX134" fmla="*/ 593408 w 1547812"/>
                <a:gd name="connsiteY134" fmla="*/ 45720 h 160020"/>
                <a:gd name="connsiteX135" fmla="*/ 601980 w 1547812"/>
                <a:gd name="connsiteY135" fmla="*/ 80963 h 160020"/>
                <a:gd name="connsiteX136" fmla="*/ 593408 w 1547812"/>
                <a:gd name="connsiteY136" fmla="*/ 116205 h 160020"/>
                <a:gd name="connsiteX137" fmla="*/ 567690 w 1547812"/>
                <a:gd name="connsiteY137" fmla="*/ 128588 h 160020"/>
                <a:gd name="connsiteX138" fmla="*/ 541973 w 1547812"/>
                <a:gd name="connsiteY138" fmla="*/ 116205 h 160020"/>
                <a:gd name="connsiteX139" fmla="*/ 598170 w 1547812"/>
                <a:gd name="connsiteY139" fmla="*/ 154305 h 160020"/>
                <a:gd name="connsiteX140" fmla="*/ 621983 w 1547812"/>
                <a:gd name="connsiteY140" fmla="*/ 138113 h 160020"/>
                <a:gd name="connsiteX141" fmla="*/ 637223 w 1547812"/>
                <a:gd name="connsiteY141" fmla="*/ 113348 h 160020"/>
                <a:gd name="connsiteX142" fmla="*/ 642938 w 1547812"/>
                <a:gd name="connsiteY142" fmla="*/ 80010 h 160020"/>
                <a:gd name="connsiteX143" fmla="*/ 638175 w 1547812"/>
                <a:gd name="connsiteY143" fmla="*/ 46672 h 160020"/>
                <a:gd name="connsiteX144" fmla="*/ 622935 w 1547812"/>
                <a:gd name="connsiteY144" fmla="*/ 21908 h 160020"/>
                <a:gd name="connsiteX145" fmla="*/ 599123 w 1547812"/>
                <a:gd name="connsiteY145" fmla="*/ 6668 h 160020"/>
                <a:gd name="connsiteX146" fmla="*/ 567690 w 1547812"/>
                <a:gd name="connsiteY146" fmla="*/ 953 h 160020"/>
                <a:gd name="connsiteX147" fmla="*/ 536258 w 1547812"/>
                <a:gd name="connsiteY147" fmla="*/ 6668 h 160020"/>
                <a:gd name="connsiteX148" fmla="*/ 512445 w 1547812"/>
                <a:gd name="connsiteY148" fmla="*/ 21908 h 160020"/>
                <a:gd name="connsiteX149" fmla="*/ 497205 w 1547812"/>
                <a:gd name="connsiteY149" fmla="*/ 46672 h 160020"/>
                <a:gd name="connsiteX150" fmla="*/ 491490 w 1547812"/>
                <a:gd name="connsiteY150" fmla="*/ 80010 h 160020"/>
                <a:gd name="connsiteX151" fmla="*/ 511492 w 1547812"/>
                <a:gd name="connsiteY151" fmla="*/ 139065 h 160020"/>
                <a:gd name="connsiteX152" fmla="*/ 566738 w 1547812"/>
                <a:gd name="connsiteY152" fmla="*/ 160020 h 160020"/>
                <a:gd name="connsiteX153" fmla="*/ 598170 w 1547812"/>
                <a:gd name="connsiteY153" fmla="*/ 154305 h 160020"/>
                <a:gd name="connsiteX154" fmla="*/ 429578 w 1547812"/>
                <a:gd name="connsiteY154" fmla="*/ 100965 h 160020"/>
                <a:gd name="connsiteX155" fmla="*/ 421958 w 1547812"/>
                <a:gd name="connsiteY155" fmla="*/ 120968 h 160020"/>
                <a:gd name="connsiteX156" fmla="*/ 403860 w 1547812"/>
                <a:gd name="connsiteY156" fmla="*/ 127635 h 160020"/>
                <a:gd name="connsiteX157" fmla="*/ 388620 w 1547812"/>
                <a:gd name="connsiteY157" fmla="*/ 123825 h 160020"/>
                <a:gd name="connsiteX158" fmla="*/ 379095 w 1547812"/>
                <a:gd name="connsiteY158" fmla="*/ 113348 h 160020"/>
                <a:gd name="connsiteX159" fmla="*/ 374333 w 1547812"/>
                <a:gd name="connsiteY159" fmla="*/ 98108 h 160020"/>
                <a:gd name="connsiteX160" fmla="*/ 372428 w 1547812"/>
                <a:gd name="connsiteY160" fmla="*/ 80010 h 160020"/>
                <a:gd name="connsiteX161" fmla="*/ 374333 w 1547812"/>
                <a:gd name="connsiteY161" fmla="*/ 62865 h 160020"/>
                <a:gd name="connsiteX162" fmla="*/ 379095 w 1547812"/>
                <a:gd name="connsiteY162" fmla="*/ 47625 h 160020"/>
                <a:gd name="connsiteX163" fmla="*/ 388620 w 1547812"/>
                <a:gd name="connsiteY163" fmla="*/ 37147 h 160020"/>
                <a:gd name="connsiteX164" fmla="*/ 403860 w 1547812"/>
                <a:gd name="connsiteY164" fmla="*/ 33338 h 160020"/>
                <a:gd name="connsiteX165" fmla="*/ 421958 w 1547812"/>
                <a:gd name="connsiteY165" fmla="*/ 40005 h 160020"/>
                <a:gd name="connsiteX166" fmla="*/ 428625 w 1547812"/>
                <a:gd name="connsiteY166" fmla="*/ 58103 h 160020"/>
                <a:gd name="connsiteX167" fmla="*/ 468630 w 1547812"/>
                <a:gd name="connsiteY167" fmla="*/ 52388 h 160020"/>
                <a:gd name="connsiteX168" fmla="*/ 462915 w 1547812"/>
                <a:gd name="connsiteY168" fmla="*/ 31433 h 160020"/>
                <a:gd name="connsiteX169" fmla="*/ 450533 w 1547812"/>
                <a:gd name="connsiteY169" fmla="*/ 15240 h 160020"/>
                <a:gd name="connsiteX170" fmla="*/ 431483 w 1547812"/>
                <a:gd name="connsiteY170" fmla="*/ 4763 h 160020"/>
                <a:gd name="connsiteX171" fmla="*/ 404813 w 1547812"/>
                <a:gd name="connsiteY171" fmla="*/ 953 h 160020"/>
                <a:gd name="connsiteX172" fmla="*/ 373380 w 1547812"/>
                <a:gd name="connsiteY172" fmla="*/ 6668 h 160020"/>
                <a:gd name="connsiteX173" fmla="*/ 350520 w 1547812"/>
                <a:gd name="connsiteY173" fmla="*/ 22860 h 160020"/>
                <a:gd name="connsiteX174" fmla="*/ 336233 w 1547812"/>
                <a:gd name="connsiteY174" fmla="*/ 47625 h 160020"/>
                <a:gd name="connsiteX175" fmla="*/ 331470 w 1547812"/>
                <a:gd name="connsiteY175" fmla="*/ 80010 h 160020"/>
                <a:gd name="connsiteX176" fmla="*/ 336233 w 1547812"/>
                <a:gd name="connsiteY176" fmla="*/ 112395 h 160020"/>
                <a:gd name="connsiteX177" fmla="*/ 349567 w 1547812"/>
                <a:gd name="connsiteY177" fmla="*/ 137160 h 160020"/>
                <a:gd name="connsiteX178" fmla="*/ 372428 w 1547812"/>
                <a:gd name="connsiteY178" fmla="*/ 153353 h 160020"/>
                <a:gd name="connsiteX179" fmla="*/ 404813 w 1547812"/>
                <a:gd name="connsiteY179" fmla="*/ 159068 h 160020"/>
                <a:gd name="connsiteX180" fmla="*/ 453390 w 1547812"/>
                <a:gd name="connsiteY180" fmla="*/ 142875 h 160020"/>
                <a:gd name="connsiteX181" fmla="*/ 471488 w 1547812"/>
                <a:gd name="connsiteY181" fmla="*/ 100013 h 160020"/>
                <a:gd name="connsiteX182" fmla="*/ 429578 w 1547812"/>
                <a:gd name="connsiteY182" fmla="*/ 100013 h 160020"/>
                <a:gd name="connsiteX183" fmla="*/ 203835 w 1547812"/>
                <a:gd name="connsiteY183" fmla="*/ 63818 h 160020"/>
                <a:gd name="connsiteX184" fmla="*/ 206692 w 1547812"/>
                <a:gd name="connsiteY184" fmla="*/ 51435 h 160020"/>
                <a:gd name="connsiteX185" fmla="*/ 213360 w 1547812"/>
                <a:gd name="connsiteY185" fmla="*/ 40958 h 160020"/>
                <a:gd name="connsiteX186" fmla="*/ 223838 w 1547812"/>
                <a:gd name="connsiteY186" fmla="*/ 34290 h 160020"/>
                <a:gd name="connsiteX187" fmla="*/ 238125 w 1547812"/>
                <a:gd name="connsiteY187" fmla="*/ 31433 h 160020"/>
                <a:gd name="connsiteX188" fmla="*/ 261938 w 1547812"/>
                <a:gd name="connsiteY188" fmla="*/ 40005 h 160020"/>
                <a:gd name="connsiteX189" fmla="*/ 269558 w 1547812"/>
                <a:gd name="connsiteY189" fmla="*/ 63818 h 160020"/>
                <a:gd name="connsiteX190" fmla="*/ 203835 w 1547812"/>
                <a:gd name="connsiteY190" fmla="*/ 63818 h 160020"/>
                <a:gd name="connsiteX191" fmla="*/ 266700 w 1547812"/>
                <a:gd name="connsiteY191" fmla="*/ 108585 h 160020"/>
                <a:gd name="connsiteX192" fmla="*/ 239077 w 1547812"/>
                <a:gd name="connsiteY192" fmla="*/ 128588 h 160020"/>
                <a:gd name="connsiteX193" fmla="*/ 213360 w 1547812"/>
                <a:gd name="connsiteY193" fmla="*/ 118110 h 160020"/>
                <a:gd name="connsiteX194" fmla="*/ 203835 w 1547812"/>
                <a:gd name="connsiteY194" fmla="*/ 89535 h 160020"/>
                <a:gd name="connsiteX195" fmla="*/ 307658 w 1547812"/>
                <a:gd name="connsiteY195" fmla="*/ 89535 h 160020"/>
                <a:gd name="connsiteX196" fmla="*/ 307658 w 1547812"/>
                <a:gd name="connsiteY196" fmla="*/ 73343 h 160020"/>
                <a:gd name="connsiteX197" fmla="*/ 290513 w 1547812"/>
                <a:gd name="connsiteY197" fmla="*/ 20003 h 160020"/>
                <a:gd name="connsiteX198" fmla="*/ 239077 w 1547812"/>
                <a:gd name="connsiteY198" fmla="*/ 0 h 160020"/>
                <a:gd name="connsiteX199" fmla="*/ 208598 w 1547812"/>
                <a:gd name="connsiteY199" fmla="*/ 5715 h 160020"/>
                <a:gd name="connsiteX200" fmla="*/ 184785 w 1547812"/>
                <a:gd name="connsiteY200" fmla="*/ 20955 h 160020"/>
                <a:gd name="connsiteX201" fmla="*/ 169545 w 1547812"/>
                <a:gd name="connsiteY201" fmla="*/ 45720 h 160020"/>
                <a:gd name="connsiteX202" fmla="*/ 163830 w 1547812"/>
                <a:gd name="connsiteY202" fmla="*/ 79058 h 160020"/>
                <a:gd name="connsiteX203" fmla="*/ 182880 w 1547812"/>
                <a:gd name="connsiteY203" fmla="*/ 137160 h 160020"/>
                <a:gd name="connsiteX204" fmla="*/ 239077 w 1547812"/>
                <a:gd name="connsiteY204" fmla="*/ 158115 h 160020"/>
                <a:gd name="connsiteX205" fmla="*/ 285750 w 1547812"/>
                <a:gd name="connsiteY205" fmla="*/ 144780 h 160020"/>
                <a:gd name="connsiteX206" fmla="*/ 305753 w 1547812"/>
                <a:gd name="connsiteY206" fmla="*/ 106680 h 160020"/>
                <a:gd name="connsiteX207" fmla="*/ 266700 w 1547812"/>
                <a:gd name="connsiteY207" fmla="*/ 106680 h 160020"/>
                <a:gd name="connsiteX208" fmla="*/ 97155 w 1547812"/>
                <a:gd name="connsiteY208" fmla="*/ 96203 h 160020"/>
                <a:gd name="connsiteX209" fmla="*/ 93345 w 1547812"/>
                <a:gd name="connsiteY209" fmla="*/ 111443 h 160020"/>
                <a:gd name="connsiteX210" fmla="*/ 84773 w 1547812"/>
                <a:gd name="connsiteY210" fmla="*/ 121920 h 160020"/>
                <a:gd name="connsiteX211" fmla="*/ 60007 w 1547812"/>
                <a:gd name="connsiteY211" fmla="*/ 129540 h 160020"/>
                <a:gd name="connsiteX212" fmla="*/ 45720 w 1547812"/>
                <a:gd name="connsiteY212" fmla="*/ 124778 h 160020"/>
                <a:gd name="connsiteX213" fmla="*/ 40957 w 1547812"/>
                <a:gd name="connsiteY213" fmla="*/ 113348 h 160020"/>
                <a:gd name="connsiteX214" fmla="*/ 42863 w 1547812"/>
                <a:gd name="connsiteY214" fmla="*/ 104775 h 160020"/>
                <a:gd name="connsiteX215" fmla="*/ 48577 w 1547812"/>
                <a:gd name="connsiteY215" fmla="*/ 98108 h 160020"/>
                <a:gd name="connsiteX216" fmla="*/ 60007 w 1547812"/>
                <a:gd name="connsiteY216" fmla="*/ 93345 h 160020"/>
                <a:gd name="connsiteX217" fmla="*/ 80010 w 1547812"/>
                <a:gd name="connsiteY217" fmla="*/ 90488 h 160020"/>
                <a:gd name="connsiteX218" fmla="*/ 98107 w 1547812"/>
                <a:gd name="connsiteY218" fmla="*/ 89535 h 160020"/>
                <a:gd name="connsiteX219" fmla="*/ 98107 w 1547812"/>
                <a:gd name="connsiteY219" fmla="*/ 96203 h 160020"/>
                <a:gd name="connsiteX220" fmla="*/ 98107 w 1547812"/>
                <a:gd name="connsiteY220" fmla="*/ 155258 h 160020"/>
                <a:gd name="connsiteX221" fmla="*/ 136208 w 1547812"/>
                <a:gd name="connsiteY221" fmla="*/ 155258 h 160020"/>
                <a:gd name="connsiteX222" fmla="*/ 136208 w 1547812"/>
                <a:gd name="connsiteY222" fmla="*/ 60960 h 160020"/>
                <a:gd name="connsiteX223" fmla="*/ 133350 w 1547812"/>
                <a:gd name="connsiteY223" fmla="*/ 36195 h 160020"/>
                <a:gd name="connsiteX224" fmla="*/ 122873 w 1547812"/>
                <a:gd name="connsiteY224" fmla="*/ 17145 h 160020"/>
                <a:gd name="connsiteX225" fmla="*/ 103823 w 1547812"/>
                <a:gd name="connsiteY225" fmla="*/ 5715 h 160020"/>
                <a:gd name="connsiteX226" fmla="*/ 74295 w 1547812"/>
                <a:gd name="connsiteY226" fmla="*/ 1905 h 160020"/>
                <a:gd name="connsiteX227" fmla="*/ 29527 w 1547812"/>
                <a:gd name="connsiteY227" fmla="*/ 12383 h 160020"/>
                <a:gd name="connsiteX228" fmla="*/ 8573 w 1547812"/>
                <a:gd name="connsiteY228" fmla="*/ 46672 h 160020"/>
                <a:gd name="connsiteX229" fmla="*/ 44768 w 1547812"/>
                <a:gd name="connsiteY229" fmla="*/ 50483 h 160020"/>
                <a:gd name="connsiteX230" fmla="*/ 71438 w 1547812"/>
                <a:gd name="connsiteY230" fmla="*/ 32385 h 160020"/>
                <a:gd name="connsiteX231" fmla="*/ 89535 w 1547812"/>
                <a:gd name="connsiteY231" fmla="*/ 37147 h 160020"/>
                <a:gd name="connsiteX232" fmla="*/ 97155 w 1547812"/>
                <a:gd name="connsiteY232" fmla="*/ 56197 h 160020"/>
                <a:gd name="connsiteX233" fmla="*/ 97155 w 1547812"/>
                <a:gd name="connsiteY233" fmla="*/ 62865 h 160020"/>
                <a:gd name="connsiteX234" fmla="*/ 78105 w 1547812"/>
                <a:gd name="connsiteY234" fmla="*/ 63818 h 160020"/>
                <a:gd name="connsiteX235" fmla="*/ 49530 w 1547812"/>
                <a:gd name="connsiteY235" fmla="*/ 66675 h 160020"/>
                <a:gd name="connsiteX236" fmla="*/ 24765 w 1547812"/>
                <a:gd name="connsiteY236" fmla="*/ 74295 h 160020"/>
                <a:gd name="connsiteX237" fmla="*/ 6668 w 1547812"/>
                <a:gd name="connsiteY237" fmla="*/ 89535 h 160020"/>
                <a:gd name="connsiteX238" fmla="*/ 0 w 1547812"/>
                <a:gd name="connsiteY238" fmla="*/ 114300 h 160020"/>
                <a:gd name="connsiteX239" fmla="*/ 3810 w 1547812"/>
                <a:gd name="connsiteY239" fmla="*/ 134303 h 160020"/>
                <a:gd name="connsiteX240" fmla="*/ 14288 w 1547812"/>
                <a:gd name="connsiteY240" fmla="*/ 148590 h 160020"/>
                <a:gd name="connsiteX241" fmla="*/ 29527 w 1547812"/>
                <a:gd name="connsiteY241" fmla="*/ 156210 h 160020"/>
                <a:gd name="connsiteX242" fmla="*/ 48577 w 1547812"/>
                <a:gd name="connsiteY242" fmla="*/ 159068 h 160020"/>
                <a:gd name="connsiteX243" fmla="*/ 77152 w 1547812"/>
                <a:gd name="connsiteY243" fmla="*/ 152400 h 160020"/>
                <a:gd name="connsiteX244" fmla="*/ 97155 w 1547812"/>
                <a:gd name="connsiteY244" fmla="*/ 136208 h 160020"/>
                <a:gd name="connsiteX245" fmla="*/ 97155 w 1547812"/>
                <a:gd name="connsiteY245" fmla="*/ 155258 h 160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</a:cxnLst>
              <a:rect l="l" t="t" r="r" b="b"/>
              <a:pathLst>
                <a:path w="1547812" h="160020">
                  <a:moveTo>
                    <a:pt x="1329690" y="155258"/>
                  </a:moveTo>
                  <a:lnTo>
                    <a:pt x="1369695" y="155258"/>
                  </a:lnTo>
                  <a:lnTo>
                    <a:pt x="1369695" y="65723"/>
                  </a:lnTo>
                  <a:cubicBezTo>
                    <a:pt x="1369695" y="60960"/>
                    <a:pt x="1370648" y="57150"/>
                    <a:pt x="1372553" y="53340"/>
                  </a:cubicBezTo>
                  <a:cubicBezTo>
                    <a:pt x="1374458" y="49530"/>
                    <a:pt x="1376363" y="46672"/>
                    <a:pt x="1379220" y="43815"/>
                  </a:cubicBezTo>
                  <a:cubicBezTo>
                    <a:pt x="1382078" y="40958"/>
                    <a:pt x="1385888" y="38100"/>
                    <a:pt x="1388745" y="37147"/>
                  </a:cubicBezTo>
                  <a:cubicBezTo>
                    <a:pt x="1392555" y="36195"/>
                    <a:pt x="1395413" y="35243"/>
                    <a:pt x="1400175" y="35243"/>
                  </a:cubicBezTo>
                  <a:cubicBezTo>
                    <a:pt x="1403033" y="35243"/>
                    <a:pt x="1404938" y="35243"/>
                    <a:pt x="1407795" y="36195"/>
                  </a:cubicBezTo>
                  <a:cubicBezTo>
                    <a:pt x="1409700" y="37147"/>
                    <a:pt x="1411605" y="38100"/>
                    <a:pt x="1413510" y="40005"/>
                  </a:cubicBezTo>
                  <a:cubicBezTo>
                    <a:pt x="1415415" y="41910"/>
                    <a:pt x="1416368" y="44768"/>
                    <a:pt x="1417320" y="47625"/>
                  </a:cubicBezTo>
                  <a:cubicBezTo>
                    <a:pt x="1418273" y="51435"/>
                    <a:pt x="1419225" y="55245"/>
                    <a:pt x="1419225" y="60960"/>
                  </a:cubicBezTo>
                  <a:lnTo>
                    <a:pt x="1419225" y="155258"/>
                  </a:lnTo>
                  <a:lnTo>
                    <a:pt x="1459230" y="155258"/>
                  </a:lnTo>
                  <a:lnTo>
                    <a:pt x="1459230" y="63818"/>
                  </a:lnTo>
                  <a:cubicBezTo>
                    <a:pt x="1459230" y="60008"/>
                    <a:pt x="1460183" y="56197"/>
                    <a:pt x="1462088" y="53340"/>
                  </a:cubicBezTo>
                  <a:cubicBezTo>
                    <a:pt x="1463993" y="49530"/>
                    <a:pt x="1465898" y="46672"/>
                    <a:pt x="1468755" y="43815"/>
                  </a:cubicBezTo>
                  <a:cubicBezTo>
                    <a:pt x="1471613" y="40958"/>
                    <a:pt x="1475423" y="38100"/>
                    <a:pt x="1478280" y="37147"/>
                  </a:cubicBezTo>
                  <a:cubicBezTo>
                    <a:pt x="1481138" y="36195"/>
                    <a:pt x="1484948" y="35243"/>
                    <a:pt x="1489710" y="35243"/>
                  </a:cubicBezTo>
                  <a:cubicBezTo>
                    <a:pt x="1492568" y="35243"/>
                    <a:pt x="1494473" y="35243"/>
                    <a:pt x="1497330" y="36195"/>
                  </a:cubicBezTo>
                  <a:cubicBezTo>
                    <a:pt x="1499235" y="37147"/>
                    <a:pt x="1501140" y="38100"/>
                    <a:pt x="1503045" y="40005"/>
                  </a:cubicBezTo>
                  <a:cubicBezTo>
                    <a:pt x="1504950" y="41910"/>
                    <a:pt x="1505903" y="44768"/>
                    <a:pt x="1506855" y="47625"/>
                  </a:cubicBezTo>
                  <a:cubicBezTo>
                    <a:pt x="1507808" y="51435"/>
                    <a:pt x="1507808" y="55245"/>
                    <a:pt x="1507808" y="60960"/>
                  </a:cubicBezTo>
                  <a:lnTo>
                    <a:pt x="1507808" y="155258"/>
                  </a:lnTo>
                  <a:lnTo>
                    <a:pt x="1547813" y="155258"/>
                  </a:lnTo>
                  <a:lnTo>
                    <a:pt x="1547813" y="55245"/>
                  </a:lnTo>
                  <a:cubicBezTo>
                    <a:pt x="1547813" y="36195"/>
                    <a:pt x="1544003" y="22860"/>
                    <a:pt x="1536383" y="14288"/>
                  </a:cubicBezTo>
                  <a:cubicBezTo>
                    <a:pt x="1528763" y="5715"/>
                    <a:pt x="1517333" y="1905"/>
                    <a:pt x="1502093" y="1905"/>
                  </a:cubicBezTo>
                  <a:cubicBezTo>
                    <a:pt x="1492568" y="1905"/>
                    <a:pt x="1484948" y="3810"/>
                    <a:pt x="1477328" y="7620"/>
                  </a:cubicBezTo>
                  <a:cubicBezTo>
                    <a:pt x="1469708" y="11430"/>
                    <a:pt x="1462088" y="18098"/>
                    <a:pt x="1455420" y="27623"/>
                  </a:cubicBezTo>
                  <a:cubicBezTo>
                    <a:pt x="1452563" y="19050"/>
                    <a:pt x="1447800" y="12383"/>
                    <a:pt x="1441133" y="8573"/>
                  </a:cubicBezTo>
                  <a:cubicBezTo>
                    <a:pt x="1434465" y="4763"/>
                    <a:pt x="1425893" y="1905"/>
                    <a:pt x="1414463" y="1905"/>
                  </a:cubicBezTo>
                  <a:cubicBezTo>
                    <a:pt x="1405890" y="1905"/>
                    <a:pt x="1398270" y="3810"/>
                    <a:pt x="1390650" y="7620"/>
                  </a:cubicBezTo>
                  <a:cubicBezTo>
                    <a:pt x="1383030" y="11430"/>
                    <a:pt x="1376363" y="18098"/>
                    <a:pt x="1371600" y="25718"/>
                  </a:cubicBezTo>
                  <a:lnTo>
                    <a:pt x="1371600" y="5715"/>
                  </a:lnTo>
                  <a:lnTo>
                    <a:pt x="1332548" y="5715"/>
                  </a:lnTo>
                  <a:lnTo>
                    <a:pt x="1332548" y="155258"/>
                  </a:lnTo>
                  <a:close/>
                  <a:moveTo>
                    <a:pt x="1199198" y="116205"/>
                  </a:moveTo>
                  <a:cubicBezTo>
                    <a:pt x="1193483" y="108585"/>
                    <a:pt x="1190625" y="96203"/>
                    <a:pt x="1190625" y="80963"/>
                  </a:cubicBezTo>
                  <a:cubicBezTo>
                    <a:pt x="1190625" y="65723"/>
                    <a:pt x="1193483" y="54293"/>
                    <a:pt x="1199198" y="45720"/>
                  </a:cubicBezTo>
                  <a:cubicBezTo>
                    <a:pt x="1204913" y="37147"/>
                    <a:pt x="1213485" y="33338"/>
                    <a:pt x="1224915" y="33338"/>
                  </a:cubicBezTo>
                  <a:cubicBezTo>
                    <a:pt x="1236345" y="33338"/>
                    <a:pt x="1244918" y="37147"/>
                    <a:pt x="1250633" y="45720"/>
                  </a:cubicBezTo>
                  <a:cubicBezTo>
                    <a:pt x="1256348" y="54293"/>
                    <a:pt x="1259205" y="65723"/>
                    <a:pt x="1259205" y="80963"/>
                  </a:cubicBezTo>
                  <a:cubicBezTo>
                    <a:pt x="1259205" y="96203"/>
                    <a:pt x="1256348" y="107633"/>
                    <a:pt x="1250633" y="116205"/>
                  </a:cubicBezTo>
                  <a:cubicBezTo>
                    <a:pt x="1244918" y="124778"/>
                    <a:pt x="1236345" y="128588"/>
                    <a:pt x="1224915" y="128588"/>
                  </a:cubicBezTo>
                  <a:cubicBezTo>
                    <a:pt x="1213485" y="127635"/>
                    <a:pt x="1204913" y="123825"/>
                    <a:pt x="1199198" y="116205"/>
                  </a:cubicBezTo>
                  <a:moveTo>
                    <a:pt x="1256348" y="154305"/>
                  </a:moveTo>
                  <a:cubicBezTo>
                    <a:pt x="1265873" y="150495"/>
                    <a:pt x="1273493" y="145733"/>
                    <a:pt x="1280160" y="138113"/>
                  </a:cubicBezTo>
                  <a:cubicBezTo>
                    <a:pt x="1286828" y="131445"/>
                    <a:pt x="1291590" y="122873"/>
                    <a:pt x="1295400" y="113348"/>
                  </a:cubicBezTo>
                  <a:cubicBezTo>
                    <a:pt x="1299210" y="103823"/>
                    <a:pt x="1301115" y="92393"/>
                    <a:pt x="1301115" y="80010"/>
                  </a:cubicBezTo>
                  <a:cubicBezTo>
                    <a:pt x="1301115" y="67628"/>
                    <a:pt x="1299210" y="57150"/>
                    <a:pt x="1296353" y="46672"/>
                  </a:cubicBezTo>
                  <a:cubicBezTo>
                    <a:pt x="1293495" y="36195"/>
                    <a:pt x="1287780" y="28575"/>
                    <a:pt x="1281113" y="21908"/>
                  </a:cubicBezTo>
                  <a:cubicBezTo>
                    <a:pt x="1274445" y="15240"/>
                    <a:pt x="1266825" y="9525"/>
                    <a:pt x="1257300" y="6668"/>
                  </a:cubicBezTo>
                  <a:cubicBezTo>
                    <a:pt x="1247775" y="2858"/>
                    <a:pt x="1237298" y="953"/>
                    <a:pt x="1225868" y="953"/>
                  </a:cubicBezTo>
                  <a:cubicBezTo>
                    <a:pt x="1214438" y="953"/>
                    <a:pt x="1203960" y="2858"/>
                    <a:pt x="1194435" y="6668"/>
                  </a:cubicBezTo>
                  <a:cubicBezTo>
                    <a:pt x="1184910" y="10478"/>
                    <a:pt x="1177290" y="15240"/>
                    <a:pt x="1170623" y="21908"/>
                  </a:cubicBezTo>
                  <a:cubicBezTo>
                    <a:pt x="1163955" y="28575"/>
                    <a:pt x="1159193" y="37147"/>
                    <a:pt x="1155383" y="46672"/>
                  </a:cubicBezTo>
                  <a:cubicBezTo>
                    <a:pt x="1151573" y="56197"/>
                    <a:pt x="1149668" y="67628"/>
                    <a:pt x="1149668" y="80010"/>
                  </a:cubicBezTo>
                  <a:cubicBezTo>
                    <a:pt x="1149668" y="105728"/>
                    <a:pt x="1156335" y="124778"/>
                    <a:pt x="1169670" y="139065"/>
                  </a:cubicBezTo>
                  <a:cubicBezTo>
                    <a:pt x="1183005" y="152400"/>
                    <a:pt x="1201103" y="160020"/>
                    <a:pt x="1225868" y="160020"/>
                  </a:cubicBezTo>
                  <a:cubicBezTo>
                    <a:pt x="1236345" y="160020"/>
                    <a:pt x="1246823" y="158115"/>
                    <a:pt x="1256348" y="154305"/>
                  </a:cubicBezTo>
                  <a:moveTo>
                    <a:pt x="1086803" y="100965"/>
                  </a:moveTo>
                  <a:cubicBezTo>
                    <a:pt x="1085850" y="109538"/>
                    <a:pt x="1083945" y="116205"/>
                    <a:pt x="1079183" y="120968"/>
                  </a:cubicBezTo>
                  <a:cubicBezTo>
                    <a:pt x="1074420" y="125730"/>
                    <a:pt x="1068705" y="127635"/>
                    <a:pt x="1061085" y="127635"/>
                  </a:cubicBezTo>
                  <a:cubicBezTo>
                    <a:pt x="1055370" y="127635"/>
                    <a:pt x="1049655" y="126683"/>
                    <a:pt x="1045845" y="123825"/>
                  </a:cubicBezTo>
                  <a:cubicBezTo>
                    <a:pt x="1042035" y="120968"/>
                    <a:pt x="1038225" y="118110"/>
                    <a:pt x="1036320" y="113348"/>
                  </a:cubicBezTo>
                  <a:cubicBezTo>
                    <a:pt x="1034415" y="108585"/>
                    <a:pt x="1032510" y="103823"/>
                    <a:pt x="1031558" y="98108"/>
                  </a:cubicBezTo>
                  <a:cubicBezTo>
                    <a:pt x="1030605" y="92393"/>
                    <a:pt x="1029653" y="86678"/>
                    <a:pt x="1029653" y="80010"/>
                  </a:cubicBezTo>
                  <a:cubicBezTo>
                    <a:pt x="1029653" y="74295"/>
                    <a:pt x="1030605" y="67628"/>
                    <a:pt x="1031558" y="62865"/>
                  </a:cubicBezTo>
                  <a:cubicBezTo>
                    <a:pt x="1032510" y="57150"/>
                    <a:pt x="1034415" y="52388"/>
                    <a:pt x="1036320" y="47625"/>
                  </a:cubicBezTo>
                  <a:cubicBezTo>
                    <a:pt x="1038225" y="42863"/>
                    <a:pt x="1042035" y="40005"/>
                    <a:pt x="1045845" y="37147"/>
                  </a:cubicBezTo>
                  <a:cubicBezTo>
                    <a:pt x="1049655" y="34290"/>
                    <a:pt x="1054418" y="33338"/>
                    <a:pt x="1061085" y="33338"/>
                  </a:cubicBezTo>
                  <a:cubicBezTo>
                    <a:pt x="1069658" y="33338"/>
                    <a:pt x="1075373" y="35243"/>
                    <a:pt x="1079183" y="40005"/>
                  </a:cubicBezTo>
                  <a:cubicBezTo>
                    <a:pt x="1082993" y="44768"/>
                    <a:pt x="1084898" y="50483"/>
                    <a:pt x="1085850" y="58103"/>
                  </a:cubicBezTo>
                  <a:lnTo>
                    <a:pt x="1125855" y="52388"/>
                  </a:lnTo>
                  <a:cubicBezTo>
                    <a:pt x="1124903" y="44768"/>
                    <a:pt x="1122998" y="38100"/>
                    <a:pt x="1120140" y="31433"/>
                  </a:cubicBezTo>
                  <a:cubicBezTo>
                    <a:pt x="1117283" y="24765"/>
                    <a:pt x="1113473" y="20003"/>
                    <a:pt x="1107758" y="15240"/>
                  </a:cubicBezTo>
                  <a:cubicBezTo>
                    <a:pt x="1102995" y="10478"/>
                    <a:pt x="1096328" y="6668"/>
                    <a:pt x="1088708" y="4763"/>
                  </a:cubicBezTo>
                  <a:cubicBezTo>
                    <a:pt x="1081088" y="1905"/>
                    <a:pt x="1072515" y="953"/>
                    <a:pt x="1062038" y="953"/>
                  </a:cubicBezTo>
                  <a:cubicBezTo>
                    <a:pt x="1050608" y="953"/>
                    <a:pt x="1040130" y="2858"/>
                    <a:pt x="1030605" y="6668"/>
                  </a:cubicBezTo>
                  <a:cubicBezTo>
                    <a:pt x="1021080" y="10478"/>
                    <a:pt x="1013460" y="16193"/>
                    <a:pt x="1007745" y="22860"/>
                  </a:cubicBezTo>
                  <a:cubicBezTo>
                    <a:pt x="1001078" y="29528"/>
                    <a:pt x="996315" y="38100"/>
                    <a:pt x="993458" y="47625"/>
                  </a:cubicBezTo>
                  <a:cubicBezTo>
                    <a:pt x="990600" y="57150"/>
                    <a:pt x="988695" y="68580"/>
                    <a:pt x="988695" y="80010"/>
                  </a:cubicBezTo>
                  <a:cubicBezTo>
                    <a:pt x="988695" y="91440"/>
                    <a:pt x="989647" y="102870"/>
                    <a:pt x="992505" y="112395"/>
                  </a:cubicBezTo>
                  <a:cubicBezTo>
                    <a:pt x="995363" y="121920"/>
                    <a:pt x="1000125" y="130493"/>
                    <a:pt x="1005840" y="137160"/>
                  </a:cubicBezTo>
                  <a:cubicBezTo>
                    <a:pt x="1011555" y="143828"/>
                    <a:pt x="1019175" y="149543"/>
                    <a:pt x="1028700" y="153353"/>
                  </a:cubicBezTo>
                  <a:cubicBezTo>
                    <a:pt x="1038225" y="157163"/>
                    <a:pt x="1048703" y="159068"/>
                    <a:pt x="1061085" y="159068"/>
                  </a:cubicBezTo>
                  <a:cubicBezTo>
                    <a:pt x="1082993" y="159068"/>
                    <a:pt x="1099185" y="153353"/>
                    <a:pt x="1109663" y="142875"/>
                  </a:cubicBezTo>
                  <a:cubicBezTo>
                    <a:pt x="1120140" y="132398"/>
                    <a:pt x="1126808" y="118110"/>
                    <a:pt x="1127760" y="100013"/>
                  </a:cubicBezTo>
                  <a:lnTo>
                    <a:pt x="1086803" y="100013"/>
                  </a:lnTo>
                  <a:close/>
                  <a:moveTo>
                    <a:pt x="921068" y="155258"/>
                  </a:moveTo>
                  <a:lnTo>
                    <a:pt x="962025" y="155258"/>
                  </a:lnTo>
                  <a:lnTo>
                    <a:pt x="962025" y="109538"/>
                  </a:lnTo>
                  <a:lnTo>
                    <a:pt x="921068" y="109538"/>
                  </a:lnTo>
                  <a:lnTo>
                    <a:pt x="921068" y="155258"/>
                  </a:lnTo>
                  <a:close/>
                  <a:moveTo>
                    <a:pt x="671513" y="155258"/>
                  </a:moveTo>
                  <a:lnTo>
                    <a:pt x="711518" y="155258"/>
                  </a:lnTo>
                  <a:lnTo>
                    <a:pt x="711518" y="65723"/>
                  </a:lnTo>
                  <a:cubicBezTo>
                    <a:pt x="711518" y="60960"/>
                    <a:pt x="712470" y="57150"/>
                    <a:pt x="714375" y="53340"/>
                  </a:cubicBezTo>
                  <a:cubicBezTo>
                    <a:pt x="716280" y="49530"/>
                    <a:pt x="718185" y="46672"/>
                    <a:pt x="721043" y="43815"/>
                  </a:cubicBezTo>
                  <a:cubicBezTo>
                    <a:pt x="723900" y="40958"/>
                    <a:pt x="727710" y="38100"/>
                    <a:pt x="730568" y="37147"/>
                  </a:cubicBezTo>
                  <a:cubicBezTo>
                    <a:pt x="734378" y="36195"/>
                    <a:pt x="737235" y="35243"/>
                    <a:pt x="741998" y="35243"/>
                  </a:cubicBezTo>
                  <a:cubicBezTo>
                    <a:pt x="744855" y="35243"/>
                    <a:pt x="746760" y="35243"/>
                    <a:pt x="749618" y="36195"/>
                  </a:cubicBezTo>
                  <a:cubicBezTo>
                    <a:pt x="751523" y="37147"/>
                    <a:pt x="753428" y="38100"/>
                    <a:pt x="755333" y="40005"/>
                  </a:cubicBezTo>
                  <a:cubicBezTo>
                    <a:pt x="757238" y="41910"/>
                    <a:pt x="758190" y="44768"/>
                    <a:pt x="759143" y="47625"/>
                  </a:cubicBezTo>
                  <a:cubicBezTo>
                    <a:pt x="760095" y="51435"/>
                    <a:pt x="761048" y="55245"/>
                    <a:pt x="761048" y="60960"/>
                  </a:cubicBezTo>
                  <a:lnTo>
                    <a:pt x="761048" y="155258"/>
                  </a:lnTo>
                  <a:lnTo>
                    <a:pt x="801053" y="155258"/>
                  </a:lnTo>
                  <a:lnTo>
                    <a:pt x="801053" y="63818"/>
                  </a:lnTo>
                  <a:cubicBezTo>
                    <a:pt x="801053" y="60008"/>
                    <a:pt x="802005" y="56197"/>
                    <a:pt x="803910" y="53340"/>
                  </a:cubicBezTo>
                  <a:cubicBezTo>
                    <a:pt x="805815" y="49530"/>
                    <a:pt x="807720" y="46672"/>
                    <a:pt x="810578" y="43815"/>
                  </a:cubicBezTo>
                  <a:cubicBezTo>
                    <a:pt x="813435" y="40958"/>
                    <a:pt x="817245" y="38100"/>
                    <a:pt x="820103" y="37147"/>
                  </a:cubicBezTo>
                  <a:cubicBezTo>
                    <a:pt x="822960" y="36195"/>
                    <a:pt x="826770" y="35243"/>
                    <a:pt x="831533" y="35243"/>
                  </a:cubicBezTo>
                  <a:cubicBezTo>
                    <a:pt x="834390" y="35243"/>
                    <a:pt x="836295" y="35243"/>
                    <a:pt x="839153" y="36195"/>
                  </a:cubicBezTo>
                  <a:cubicBezTo>
                    <a:pt x="841058" y="37147"/>
                    <a:pt x="842963" y="38100"/>
                    <a:pt x="844868" y="40005"/>
                  </a:cubicBezTo>
                  <a:cubicBezTo>
                    <a:pt x="846772" y="41910"/>
                    <a:pt x="847725" y="44768"/>
                    <a:pt x="848678" y="47625"/>
                  </a:cubicBezTo>
                  <a:cubicBezTo>
                    <a:pt x="849630" y="51435"/>
                    <a:pt x="849630" y="55245"/>
                    <a:pt x="849630" y="60960"/>
                  </a:cubicBezTo>
                  <a:lnTo>
                    <a:pt x="849630" y="155258"/>
                  </a:lnTo>
                  <a:lnTo>
                    <a:pt x="889635" y="155258"/>
                  </a:lnTo>
                  <a:lnTo>
                    <a:pt x="889635" y="55245"/>
                  </a:lnTo>
                  <a:cubicBezTo>
                    <a:pt x="889635" y="36195"/>
                    <a:pt x="885825" y="22860"/>
                    <a:pt x="878205" y="14288"/>
                  </a:cubicBezTo>
                  <a:cubicBezTo>
                    <a:pt x="870585" y="5715"/>
                    <a:pt x="859155" y="1905"/>
                    <a:pt x="843915" y="1905"/>
                  </a:cubicBezTo>
                  <a:cubicBezTo>
                    <a:pt x="834390" y="1905"/>
                    <a:pt x="826770" y="3810"/>
                    <a:pt x="819150" y="7620"/>
                  </a:cubicBezTo>
                  <a:cubicBezTo>
                    <a:pt x="811530" y="11430"/>
                    <a:pt x="803910" y="18098"/>
                    <a:pt x="797243" y="27623"/>
                  </a:cubicBezTo>
                  <a:cubicBezTo>
                    <a:pt x="794385" y="19050"/>
                    <a:pt x="789623" y="12383"/>
                    <a:pt x="782955" y="8573"/>
                  </a:cubicBezTo>
                  <a:cubicBezTo>
                    <a:pt x="776288" y="4763"/>
                    <a:pt x="766763" y="1905"/>
                    <a:pt x="756285" y="1905"/>
                  </a:cubicBezTo>
                  <a:cubicBezTo>
                    <a:pt x="747713" y="1905"/>
                    <a:pt x="740093" y="3810"/>
                    <a:pt x="732473" y="7620"/>
                  </a:cubicBezTo>
                  <a:cubicBezTo>
                    <a:pt x="724853" y="11430"/>
                    <a:pt x="718185" y="18098"/>
                    <a:pt x="713423" y="25718"/>
                  </a:cubicBezTo>
                  <a:lnTo>
                    <a:pt x="713423" y="5715"/>
                  </a:lnTo>
                  <a:lnTo>
                    <a:pt x="674370" y="5715"/>
                  </a:lnTo>
                  <a:lnTo>
                    <a:pt x="674370" y="155258"/>
                  </a:lnTo>
                  <a:close/>
                  <a:moveTo>
                    <a:pt x="541973" y="116205"/>
                  </a:moveTo>
                  <a:cubicBezTo>
                    <a:pt x="536258" y="108585"/>
                    <a:pt x="533400" y="96203"/>
                    <a:pt x="533400" y="80963"/>
                  </a:cubicBezTo>
                  <a:cubicBezTo>
                    <a:pt x="533400" y="65723"/>
                    <a:pt x="536258" y="54293"/>
                    <a:pt x="541973" y="45720"/>
                  </a:cubicBezTo>
                  <a:cubicBezTo>
                    <a:pt x="547688" y="38100"/>
                    <a:pt x="556260" y="33338"/>
                    <a:pt x="567690" y="33338"/>
                  </a:cubicBezTo>
                  <a:cubicBezTo>
                    <a:pt x="579120" y="33338"/>
                    <a:pt x="587693" y="37147"/>
                    <a:pt x="593408" y="45720"/>
                  </a:cubicBezTo>
                  <a:cubicBezTo>
                    <a:pt x="599123" y="53340"/>
                    <a:pt x="601980" y="65723"/>
                    <a:pt x="601980" y="80963"/>
                  </a:cubicBezTo>
                  <a:cubicBezTo>
                    <a:pt x="601980" y="96203"/>
                    <a:pt x="599123" y="107633"/>
                    <a:pt x="593408" y="116205"/>
                  </a:cubicBezTo>
                  <a:cubicBezTo>
                    <a:pt x="587693" y="124778"/>
                    <a:pt x="579120" y="128588"/>
                    <a:pt x="567690" y="128588"/>
                  </a:cubicBezTo>
                  <a:cubicBezTo>
                    <a:pt x="555308" y="127635"/>
                    <a:pt x="546735" y="123825"/>
                    <a:pt x="541973" y="116205"/>
                  </a:cubicBezTo>
                  <a:moveTo>
                    <a:pt x="598170" y="154305"/>
                  </a:moveTo>
                  <a:cubicBezTo>
                    <a:pt x="607695" y="150495"/>
                    <a:pt x="615315" y="145733"/>
                    <a:pt x="621983" y="138113"/>
                  </a:cubicBezTo>
                  <a:cubicBezTo>
                    <a:pt x="628650" y="131445"/>
                    <a:pt x="633413" y="122873"/>
                    <a:pt x="637223" y="113348"/>
                  </a:cubicBezTo>
                  <a:cubicBezTo>
                    <a:pt x="641033" y="103823"/>
                    <a:pt x="642938" y="92393"/>
                    <a:pt x="642938" y="80010"/>
                  </a:cubicBezTo>
                  <a:cubicBezTo>
                    <a:pt x="642938" y="67628"/>
                    <a:pt x="641033" y="57150"/>
                    <a:pt x="638175" y="46672"/>
                  </a:cubicBezTo>
                  <a:cubicBezTo>
                    <a:pt x="635318" y="36195"/>
                    <a:pt x="629603" y="28575"/>
                    <a:pt x="622935" y="21908"/>
                  </a:cubicBezTo>
                  <a:cubicBezTo>
                    <a:pt x="616268" y="15240"/>
                    <a:pt x="608648" y="9525"/>
                    <a:pt x="599123" y="6668"/>
                  </a:cubicBezTo>
                  <a:cubicBezTo>
                    <a:pt x="589598" y="2858"/>
                    <a:pt x="579120" y="953"/>
                    <a:pt x="567690" y="953"/>
                  </a:cubicBezTo>
                  <a:cubicBezTo>
                    <a:pt x="556260" y="953"/>
                    <a:pt x="545783" y="2858"/>
                    <a:pt x="536258" y="6668"/>
                  </a:cubicBezTo>
                  <a:cubicBezTo>
                    <a:pt x="526733" y="10478"/>
                    <a:pt x="519113" y="15240"/>
                    <a:pt x="512445" y="21908"/>
                  </a:cubicBezTo>
                  <a:cubicBezTo>
                    <a:pt x="505778" y="28575"/>
                    <a:pt x="501015" y="37147"/>
                    <a:pt x="497205" y="46672"/>
                  </a:cubicBezTo>
                  <a:cubicBezTo>
                    <a:pt x="493395" y="56197"/>
                    <a:pt x="491490" y="67628"/>
                    <a:pt x="491490" y="80010"/>
                  </a:cubicBezTo>
                  <a:cubicBezTo>
                    <a:pt x="491490" y="105728"/>
                    <a:pt x="498158" y="124778"/>
                    <a:pt x="511492" y="139065"/>
                  </a:cubicBezTo>
                  <a:cubicBezTo>
                    <a:pt x="524828" y="152400"/>
                    <a:pt x="542925" y="160020"/>
                    <a:pt x="566738" y="160020"/>
                  </a:cubicBezTo>
                  <a:cubicBezTo>
                    <a:pt x="579120" y="160020"/>
                    <a:pt x="589598" y="158115"/>
                    <a:pt x="598170" y="154305"/>
                  </a:cubicBezTo>
                  <a:moveTo>
                    <a:pt x="429578" y="100965"/>
                  </a:moveTo>
                  <a:cubicBezTo>
                    <a:pt x="428625" y="109538"/>
                    <a:pt x="425767" y="116205"/>
                    <a:pt x="421958" y="120968"/>
                  </a:cubicBezTo>
                  <a:cubicBezTo>
                    <a:pt x="417195" y="125730"/>
                    <a:pt x="411480" y="127635"/>
                    <a:pt x="403860" y="127635"/>
                  </a:cubicBezTo>
                  <a:cubicBezTo>
                    <a:pt x="398145" y="127635"/>
                    <a:pt x="392430" y="126683"/>
                    <a:pt x="388620" y="123825"/>
                  </a:cubicBezTo>
                  <a:cubicBezTo>
                    <a:pt x="384810" y="120968"/>
                    <a:pt x="381000" y="118110"/>
                    <a:pt x="379095" y="113348"/>
                  </a:cubicBezTo>
                  <a:cubicBezTo>
                    <a:pt x="377190" y="108585"/>
                    <a:pt x="375285" y="103823"/>
                    <a:pt x="374333" y="98108"/>
                  </a:cubicBezTo>
                  <a:cubicBezTo>
                    <a:pt x="373380" y="92393"/>
                    <a:pt x="372428" y="86678"/>
                    <a:pt x="372428" y="80010"/>
                  </a:cubicBezTo>
                  <a:cubicBezTo>
                    <a:pt x="372428" y="74295"/>
                    <a:pt x="373380" y="67628"/>
                    <a:pt x="374333" y="62865"/>
                  </a:cubicBezTo>
                  <a:cubicBezTo>
                    <a:pt x="375285" y="57150"/>
                    <a:pt x="377190" y="52388"/>
                    <a:pt x="379095" y="47625"/>
                  </a:cubicBezTo>
                  <a:cubicBezTo>
                    <a:pt x="381000" y="42863"/>
                    <a:pt x="384810" y="40005"/>
                    <a:pt x="388620" y="37147"/>
                  </a:cubicBezTo>
                  <a:cubicBezTo>
                    <a:pt x="392430" y="34290"/>
                    <a:pt x="398145" y="33338"/>
                    <a:pt x="403860" y="33338"/>
                  </a:cubicBezTo>
                  <a:cubicBezTo>
                    <a:pt x="412433" y="33338"/>
                    <a:pt x="418148" y="35243"/>
                    <a:pt x="421958" y="40005"/>
                  </a:cubicBezTo>
                  <a:cubicBezTo>
                    <a:pt x="425767" y="44768"/>
                    <a:pt x="427673" y="50483"/>
                    <a:pt x="428625" y="58103"/>
                  </a:cubicBezTo>
                  <a:lnTo>
                    <a:pt x="468630" y="52388"/>
                  </a:lnTo>
                  <a:cubicBezTo>
                    <a:pt x="467678" y="44768"/>
                    <a:pt x="465773" y="38100"/>
                    <a:pt x="462915" y="31433"/>
                  </a:cubicBezTo>
                  <a:cubicBezTo>
                    <a:pt x="460058" y="24765"/>
                    <a:pt x="456248" y="20003"/>
                    <a:pt x="450533" y="15240"/>
                  </a:cubicBezTo>
                  <a:cubicBezTo>
                    <a:pt x="445770" y="10478"/>
                    <a:pt x="439103" y="6668"/>
                    <a:pt x="431483" y="4763"/>
                  </a:cubicBezTo>
                  <a:cubicBezTo>
                    <a:pt x="423863" y="1905"/>
                    <a:pt x="415290" y="953"/>
                    <a:pt x="404813" y="953"/>
                  </a:cubicBezTo>
                  <a:cubicBezTo>
                    <a:pt x="393383" y="953"/>
                    <a:pt x="382905" y="2858"/>
                    <a:pt x="373380" y="6668"/>
                  </a:cubicBezTo>
                  <a:cubicBezTo>
                    <a:pt x="363855" y="10478"/>
                    <a:pt x="356235" y="16193"/>
                    <a:pt x="350520" y="22860"/>
                  </a:cubicBezTo>
                  <a:cubicBezTo>
                    <a:pt x="343853" y="29528"/>
                    <a:pt x="339090" y="38100"/>
                    <a:pt x="336233" y="47625"/>
                  </a:cubicBezTo>
                  <a:cubicBezTo>
                    <a:pt x="333375" y="57150"/>
                    <a:pt x="331470" y="68580"/>
                    <a:pt x="331470" y="80010"/>
                  </a:cubicBezTo>
                  <a:cubicBezTo>
                    <a:pt x="331470" y="91440"/>
                    <a:pt x="333375" y="102870"/>
                    <a:pt x="336233" y="112395"/>
                  </a:cubicBezTo>
                  <a:cubicBezTo>
                    <a:pt x="339090" y="121920"/>
                    <a:pt x="343853" y="130493"/>
                    <a:pt x="349567" y="137160"/>
                  </a:cubicBezTo>
                  <a:cubicBezTo>
                    <a:pt x="355283" y="143828"/>
                    <a:pt x="362903" y="149543"/>
                    <a:pt x="372428" y="153353"/>
                  </a:cubicBezTo>
                  <a:cubicBezTo>
                    <a:pt x="381953" y="157163"/>
                    <a:pt x="392430" y="159068"/>
                    <a:pt x="404813" y="159068"/>
                  </a:cubicBezTo>
                  <a:cubicBezTo>
                    <a:pt x="426720" y="159068"/>
                    <a:pt x="442913" y="153353"/>
                    <a:pt x="453390" y="142875"/>
                  </a:cubicBezTo>
                  <a:cubicBezTo>
                    <a:pt x="463867" y="132398"/>
                    <a:pt x="470535" y="118110"/>
                    <a:pt x="471488" y="100013"/>
                  </a:cubicBezTo>
                  <a:lnTo>
                    <a:pt x="429578" y="100013"/>
                  </a:lnTo>
                  <a:close/>
                  <a:moveTo>
                    <a:pt x="203835" y="63818"/>
                  </a:moveTo>
                  <a:cubicBezTo>
                    <a:pt x="203835" y="59055"/>
                    <a:pt x="204788" y="55245"/>
                    <a:pt x="206692" y="51435"/>
                  </a:cubicBezTo>
                  <a:cubicBezTo>
                    <a:pt x="208598" y="47625"/>
                    <a:pt x="210502" y="43815"/>
                    <a:pt x="213360" y="40958"/>
                  </a:cubicBezTo>
                  <a:cubicBezTo>
                    <a:pt x="216217" y="38100"/>
                    <a:pt x="219075" y="35243"/>
                    <a:pt x="223838" y="34290"/>
                  </a:cubicBezTo>
                  <a:cubicBezTo>
                    <a:pt x="227648" y="32385"/>
                    <a:pt x="232410" y="31433"/>
                    <a:pt x="238125" y="31433"/>
                  </a:cubicBezTo>
                  <a:cubicBezTo>
                    <a:pt x="248602" y="31433"/>
                    <a:pt x="256223" y="34290"/>
                    <a:pt x="261938" y="40005"/>
                  </a:cubicBezTo>
                  <a:cubicBezTo>
                    <a:pt x="266700" y="45720"/>
                    <a:pt x="269558" y="53340"/>
                    <a:pt x="269558" y="63818"/>
                  </a:cubicBezTo>
                  <a:lnTo>
                    <a:pt x="203835" y="63818"/>
                  </a:lnTo>
                  <a:close/>
                  <a:moveTo>
                    <a:pt x="266700" y="108585"/>
                  </a:moveTo>
                  <a:cubicBezTo>
                    <a:pt x="263842" y="121920"/>
                    <a:pt x="254317" y="128588"/>
                    <a:pt x="239077" y="128588"/>
                  </a:cubicBezTo>
                  <a:cubicBezTo>
                    <a:pt x="227648" y="128588"/>
                    <a:pt x="219075" y="124778"/>
                    <a:pt x="213360" y="118110"/>
                  </a:cubicBezTo>
                  <a:cubicBezTo>
                    <a:pt x="207645" y="111443"/>
                    <a:pt x="204788" y="101918"/>
                    <a:pt x="203835" y="89535"/>
                  </a:cubicBezTo>
                  <a:lnTo>
                    <a:pt x="307658" y="89535"/>
                  </a:lnTo>
                  <a:lnTo>
                    <a:pt x="307658" y="73343"/>
                  </a:lnTo>
                  <a:cubicBezTo>
                    <a:pt x="307658" y="51435"/>
                    <a:pt x="301942" y="33338"/>
                    <a:pt x="290513" y="20003"/>
                  </a:cubicBezTo>
                  <a:cubicBezTo>
                    <a:pt x="279083" y="6668"/>
                    <a:pt x="261938" y="0"/>
                    <a:pt x="239077" y="0"/>
                  </a:cubicBezTo>
                  <a:cubicBezTo>
                    <a:pt x="227648" y="0"/>
                    <a:pt x="218123" y="1905"/>
                    <a:pt x="208598" y="5715"/>
                  </a:cubicBezTo>
                  <a:cubicBezTo>
                    <a:pt x="199073" y="9525"/>
                    <a:pt x="191452" y="14288"/>
                    <a:pt x="184785" y="20955"/>
                  </a:cubicBezTo>
                  <a:cubicBezTo>
                    <a:pt x="178118" y="27623"/>
                    <a:pt x="173355" y="36195"/>
                    <a:pt x="169545" y="45720"/>
                  </a:cubicBezTo>
                  <a:cubicBezTo>
                    <a:pt x="165735" y="55245"/>
                    <a:pt x="163830" y="66675"/>
                    <a:pt x="163830" y="79058"/>
                  </a:cubicBezTo>
                  <a:cubicBezTo>
                    <a:pt x="163830" y="103823"/>
                    <a:pt x="170498" y="123825"/>
                    <a:pt x="182880" y="137160"/>
                  </a:cubicBezTo>
                  <a:cubicBezTo>
                    <a:pt x="195263" y="150495"/>
                    <a:pt x="214313" y="158115"/>
                    <a:pt x="239077" y="158115"/>
                  </a:cubicBezTo>
                  <a:cubicBezTo>
                    <a:pt x="260033" y="158115"/>
                    <a:pt x="275273" y="153353"/>
                    <a:pt x="285750" y="144780"/>
                  </a:cubicBezTo>
                  <a:cubicBezTo>
                    <a:pt x="296228" y="136208"/>
                    <a:pt x="302895" y="123825"/>
                    <a:pt x="305753" y="106680"/>
                  </a:cubicBezTo>
                  <a:lnTo>
                    <a:pt x="266700" y="106680"/>
                  </a:lnTo>
                  <a:close/>
                  <a:moveTo>
                    <a:pt x="97155" y="96203"/>
                  </a:moveTo>
                  <a:cubicBezTo>
                    <a:pt x="97155" y="101918"/>
                    <a:pt x="96202" y="107633"/>
                    <a:pt x="93345" y="111443"/>
                  </a:cubicBezTo>
                  <a:cubicBezTo>
                    <a:pt x="91440" y="115253"/>
                    <a:pt x="88582" y="119063"/>
                    <a:pt x="84773" y="121920"/>
                  </a:cubicBezTo>
                  <a:cubicBezTo>
                    <a:pt x="78105" y="126683"/>
                    <a:pt x="69532" y="129540"/>
                    <a:pt x="60007" y="129540"/>
                  </a:cubicBezTo>
                  <a:cubicBezTo>
                    <a:pt x="54293" y="129540"/>
                    <a:pt x="49530" y="127635"/>
                    <a:pt x="45720" y="124778"/>
                  </a:cubicBezTo>
                  <a:cubicBezTo>
                    <a:pt x="41910" y="121920"/>
                    <a:pt x="40957" y="118110"/>
                    <a:pt x="40957" y="113348"/>
                  </a:cubicBezTo>
                  <a:cubicBezTo>
                    <a:pt x="40957" y="110490"/>
                    <a:pt x="40957" y="106680"/>
                    <a:pt x="42863" y="104775"/>
                  </a:cubicBezTo>
                  <a:cubicBezTo>
                    <a:pt x="43815" y="101918"/>
                    <a:pt x="45720" y="100013"/>
                    <a:pt x="48577" y="98108"/>
                  </a:cubicBezTo>
                  <a:cubicBezTo>
                    <a:pt x="51435" y="96203"/>
                    <a:pt x="55245" y="94298"/>
                    <a:pt x="60007" y="93345"/>
                  </a:cubicBezTo>
                  <a:cubicBezTo>
                    <a:pt x="64770" y="92393"/>
                    <a:pt x="72390" y="91440"/>
                    <a:pt x="80010" y="90488"/>
                  </a:cubicBezTo>
                  <a:lnTo>
                    <a:pt x="98107" y="89535"/>
                  </a:lnTo>
                  <a:lnTo>
                    <a:pt x="98107" y="96203"/>
                  </a:lnTo>
                  <a:close/>
                  <a:moveTo>
                    <a:pt x="98107" y="155258"/>
                  </a:moveTo>
                  <a:lnTo>
                    <a:pt x="136208" y="155258"/>
                  </a:lnTo>
                  <a:lnTo>
                    <a:pt x="136208" y="60960"/>
                  </a:lnTo>
                  <a:cubicBezTo>
                    <a:pt x="136208" y="51435"/>
                    <a:pt x="135255" y="43815"/>
                    <a:pt x="133350" y="36195"/>
                  </a:cubicBezTo>
                  <a:cubicBezTo>
                    <a:pt x="131445" y="28575"/>
                    <a:pt x="127635" y="22860"/>
                    <a:pt x="122873" y="17145"/>
                  </a:cubicBezTo>
                  <a:cubicBezTo>
                    <a:pt x="118110" y="12383"/>
                    <a:pt x="111443" y="7620"/>
                    <a:pt x="103823" y="5715"/>
                  </a:cubicBezTo>
                  <a:cubicBezTo>
                    <a:pt x="96202" y="3810"/>
                    <a:pt x="85725" y="1905"/>
                    <a:pt x="74295" y="1905"/>
                  </a:cubicBezTo>
                  <a:cubicBezTo>
                    <a:pt x="55245" y="1905"/>
                    <a:pt x="40957" y="5715"/>
                    <a:pt x="29527" y="12383"/>
                  </a:cubicBezTo>
                  <a:cubicBezTo>
                    <a:pt x="18098" y="19050"/>
                    <a:pt x="11430" y="30480"/>
                    <a:pt x="8573" y="46672"/>
                  </a:cubicBezTo>
                  <a:lnTo>
                    <a:pt x="44768" y="50483"/>
                  </a:lnTo>
                  <a:cubicBezTo>
                    <a:pt x="46673" y="38100"/>
                    <a:pt x="56198" y="32385"/>
                    <a:pt x="71438" y="32385"/>
                  </a:cubicBezTo>
                  <a:cubicBezTo>
                    <a:pt x="78105" y="32385"/>
                    <a:pt x="83820" y="34290"/>
                    <a:pt x="89535" y="37147"/>
                  </a:cubicBezTo>
                  <a:cubicBezTo>
                    <a:pt x="94298" y="40958"/>
                    <a:pt x="97155" y="46672"/>
                    <a:pt x="97155" y="56197"/>
                  </a:cubicBezTo>
                  <a:lnTo>
                    <a:pt x="97155" y="62865"/>
                  </a:lnTo>
                  <a:lnTo>
                    <a:pt x="78105" y="63818"/>
                  </a:lnTo>
                  <a:cubicBezTo>
                    <a:pt x="68580" y="63818"/>
                    <a:pt x="59055" y="64770"/>
                    <a:pt x="49530" y="66675"/>
                  </a:cubicBezTo>
                  <a:cubicBezTo>
                    <a:pt x="40005" y="68580"/>
                    <a:pt x="32385" y="70485"/>
                    <a:pt x="24765" y="74295"/>
                  </a:cubicBezTo>
                  <a:cubicBezTo>
                    <a:pt x="17145" y="78105"/>
                    <a:pt x="11430" y="82868"/>
                    <a:pt x="6668" y="89535"/>
                  </a:cubicBezTo>
                  <a:cubicBezTo>
                    <a:pt x="1905" y="96203"/>
                    <a:pt x="0" y="104775"/>
                    <a:pt x="0" y="114300"/>
                  </a:cubicBezTo>
                  <a:cubicBezTo>
                    <a:pt x="0" y="121920"/>
                    <a:pt x="952" y="128588"/>
                    <a:pt x="3810" y="134303"/>
                  </a:cubicBezTo>
                  <a:cubicBezTo>
                    <a:pt x="6668" y="140018"/>
                    <a:pt x="10477" y="144780"/>
                    <a:pt x="14288" y="148590"/>
                  </a:cubicBezTo>
                  <a:cubicBezTo>
                    <a:pt x="19050" y="152400"/>
                    <a:pt x="23813" y="155258"/>
                    <a:pt x="29527" y="156210"/>
                  </a:cubicBezTo>
                  <a:cubicBezTo>
                    <a:pt x="35243" y="157163"/>
                    <a:pt x="41910" y="159068"/>
                    <a:pt x="48577" y="159068"/>
                  </a:cubicBezTo>
                  <a:cubicBezTo>
                    <a:pt x="60007" y="159068"/>
                    <a:pt x="69532" y="157163"/>
                    <a:pt x="77152" y="152400"/>
                  </a:cubicBezTo>
                  <a:cubicBezTo>
                    <a:pt x="84773" y="147638"/>
                    <a:pt x="91440" y="142875"/>
                    <a:pt x="97155" y="136208"/>
                  </a:cubicBezTo>
                  <a:lnTo>
                    <a:pt x="97155" y="15525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992095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1 Standard (2x1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78595847-1813-6B47-B848-F94A612FF956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263525" y="1449388"/>
            <a:ext cx="5653088" cy="4782077"/>
          </a:xfrm>
        </p:spPr>
        <p:txBody>
          <a:bodyPr/>
          <a:lstStyle>
            <a:lvl1pPr marL="269875" indent="-269875">
              <a:buFont typeface="System Font"/>
              <a:buChar char="–"/>
              <a:tabLst/>
              <a:defRPr sz="21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00" b="0" i="0"/>
            </a:lvl2pPr>
            <a:lvl3pPr>
              <a:defRPr sz="1600" b="0" i="0"/>
            </a:lvl3pPr>
            <a:lvl4pPr>
              <a:defRPr sz="1600" b="0" i="0"/>
            </a:lvl4pPr>
            <a:lvl5pPr>
              <a:defRPr sz="1600" b="0" i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FE643A9-AB22-43A3-AF55-EB96B2966A4F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6254750" y="1468968"/>
            <a:ext cx="5673725" cy="4768319"/>
          </a:xfrm>
        </p:spPr>
        <p:txBody>
          <a:bodyPr/>
          <a:lstStyle>
            <a:lvl1pPr marL="269875" indent="-269875">
              <a:buFont typeface="System Font"/>
              <a:buChar char="–"/>
              <a:tabLst/>
              <a:defRPr sz="21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00" b="0" i="0">
                <a:solidFill>
                  <a:schemeClr val="tx1"/>
                </a:solidFill>
              </a:defRPr>
            </a:lvl2pPr>
            <a:lvl3pPr>
              <a:defRPr sz="1600" b="0" i="0">
                <a:solidFill>
                  <a:schemeClr val="tx1"/>
                </a:solidFill>
              </a:defRPr>
            </a:lvl3pPr>
            <a:lvl4pPr>
              <a:defRPr sz="1600" b="0" i="0">
                <a:solidFill>
                  <a:schemeClr val="tx1"/>
                </a:solidFill>
              </a:defRPr>
            </a:lvl4pPr>
            <a:lvl5pPr>
              <a:defRPr sz="1600" b="0" i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DB0975-F48A-CA4B-900B-DC5CC3E60FA0}"/>
              </a:ext>
            </a:extLst>
          </p:cNvPr>
          <p:cNvCxnSpPr>
            <a:cxnSpLocks/>
          </p:cNvCxnSpPr>
          <p:nvPr userDrawn="1"/>
        </p:nvCxnSpPr>
        <p:spPr>
          <a:xfrm>
            <a:off x="263525" y="260350"/>
            <a:ext cx="43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>
            <a:extLst>
              <a:ext uri="{FF2B5EF4-FFF2-40B4-BE49-F238E27FC236}">
                <a16:creationId xmlns:a16="http://schemas.microsoft.com/office/drawing/2014/main" id="{3C65E603-0712-B446-A4A9-4C5136DD0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525" y="442800"/>
            <a:ext cx="11661776" cy="627308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US" sz="2500" b="1" i="0" kern="1200" dirty="0">
                <a:solidFill>
                  <a:schemeClr val="tx1"/>
                </a:solidFill>
                <a:latin typeface="Arial" panose="020B0604020202020204" pitchFamily="34" charset="0"/>
                <a:ea typeface="AECOM Sans Light" panose="020B04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E2DB8F1-204E-0D40-9798-CD0D92292129}"/>
              </a:ext>
            </a:extLst>
          </p:cNvPr>
          <p:cNvGrpSpPr/>
          <p:nvPr userDrawn="1"/>
        </p:nvGrpSpPr>
        <p:grpSpPr>
          <a:xfrm>
            <a:off x="10814051" y="6438651"/>
            <a:ext cx="1111250" cy="225425"/>
            <a:chOff x="292100" y="6413250"/>
            <a:chExt cx="1111250" cy="225425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10E979A7-0282-5C45-BE81-4AC1FA612B09}"/>
                </a:ext>
              </a:extLst>
            </p:cNvPr>
            <p:cNvSpPr/>
            <p:nvPr userDrawn="1"/>
          </p:nvSpPr>
          <p:spPr>
            <a:xfrm>
              <a:off x="292100" y="6413250"/>
              <a:ext cx="225425" cy="225425"/>
            </a:xfrm>
            <a:custGeom>
              <a:avLst/>
              <a:gdLst>
                <a:gd name="connsiteX0" fmla="*/ 329565 w 342900"/>
                <a:gd name="connsiteY0" fmla="*/ 104775 h 342900"/>
                <a:gd name="connsiteX1" fmla="*/ 292418 w 342900"/>
                <a:gd name="connsiteY1" fmla="*/ 50483 h 342900"/>
                <a:gd name="connsiteX2" fmla="*/ 238125 w 342900"/>
                <a:gd name="connsiteY2" fmla="*/ 13335 h 342900"/>
                <a:gd name="connsiteX3" fmla="*/ 171450 w 342900"/>
                <a:gd name="connsiteY3" fmla="*/ 0 h 342900"/>
                <a:gd name="connsiteX4" fmla="*/ 104775 w 342900"/>
                <a:gd name="connsiteY4" fmla="*/ 13335 h 342900"/>
                <a:gd name="connsiteX5" fmla="*/ 50483 w 342900"/>
                <a:gd name="connsiteY5" fmla="*/ 50483 h 342900"/>
                <a:gd name="connsiteX6" fmla="*/ 13335 w 342900"/>
                <a:gd name="connsiteY6" fmla="*/ 104775 h 342900"/>
                <a:gd name="connsiteX7" fmla="*/ 0 w 342900"/>
                <a:gd name="connsiteY7" fmla="*/ 171450 h 342900"/>
                <a:gd name="connsiteX8" fmla="*/ 13335 w 342900"/>
                <a:gd name="connsiteY8" fmla="*/ 238125 h 342900"/>
                <a:gd name="connsiteX9" fmla="*/ 50483 w 342900"/>
                <a:gd name="connsiteY9" fmla="*/ 292418 h 342900"/>
                <a:gd name="connsiteX10" fmla="*/ 104775 w 342900"/>
                <a:gd name="connsiteY10" fmla="*/ 329565 h 342900"/>
                <a:gd name="connsiteX11" fmla="*/ 171450 w 342900"/>
                <a:gd name="connsiteY11" fmla="*/ 342900 h 342900"/>
                <a:gd name="connsiteX12" fmla="*/ 171450 w 342900"/>
                <a:gd name="connsiteY12" fmla="*/ 308610 h 342900"/>
                <a:gd name="connsiteX13" fmla="*/ 74295 w 342900"/>
                <a:gd name="connsiteY13" fmla="*/ 268605 h 342900"/>
                <a:gd name="connsiteX14" fmla="*/ 35243 w 342900"/>
                <a:gd name="connsiteY14" fmla="*/ 188595 h 342900"/>
                <a:gd name="connsiteX15" fmla="*/ 180975 w 342900"/>
                <a:gd name="connsiteY15" fmla="*/ 188595 h 342900"/>
                <a:gd name="connsiteX16" fmla="*/ 141923 w 342900"/>
                <a:gd name="connsiteY16" fmla="*/ 227648 h 342900"/>
                <a:gd name="connsiteX17" fmla="*/ 165735 w 342900"/>
                <a:gd name="connsiteY17" fmla="*/ 251460 h 342900"/>
                <a:gd name="connsiteX18" fmla="*/ 246698 w 342900"/>
                <a:gd name="connsiteY18" fmla="*/ 170498 h 342900"/>
                <a:gd name="connsiteX19" fmla="*/ 165735 w 342900"/>
                <a:gd name="connsiteY19" fmla="*/ 89535 h 342900"/>
                <a:gd name="connsiteX20" fmla="*/ 141923 w 342900"/>
                <a:gd name="connsiteY20" fmla="*/ 113348 h 342900"/>
                <a:gd name="connsiteX21" fmla="*/ 180975 w 342900"/>
                <a:gd name="connsiteY21" fmla="*/ 152400 h 342900"/>
                <a:gd name="connsiteX22" fmla="*/ 35243 w 342900"/>
                <a:gd name="connsiteY22" fmla="*/ 152400 h 342900"/>
                <a:gd name="connsiteX23" fmla="*/ 74295 w 342900"/>
                <a:gd name="connsiteY23" fmla="*/ 72390 h 342900"/>
                <a:gd name="connsiteX24" fmla="*/ 171450 w 342900"/>
                <a:gd name="connsiteY24" fmla="*/ 32385 h 342900"/>
                <a:gd name="connsiteX25" fmla="*/ 268605 w 342900"/>
                <a:gd name="connsiteY25" fmla="*/ 72390 h 342900"/>
                <a:gd name="connsiteX26" fmla="*/ 308610 w 342900"/>
                <a:gd name="connsiteY26" fmla="*/ 169545 h 342900"/>
                <a:gd name="connsiteX27" fmla="*/ 342900 w 342900"/>
                <a:gd name="connsiteY27" fmla="*/ 169545 h 342900"/>
                <a:gd name="connsiteX28" fmla="*/ 329565 w 342900"/>
                <a:gd name="connsiteY28" fmla="*/ 104775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42900" h="342900">
                  <a:moveTo>
                    <a:pt x="329565" y="104775"/>
                  </a:moveTo>
                  <a:cubicBezTo>
                    <a:pt x="320993" y="84773"/>
                    <a:pt x="308610" y="65723"/>
                    <a:pt x="292418" y="50483"/>
                  </a:cubicBezTo>
                  <a:cubicBezTo>
                    <a:pt x="276225" y="34290"/>
                    <a:pt x="258128" y="21908"/>
                    <a:pt x="238125" y="13335"/>
                  </a:cubicBezTo>
                  <a:cubicBezTo>
                    <a:pt x="217170" y="4763"/>
                    <a:pt x="194310" y="0"/>
                    <a:pt x="171450" y="0"/>
                  </a:cubicBezTo>
                  <a:cubicBezTo>
                    <a:pt x="148590" y="0"/>
                    <a:pt x="125730" y="4763"/>
                    <a:pt x="104775" y="13335"/>
                  </a:cubicBezTo>
                  <a:cubicBezTo>
                    <a:pt x="83820" y="21908"/>
                    <a:pt x="65723" y="34290"/>
                    <a:pt x="50483" y="50483"/>
                  </a:cubicBezTo>
                  <a:cubicBezTo>
                    <a:pt x="34290" y="66675"/>
                    <a:pt x="21908" y="84773"/>
                    <a:pt x="13335" y="104775"/>
                  </a:cubicBezTo>
                  <a:cubicBezTo>
                    <a:pt x="4763" y="125730"/>
                    <a:pt x="0" y="148590"/>
                    <a:pt x="0" y="171450"/>
                  </a:cubicBezTo>
                  <a:cubicBezTo>
                    <a:pt x="0" y="194310"/>
                    <a:pt x="4763" y="217170"/>
                    <a:pt x="13335" y="238125"/>
                  </a:cubicBezTo>
                  <a:cubicBezTo>
                    <a:pt x="21908" y="258128"/>
                    <a:pt x="34290" y="277178"/>
                    <a:pt x="50483" y="292418"/>
                  </a:cubicBezTo>
                  <a:cubicBezTo>
                    <a:pt x="66675" y="308610"/>
                    <a:pt x="84773" y="320993"/>
                    <a:pt x="104775" y="329565"/>
                  </a:cubicBezTo>
                  <a:cubicBezTo>
                    <a:pt x="125730" y="338138"/>
                    <a:pt x="148590" y="342900"/>
                    <a:pt x="171450" y="342900"/>
                  </a:cubicBezTo>
                  <a:lnTo>
                    <a:pt x="171450" y="308610"/>
                  </a:lnTo>
                  <a:cubicBezTo>
                    <a:pt x="135255" y="308610"/>
                    <a:pt x="100013" y="294323"/>
                    <a:pt x="74295" y="268605"/>
                  </a:cubicBezTo>
                  <a:cubicBezTo>
                    <a:pt x="52388" y="246698"/>
                    <a:pt x="39053" y="219075"/>
                    <a:pt x="35243" y="188595"/>
                  </a:cubicBezTo>
                  <a:lnTo>
                    <a:pt x="180975" y="188595"/>
                  </a:lnTo>
                  <a:lnTo>
                    <a:pt x="141923" y="227648"/>
                  </a:lnTo>
                  <a:lnTo>
                    <a:pt x="165735" y="251460"/>
                  </a:lnTo>
                  <a:lnTo>
                    <a:pt x="246698" y="170498"/>
                  </a:lnTo>
                  <a:lnTo>
                    <a:pt x="165735" y="89535"/>
                  </a:lnTo>
                  <a:lnTo>
                    <a:pt x="141923" y="113348"/>
                  </a:lnTo>
                  <a:lnTo>
                    <a:pt x="180975" y="152400"/>
                  </a:lnTo>
                  <a:lnTo>
                    <a:pt x="35243" y="152400"/>
                  </a:lnTo>
                  <a:cubicBezTo>
                    <a:pt x="39053" y="121920"/>
                    <a:pt x="52388" y="94298"/>
                    <a:pt x="74295" y="72390"/>
                  </a:cubicBezTo>
                  <a:cubicBezTo>
                    <a:pt x="100013" y="46673"/>
                    <a:pt x="134303" y="32385"/>
                    <a:pt x="171450" y="32385"/>
                  </a:cubicBezTo>
                  <a:cubicBezTo>
                    <a:pt x="207645" y="32385"/>
                    <a:pt x="242888" y="46673"/>
                    <a:pt x="268605" y="72390"/>
                  </a:cubicBezTo>
                  <a:cubicBezTo>
                    <a:pt x="294323" y="98108"/>
                    <a:pt x="308610" y="132398"/>
                    <a:pt x="308610" y="169545"/>
                  </a:cubicBezTo>
                  <a:lnTo>
                    <a:pt x="342900" y="169545"/>
                  </a:lnTo>
                  <a:cubicBezTo>
                    <a:pt x="342900" y="148590"/>
                    <a:pt x="338138" y="125730"/>
                    <a:pt x="329565" y="104775"/>
                  </a:cubicBezTo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1858C7E-BC01-5745-A1F3-A734CBFEA1B6}"/>
                </a:ext>
              </a:extLst>
            </p:cNvPr>
            <p:cNvSpPr/>
            <p:nvPr userDrawn="1"/>
          </p:nvSpPr>
          <p:spPr>
            <a:xfrm>
              <a:off x="590579" y="6484379"/>
              <a:ext cx="812771" cy="84028"/>
            </a:xfrm>
            <a:custGeom>
              <a:avLst/>
              <a:gdLst>
                <a:gd name="connsiteX0" fmla="*/ 1329690 w 1547812"/>
                <a:gd name="connsiteY0" fmla="*/ 155258 h 160020"/>
                <a:gd name="connsiteX1" fmla="*/ 1369695 w 1547812"/>
                <a:gd name="connsiteY1" fmla="*/ 155258 h 160020"/>
                <a:gd name="connsiteX2" fmla="*/ 1369695 w 1547812"/>
                <a:gd name="connsiteY2" fmla="*/ 65723 h 160020"/>
                <a:gd name="connsiteX3" fmla="*/ 1372553 w 1547812"/>
                <a:gd name="connsiteY3" fmla="*/ 53340 h 160020"/>
                <a:gd name="connsiteX4" fmla="*/ 1379220 w 1547812"/>
                <a:gd name="connsiteY4" fmla="*/ 43815 h 160020"/>
                <a:gd name="connsiteX5" fmla="*/ 1388745 w 1547812"/>
                <a:gd name="connsiteY5" fmla="*/ 37147 h 160020"/>
                <a:gd name="connsiteX6" fmla="*/ 1400175 w 1547812"/>
                <a:gd name="connsiteY6" fmla="*/ 35243 h 160020"/>
                <a:gd name="connsiteX7" fmla="*/ 1407795 w 1547812"/>
                <a:gd name="connsiteY7" fmla="*/ 36195 h 160020"/>
                <a:gd name="connsiteX8" fmla="*/ 1413510 w 1547812"/>
                <a:gd name="connsiteY8" fmla="*/ 40005 h 160020"/>
                <a:gd name="connsiteX9" fmla="*/ 1417320 w 1547812"/>
                <a:gd name="connsiteY9" fmla="*/ 47625 h 160020"/>
                <a:gd name="connsiteX10" fmla="*/ 1419225 w 1547812"/>
                <a:gd name="connsiteY10" fmla="*/ 60960 h 160020"/>
                <a:gd name="connsiteX11" fmla="*/ 1419225 w 1547812"/>
                <a:gd name="connsiteY11" fmla="*/ 155258 h 160020"/>
                <a:gd name="connsiteX12" fmla="*/ 1459230 w 1547812"/>
                <a:gd name="connsiteY12" fmla="*/ 155258 h 160020"/>
                <a:gd name="connsiteX13" fmla="*/ 1459230 w 1547812"/>
                <a:gd name="connsiteY13" fmla="*/ 63818 h 160020"/>
                <a:gd name="connsiteX14" fmla="*/ 1462088 w 1547812"/>
                <a:gd name="connsiteY14" fmla="*/ 53340 h 160020"/>
                <a:gd name="connsiteX15" fmla="*/ 1468755 w 1547812"/>
                <a:gd name="connsiteY15" fmla="*/ 43815 h 160020"/>
                <a:gd name="connsiteX16" fmla="*/ 1478280 w 1547812"/>
                <a:gd name="connsiteY16" fmla="*/ 37147 h 160020"/>
                <a:gd name="connsiteX17" fmla="*/ 1489710 w 1547812"/>
                <a:gd name="connsiteY17" fmla="*/ 35243 h 160020"/>
                <a:gd name="connsiteX18" fmla="*/ 1497330 w 1547812"/>
                <a:gd name="connsiteY18" fmla="*/ 36195 h 160020"/>
                <a:gd name="connsiteX19" fmla="*/ 1503045 w 1547812"/>
                <a:gd name="connsiteY19" fmla="*/ 40005 h 160020"/>
                <a:gd name="connsiteX20" fmla="*/ 1506855 w 1547812"/>
                <a:gd name="connsiteY20" fmla="*/ 47625 h 160020"/>
                <a:gd name="connsiteX21" fmla="*/ 1507808 w 1547812"/>
                <a:gd name="connsiteY21" fmla="*/ 60960 h 160020"/>
                <a:gd name="connsiteX22" fmla="*/ 1507808 w 1547812"/>
                <a:gd name="connsiteY22" fmla="*/ 155258 h 160020"/>
                <a:gd name="connsiteX23" fmla="*/ 1547813 w 1547812"/>
                <a:gd name="connsiteY23" fmla="*/ 155258 h 160020"/>
                <a:gd name="connsiteX24" fmla="*/ 1547813 w 1547812"/>
                <a:gd name="connsiteY24" fmla="*/ 55245 h 160020"/>
                <a:gd name="connsiteX25" fmla="*/ 1536383 w 1547812"/>
                <a:gd name="connsiteY25" fmla="*/ 14288 h 160020"/>
                <a:gd name="connsiteX26" fmla="*/ 1502093 w 1547812"/>
                <a:gd name="connsiteY26" fmla="*/ 1905 h 160020"/>
                <a:gd name="connsiteX27" fmla="*/ 1477328 w 1547812"/>
                <a:gd name="connsiteY27" fmla="*/ 7620 h 160020"/>
                <a:gd name="connsiteX28" fmla="*/ 1455420 w 1547812"/>
                <a:gd name="connsiteY28" fmla="*/ 27623 h 160020"/>
                <a:gd name="connsiteX29" fmla="*/ 1441133 w 1547812"/>
                <a:gd name="connsiteY29" fmla="*/ 8573 h 160020"/>
                <a:gd name="connsiteX30" fmla="*/ 1414463 w 1547812"/>
                <a:gd name="connsiteY30" fmla="*/ 1905 h 160020"/>
                <a:gd name="connsiteX31" fmla="*/ 1390650 w 1547812"/>
                <a:gd name="connsiteY31" fmla="*/ 7620 h 160020"/>
                <a:gd name="connsiteX32" fmla="*/ 1371600 w 1547812"/>
                <a:gd name="connsiteY32" fmla="*/ 25718 h 160020"/>
                <a:gd name="connsiteX33" fmla="*/ 1371600 w 1547812"/>
                <a:gd name="connsiteY33" fmla="*/ 5715 h 160020"/>
                <a:gd name="connsiteX34" fmla="*/ 1332548 w 1547812"/>
                <a:gd name="connsiteY34" fmla="*/ 5715 h 160020"/>
                <a:gd name="connsiteX35" fmla="*/ 1332548 w 1547812"/>
                <a:gd name="connsiteY35" fmla="*/ 155258 h 160020"/>
                <a:gd name="connsiteX36" fmla="*/ 1199198 w 1547812"/>
                <a:gd name="connsiteY36" fmla="*/ 116205 h 160020"/>
                <a:gd name="connsiteX37" fmla="*/ 1190625 w 1547812"/>
                <a:gd name="connsiteY37" fmla="*/ 80963 h 160020"/>
                <a:gd name="connsiteX38" fmla="*/ 1199198 w 1547812"/>
                <a:gd name="connsiteY38" fmla="*/ 45720 h 160020"/>
                <a:gd name="connsiteX39" fmla="*/ 1224915 w 1547812"/>
                <a:gd name="connsiteY39" fmla="*/ 33338 h 160020"/>
                <a:gd name="connsiteX40" fmla="*/ 1250633 w 1547812"/>
                <a:gd name="connsiteY40" fmla="*/ 45720 h 160020"/>
                <a:gd name="connsiteX41" fmla="*/ 1259205 w 1547812"/>
                <a:gd name="connsiteY41" fmla="*/ 80963 h 160020"/>
                <a:gd name="connsiteX42" fmla="*/ 1250633 w 1547812"/>
                <a:gd name="connsiteY42" fmla="*/ 116205 h 160020"/>
                <a:gd name="connsiteX43" fmla="*/ 1224915 w 1547812"/>
                <a:gd name="connsiteY43" fmla="*/ 128588 h 160020"/>
                <a:gd name="connsiteX44" fmla="*/ 1199198 w 1547812"/>
                <a:gd name="connsiteY44" fmla="*/ 116205 h 160020"/>
                <a:gd name="connsiteX45" fmla="*/ 1256348 w 1547812"/>
                <a:gd name="connsiteY45" fmla="*/ 154305 h 160020"/>
                <a:gd name="connsiteX46" fmla="*/ 1280160 w 1547812"/>
                <a:gd name="connsiteY46" fmla="*/ 138113 h 160020"/>
                <a:gd name="connsiteX47" fmla="*/ 1295400 w 1547812"/>
                <a:gd name="connsiteY47" fmla="*/ 113348 h 160020"/>
                <a:gd name="connsiteX48" fmla="*/ 1301115 w 1547812"/>
                <a:gd name="connsiteY48" fmla="*/ 80010 h 160020"/>
                <a:gd name="connsiteX49" fmla="*/ 1296353 w 1547812"/>
                <a:gd name="connsiteY49" fmla="*/ 46672 h 160020"/>
                <a:gd name="connsiteX50" fmla="*/ 1281113 w 1547812"/>
                <a:gd name="connsiteY50" fmla="*/ 21908 h 160020"/>
                <a:gd name="connsiteX51" fmla="*/ 1257300 w 1547812"/>
                <a:gd name="connsiteY51" fmla="*/ 6668 h 160020"/>
                <a:gd name="connsiteX52" fmla="*/ 1225868 w 1547812"/>
                <a:gd name="connsiteY52" fmla="*/ 953 h 160020"/>
                <a:gd name="connsiteX53" fmla="*/ 1194435 w 1547812"/>
                <a:gd name="connsiteY53" fmla="*/ 6668 h 160020"/>
                <a:gd name="connsiteX54" fmla="*/ 1170623 w 1547812"/>
                <a:gd name="connsiteY54" fmla="*/ 21908 h 160020"/>
                <a:gd name="connsiteX55" fmla="*/ 1155383 w 1547812"/>
                <a:gd name="connsiteY55" fmla="*/ 46672 h 160020"/>
                <a:gd name="connsiteX56" fmla="*/ 1149668 w 1547812"/>
                <a:gd name="connsiteY56" fmla="*/ 80010 h 160020"/>
                <a:gd name="connsiteX57" fmla="*/ 1169670 w 1547812"/>
                <a:gd name="connsiteY57" fmla="*/ 139065 h 160020"/>
                <a:gd name="connsiteX58" fmla="*/ 1225868 w 1547812"/>
                <a:gd name="connsiteY58" fmla="*/ 160020 h 160020"/>
                <a:gd name="connsiteX59" fmla="*/ 1256348 w 1547812"/>
                <a:gd name="connsiteY59" fmla="*/ 154305 h 160020"/>
                <a:gd name="connsiteX60" fmla="*/ 1086803 w 1547812"/>
                <a:gd name="connsiteY60" fmla="*/ 100965 h 160020"/>
                <a:gd name="connsiteX61" fmla="*/ 1079183 w 1547812"/>
                <a:gd name="connsiteY61" fmla="*/ 120968 h 160020"/>
                <a:gd name="connsiteX62" fmla="*/ 1061085 w 1547812"/>
                <a:gd name="connsiteY62" fmla="*/ 127635 h 160020"/>
                <a:gd name="connsiteX63" fmla="*/ 1045845 w 1547812"/>
                <a:gd name="connsiteY63" fmla="*/ 123825 h 160020"/>
                <a:gd name="connsiteX64" fmla="*/ 1036320 w 1547812"/>
                <a:gd name="connsiteY64" fmla="*/ 113348 h 160020"/>
                <a:gd name="connsiteX65" fmla="*/ 1031558 w 1547812"/>
                <a:gd name="connsiteY65" fmla="*/ 98108 h 160020"/>
                <a:gd name="connsiteX66" fmla="*/ 1029653 w 1547812"/>
                <a:gd name="connsiteY66" fmla="*/ 80010 h 160020"/>
                <a:gd name="connsiteX67" fmla="*/ 1031558 w 1547812"/>
                <a:gd name="connsiteY67" fmla="*/ 62865 h 160020"/>
                <a:gd name="connsiteX68" fmla="*/ 1036320 w 1547812"/>
                <a:gd name="connsiteY68" fmla="*/ 47625 h 160020"/>
                <a:gd name="connsiteX69" fmla="*/ 1045845 w 1547812"/>
                <a:gd name="connsiteY69" fmla="*/ 37147 h 160020"/>
                <a:gd name="connsiteX70" fmla="*/ 1061085 w 1547812"/>
                <a:gd name="connsiteY70" fmla="*/ 33338 h 160020"/>
                <a:gd name="connsiteX71" fmla="*/ 1079183 w 1547812"/>
                <a:gd name="connsiteY71" fmla="*/ 40005 h 160020"/>
                <a:gd name="connsiteX72" fmla="*/ 1085850 w 1547812"/>
                <a:gd name="connsiteY72" fmla="*/ 58103 h 160020"/>
                <a:gd name="connsiteX73" fmla="*/ 1125855 w 1547812"/>
                <a:gd name="connsiteY73" fmla="*/ 52388 h 160020"/>
                <a:gd name="connsiteX74" fmla="*/ 1120140 w 1547812"/>
                <a:gd name="connsiteY74" fmla="*/ 31433 h 160020"/>
                <a:gd name="connsiteX75" fmla="*/ 1107758 w 1547812"/>
                <a:gd name="connsiteY75" fmla="*/ 15240 h 160020"/>
                <a:gd name="connsiteX76" fmla="*/ 1088708 w 1547812"/>
                <a:gd name="connsiteY76" fmla="*/ 4763 h 160020"/>
                <a:gd name="connsiteX77" fmla="*/ 1062038 w 1547812"/>
                <a:gd name="connsiteY77" fmla="*/ 953 h 160020"/>
                <a:gd name="connsiteX78" fmla="*/ 1030605 w 1547812"/>
                <a:gd name="connsiteY78" fmla="*/ 6668 h 160020"/>
                <a:gd name="connsiteX79" fmla="*/ 1007745 w 1547812"/>
                <a:gd name="connsiteY79" fmla="*/ 22860 h 160020"/>
                <a:gd name="connsiteX80" fmla="*/ 993458 w 1547812"/>
                <a:gd name="connsiteY80" fmla="*/ 47625 h 160020"/>
                <a:gd name="connsiteX81" fmla="*/ 988695 w 1547812"/>
                <a:gd name="connsiteY81" fmla="*/ 80010 h 160020"/>
                <a:gd name="connsiteX82" fmla="*/ 992505 w 1547812"/>
                <a:gd name="connsiteY82" fmla="*/ 112395 h 160020"/>
                <a:gd name="connsiteX83" fmla="*/ 1005840 w 1547812"/>
                <a:gd name="connsiteY83" fmla="*/ 137160 h 160020"/>
                <a:gd name="connsiteX84" fmla="*/ 1028700 w 1547812"/>
                <a:gd name="connsiteY84" fmla="*/ 153353 h 160020"/>
                <a:gd name="connsiteX85" fmla="*/ 1061085 w 1547812"/>
                <a:gd name="connsiteY85" fmla="*/ 159068 h 160020"/>
                <a:gd name="connsiteX86" fmla="*/ 1109663 w 1547812"/>
                <a:gd name="connsiteY86" fmla="*/ 142875 h 160020"/>
                <a:gd name="connsiteX87" fmla="*/ 1127760 w 1547812"/>
                <a:gd name="connsiteY87" fmla="*/ 100013 h 160020"/>
                <a:gd name="connsiteX88" fmla="*/ 1086803 w 1547812"/>
                <a:gd name="connsiteY88" fmla="*/ 100013 h 160020"/>
                <a:gd name="connsiteX89" fmla="*/ 921068 w 1547812"/>
                <a:gd name="connsiteY89" fmla="*/ 155258 h 160020"/>
                <a:gd name="connsiteX90" fmla="*/ 962025 w 1547812"/>
                <a:gd name="connsiteY90" fmla="*/ 155258 h 160020"/>
                <a:gd name="connsiteX91" fmla="*/ 962025 w 1547812"/>
                <a:gd name="connsiteY91" fmla="*/ 109538 h 160020"/>
                <a:gd name="connsiteX92" fmla="*/ 921068 w 1547812"/>
                <a:gd name="connsiteY92" fmla="*/ 109538 h 160020"/>
                <a:gd name="connsiteX93" fmla="*/ 921068 w 1547812"/>
                <a:gd name="connsiteY93" fmla="*/ 155258 h 160020"/>
                <a:gd name="connsiteX94" fmla="*/ 671513 w 1547812"/>
                <a:gd name="connsiteY94" fmla="*/ 155258 h 160020"/>
                <a:gd name="connsiteX95" fmla="*/ 711518 w 1547812"/>
                <a:gd name="connsiteY95" fmla="*/ 155258 h 160020"/>
                <a:gd name="connsiteX96" fmla="*/ 711518 w 1547812"/>
                <a:gd name="connsiteY96" fmla="*/ 65723 h 160020"/>
                <a:gd name="connsiteX97" fmla="*/ 714375 w 1547812"/>
                <a:gd name="connsiteY97" fmla="*/ 53340 h 160020"/>
                <a:gd name="connsiteX98" fmla="*/ 721043 w 1547812"/>
                <a:gd name="connsiteY98" fmla="*/ 43815 h 160020"/>
                <a:gd name="connsiteX99" fmla="*/ 730568 w 1547812"/>
                <a:gd name="connsiteY99" fmla="*/ 37147 h 160020"/>
                <a:gd name="connsiteX100" fmla="*/ 741998 w 1547812"/>
                <a:gd name="connsiteY100" fmla="*/ 35243 h 160020"/>
                <a:gd name="connsiteX101" fmla="*/ 749618 w 1547812"/>
                <a:gd name="connsiteY101" fmla="*/ 36195 h 160020"/>
                <a:gd name="connsiteX102" fmla="*/ 755333 w 1547812"/>
                <a:gd name="connsiteY102" fmla="*/ 40005 h 160020"/>
                <a:gd name="connsiteX103" fmla="*/ 759143 w 1547812"/>
                <a:gd name="connsiteY103" fmla="*/ 47625 h 160020"/>
                <a:gd name="connsiteX104" fmla="*/ 761048 w 1547812"/>
                <a:gd name="connsiteY104" fmla="*/ 60960 h 160020"/>
                <a:gd name="connsiteX105" fmla="*/ 761048 w 1547812"/>
                <a:gd name="connsiteY105" fmla="*/ 155258 h 160020"/>
                <a:gd name="connsiteX106" fmla="*/ 801053 w 1547812"/>
                <a:gd name="connsiteY106" fmla="*/ 155258 h 160020"/>
                <a:gd name="connsiteX107" fmla="*/ 801053 w 1547812"/>
                <a:gd name="connsiteY107" fmla="*/ 63818 h 160020"/>
                <a:gd name="connsiteX108" fmla="*/ 803910 w 1547812"/>
                <a:gd name="connsiteY108" fmla="*/ 53340 h 160020"/>
                <a:gd name="connsiteX109" fmla="*/ 810578 w 1547812"/>
                <a:gd name="connsiteY109" fmla="*/ 43815 h 160020"/>
                <a:gd name="connsiteX110" fmla="*/ 820103 w 1547812"/>
                <a:gd name="connsiteY110" fmla="*/ 37147 h 160020"/>
                <a:gd name="connsiteX111" fmla="*/ 831533 w 1547812"/>
                <a:gd name="connsiteY111" fmla="*/ 35243 h 160020"/>
                <a:gd name="connsiteX112" fmla="*/ 839153 w 1547812"/>
                <a:gd name="connsiteY112" fmla="*/ 36195 h 160020"/>
                <a:gd name="connsiteX113" fmla="*/ 844868 w 1547812"/>
                <a:gd name="connsiteY113" fmla="*/ 40005 h 160020"/>
                <a:gd name="connsiteX114" fmla="*/ 848678 w 1547812"/>
                <a:gd name="connsiteY114" fmla="*/ 47625 h 160020"/>
                <a:gd name="connsiteX115" fmla="*/ 849630 w 1547812"/>
                <a:gd name="connsiteY115" fmla="*/ 60960 h 160020"/>
                <a:gd name="connsiteX116" fmla="*/ 849630 w 1547812"/>
                <a:gd name="connsiteY116" fmla="*/ 155258 h 160020"/>
                <a:gd name="connsiteX117" fmla="*/ 889635 w 1547812"/>
                <a:gd name="connsiteY117" fmla="*/ 155258 h 160020"/>
                <a:gd name="connsiteX118" fmla="*/ 889635 w 1547812"/>
                <a:gd name="connsiteY118" fmla="*/ 55245 h 160020"/>
                <a:gd name="connsiteX119" fmla="*/ 878205 w 1547812"/>
                <a:gd name="connsiteY119" fmla="*/ 14288 h 160020"/>
                <a:gd name="connsiteX120" fmla="*/ 843915 w 1547812"/>
                <a:gd name="connsiteY120" fmla="*/ 1905 h 160020"/>
                <a:gd name="connsiteX121" fmla="*/ 819150 w 1547812"/>
                <a:gd name="connsiteY121" fmla="*/ 7620 h 160020"/>
                <a:gd name="connsiteX122" fmla="*/ 797243 w 1547812"/>
                <a:gd name="connsiteY122" fmla="*/ 27623 h 160020"/>
                <a:gd name="connsiteX123" fmla="*/ 782955 w 1547812"/>
                <a:gd name="connsiteY123" fmla="*/ 8573 h 160020"/>
                <a:gd name="connsiteX124" fmla="*/ 756285 w 1547812"/>
                <a:gd name="connsiteY124" fmla="*/ 1905 h 160020"/>
                <a:gd name="connsiteX125" fmla="*/ 732473 w 1547812"/>
                <a:gd name="connsiteY125" fmla="*/ 7620 h 160020"/>
                <a:gd name="connsiteX126" fmla="*/ 713423 w 1547812"/>
                <a:gd name="connsiteY126" fmla="*/ 25718 h 160020"/>
                <a:gd name="connsiteX127" fmla="*/ 713423 w 1547812"/>
                <a:gd name="connsiteY127" fmla="*/ 5715 h 160020"/>
                <a:gd name="connsiteX128" fmla="*/ 674370 w 1547812"/>
                <a:gd name="connsiteY128" fmla="*/ 5715 h 160020"/>
                <a:gd name="connsiteX129" fmla="*/ 674370 w 1547812"/>
                <a:gd name="connsiteY129" fmla="*/ 155258 h 160020"/>
                <a:gd name="connsiteX130" fmla="*/ 541973 w 1547812"/>
                <a:gd name="connsiteY130" fmla="*/ 116205 h 160020"/>
                <a:gd name="connsiteX131" fmla="*/ 533400 w 1547812"/>
                <a:gd name="connsiteY131" fmla="*/ 80963 h 160020"/>
                <a:gd name="connsiteX132" fmla="*/ 541973 w 1547812"/>
                <a:gd name="connsiteY132" fmla="*/ 45720 h 160020"/>
                <a:gd name="connsiteX133" fmla="*/ 567690 w 1547812"/>
                <a:gd name="connsiteY133" fmla="*/ 33338 h 160020"/>
                <a:gd name="connsiteX134" fmla="*/ 593408 w 1547812"/>
                <a:gd name="connsiteY134" fmla="*/ 45720 h 160020"/>
                <a:gd name="connsiteX135" fmla="*/ 601980 w 1547812"/>
                <a:gd name="connsiteY135" fmla="*/ 80963 h 160020"/>
                <a:gd name="connsiteX136" fmla="*/ 593408 w 1547812"/>
                <a:gd name="connsiteY136" fmla="*/ 116205 h 160020"/>
                <a:gd name="connsiteX137" fmla="*/ 567690 w 1547812"/>
                <a:gd name="connsiteY137" fmla="*/ 128588 h 160020"/>
                <a:gd name="connsiteX138" fmla="*/ 541973 w 1547812"/>
                <a:gd name="connsiteY138" fmla="*/ 116205 h 160020"/>
                <a:gd name="connsiteX139" fmla="*/ 598170 w 1547812"/>
                <a:gd name="connsiteY139" fmla="*/ 154305 h 160020"/>
                <a:gd name="connsiteX140" fmla="*/ 621983 w 1547812"/>
                <a:gd name="connsiteY140" fmla="*/ 138113 h 160020"/>
                <a:gd name="connsiteX141" fmla="*/ 637223 w 1547812"/>
                <a:gd name="connsiteY141" fmla="*/ 113348 h 160020"/>
                <a:gd name="connsiteX142" fmla="*/ 642938 w 1547812"/>
                <a:gd name="connsiteY142" fmla="*/ 80010 h 160020"/>
                <a:gd name="connsiteX143" fmla="*/ 638175 w 1547812"/>
                <a:gd name="connsiteY143" fmla="*/ 46672 h 160020"/>
                <a:gd name="connsiteX144" fmla="*/ 622935 w 1547812"/>
                <a:gd name="connsiteY144" fmla="*/ 21908 h 160020"/>
                <a:gd name="connsiteX145" fmla="*/ 599123 w 1547812"/>
                <a:gd name="connsiteY145" fmla="*/ 6668 h 160020"/>
                <a:gd name="connsiteX146" fmla="*/ 567690 w 1547812"/>
                <a:gd name="connsiteY146" fmla="*/ 953 h 160020"/>
                <a:gd name="connsiteX147" fmla="*/ 536258 w 1547812"/>
                <a:gd name="connsiteY147" fmla="*/ 6668 h 160020"/>
                <a:gd name="connsiteX148" fmla="*/ 512445 w 1547812"/>
                <a:gd name="connsiteY148" fmla="*/ 21908 h 160020"/>
                <a:gd name="connsiteX149" fmla="*/ 497205 w 1547812"/>
                <a:gd name="connsiteY149" fmla="*/ 46672 h 160020"/>
                <a:gd name="connsiteX150" fmla="*/ 491490 w 1547812"/>
                <a:gd name="connsiteY150" fmla="*/ 80010 h 160020"/>
                <a:gd name="connsiteX151" fmla="*/ 511492 w 1547812"/>
                <a:gd name="connsiteY151" fmla="*/ 139065 h 160020"/>
                <a:gd name="connsiteX152" fmla="*/ 566738 w 1547812"/>
                <a:gd name="connsiteY152" fmla="*/ 160020 h 160020"/>
                <a:gd name="connsiteX153" fmla="*/ 598170 w 1547812"/>
                <a:gd name="connsiteY153" fmla="*/ 154305 h 160020"/>
                <a:gd name="connsiteX154" fmla="*/ 429578 w 1547812"/>
                <a:gd name="connsiteY154" fmla="*/ 100965 h 160020"/>
                <a:gd name="connsiteX155" fmla="*/ 421958 w 1547812"/>
                <a:gd name="connsiteY155" fmla="*/ 120968 h 160020"/>
                <a:gd name="connsiteX156" fmla="*/ 403860 w 1547812"/>
                <a:gd name="connsiteY156" fmla="*/ 127635 h 160020"/>
                <a:gd name="connsiteX157" fmla="*/ 388620 w 1547812"/>
                <a:gd name="connsiteY157" fmla="*/ 123825 h 160020"/>
                <a:gd name="connsiteX158" fmla="*/ 379095 w 1547812"/>
                <a:gd name="connsiteY158" fmla="*/ 113348 h 160020"/>
                <a:gd name="connsiteX159" fmla="*/ 374333 w 1547812"/>
                <a:gd name="connsiteY159" fmla="*/ 98108 h 160020"/>
                <a:gd name="connsiteX160" fmla="*/ 372428 w 1547812"/>
                <a:gd name="connsiteY160" fmla="*/ 80010 h 160020"/>
                <a:gd name="connsiteX161" fmla="*/ 374333 w 1547812"/>
                <a:gd name="connsiteY161" fmla="*/ 62865 h 160020"/>
                <a:gd name="connsiteX162" fmla="*/ 379095 w 1547812"/>
                <a:gd name="connsiteY162" fmla="*/ 47625 h 160020"/>
                <a:gd name="connsiteX163" fmla="*/ 388620 w 1547812"/>
                <a:gd name="connsiteY163" fmla="*/ 37147 h 160020"/>
                <a:gd name="connsiteX164" fmla="*/ 403860 w 1547812"/>
                <a:gd name="connsiteY164" fmla="*/ 33338 h 160020"/>
                <a:gd name="connsiteX165" fmla="*/ 421958 w 1547812"/>
                <a:gd name="connsiteY165" fmla="*/ 40005 h 160020"/>
                <a:gd name="connsiteX166" fmla="*/ 428625 w 1547812"/>
                <a:gd name="connsiteY166" fmla="*/ 58103 h 160020"/>
                <a:gd name="connsiteX167" fmla="*/ 468630 w 1547812"/>
                <a:gd name="connsiteY167" fmla="*/ 52388 h 160020"/>
                <a:gd name="connsiteX168" fmla="*/ 462915 w 1547812"/>
                <a:gd name="connsiteY168" fmla="*/ 31433 h 160020"/>
                <a:gd name="connsiteX169" fmla="*/ 450533 w 1547812"/>
                <a:gd name="connsiteY169" fmla="*/ 15240 h 160020"/>
                <a:gd name="connsiteX170" fmla="*/ 431483 w 1547812"/>
                <a:gd name="connsiteY170" fmla="*/ 4763 h 160020"/>
                <a:gd name="connsiteX171" fmla="*/ 404813 w 1547812"/>
                <a:gd name="connsiteY171" fmla="*/ 953 h 160020"/>
                <a:gd name="connsiteX172" fmla="*/ 373380 w 1547812"/>
                <a:gd name="connsiteY172" fmla="*/ 6668 h 160020"/>
                <a:gd name="connsiteX173" fmla="*/ 350520 w 1547812"/>
                <a:gd name="connsiteY173" fmla="*/ 22860 h 160020"/>
                <a:gd name="connsiteX174" fmla="*/ 336233 w 1547812"/>
                <a:gd name="connsiteY174" fmla="*/ 47625 h 160020"/>
                <a:gd name="connsiteX175" fmla="*/ 331470 w 1547812"/>
                <a:gd name="connsiteY175" fmla="*/ 80010 h 160020"/>
                <a:gd name="connsiteX176" fmla="*/ 336233 w 1547812"/>
                <a:gd name="connsiteY176" fmla="*/ 112395 h 160020"/>
                <a:gd name="connsiteX177" fmla="*/ 349567 w 1547812"/>
                <a:gd name="connsiteY177" fmla="*/ 137160 h 160020"/>
                <a:gd name="connsiteX178" fmla="*/ 372428 w 1547812"/>
                <a:gd name="connsiteY178" fmla="*/ 153353 h 160020"/>
                <a:gd name="connsiteX179" fmla="*/ 404813 w 1547812"/>
                <a:gd name="connsiteY179" fmla="*/ 159068 h 160020"/>
                <a:gd name="connsiteX180" fmla="*/ 453390 w 1547812"/>
                <a:gd name="connsiteY180" fmla="*/ 142875 h 160020"/>
                <a:gd name="connsiteX181" fmla="*/ 471488 w 1547812"/>
                <a:gd name="connsiteY181" fmla="*/ 100013 h 160020"/>
                <a:gd name="connsiteX182" fmla="*/ 429578 w 1547812"/>
                <a:gd name="connsiteY182" fmla="*/ 100013 h 160020"/>
                <a:gd name="connsiteX183" fmla="*/ 203835 w 1547812"/>
                <a:gd name="connsiteY183" fmla="*/ 63818 h 160020"/>
                <a:gd name="connsiteX184" fmla="*/ 206692 w 1547812"/>
                <a:gd name="connsiteY184" fmla="*/ 51435 h 160020"/>
                <a:gd name="connsiteX185" fmla="*/ 213360 w 1547812"/>
                <a:gd name="connsiteY185" fmla="*/ 40958 h 160020"/>
                <a:gd name="connsiteX186" fmla="*/ 223838 w 1547812"/>
                <a:gd name="connsiteY186" fmla="*/ 34290 h 160020"/>
                <a:gd name="connsiteX187" fmla="*/ 238125 w 1547812"/>
                <a:gd name="connsiteY187" fmla="*/ 31433 h 160020"/>
                <a:gd name="connsiteX188" fmla="*/ 261938 w 1547812"/>
                <a:gd name="connsiteY188" fmla="*/ 40005 h 160020"/>
                <a:gd name="connsiteX189" fmla="*/ 269558 w 1547812"/>
                <a:gd name="connsiteY189" fmla="*/ 63818 h 160020"/>
                <a:gd name="connsiteX190" fmla="*/ 203835 w 1547812"/>
                <a:gd name="connsiteY190" fmla="*/ 63818 h 160020"/>
                <a:gd name="connsiteX191" fmla="*/ 266700 w 1547812"/>
                <a:gd name="connsiteY191" fmla="*/ 108585 h 160020"/>
                <a:gd name="connsiteX192" fmla="*/ 239077 w 1547812"/>
                <a:gd name="connsiteY192" fmla="*/ 128588 h 160020"/>
                <a:gd name="connsiteX193" fmla="*/ 213360 w 1547812"/>
                <a:gd name="connsiteY193" fmla="*/ 118110 h 160020"/>
                <a:gd name="connsiteX194" fmla="*/ 203835 w 1547812"/>
                <a:gd name="connsiteY194" fmla="*/ 89535 h 160020"/>
                <a:gd name="connsiteX195" fmla="*/ 307658 w 1547812"/>
                <a:gd name="connsiteY195" fmla="*/ 89535 h 160020"/>
                <a:gd name="connsiteX196" fmla="*/ 307658 w 1547812"/>
                <a:gd name="connsiteY196" fmla="*/ 73343 h 160020"/>
                <a:gd name="connsiteX197" fmla="*/ 290513 w 1547812"/>
                <a:gd name="connsiteY197" fmla="*/ 20003 h 160020"/>
                <a:gd name="connsiteX198" fmla="*/ 239077 w 1547812"/>
                <a:gd name="connsiteY198" fmla="*/ 0 h 160020"/>
                <a:gd name="connsiteX199" fmla="*/ 208598 w 1547812"/>
                <a:gd name="connsiteY199" fmla="*/ 5715 h 160020"/>
                <a:gd name="connsiteX200" fmla="*/ 184785 w 1547812"/>
                <a:gd name="connsiteY200" fmla="*/ 20955 h 160020"/>
                <a:gd name="connsiteX201" fmla="*/ 169545 w 1547812"/>
                <a:gd name="connsiteY201" fmla="*/ 45720 h 160020"/>
                <a:gd name="connsiteX202" fmla="*/ 163830 w 1547812"/>
                <a:gd name="connsiteY202" fmla="*/ 79058 h 160020"/>
                <a:gd name="connsiteX203" fmla="*/ 182880 w 1547812"/>
                <a:gd name="connsiteY203" fmla="*/ 137160 h 160020"/>
                <a:gd name="connsiteX204" fmla="*/ 239077 w 1547812"/>
                <a:gd name="connsiteY204" fmla="*/ 158115 h 160020"/>
                <a:gd name="connsiteX205" fmla="*/ 285750 w 1547812"/>
                <a:gd name="connsiteY205" fmla="*/ 144780 h 160020"/>
                <a:gd name="connsiteX206" fmla="*/ 305753 w 1547812"/>
                <a:gd name="connsiteY206" fmla="*/ 106680 h 160020"/>
                <a:gd name="connsiteX207" fmla="*/ 266700 w 1547812"/>
                <a:gd name="connsiteY207" fmla="*/ 106680 h 160020"/>
                <a:gd name="connsiteX208" fmla="*/ 97155 w 1547812"/>
                <a:gd name="connsiteY208" fmla="*/ 96203 h 160020"/>
                <a:gd name="connsiteX209" fmla="*/ 93345 w 1547812"/>
                <a:gd name="connsiteY209" fmla="*/ 111443 h 160020"/>
                <a:gd name="connsiteX210" fmla="*/ 84773 w 1547812"/>
                <a:gd name="connsiteY210" fmla="*/ 121920 h 160020"/>
                <a:gd name="connsiteX211" fmla="*/ 60007 w 1547812"/>
                <a:gd name="connsiteY211" fmla="*/ 129540 h 160020"/>
                <a:gd name="connsiteX212" fmla="*/ 45720 w 1547812"/>
                <a:gd name="connsiteY212" fmla="*/ 124778 h 160020"/>
                <a:gd name="connsiteX213" fmla="*/ 40957 w 1547812"/>
                <a:gd name="connsiteY213" fmla="*/ 113348 h 160020"/>
                <a:gd name="connsiteX214" fmla="*/ 42863 w 1547812"/>
                <a:gd name="connsiteY214" fmla="*/ 104775 h 160020"/>
                <a:gd name="connsiteX215" fmla="*/ 48577 w 1547812"/>
                <a:gd name="connsiteY215" fmla="*/ 98108 h 160020"/>
                <a:gd name="connsiteX216" fmla="*/ 60007 w 1547812"/>
                <a:gd name="connsiteY216" fmla="*/ 93345 h 160020"/>
                <a:gd name="connsiteX217" fmla="*/ 80010 w 1547812"/>
                <a:gd name="connsiteY217" fmla="*/ 90488 h 160020"/>
                <a:gd name="connsiteX218" fmla="*/ 98107 w 1547812"/>
                <a:gd name="connsiteY218" fmla="*/ 89535 h 160020"/>
                <a:gd name="connsiteX219" fmla="*/ 98107 w 1547812"/>
                <a:gd name="connsiteY219" fmla="*/ 96203 h 160020"/>
                <a:gd name="connsiteX220" fmla="*/ 98107 w 1547812"/>
                <a:gd name="connsiteY220" fmla="*/ 155258 h 160020"/>
                <a:gd name="connsiteX221" fmla="*/ 136208 w 1547812"/>
                <a:gd name="connsiteY221" fmla="*/ 155258 h 160020"/>
                <a:gd name="connsiteX222" fmla="*/ 136208 w 1547812"/>
                <a:gd name="connsiteY222" fmla="*/ 60960 h 160020"/>
                <a:gd name="connsiteX223" fmla="*/ 133350 w 1547812"/>
                <a:gd name="connsiteY223" fmla="*/ 36195 h 160020"/>
                <a:gd name="connsiteX224" fmla="*/ 122873 w 1547812"/>
                <a:gd name="connsiteY224" fmla="*/ 17145 h 160020"/>
                <a:gd name="connsiteX225" fmla="*/ 103823 w 1547812"/>
                <a:gd name="connsiteY225" fmla="*/ 5715 h 160020"/>
                <a:gd name="connsiteX226" fmla="*/ 74295 w 1547812"/>
                <a:gd name="connsiteY226" fmla="*/ 1905 h 160020"/>
                <a:gd name="connsiteX227" fmla="*/ 29527 w 1547812"/>
                <a:gd name="connsiteY227" fmla="*/ 12383 h 160020"/>
                <a:gd name="connsiteX228" fmla="*/ 8573 w 1547812"/>
                <a:gd name="connsiteY228" fmla="*/ 46672 h 160020"/>
                <a:gd name="connsiteX229" fmla="*/ 44768 w 1547812"/>
                <a:gd name="connsiteY229" fmla="*/ 50483 h 160020"/>
                <a:gd name="connsiteX230" fmla="*/ 71438 w 1547812"/>
                <a:gd name="connsiteY230" fmla="*/ 32385 h 160020"/>
                <a:gd name="connsiteX231" fmla="*/ 89535 w 1547812"/>
                <a:gd name="connsiteY231" fmla="*/ 37147 h 160020"/>
                <a:gd name="connsiteX232" fmla="*/ 97155 w 1547812"/>
                <a:gd name="connsiteY232" fmla="*/ 56197 h 160020"/>
                <a:gd name="connsiteX233" fmla="*/ 97155 w 1547812"/>
                <a:gd name="connsiteY233" fmla="*/ 62865 h 160020"/>
                <a:gd name="connsiteX234" fmla="*/ 78105 w 1547812"/>
                <a:gd name="connsiteY234" fmla="*/ 63818 h 160020"/>
                <a:gd name="connsiteX235" fmla="*/ 49530 w 1547812"/>
                <a:gd name="connsiteY235" fmla="*/ 66675 h 160020"/>
                <a:gd name="connsiteX236" fmla="*/ 24765 w 1547812"/>
                <a:gd name="connsiteY236" fmla="*/ 74295 h 160020"/>
                <a:gd name="connsiteX237" fmla="*/ 6668 w 1547812"/>
                <a:gd name="connsiteY237" fmla="*/ 89535 h 160020"/>
                <a:gd name="connsiteX238" fmla="*/ 0 w 1547812"/>
                <a:gd name="connsiteY238" fmla="*/ 114300 h 160020"/>
                <a:gd name="connsiteX239" fmla="*/ 3810 w 1547812"/>
                <a:gd name="connsiteY239" fmla="*/ 134303 h 160020"/>
                <a:gd name="connsiteX240" fmla="*/ 14288 w 1547812"/>
                <a:gd name="connsiteY240" fmla="*/ 148590 h 160020"/>
                <a:gd name="connsiteX241" fmla="*/ 29527 w 1547812"/>
                <a:gd name="connsiteY241" fmla="*/ 156210 h 160020"/>
                <a:gd name="connsiteX242" fmla="*/ 48577 w 1547812"/>
                <a:gd name="connsiteY242" fmla="*/ 159068 h 160020"/>
                <a:gd name="connsiteX243" fmla="*/ 77152 w 1547812"/>
                <a:gd name="connsiteY243" fmla="*/ 152400 h 160020"/>
                <a:gd name="connsiteX244" fmla="*/ 97155 w 1547812"/>
                <a:gd name="connsiteY244" fmla="*/ 136208 h 160020"/>
                <a:gd name="connsiteX245" fmla="*/ 97155 w 1547812"/>
                <a:gd name="connsiteY245" fmla="*/ 155258 h 160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</a:cxnLst>
              <a:rect l="l" t="t" r="r" b="b"/>
              <a:pathLst>
                <a:path w="1547812" h="160020">
                  <a:moveTo>
                    <a:pt x="1329690" y="155258"/>
                  </a:moveTo>
                  <a:lnTo>
                    <a:pt x="1369695" y="155258"/>
                  </a:lnTo>
                  <a:lnTo>
                    <a:pt x="1369695" y="65723"/>
                  </a:lnTo>
                  <a:cubicBezTo>
                    <a:pt x="1369695" y="60960"/>
                    <a:pt x="1370648" y="57150"/>
                    <a:pt x="1372553" y="53340"/>
                  </a:cubicBezTo>
                  <a:cubicBezTo>
                    <a:pt x="1374458" y="49530"/>
                    <a:pt x="1376363" y="46672"/>
                    <a:pt x="1379220" y="43815"/>
                  </a:cubicBezTo>
                  <a:cubicBezTo>
                    <a:pt x="1382078" y="40958"/>
                    <a:pt x="1385888" y="38100"/>
                    <a:pt x="1388745" y="37147"/>
                  </a:cubicBezTo>
                  <a:cubicBezTo>
                    <a:pt x="1392555" y="36195"/>
                    <a:pt x="1395413" y="35243"/>
                    <a:pt x="1400175" y="35243"/>
                  </a:cubicBezTo>
                  <a:cubicBezTo>
                    <a:pt x="1403033" y="35243"/>
                    <a:pt x="1404938" y="35243"/>
                    <a:pt x="1407795" y="36195"/>
                  </a:cubicBezTo>
                  <a:cubicBezTo>
                    <a:pt x="1409700" y="37147"/>
                    <a:pt x="1411605" y="38100"/>
                    <a:pt x="1413510" y="40005"/>
                  </a:cubicBezTo>
                  <a:cubicBezTo>
                    <a:pt x="1415415" y="41910"/>
                    <a:pt x="1416368" y="44768"/>
                    <a:pt x="1417320" y="47625"/>
                  </a:cubicBezTo>
                  <a:cubicBezTo>
                    <a:pt x="1418273" y="51435"/>
                    <a:pt x="1419225" y="55245"/>
                    <a:pt x="1419225" y="60960"/>
                  </a:cubicBezTo>
                  <a:lnTo>
                    <a:pt x="1419225" y="155258"/>
                  </a:lnTo>
                  <a:lnTo>
                    <a:pt x="1459230" y="155258"/>
                  </a:lnTo>
                  <a:lnTo>
                    <a:pt x="1459230" y="63818"/>
                  </a:lnTo>
                  <a:cubicBezTo>
                    <a:pt x="1459230" y="60008"/>
                    <a:pt x="1460183" y="56197"/>
                    <a:pt x="1462088" y="53340"/>
                  </a:cubicBezTo>
                  <a:cubicBezTo>
                    <a:pt x="1463993" y="49530"/>
                    <a:pt x="1465898" y="46672"/>
                    <a:pt x="1468755" y="43815"/>
                  </a:cubicBezTo>
                  <a:cubicBezTo>
                    <a:pt x="1471613" y="40958"/>
                    <a:pt x="1475423" y="38100"/>
                    <a:pt x="1478280" y="37147"/>
                  </a:cubicBezTo>
                  <a:cubicBezTo>
                    <a:pt x="1481138" y="36195"/>
                    <a:pt x="1484948" y="35243"/>
                    <a:pt x="1489710" y="35243"/>
                  </a:cubicBezTo>
                  <a:cubicBezTo>
                    <a:pt x="1492568" y="35243"/>
                    <a:pt x="1494473" y="35243"/>
                    <a:pt x="1497330" y="36195"/>
                  </a:cubicBezTo>
                  <a:cubicBezTo>
                    <a:pt x="1499235" y="37147"/>
                    <a:pt x="1501140" y="38100"/>
                    <a:pt x="1503045" y="40005"/>
                  </a:cubicBezTo>
                  <a:cubicBezTo>
                    <a:pt x="1504950" y="41910"/>
                    <a:pt x="1505903" y="44768"/>
                    <a:pt x="1506855" y="47625"/>
                  </a:cubicBezTo>
                  <a:cubicBezTo>
                    <a:pt x="1507808" y="51435"/>
                    <a:pt x="1507808" y="55245"/>
                    <a:pt x="1507808" y="60960"/>
                  </a:cubicBezTo>
                  <a:lnTo>
                    <a:pt x="1507808" y="155258"/>
                  </a:lnTo>
                  <a:lnTo>
                    <a:pt x="1547813" y="155258"/>
                  </a:lnTo>
                  <a:lnTo>
                    <a:pt x="1547813" y="55245"/>
                  </a:lnTo>
                  <a:cubicBezTo>
                    <a:pt x="1547813" y="36195"/>
                    <a:pt x="1544003" y="22860"/>
                    <a:pt x="1536383" y="14288"/>
                  </a:cubicBezTo>
                  <a:cubicBezTo>
                    <a:pt x="1528763" y="5715"/>
                    <a:pt x="1517333" y="1905"/>
                    <a:pt x="1502093" y="1905"/>
                  </a:cubicBezTo>
                  <a:cubicBezTo>
                    <a:pt x="1492568" y="1905"/>
                    <a:pt x="1484948" y="3810"/>
                    <a:pt x="1477328" y="7620"/>
                  </a:cubicBezTo>
                  <a:cubicBezTo>
                    <a:pt x="1469708" y="11430"/>
                    <a:pt x="1462088" y="18098"/>
                    <a:pt x="1455420" y="27623"/>
                  </a:cubicBezTo>
                  <a:cubicBezTo>
                    <a:pt x="1452563" y="19050"/>
                    <a:pt x="1447800" y="12383"/>
                    <a:pt x="1441133" y="8573"/>
                  </a:cubicBezTo>
                  <a:cubicBezTo>
                    <a:pt x="1434465" y="4763"/>
                    <a:pt x="1425893" y="1905"/>
                    <a:pt x="1414463" y="1905"/>
                  </a:cubicBezTo>
                  <a:cubicBezTo>
                    <a:pt x="1405890" y="1905"/>
                    <a:pt x="1398270" y="3810"/>
                    <a:pt x="1390650" y="7620"/>
                  </a:cubicBezTo>
                  <a:cubicBezTo>
                    <a:pt x="1383030" y="11430"/>
                    <a:pt x="1376363" y="18098"/>
                    <a:pt x="1371600" y="25718"/>
                  </a:cubicBezTo>
                  <a:lnTo>
                    <a:pt x="1371600" y="5715"/>
                  </a:lnTo>
                  <a:lnTo>
                    <a:pt x="1332548" y="5715"/>
                  </a:lnTo>
                  <a:lnTo>
                    <a:pt x="1332548" y="155258"/>
                  </a:lnTo>
                  <a:close/>
                  <a:moveTo>
                    <a:pt x="1199198" y="116205"/>
                  </a:moveTo>
                  <a:cubicBezTo>
                    <a:pt x="1193483" y="108585"/>
                    <a:pt x="1190625" y="96203"/>
                    <a:pt x="1190625" y="80963"/>
                  </a:cubicBezTo>
                  <a:cubicBezTo>
                    <a:pt x="1190625" y="65723"/>
                    <a:pt x="1193483" y="54293"/>
                    <a:pt x="1199198" y="45720"/>
                  </a:cubicBezTo>
                  <a:cubicBezTo>
                    <a:pt x="1204913" y="37147"/>
                    <a:pt x="1213485" y="33338"/>
                    <a:pt x="1224915" y="33338"/>
                  </a:cubicBezTo>
                  <a:cubicBezTo>
                    <a:pt x="1236345" y="33338"/>
                    <a:pt x="1244918" y="37147"/>
                    <a:pt x="1250633" y="45720"/>
                  </a:cubicBezTo>
                  <a:cubicBezTo>
                    <a:pt x="1256348" y="54293"/>
                    <a:pt x="1259205" y="65723"/>
                    <a:pt x="1259205" y="80963"/>
                  </a:cubicBezTo>
                  <a:cubicBezTo>
                    <a:pt x="1259205" y="96203"/>
                    <a:pt x="1256348" y="107633"/>
                    <a:pt x="1250633" y="116205"/>
                  </a:cubicBezTo>
                  <a:cubicBezTo>
                    <a:pt x="1244918" y="124778"/>
                    <a:pt x="1236345" y="128588"/>
                    <a:pt x="1224915" y="128588"/>
                  </a:cubicBezTo>
                  <a:cubicBezTo>
                    <a:pt x="1213485" y="127635"/>
                    <a:pt x="1204913" y="123825"/>
                    <a:pt x="1199198" y="116205"/>
                  </a:cubicBezTo>
                  <a:moveTo>
                    <a:pt x="1256348" y="154305"/>
                  </a:moveTo>
                  <a:cubicBezTo>
                    <a:pt x="1265873" y="150495"/>
                    <a:pt x="1273493" y="145733"/>
                    <a:pt x="1280160" y="138113"/>
                  </a:cubicBezTo>
                  <a:cubicBezTo>
                    <a:pt x="1286828" y="131445"/>
                    <a:pt x="1291590" y="122873"/>
                    <a:pt x="1295400" y="113348"/>
                  </a:cubicBezTo>
                  <a:cubicBezTo>
                    <a:pt x="1299210" y="103823"/>
                    <a:pt x="1301115" y="92393"/>
                    <a:pt x="1301115" y="80010"/>
                  </a:cubicBezTo>
                  <a:cubicBezTo>
                    <a:pt x="1301115" y="67628"/>
                    <a:pt x="1299210" y="57150"/>
                    <a:pt x="1296353" y="46672"/>
                  </a:cubicBezTo>
                  <a:cubicBezTo>
                    <a:pt x="1293495" y="36195"/>
                    <a:pt x="1287780" y="28575"/>
                    <a:pt x="1281113" y="21908"/>
                  </a:cubicBezTo>
                  <a:cubicBezTo>
                    <a:pt x="1274445" y="15240"/>
                    <a:pt x="1266825" y="9525"/>
                    <a:pt x="1257300" y="6668"/>
                  </a:cubicBezTo>
                  <a:cubicBezTo>
                    <a:pt x="1247775" y="2858"/>
                    <a:pt x="1237298" y="953"/>
                    <a:pt x="1225868" y="953"/>
                  </a:cubicBezTo>
                  <a:cubicBezTo>
                    <a:pt x="1214438" y="953"/>
                    <a:pt x="1203960" y="2858"/>
                    <a:pt x="1194435" y="6668"/>
                  </a:cubicBezTo>
                  <a:cubicBezTo>
                    <a:pt x="1184910" y="10478"/>
                    <a:pt x="1177290" y="15240"/>
                    <a:pt x="1170623" y="21908"/>
                  </a:cubicBezTo>
                  <a:cubicBezTo>
                    <a:pt x="1163955" y="28575"/>
                    <a:pt x="1159193" y="37147"/>
                    <a:pt x="1155383" y="46672"/>
                  </a:cubicBezTo>
                  <a:cubicBezTo>
                    <a:pt x="1151573" y="56197"/>
                    <a:pt x="1149668" y="67628"/>
                    <a:pt x="1149668" y="80010"/>
                  </a:cubicBezTo>
                  <a:cubicBezTo>
                    <a:pt x="1149668" y="105728"/>
                    <a:pt x="1156335" y="124778"/>
                    <a:pt x="1169670" y="139065"/>
                  </a:cubicBezTo>
                  <a:cubicBezTo>
                    <a:pt x="1183005" y="152400"/>
                    <a:pt x="1201103" y="160020"/>
                    <a:pt x="1225868" y="160020"/>
                  </a:cubicBezTo>
                  <a:cubicBezTo>
                    <a:pt x="1236345" y="160020"/>
                    <a:pt x="1246823" y="158115"/>
                    <a:pt x="1256348" y="154305"/>
                  </a:cubicBezTo>
                  <a:moveTo>
                    <a:pt x="1086803" y="100965"/>
                  </a:moveTo>
                  <a:cubicBezTo>
                    <a:pt x="1085850" y="109538"/>
                    <a:pt x="1083945" y="116205"/>
                    <a:pt x="1079183" y="120968"/>
                  </a:cubicBezTo>
                  <a:cubicBezTo>
                    <a:pt x="1074420" y="125730"/>
                    <a:pt x="1068705" y="127635"/>
                    <a:pt x="1061085" y="127635"/>
                  </a:cubicBezTo>
                  <a:cubicBezTo>
                    <a:pt x="1055370" y="127635"/>
                    <a:pt x="1049655" y="126683"/>
                    <a:pt x="1045845" y="123825"/>
                  </a:cubicBezTo>
                  <a:cubicBezTo>
                    <a:pt x="1042035" y="120968"/>
                    <a:pt x="1038225" y="118110"/>
                    <a:pt x="1036320" y="113348"/>
                  </a:cubicBezTo>
                  <a:cubicBezTo>
                    <a:pt x="1034415" y="108585"/>
                    <a:pt x="1032510" y="103823"/>
                    <a:pt x="1031558" y="98108"/>
                  </a:cubicBezTo>
                  <a:cubicBezTo>
                    <a:pt x="1030605" y="92393"/>
                    <a:pt x="1029653" y="86678"/>
                    <a:pt x="1029653" y="80010"/>
                  </a:cubicBezTo>
                  <a:cubicBezTo>
                    <a:pt x="1029653" y="74295"/>
                    <a:pt x="1030605" y="67628"/>
                    <a:pt x="1031558" y="62865"/>
                  </a:cubicBezTo>
                  <a:cubicBezTo>
                    <a:pt x="1032510" y="57150"/>
                    <a:pt x="1034415" y="52388"/>
                    <a:pt x="1036320" y="47625"/>
                  </a:cubicBezTo>
                  <a:cubicBezTo>
                    <a:pt x="1038225" y="42863"/>
                    <a:pt x="1042035" y="40005"/>
                    <a:pt x="1045845" y="37147"/>
                  </a:cubicBezTo>
                  <a:cubicBezTo>
                    <a:pt x="1049655" y="34290"/>
                    <a:pt x="1054418" y="33338"/>
                    <a:pt x="1061085" y="33338"/>
                  </a:cubicBezTo>
                  <a:cubicBezTo>
                    <a:pt x="1069658" y="33338"/>
                    <a:pt x="1075373" y="35243"/>
                    <a:pt x="1079183" y="40005"/>
                  </a:cubicBezTo>
                  <a:cubicBezTo>
                    <a:pt x="1082993" y="44768"/>
                    <a:pt x="1084898" y="50483"/>
                    <a:pt x="1085850" y="58103"/>
                  </a:cubicBezTo>
                  <a:lnTo>
                    <a:pt x="1125855" y="52388"/>
                  </a:lnTo>
                  <a:cubicBezTo>
                    <a:pt x="1124903" y="44768"/>
                    <a:pt x="1122998" y="38100"/>
                    <a:pt x="1120140" y="31433"/>
                  </a:cubicBezTo>
                  <a:cubicBezTo>
                    <a:pt x="1117283" y="24765"/>
                    <a:pt x="1113473" y="20003"/>
                    <a:pt x="1107758" y="15240"/>
                  </a:cubicBezTo>
                  <a:cubicBezTo>
                    <a:pt x="1102995" y="10478"/>
                    <a:pt x="1096328" y="6668"/>
                    <a:pt x="1088708" y="4763"/>
                  </a:cubicBezTo>
                  <a:cubicBezTo>
                    <a:pt x="1081088" y="1905"/>
                    <a:pt x="1072515" y="953"/>
                    <a:pt x="1062038" y="953"/>
                  </a:cubicBezTo>
                  <a:cubicBezTo>
                    <a:pt x="1050608" y="953"/>
                    <a:pt x="1040130" y="2858"/>
                    <a:pt x="1030605" y="6668"/>
                  </a:cubicBezTo>
                  <a:cubicBezTo>
                    <a:pt x="1021080" y="10478"/>
                    <a:pt x="1013460" y="16193"/>
                    <a:pt x="1007745" y="22860"/>
                  </a:cubicBezTo>
                  <a:cubicBezTo>
                    <a:pt x="1001078" y="29528"/>
                    <a:pt x="996315" y="38100"/>
                    <a:pt x="993458" y="47625"/>
                  </a:cubicBezTo>
                  <a:cubicBezTo>
                    <a:pt x="990600" y="57150"/>
                    <a:pt x="988695" y="68580"/>
                    <a:pt x="988695" y="80010"/>
                  </a:cubicBezTo>
                  <a:cubicBezTo>
                    <a:pt x="988695" y="91440"/>
                    <a:pt x="989647" y="102870"/>
                    <a:pt x="992505" y="112395"/>
                  </a:cubicBezTo>
                  <a:cubicBezTo>
                    <a:pt x="995363" y="121920"/>
                    <a:pt x="1000125" y="130493"/>
                    <a:pt x="1005840" y="137160"/>
                  </a:cubicBezTo>
                  <a:cubicBezTo>
                    <a:pt x="1011555" y="143828"/>
                    <a:pt x="1019175" y="149543"/>
                    <a:pt x="1028700" y="153353"/>
                  </a:cubicBezTo>
                  <a:cubicBezTo>
                    <a:pt x="1038225" y="157163"/>
                    <a:pt x="1048703" y="159068"/>
                    <a:pt x="1061085" y="159068"/>
                  </a:cubicBezTo>
                  <a:cubicBezTo>
                    <a:pt x="1082993" y="159068"/>
                    <a:pt x="1099185" y="153353"/>
                    <a:pt x="1109663" y="142875"/>
                  </a:cubicBezTo>
                  <a:cubicBezTo>
                    <a:pt x="1120140" y="132398"/>
                    <a:pt x="1126808" y="118110"/>
                    <a:pt x="1127760" y="100013"/>
                  </a:cubicBezTo>
                  <a:lnTo>
                    <a:pt x="1086803" y="100013"/>
                  </a:lnTo>
                  <a:close/>
                  <a:moveTo>
                    <a:pt x="921068" y="155258"/>
                  </a:moveTo>
                  <a:lnTo>
                    <a:pt x="962025" y="155258"/>
                  </a:lnTo>
                  <a:lnTo>
                    <a:pt x="962025" y="109538"/>
                  </a:lnTo>
                  <a:lnTo>
                    <a:pt x="921068" y="109538"/>
                  </a:lnTo>
                  <a:lnTo>
                    <a:pt x="921068" y="155258"/>
                  </a:lnTo>
                  <a:close/>
                  <a:moveTo>
                    <a:pt x="671513" y="155258"/>
                  </a:moveTo>
                  <a:lnTo>
                    <a:pt x="711518" y="155258"/>
                  </a:lnTo>
                  <a:lnTo>
                    <a:pt x="711518" y="65723"/>
                  </a:lnTo>
                  <a:cubicBezTo>
                    <a:pt x="711518" y="60960"/>
                    <a:pt x="712470" y="57150"/>
                    <a:pt x="714375" y="53340"/>
                  </a:cubicBezTo>
                  <a:cubicBezTo>
                    <a:pt x="716280" y="49530"/>
                    <a:pt x="718185" y="46672"/>
                    <a:pt x="721043" y="43815"/>
                  </a:cubicBezTo>
                  <a:cubicBezTo>
                    <a:pt x="723900" y="40958"/>
                    <a:pt x="727710" y="38100"/>
                    <a:pt x="730568" y="37147"/>
                  </a:cubicBezTo>
                  <a:cubicBezTo>
                    <a:pt x="734378" y="36195"/>
                    <a:pt x="737235" y="35243"/>
                    <a:pt x="741998" y="35243"/>
                  </a:cubicBezTo>
                  <a:cubicBezTo>
                    <a:pt x="744855" y="35243"/>
                    <a:pt x="746760" y="35243"/>
                    <a:pt x="749618" y="36195"/>
                  </a:cubicBezTo>
                  <a:cubicBezTo>
                    <a:pt x="751523" y="37147"/>
                    <a:pt x="753428" y="38100"/>
                    <a:pt x="755333" y="40005"/>
                  </a:cubicBezTo>
                  <a:cubicBezTo>
                    <a:pt x="757238" y="41910"/>
                    <a:pt x="758190" y="44768"/>
                    <a:pt x="759143" y="47625"/>
                  </a:cubicBezTo>
                  <a:cubicBezTo>
                    <a:pt x="760095" y="51435"/>
                    <a:pt x="761048" y="55245"/>
                    <a:pt x="761048" y="60960"/>
                  </a:cubicBezTo>
                  <a:lnTo>
                    <a:pt x="761048" y="155258"/>
                  </a:lnTo>
                  <a:lnTo>
                    <a:pt x="801053" y="155258"/>
                  </a:lnTo>
                  <a:lnTo>
                    <a:pt x="801053" y="63818"/>
                  </a:lnTo>
                  <a:cubicBezTo>
                    <a:pt x="801053" y="60008"/>
                    <a:pt x="802005" y="56197"/>
                    <a:pt x="803910" y="53340"/>
                  </a:cubicBezTo>
                  <a:cubicBezTo>
                    <a:pt x="805815" y="49530"/>
                    <a:pt x="807720" y="46672"/>
                    <a:pt x="810578" y="43815"/>
                  </a:cubicBezTo>
                  <a:cubicBezTo>
                    <a:pt x="813435" y="40958"/>
                    <a:pt x="817245" y="38100"/>
                    <a:pt x="820103" y="37147"/>
                  </a:cubicBezTo>
                  <a:cubicBezTo>
                    <a:pt x="822960" y="36195"/>
                    <a:pt x="826770" y="35243"/>
                    <a:pt x="831533" y="35243"/>
                  </a:cubicBezTo>
                  <a:cubicBezTo>
                    <a:pt x="834390" y="35243"/>
                    <a:pt x="836295" y="35243"/>
                    <a:pt x="839153" y="36195"/>
                  </a:cubicBezTo>
                  <a:cubicBezTo>
                    <a:pt x="841058" y="37147"/>
                    <a:pt x="842963" y="38100"/>
                    <a:pt x="844868" y="40005"/>
                  </a:cubicBezTo>
                  <a:cubicBezTo>
                    <a:pt x="846772" y="41910"/>
                    <a:pt x="847725" y="44768"/>
                    <a:pt x="848678" y="47625"/>
                  </a:cubicBezTo>
                  <a:cubicBezTo>
                    <a:pt x="849630" y="51435"/>
                    <a:pt x="849630" y="55245"/>
                    <a:pt x="849630" y="60960"/>
                  </a:cubicBezTo>
                  <a:lnTo>
                    <a:pt x="849630" y="155258"/>
                  </a:lnTo>
                  <a:lnTo>
                    <a:pt x="889635" y="155258"/>
                  </a:lnTo>
                  <a:lnTo>
                    <a:pt x="889635" y="55245"/>
                  </a:lnTo>
                  <a:cubicBezTo>
                    <a:pt x="889635" y="36195"/>
                    <a:pt x="885825" y="22860"/>
                    <a:pt x="878205" y="14288"/>
                  </a:cubicBezTo>
                  <a:cubicBezTo>
                    <a:pt x="870585" y="5715"/>
                    <a:pt x="859155" y="1905"/>
                    <a:pt x="843915" y="1905"/>
                  </a:cubicBezTo>
                  <a:cubicBezTo>
                    <a:pt x="834390" y="1905"/>
                    <a:pt x="826770" y="3810"/>
                    <a:pt x="819150" y="7620"/>
                  </a:cubicBezTo>
                  <a:cubicBezTo>
                    <a:pt x="811530" y="11430"/>
                    <a:pt x="803910" y="18098"/>
                    <a:pt x="797243" y="27623"/>
                  </a:cubicBezTo>
                  <a:cubicBezTo>
                    <a:pt x="794385" y="19050"/>
                    <a:pt x="789623" y="12383"/>
                    <a:pt x="782955" y="8573"/>
                  </a:cubicBezTo>
                  <a:cubicBezTo>
                    <a:pt x="776288" y="4763"/>
                    <a:pt x="766763" y="1905"/>
                    <a:pt x="756285" y="1905"/>
                  </a:cubicBezTo>
                  <a:cubicBezTo>
                    <a:pt x="747713" y="1905"/>
                    <a:pt x="740093" y="3810"/>
                    <a:pt x="732473" y="7620"/>
                  </a:cubicBezTo>
                  <a:cubicBezTo>
                    <a:pt x="724853" y="11430"/>
                    <a:pt x="718185" y="18098"/>
                    <a:pt x="713423" y="25718"/>
                  </a:cubicBezTo>
                  <a:lnTo>
                    <a:pt x="713423" y="5715"/>
                  </a:lnTo>
                  <a:lnTo>
                    <a:pt x="674370" y="5715"/>
                  </a:lnTo>
                  <a:lnTo>
                    <a:pt x="674370" y="155258"/>
                  </a:lnTo>
                  <a:close/>
                  <a:moveTo>
                    <a:pt x="541973" y="116205"/>
                  </a:moveTo>
                  <a:cubicBezTo>
                    <a:pt x="536258" y="108585"/>
                    <a:pt x="533400" y="96203"/>
                    <a:pt x="533400" y="80963"/>
                  </a:cubicBezTo>
                  <a:cubicBezTo>
                    <a:pt x="533400" y="65723"/>
                    <a:pt x="536258" y="54293"/>
                    <a:pt x="541973" y="45720"/>
                  </a:cubicBezTo>
                  <a:cubicBezTo>
                    <a:pt x="547688" y="38100"/>
                    <a:pt x="556260" y="33338"/>
                    <a:pt x="567690" y="33338"/>
                  </a:cubicBezTo>
                  <a:cubicBezTo>
                    <a:pt x="579120" y="33338"/>
                    <a:pt x="587693" y="37147"/>
                    <a:pt x="593408" y="45720"/>
                  </a:cubicBezTo>
                  <a:cubicBezTo>
                    <a:pt x="599123" y="53340"/>
                    <a:pt x="601980" y="65723"/>
                    <a:pt x="601980" y="80963"/>
                  </a:cubicBezTo>
                  <a:cubicBezTo>
                    <a:pt x="601980" y="96203"/>
                    <a:pt x="599123" y="107633"/>
                    <a:pt x="593408" y="116205"/>
                  </a:cubicBezTo>
                  <a:cubicBezTo>
                    <a:pt x="587693" y="124778"/>
                    <a:pt x="579120" y="128588"/>
                    <a:pt x="567690" y="128588"/>
                  </a:cubicBezTo>
                  <a:cubicBezTo>
                    <a:pt x="555308" y="127635"/>
                    <a:pt x="546735" y="123825"/>
                    <a:pt x="541973" y="116205"/>
                  </a:cubicBezTo>
                  <a:moveTo>
                    <a:pt x="598170" y="154305"/>
                  </a:moveTo>
                  <a:cubicBezTo>
                    <a:pt x="607695" y="150495"/>
                    <a:pt x="615315" y="145733"/>
                    <a:pt x="621983" y="138113"/>
                  </a:cubicBezTo>
                  <a:cubicBezTo>
                    <a:pt x="628650" y="131445"/>
                    <a:pt x="633413" y="122873"/>
                    <a:pt x="637223" y="113348"/>
                  </a:cubicBezTo>
                  <a:cubicBezTo>
                    <a:pt x="641033" y="103823"/>
                    <a:pt x="642938" y="92393"/>
                    <a:pt x="642938" y="80010"/>
                  </a:cubicBezTo>
                  <a:cubicBezTo>
                    <a:pt x="642938" y="67628"/>
                    <a:pt x="641033" y="57150"/>
                    <a:pt x="638175" y="46672"/>
                  </a:cubicBezTo>
                  <a:cubicBezTo>
                    <a:pt x="635318" y="36195"/>
                    <a:pt x="629603" y="28575"/>
                    <a:pt x="622935" y="21908"/>
                  </a:cubicBezTo>
                  <a:cubicBezTo>
                    <a:pt x="616268" y="15240"/>
                    <a:pt x="608648" y="9525"/>
                    <a:pt x="599123" y="6668"/>
                  </a:cubicBezTo>
                  <a:cubicBezTo>
                    <a:pt x="589598" y="2858"/>
                    <a:pt x="579120" y="953"/>
                    <a:pt x="567690" y="953"/>
                  </a:cubicBezTo>
                  <a:cubicBezTo>
                    <a:pt x="556260" y="953"/>
                    <a:pt x="545783" y="2858"/>
                    <a:pt x="536258" y="6668"/>
                  </a:cubicBezTo>
                  <a:cubicBezTo>
                    <a:pt x="526733" y="10478"/>
                    <a:pt x="519113" y="15240"/>
                    <a:pt x="512445" y="21908"/>
                  </a:cubicBezTo>
                  <a:cubicBezTo>
                    <a:pt x="505778" y="28575"/>
                    <a:pt x="501015" y="37147"/>
                    <a:pt x="497205" y="46672"/>
                  </a:cubicBezTo>
                  <a:cubicBezTo>
                    <a:pt x="493395" y="56197"/>
                    <a:pt x="491490" y="67628"/>
                    <a:pt x="491490" y="80010"/>
                  </a:cubicBezTo>
                  <a:cubicBezTo>
                    <a:pt x="491490" y="105728"/>
                    <a:pt x="498158" y="124778"/>
                    <a:pt x="511492" y="139065"/>
                  </a:cubicBezTo>
                  <a:cubicBezTo>
                    <a:pt x="524828" y="152400"/>
                    <a:pt x="542925" y="160020"/>
                    <a:pt x="566738" y="160020"/>
                  </a:cubicBezTo>
                  <a:cubicBezTo>
                    <a:pt x="579120" y="160020"/>
                    <a:pt x="589598" y="158115"/>
                    <a:pt x="598170" y="154305"/>
                  </a:cubicBezTo>
                  <a:moveTo>
                    <a:pt x="429578" y="100965"/>
                  </a:moveTo>
                  <a:cubicBezTo>
                    <a:pt x="428625" y="109538"/>
                    <a:pt x="425767" y="116205"/>
                    <a:pt x="421958" y="120968"/>
                  </a:cubicBezTo>
                  <a:cubicBezTo>
                    <a:pt x="417195" y="125730"/>
                    <a:pt x="411480" y="127635"/>
                    <a:pt x="403860" y="127635"/>
                  </a:cubicBezTo>
                  <a:cubicBezTo>
                    <a:pt x="398145" y="127635"/>
                    <a:pt x="392430" y="126683"/>
                    <a:pt x="388620" y="123825"/>
                  </a:cubicBezTo>
                  <a:cubicBezTo>
                    <a:pt x="384810" y="120968"/>
                    <a:pt x="381000" y="118110"/>
                    <a:pt x="379095" y="113348"/>
                  </a:cubicBezTo>
                  <a:cubicBezTo>
                    <a:pt x="377190" y="108585"/>
                    <a:pt x="375285" y="103823"/>
                    <a:pt x="374333" y="98108"/>
                  </a:cubicBezTo>
                  <a:cubicBezTo>
                    <a:pt x="373380" y="92393"/>
                    <a:pt x="372428" y="86678"/>
                    <a:pt x="372428" y="80010"/>
                  </a:cubicBezTo>
                  <a:cubicBezTo>
                    <a:pt x="372428" y="74295"/>
                    <a:pt x="373380" y="67628"/>
                    <a:pt x="374333" y="62865"/>
                  </a:cubicBezTo>
                  <a:cubicBezTo>
                    <a:pt x="375285" y="57150"/>
                    <a:pt x="377190" y="52388"/>
                    <a:pt x="379095" y="47625"/>
                  </a:cubicBezTo>
                  <a:cubicBezTo>
                    <a:pt x="381000" y="42863"/>
                    <a:pt x="384810" y="40005"/>
                    <a:pt x="388620" y="37147"/>
                  </a:cubicBezTo>
                  <a:cubicBezTo>
                    <a:pt x="392430" y="34290"/>
                    <a:pt x="398145" y="33338"/>
                    <a:pt x="403860" y="33338"/>
                  </a:cubicBezTo>
                  <a:cubicBezTo>
                    <a:pt x="412433" y="33338"/>
                    <a:pt x="418148" y="35243"/>
                    <a:pt x="421958" y="40005"/>
                  </a:cubicBezTo>
                  <a:cubicBezTo>
                    <a:pt x="425767" y="44768"/>
                    <a:pt x="427673" y="50483"/>
                    <a:pt x="428625" y="58103"/>
                  </a:cubicBezTo>
                  <a:lnTo>
                    <a:pt x="468630" y="52388"/>
                  </a:lnTo>
                  <a:cubicBezTo>
                    <a:pt x="467678" y="44768"/>
                    <a:pt x="465773" y="38100"/>
                    <a:pt x="462915" y="31433"/>
                  </a:cubicBezTo>
                  <a:cubicBezTo>
                    <a:pt x="460058" y="24765"/>
                    <a:pt x="456248" y="20003"/>
                    <a:pt x="450533" y="15240"/>
                  </a:cubicBezTo>
                  <a:cubicBezTo>
                    <a:pt x="445770" y="10478"/>
                    <a:pt x="439103" y="6668"/>
                    <a:pt x="431483" y="4763"/>
                  </a:cubicBezTo>
                  <a:cubicBezTo>
                    <a:pt x="423863" y="1905"/>
                    <a:pt x="415290" y="953"/>
                    <a:pt x="404813" y="953"/>
                  </a:cubicBezTo>
                  <a:cubicBezTo>
                    <a:pt x="393383" y="953"/>
                    <a:pt x="382905" y="2858"/>
                    <a:pt x="373380" y="6668"/>
                  </a:cubicBezTo>
                  <a:cubicBezTo>
                    <a:pt x="363855" y="10478"/>
                    <a:pt x="356235" y="16193"/>
                    <a:pt x="350520" y="22860"/>
                  </a:cubicBezTo>
                  <a:cubicBezTo>
                    <a:pt x="343853" y="29528"/>
                    <a:pt x="339090" y="38100"/>
                    <a:pt x="336233" y="47625"/>
                  </a:cubicBezTo>
                  <a:cubicBezTo>
                    <a:pt x="333375" y="57150"/>
                    <a:pt x="331470" y="68580"/>
                    <a:pt x="331470" y="80010"/>
                  </a:cubicBezTo>
                  <a:cubicBezTo>
                    <a:pt x="331470" y="91440"/>
                    <a:pt x="333375" y="102870"/>
                    <a:pt x="336233" y="112395"/>
                  </a:cubicBezTo>
                  <a:cubicBezTo>
                    <a:pt x="339090" y="121920"/>
                    <a:pt x="343853" y="130493"/>
                    <a:pt x="349567" y="137160"/>
                  </a:cubicBezTo>
                  <a:cubicBezTo>
                    <a:pt x="355283" y="143828"/>
                    <a:pt x="362903" y="149543"/>
                    <a:pt x="372428" y="153353"/>
                  </a:cubicBezTo>
                  <a:cubicBezTo>
                    <a:pt x="381953" y="157163"/>
                    <a:pt x="392430" y="159068"/>
                    <a:pt x="404813" y="159068"/>
                  </a:cubicBezTo>
                  <a:cubicBezTo>
                    <a:pt x="426720" y="159068"/>
                    <a:pt x="442913" y="153353"/>
                    <a:pt x="453390" y="142875"/>
                  </a:cubicBezTo>
                  <a:cubicBezTo>
                    <a:pt x="463867" y="132398"/>
                    <a:pt x="470535" y="118110"/>
                    <a:pt x="471488" y="100013"/>
                  </a:cubicBezTo>
                  <a:lnTo>
                    <a:pt x="429578" y="100013"/>
                  </a:lnTo>
                  <a:close/>
                  <a:moveTo>
                    <a:pt x="203835" y="63818"/>
                  </a:moveTo>
                  <a:cubicBezTo>
                    <a:pt x="203835" y="59055"/>
                    <a:pt x="204788" y="55245"/>
                    <a:pt x="206692" y="51435"/>
                  </a:cubicBezTo>
                  <a:cubicBezTo>
                    <a:pt x="208598" y="47625"/>
                    <a:pt x="210502" y="43815"/>
                    <a:pt x="213360" y="40958"/>
                  </a:cubicBezTo>
                  <a:cubicBezTo>
                    <a:pt x="216217" y="38100"/>
                    <a:pt x="219075" y="35243"/>
                    <a:pt x="223838" y="34290"/>
                  </a:cubicBezTo>
                  <a:cubicBezTo>
                    <a:pt x="227648" y="32385"/>
                    <a:pt x="232410" y="31433"/>
                    <a:pt x="238125" y="31433"/>
                  </a:cubicBezTo>
                  <a:cubicBezTo>
                    <a:pt x="248602" y="31433"/>
                    <a:pt x="256223" y="34290"/>
                    <a:pt x="261938" y="40005"/>
                  </a:cubicBezTo>
                  <a:cubicBezTo>
                    <a:pt x="266700" y="45720"/>
                    <a:pt x="269558" y="53340"/>
                    <a:pt x="269558" y="63818"/>
                  </a:cubicBezTo>
                  <a:lnTo>
                    <a:pt x="203835" y="63818"/>
                  </a:lnTo>
                  <a:close/>
                  <a:moveTo>
                    <a:pt x="266700" y="108585"/>
                  </a:moveTo>
                  <a:cubicBezTo>
                    <a:pt x="263842" y="121920"/>
                    <a:pt x="254317" y="128588"/>
                    <a:pt x="239077" y="128588"/>
                  </a:cubicBezTo>
                  <a:cubicBezTo>
                    <a:pt x="227648" y="128588"/>
                    <a:pt x="219075" y="124778"/>
                    <a:pt x="213360" y="118110"/>
                  </a:cubicBezTo>
                  <a:cubicBezTo>
                    <a:pt x="207645" y="111443"/>
                    <a:pt x="204788" y="101918"/>
                    <a:pt x="203835" y="89535"/>
                  </a:cubicBezTo>
                  <a:lnTo>
                    <a:pt x="307658" y="89535"/>
                  </a:lnTo>
                  <a:lnTo>
                    <a:pt x="307658" y="73343"/>
                  </a:lnTo>
                  <a:cubicBezTo>
                    <a:pt x="307658" y="51435"/>
                    <a:pt x="301942" y="33338"/>
                    <a:pt x="290513" y="20003"/>
                  </a:cubicBezTo>
                  <a:cubicBezTo>
                    <a:pt x="279083" y="6668"/>
                    <a:pt x="261938" y="0"/>
                    <a:pt x="239077" y="0"/>
                  </a:cubicBezTo>
                  <a:cubicBezTo>
                    <a:pt x="227648" y="0"/>
                    <a:pt x="218123" y="1905"/>
                    <a:pt x="208598" y="5715"/>
                  </a:cubicBezTo>
                  <a:cubicBezTo>
                    <a:pt x="199073" y="9525"/>
                    <a:pt x="191452" y="14288"/>
                    <a:pt x="184785" y="20955"/>
                  </a:cubicBezTo>
                  <a:cubicBezTo>
                    <a:pt x="178118" y="27623"/>
                    <a:pt x="173355" y="36195"/>
                    <a:pt x="169545" y="45720"/>
                  </a:cubicBezTo>
                  <a:cubicBezTo>
                    <a:pt x="165735" y="55245"/>
                    <a:pt x="163830" y="66675"/>
                    <a:pt x="163830" y="79058"/>
                  </a:cubicBezTo>
                  <a:cubicBezTo>
                    <a:pt x="163830" y="103823"/>
                    <a:pt x="170498" y="123825"/>
                    <a:pt x="182880" y="137160"/>
                  </a:cubicBezTo>
                  <a:cubicBezTo>
                    <a:pt x="195263" y="150495"/>
                    <a:pt x="214313" y="158115"/>
                    <a:pt x="239077" y="158115"/>
                  </a:cubicBezTo>
                  <a:cubicBezTo>
                    <a:pt x="260033" y="158115"/>
                    <a:pt x="275273" y="153353"/>
                    <a:pt x="285750" y="144780"/>
                  </a:cubicBezTo>
                  <a:cubicBezTo>
                    <a:pt x="296228" y="136208"/>
                    <a:pt x="302895" y="123825"/>
                    <a:pt x="305753" y="106680"/>
                  </a:cubicBezTo>
                  <a:lnTo>
                    <a:pt x="266700" y="106680"/>
                  </a:lnTo>
                  <a:close/>
                  <a:moveTo>
                    <a:pt x="97155" y="96203"/>
                  </a:moveTo>
                  <a:cubicBezTo>
                    <a:pt x="97155" y="101918"/>
                    <a:pt x="96202" y="107633"/>
                    <a:pt x="93345" y="111443"/>
                  </a:cubicBezTo>
                  <a:cubicBezTo>
                    <a:pt x="91440" y="115253"/>
                    <a:pt x="88582" y="119063"/>
                    <a:pt x="84773" y="121920"/>
                  </a:cubicBezTo>
                  <a:cubicBezTo>
                    <a:pt x="78105" y="126683"/>
                    <a:pt x="69532" y="129540"/>
                    <a:pt x="60007" y="129540"/>
                  </a:cubicBezTo>
                  <a:cubicBezTo>
                    <a:pt x="54293" y="129540"/>
                    <a:pt x="49530" y="127635"/>
                    <a:pt x="45720" y="124778"/>
                  </a:cubicBezTo>
                  <a:cubicBezTo>
                    <a:pt x="41910" y="121920"/>
                    <a:pt x="40957" y="118110"/>
                    <a:pt x="40957" y="113348"/>
                  </a:cubicBezTo>
                  <a:cubicBezTo>
                    <a:pt x="40957" y="110490"/>
                    <a:pt x="40957" y="106680"/>
                    <a:pt x="42863" y="104775"/>
                  </a:cubicBezTo>
                  <a:cubicBezTo>
                    <a:pt x="43815" y="101918"/>
                    <a:pt x="45720" y="100013"/>
                    <a:pt x="48577" y="98108"/>
                  </a:cubicBezTo>
                  <a:cubicBezTo>
                    <a:pt x="51435" y="96203"/>
                    <a:pt x="55245" y="94298"/>
                    <a:pt x="60007" y="93345"/>
                  </a:cubicBezTo>
                  <a:cubicBezTo>
                    <a:pt x="64770" y="92393"/>
                    <a:pt x="72390" y="91440"/>
                    <a:pt x="80010" y="90488"/>
                  </a:cubicBezTo>
                  <a:lnTo>
                    <a:pt x="98107" y="89535"/>
                  </a:lnTo>
                  <a:lnTo>
                    <a:pt x="98107" y="96203"/>
                  </a:lnTo>
                  <a:close/>
                  <a:moveTo>
                    <a:pt x="98107" y="155258"/>
                  </a:moveTo>
                  <a:lnTo>
                    <a:pt x="136208" y="155258"/>
                  </a:lnTo>
                  <a:lnTo>
                    <a:pt x="136208" y="60960"/>
                  </a:lnTo>
                  <a:cubicBezTo>
                    <a:pt x="136208" y="51435"/>
                    <a:pt x="135255" y="43815"/>
                    <a:pt x="133350" y="36195"/>
                  </a:cubicBezTo>
                  <a:cubicBezTo>
                    <a:pt x="131445" y="28575"/>
                    <a:pt x="127635" y="22860"/>
                    <a:pt x="122873" y="17145"/>
                  </a:cubicBezTo>
                  <a:cubicBezTo>
                    <a:pt x="118110" y="12383"/>
                    <a:pt x="111443" y="7620"/>
                    <a:pt x="103823" y="5715"/>
                  </a:cubicBezTo>
                  <a:cubicBezTo>
                    <a:pt x="96202" y="3810"/>
                    <a:pt x="85725" y="1905"/>
                    <a:pt x="74295" y="1905"/>
                  </a:cubicBezTo>
                  <a:cubicBezTo>
                    <a:pt x="55245" y="1905"/>
                    <a:pt x="40957" y="5715"/>
                    <a:pt x="29527" y="12383"/>
                  </a:cubicBezTo>
                  <a:cubicBezTo>
                    <a:pt x="18098" y="19050"/>
                    <a:pt x="11430" y="30480"/>
                    <a:pt x="8573" y="46672"/>
                  </a:cubicBezTo>
                  <a:lnTo>
                    <a:pt x="44768" y="50483"/>
                  </a:lnTo>
                  <a:cubicBezTo>
                    <a:pt x="46673" y="38100"/>
                    <a:pt x="56198" y="32385"/>
                    <a:pt x="71438" y="32385"/>
                  </a:cubicBezTo>
                  <a:cubicBezTo>
                    <a:pt x="78105" y="32385"/>
                    <a:pt x="83820" y="34290"/>
                    <a:pt x="89535" y="37147"/>
                  </a:cubicBezTo>
                  <a:cubicBezTo>
                    <a:pt x="94298" y="40958"/>
                    <a:pt x="97155" y="46672"/>
                    <a:pt x="97155" y="56197"/>
                  </a:cubicBezTo>
                  <a:lnTo>
                    <a:pt x="97155" y="62865"/>
                  </a:lnTo>
                  <a:lnTo>
                    <a:pt x="78105" y="63818"/>
                  </a:lnTo>
                  <a:cubicBezTo>
                    <a:pt x="68580" y="63818"/>
                    <a:pt x="59055" y="64770"/>
                    <a:pt x="49530" y="66675"/>
                  </a:cubicBezTo>
                  <a:cubicBezTo>
                    <a:pt x="40005" y="68580"/>
                    <a:pt x="32385" y="70485"/>
                    <a:pt x="24765" y="74295"/>
                  </a:cubicBezTo>
                  <a:cubicBezTo>
                    <a:pt x="17145" y="78105"/>
                    <a:pt x="11430" y="82868"/>
                    <a:pt x="6668" y="89535"/>
                  </a:cubicBezTo>
                  <a:cubicBezTo>
                    <a:pt x="1905" y="96203"/>
                    <a:pt x="0" y="104775"/>
                    <a:pt x="0" y="114300"/>
                  </a:cubicBezTo>
                  <a:cubicBezTo>
                    <a:pt x="0" y="121920"/>
                    <a:pt x="952" y="128588"/>
                    <a:pt x="3810" y="134303"/>
                  </a:cubicBezTo>
                  <a:cubicBezTo>
                    <a:pt x="6668" y="140018"/>
                    <a:pt x="10477" y="144780"/>
                    <a:pt x="14288" y="148590"/>
                  </a:cubicBezTo>
                  <a:cubicBezTo>
                    <a:pt x="19050" y="152400"/>
                    <a:pt x="23813" y="155258"/>
                    <a:pt x="29527" y="156210"/>
                  </a:cubicBezTo>
                  <a:cubicBezTo>
                    <a:pt x="35243" y="157163"/>
                    <a:pt x="41910" y="159068"/>
                    <a:pt x="48577" y="159068"/>
                  </a:cubicBezTo>
                  <a:cubicBezTo>
                    <a:pt x="60007" y="159068"/>
                    <a:pt x="69532" y="157163"/>
                    <a:pt x="77152" y="152400"/>
                  </a:cubicBezTo>
                  <a:cubicBezTo>
                    <a:pt x="84773" y="147638"/>
                    <a:pt x="91440" y="142875"/>
                    <a:pt x="97155" y="136208"/>
                  </a:cubicBezTo>
                  <a:lnTo>
                    <a:pt x="97155" y="155258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160223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2 Cover (White/Gre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CB345967-D46E-4D94-8EA1-F47EFBEE52F6}"/>
              </a:ext>
            </a:extLst>
          </p:cNvPr>
          <p:cNvSpPr/>
          <p:nvPr userDrawn="1"/>
        </p:nvSpPr>
        <p:spPr>
          <a:xfrm>
            <a:off x="292100" y="6416265"/>
            <a:ext cx="2147637" cy="201600"/>
          </a:xfrm>
          <a:custGeom>
            <a:avLst/>
            <a:gdLst>
              <a:gd name="connsiteX0" fmla="*/ 57150 w 1227772"/>
              <a:gd name="connsiteY0" fmla="*/ 42863 h 115252"/>
              <a:gd name="connsiteX1" fmla="*/ 25718 w 1227772"/>
              <a:gd name="connsiteY1" fmla="*/ 80010 h 115252"/>
              <a:gd name="connsiteX2" fmla="*/ 20955 w 1227772"/>
              <a:gd name="connsiteY2" fmla="*/ 80010 h 115252"/>
              <a:gd name="connsiteX3" fmla="*/ 20955 w 1227772"/>
              <a:gd name="connsiteY3" fmla="*/ 4763 h 115252"/>
              <a:gd name="connsiteX4" fmla="*/ 23813 w 1227772"/>
              <a:gd name="connsiteY4" fmla="*/ 4763 h 115252"/>
              <a:gd name="connsiteX5" fmla="*/ 57150 w 1227772"/>
              <a:gd name="connsiteY5" fmla="*/ 42863 h 115252"/>
              <a:gd name="connsiteX6" fmla="*/ 70485 w 1227772"/>
              <a:gd name="connsiteY6" fmla="*/ 43815 h 115252"/>
              <a:gd name="connsiteX7" fmla="*/ 27622 w 1227772"/>
              <a:gd name="connsiteY7" fmla="*/ 0 h 115252"/>
              <a:gd name="connsiteX8" fmla="*/ 0 w 1227772"/>
              <a:gd name="connsiteY8" fmla="*/ 0 h 115252"/>
              <a:gd name="connsiteX9" fmla="*/ 0 w 1227772"/>
              <a:gd name="connsiteY9" fmla="*/ 4763 h 115252"/>
              <a:gd name="connsiteX10" fmla="*/ 9525 w 1227772"/>
              <a:gd name="connsiteY10" fmla="*/ 5715 h 115252"/>
              <a:gd name="connsiteX11" fmla="*/ 9525 w 1227772"/>
              <a:gd name="connsiteY11" fmla="*/ 80963 h 115252"/>
              <a:gd name="connsiteX12" fmla="*/ 0 w 1227772"/>
              <a:gd name="connsiteY12" fmla="*/ 81915 h 115252"/>
              <a:gd name="connsiteX13" fmla="*/ 0 w 1227772"/>
              <a:gd name="connsiteY13" fmla="*/ 86677 h 115252"/>
              <a:gd name="connsiteX14" fmla="*/ 24765 w 1227772"/>
              <a:gd name="connsiteY14" fmla="*/ 86677 h 115252"/>
              <a:gd name="connsiteX15" fmla="*/ 70485 w 1227772"/>
              <a:gd name="connsiteY15" fmla="*/ 43815 h 115252"/>
              <a:gd name="connsiteX16" fmla="*/ 116205 w 1227772"/>
              <a:gd name="connsiteY16" fmla="*/ 50483 h 115252"/>
              <a:gd name="connsiteX17" fmla="*/ 91440 w 1227772"/>
              <a:gd name="connsiteY17" fmla="*/ 50483 h 115252"/>
              <a:gd name="connsiteX18" fmla="*/ 104775 w 1227772"/>
              <a:gd name="connsiteY18" fmla="*/ 32385 h 115252"/>
              <a:gd name="connsiteX19" fmla="*/ 115253 w 1227772"/>
              <a:gd name="connsiteY19" fmla="*/ 48577 h 115252"/>
              <a:gd name="connsiteX20" fmla="*/ 115253 w 1227772"/>
              <a:gd name="connsiteY20" fmla="*/ 50483 h 115252"/>
              <a:gd name="connsiteX21" fmla="*/ 126682 w 1227772"/>
              <a:gd name="connsiteY21" fmla="*/ 57150 h 115252"/>
              <a:gd name="connsiteX22" fmla="*/ 126682 w 1227772"/>
              <a:gd name="connsiteY22" fmla="*/ 52388 h 115252"/>
              <a:gd name="connsiteX23" fmla="*/ 104775 w 1227772"/>
              <a:gd name="connsiteY23" fmla="*/ 27623 h 115252"/>
              <a:gd name="connsiteX24" fmla="*/ 79057 w 1227772"/>
              <a:gd name="connsiteY24" fmla="*/ 58102 h 115252"/>
              <a:gd name="connsiteX25" fmla="*/ 103822 w 1227772"/>
              <a:gd name="connsiteY25" fmla="*/ 86677 h 115252"/>
              <a:gd name="connsiteX26" fmla="*/ 125730 w 1227772"/>
              <a:gd name="connsiteY26" fmla="*/ 71438 h 115252"/>
              <a:gd name="connsiteX27" fmla="*/ 120968 w 1227772"/>
              <a:gd name="connsiteY27" fmla="*/ 69533 h 115252"/>
              <a:gd name="connsiteX28" fmla="*/ 106680 w 1227772"/>
              <a:gd name="connsiteY28" fmla="*/ 79058 h 115252"/>
              <a:gd name="connsiteX29" fmla="*/ 91440 w 1227772"/>
              <a:gd name="connsiteY29" fmla="*/ 56198 h 115252"/>
              <a:gd name="connsiteX30" fmla="*/ 126682 w 1227772"/>
              <a:gd name="connsiteY30" fmla="*/ 56198 h 115252"/>
              <a:gd name="connsiteX31" fmla="*/ 132397 w 1227772"/>
              <a:gd name="connsiteY31" fmla="*/ 85725 h 115252"/>
              <a:gd name="connsiteX32" fmla="*/ 159068 w 1227772"/>
              <a:gd name="connsiteY32" fmla="*/ 85725 h 115252"/>
              <a:gd name="connsiteX33" fmla="*/ 159068 w 1227772"/>
              <a:gd name="connsiteY33" fmla="*/ 80963 h 115252"/>
              <a:gd name="connsiteX34" fmla="*/ 150495 w 1227772"/>
              <a:gd name="connsiteY34" fmla="*/ 80010 h 115252"/>
              <a:gd name="connsiteX35" fmla="*/ 150495 w 1227772"/>
              <a:gd name="connsiteY35" fmla="*/ 0 h 115252"/>
              <a:gd name="connsiteX36" fmla="*/ 131445 w 1227772"/>
              <a:gd name="connsiteY36" fmla="*/ 0 h 115252"/>
              <a:gd name="connsiteX37" fmla="*/ 131445 w 1227772"/>
              <a:gd name="connsiteY37" fmla="*/ 4763 h 115252"/>
              <a:gd name="connsiteX38" fmla="*/ 139065 w 1227772"/>
              <a:gd name="connsiteY38" fmla="*/ 5715 h 115252"/>
              <a:gd name="connsiteX39" fmla="*/ 139065 w 1227772"/>
              <a:gd name="connsiteY39" fmla="*/ 80010 h 115252"/>
              <a:gd name="connsiteX40" fmla="*/ 131445 w 1227772"/>
              <a:gd name="connsiteY40" fmla="*/ 80963 h 115252"/>
              <a:gd name="connsiteX41" fmla="*/ 131445 w 1227772"/>
              <a:gd name="connsiteY41" fmla="*/ 85725 h 115252"/>
              <a:gd name="connsiteX42" fmla="*/ 185738 w 1227772"/>
              <a:gd name="connsiteY42" fmla="*/ 12383 h 115252"/>
              <a:gd name="connsiteX43" fmla="*/ 178118 w 1227772"/>
              <a:gd name="connsiteY43" fmla="*/ 5715 h 115252"/>
              <a:gd name="connsiteX44" fmla="*/ 171450 w 1227772"/>
              <a:gd name="connsiteY44" fmla="*/ 12383 h 115252"/>
              <a:gd name="connsiteX45" fmla="*/ 178118 w 1227772"/>
              <a:gd name="connsiteY45" fmla="*/ 19050 h 115252"/>
              <a:gd name="connsiteX46" fmla="*/ 185738 w 1227772"/>
              <a:gd name="connsiteY46" fmla="*/ 12383 h 115252"/>
              <a:gd name="connsiteX47" fmla="*/ 166688 w 1227772"/>
              <a:gd name="connsiteY47" fmla="*/ 85725 h 115252"/>
              <a:gd name="connsiteX48" fmla="*/ 194310 w 1227772"/>
              <a:gd name="connsiteY48" fmla="*/ 85725 h 115252"/>
              <a:gd name="connsiteX49" fmla="*/ 194310 w 1227772"/>
              <a:gd name="connsiteY49" fmla="*/ 80963 h 115252"/>
              <a:gd name="connsiteX50" fmla="*/ 185738 w 1227772"/>
              <a:gd name="connsiteY50" fmla="*/ 80010 h 115252"/>
              <a:gd name="connsiteX51" fmla="*/ 185738 w 1227772"/>
              <a:gd name="connsiteY51" fmla="*/ 28575 h 115252"/>
              <a:gd name="connsiteX52" fmla="*/ 166688 w 1227772"/>
              <a:gd name="connsiteY52" fmla="*/ 28575 h 115252"/>
              <a:gd name="connsiteX53" fmla="*/ 166688 w 1227772"/>
              <a:gd name="connsiteY53" fmla="*/ 33338 h 115252"/>
              <a:gd name="connsiteX54" fmla="*/ 175260 w 1227772"/>
              <a:gd name="connsiteY54" fmla="*/ 34290 h 115252"/>
              <a:gd name="connsiteX55" fmla="*/ 175260 w 1227772"/>
              <a:gd name="connsiteY55" fmla="*/ 80963 h 115252"/>
              <a:gd name="connsiteX56" fmla="*/ 166688 w 1227772"/>
              <a:gd name="connsiteY56" fmla="*/ 81915 h 115252"/>
              <a:gd name="connsiteX57" fmla="*/ 166688 w 1227772"/>
              <a:gd name="connsiteY57" fmla="*/ 85725 h 115252"/>
              <a:gd name="connsiteX58" fmla="*/ 244793 w 1227772"/>
              <a:gd name="connsiteY58" fmla="*/ 33338 h 115252"/>
              <a:gd name="connsiteX59" fmla="*/ 250507 w 1227772"/>
              <a:gd name="connsiteY59" fmla="*/ 33338 h 115252"/>
              <a:gd name="connsiteX60" fmla="*/ 250507 w 1227772"/>
              <a:gd name="connsiteY60" fmla="*/ 28575 h 115252"/>
              <a:gd name="connsiteX61" fmla="*/ 230505 w 1227772"/>
              <a:gd name="connsiteY61" fmla="*/ 28575 h 115252"/>
              <a:gd name="connsiteX62" fmla="*/ 230505 w 1227772"/>
              <a:gd name="connsiteY62" fmla="*/ 33338 h 115252"/>
              <a:gd name="connsiteX63" fmla="*/ 238125 w 1227772"/>
              <a:gd name="connsiteY63" fmla="*/ 33338 h 115252"/>
              <a:gd name="connsiteX64" fmla="*/ 224790 w 1227772"/>
              <a:gd name="connsiteY64" fmla="*/ 73342 h 115252"/>
              <a:gd name="connsiteX65" fmla="*/ 211455 w 1227772"/>
              <a:gd name="connsiteY65" fmla="*/ 33338 h 115252"/>
              <a:gd name="connsiteX66" fmla="*/ 219075 w 1227772"/>
              <a:gd name="connsiteY66" fmla="*/ 33338 h 115252"/>
              <a:gd name="connsiteX67" fmla="*/ 219075 w 1227772"/>
              <a:gd name="connsiteY67" fmla="*/ 28575 h 115252"/>
              <a:gd name="connsiteX68" fmla="*/ 194310 w 1227772"/>
              <a:gd name="connsiteY68" fmla="*/ 28575 h 115252"/>
              <a:gd name="connsiteX69" fmla="*/ 194310 w 1227772"/>
              <a:gd name="connsiteY69" fmla="*/ 33338 h 115252"/>
              <a:gd name="connsiteX70" fmla="*/ 199072 w 1227772"/>
              <a:gd name="connsiteY70" fmla="*/ 33338 h 115252"/>
              <a:gd name="connsiteX71" fmla="*/ 217170 w 1227772"/>
              <a:gd name="connsiteY71" fmla="*/ 85725 h 115252"/>
              <a:gd name="connsiteX72" fmla="*/ 225743 w 1227772"/>
              <a:gd name="connsiteY72" fmla="*/ 85725 h 115252"/>
              <a:gd name="connsiteX73" fmla="*/ 244793 w 1227772"/>
              <a:gd name="connsiteY73" fmla="*/ 33338 h 115252"/>
              <a:gd name="connsiteX74" fmla="*/ 289560 w 1227772"/>
              <a:gd name="connsiteY74" fmla="*/ 50483 h 115252"/>
              <a:gd name="connsiteX75" fmla="*/ 264795 w 1227772"/>
              <a:gd name="connsiteY75" fmla="*/ 50483 h 115252"/>
              <a:gd name="connsiteX76" fmla="*/ 278130 w 1227772"/>
              <a:gd name="connsiteY76" fmla="*/ 32385 h 115252"/>
              <a:gd name="connsiteX77" fmla="*/ 288607 w 1227772"/>
              <a:gd name="connsiteY77" fmla="*/ 48577 h 115252"/>
              <a:gd name="connsiteX78" fmla="*/ 288607 w 1227772"/>
              <a:gd name="connsiteY78" fmla="*/ 50483 h 115252"/>
              <a:gd name="connsiteX79" fmla="*/ 300038 w 1227772"/>
              <a:gd name="connsiteY79" fmla="*/ 57150 h 115252"/>
              <a:gd name="connsiteX80" fmla="*/ 300038 w 1227772"/>
              <a:gd name="connsiteY80" fmla="*/ 52388 h 115252"/>
              <a:gd name="connsiteX81" fmla="*/ 278130 w 1227772"/>
              <a:gd name="connsiteY81" fmla="*/ 27623 h 115252"/>
              <a:gd name="connsiteX82" fmla="*/ 252413 w 1227772"/>
              <a:gd name="connsiteY82" fmla="*/ 58102 h 115252"/>
              <a:gd name="connsiteX83" fmla="*/ 277178 w 1227772"/>
              <a:gd name="connsiteY83" fmla="*/ 86677 h 115252"/>
              <a:gd name="connsiteX84" fmla="*/ 299085 w 1227772"/>
              <a:gd name="connsiteY84" fmla="*/ 71438 h 115252"/>
              <a:gd name="connsiteX85" fmla="*/ 294322 w 1227772"/>
              <a:gd name="connsiteY85" fmla="*/ 69533 h 115252"/>
              <a:gd name="connsiteX86" fmla="*/ 280035 w 1227772"/>
              <a:gd name="connsiteY86" fmla="*/ 79058 h 115252"/>
              <a:gd name="connsiteX87" fmla="*/ 264795 w 1227772"/>
              <a:gd name="connsiteY87" fmla="*/ 56198 h 115252"/>
              <a:gd name="connsiteX88" fmla="*/ 300038 w 1227772"/>
              <a:gd name="connsiteY88" fmla="*/ 56198 h 115252"/>
              <a:gd name="connsiteX89" fmla="*/ 352425 w 1227772"/>
              <a:gd name="connsiteY89" fmla="*/ 38100 h 115252"/>
              <a:gd name="connsiteX90" fmla="*/ 340995 w 1227772"/>
              <a:gd name="connsiteY90" fmla="*/ 27623 h 115252"/>
              <a:gd name="connsiteX91" fmla="*/ 324803 w 1227772"/>
              <a:gd name="connsiteY91" fmla="*/ 38100 h 115252"/>
              <a:gd name="connsiteX92" fmla="*/ 323850 w 1227772"/>
              <a:gd name="connsiteY92" fmla="*/ 28575 h 115252"/>
              <a:gd name="connsiteX93" fmla="*/ 307657 w 1227772"/>
              <a:gd name="connsiteY93" fmla="*/ 28575 h 115252"/>
              <a:gd name="connsiteX94" fmla="*/ 307657 w 1227772"/>
              <a:gd name="connsiteY94" fmla="*/ 33338 h 115252"/>
              <a:gd name="connsiteX95" fmla="*/ 315278 w 1227772"/>
              <a:gd name="connsiteY95" fmla="*/ 34290 h 115252"/>
              <a:gd name="connsiteX96" fmla="*/ 315278 w 1227772"/>
              <a:gd name="connsiteY96" fmla="*/ 80963 h 115252"/>
              <a:gd name="connsiteX97" fmla="*/ 307657 w 1227772"/>
              <a:gd name="connsiteY97" fmla="*/ 81915 h 115252"/>
              <a:gd name="connsiteX98" fmla="*/ 307657 w 1227772"/>
              <a:gd name="connsiteY98" fmla="*/ 86677 h 115252"/>
              <a:gd name="connsiteX99" fmla="*/ 338138 w 1227772"/>
              <a:gd name="connsiteY99" fmla="*/ 86677 h 115252"/>
              <a:gd name="connsiteX100" fmla="*/ 338138 w 1227772"/>
              <a:gd name="connsiteY100" fmla="*/ 81915 h 115252"/>
              <a:gd name="connsiteX101" fmla="*/ 325755 w 1227772"/>
              <a:gd name="connsiteY101" fmla="*/ 80963 h 115252"/>
              <a:gd name="connsiteX102" fmla="*/ 325755 w 1227772"/>
              <a:gd name="connsiteY102" fmla="*/ 49530 h 115252"/>
              <a:gd name="connsiteX103" fmla="*/ 337185 w 1227772"/>
              <a:gd name="connsiteY103" fmla="*/ 35242 h 115252"/>
              <a:gd name="connsiteX104" fmla="*/ 340995 w 1227772"/>
              <a:gd name="connsiteY104" fmla="*/ 38100 h 115252"/>
              <a:gd name="connsiteX105" fmla="*/ 340995 w 1227772"/>
              <a:gd name="connsiteY105" fmla="*/ 39052 h 115252"/>
              <a:gd name="connsiteX106" fmla="*/ 337185 w 1227772"/>
              <a:gd name="connsiteY106" fmla="*/ 40958 h 115252"/>
              <a:gd name="connsiteX107" fmla="*/ 344805 w 1227772"/>
              <a:gd name="connsiteY107" fmla="*/ 48577 h 115252"/>
              <a:gd name="connsiteX108" fmla="*/ 352425 w 1227772"/>
              <a:gd name="connsiteY108" fmla="*/ 38100 h 115252"/>
              <a:gd name="connsiteX109" fmla="*/ 378143 w 1227772"/>
              <a:gd name="connsiteY109" fmla="*/ 12383 h 115252"/>
              <a:gd name="connsiteX110" fmla="*/ 370522 w 1227772"/>
              <a:gd name="connsiteY110" fmla="*/ 5715 h 115252"/>
              <a:gd name="connsiteX111" fmla="*/ 363855 w 1227772"/>
              <a:gd name="connsiteY111" fmla="*/ 12383 h 115252"/>
              <a:gd name="connsiteX112" fmla="*/ 370522 w 1227772"/>
              <a:gd name="connsiteY112" fmla="*/ 19050 h 115252"/>
              <a:gd name="connsiteX113" fmla="*/ 378143 w 1227772"/>
              <a:gd name="connsiteY113" fmla="*/ 12383 h 115252"/>
              <a:gd name="connsiteX114" fmla="*/ 358140 w 1227772"/>
              <a:gd name="connsiteY114" fmla="*/ 85725 h 115252"/>
              <a:gd name="connsiteX115" fmla="*/ 385763 w 1227772"/>
              <a:gd name="connsiteY115" fmla="*/ 85725 h 115252"/>
              <a:gd name="connsiteX116" fmla="*/ 385763 w 1227772"/>
              <a:gd name="connsiteY116" fmla="*/ 80963 h 115252"/>
              <a:gd name="connsiteX117" fmla="*/ 377190 w 1227772"/>
              <a:gd name="connsiteY117" fmla="*/ 80010 h 115252"/>
              <a:gd name="connsiteX118" fmla="*/ 377190 w 1227772"/>
              <a:gd name="connsiteY118" fmla="*/ 28575 h 115252"/>
              <a:gd name="connsiteX119" fmla="*/ 358140 w 1227772"/>
              <a:gd name="connsiteY119" fmla="*/ 28575 h 115252"/>
              <a:gd name="connsiteX120" fmla="*/ 358140 w 1227772"/>
              <a:gd name="connsiteY120" fmla="*/ 33338 h 115252"/>
              <a:gd name="connsiteX121" fmla="*/ 366713 w 1227772"/>
              <a:gd name="connsiteY121" fmla="*/ 34290 h 115252"/>
              <a:gd name="connsiteX122" fmla="*/ 366713 w 1227772"/>
              <a:gd name="connsiteY122" fmla="*/ 80963 h 115252"/>
              <a:gd name="connsiteX123" fmla="*/ 358140 w 1227772"/>
              <a:gd name="connsiteY123" fmla="*/ 81915 h 115252"/>
              <a:gd name="connsiteX124" fmla="*/ 358140 w 1227772"/>
              <a:gd name="connsiteY124" fmla="*/ 85725 h 115252"/>
              <a:gd name="connsiteX125" fmla="*/ 429578 w 1227772"/>
              <a:gd name="connsiteY125" fmla="*/ 85725 h 115252"/>
              <a:gd name="connsiteX126" fmla="*/ 455295 w 1227772"/>
              <a:gd name="connsiteY126" fmla="*/ 85725 h 115252"/>
              <a:gd name="connsiteX127" fmla="*/ 455295 w 1227772"/>
              <a:gd name="connsiteY127" fmla="*/ 80963 h 115252"/>
              <a:gd name="connsiteX128" fmla="*/ 447675 w 1227772"/>
              <a:gd name="connsiteY128" fmla="*/ 80010 h 115252"/>
              <a:gd name="connsiteX129" fmla="*/ 447675 w 1227772"/>
              <a:gd name="connsiteY129" fmla="*/ 46673 h 115252"/>
              <a:gd name="connsiteX130" fmla="*/ 430530 w 1227772"/>
              <a:gd name="connsiteY130" fmla="*/ 27623 h 115252"/>
              <a:gd name="connsiteX131" fmla="*/ 410528 w 1227772"/>
              <a:gd name="connsiteY131" fmla="*/ 38100 h 115252"/>
              <a:gd name="connsiteX132" fmla="*/ 409575 w 1227772"/>
              <a:gd name="connsiteY132" fmla="*/ 28575 h 115252"/>
              <a:gd name="connsiteX133" fmla="*/ 393382 w 1227772"/>
              <a:gd name="connsiteY133" fmla="*/ 28575 h 115252"/>
              <a:gd name="connsiteX134" fmla="*/ 393382 w 1227772"/>
              <a:gd name="connsiteY134" fmla="*/ 33338 h 115252"/>
              <a:gd name="connsiteX135" fmla="*/ 401003 w 1227772"/>
              <a:gd name="connsiteY135" fmla="*/ 34290 h 115252"/>
              <a:gd name="connsiteX136" fmla="*/ 401003 w 1227772"/>
              <a:gd name="connsiteY136" fmla="*/ 80963 h 115252"/>
              <a:gd name="connsiteX137" fmla="*/ 393382 w 1227772"/>
              <a:gd name="connsiteY137" fmla="*/ 81915 h 115252"/>
              <a:gd name="connsiteX138" fmla="*/ 393382 w 1227772"/>
              <a:gd name="connsiteY138" fmla="*/ 86677 h 115252"/>
              <a:gd name="connsiteX139" fmla="*/ 419100 w 1227772"/>
              <a:gd name="connsiteY139" fmla="*/ 86677 h 115252"/>
              <a:gd name="connsiteX140" fmla="*/ 419100 w 1227772"/>
              <a:gd name="connsiteY140" fmla="*/ 81915 h 115252"/>
              <a:gd name="connsiteX141" fmla="*/ 411480 w 1227772"/>
              <a:gd name="connsiteY141" fmla="*/ 80963 h 115252"/>
              <a:gd name="connsiteX142" fmla="*/ 411480 w 1227772"/>
              <a:gd name="connsiteY142" fmla="*/ 50483 h 115252"/>
              <a:gd name="connsiteX143" fmla="*/ 425768 w 1227772"/>
              <a:gd name="connsiteY143" fmla="*/ 36195 h 115252"/>
              <a:gd name="connsiteX144" fmla="*/ 436245 w 1227772"/>
              <a:gd name="connsiteY144" fmla="*/ 48577 h 115252"/>
              <a:gd name="connsiteX145" fmla="*/ 436245 w 1227772"/>
              <a:gd name="connsiteY145" fmla="*/ 81915 h 115252"/>
              <a:gd name="connsiteX146" fmla="*/ 428625 w 1227772"/>
              <a:gd name="connsiteY146" fmla="*/ 82867 h 115252"/>
              <a:gd name="connsiteX147" fmla="*/ 428625 w 1227772"/>
              <a:gd name="connsiteY147" fmla="*/ 85725 h 115252"/>
              <a:gd name="connsiteX148" fmla="*/ 484822 w 1227772"/>
              <a:gd name="connsiteY148" fmla="*/ 87630 h 115252"/>
              <a:gd name="connsiteX149" fmla="*/ 501015 w 1227772"/>
              <a:gd name="connsiteY149" fmla="*/ 96202 h 115252"/>
              <a:gd name="connsiteX150" fmla="*/ 484822 w 1227772"/>
              <a:gd name="connsiteY150" fmla="*/ 107633 h 115252"/>
              <a:gd name="connsiteX151" fmla="*/ 466725 w 1227772"/>
              <a:gd name="connsiteY151" fmla="*/ 97155 h 115252"/>
              <a:gd name="connsiteX152" fmla="*/ 469582 w 1227772"/>
              <a:gd name="connsiteY152" fmla="*/ 87630 h 115252"/>
              <a:gd name="connsiteX153" fmla="*/ 484822 w 1227772"/>
              <a:gd name="connsiteY153" fmla="*/ 87630 h 115252"/>
              <a:gd name="connsiteX154" fmla="*/ 471488 w 1227772"/>
              <a:gd name="connsiteY154" fmla="*/ 46673 h 115252"/>
              <a:gd name="connsiteX155" fmla="*/ 481965 w 1227772"/>
              <a:gd name="connsiteY155" fmla="*/ 31433 h 115252"/>
              <a:gd name="connsiteX156" fmla="*/ 492443 w 1227772"/>
              <a:gd name="connsiteY156" fmla="*/ 46673 h 115252"/>
              <a:gd name="connsiteX157" fmla="*/ 481965 w 1227772"/>
              <a:gd name="connsiteY157" fmla="*/ 62865 h 115252"/>
              <a:gd name="connsiteX158" fmla="*/ 471488 w 1227772"/>
              <a:gd name="connsiteY158" fmla="*/ 46673 h 115252"/>
              <a:gd name="connsiteX159" fmla="*/ 471488 w 1227772"/>
              <a:gd name="connsiteY159" fmla="*/ 74295 h 115252"/>
              <a:gd name="connsiteX160" fmla="*/ 477203 w 1227772"/>
              <a:gd name="connsiteY160" fmla="*/ 67627 h 115252"/>
              <a:gd name="connsiteX161" fmla="*/ 483870 w 1227772"/>
              <a:gd name="connsiteY161" fmla="*/ 68580 h 115252"/>
              <a:gd name="connsiteX162" fmla="*/ 504825 w 1227772"/>
              <a:gd name="connsiteY162" fmla="*/ 47625 h 115252"/>
              <a:gd name="connsiteX163" fmla="*/ 499110 w 1227772"/>
              <a:gd name="connsiteY163" fmla="*/ 33338 h 115252"/>
              <a:gd name="connsiteX164" fmla="*/ 509588 w 1227772"/>
              <a:gd name="connsiteY164" fmla="*/ 31433 h 115252"/>
              <a:gd name="connsiteX165" fmla="*/ 509588 w 1227772"/>
              <a:gd name="connsiteY165" fmla="*/ 24765 h 115252"/>
              <a:gd name="connsiteX166" fmla="*/ 505778 w 1227772"/>
              <a:gd name="connsiteY166" fmla="*/ 23813 h 115252"/>
              <a:gd name="connsiteX167" fmla="*/ 495300 w 1227772"/>
              <a:gd name="connsiteY167" fmla="*/ 29527 h 115252"/>
              <a:gd name="connsiteX168" fmla="*/ 482918 w 1227772"/>
              <a:gd name="connsiteY168" fmla="*/ 26670 h 115252"/>
              <a:gd name="connsiteX169" fmla="*/ 460057 w 1227772"/>
              <a:gd name="connsiteY169" fmla="*/ 48577 h 115252"/>
              <a:gd name="connsiteX170" fmla="*/ 470535 w 1227772"/>
              <a:gd name="connsiteY170" fmla="*/ 66675 h 115252"/>
              <a:gd name="connsiteX171" fmla="*/ 460057 w 1227772"/>
              <a:gd name="connsiteY171" fmla="*/ 80010 h 115252"/>
              <a:gd name="connsiteX172" fmla="*/ 463868 w 1227772"/>
              <a:gd name="connsiteY172" fmla="*/ 86677 h 115252"/>
              <a:gd name="connsiteX173" fmla="*/ 456247 w 1227772"/>
              <a:gd name="connsiteY173" fmla="*/ 100965 h 115252"/>
              <a:gd name="connsiteX174" fmla="*/ 481013 w 1227772"/>
              <a:gd name="connsiteY174" fmla="*/ 115252 h 115252"/>
              <a:gd name="connsiteX175" fmla="*/ 508635 w 1227772"/>
              <a:gd name="connsiteY175" fmla="*/ 95250 h 115252"/>
              <a:gd name="connsiteX176" fmla="*/ 485775 w 1227772"/>
              <a:gd name="connsiteY176" fmla="*/ 78105 h 115252"/>
              <a:gd name="connsiteX177" fmla="*/ 475297 w 1227772"/>
              <a:gd name="connsiteY177" fmla="*/ 78105 h 115252"/>
              <a:gd name="connsiteX178" fmla="*/ 471488 w 1227772"/>
              <a:gd name="connsiteY178" fmla="*/ 74295 h 115252"/>
              <a:gd name="connsiteX179" fmla="*/ 572453 w 1227772"/>
              <a:gd name="connsiteY179" fmla="*/ 69533 h 115252"/>
              <a:gd name="connsiteX180" fmla="*/ 561022 w 1227772"/>
              <a:gd name="connsiteY180" fmla="*/ 80010 h 115252"/>
              <a:gd name="connsiteX181" fmla="*/ 553403 w 1227772"/>
              <a:gd name="connsiteY181" fmla="*/ 70485 h 115252"/>
              <a:gd name="connsiteX182" fmla="*/ 566738 w 1227772"/>
              <a:gd name="connsiteY182" fmla="*/ 59055 h 115252"/>
              <a:gd name="connsiteX183" fmla="*/ 572453 w 1227772"/>
              <a:gd name="connsiteY183" fmla="*/ 59055 h 115252"/>
              <a:gd name="connsiteX184" fmla="*/ 572453 w 1227772"/>
              <a:gd name="connsiteY184" fmla="*/ 69533 h 115252"/>
              <a:gd name="connsiteX185" fmla="*/ 583882 w 1227772"/>
              <a:gd name="connsiteY185" fmla="*/ 86677 h 115252"/>
              <a:gd name="connsiteX186" fmla="*/ 592455 w 1227772"/>
              <a:gd name="connsiteY186" fmla="*/ 84773 h 115252"/>
              <a:gd name="connsiteX187" fmla="*/ 591503 w 1227772"/>
              <a:gd name="connsiteY187" fmla="*/ 80963 h 115252"/>
              <a:gd name="connsiteX188" fmla="*/ 587693 w 1227772"/>
              <a:gd name="connsiteY188" fmla="*/ 81915 h 115252"/>
              <a:gd name="connsiteX189" fmla="*/ 583882 w 1227772"/>
              <a:gd name="connsiteY189" fmla="*/ 75248 h 115252"/>
              <a:gd name="connsiteX190" fmla="*/ 583882 w 1227772"/>
              <a:gd name="connsiteY190" fmla="*/ 49530 h 115252"/>
              <a:gd name="connsiteX191" fmla="*/ 563880 w 1227772"/>
              <a:gd name="connsiteY191" fmla="*/ 27623 h 115252"/>
              <a:gd name="connsiteX192" fmla="*/ 544830 w 1227772"/>
              <a:gd name="connsiteY192" fmla="*/ 41910 h 115252"/>
              <a:gd name="connsiteX193" fmla="*/ 551497 w 1227772"/>
              <a:gd name="connsiteY193" fmla="*/ 48577 h 115252"/>
              <a:gd name="connsiteX194" fmla="*/ 558165 w 1227772"/>
              <a:gd name="connsiteY194" fmla="*/ 42863 h 115252"/>
              <a:gd name="connsiteX195" fmla="*/ 557213 w 1227772"/>
              <a:gd name="connsiteY195" fmla="*/ 39052 h 115252"/>
              <a:gd name="connsiteX196" fmla="*/ 552450 w 1227772"/>
              <a:gd name="connsiteY196" fmla="*/ 39052 h 115252"/>
              <a:gd name="connsiteX197" fmla="*/ 552450 w 1227772"/>
              <a:gd name="connsiteY197" fmla="*/ 37148 h 115252"/>
              <a:gd name="connsiteX198" fmla="*/ 561975 w 1227772"/>
              <a:gd name="connsiteY198" fmla="*/ 32385 h 115252"/>
              <a:gd name="connsiteX199" fmla="*/ 573405 w 1227772"/>
              <a:gd name="connsiteY199" fmla="*/ 47625 h 115252"/>
              <a:gd name="connsiteX200" fmla="*/ 573405 w 1227772"/>
              <a:gd name="connsiteY200" fmla="*/ 55245 h 115252"/>
              <a:gd name="connsiteX201" fmla="*/ 565785 w 1227772"/>
              <a:gd name="connsiteY201" fmla="*/ 55245 h 115252"/>
              <a:gd name="connsiteX202" fmla="*/ 541972 w 1227772"/>
              <a:gd name="connsiteY202" fmla="*/ 71438 h 115252"/>
              <a:gd name="connsiteX203" fmla="*/ 557213 w 1227772"/>
              <a:gd name="connsiteY203" fmla="*/ 85725 h 115252"/>
              <a:gd name="connsiteX204" fmla="*/ 573405 w 1227772"/>
              <a:gd name="connsiteY204" fmla="*/ 77152 h 115252"/>
              <a:gd name="connsiteX205" fmla="*/ 583882 w 1227772"/>
              <a:gd name="connsiteY205" fmla="*/ 86677 h 115252"/>
              <a:gd name="connsiteX206" fmla="*/ 665797 w 1227772"/>
              <a:gd name="connsiteY206" fmla="*/ 57150 h 115252"/>
              <a:gd name="connsiteX207" fmla="*/ 652463 w 1227772"/>
              <a:gd name="connsiteY207" fmla="*/ 80963 h 115252"/>
              <a:gd name="connsiteX208" fmla="*/ 638175 w 1227772"/>
              <a:gd name="connsiteY208" fmla="*/ 66675 h 115252"/>
              <a:gd name="connsiteX209" fmla="*/ 638175 w 1227772"/>
              <a:gd name="connsiteY209" fmla="*/ 49530 h 115252"/>
              <a:gd name="connsiteX210" fmla="*/ 652463 w 1227772"/>
              <a:gd name="connsiteY210" fmla="*/ 34290 h 115252"/>
              <a:gd name="connsiteX211" fmla="*/ 665797 w 1227772"/>
              <a:gd name="connsiteY211" fmla="*/ 57150 h 115252"/>
              <a:gd name="connsiteX212" fmla="*/ 677228 w 1227772"/>
              <a:gd name="connsiteY212" fmla="*/ 56198 h 115252"/>
              <a:gd name="connsiteX213" fmla="*/ 656272 w 1227772"/>
              <a:gd name="connsiteY213" fmla="*/ 26670 h 115252"/>
              <a:gd name="connsiteX214" fmla="*/ 638175 w 1227772"/>
              <a:gd name="connsiteY214" fmla="*/ 36195 h 115252"/>
              <a:gd name="connsiteX215" fmla="*/ 638175 w 1227772"/>
              <a:gd name="connsiteY215" fmla="*/ 0 h 115252"/>
              <a:gd name="connsiteX216" fmla="*/ 620078 w 1227772"/>
              <a:gd name="connsiteY216" fmla="*/ 0 h 115252"/>
              <a:gd name="connsiteX217" fmla="*/ 620078 w 1227772"/>
              <a:gd name="connsiteY217" fmla="*/ 4763 h 115252"/>
              <a:gd name="connsiteX218" fmla="*/ 627697 w 1227772"/>
              <a:gd name="connsiteY218" fmla="*/ 5715 h 115252"/>
              <a:gd name="connsiteX219" fmla="*/ 627697 w 1227772"/>
              <a:gd name="connsiteY219" fmla="*/ 86677 h 115252"/>
              <a:gd name="connsiteX220" fmla="*/ 631507 w 1227772"/>
              <a:gd name="connsiteY220" fmla="*/ 86677 h 115252"/>
              <a:gd name="connsiteX221" fmla="*/ 636270 w 1227772"/>
              <a:gd name="connsiteY221" fmla="*/ 80010 h 115252"/>
              <a:gd name="connsiteX222" fmla="*/ 653415 w 1227772"/>
              <a:gd name="connsiteY222" fmla="*/ 86677 h 115252"/>
              <a:gd name="connsiteX223" fmla="*/ 677228 w 1227772"/>
              <a:gd name="connsiteY223" fmla="*/ 56198 h 115252"/>
              <a:gd name="connsiteX224" fmla="*/ 722947 w 1227772"/>
              <a:gd name="connsiteY224" fmla="*/ 50483 h 115252"/>
              <a:gd name="connsiteX225" fmla="*/ 698182 w 1227772"/>
              <a:gd name="connsiteY225" fmla="*/ 50483 h 115252"/>
              <a:gd name="connsiteX226" fmla="*/ 711518 w 1227772"/>
              <a:gd name="connsiteY226" fmla="*/ 32385 h 115252"/>
              <a:gd name="connsiteX227" fmla="*/ 721995 w 1227772"/>
              <a:gd name="connsiteY227" fmla="*/ 48577 h 115252"/>
              <a:gd name="connsiteX228" fmla="*/ 721995 w 1227772"/>
              <a:gd name="connsiteY228" fmla="*/ 50483 h 115252"/>
              <a:gd name="connsiteX229" fmla="*/ 733425 w 1227772"/>
              <a:gd name="connsiteY229" fmla="*/ 57150 h 115252"/>
              <a:gd name="connsiteX230" fmla="*/ 733425 w 1227772"/>
              <a:gd name="connsiteY230" fmla="*/ 52388 h 115252"/>
              <a:gd name="connsiteX231" fmla="*/ 711518 w 1227772"/>
              <a:gd name="connsiteY231" fmla="*/ 27623 h 115252"/>
              <a:gd name="connsiteX232" fmla="*/ 685800 w 1227772"/>
              <a:gd name="connsiteY232" fmla="*/ 58102 h 115252"/>
              <a:gd name="connsiteX233" fmla="*/ 710565 w 1227772"/>
              <a:gd name="connsiteY233" fmla="*/ 86677 h 115252"/>
              <a:gd name="connsiteX234" fmla="*/ 732472 w 1227772"/>
              <a:gd name="connsiteY234" fmla="*/ 71438 h 115252"/>
              <a:gd name="connsiteX235" fmla="*/ 727710 w 1227772"/>
              <a:gd name="connsiteY235" fmla="*/ 69533 h 115252"/>
              <a:gd name="connsiteX236" fmla="*/ 713422 w 1227772"/>
              <a:gd name="connsiteY236" fmla="*/ 79058 h 115252"/>
              <a:gd name="connsiteX237" fmla="*/ 698182 w 1227772"/>
              <a:gd name="connsiteY237" fmla="*/ 56198 h 115252"/>
              <a:gd name="connsiteX238" fmla="*/ 733425 w 1227772"/>
              <a:gd name="connsiteY238" fmla="*/ 56198 h 115252"/>
              <a:gd name="connsiteX239" fmla="*/ 815340 w 1227772"/>
              <a:gd name="connsiteY239" fmla="*/ 72390 h 115252"/>
              <a:gd name="connsiteX240" fmla="*/ 810578 w 1227772"/>
              <a:gd name="connsiteY240" fmla="*/ 71438 h 115252"/>
              <a:gd name="connsiteX241" fmla="*/ 802005 w 1227772"/>
              <a:gd name="connsiteY241" fmla="*/ 80963 h 115252"/>
              <a:gd name="connsiteX242" fmla="*/ 796290 w 1227772"/>
              <a:gd name="connsiteY242" fmla="*/ 72390 h 115252"/>
              <a:gd name="connsiteX243" fmla="*/ 796290 w 1227772"/>
              <a:gd name="connsiteY243" fmla="*/ 35242 h 115252"/>
              <a:gd name="connsiteX244" fmla="*/ 808672 w 1227772"/>
              <a:gd name="connsiteY244" fmla="*/ 35242 h 115252"/>
              <a:gd name="connsiteX245" fmla="*/ 808672 w 1227772"/>
              <a:gd name="connsiteY245" fmla="*/ 28575 h 115252"/>
              <a:gd name="connsiteX246" fmla="*/ 796290 w 1227772"/>
              <a:gd name="connsiteY246" fmla="*/ 28575 h 115252"/>
              <a:gd name="connsiteX247" fmla="*/ 796290 w 1227772"/>
              <a:gd name="connsiteY247" fmla="*/ 11430 h 115252"/>
              <a:gd name="connsiteX248" fmla="*/ 793432 w 1227772"/>
              <a:gd name="connsiteY248" fmla="*/ 11430 h 115252"/>
              <a:gd name="connsiteX249" fmla="*/ 785813 w 1227772"/>
              <a:gd name="connsiteY249" fmla="*/ 13335 h 115252"/>
              <a:gd name="connsiteX250" fmla="*/ 785813 w 1227772"/>
              <a:gd name="connsiteY250" fmla="*/ 28575 h 115252"/>
              <a:gd name="connsiteX251" fmla="*/ 759143 w 1227772"/>
              <a:gd name="connsiteY251" fmla="*/ 28575 h 115252"/>
              <a:gd name="connsiteX252" fmla="*/ 759143 w 1227772"/>
              <a:gd name="connsiteY252" fmla="*/ 11430 h 115252"/>
              <a:gd name="connsiteX253" fmla="*/ 756285 w 1227772"/>
              <a:gd name="connsiteY253" fmla="*/ 11430 h 115252"/>
              <a:gd name="connsiteX254" fmla="*/ 748665 w 1227772"/>
              <a:gd name="connsiteY254" fmla="*/ 13335 h 115252"/>
              <a:gd name="connsiteX255" fmla="*/ 748665 w 1227772"/>
              <a:gd name="connsiteY255" fmla="*/ 28575 h 115252"/>
              <a:gd name="connsiteX256" fmla="*/ 740093 w 1227772"/>
              <a:gd name="connsiteY256" fmla="*/ 28575 h 115252"/>
              <a:gd name="connsiteX257" fmla="*/ 740093 w 1227772"/>
              <a:gd name="connsiteY257" fmla="*/ 34290 h 115252"/>
              <a:gd name="connsiteX258" fmla="*/ 748665 w 1227772"/>
              <a:gd name="connsiteY258" fmla="*/ 34290 h 115252"/>
              <a:gd name="connsiteX259" fmla="*/ 748665 w 1227772"/>
              <a:gd name="connsiteY259" fmla="*/ 73342 h 115252"/>
              <a:gd name="connsiteX260" fmla="*/ 762000 w 1227772"/>
              <a:gd name="connsiteY260" fmla="*/ 86677 h 115252"/>
              <a:gd name="connsiteX261" fmla="*/ 778193 w 1227772"/>
              <a:gd name="connsiteY261" fmla="*/ 72390 h 115252"/>
              <a:gd name="connsiteX262" fmla="*/ 773430 w 1227772"/>
              <a:gd name="connsiteY262" fmla="*/ 71438 h 115252"/>
              <a:gd name="connsiteX263" fmla="*/ 764857 w 1227772"/>
              <a:gd name="connsiteY263" fmla="*/ 80963 h 115252"/>
              <a:gd name="connsiteX264" fmla="*/ 759143 w 1227772"/>
              <a:gd name="connsiteY264" fmla="*/ 72390 h 115252"/>
              <a:gd name="connsiteX265" fmla="*/ 759143 w 1227772"/>
              <a:gd name="connsiteY265" fmla="*/ 35242 h 115252"/>
              <a:gd name="connsiteX266" fmla="*/ 785813 w 1227772"/>
              <a:gd name="connsiteY266" fmla="*/ 35242 h 115252"/>
              <a:gd name="connsiteX267" fmla="*/ 785813 w 1227772"/>
              <a:gd name="connsiteY267" fmla="*/ 74295 h 115252"/>
              <a:gd name="connsiteX268" fmla="*/ 799147 w 1227772"/>
              <a:gd name="connsiteY268" fmla="*/ 87630 h 115252"/>
              <a:gd name="connsiteX269" fmla="*/ 815340 w 1227772"/>
              <a:gd name="connsiteY269" fmla="*/ 72390 h 115252"/>
              <a:gd name="connsiteX270" fmla="*/ 858203 w 1227772"/>
              <a:gd name="connsiteY270" fmla="*/ 50483 h 115252"/>
              <a:gd name="connsiteX271" fmla="*/ 833438 w 1227772"/>
              <a:gd name="connsiteY271" fmla="*/ 50483 h 115252"/>
              <a:gd name="connsiteX272" fmla="*/ 846772 w 1227772"/>
              <a:gd name="connsiteY272" fmla="*/ 32385 h 115252"/>
              <a:gd name="connsiteX273" fmla="*/ 857250 w 1227772"/>
              <a:gd name="connsiteY273" fmla="*/ 48577 h 115252"/>
              <a:gd name="connsiteX274" fmla="*/ 857250 w 1227772"/>
              <a:gd name="connsiteY274" fmla="*/ 50483 h 115252"/>
              <a:gd name="connsiteX275" fmla="*/ 868680 w 1227772"/>
              <a:gd name="connsiteY275" fmla="*/ 57150 h 115252"/>
              <a:gd name="connsiteX276" fmla="*/ 868680 w 1227772"/>
              <a:gd name="connsiteY276" fmla="*/ 52388 h 115252"/>
              <a:gd name="connsiteX277" fmla="*/ 846772 w 1227772"/>
              <a:gd name="connsiteY277" fmla="*/ 27623 h 115252"/>
              <a:gd name="connsiteX278" fmla="*/ 821055 w 1227772"/>
              <a:gd name="connsiteY278" fmla="*/ 58102 h 115252"/>
              <a:gd name="connsiteX279" fmla="*/ 845820 w 1227772"/>
              <a:gd name="connsiteY279" fmla="*/ 86677 h 115252"/>
              <a:gd name="connsiteX280" fmla="*/ 867728 w 1227772"/>
              <a:gd name="connsiteY280" fmla="*/ 71438 h 115252"/>
              <a:gd name="connsiteX281" fmla="*/ 862965 w 1227772"/>
              <a:gd name="connsiteY281" fmla="*/ 69533 h 115252"/>
              <a:gd name="connsiteX282" fmla="*/ 848678 w 1227772"/>
              <a:gd name="connsiteY282" fmla="*/ 79058 h 115252"/>
              <a:gd name="connsiteX283" fmla="*/ 833438 w 1227772"/>
              <a:gd name="connsiteY283" fmla="*/ 56198 h 115252"/>
              <a:gd name="connsiteX284" fmla="*/ 868680 w 1227772"/>
              <a:gd name="connsiteY284" fmla="*/ 56198 h 115252"/>
              <a:gd name="connsiteX285" fmla="*/ 920115 w 1227772"/>
              <a:gd name="connsiteY285" fmla="*/ 38100 h 115252"/>
              <a:gd name="connsiteX286" fmla="*/ 908685 w 1227772"/>
              <a:gd name="connsiteY286" fmla="*/ 27623 h 115252"/>
              <a:gd name="connsiteX287" fmla="*/ 892493 w 1227772"/>
              <a:gd name="connsiteY287" fmla="*/ 38100 h 115252"/>
              <a:gd name="connsiteX288" fmla="*/ 891540 w 1227772"/>
              <a:gd name="connsiteY288" fmla="*/ 28575 h 115252"/>
              <a:gd name="connsiteX289" fmla="*/ 875347 w 1227772"/>
              <a:gd name="connsiteY289" fmla="*/ 28575 h 115252"/>
              <a:gd name="connsiteX290" fmla="*/ 875347 w 1227772"/>
              <a:gd name="connsiteY290" fmla="*/ 33338 h 115252"/>
              <a:gd name="connsiteX291" fmla="*/ 882968 w 1227772"/>
              <a:gd name="connsiteY291" fmla="*/ 34290 h 115252"/>
              <a:gd name="connsiteX292" fmla="*/ 882968 w 1227772"/>
              <a:gd name="connsiteY292" fmla="*/ 80963 h 115252"/>
              <a:gd name="connsiteX293" fmla="*/ 875347 w 1227772"/>
              <a:gd name="connsiteY293" fmla="*/ 81915 h 115252"/>
              <a:gd name="connsiteX294" fmla="*/ 875347 w 1227772"/>
              <a:gd name="connsiteY294" fmla="*/ 86677 h 115252"/>
              <a:gd name="connsiteX295" fmla="*/ 905828 w 1227772"/>
              <a:gd name="connsiteY295" fmla="*/ 86677 h 115252"/>
              <a:gd name="connsiteX296" fmla="*/ 905828 w 1227772"/>
              <a:gd name="connsiteY296" fmla="*/ 81915 h 115252"/>
              <a:gd name="connsiteX297" fmla="*/ 893445 w 1227772"/>
              <a:gd name="connsiteY297" fmla="*/ 80963 h 115252"/>
              <a:gd name="connsiteX298" fmla="*/ 893445 w 1227772"/>
              <a:gd name="connsiteY298" fmla="*/ 49530 h 115252"/>
              <a:gd name="connsiteX299" fmla="*/ 904875 w 1227772"/>
              <a:gd name="connsiteY299" fmla="*/ 35242 h 115252"/>
              <a:gd name="connsiteX300" fmla="*/ 908685 w 1227772"/>
              <a:gd name="connsiteY300" fmla="*/ 38100 h 115252"/>
              <a:gd name="connsiteX301" fmla="*/ 908685 w 1227772"/>
              <a:gd name="connsiteY301" fmla="*/ 39052 h 115252"/>
              <a:gd name="connsiteX302" fmla="*/ 904875 w 1227772"/>
              <a:gd name="connsiteY302" fmla="*/ 40958 h 115252"/>
              <a:gd name="connsiteX303" fmla="*/ 912495 w 1227772"/>
              <a:gd name="connsiteY303" fmla="*/ 48577 h 115252"/>
              <a:gd name="connsiteX304" fmla="*/ 920115 w 1227772"/>
              <a:gd name="connsiteY304" fmla="*/ 38100 h 115252"/>
              <a:gd name="connsiteX305" fmla="*/ 1024890 w 1227772"/>
              <a:gd name="connsiteY305" fmla="*/ 33338 h 115252"/>
              <a:gd name="connsiteX306" fmla="*/ 1030605 w 1227772"/>
              <a:gd name="connsiteY306" fmla="*/ 33338 h 115252"/>
              <a:gd name="connsiteX307" fmla="*/ 1030605 w 1227772"/>
              <a:gd name="connsiteY307" fmla="*/ 28575 h 115252"/>
              <a:gd name="connsiteX308" fmla="*/ 1010603 w 1227772"/>
              <a:gd name="connsiteY308" fmla="*/ 28575 h 115252"/>
              <a:gd name="connsiteX309" fmla="*/ 1010603 w 1227772"/>
              <a:gd name="connsiteY309" fmla="*/ 33338 h 115252"/>
              <a:gd name="connsiteX310" fmla="*/ 1018222 w 1227772"/>
              <a:gd name="connsiteY310" fmla="*/ 33338 h 115252"/>
              <a:gd name="connsiteX311" fmla="*/ 1007745 w 1227772"/>
              <a:gd name="connsiteY311" fmla="*/ 74295 h 115252"/>
              <a:gd name="connsiteX312" fmla="*/ 993457 w 1227772"/>
              <a:gd name="connsiteY312" fmla="*/ 33338 h 115252"/>
              <a:gd name="connsiteX313" fmla="*/ 999172 w 1227772"/>
              <a:gd name="connsiteY313" fmla="*/ 33338 h 115252"/>
              <a:gd name="connsiteX314" fmla="*/ 999172 w 1227772"/>
              <a:gd name="connsiteY314" fmla="*/ 28575 h 115252"/>
              <a:gd name="connsiteX315" fmla="*/ 978218 w 1227772"/>
              <a:gd name="connsiteY315" fmla="*/ 28575 h 115252"/>
              <a:gd name="connsiteX316" fmla="*/ 978218 w 1227772"/>
              <a:gd name="connsiteY316" fmla="*/ 33338 h 115252"/>
              <a:gd name="connsiteX317" fmla="*/ 982980 w 1227772"/>
              <a:gd name="connsiteY317" fmla="*/ 33338 h 115252"/>
              <a:gd name="connsiteX318" fmla="*/ 985838 w 1227772"/>
              <a:gd name="connsiteY318" fmla="*/ 42863 h 115252"/>
              <a:gd name="connsiteX319" fmla="*/ 974407 w 1227772"/>
              <a:gd name="connsiteY319" fmla="*/ 74295 h 115252"/>
              <a:gd name="connsiteX320" fmla="*/ 962025 w 1227772"/>
              <a:gd name="connsiteY320" fmla="*/ 33338 h 115252"/>
              <a:gd name="connsiteX321" fmla="*/ 969645 w 1227772"/>
              <a:gd name="connsiteY321" fmla="*/ 33338 h 115252"/>
              <a:gd name="connsiteX322" fmla="*/ 969645 w 1227772"/>
              <a:gd name="connsiteY322" fmla="*/ 28575 h 115252"/>
              <a:gd name="connsiteX323" fmla="*/ 944880 w 1227772"/>
              <a:gd name="connsiteY323" fmla="*/ 28575 h 115252"/>
              <a:gd name="connsiteX324" fmla="*/ 944880 w 1227772"/>
              <a:gd name="connsiteY324" fmla="*/ 33338 h 115252"/>
              <a:gd name="connsiteX325" fmla="*/ 949643 w 1227772"/>
              <a:gd name="connsiteY325" fmla="*/ 33338 h 115252"/>
              <a:gd name="connsiteX326" fmla="*/ 966788 w 1227772"/>
              <a:gd name="connsiteY326" fmla="*/ 85725 h 115252"/>
              <a:gd name="connsiteX327" fmla="*/ 975360 w 1227772"/>
              <a:gd name="connsiteY327" fmla="*/ 85725 h 115252"/>
              <a:gd name="connsiteX328" fmla="*/ 987743 w 1227772"/>
              <a:gd name="connsiteY328" fmla="*/ 52388 h 115252"/>
              <a:gd name="connsiteX329" fmla="*/ 988695 w 1227772"/>
              <a:gd name="connsiteY329" fmla="*/ 52388 h 115252"/>
              <a:gd name="connsiteX330" fmla="*/ 1001078 w 1227772"/>
              <a:gd name="connsiteY330" fmla="*/ 85725 h 115252"/>
              <a:gd name="connsiteX331" fmla="*/ 1009650 w 1227772"/>
              <a:gd name="connsiteY331" fmla="*/ 85725 h 115252"/>
              <a:gd name="connsiteX332" fmla="*/ 1024890 w 1227772"/>
              <a:gd name="connsiteY332" fmla="*/ 33338 h 115252"/>
              <a:gd name="connsiteX333" fmla="*/ 1072515 w 1227772"/>
              <a:gd name="connsiteY333" fmla="*/ 57150 h 115252"/>
              <a:gd name="connsiteX334" fmla="*/ 1059180 w 1227772"/>
              <a:gd name="connsiteY334" fmla="*/ 80963 h 115252"/>
              <a:gd name="connsiteX335" fmla="*/ 1044893 w 1227772"/>
              <a:gd name="connsiteY335" fmla="*/ 56198 h 115252"/>
              <a:gd name="connsiteX336" fmla="*/ 1058228 w 1227772"/>
              <a:gd name="connsiteY336" fmla="*/ 32385 h 115252"/>
              <a:gd name="connsiteX337" fmla="*/ 1072515 w 1227772"/>
              <a:gd name="connsiteY337" fmla="*/ 57150 h 115252"/>
              <a:gd name="connsiteX338" fmla="*/ 1084898 w 1227772"/>
              <a:gd name="connsiteY338" fmla="*/ 57150 h 115252"/>
              <a:gd name="connsiteX339" fmla="*/ 1059180 w 1227772"/>
              <a:gd name="connsiteY339" fmla="*/ 27623 h 115252"/>
              <a:gd name="connsiteX340" fmla="*/ 1033463 w 1227772"/>
              <a:gd name="connsiteY340" fmla="*/ 58102 h 115252"/>
              <a:gd name="connsiteX341" fmla="*/ 1059180 w 1227772"/>
              <a:gd name="connsiteY341" fmla="*/ 87630 h 115252"/>
              <a:gd name="connsiteX342" fmla="*/ 1084898 w 1227772"/>
              <a:gd name="connsiteY342" fmla="*/ 57150 h 115252"/>
              <a:gd name="connsiteX343" fmla="*/ 1136332 w 1227772"/>
              <a:gd name="connsiteY343" fmla="*/ 38100 h 115252"/>
              <a:gd name="connsiteX344" fmla="*/ 1124903 w 1227772"/>
              <a:gd name="connsiteY344" fmla="*/ 27623 h 115252"/>
              <a:gd name="connsiteX345" fmla="*/ 1108710 w 1227772"/>
              <a:gd name="connsiteY345" fmla="*/ 38100 h 115252"/>
              <a:gd name="connsiteX346" fmla="*/ 1107757 w 1227772"/>
              <a:gd name="connsiteY346" fmla="*/ 28575 h 115252"/>
              <a:gd name="connsiteX347" fmla="*/ 1091565 w 1227772"/>
              <a:gd name="connsiteY347" fmla="*/ 28575 h 115252"/>
              <a:gd name="connsiteX348" fmla="*/ 1091565 w 1227772"/>
              <a:gd name="connsiteY348" fmla="*/ 33338 h 115252"/>
              <a:gd name="connsiteX349" fmla="*/ 1099185 w 1227772"/>
              <a:gd name="connsiteY349" fmla="*/ 34290 h 115252"/>
              <a:gd name="connsiteX350" fmla="*/ 1099185 w 1227772"/>
              <a:gd name="connsiteY350" fmla="*/ 80963 h 115252"/>
              <a:gd name="connsiteX351" fmla="*/ 1091565 w 1227772"/>
              <a:gd name="connsiteY351" fmla="*/ 81915 h 115252"/>
              <a:gd name="connsiteX352" fmla="*/ 1091565 w 1227772"/>
              <a:gd name="connsiteY352" fmla="*/ 86677 h 115252"/>
              <a:gd name="connsiteX353" fmla="*/ 1122045 w 1227772"/>
              <a:gd name="connsiteY353" fmla="*/ 86677 h 115252"/>
              <a:gd name="connsiteX354" fmla="*/ 1122045 w 1227772"/>
              <a:gd name="connsiteY354" fmla="*/ 81915 h 115252"/>
              <a:gd name="connsiteX355" fmla="*/ 1109663 w 1227772"/>
              <a:gd name="connsiteY355" fmla="*/ 80963 h 115252"/>
              <a:gd name="connsiteX356" fmla="*/ 1109663 w 1227772"/>
              <a:gd name="connsiteY356" fmla="*/ 49530 h 115252"/>
              <a:gd name="connsiteX357" fmla="*/ 1121093 w 1227772"/>
              <a:gd name="connsiteY357" fmla="*/ 35242 h 115252"/>
              <a:gd name="connsiteX358" fmla="*/ 1124903 w 1227772"/>
              <a:gd name="connsiteY358" fmla="*/ 38100 h 115252"/>
              <a:gd name="connsiteX359" fmla="*/ 1124903 w 1227772"/>
              <a:gd name="connsiteY359" fmla="*/ 39052 h 115252"/>
              <a:gd name="connsiteX360" fmla="*/ 1121093 w 1227772"/>
              <a:gd name="connsiteY360" fmla="*/ 40958 h 115252"/>
              <a:gd name="connsiteX361" fmla="*/ 1128713 w 1227772"/>
              <a:gd name="connsiteY361" fmla="*/ 48577 h 115252"/>
              <a:gd name="connsiteX362" fmla="*/ 1136332 w 1227772"/>
              <a:gd name="connsiteY362" fmla="*/ 38100 h 115252"/>
              <a:gd name="connsiteX363" fmla="*/ 1138238 w 1227772"/>
              <a:gd name="connsiteY363" fmla="*/ 85725 h 115252"/>
              <a:gd name="connsiteX364" fmla="*/ 1164907 w 1227772"/>
              <a:gd name="connsiteY364" fmla="*/ 85725 h 115252"/>
              <a:gd name="connsiteX365" fmla="*/ 1164907 w 1227772"/>
              <a:gd name="connsiteY365" fmla="*/ 80963 h 115252"/>
              <a:gd name="connsiteX366" fmla="*/ 1156335 w 1227772"/>
              <a:gd name="connsiteY366" fmla="*/ 80010 h 115252"/>
              <a:gd name="connsiteX367" fmla="*/ 1156335 w 1227772"/>
              <a:gd name="connsiteY367" fmla="*/ 0 h 115252"/>
              <a:gd name="connsiteX368" fmla="*/ 1137285 w 1227772"/>
              <a:gd name="connsiteY368" fmla="*/ 0 h 115252"/>
              <a:gd name="connsiteX369" fmla="*/ 1137285 w 1227772"/>
              <a:gd name="connsiteY369" fmla="*/ 4763 h 115252"/>
              <a:gd name="connsiteX370" fmla="*/ 1144905 w 1227772"/>
              <a:gd name="connsiteY370" fmla="*/ 5715 h 115252"/>
              <a:gd name="connsiteX371" fmla="*/ 1144905 w 1227772"/>
              <a:gd name="connsiteY371" fmla="*/ 80010 h 115252"/>
              <a:gd name="connsiteX372" fmla="*/ 1137285 w 1227772"/>
              <a:gd name="connsiteY372" fmla="*/ 80963 h 115252"/>
              <a:gd name="connsiteX373" fmla="*/ 1137285 w 1227772"/>
              <a:gd name="connsiteY373" fmla="*/ 85725 h 115252"/>
              <a:gd name="connsiteX374" fmla="*/ 1209675 w 1227772"/>
              <a:gd name="connsiteY374" fmla="*/ 64770 h 115252"/>
              <a:gd name="connsiteX375" fmla="*/ 1195388 w 1227772"/>
              <a:gd name="connsiteY375" fmla="*/ 79058 h 115252"/>
              <a:gd name="connsiteX376" fmla="*/ 1182053 w 1227772"/>
              <a:gd name="connsiteY376" fmla="*/ 56198 h 115252"/>
              <a:gd name="connsiteX377" fmla="*/ 1196340 w 1227772"/>
              <a:gd name="connsiteY377" fmla="*/ 32385 h 115252"/>
              <a:gd name="connsiteX378" fmla="*/ 1209675 w 1227772"/>
              <a:gd name="connsiteY378" fmla="*/ 45720 h 115252"/>
              <a:gd name="connsiteX379" fmla="*/ 1209675 w 1227772"/>
              <a:gd name="connsiteY379" fmla="*/ 64770 h 115252"/>
              <a:gd name="connsiteX380" fmla="*/ 1227773 w 1227772"/>
              <a:gd name="connsiteY380" fmla="*/ 85725 h 115252"/>
              <a:gd name="connsiteX381" fmla="*/ 1227773 w 1227772"/>
              <a:gd name="connsiteY381" fmla="*/ 80963 h 115252"/>
              <a:gd name="connsiteX382" fmla="*/ 1220153 w 1227772"/>
              <a:gd name="connsiteY382" fmla="*/ 80010 h 115252"/>
              <a:gd name="connsiteX383" fmla="*/ 1220153 w 1227772"/>
              <a:gd name="connsiteY383" fmla="*/ 0 h 115252"/>
              <a:gd name="connsiteX384" fmla="*/ 1200150 w 1227772"/>
              <a:gd name="connsiteY384" fmla="*/ 0 h 115252"/>
              <a:gd name="connsiteX385" fmla="*/ 1200150 w 1227772"/>
              <a:gd name="connsiteY385" fmla="*/ 4763 h 115252"/>
              <a:gd name="connsiteX386" fmla="*/ 1208723 w 1227772"/>
              <a:gd name="connsiteY386" fmla="*/ 5715 h 115252"/>
              <a:gd name="connsiteX387" fmla="*/ 1208723 w 1227772"/>
              <a:gd name="connsiteY387" fmla="*/ 33338 h 115252"/>
              <a:gd name="connsiteX388" fmla="*/ 1193482 w 1227772"/>
              <a:gd name="connsiteY388" fmla="*/ 26670 h 115252"/>
              <a:gd name="connsiteX389" fmla="*/ 1169670 w 1227772"/>
              <a:gd name="connsiteY389" fmla="*/ 57150 h 115252"/>
              <a:gd name="connsiteX390" fmla="*/ 1191578 w 1227772"/>
              <a:gd name="connsiteY390" fmla="*/ 85725 h 115252"/>
              <a:gd name="connsiteX391" fmla="*/ 1209675 w 1227772"/>
              <a:gd name="connsiteY391" fmla="*/ 76200 h 115252"/>
              <a:gd name="connsiteX392" fmla="*/ 1210628 w 1227772"/>
              <a:gd name="connsiteY392" fmla="*/ 84773 h 115252"/>
              <a:gd name="connsiteX393" fmla="*/ 1227773 w 1227772"/>
              <a:gd name="connsiteY393" fmla="*/ 84773 h 115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</a:cxnLst>
            <a:rect l="l" t="t" r="r" b="b"/>
            <a:pathLst>
              <a:path w="1227772" h="115252">
                <a:moveTo>
                  <a:pt x="57150" y="42863"/>
                </a:moveTo>
                <a:cubicBezTo>
                  <a:pt x="57150" y="65723"/>
                  <a:pt x="47625" y="80010"/>
                  <a:pt x="25718" y="80010"/>
                </a:cubicBezTo>
                <a:lnTo>
                  <a:pt x="20955" y="80010"/>
                </a:lnTo>
                <a:lnTo>
                  <a:pt x="20955" y="4763"/>
                </a:lnTo>
                <a:lnTo>
                  <a:pt x="23813" y="4763"/>
                </a:lnTo>
                <a:cubicBezTo>
                  <a:pt x="46672" y="5715"/>
                  <a:pt x="57150" y="16192"/>
                  <a:pt x="57150" y="42863"/>
                </a:cubicBezTo>
                <a:moveTo>
                  <a:pt x="70485" y="43815"/>
                </a:moveTo>
                <a:cubicBezTo>
                  <a:pt x="70485" y="15240"/>
                  <a:pt x="54293" y="0"/>
                  <a:pt x="27622" y="0"/>
                </a:cubicBezTo>
                <a:lnTo>
                  <a:pt x="0" y="0"/>
                </a:lnTo>
                <a:lnTo>
                  <a:pt x="0" y="4763"/>
                </a:lnTo>
                <a:lnTo>
                  <a:pt x="9525" y="5715"/>
                </a:lnTo>
                <a:lnTo>
                  <a:pt x="9525" y="80963"/>
                </a:lnTo>
                <a:lnTo>
                  <a:pt x="0" y="81915"/>
                </a:lnTo>
                <a:lnTo>
                  <a:pt x="0" y="86677"/>
                </a:lnTo>
                <a:lnTo>
                  <a:pt x="24765" y="86677"/>
                </a:lnTo>
                <a:cubicBezTo>
                  <a:pt x="50482" y="85725"/>
                  <a:pt x="70485" y="76200"/>
                  <a:pt x="70485" y="43815"/>
                </a:cubicBezTo>
                <a:moveTo>
                  <a:pt x="116205" y="50483"/>
                </a:moveTo>
                <a:lnTo>
                  <a:pt x="91440" y="50483"/>
                </a:lnTo>
                <a:cubicBezTo>
                  <a:pt x="92393" y="40958"/>
                  <a:pt x="96203" y="32385"/>
                  <a:pt x="104775" y="32385"/>
                </a:cubicBezTo>
                <a:cubicBezTo>
                  <a:pt x="112395" y="32385"/>
                  <a:pt x="115253" y="38100"/>
                  <a:pt x="115253" y="48577"/>
                </a:cubicBezTo>
                <a:lnTo>
                  <a:pt x="115253" y="50483"/>
                </a:lnTo>
                <a:close/>
                <a:moveTo>
                  <a:pt x="126682" y="57150"/>
                </a:moveTo>
                <a:cubicBezTo>
                  <a:pt x="126682" y="55245"/>
                  <a:pt x="126682" y="54292"/>
                  <a:pt x="126682" y="52388"/>
                </a:cubicBezTo>
                <a:cubicBezTo>
                  <a:pt x="126682" y="35242"/>
                  <a:pt x="118110" y="27623"/>
                  <a:pt x="104775" y="27623"/>
                </a:cubicBezTo>
                <a:cubicBezTo>
                  <a:pt x="89535" y="27623"/>
                  <a:pt x="79057" y="39052"/>
                  <a:pt x="79057" y="58102"/>
                </a:cubicBezTo>
                <a:cubicBezTo>
                  <a:pt x="79057" y="75248"/>
                  <a:pt x="86678" y="86677"/>
                  <a:pt x="103822" y="86677"/>
                </a:cubicBezTo>
                <a:cubicBezTo>
                  <a:pt x="115253" y="86677"/>
                  <a:pt x="122872" y="80963"/>
                  <a:pt x="125730" y="71438"/>
                </a:cubicBezTo>
                <a:lnTo>
                  <a:pt x="120968" y="69533"/>
                </a:lnTo>
                <a:cubicBezTo>
                  <a:pt x="118110" y="76200"/>
                  <a:pt x="114300" y="79058"/>
                  <a:pt x="106680" y="79058"/>
                </a:cubicBezTo>
                <a:cubicBezTo>
                  <a:pt x="95250" y="79058"/>
                  <a:pt x="91440" y="70485"/>
                  <a:pt x="91440" y="56198"/>
                </a:cubicBezTo>
                <a:lnTo>
                  <a:pt x="126682" y="56198"/>
                </a:lnTo>
                <a:close/>
                <a:moveTo>
                  <a:pt x="132397" y="85725"/>
                </a:moveTo>
                <a:lnTo>
                  <a:pt x="159068" y="85725"/>
                </a:lnTo>
                <a:lnTo>
                  <a:pt x="159068" y="80963"/>
                </a:lnTo>
                <a:lnTo>
                  <a:pt x="150495" y="80010"/>
                </a:lnTo>
                <a:lnTo>
                  <a:pt x="150495" y="0"/>
                </a:lnTo>
                <a:lnTo>
                  <a:pt x="131445" y="0"/>
                </a:lnTo>
                <a:lnTo>
                  <a:pt x="131445" y="4763"/>
                </a:lnTo>
                <a:lnTo>
                  <a:pt x="139065" y="5715"/>
                </a:lnTo>
                <a:lnTo>
                  <a:pt x="139065" y="80010"/>
                </a:lnTo>
                <a:lnTo>
                  <a:pt x="131445" y="80963"/>
                </a:lnTo>
                <a:lnTo>
                  <a:pt x="131445" y="85725"/>
                </a:lnTo>
                <a:close/>
                <a:moveTo>
                  <a:pt x="185738" y="12383"/>
                </a:moveTo>
                <a:cubicBezTo>
                  <a:pt x="185738" y="7620"/>
                  <a:pt x="182880" y="5715"/>
                  <a:pt x="178118" y="5715"/>
                </a:cubicBezTo>
                <a:cubicBezTo>
                  <a:pt x="173355" y="5715"/>
                  <a:pt x="171450" y="8573"/>
                  <a:pt x="171450" y="12383"/>
                </a:cubicBezTo>
                <a:cubicBezTo>
                  <a:pt x="171450" y="16192"/>
                  <a:pt x="173355" y="19050"/>
                  <a:pt x="178118" y="19050"/>
                </a:cubicBezTo>
                <a:cubicBezTo>
                  <a:pt x="183832" y="19050"/>
                  <a:pt x="185738" y="16192"/>
                  <a:pt x="185738" y="12383"/>
                </a:cubicBezTo>
                <a:moveTo>
                  <a:pt x="166688" y="85725"/>
                </a:moveTo>
                <a:lnTo>
                  <a:pt x="194310" y="85725"/>
                </a:lnTo>
                <a:lnTo>
                  <a:pt x="194310" y="80963"/>
                </a:lnTo>
                <a:lnTo>
                  <a:pt x="185738" y="80010"/>
                </a:lnTo>
                <a:lnTo>
                  <a:pt x="185738" y="28575"/>
                </a:lnTo>
                <a:lnTo>
                  <a:pt x="166688" y="28575"/>
                </a:lnTo>
                <a:lnTo>
                  <a:pt x="166688" y="33338"/>
                </a:lnTo>
                <a:lnTo>
                  <a:pt x="175260" y="34290"/>
                </a:lnTo>
                <a:lnTo>
                  <a:pt x="175260" y="80963"/>
                </a:lnTo>
                <a:lnTo>
                  <a:pt x="166688" y="81915"/>
                </a:lnTo>
                <a:lnTo>
                  <a:pt x="166688" y="85725"/>
                </a:lnTo>
                <a:close/>
                <a:moveTo>
                  <a:pt x="244793" y="33338"/>
                </a:moveTo>
                <a:lnTo>
                  <a:pt x="250507" y="33338"/>
                </a:lnTo>
                <a:lnTo>
                  <a:pt x="250507" y="28575"/>
                </a:lnTo>
                <a:lnTo>
                  <a:pt x="230505" y="28575"/>
                </a:lnTo>
                <a:lnTo>
                  <a:pt x="230505" y="33338"/>
                </a:lnTo>
                <a:lnTo>
                  <a:pt x="238125" y="33338"/>
                </a:lnTo>
                <a:lnTo>
                  <a:pt x="224790" y="73342"/>
                </a:lnTo>
                <a:lnTo>
                  <a:pt x="211455" y="33338"/>
                </a:lnTo>
                <a:lnTo>
                  <a:pt x="219075" y="33338"/>
                </a:lnTo>
                <a:lnTo>
                  <a:pt x="219075" y="28575"/>
                </a:lnTo>
                <a:lnTo>
                  <a:pt x="194310" y="28575"/>
                </a:lnTo>
                <a:lnTo>
                  <a:pt x="194310" y="33338"/>
                </a:lnTo>
                <a:lnTo>
                  <a:pt x="199072" y="33338"/>
                </a:lnTo>
                <a:lnTo>
                  <a:pt x="217170" y="85725"/>
                </a:lnTo>
                <a:lnTo>
                  <a:pt x="225743" y="85725"/>
                </a:lnTo>
                <a:lnTo>
                  <a:pt x="244793" y="33338"/>
                </a:lnTo>
                <a:close/>
                <a:moveTo>
                  <a:pt x="289560" y="50483"/>
                </a:moveTo>
                <a:lnTo>
                  <a:pt x="264795" y="50483"/>
                </a:lnTo>
                <a:cubicBezTo>
                  <a:pt x="265747" y="40958"/>
                  <a:pt x="269557" y="32385"/>
                  <a:pt x="278130" y="32385"/>
                </a:cubicBezTo>
                <a:cubicBezTo>
                  <a:pt x="285750" y="32385"/>
                  <a:pt x="288607" y="38100"/>
                  <a:pt x="288607" y="48577"/>
                </a:cubicBezTo>
                <a:lnTo>
                  <a:pt x="288607" y="50483"/>
                </a:lnTo>
                <a:close/>
                <a:moveTo>
                  <a:pt x="300038" y="57150"/>
                </a:moveTo>
                <a:cubicBezTo>
                  <a:pt x="300038" y="55245"/>
                  <a:pt x="300038" y="54292"/>
                  <a:pt x="300038" y="52388"/>
                </a:cubicBezTo>
                <a:cubicBezTo>
                  <a:pt x="300038" y="35242"/>
                  <a:pt x="291465" y="27623"/>
                  <a:pt x="278130" y="27623"/>
                </a:cubicBezTo>
                <a:cubicBezTo>
                  <a:pt x="262890" y="27623"/>
                  <a:pt x="252413" y="39052"/>
                  <a:pt x="252413" y="58102"/>
                </a:cubicBezTo>
                <a:cubicBezTo>
                  <a:pt x="252413" y="75248"/>
                  <a:pt x="260032" y="86677"/>
                  <a:pt x="277178" y="86677"/>
                </a:cubicBezTo>
                <a:cubicBezTo>
                  <a:pt x="288607" y="86677"/>
                  <a:pt x="296228" y="80963"/>
                  <a:pt x="299085" y="71438"/>
                </a:cubicBezTo>
                <a:lnTo>
                  <a:pt x="294322" y="69533"/>
                </a:lnTo>
                <a:cubicBezTo>
                  <a:pt x="291465" y="76200"/>
                  <a:pt x="287655" y="79058"/>
                  <a:pt x="280035" y="79058"/>
                </a:cubicBezTo>
                <a:cubicBezTo>
                  <a:pt x="268605" y="79058"/>
                  <a:pt x="264795" y="70485"/>
                  <a:pt x="264795" y="56198"/>
                </a:cubicBezTo>
                <a:lnTo>
                  <a:pt x="300038" y="56198"/>
                </a:lnTo>
                <a:close/>
                <a:moveTo>
                  <a:pt x="352425" y="38100"/>
                </a:moveTo>
                <a:cubicBezTo>
                  <a:pt x="352425" y="31433"/>
                  <a:pt x="346710" y="27623"/>
                  <a:pt x="340995" y="27623"/>
                </a:cubicBezTo>
                <a:cubicBezTo>
                  <a:pt x="332422" y="27623"/>
                  <a:pt x="327660" y="32385"/>
                  <a:pt x="324803" y="38100"/>
                </a:cubicBezTo>
                <a:lnTo>
                  <a:pt x="323850" y="28575"/>
                </a:lnTo>
                <a:lnTo>
                  <a:pt x="307657" y="28575"/>
                </a:lnTo>
                <a:lnTo>
                  <a:pt x="307657" y="33338"/>
                </a:lnTo>
                <a:lnTo>
                  <a:pt x="315278" y="34290"/>
                </a:lnTo>
                <a:lnTo>
                  <a:pt x="315278" y="80963"/>
                </a:lnTo>
                <a:lnTo>
                  <a:pt x="307657" y="81915"/>
                </a:lnTo>
                <a:lnTo>
                  <a:pt x="307657" y="86677"/>
                </a:lnTo>
                <a:lnTo>
                  <a:pt x="338138" y="86677"/>
                </a:lnTo>
                <a:lnTo>
                  <a:pt x="338138" y="81915"/>
                </a:lnTo>
                <a:lnTo>
                  <a:pt x="325755" y="80963"/>
                </a:lnTo>
                <a:lnTo>
                  <a:pt x="325755" y="49530"/>
                </a:lnTo>
                <a:cubicBezTo>
                  <a:pt x="325755" y="42863"/>
                  <a:pt x="331470" y="35242"/>
                  <a:pt x="337185" y="35242"/>
                </a:cubicBezTo>
                <a:cubicBezTo>
                  <a:pt x="339090" y="35242"/>
                  <a:pt x="340995" y="36195"/>
                  <a:pt x="340995" y="38100"/>
                </a:cubicBezTo>
                <a:cubicBezTo>
                  <a:pt x="340995" y="38100"/>
                  <a:pt x="340995" y="39052"/>
                  <a:pt x="340995" y="39052"/>
                </a:cubicBezTo>
                <a:lnTo>
                  <a:pt x="337185" y="40958"/>
                </a:lnTo>
                <a:cubicBezTo>
                  <a:pt x="337185" y="45720"/>
                  <a:pt x="340043" y="48577"/>
                  <a:pt x="344805" y="48577"/>
                </a:cubicBezTo>
                <a:cubicBezTo>
                  <a:pt x="348615" y="46673"/>
                  <a:pt x="352425" y="43815"/>
                  <a:pt x="352425" y="38100"/>
                </a:cubicBezTo>
                <a:moveTo>
                  <a:pt x="378143" y="12383"/>
                </a:moveTo>
                <a:cubicBezTo>
                  <a:pt x="378143" y="7620"/>
                  <a:pt x="375285" y="5715"/>
                  <a:pt x="370522" y="5715"/>
                </a:cubicBezTo>
                <a:cubicBezTo>
                  <a:pt x="365760" y="5715"/>
                  <a:pt x="363855" y="8573"/>
                  <a:pt x="363855" y="12383"/>
                </a:cubicBezTo>
                <a:cubicBezTo>
                  <a:pt x="363855" y="16192"/>
                  <a:pt x="365760" y="19050"/>
                  <a:pt x="370522" y="19050"/>
                </a:cubicBezTo>
                <a:cubicBezTo>
                  <a:pt x="375285" y="19050"/>
                  <a:pt x="378143" y="16192"/>
                  <a:pt x="378143" y="12383"/>
                </a:cubicBezTo>
                <a:moveTo>
                  <a:pt x="358140" y="85725"/>
                </a:moveTo>
                <a:lnTo>
                  <a:pt x="385763" y="85725"/>
                </a:lnTo>
                <a:lnTo>
                  <a:pt x="385763" y="80963"/>
                </a:lnTo>
                <a:lnTo>
                  <a:pt x="377190" y="80010"/>
                </a:lnTo>
                <a:lnTo>
                  <a:pt x="377190" y="28575"/>
                </a:lnTo>
                <a:lnTo>
                  <a:pt x="358140" y="28575"/>
                </a:lnTo>
                <a:lnTo>
                  <a:pt x="358140" y="33338"/>
                </a:lnTo>
                <a:lnTo>
                  <a:pt x="366713" y="34290"/>
                </a:lnTo>
                <a:lnTo>
                  <a:pt x="366713" y="80963"/>
                </a:lnTo>
                <a:lnTo>
                  <a:pt x="358140" y="81915"/>
                </a:lnTo>
                <a:lnTo>
                  <a:pt x="358140" y="85725"/>
                </a:lnTo>
                <a:close/>
                <a:moveTo>
                  <a:pt x="429578" y="85725"/>
                </a:moveTo>
                <a:lnTo>
                  <a:pt x="455295" y="85725"/>
                </a:lnTo>
                <a:lnTo>
                  <a:pt x="455295" y="80963"/>
                </a:lnTo>
                <a:lnTo>
                  <a:pt x="447675" y="80010"/>
                </a:lnTo>
                <a:lnTo>
                  <a:pt x="447675" y="46673"/>
                </a:lnTo>
                <a:cubicBezTo>
                  <a:pt x="447675" y="33338"/>
                  <a:pt x="442913" y="27623"/>
                  <a:pt x="430530" y="27623"/>
                </a:cubicBezTo>
                <a:cubicBezTo>
                  <a:pt x="421005" y="27623"/>
                  <a:pt x="414338" y="33338"/>
                  <a:pt x="410528" y="38100"/>
                </a:cubicBezTo>
                <a:lnTo>
                  <a:pt x="409575" y="28575"/>
                </a:lnTo>
                <a:lnTo>
                  <a:pt x="393382" y="28575"/>
                </a:lnTo>
                <a:lnTo>
                  <a:pt x="393382" y="33338"/>
                </a:lnTo>
                <a:lnTo>
                  <a:pt x="401003" y="34290"/>
                </a:lnTo>
                <a:lnTo>
                  <a:pt x="401003" y="80963"/>
                </a:lnTo>
                <a:lnTo>
                  <a:pt x="393382" y="81915"/>
                </a:lnTo>
                <a:lnTo>
                  <a:pt x="393382" y="86677"/>
                </a:lnTo>
                <a:lnTo>
                  <a:pt x="419100" y="86677"/>
                </a:lnTo>
                <a:lnTo>
                  <a:pt x="419100" y="81915"/>
                </a:lnTo>
                <a:lnTo>
                  <a:pt x="411480" y="80963"/>
                </a:lnTo>
                <a:lnTo>
                  <a:pt x="411480" y="50483"/>
                </a:lnTo>
                <a:cubicBezTo>
                  <a:pt x="411480" y="40958"/>
                  <a:pt x="418147" y="36195"/>
                  <a:pt x="425768" y="36195"/>
                </a:cubicBezTo>
                <a:cubicBezTo>
                  <a:pt x="434340" y="36195"/>
                  <a:pt x="436245" y="40958"/>
                  <a:pt x="436245" y="48577"/>
                </a:cubicBezTo>
                <a:lnTo>
                  <a:pt x="436245" y="81915"/>
                </a:lnTo>
                <a:lnTo>
                  <a:pt x="428625" y="82867"/>
                </a:lnTo>
                <a:lnTo>
                  <a:pt x="428625" y="85725"/>
                </a:lnTo>
                <a:close/>
                <a:moveTo>
                  <a:pt x="484822" y="87630"/>
                </a:moveTo>
                <a:cubicBezTo>
                  <a:pt x="495300" y="87630"/>
                  <a:pt x="501015" y="90488"/>
                  <a:pt x="501015" y="96202"/>
                </a:cubicBezTo>
                <a:cubicBezTo>
                  <a:pt x="501015" y="103823"/>
                  <a:pt x="495300" y="107633"/>
                  <a:pt x="484822" y="107633"/>
                </a:cubicBezTo>
                <a:cubicBezTo>
                  <a:pt x="470535" y="107633"/>
                  <a:pt x="466725" y="102870"/>
                  <a:pt x="466725" y="97155"/>
                </a:cubicBezTo>
                <a:cubicBezTo>
                  <a:pt x="466725" y="94298"/>
                  <a:pt x="467678" y="89535"/>
                  <a:pt x="469582" y="87630"/>
                </a:cubicBezTo>
                <a:lnTo>
                  <a:pt x="484822" y="87630"/>
                </a:lnTo>
                <a:close/>
                <a:moveTo>
                  <a:pt x="471488" y="46673"/>
                </a:moveTo>
                <a:cubicBezTo>
                  <a:pt x="471488" y="35242"/>
                  <a:pt x="476250" y="31433"/>
                  <a:pt x="481965" y="31433"/>
                </a:cubicBezTo>
                <a:cubicBezTo>
                  <a:pt x="488632" y="31433"/>
                  <a:pt x="492443" y="35242"/>
                  <a:pt x="492443" y="46673"/>
                </a:cubicBezTo>
                <a:cubicBezTo>
                  <a:pt x="492443" y="59055"/>
                  <a:pt x="487680" y="62865"/>
                  <a:pt x="481965" y="62865"/>
                </a:cubicBezTo>
                <a:cubicBezTo>
                  <a:pt x="476250" y="62865"/>
                  <a:pt x="471488" y="59055"/>
                  <a:pt x="471488" y="46673"/>
                </a:cubicBezTo>
                <a:moveTo>
                  <a:pt x="471488" y="74295"/>
                </a:moveTo>
                <a:cubicBezTo>
                  <a:pt x="471488" y="72390"/>
                  <a:pt x="473393" y="70485"/>
                  <a:pt x="477203" y="67627"/>
                </a:cubicBezTo>
                <a:cubicBezTo>
                  <a:pt x="479107" y="67627"/>
                  <a:pt x="481013" y="68580"/>
                  <a:pt x="483870" y="68580"/>
                </a:cubicBezTo>
                <a:cubicBezTo>
                  <a:pt x="496253" y="68580"/>
                  <a:pt x="504825" y="60960"/>
                  <a:pt x="504825" y="47625"/>
                </a:cubicBezTo>
                <a:cubicBezTo>
                  <a:pt x="504825" y="40958"/>
                  <a:pt x="501968" y="36195"/>
                  <a:pt x="499110" y="33338"/>
                </a:cubicBezTo>
                <a:lnTo>
                  <a:pt x="509588" y="31433"/>
                </a:lnTo>
                <a:lnTo>
                  <a:pt x="509588" y="24765"/>
                </a:lnTo>
                <a:cubicBezTo>
                  <a:pt x="508635" y="23813"/>
                  <a:pt x="507682" y="23813"/>
                  <a:pt x="505778" y="23813"/>
                </a:cubicBezTo>
                <a:cubicBezTo>
                  <a:pt x="501968" y="23813"/>
                  <a:pt x="498157" y="26670"/>
                  <a:pt x="495300" y="29527"/>
                </a:cubicBezTo>
                <a:cubicBezTo>
                  <a:pt x="492443" y="27623"/>
                  <a:pt x="488632" y="26670"/>
                  <a:pt x="482918" y="26670"/>
                </a:cubicBezTo>
                <a:cubicBezTo>
                  <a:pt x="467678" y="26670"/>
                  <a:pt x="460057" y="37148"/>
                  <a:pt x="460057" y="48577"/>
                </a:cubicBezTo>
                <a:cubicBezTo>
                  <a:pt x="460057" y="57150"/>
                  <a:pt x="463868" y="63817"/>
                  <a:pt x="470535" y="66675"/>
                </a:cubicBezTo>
                <a:cubicBezTo>
                  <a:pt x="464820" y="71438"/>
                  <a:pt x="460057" y="75248"/>
                  <a:pt x="460057" y="80010"/>
                </a:cubicBezTo>
                <a:cubicBezTo>
                  <a:pt x="460057" y="82867"/>
                  <a:pt x="461010" y="84773"/>
                  <a:pt x="463868" y="86677"/>
                </a:cubicBezTo>
                <a:cubicBezTo>
                  <a:pt x="460057" y="88583"/>
                  <a:pt x="456247" y="94298"/>
                  <a:pt x="456247" y="100965"/>
                </a:cubicBezTo>
                <a:cubicBezTo>
                  <a:pt x="456247" y="108585"/>
                  <a:pt x="462915" y="115252"/>
                  <a:pt x="481013" y="115252"/>
                </a:cubicBezTo>
                <a:cubicBezTo>
                  <a:pt x="502920" y="115252"/>
                  <a:pt x="508635" y="106680"/>
                  <a:pt x="508635" y="95250"/>
                </a:cubicBezTo>
                <a:cubicBezTo>
                  <a:pt x="508635" y="81915"/>
                  <a:pt x="499110" y="78105"/>
                  <a:pt x="485775" y="78105"/>
                </a:cubicBezTo>
                <a:lnTo>
                  <a:pt x="475297" y="78105"/>
                </a:lnTo>
                <a:cubicBezTo>
                  <a:pt x="472440" y="77152"/>
                  <a:pt x="471488" y="77152"/>
                  <a:pt x="471488" y="74295"/>
                </a:cubicBezTo>
                <a:moveTo>
                  <a:pt x="572453" y="69533"/>
                </a:moveTo>
                <a:cubicBezTo>
                  <a:pt x="572453" y="76200"/>
                  <a:pt x="566738" y="80010"/>
                  <a:pt x="561022" y="80010"/>
                </a:cubicBezTo>
                <a:cubicBezTo>
                  <a:pt x="555307" y="80010"/>
                  <a:pt x="553403" y="76200"/>
                  <a:pt x="553403" y="70485"/>
                </a:cubicBezTo>
                <a:cubicBezTo>
                  <a:pt x="553403" y="63817"/>
                  <a:pt x="556260" y="59055"/>
                  <a:pt x="566738" y="59055"/>
                </a:cubicBezTo>
                <a:lnTo>
                  <a:pt x="572453" y="59055"/>
                </a:lnTo>
                <a:lnTo>
                  <a:pt x="572453" y="69533"/>
                </a:lnTo>
                <a:close/>
                <a:moveTo>
                  <a:pt x="583882" y="86677"/>
                </a:moveTo>
                <a:cubicBezTo>
                  <a:pt x="587693" y="86677"/>
                  <a:pt x="590550" y="85725"/>
                  <a:pt x="592455" y="84773"/>
                </a:cubicBezTo>
                <a:lnTo>
                  <a:pt x="591503" y="80963"/>
                </a:lnTo>
                <a:cubicBezTo>
                  <a:pt x="590550" y="80963"/>
                  <a:pt x="588645" y="81915"/>
                  <a:pt x="587693" y="81915"/>
                </a:cubicBezTo>
                <a:cubicBezTo>
                  <a:pt x="584835" y="81915"/>
                  <a:pt x="583882" y="80010"/>
                  <a:pt x="583882" y="75248"/>
                </a:cubicBezTo>
                <a:lnTo>
                  <a:pt x="583882" y="49530"/>
                </a:lnTo>
                <a:cubicBezTo>
                  <a:pt x="583882" y="33338"/>
                  <a:pt x="577215" y="27623"/>
                  <a:pt x="563880" y="27623"/>
                </a:cubicBezTo>
                <a:cubicBezTo>
                  <a:pt x="552450" y="27623"/>
                  <a:pt x="544830" y="33338"/>
                  <a:pt x="544830" y="41910"/>
                </a:cubicBezTo>
                <a:cubicBezTo>
                  <a:pt x="544830" y="46673"/>
                  <a:pt x="547688" y="48577"/>
                  <a:pt x="551497" y="48577"/>
                </a:cubicBezTo>
                <a:cubicBezTo>
                  <a:pt x="555307" y="48577"/>
                  <a:pt x="558165" y="46673"/>
                  <a:pt x="558165" y="42863"/>
                </a:cubicBezTo>
                <a:cubicBezTo>
                  <a:pt x="558165" y="41910"/>
                  <a:pt x="558165" y="40005"/>
                  <a:pt x="557213" y="39052"/>
                </a:cubicBezTo>
                <a:lnTo>
                  <a:pt x="552450" y="39052"/>
                </a:lnTo>
                <a:cubicBezTo>
                  <a:pt x="552450" y="38100"/>
                  <a:pt x="552450" y="38100"/>
                  <a:pt x="552450" y="37148"/>
                </a:cubicBezTo>
                <a:cubicBezTo>
                  <a:pt x="552450" y="32385"/>
                  <a:pt x="558165" y="32385"/>
                  <a:pt x="561975" y="32385"/>
                </a:cubicBezTo>
                <a:cubicBezTo>
                  <a:pt x="570547" y="32385"/>
                  <a:pt x="573405" y="38100"/>
                  <a:pt x="573405" y="47625"/>
                </a:cubicBezTo>
                <a:lnTo>
                  <a:pt x="573405" y="55245"/>
                </a:lnTo>
                <a:lnTo>
                  <a:pt x="565785" y="55245"/>
                </a:lnTo>
                <a:cubicBezTo>
                  <a:pt x="552450" y="55245"/>
                  <a:pt x="541972" y="59055"/>
                  <a:pt x="541972" y="71438"/>
                </a:cubicBezTo>
                <a:cubicBezTo>
                  <a:pt x="541972" y="81915"/>
                  <a:pt x="548640" y="85725"/>
                  <a:pt x="557213" y="85725"/>
                </a:cubicBezTo>
                <a:cubicBezTo>
                  <a:pt x="563880" y="85725"/>
                  <a:pt x="570547" y="82867"/>
                  <a:pt x="573405" y="77152"/>
                </a:cubicBezTo>
                <a:cubicBezTo>
                  <a:pt x="574357" y="84773"/>
                  <a:pt x="577215" y="86677"/>
                  <a:pt x="583882" y="86677"/>
                </a:cubicBezTo>
                <a:moveTo>
                  <a:pt x="665797" y="57150"/>
                </a:moveTo>
                <a:cubicBezTo>
                  <a:pt x="665797" y="72390"/>
                  <a:pt x="662940" y="80963"/>
                  <a:pt x="652463" y="80963"/>
                </a:cubicBezTo>
                <a:cubicBezTo>
                  <a:pt x="644843" y="80963"/>
                  <a:pt x="638175" y="75248"/>
                  <a:pt x="638175" y="66675"/>
                </a:cubicBezTo>
                <a:lnTo>
                  <a:pt x="638175" y="49530"/>
                </a:lnTo>
                <a:cubicBezTo>
                  <a:pt x="638175" y="40005"/>
                  <a:pt x="644843" y="34290"/>
                  <a:pt x="652463" y="34290"/>
                </a:cubicBezTo>
                <a:cubicBezTo>
                  <a:pt x="662940" y="34290"/>
                  <a:pt x="665797" y="42863"/>
                  <a:pt x="665797" y="57150"/>
                </a:cubicBezTo>
                <a:moveTo>
                  <a:pt x="677228" y="56198"/>
                </a:moveTo>
                <a:cubicBezTo>
                  <a:pt x="677228" y="37148"/>
                  <a:pt x="669607" y="26670"/>
                  <a:pt x="656272" y="26670"/>
                </a:cubicBezTo>
                <a:cubicBezTo>
                  <a:pt x="646747" y="26670"/>
                  <a:pt x="641032" y="31433"/>
                  <a:pt x="638175" y="36195"/>
                </a:cubicBezTo>
                <a:lnTo>
                  <a:pt x="638175" y="0"/>
                </a:lnTo>
                <a:lnTo>
                  <a:pt x="620078" y="0"/>
                </a:lnTo>
                <a:lnTo>
                  <a:pt x="620078" y="4763"/>
                </a:lnTo>
                <a:lnTo>
                  <a:pt x="627697" y="5715"/>
                </a:lnTo>
                <a:lnTo>
                  <a:pt x="627697" y="86677"/>
                </a:lnTo>
                <a:lnTo>
                  <a:pt x="631507" y="86677"/>
                </a:lnTo>
                <a:lnTo>
                  <a:pt x="636270" y="80010"/>
                </a:lnTo>
                <a:cubicBezTo>
                  <a:pt x="640080" y="83820"/>
                  <a:pt x="645795" y="86677"/>
                  <a:pt x="653415" y="86677"/>
                </a:cubicBezTo>
                <a:cubicBezTo>
                  <a:pt x="669607" y="86677"/>
                  <a:pt x="677228" y="73342"/>
                  <a:pt x="677228" y="56198"/>
                </a:cubicBezTo>
                <a:moveTo>
                  <a:pt x="722947" y="50483"/>
                </a:moveTo>
                <a:lnTo>
                  <a:pt x="698182" y="50483"/>
                </a:lnTo>
                <a:cubicBezTo>
                  <a:pt x="699135" y="40958"/>
                  <a:pt x="702945" y="32385"/>
                  <a:pt x="711518" y="32385"/>
                </a:cubicBezTo>
                <a:cubicBezTo>
                  <a:pt x="719138" y="32385"/>
                  <a:pt x="721995" y="38100"/>
                  <a:pt x="721995" y="48577"/>
                </a:cubicBezTo>
                <a:lnTo>
                  <a:pt x="721995" y="50483"/>
                </a:lnTo>
                <a:close/>
                <a:moveTo>
                  <a:pt x="733425" y="57150"/>
                </a:moveTo>
                <a:cubicBezTo>
                  <a:pt x="733425" y="55245"/>
                  <a:pt x="733425" y="54292"/>
                  <a:pt x="733425" y="52388"/>
                </a:cubicBezTo>
                <a:cubicBezTo>
                  <a:pt x="733425" y="35242"/>
                  <a:pt x="724853" y="27623"/>
                  <a:pt x="711518" y="27623"/>
                </a:cubicBezTo>
                <a:cubicBezTo>
                  <a:pt x="696278" y="27623"/>
                  <a:pt x="685800" y="39052"/>
                  <a:pt x="685800" y="58102"/>
                </a:cubicBezTo>
                <a:cubicBezTo>
                  <a:pt x="685800" y="75248"/>
                  <a:pt x="693420" y="86677"/>
                  <a:pt x="710565" y="86677"/>
                </a:cubicBezTo>
                <a:cubicBezTo>
                  <a:pt x="721995" y="86677"/>
                  <a:pt x="729615" y="80963"/>
                  <a:pt x="732472" y="71438"/>
                </a:cubicBezTo>
                <a:lnTo>
                  <a:pt x="727710" y="69533"/>
                </a:lnTo>
                <a:cubicBezTo>
                  <a:pt x="724853" y="76200"/>
                  <a:pt x="721043" y="79058"/>
                  <a:pt x="713422" y="79058"/>
                </a:cubicBezTo>
                <a:cubicBezTo>
                  <a:pt x="701993" y="79058"/>
                  <a:pt x="698182" y="70485"/>
                  <a:pt x="698182" y="56198"/>
                </a:cubicBezTo>
                <a:lnTo>
                  <a:pt x="733425" y="56198"/>
                </a:lnTo>
                <a:close/>
                <a:moveTo>
                  <a:pt x="815340" y="72390"/>
                </a:moveTo>
                <a:lnTo>
                  <a:pt x="810578" y="71438"/>
                </a:lnTo>
                <a:cubicBezTo>
                  <a:pt x="808672" y="78105"/>
                  <a:pt x="805815" y="80963"/>
                  <a:pt x="802005" y="80963"/>
                </a:cubicBezTo>
                <a:cubicBezTo>
                  <a:pt x="797243" y="80963"/>
                  <a:pt x="796290" y="78105"/>
                  <a:pt x="796290" y="72390"/>
                </a:cubicBezTo>
                <a:lnTo>
                  <a:pt x="796290" y="35242"/>
                </a:lnTo>
                <a:lnTo>
                  <a:pt x="808672" y="35242"/>
                </a:lnTo>
                <a:lnTo>
                  <a:pt x="808672" y="28575"/>
                </a:lnTo>
                <a:lnTo>
                  <a:pt x="796290" y="28575"/>
                </a:lnTo>
                <a:lnTo>
                  <a:pt x="796290" y="11430"/>
                </a:lnTo>
                <a:lnTo>
                  <a:pt x="793432" y="11430"/>
                </a:lnTo>
                <a:lnTo>
                  <a:pt x="785813" y="13335"/>
                </a:lnTo>
                <a:lnTo>
                  <a:pt x="785813" y="28575"/>
                </a:lnTo>
                <a:lnTo>
                  <a:pt x="759143" y="28575"/>
                </a:lnTo>
                <a:lnTo>
                  <a:pt x="759143" y="11430"/>
                </a:lnTo>
                <a:lnTo>
                  <a:pt x="756285" y="11430"/>
                </a:lnTo>
                <a:lnTo>
                  <a:pt x="748665" y="13335"/>
                </a:lnTo>
                <a:lnTo>
                  <a:pt x="748665" y="28575"/>
                </a:lnTo>
                <a:lnTo>
                  <a:pt x="740093" y="28575"/>
                </a:lnTo>
                <a:lnTo>
                  <a:pt x="740093" y="34290"/>
                </a:lnTo>
                <a:lnTo>
                  <a:pt x="748665" y="34290"/>
                </a:lnTo>
                <a:lnTo>
                  <a:pt x="748665" y="73342"/>
                </a:lnTo>
                <a:cubicBezTo>
                  <a:pt x="748665" y="82867"/>
                  <a:pt x="753428" y="86677"/>
                  <a:pt x="762000" y="86677"/>
                </a:cubicBezTo>
                <a:cubicBezTo>
                  <a:pt x="771525" y="86677"/>
                  <a:pt x="776288" y="81915"/>
                  <a:pt x="778193" y="72390"/>
                </a:cubicBezTo>
                <a:lnTo>
                  <a:pt x="773430" y="71438"/>
                </a:lnTo>
                <a:cubicBezTo>
                  <a:pt x="771525" y="78105"/>
                  <a:pt x="768668" y="80963"/>
                  <a:pt x="764857" y="80963"/>
                </a:cubicBezTo>
                <a:cubicBezTo>
                  <a:pt x="760095" y="80963"/>
                  <a:pt x="759143" y="78105"/>
                  <a:pt x="759143" y="72390"/>
                </a:cubicBezTo>
                <a:lnTo>
                  <a:pt x="759143" y="35242"/>
                </a:lnTo>
                <a:lnTo>
                  <a:pt x="785813" y="35242"/>
                </a:lnTo>
                <a:lnTo>
                  <a:pt x="785813" y="74295"/>
                </a:lnTo>
                <a:cubicBezTo>
                  <a:pt x="785813" y="83820"/>
                  <a:pt x="790575" y="87630"/>
                  <a:pt x="799147" y="87630"/>
                </a:cubicBezTo>
                <a:cubicBezTo>
                  <a:pt x="808672" y="86677"/>
                  <a:pt x="813435" y="81915"/>
                  <a:pt x="815340" y="72390"/>
                </a:cubicBezTo>
                <a:moveTo>
                  <a:pt x="858203" y="50483"/>
                </a:moveTo>
                <a:lnTo>
                  <a:pt x="833438" y="50483"/>
                </a:lnTo>
                <a:cubicBezTo>
                  <a:pt x="834390" y="40958"/>
                  <a:pt x="838200" y="32385"/>
                  <a:pt x="846772" y="32385"/>
                </a:cubicBezTo>
                <a:cubicBezTo>
                  <a:pt x="854393" y="32385"/>
                  <a:pt x="857250" y="38100"/>
                  <a:pt x="857250" y="48577"/>
                </a:cubicBezTo>
                <a:lnTo>
                  <a:pt x="857250" y="50483"/>
                </a:lnTo>
                <a:close/>
                <a:moveTo>
                  <a:pt x="868680" y="57150"/>
                </a:moveTo>
                <a:cubicBezTo>
                  <a:pt x="868680" y="55245"/>
                  <a:pt x="868680" y="54292"/>
                  <a:pt x="868680" y="52388"/>
                </a:cubicBezTo>
                <a:cubicBezTo>
                  <a:pt x="868680" y="35242"/>
                  <a:pt x="860107" y="27623"/>
                  <a:pt x="846772" y="27623"/>
                </a:cubicBezTo>
                <a:cubicBezTo>
                  <a:pt x="831532" y="27623"/>
                  <a:pt x="821055" y="39052"/>
                  <a:pt x="821055" y="58102"/>
                </a:cubicBezTo>
                <a:cubicBezTo>
                  <a:pt x="821055" y="75248"/>
                  <a:pt x="828675" y="86677"/>
                  <a:pt x="845820" y="86677"/>
                </a:cubicBezTo>
                <a:cubicBezTo>
                  <a:pt x="857250" y="86677"/>
                  <a:pt x="864870" y="80963"/>
                  <a:pt x="867728" y="71438"/>
                </a:cubicBezTo>
                <a:lnTo>
                  <a:pt x="862965" y="69533"/>
                </a:lnTo>
                <a:cubicBezTo>
                  <a:pt x="860107" y="76200"/>
                  <a:pt x="856297" y="79058"/>
                  <a:pt x="848678" y="79058"/>
                </a:cubicBezTo>
                <a:cubicBezTo>
                  <a:pt x="837247" y="79058"/>
                  <a:pt x="833438" y="70485"/>
                  <a:pt x="833438" y="56198"/>
                </a:cubicBezTo>
                <a:lnTo>
                  <a:pt x="868680" y="56198"/>
                </a:lnTo>
                <a:close/>
                <a:moveTo>
                  <a:pt x="920115" y="38100"/>
                </a:moveTo>
                <a:cubicBezTo>
                  <a:pt x="920115" y="31433"/>
                  <a:pt x="914400" y="27623"/>
                  <a:pt x="908685" y="27623"/>
                </a:cubicBezTo>
                <a:cubicBezTo>
                  <a:pt x="900113" y="27623"/>
                  <a:pt x="895350" y="32385"/>
                  <a:pt x="892493" y="38100"/>
                </a:cubicBezTo>
                <a:lnTo>
                  <a:pt x="891540" y="28575"/>
                </a:lnTo>
                <a:lnTo>
                  <a:pt x="875347" y="28575"/>
                </a:lnTo>
                <a:lnTo>
                  <a:pt x="875347" y="33338"/>
                </a:lnTo>
                <a:lnTo>
                  <a:pt x="882968" y="34290"/>
                </a:lnTo>
                <a:lnTo>
                  <a:pt x="882968" y="80963"/>
                </a:lnTo>
                <a:lnTo>
                  <a:pt x="875347" y="81915"/>
                </a:lnTo>
                <a:lnTo>
                  <a:pt x="875347" y="86677"/>
                </a:lnTo>
                <a:lnTo>
                  <a:pt x="905828" y="86677"/>
                </a:lnTo>
                <a:lnTo>
                  <a:pt x="905828" y="81915"/>
                </a:lnTo>
                <a:lnTo>
                  <a:pt x="893445" y="80963"/>
                </a:lnTo>
                <a:lnTo>
                  <a:pt x="893445" y="49530"/>
                </a:lnTo>
                <a:cubicBezTo>
                  <a:pt x="893445" y="42863"/>
                  <a:pt x="899160" y="35242"/>
                  <a:pt x="904875" y="35242"/>
                </a:cubicBezTo>
                <a:cubicBezTo>
                  <a:pt x="906780" y="35242"/>
                  <a:pt x="908685" y="36195"/>
                  <a:pt x="908685" y="38100"/>
                </a:cubicBezTo>
                <a:cubicBezTo>
                  <a:pt x="908685" y="38100"/>
                  <a:pt x="908685" y="39052"/>
                  <a:pt x="908685" y="39052"/>
                </a:cubicBezTo>
                <a:lnTo>
                  <a:pt x="904875" y="40958"/>
                </a:lnTo>
                <a:cubicBezTo>
                  <a:pt x="904875" y="45720"/>
                  <a:pt x="907732" y="48577"/>
                  <a:pt x="912495" y="48577"/>
                </a:cubicBezTo>
                <a:cubicBezTo>
                  <a:pt x="917257" y="46673"/>
                  <a:pt x="920115" y="43815"/>
                  <a:pt x="920115" y="38100"/>
                </a:cubicBezTo>
                <a:moveTo>
                  <a:pt x="1024890" y="33338"/>
                </a:moveTo>
                <a:lnTo>
                  <a:pt x="1030605" y="33338"/>
                </a:lnTo>
                <a:lnTo>
                  <a:pt x="1030605" y="28575"/>
                </a:lnTo>
                <a:lnTo>
                  <a:pt x="1010603" y="28575"/>
                </a:lnTo>
                <a:lnTo>
                  <a:pt x="1010603" y="33338"/>
                </a:lnTo>
                <a:lnTo>
                  <a:pt x="1018222" y="33338"/>
                </a:lnTo>
                <a:lnTo>
                  <a:pt x="1007745" y="74295"/>
                </a:lnTo>
                <a:lnTo>
                  <a:pt x="993457" y="33338"/>
                </a:lnTo>
                <a:lnTo>
                  <a:pt x="999172" y="33338"/>
                </a:lnTo>
                <a:lnTo>
                  <a:pt x="999172" y="28575"/>
                </a:lnTo>
                <a:lnTo>
                  <a:pt x="978218" y="28575"/>
                </a:lnTo>
                <a:lnTo>
                  <a:pt x="978218" y="33338"/>
                </a:lnTo>
                <a:lnTo>
                  <a:pt x="982980" y="33338"/>
                </a:lnTo>
                <a:lnTo>
                  <a:pt x="985838" y="42863"/>
                </a:lnTo>
                <a:lnTo>
                  <a:pt x="974407" y="74295"/>
                </a:lnTo>
                <a:lnTo>
                  <a:pt x="962025" y="33338"/>
                </a:lnTo>
                <a:lnTo>
                  <a:pt x="969645" y="33338"/>
                </a:lnTo>
                <a:lnTo>
                  <a:pt x="969645" y="28575"/>
                </a:lnTo>
                <a:lnTo>
                  <a:pt x="944880" y="28575"/>
                </a:lnTo>
                <a:lnTo>
                  <a:pt x="944880" y="33338"/>
                </a:lnTo>
                <a:lnTo>
                  <a:pt x="949643" y="33338"/>
                </a:lnTo>
                <a:lnTo>
                  <a:pt x="966788" y="85725"/>
                </a:lnTo>
                <a:lnTo>
                  <a:pt x="975360" y="85725"/>
                </a:lnTo>
                <a:lnTo>
                  <a:pt x="987743" y="52388"/>
                </a:lnTo>
                <a:lnTo>
                  <a:pt x="988695" y="52388"/>
                </a:lnTo>
                <a:lnTo>
                  <a:pt x="1001078" y="85725"/>
                </a:lnTo>
                <a:lnTo>
                  <a:pt x="1009650" y="85725"/>
                </a:lnTo>
                <a:lnTo>
                  <a:pt x="1024890" y="33338"/>
                </a:lnTo>
                <a:close/>
                <a:moveTo>
                  <a:pt x="1072515" y="57150"/>
                </a:moveTo>
                <a:cubicBezTo>
                  <a:pt x="1072515" y="69533"/>
                  <a:pt x="1069657" y="80963"/>
                  <a:pt x="1059180" y="80963"/>
                </a:cubicBezTo>
                <a:cubicBezTo>
                  <a:pt x="1047750" y="80963"/>
                  <a:pt x="1044893" y="68580"/>
                  <a:pt x="1044893" y="56198"/>
                </a:cubicBezTo>
                <a:cubicBezTo>
                  <a:pt x="1044893" y="43815"/>
                  <a:pt x="1047750" y="32385"/>
                  <a:pt x="1058228" y="32385"/>
                </a:cubicBezTo>
                <a:cubicBezTo>
                  <a:pt x="1070610" y="32385"/>
                  <a:pt x="1072515" y="44767"/>
                  <a:pt x="1072515" y="57150"/>
                </a:cubicBezTo>
                <a:moveTo>
                  <a:pt x="1084898" y="57150"/>
                </a:moveTo>
                <a:cubicBezTo>
                  <a:pt x="1084898" y="40005"/>
                  <a:pt x="1077278" y="27623"/>
                  <a:pt x="1059180" y="27623"/>
                </a:cubicBezTo>
                <a:cubicBezTo>
                  <a:pt x="1042988" y="27623"/>
                  <a:pt x="1033463" y="40005"/>
                  <a:pt x="1033463" y="58102"/>
                </a:cubicBezTo>
                <a:cubicBezTo>
                  <a:pt x="1033463" y="75248"/>
                  <a:pt x="1042035" y="87630"/>
                  <a:pt x="1059180" y="87630"/>
                </a:cubicBezTo>
                <a:cubicBezTo>
                  <a:pt x="1075373" y="86677"/>
                  <a:pt x="1084898" y="75248"/>
                  <a:pt x="1084898" y="57150"/>
                </a:cubicBezTo>
                <a:moveTo>
                  <a:pt x="1136332" y="38100"/>
                </a:moveTo>
                <a:cubicBezTo>
                  <a:pt x="1136332" y="31433"/>
                  <a:pt x="1130618" y="27623"/>
                  <a:pt x="1124903" y="27623"/>
                </a:cubicBezTo>
                <a:cubicBezTo>
                  <a:pt x="1116330" y="27623"/>
                  <a:pt x="1111568" y="32385"/>
                  <a:pt x="1108710" y="38100"/>
                </a:cubicBezTo>
                <a:lnTo>
                  <a:pt x="1107757" y="28575"/>
                </a:lnTo>
                <a:lnTo>
                  <a:pt x="1091565" y="28575"/>
                </a:lnTo>
                <a:lnTo>
                  <a:pt x="1091565" y="33338"/>
                </a:lnTo>
                <a:lnTo>
                  <a:pt x="1099185" y="34290"/>
                </a:lnTo>
                <a:lnTo>
                  <a:pt x="1099185" y="80963"/>
                </a:lnTo>
                <a:lnTo>
                  <a:pt x="1091565" y="81915"/>
                </a:lnTo>
                <a:lnTo>
                  <a:pt x="1091565" y="86677"/>
                </a:lnTo>
                <a:lnTo>
                  <a:pt x="1122045" y="86677"/>
                </a:lnTo>
                <a:lnTo>
                  <a:pt x="1122045" y="81915"/>
                </a:lnTo>
                <a:lnTo>
                  <a:pt x="1109663" y="80963"/>
                </a:lnTo>
                <a:lnTo>
                  <a:pt x="1109663" y="49530"/>
                </a:lnTo>
                <a:cubicBezTo>
                  <a:pt x="1109663" y="42863"/>
                  <a:pt x="1115378" y="35242"/>
                  <a:pt x="1121093" y="35242"/>
                </a:cubicBezTo>
                <a:cubicBezTo>
                  <a:pt x="1122998" y="35242"/>
                  <a:pt x="1124903" y="36195"/>
                  <a:pt x="1124903" y="38100"/>
                </a:cubicBezTo>
                <a:cubicBezTo>
                  <a:pt x="1124903" y="38100"/>
                  <a:pt x="1124903" y="39052"/>
                  <a:pt x="1124903" y="39052"/>
                </a:cubicBezTo>
                <a:lnTo>
                  <a:pt x="1121093" y="40958"/>
                </a:lnTo>
                <a:cubicBezTo>
                  <a:pt x="1121093" y="45720"/>
                  <a:pt x="1123950" y="48577"/>
                  <a:pt x="1128713" y="48577"/>
                </a:cubicBezTo>
                <a:cubicBezTo>
                  <a:pt x="1132523" y="46673"/>
                  <a:pt x="1136332" y="43815"/>
                  <a:pt x="1136332" y="38100"/>
                </a:cubicBezTo>
                <a:moveTo>
                  <a:pt x="1138238" y="85725"/>
                </a:moveTo>
                <a:lnTo>
                  <a:pt x="1164907" y="85725"/>
                </a:lnTo>
                <a:lnTo>
                  <a:pt x="1164907" y="80963"/>
                </a:lnTo>
                <a:lnTo>
                  <a:pt x="1156335" y="80010"/>
                </a:lnTo>
                <a:lnTo>
                  <a:pt x="1156335" y="0"/>
                </a:lnTo>
                <a:lnTo>
                  <a:pt x="1137285" y="0"/>
                </a:lnTo>
                <a:lnTo>
                  <a:pt x="1137285" y="4763"/>
                </a:lnTo>
                <a:lnTo>
                  <a:pt x="1144905" y="5715"/>
                </a:lnTo>
                <a:lnTo>
                  <a:pt x="1144905" y="80010"/>
                </a:lnTo>
                <a:lnTo>
                  <a:pt x="1137285" y="80963"/>
                </a:lnTo>
                <a:lnTo>
                  <a:pt x="1137285" y="85725"/>
                </a:lnTo>
                <a:close/>
                <a:moveTo>
                  <a:pt x="1209675" y="64770"/>
                </a:moveTo>
                <a:cubicBezTo>
                  <a:pt x="1209675" y="73342"/>
                  <a:pt x="1203007" y="79058"/>
                  <a:pt x="1195388" y="79058"/>
                </a:cubicBezTo>
                <a:cubicBezTo>
                  <a:pt x="1183957" y="79058"/>
                  <a:pt x="1182053" y="67627"/>
                  <a:pt x="1182053" y="56198"/>
                </a:cubicBezTo>
                <a:cubicBezTo>
                  <a:pt x="1182053" y="41910"/>
                  <a:pt x="1184910" y="32385"/>
                  <a:pt x="1196340" y="32385"/>
                </a:cubicBezTo>
                <a:cubicBezTo>
                  <a:pt x="1203007" y="32385"/>
                  <a:pt x="1209675" y="37148"/>
                  <a:pt x="1209675" y="45720"/>
                </a:cubicBezTo>
                <a:lnTo>
                  <a:pt x="1209675" y="64770"/>
                </a:lnTo>
                <a:close/>
                <a:moveTo>
                  <a:pt x="1227773" y="85725"/>
                </a:moveTo>
                <a:lnTo>
                  <a:pt x="1227773" y="80963"/>
                </a:lnTo>
                <a:lnTo>
                  <a:pt x="1220153" y="80010"/>
                </a:lnTo>
                <a:lnTo>
                  <a:pt x="1220153" y="0"/>
                </a:lnTo>
                <a:lnTo>
                  <a:pt x="1200150" y="0"/>
                </a:lnTo>
                <a:lnTo>
                  <a:pt x="1200150" y="4763"/>
                </a:lnTo>
                <a:lnTo>
                  <a:pt x="1208723" y="5715"/>
                </a:lnTo>
                <a:lnTo>
                  <a:pt x="1208723" y="33338"/>
                </a:lnTo>
                <a:cubicBezTo>
                  <a:pt x="1203960" y="28575"/>
                  <a:pt x="1199198" y="26670"/>
                  <a:pt x="1193482" y="26670"/>
                </a:cubicBezTo>
                <a:cubicBezTo>
                  <a:pt x="1179195" y="26670"/>
                  <a:pt x="1169670" y="38100"/>
                  <a:pt x="1169670" y="57150"/>
                </a:cubicBezTo>
                <a:cubicBezTo>
                  <a:pt x="1169670" y="74295"/>
                  <a:pt x="1176338" y="85725"/>
                  <a:pt x="1191578" y="85725"/>
                </a:cubicBezTo>
                <a:cubicBezTo>
                  <a:pt x="1201103" y="85725"/>
                  <a:pt x="1205865" y="80963"/>
                  <a:pt x="1209675" y="76200"/>
                </a:cubicBezTo>
                <a:lnTo>
                  <a:pt x="1210628" y="84773"/>
                </a:lnTo>
                <a:lnTo>
                  <a:pt x="1227773" y="84773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424FE39-8DF4-4F37-B53E-88A8F31616BB}"/>
              </a:ext>
            </a:extLst>
          </p:cNvPr>
          <p:cNvGrpSpPr/>
          <p:nvPr userDrawn="1"/>
        </p:nvGrpSpPr>
        <p:grpSpPr>
          <a:xfrm>
            <a:off x="10601983" y="286755"/>
            <a:ext cx="1297917" cy="302151"/>
            <a:chOff x="10601983" y="286755"/>
            <a:chExt cx="1297917" cy="302151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0F12F9CD-2A5C-4DDC-9A3D-33E54B2DFC2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601983" y="296256"/>
              <a:ext cx="273646" cy="283148"/>
            </a:xfrm>
            <a:custGeom>
              <a:avLst/>
              <a:gdLst>
                <a:gd name="T0" fmla="*/ 205 w 467"/>
                <a:gd name="T1" fmla="*/ 280 h 480"/>
                <a:gd name="T2" fmla="*/ 205 w 467"/>
                <a:gd name="T3" fmla="*/ 280 h 480"/>
                <a:gd name="T4" fmla="*/ 274 w 467"/>
                <a:gd name="T5" fmla="*/ 114 h 480"/>
                <a:gd name="T6" fmla="*/ 275 w 467"/>
                <a:gd name="T7" fmla="*/ 114 h 480"/>
                <a:gd name="T8" fmla="*/ 311 w 467"/>
                <a:gd name="T9" fmla="*/ 280 h 480"/>
                <a:gd name="T10" fmla="*/ 205 w 467"/>
                <a:gd name="T11" fmla="*/ 280 h 480"/>
                <a:gd name="T12" fmla="*/ 205 w 467"/>
                <a:gd name="T13" fmla="*/ 280 h 480"/>
                <a:gd name="T14" fmla="*/ 353 w 467"/>
                <a:gd name="T15" fmla="*/ 480 h 480"/>
                <a:gd name="T16" fmla="*/ 353 w 467"/>
                <a:gd name="T17" fmla="*/ 480 h 480"/>
                <a:gd name="T18" fmla="*/ 467 w 467"/>
                <a:gd name="T19" fmla="*/ 480 h 480"/>
                <a:gd name="T20" fmla="*/ 356 w 467"/>
                <a:gd name="T21" fmla="*/ 0 h 480"/>
                <a:gd name="T22" fmla="*/ 226 w 467"/>
                <a:gd name="T23" fmla="*/ 0 h 480"/>
                <a:gd name="T24" fmla="*/ 0 w 467"/>
                <a:gd name="T25" fmla="*/ 480 h 480"/>
                <a:gd name="T26" fmla="*/ 121 w 467"/>
                <a:gd name="T27" fmla="*/ 480 h 480"/>
                <a:gd name="T28" fmla="*/ 160 w 467"/>
                <a:gd name="T29" fmla="*/ 386 h 480"/>
                <a:gd name="T30" fmla="*/ 333 w 467"/>
                <a:gd name="T31" fmla="*/ 386 h 480"/>
                <a:gd name="T32" fmla="*/ 353 w 467"/>
                <a:gd name="T33" fmla="*/ 48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7" h="480">
                  <a:moveTo>
                    <a:pt x="205" y="280"/>
                  </a:moveTo>
                  <a:lnTo>
                    <a:pt x="205" y="280"/>
                  </a:lnTo>
                  <a:lnTo>
                    <a:pt x="274" y="114"/>
                  </a:lnTo>
                  <a:lnTo>
                    <a:pt x="275" y="114"/>
                  </a:lnTo>
                  <a:lnTo>
                    <a:pt x="311" y="280"/>
                  </a:lnTo>
                  <a:lnTo>
                    <a:pt x="205" y="280"/>
                  </a:lnTo>
                  <a:lnTo>
                    <a:pt x="205" y="280"/>
                  </a:lnTo>
                  <a:close/>
                  <a:moveTo>
                    <a:pt x="353" y="480"/>
                  </a:moveTo>
                  <a:lnTo>
                    <a:pt x="353" y="480"/>
                  </a:lnTo>
                  <a:lnTo>
                    <a:pt x="467" y="480"/>
                  </a:lnTo>
                  <a:lnTo>
                    <a:pt x="356" y="0"/>
                  </a:lnTo>
                  <a:lnTo>
                    <a:pt x="226" y="0"/>
                  </a:lnTo>
                  <a:lnTo>
                    <a:pt x="0" y="480"/>
                  </a:lnTo>
                  <a:lnTo>
                    <a:pt x="121" y="480"/>
                  </a:lnTo>
                  <a:lnTo>
                    <a:pt x="160" y="386"/>
                  </a:lnTo>
                  <a:lnTo>
                    <a:pt x="333" y="386"/>
                  </a:lnTo>
                  <a:lnTo>
                    <a:pt x="353" y="48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E8098262-DED1-4A1A-9299-3CA9F199D60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875629" y="296256"/>
              <a:ext cx="241341" cy="283148"/>
            </a:xfrm>
            <a:custGeom>
              <a:avLst/>
              <a:gdLst>
                <a:gd name="T0" fmla="*/ 325 w 410"/>
                <a:gd name="T1" fmla="*/ 295 h 480"/>
                <a:gd name="T2" fmla="*/ 325 w 410"/>
                <a:gd name="T3" fmla="*/ 295 h 480"/>
                <a:gd name="T4" fmla="*/ 28 w 410"/>
                <a:gd name="T5" fmla="*/ 295 h 480"/>
                <a:gd name="T6" fmla="*/ 45 w 410"/>
                <a:gd name="T7" fmla="*/ 184 h 480"/>
                <a:gd name="T8" fmla="*/ 341 w 410"/>
                <a:gd name="T9" fmla="*/ 184 h 480"/>
                <a:gd name="T10" fmla="*/ 325 w 410"/>
                <a:gd name="T11" fmla="*/ 295 h 480"/>
                <a:gd name="T12" fmla="*/ 325 w 410"/>
                <a:gd name="T13" fmla="*/ 295 h 480"/>
                <a:gd name="T14" fmla="*/ 393 w 410"/>
                <a:gd name="T15" fmla="*/ 111 h 480"/>
                <a:gd name="T16" fmla="*/ 393 w 410"/>
                <a:gd name="T17" fmla="*/ 111 h 480"/>
                <a:gd name="T18" fmla="*/ 55 w 410"/>
                <a:gd name="T19" fmla="*/ 111 h 480"/>
                <a:gd name="T20" fmla="*/ 72 w 410"/>
                <a:gd name="T21" fmla="*/ 0 h 480"/>
                <a:gd name="T22" fmla="*/ 410 w 410"/>
                <a:gd name="T23" fmla="*/ 0 h 480"/>
                <a:gd name="T24" fmla="*/ 393 w 410"/>
                <a:gd name="T25" fmla="*/ 111 h 480"/>
                <a:gd name="T26" fmla="*/ 393 w 410"/>
                <a:gd name="T27" fmla="*/ 111 h 480"/>
                <a:gd name="T28" fmla="*/ 354 w 410"/>
                <a:gd name="T29" fmla="*/ 368 h 480"/>
                <a:gd name="T30" fmla="*/ 354 w 410"/>
                <a:gd name="T31" fmla="*/ 368 h 480"/>
                <a:gd name="T32" fmla="*/ 17 w 410"/>
                <a:gd name="T33" fmla="*/ 368 h 480"/>
                <a:gd name="T34" fmla="*/ 0 w 410"/>
                <a:gd name="T35" fmla="*/ 480 h 480"/>
                <a:gd name="T36" fmla="*/ 338 w 410"/>
                <a:gd name="T37" fmla="*/ 480 h 480"/>
                <a:gd name="T38" fmla="*/ 354 w 410"/>
                <a:gd name="T39" fmla="*/ 368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10" h="480">
                  <a:moveTo>
                    <a:pt x="325" y="295"/>
                  </a:moveTo>
                  <a:lnTo>
                    <a:pt x="325" y="295"/>
                  </a:lnTo>
                  <a:lnTo>
                    <a:pt x="28" y="295"/>
                  </a:lnTo>
                  <a:lnTo>
                    <a:pt x="45" y="184"/>
                  </a:lnTo>
                  <a:lnTo>
                    <a:pt x="341" y="184"/>
                  </a:lnTo>
                  <a:lnTo>
                    <a:pt x="325" y="295"/>
                  </a:lnTo>
                  <a:lnTo>
                    <a:pt x="325" y="295"/>
                  </a:lnTo>
                  <a:close/>
                  <a:moveTo>
                    <a:pt x="393" y="111"/>
                  </a:moveTo>
                  <a:lnTo>
                    <a:pt x="393" y="111"/>
                  </a:lnTo>
                  <a:lnTo>
                    <a:pt x="55" y="111"/>
                  </a:lnTo>
                  <a:lnTo>
                    <a:pt x="72" y="0"/>
                  </a:lnTo>
                  <a:lnTo>
                    <a:pt x="410" y="0"/>
                  </a:lnTo>
                  <a:lnTo>
                    <a:pt x="393" y="111"/>
                  </a:lnTo>
                  <a:lnTo>
                    <a:pt x="393" y="111"/>
                  </a:lnTo>
                  <a:close/>
                  <a:moveTo>
                    <a:pt x="354" y="368"/>
                  </a:moveTo>
                  <a:lnTo>
                    <a:pt x="354" y="368"/>
                  </a:lnTo>
                  <a:lnTo>
                    <a:pt x="17" y="368"/>
                  </a:lnTo>
                  <a:lnTo>
                    <a:pt x="0" y="480"/>
                  </a:lnTo>
                  <a:lnTo>
                    <a:pt x="338" y="480"/>
                  </a:lnTo>
                  <a:lnTo>
                    <a:pt x="354" y="368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90D2CF5B-362F-4AB9-B992-FEA205D3298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096065" y="290556"/>
              <a:ext cx="235639" cy="294550"/>
            </a:xfrm>
            <a:custGeom>
              <a:avLst/>
              <a:gdLst>
                <a:gd name="T0" fmla="*/ 351 w 400"/>
                <a:gd name="T1" fmla="*/ 366 h 499"/>
                <a:gd name="T2" fmla="*/ 351 w 400"/>
                <a:gd name="T3" fmla="*/ 366 h 499"/>
                <a:gd name="T4" fmla="*/ 247 w 400"/>
                <a:gd name="T5" fmla="*/ 384 h 499"/>
                <a:gd name="T6" fmla="*/ 124 w 400"/>
                <a:gd name="T7" fmla="*/ 255 h 499"/>
                <a:gd name="T8" fmla="*/ 271 w 400"/>
                <a:gd name="T9" fmla="*/ 115 h 499"/>
                <a:gd name="T10" fmla="*/ 377 w 400"/>
                <a:gd name="T11" fmla="*/ 155 h 499"/>
                <a:gd name="T12" fmla="*/ 400 w 400"/>
                <a:gd name="T13" fmla="*/ 40 h 499"/>
                <a:gd name="T14" fmla="*/ 262 w 400"/>
                <a:gd name="T15" fmla="*/ 0 h 499"/>
                <a:gd name="T16" fmla="*/ 5 w 400"/>
                <a:gd name="T17" fmla="*/ 260 h 499"/>
                <a:gd name="T18" fmla="*/ 227 w 400"/>
                <a:gd name="T19" fmla="*/ 499 h 499"/>
                <a:gd name="T20" fmla="*/ 334 w 400"/>
                <a:gd name="T21" fmla="*/ 482 h 499"/>
                <a:gd name="T22" fmla="*/ 351 w 400"/>
                <a:gd name="T23" fmla="*/ 366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00" h="499">
                  <a:moveTo>
                    <a:pt x="351" y="366"/>
                  </a:moveTo>
                  <a:lnTo>
                    <a:pt x="351" y="366"/>
                  </a:lnTo>
                  <a:cubicBezTo>
                    <a:pt x="319" y="381"/>
                    <a:pt x="271" y="384"/>
                    <a:pt x="247" y="384"/>
                  </a:cubicBezTo>
                  <a:cubicBezTo>
                    <a:pt x="171" y="384"/>
                    <a:pt x="121" y="332"/>
                    <a:pt x="124" y="255"/>
                  </a:cubicBezTo>
                  <a:cubicBezTo>
                    <a:pt x="126" y="174"/>
                    <a:pt x="188" y="115"/>
                    <a:pt x="271" y="115"/>
                  </a:cubicBezTo>
                  <a:cubicBezTo>
                    <a:pt x="311" y="115"/>
                    <a:pt x="346" y="128"/>
                    <a:pt x="377" y="155"/>
                  </a:cubicBezTo>
                  <a:lnTo>
                    <a:pt x="400" y="40"/>
                  </a:lnTo>
                  <a:cubicBezTo>
                    <a:pt x="352" y="12"/>
                    <a:pt x="312" y="0"/>
                    <a:pt x="262" y="0"/>
                  </a:cubicBezTo>
                  <a:cubicBezTo>
                    <a:pt x="124" y="0"/>
                    <a:pt x="10" y="115"/>
                    <a:pt x="5" y="260"/>
                  </a:cubicBezTo>
                  <a:cubicBezTo>
                    <a:pt x="0" y="400"/>
                    <a:pt x="92" y="499"/>
                    <a:pt x="227" y="499"/>
                  </a:cubicBezTo>
                  <a:cubicBezTo>
                    <a:pt x="251" y="499"/>
                    <a:pt x="302" y="496"/>
                    <a:pt x="334" y="482"/>
                  </a:cubicBezTo>
                  <a:lnTo>
                    <a:pt x="351" y="366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0A9D2882-FC9C-4ECA-AE40-CABDD8AAC2A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308901" y="286755"/>
              <a:ext cx="285048" cy="302151"/>
            </a:xfrm>
            <a:custGeom>
              <a:avLst/>
              <a:gdLst>
                <a:gd name="T0" fmla="*/ 355 w 484"/>
                <a:gd name="T1" fmla="*/ 274 h 514"/>
                <a:gd name="T2" fmla="*/ 355 w 484"/>
                <a:gd name="T3" fmla="*/ 274 h 514"/>
                <a:gd name="T4" fmla="*/ 281 w 484"/>
                <a:gd name="T5" fmla="*/ 117 h 514"/>
                <a:gd name="T6" fmla="*/ 134 w 484"/>
                <a:gd name="T7" fmla="*/ 241 h 514"/>
                <a:gd name="T8" fmla="*/ 208 w 484"/>
                <a:gd name="T9" fmla="*/ 398 h 514"/>
                <a:gd name="T10" fmla="*/ 355 w 484"/>
                <a:gd name="T11" fmla="*/ 274 h 514"/>
                <a:gd name="T12" fmla="*/ 355 w 484"/>
                <a:gd name="T13" fmla="*/ 274 h 514"/>
                <a:gd name="T14" fmla="*/ 276 w 484"/>
                <a:gd name="T15" fmla="*/ 9 h 514"/>
                <a:gd name="T16" fmla="*/ 276 w 484"/>
                <a:gd name="T17" fmla="*/ 9 h 514"/>
                <a:gd name="T18" fmla="*/ 470 w 484"/>
                <a:gd name="T19" fmla="*/ 263 h 514"/>
                <a:gd name="T20" fmla="*/ 208 w 484"/>
                <a:gd name="T21" fmla="*/ 504 h 514"/>
                <a:gd name="T22" fmla="*/ 14 w 484"/>
                <a:gd name="T23" fmla="*/ 251 h 514"/>
                <a:gd name="T24" fmla="*/ 276 w 484"/>
                <a:gd name="T25" fmla="*/ 9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84" h="514">
                  <a:moveTo>
                    <a:pt x="355" y="274"/>
                  </a:moveTo>
                  <a:lnTo>
                    <a:pt x="355" y="274"/>
                  </a:lnTo>
                  <a:cubicBezTo>
                    <a:pt x="373" y="193"/>
                    <a:pt x="343" y="130"/>
                    <a:pt x="281" y="117"/>
                  </a:cubicBezTo>
                  <a:cubicBezTo>
                    <a:pt x="214" y="104"/>
                    <a:pt x="152" y="155"/>
                    <a:pt x="134" y="241"/>
                  </a:cubicBezTo>
                  <a:cubicBezTo>
                    <a:pt x="117" y="322"/>
                    <a:pt x="147" y="385"/>
                    <a:pt x="208" y="398"/>
                  </a:cubicBezTo>
                  <a:cubicBezTo>
                    <a:pt x="276" y="412"/>
                    <a:pt x="337" y="360"/>
                    <a:pt x="355" y="274"/>
                  </a:cubicBezTo>
                  <a:lnTo>
                    <a:pt x="355" y="274"/>
                  </a:lnTo>
                  <a:close/>
                  <a:moveTo>
                    <a:pt x="276" y="9"/>
                  </a:moveTo>
                  <a:lnTo>
                    <a:pt x="276" y="9"/>
                  </a:lnTo>
                  <a:cubicBezTo>
                    <a:pt x="404" y="18"/>
                    <a:pt x="484" y="123"/>
                    <a:pt x="470" y="263"/>
                  </a:cubicBezTo>
                  <a:cubicBezTo>
                    <a:pt x="455" y="407"/>
                    <a:pt x="339" y="514"/>
                    <a:pt x="208" y="504"/>
                  </a:cubicBezTo>
                  <a:cubicBezTo>
                    <a:pt x="79" y="495"/>
                    <a:pt x="0" y="391"/>
                    <a:pt x="14" y="251"/>
                  </a:cubicBezTo>
                  <a:cubicBezTo>
                    <a:pt x="29" y="107"/>
                    <a:pt x="145" y="0"/>
                    <a:pt x="276" y="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10AF01A6-48B6-485D-A8F8-0ABF8941E89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565444" y="296256"/>
              <a:ext cx="334456" cy="283148"/>
            </a:xfrm>
            <a:custGeom>
              <a:avLst/>
              <a:gdLst>
                <a:gd name="T0" fmla="*/ 569 w 569"/>
                <a:gd name="T1" fmla="*/ 481 h 481"/>
                <a:gd name="T2" fmla="*/ 569 w 569"/>
                <a:gd name="T3" fmla="*/ 481 h 481"/>
                <a:gd name="T4" fmla="*/ 560 w 569"/>
                <a:gd name="T5" fmla="*/ 0 h 481"/>
                <a:gd name="T6" fmla="*/ 452 w 569"/>
                <a:gd name="T7" fmla="*/ 0 h 481"/>
                <a:gd name="T8" fmla="*/ 313 w 569"/>
                <a:gd name="T9" fmla="*/ 271 h 481"/>
                <a:gd name="T10" fmla="*/ 257 w 569"/>
                <a:gd name="T11" fmla="*/ 0 h 481"/>
                <a:gd name="T12" fmla="*/ 149 w 569"/>
                <a:gd name="T13" fmla="*/ 0 h 481"/>
                <a:gd name="T14" fmla="*/ 0 w 569"/>
                <a:gd name="T15" fmla="*/ 481 h 481"/>
                <a:gd name="T16" fmla="*/ 119 w 569"/>
                <a:gd name="T17" fmla="*/ 481 h 481"/>
                <a:gd name="T18" fmla="*/ 200 w 569"/>
                <a:gd name="T19" fmla="*/ 199 h 481"/>
                <a:gd name="T20" fmla="*/ 251 w 569"/>
                <a:gd name="T21" fmla="*/ 481 h 481"/>
                <a:gd name="T22" fmla="*/ 312 w 569"/>
                <a:gd name="T23" fmla="*/ 481 h 481"/>
                <a:gd name="T24" fmla="*/ 453 w 569"/>
                <a:gd name="T25" fmla="*/ 200 h 481"/>
                <a:gd name="T26" fmla="*/ 451 w 569"/>
                <a:gd name="T27" fmla="*/ 481 h 481"/>
                <a:gd name="T28" fmla="*/ 569 w 569"/>
                <a:gd name="T29" fmla="*/ 481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69" h="481">
                  <a:moveTo>
                    <a:pt x="569" y="481"/>
                  </a:moveTo>
                  <a:lnTo>
                    <a:pt x="569" y="481"/>
                  </a:lnTo>
                  <a:lnTo>
                    <a:pt x="560" y="0"/>
                  </a:lnTo>
                  <a:lnTo>
                    <a:pt x="452" y="0"/>
                  </a:lnTo>
                  <a:lnTo>
                    <a:pt x="313" y="271"/>
                  </a:lnTo>
                  <a:lnTo>
                    <a:pt x="257" y="0"/>
                  </a:lnTo>
                  <a:lnTo>
                    <a:pt x="149" y="0"/>
                  </a:lnTo>
                  <a:lnTo>
                    <a:pt x="0" y="481"/>
                  </a:lnTo>
                  <a:lnTo>
                    <a:pt x="119" y="481"/>
                  </a:lnTo>
                  <a:lnTo>
                    <a:pt x="200" y="199"/>
                  </a:lnTo>
                  <a:lnTo>
                    <a:pt x="251" y="481"/>
                  </a:lnTo>
                  <a:lnTo>
                    <a:pt x="312" y="481"/>
                  </a:lnTo>
                  <a:lnTo>
                    <a:pt x="453" y="200"/>
                  </a:lnTo>
                  <a:lnTo>
                    <a:pt x="451" y="481"/>
                  </a:lnTo>
                  <a:lnTo>
                    <a:pt x="569" y="481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8B677EEB-B48C-454B-A55A-92086D31C5D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87713" y="2262136"/>
            <a:ext cx="5616575" cy="1329595"/>
          </a:xfrm>
        </p:spPr>
        <p:txBody>
          <a:bodyPr wrap="square" anchor="ctr" anchorCtr="0">
            <a:normAutofit/>
          </a:bodyPr>
          <a:lstStyle>
            <a:lvl1pPr algn="ctr">
              <a:spcBef>
                <a:spcPts val="0"/>
              </a:spcBef>
              <a:defRPr sz="4800" b="1" i="0">
                <a:solidFill>
                  <a:schemeClr val="tx1"/>
                </a:solidFill>
                <a:latin typeface="Arial" panose="020B0604020202020204" pitchFamily="34" charset="0"/>
                <a:ea typeface="AECOM Sans" panose="020B05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/>
              <a:t>Short heading </a:t>
            </a:r>
            <a:br>
              <a:rPr lang="en-GB"/>
            </a:br>
            <a:r>
              <a:rPr lang="en-GB"/>
              <a:t>here only</a:t>
            </a:r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2807A7FF-0349-6842-8A4B-DA0E748D91B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87712" y="3931066"/>
            <a:ext cx="5616575" cy="443198"/>
          </a:xfrm>
        </p:spPr>
        <p:txBody>
          <a:bodyPr wrap="square" anchor="ctr" anchorCtr="0">
            <a:normAutofit/>
          </a:bodyPr>
          <a:lstStyle>
            <a:lvl1pPr algn="ctr">
              <a:defRPr sz="1600" b="0" i="0">
                <a:solidFill>
                  <a:schemeClr val="tx1"/>
                </a:solidFill>
                <a:latin typeface="Arial" panose="020B0604020202020204" pitchFamily="34" charset="0"/>
                <a:ea typeface="AECOM Sans" panose="020B05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/>
              <a:t>Presentation description / event name</a:t>
            </a:r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id="{F7637D2F-057D-E048-91F4-F5B7516BC7B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87712" y="4519535"/>
            <a:ext cx="5616575" cy="443198"/>
          </a:xfrm>
        </p:spPr>
        <p:txBody>
          <a:bodyPr wrap="square" anchor="ctr" anchorCtr="0">
            <a:normAutofit/>
          </a:bodyPr>
          <a:lstStyle>
            <a:lvl1pPr algn="ctr">
              <a:lnSpc>
                <a:spcPct val="9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Arial" panose="020B0604020202020204" pitchFamily="34" charset="0"/>
                <a:ea typeface="AECOM Sans" panose="020B05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/>
              <a:t>Presenter name</a:t>
            </a:r>
          </a:p>
          <a:p>
            <a:pPr lvl="0"/>
            <a:r>
              <a:rPr lang="en-GB"/>
              <a:t>Title</a:t>
            </a:r>
          </a:p>
        </p:txBody>
      </p:sp>
      <p:sp>
        <p:nvSpPr>
          <p:cNvPr id="29" name="Graphic 24">
            <a:extLst>
              <a:ext uri="{FF2B5EF4-FFF2-40B4-BE49-F238E27FC236}">
                <a16:creationId xmlns:a16="http://schemas.microsoft.com/office/drawing/2014/main" id="{D751A5BA-CAF6-ED42-901D-9A2CF28FC67B}"/>
              </a:ext>
            </a:extLst>
          </p:cNvPr>
          <p:cNvSpPr/>
          <p:nvPr userDrawn="1"/>
        </p:nvSpPr>
        <p:spPr>
          <a:xfrm>
            <a:off x="2927350" y="258247"/>
            <a:ext cx="6337300" cy="6337300"/>
          </a:xfrm>
          <a:custGeom>
            <a:avLst/>
            <a:gdLst>
              <a:gd name="connsiteX0" fmla="*/ 6767045 w 6767044"/>
              <a:gd name="connsiteY0" fmla="*/ 3383523 h 6767045"/>
              <a:gd name="connsiteX1" fmla="*/ 3383522 w 6767044"/>
              <a:gd name="connsiteY1" fmla="*/ 0 h 6767045"/>
              <a:gd name="connsiteX2" fmla="*/ 0 w 6767044"/>
              <a:gd name="connsiteY2" fmla="*/ 3383523 h 6767045"/>
              <a:gd name="connsiteX3" fmla="*/ 3383522 w 6767044"/>
              <a:gd name="connsiteY3" fmla="*/ 6767045 h 6767045"/>
              <a:gd name="connsiteX4" fmla="*/ 5076193 w 6767044"/>
              <a:gd name="connsiteY4" fmla="*/ 6313635 h 6767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67044" h="6767045">
                <a:moveTo>
                  <a:pt x="6767045" y="3383523"/>
                </a:moveTo>
                <a:cubicBezTo>
                  <a:pt x="6767045" y="1514854"/>
                  <a:pt x="5252191" y="0"/>
                  <a:pt x="3383522" y="0"/>
                </a:cubicBezTo>
                <a:cubicBezTo>
                  <a:pt x="1514854" y="0"/>
                  <a:pt x="0" y="1514854"/>
                  <a:pt x="0" y="3383523"/>
                </a:cubicBezTo>
                <a:cubicBezTo>
                  <a:pt x="0" y="5252191"/>
                  <a:pt x="1514854" y="6767045"/>
                  <a:pt x="3383522" y="6767045"/>
                </a:cubicBezTo>
                <a:cubicBezTo>
                  <a:pt x="4000197" y="6767045"/>
                  <a:pt x="4578215" y="6601962"/>
                  <a:pt x="5076193" y="6313635"/>
                </a:cubicBezTo>
              </a:path>
            </a:pathLst>
          </a:custGeom>
          <a:noFill/>
          <a:ln w="11430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7229B09-BE84-8540-B5A1-B84D91F58D93}"/>
              </a:ext>
            </a:extLst>
          </p:cNvPr>
          <p:cNvGrpSpPr/>
          <p:nvPr userDrawn="1"/>
        </p:nvGrpSpPr>
        <p:grpSpPr>
          <a:xfrm>
            <a:off x="10814051" y="6438651"/>
            <a:ext cx="1111250" cy="225425"/>
            <a:chOff x="292100" y="6413250"/>
            <a:chExt cx="1111250" cy="225425"/>
          </a:xfrm>
        </p:grpSpPr>
        <p:sp>
          <p:nvSpPr>
            <p:cNvPr id="31" name="Freeform: Shape 12">
              <a:extLst>
                <a:ext uri="{FF2B5EF4-FFF2-40B4-BE49-F238E27FC236}">
                  <a16:creationId xmlns:a16="http://schemas.microsoft.com/office/drawing/2014/main" id="{E4101F14-F1CB-E946-8CAA-3CE1B1F56EC6}"/>
                </a:ext>
              </a:extLst>
            </p:cNvPr>
            <p:cNvSpPr/>
            <p:nvPr userDrawn="1"/>
          </p:nvSpPr>
          <p:spPr>
            <a:xfrm>
              <a:off x="292100" y="6413250"/>
              <a:ext cx="225425" cy="225425"/>
            </a:xfrm>
            <a:custGeom>
              <a:avLst/>
              <a:gdLst>
                <a:gd name="connsiteX0" fmla="*/ 329565 w 342900"/>
                <a:gd name="connsiteY0" fmla="*/ 104775 h 342900"/>
                <a:gd name="connsiteX1" fmla="*/ 292418 w 342900"/>
                <a:gd name="connsiteY1" fmla="*/ 50483 h 342900"/>
                <a:gd name="connsiteX2" fmla="*/ 238125 w 342900"/>
                <a:gd name="connsiteY2" fmla="*/ 13335 h 342900"/>
                <a:gd name="connsiteX3" fmla="*/ 171450 w 342900"/>
                <a:gd name="connsiteY3" fmla="*/ 0 h 342900"/>
                <a:gd name="connsiteX4" fmla="*/ 104775 w 342900"/>
                <a:gd name="connsiteY4" fmla="*/ 13335 h 342900"/>
                <a:gd name="connsiteX5" fmla="*/ 50483 w 342900"/>
                <a:gd name="connsiteY5" fmla="*/ 50483 h 342900"/>
                <a:gd name="connsiteX6" fmla="*/ 13335 w 342900"/>
                <a:gd name="connsiteY6" fmla="*/ 104775 h 342900"/>
                <a:gd name="connsiteX7" fmla="*/ 0 w 342900"/>
                <a:gd name="connsiteY7" fmla="*/ 171450 h 342900"/>
                <a:gd name="connsiteX8" fmla="*/ 13335 w 342900"/>
                <a:gd name="connsiteY8" fmla="*/ 238125 h 342900"/>
                <a:gd name="connsiteX9" fmla="*/ 50483 w 342900"/>
                <a:gd name="connsiteY9" fmla="*/ 292418 h 342900"/>
                <a:gd name="connsiteX10" fmla="*/ 104775 w 342900"/>
                <a:gd name="connsiteY10" fmla="*/ 329565 h 342900"/>
                <a:gd name="connsiteX11" fmla="*/ 171450 w 342900"/>
                <a:gd name="connsiteY11" fmla="*/ 342900 h 342900"/>
                <a:gd name="connsiteX12" fmla="*/ 171450 w 342900"/>
                <a:gd name="connsiteY12" fmla="*/ 308610 h 342900"/>
                <a:gd name="connsiteX13" fmla="*/ 74295 w 342900"/>
                <a:gd name="connsiteY13" fmla="*/ 268605 h 342900"/>
                <a:gd name="connsiteX14" fmla="*/ 35243 w 342900"/>
                <a:gd name="connsiteY14" fmla="*/ 188595 h 342900"/>
                <a:gd name="connsiteX15" fmla="*/ 180975 w 342900"/>
                <a:gd name="connsiteY15" fmla="*/ 188595 h 342900"/>
                <a:gd name="connsiteX16" fmla="*/ 141923 w 342900"/>
                <a:gd name="connsiteY16" fmla="*/ 227648 h 342900"/>
                <a:gd name="connsiteX17" fmla="*/ 165735 w 342900"/>
                <a:gd name="connsiteY17" fmla="*/ 251460 h 342900"/>
                <a:gd name="connsiteX18" fmla="*/ 246698 w 342900"/>
                <a:gd name="connsiteY18" fmla="*/ 170498 h 342900"/>
                <a:gd name="connsiteX19" fmla="*/ 165735 w 342900"/>
                <a:gd name="connsiteY19" fmla="*/ 89535 h 342900"/>
                <a:gd name="connsiteX20" fmla="*/ 141923 w 342900"/>
                <a:gd name="connsiteY20" fmla="*/ 113348 h 342900"/>
                <a:gd name="connsiteX21" fmla="*/ 180975 w 342900"/>
                <a:gd name="connsiteY21" fmla="*/ 152400 h 342900"/>
                <a:gd name="connsiteX22" fmla="*/ 35243 w 342900"/>
                <a:gd name="connsiteY22" fmla="*/ 152400 h 342900"/>
                <a:gd name="connsiteX23" fmla="*/ 74295 w 342900"/>
                <a:gd name="connsiteY23" fmla="*/ 72390 h 342900"/>
                <a:gd name="connsiteX24" fmla="*/ 171450 w 342900"/>
                <a:gd name="connsiteY24" fmla="*/ 32385 h 342900"/>
                <a:gd name="connsiteX25" fmla="*/ 268605 w 342900"/>
                <a:gd name="connsiteY25" fmla="*/ 72390 h 342900"/>
                <a:gd name="connsiteX26" fmla="*/ 308610 w 342900"/>
                <a:gd name="connsiteY26" fmla="*/ 169545 h 342900"/>
                <a:gd name="connsiteX27" fmla="*/ 342900 w 342900"/>
                <a:gd name="connsiteY27" fmla="*/ 169545 h 342900"/>
                <a:gd name="connsiteX28" fmla="*/ 329565 w 342900"/>
                <a:gd name="connsiteY28" fmla="*/ 104775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42900" h="342900">
                  <a:moveTo>
                    <a:pt x="329565" y="104775"/>
                  </a:moveTo>
                  <a:cubicBezTo>
                    <a:pt x="320993" y="84773"/>
                    <a:pt x="308610" y="65723"/>
                    <a:pt x="292418" y="50483"/>
                  </a:cubicBezTo>
                  <a:cubicBezTo>
                    <a:pt x="276225" y="34290"/>
                    <a:pt x="258128" y="21908"/>
                    <a:pt x="238125" y="13335"/>
                  </a:cubicBezTo>
                  <a:cubicBezTo>
                    <a:pt x="217170" y="4763"/>
                    <a:pt x="194310" y="0"/>
                    <a:pt x="171450" y="0"/>
                  </a:cubicBezTo>
                  <a:cubicBezTo>
                    <a:pt x="148590" y="0"/>
                    <a:pt x="125730" y="4763"/>
                    <a:pt x="104775" y="13335"/>
                  </a:cubicBezTo>
                  <a:cubicBezTo>
                    <a:pt x="83820" y="21908"/>
                    <a:pt x="65723" y="34290"/>
                    <a:pt x="50483" y="50483"/>
                  </a:cubicBezTo>
                  <a:cubicBezTo>
                    <a:pt x="34290" y="66675"/>
                    <a:pt x="21908" y="84773"/>
                    <a:pt x="13335" y="104775"/>
                  </a:cubicBezTo>
                  <a:cubicBezTo>
                    <a:pt x="4763" y="125730"/>
                    <a:pt x="0" y="148590"/>
                    <a:pt x="0" y="171450"/>
                  </a:cubicBezTo>
                  <a:cubicBezTo>
                    <a:pt x="0" y="194310"/>
                    <a:pt x="4763" y="217170"/>
                    <a:pt x="13335" y="238125"/>
                  </a:cubicBezTo>
                  <a:cubicBezTo>
                    <a:pt x="21908" y="258128"/>
                    <a:pt x="34290" y="277178"/>
                    <a:pt x="50483" y="292418"/>
                  </a:cubicBezTo>
                  <a:cubicBezTo>
                    <a:pt x="66675" y="308610"/>
                    <a:pt x="84773" y="320993"/>
                    <a:pt x="104775" y="329565"/>
                  </a:cubicBezTo>
                  <a:cubicBezTo>
                    <a:pt x="125730" y="338138"/>
                    <a:pt x="148590" y="342900"/>
                    <a:pt x="171450" y="342900"/>
                  </a:cubicBezTo>
                  <a:lnTo>
                    <a:pt x="171450" y="308610"/>
                  </a:lnTo>
                  <a:cubicBezTo>
                    <a:pt x="135255" y="308610"/>
                    <a:pt x="100013" y="294323"/>
                    <a:pt x="74295" y="268605"/>
                  </a:cubicBezTo>
                  <a:cubicBezTo>
                    <a:pt x="52388" y="246698"/>
                    <a:pt x="39053" y="219075"/>
                    <a:pt x="35243" y="188595"/>
                  </a:cubicBezTo>
                  <a:lnTo>
                    <a:pt x="180975" y="188595"/>
                  </a:lnTo>
                  <a:lnTo>
                    <a:pt x="141923" y="227648"/>
                  </a:lnTo>
                  <a:lnTo>
                    <a:pt x="165735" y="251460"/>
                  </a:lnTo>
                  <a:lnTo>
                    <a:pt x="246698" y="170498"/>
                  </a:lnTo>
                  <a:lnTo>
                    <a:pt x="165735" y="89535"/>
                  </a:lnTo>
                  <a:lnTo>
                    <a:pt x="141923" y="113348"/>
                  </a:lnTo>
                  <a:lnTo>
                    <a:pt x="180975" y="152400"/>
                  </a:lnTo>
                  <a:lnTo>
                    <a:pt x="35243" y="152400"/>
                  </a:lnTo>
                  <a:cubicBezTo>
                    <a:pt x="39053" y="121920"/>
                    <a:pt x="52388" y="94298"/>
                    <a:pt x="74295" y="72390"/>
                  </a:cubicBezTo>
                  <a:cubicBezTo>
                    <a:pt x="100013" y="46673"/>
                    <a:pt x="134303" y="32385"/>
                    <a:pt x="171450" y="32385"/>
                  </a:cubicBezTo>
                  <a:cubicBezTo>
                    <a:pt x="207645" y="32385"/>
                    <a:pt x="242888" y="46673"/>
                    <a:pt x="268605" y="72390"/>
                  </a:cubicBezTo>
                  <a:cubicBezTo>
                    <a:pt x="294323" y="98108"/>
                    <a:pt x="308610" y="132398"/>
                    <a:pt x="308610" y="169545"/>
                  </a:cubicBezTo>
                  <a:lnTo>
                    <a:pt x="342900" y="169545"/>
                  </a:lnTo>
                  <a:cubicBezTo>
                    <a:pt x="342900" y="148590"/>
                    <a:pt x="338138" y="125730"/>
                    <a:pt x="329565" y="104775"/>
                  </a:cubicBezTo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13">
              <a:extLst>
                <a:ext uri="{FF2B5EF4-FFF2-40B4-BE49-F238E27FC236}">
                  <a16:creationId xmlns:a16="http://schemas.microsoft.com/office/drawing/2014/main" id="{D61DCD87-E2D1-7A42-8C03-6594EE16EB08}"/>
                </a:ext>
              </a:extLst>
            </p:cNvPr>
            <p:cNvSpPr/>
            <p:nvPr userDrawn="1"/>
          </p:nvSpPr>
          <p:spPr>
            <a:xfrm>
              <a:off x="590579" y="6484379"/>
              <a:ext cx="812771" cy="84028"/>
            </a:xfrm>
            <a:custGeom>
              <a:avLst/>
              <a:gdLst>
                <a:gd name="connsiteX0" fmla="*/ 1329690 w 1547812"/>
                <a:gd name="connsiteY0" fmla="*/ 155258 h 160020"/>
                <a:gd name="connsiteX1" fmla="*/ 1369695 w 1547812"/>
                <a:gd name="connsiteY1" fmla="*/ 155258 h 160020"/>
                <a:gd name="connsiteX2" fmla="*/ 1369695 w 1547812"/>
                <a:gd name="connsiteY2" fmla="*/ 65723 h 160020"/>
                <a:gd name="connsiteX3" fmla="*/ 1372553 w 1547812"/>
                <a:gd name="connsiteY3" fmla="*/ 53340 h 160020"/>
                <a:gd name="connsiteX4" fmla="*/ 1379220 w 1547812"/>
                <a:gd name="connsiteY4" fmla="*/ 43815 h 160020"/>
                <a:gd name="connsiteX5" fmla="*/ 1388745 w 1547812"/>
                <a:gd name="connsiteY5" fmla="*/ 37147 h 160020"/>
                <a:gd name="connsiteX6" fmla="*/ 1400175 w 1547812"/>
                <a:gd name="connsiteY6" fmla="*/ 35243 h 160020"/>
                <a:gd name="connsiteX7" fmla="*/ 1407795 w 1547812"/>
                <a:gd name="connsiteY7" fmla="*/ 36195 h 160020"/>
                <a:gd name="connsiteX8" fmla="*/ 1413510 w 1547812"/>
                <a:gd name="connsiteY8" fmla="*/ 40005 h 160020"/>
                <a:gd name="connsiteX9" fmla="*/ 1417320 w 1547812"/>
                <a:gd name="connsiteY9" fmla="*/ 47625 h 160020"/>
                <a:gd name="connsiteX10" fmla="*/ 1419225 w 1547812"/>
                <a:gd name="connsiteY10" fmla="*/ 60960 h 160020"/>
                <a:gd name="connsiteX11" fmla="*/ 1419225 w 1547812"/>
                <a:gd name="connsiteY11" fmla="*/ 155258 h 160020"/>
                <a:gd name="connsiteX12" fmla="*/ 1459230 w 1547812"/>
                <a:gd name="connsiteY12" fmla="*/ 155258 h 160020"/>
                <a:gd name="connsiteX13" fmla="*/ 1459230 w 1547812"/>
                <a:gd name="connsiteY13" fmla="*/ 63818 h 160020"/>
                <a:gd name="connsiteX14" fmla="*/ 1462088 w 1547812"/>
                <a:gd name="connsiteY14" fmla="*/ 53340 h 160020"/>
                <a:gd name="connsiteX15" fmla="*/ 1468755 w 1547812"/>
                <a:gd name="connsiteY15" fmla="*/ 43815 h 160020"/>
                <a:gd name="connsiteX16" fmla="*/ 1478280 w 1547812"/>
                <a:gd name="connsiteY16" fmla="*/ 37147 h 160020"/>
                <a:gd name="connsiteX17" fmla="*/ 1489710 w 1547812"/>
                <a:gd name="connsiteY17" fmla="*/ 35243 h 160020"/>
                <a:gd name="connsiteX18" fmla="*/ 1497330 w 1547812"/>
                <a:gd name="connsiteY18" fmla="*/ 36195 h 160020"/>
                <a:gd name="connsiteX19" fmla="*/ 1503045 w 1547812"/>
                <a:gd name="connsiteY19" fmla="*/ 40005 h 160020"/>
                <a:gd name="connsiteX20" fmla="*/ 1506855 w 1547812"/>
                <a:gd name="connsiteY20" fmla="*/ 47625 h 160020"/>
                <a:gd name="connsiteX21" fmla="*/ 1507808 w 1547812"/>
                <a:gd name="connsiteY21" fmla="*/ 60960 h 160020"/>
                <a:gd name="connsiteX22" fmla="*/ 1507808 w 1547812"/>
                <a:gd name="connsiteY22" fmla="*/ 155258 h 160020"/>
                <a:gd name="connsiteX23" fmla="*/ 1547813 w 1547812"/>
                <a:gd name="connsiteY23" fmla="*/ 155258 h 160020"/>
                <a:gd name="connsiteX24" fmla="*/ 1547813 w 1547812"/>
                <a:gd name="connsiteY24" fmla="*/ 55245 h 160020"/>
                <a:gd name="connsiteX25" fmla="*/ 1536383 w 1547812"/>
                <a:gd name="connsiteY25" fmla="*/ 14288 h 160020"/>
                <a:gd name="connsiteX26" fmla="*/ 1502093 w 1547812"/>
                <a:gd name="connsiteY26" fmla="*/ 1905 h 160020"/>
                <a:gd name="connsiteX27" fmla="*/ 1477328 w 1547812"/>
                <a:gd name="connsiteY27" fmla="*/ 7620 h 160020"/>
                <a:gd name="connsiteX28" fmla="*/ 1455420 w 1547812"/>
                <a:gd name="connsiteY28" fmla="*/ 27623 h 160020"/>
                <a:gd name="connsiteX29" fmla="*/ 1441133 w 1547812"/>
                <a:gd name="connsiteY29" fmla="*/ 8573 h 160020"/>
                <a:gd name="connsiteX30" fmla="*/ 1414463 w 1547812"/>
                <a:gd name="connsiteY30" fmla="*/ 1905 h 160020"/>
                <a:gd name="connsiteX31" fmla="*/ 1390650 w 1547812"/>
                <a:gd name="connsiteY31" fmla="*/ 7620 h 160020"/>
                <a:gd name="connsiteX32" fmla="*/ 1371600 w 1547812"/>
                <a:gd name="connsiteY32" fmla="*/ 25718 h 160020"/>
                <a:gd name="connsiteX33" fmla="*/ 1371600 w 1547812"/>
                <a:gd name="connsiteY33" fmla="*/ 5715 h 160020"/>
                <a:gd name="connsiteX34" fmla="*/ 1332548 w 1547812"/>
                <a:gd name="connsiteY34" fmla="*/ 5715 h 160020"/>
                <a:gd name="connsiteX35" fmla="*/ 1332548 w 1547812"/>
                <a:gd name="connsiteY35" fmla="*/ 155258 h 160020"/>
                <a:gd name="connsiteX36" fmla="*/ 1199198 w 1547812"/>
                <a:gd name="connsiteY36" fmla="*/ 116205 h 160020"/>
                <a:gd name="connsiteX37" fmla="*/ 1190625 w 1547812"/>
                <a:gd name="connsiteY37" fmla="*/ 80963 h 160020"/>
                <a:gd name="connsiteX38" fmla="*/ 1199198 w 1547812"/>
                <a:gd name="connsiteY38" fmla="*/ 45720 h 160020"/>
                <a:gd name="connsiteX39" fmla="*/ 1224915 w 1547812"/>
                <a:gd name="connsiteY39" fmla="*/ 33338 h 160020"/>
                <a:gd name="connsiteX40" fmla="*/ 1250633 w 1547812"/>
                <a:gd name="connsiteY40" fmla="*/ 45720 h 160020"/>
                <a:gd name="connsiteX41" fmla="*/ 1259205 w 1547812"/>
                <a:gd name="connsiteY41" fmla="*/ 80963 h 160020"/>
                <a:gd name="connsiteX42" fmla="*/ 1250633 w 1547812"/>
                <a:gd name="connsiteY42" fmla="*/ 116205 h 160020"/>
                <a:gd name="connsiteX43" fmla="*/ 1224915 w 1547812"/>
                <a:gd name="connsiteY43" fmla="*/ 128588 h 160020"/>
                <a:gd name="connsiteX44" fmla="*/ 1199198 w 1547812"/>
                <a:gd name="connsiteY44" fmla="*/ 116205 h 160020"/>
                <a:gd name="connsiteX45" fmla="*/ 1256348 w 1547812"/>
                <a:gd name="connsiteY45" fmla="*/ 154305 h 160020"/>
                <a:gd name="connsiteX46" fmla="*/ 1280160 w 1547812"/>
                <a:gd name="connsiteY46" fmla="*/ 138113 h 160020"/>
                <a:gd name="connsiteX47" fmla="*/ 1295400 w 1547812"/>
                <a:gd name="connsiteY47" fmla="*/ 113348 h 160020"/>
                <a:gd name="connsiteX48" fmla="*/ 1301115 w 1547812"/>
                <a:gd name="connsiteY48" fmla="*/ 80010 h 160020"/>
                <a:gd name="connsiteX49" fmla="*/ 1296353 w 1547812"/>
                <a:gd name="connsiteY49" fmla="*/ 46672 h 160020"/>
                <a:gd name="connsiteX50" fmla="*/ 1281113 w 1547812"/>
                <a:gd name="connsiteY50" fmla="*/ 21908 h 160020"/>
                <a:gd name="connsiteX51" fmla="*/ 1257300 w 1547812"/>
                <a:gd name="connsiteY51" fmla="*/ 6668 h 160020"/>
                <a:gd name="connsiteX52" fmla="*/ 1225868 w 1547812"/>
                <a:gd name="connsiteY52" fmla="*/ 953 h 160020"/>
                <a:gd name="connsiteX53" fmla="*/ 1194435 w 1547812"/>
                <a:gd name="connsiteY53" fmla="*/ 6668 h 160020"/>
                <a:gd name="connsiteX54" fmla="*/ 1170623 w 1547812"/>
                <a:gd name="connsiteY54" fmla="*/ 21908 h 160020"/>
                <a:gd name="connsiteX55" fmla="*/ 1155383 w 1547812"/>
                <a:gd name="connsiteY55" fmla="*/ 46672 h 160020"/>
                <a:gd name="connsiteX56" fmla="*/ 1149668 w 1547812"/>
                <a:gd name="connsiteY56" fmla="*/ 80010 h 160020"/>
                <a:gd name="connsiteX57" fmla="*/ 1169670 w 1547812"/>
                <a:gd name="connsiteY57" fmla="*/ 139065 h 160020"/>
                <a:gd name="connsiteX58" fmla="*/ 1225868 w 1547812"/>
                <a:gd name="connsiteY58" fmla="*/ 160020 h 160020"/>
                <a:gd name="connsiteX59" fmla="*/ 1256348 w 1547812"/>
                <a:gd name="connsiteY59" fmla="*/ 154305 h 160020"/>
                <a:gd name="connsiteX60" fmla="*/ 1086803 w 1547812"/>
                <a:gd name="connsiteY60" fmla="*/ 100965 h 160020"/>
                <a:gd name="connsiteX61" fmla="*/ 1079183 w 1547812"/>
                <a:gd name="connsiteY61" fmla="*/ 120968 h 160020"/>
                <a:gd name="connsiteX62" fmla="*/ 1061085 w 1547812"/>
                <a:gd name="connsiteY62" fmla="*/ 127635 h 160020"/>
                <a:gd name="connsiteX63" fmla="*/ 1045845 w 1547812"/>
                <a:gd name="connsiteY63" fmla="*/ 123825 h 160020"/>
                <a:gd name="connsiteX64" fmla="*/ 1036320 w 1547812"/>
                <a:gd name="connsiteY64" fmla="*/ 113348 h 160020"/>
                <a:gd name="connsiteX65" fmla="*/ 1031558 w 1547812"/>
                <a:gd name="connsiteY65" fmla="*/ 98108 h 160020"/>
                <a:gd name="connsiteX66" fmla="*/ 1029653 w 1547812"/>
                <a:gd name="connsiteY66" fmla="*/ 80010 h 160020"/>
                <a:gd name="connsiteX67" fmla="*/ 1031558 w 1547812"/>
                <a:gd name="connsiteY67" fmla="*/ 62865 h 160020"/>
                <a:gd name="connsiteX68" fmla="*/ 1036320 w 1547812"/>
                <a:gd name="connsiteY68" fmla="*/ 47625 h 160020"/>
                <a:gd name="connsiteX69" fmla="*/ 1045845 w 1547812"/>
                <a:gd name="connsiteY69" fmla="*/ 37147 h 160020"/>
                <a:gd name="connsiteX70" fmla="*/ 1061085 w 1547812"/>
                <a:gd name="connsiteY70" fmla="*/ 33338 h 160020"/>
                <a:gd name="connsiteX71" fmla="*/ 1079183 w 1547812"/>
                <a:gd name="connsiteY71" fmla="*/ 40005 h 160020"/>
                <a:gd name="connsiteX72" fmla="*/ 1085850 w 1547812"/>
                <a:gd name="connsiteY72" fmla="*/ 58103 h 160020"/>
                <a:gd name="connsiteX73" fmla="*/ 1125855 w 1547812"/>
                <a:gd name="connsiteY73" fmla="*/ 52388 h 160020"/>
                <a:gd name="connsiteX74" fmla="*/ 1120140 w 1547812"/>
                <a:gd name="connsiteY74" fmla="*/ 31433 h 160020"/>
                <a:gd name="connsiteX75" fmla="*/ 1107758 w 1547812"/>
                <a:gd name="connsiteY75" fmla="*/ 15240 h 160020"/>
                <a:gd name="connsiteX76" fmla="*/ 1088708 w 1547812"/>
                <a:gd name="connsiteY76" fmla="*/ 4763 h 160020"/>
                <a:gd name="connsiteX77" fmla="*/ 1062038 w 1547812"/>
                <a:gd name="connsiteY77" fmla="*/ 953 h 160020"/>
                <a:gd name="connsiteX78" fmla="*/ 1030605 w 1547812"/>
                <a:gd name="connsiteY78" fmla="*/ 6668 h 160020"/>
                <a:gd name="connsiteX79" fmla="*/ 1007745 w 1547812"/>
                <a:gd name="connsiteY79" fmla="*/ 22860 h 160020"/>
                <a:gd name="connsiteX80" fmla="*/ 993458 w 1547812"/>
                <a:gd name="connsiteY80" fmla="*/ 47625 h 160020"/>
                <a:gd name="connsiteX81" fmla="*/ 988695 w 1547812"/>
                <a:gd name="connsiteY81" fmla="*/ 80010 h 160020"/>
                <a:gd name="connsiteX82" fmla="*/ 992505 w 1547812"/>
                <a:gd name="connsiteY82" fmla="*/ 112395 h 160020"/>
                <a:gd name="connsiteX83" fmla="*/ 1005840 w 1547812"/>
                <a:gd name="connsiteY83" fmla="*/ 137160 h 160020"/>
                <a:gd name="connsiteX84" fmla="*/ 1028700 w 1547812"/>
                <a:gd name="connsiteY84" fmla="*/ 153353 h 160020"/>
                <a:gd name="connsiteX85" fmla="*/ 1061085 w 1547812"/>
                <a:gd name="connsiteY85" fmla="*/ 159068 h 160020"/>
                <a:gd name="connsiteX86" fmla="*/ 1109663 w 1547812"/>
                <a:gd name="connsiteY86" fmla="*/ 142875 h 160020"/>
                <a:gd name="connsiteX87" fmla="*/ 1127760 w 1547812"/>
                <a:gd name="connsiteY87" fmla="*/ 100013 h 160020"/>
                <a:gd name="connsiteX88" fmla="*/ 1086803 w 1547812"/>
                <a:gd name="connsiteY88" fmla="*/ 100013 h 160020"/>
                <a:gd name="connsiteX89" fmla="*/ 921068 w 1547812"/>
                <a:gd name="connsiteY89" fmla="*/ 155258 h 160020"/>
                <a:gd name="connsiteX90" fmla="*/ 962025 w 1547812"/>
                <a:gd name="connsiteY90" fmla="*/ 155258 h 160020"/>
                <a:gd name="connsiteX91" fmla="*/ 962025 w 1547812"/>
                <a:gd name="connsiteY91" fmla="*/ 109538 h 160020"/>
                <a:gd name="connsiteX92" fmla="*/ 921068 w 1547812"/>
                <a:gd name="connsiteY92" fmla="*/ 109538 h 160020"/>
                <a:gd name="connsiteX93" fmla="*/ 921068 w 1547812"/>
                <a:gd name="connsiteY93" fmla="*/ 155258 h 160020"/>
                <a:gd name="connsiteX94" fmla="*/ 671513 w 1547812"/>
                <a:gd name="connsiteY94" fmla="*/ 155258 h 160020"/>
                <a:gd name="connsiteX95" fmla="*/ 711518 w 1547812"/>
                <a:gd name="connsiteY95" fmla="*/ 155258 h 160020"/>
                <a:gd name="connsiteX96" fmla="*/ 711518 w 1547812"/>
                <a:gd name="connsiteY96" fmla="*/ 65723 h 160020"/>
                <a:gd name="connsiteX97" fmla="*/ 714375 w 1547812"/>
                <a:gd name="connsiteY97" fmla="*/ 53340 h 160020"/>
                <a:gd name="connsiteX98" fmla="*/ 721043 w 1547812"/>
                <a:gd name="connsiteY98" fmla="*/ 43815 h 160020"/>
                <a:gd name="connsiteX99" fmla="*/ 730568 w 1547812"/>
                <a:gd name="connsiteY99" fmla="*/ 37147 h 160020"/>
                <a:gd name="connsiteX100" fmla="*/ 741998 w 1547812"/>
                <a:gd name="connsiteY100" fmla="*/ 35243 h 160020"/>
                <a:gd name="connsiteX101" fmla="*/ 749618 w 1547812"/>
                <a:gd name="connsiteY101" fmla="*/ 36195 h 160020"/>
                <a:gd name="connsiteX102" fmla="*/ 755333 w 1547812"/>
                <a:gd name="connsiteY102" fmla="*/ 40005 h 160020"/>
                <a:gd name="connsiteX103" fmla="*/ 759143 w 1547812"/>
                <a:gd name="connsiteY103" fmla="*/ 47625 h 160020"/>
                <a:gd name="connsiteX104" fmla="*/ 761048 w 1547812"/>
                <a:gd name="connsiteY104" fmla="*/ 60960 h 160020"/>
                <a:gd name="connsiteX105" fmla="*/ 761048 w 1547812"/>
                <a:gd name="connsiteY105" fmla="*/ 155258 h 160020"/>
                <a:gd name="connsiteX106" fmla="*/ 801053 w 1547812"/>
                <a:gd name="connsiteY106" fmla="*/ 155258 h 160020"/>
                <a:gd name="connsiteX107" fmla="*/ 801053 w 1547812"/>
                <a:gd name="connsiteY107" fmla="*/ 63818 h 160020"/>
                <a:gd name="connsiteX108" fmla="*/ 803910 w 1547812"/>
                <a:gd name="connsiteY108" fmla="*/ 53340 h 160020"/>
                <a:gd name="connsiteX109" fmla="*/ 810578 w 1547812"/>
                <a:gd name="connsiteY109" fmla="*/ 43815 h 160020"/>
                <a:gd name="connsiteX110" fmla="*/ 820103 w 1547812"/>
                <a:gd name="connsiteY110" fmla="*/ 37147 h 160020"/>
                <a:gd name="connsiteX111" fmla="*/ 831533 w 1547812"/>
                <a:gd name="connsiteY111" fmla="*/ 35243 h 160020"/>
                <a:gd name="connsiteX112" fmla="*/ 839153 w 1547812"/>
                <a:gd name="connsiteY112" fmla="*/ 36195 h 160020"/>
                <a:gd name="connsiteX113" fmla="*/ 844868 w 1547812"/>
                <a:gd name="connsiteY113" fmla="*/ 40005 h 160020"/>
                <a:gd name="connsiteX114" fmla="*/ 848678 w 1547812"/>
                <a:gd name="connsiteY114" fmla="*/ 47625 h 160020"/>
                <a:gd name="connsiteX115" fmla="*/ 849630 w 1547812"/>
                <a:gd name="connsiteY115" fmla="*/ 60960 h 160020"/>
                <a:gd name="connsiteX116" fmla="*/ 849630 w 1547812"/>
                <a:gd name="connsiteY116" fmla="*/ 155258 h 160020"/>
                <a:gd name="connsiteX117" fmla="*/ 889635 w 1547812"/>
                <a:gd name="connsiteY117" fmla="*/ 155258 h 160020"/>
                <a:gd name="connsiteX118" fmla="*/ 889635 w 1547812"/>
                <a:gd name="connsiteY118" fmla="*/ 55245 h 160020"/>
                <a:gd name="connsiteX119" fmla="*/ 878205 w 1547812"/>
                <a:gd name="connsiteY119" fmla="*/ 14288 h 160020"/>
                <a:gd name="connsiteX120" fmla="*/ 843915 w 1547812"/>
                <a:gd name="connsiteY120" fmla="*/ 1905 h 160020"/>
                <a:gd name="connsiteX121" fmla="*/ 819150 w 1547812"/>
                <a:gd name="connsiteY121" fmla="*/ 7620 h 160020"/>
                <a:gd name="connsiteX122" fmla="*/ 797243 w 1547812"/>
                <a:gd name="connsiteY122" fmla="*/ 27623 h 160020"/>
                <a:gd name="connsiteX123" fmla="*/ 782955 w 1547812"/>
                <a:gd name="connsiteY123" fmla="*/ 8573 h 160020"/>
                <a:gd name="connsiteX124" fmla="*/ 756285 w 1547812"/>
                <a:gd name="connsiteY124" fmla="*/ 1905 h 160020"/>
                <a:gd name="connsiteX125" fmla="*/ 732473 w 1547812"/>
                <a:gd name="connsiteY125" fmla="*/ 7620 h 160020"/>
                <a:gd name="connsiteX126" fmla="*/ 713423 w 1547812"/>
                <a:gd name="connsiteY126" fmla="*/ 25718 h 160020"/>
                <a:gd name="connsiteX127" fmla="*/ 713423 w 1547812"/>
                <a:gd name="connsiteY127" fmla="*/ 5715 h 160020"/>
                <a:gd name="connsiteX128" fmla="*/ 674370 w 1547812"/>
                <a:gd name="connsiteY128" fmla="*/ 5715 h 160020"/>
                <a:gd name="connsiteX129" fmla="*/ 674370 w 1547812"/>
                <a:gd name="connsiteY129" fmla="*/ 155258 h 160020"/>
                <a:gd name="connsiteX130" fmla="*/ 541973 w 1547812"/>
                <a:gd name="connsiteY130" fmla="*/ 116205 h 160020"/>
                <a:gd name="connsiteX131" fmla="*/ 533400 w 1547812"/>
                <a:gd name="connsiteY131" fmla="*/ 80963 h 160020"/>
                <a:gd name="connsiteX132" fmla="*/ 541973 w 1547812"/>
                <a:gd name="connsiteY132" fmla="*/ 45720 h 160020"/>
                <a:gd name="connsiteX133" fmla="*/ 567690 w 1547812"/>
                <a:gd name="connsiteY133" fmla="*/ 33338 h 160020"/>
                <a:gd name="connsiteX134" fmla="*/ 593408 w 1547812"/>
                <a:gd name="connsiteY134" fmla="*/ 45720 h 160020"/>
                <a:gd name="connsiteX135" fmla="*/ 601980 w 1547812"/>
                <a:gd name="connsiteY135" fmla="*/ 80963 h 160020"/>
                <a:gd name="connsiteX136" fmla="*/ 593408 w 1547812"/>
                <a:gd name="connsiteY136" fmla="*/ 116205 h 160020"/>
                <a:gd name="connsiteX137" fmla="*/ 567690 w 1547812"/>
                <a:gd name="connsiteY137" fmla="*/ 128588 h 160020"/>
                <a:gd name="connsiteX138" fmla="*/ 541973 w 1547812"/>
                <a:gd name="connsiteY138" fmla="*/ 116205 h 160020"/>
                <a:gd name="connsiteX139" fmla="*/ 598170 w 1547812"/>
                <a:gd name="connsiteY139" fmla="*/ 154305 h 160020"/>
                <a:gd name="connsiteX140" fmla="*/ 621983 w 1547812"/>
                <a:gd name="connsiteY140" fmla="*/ 138113 h 160020"/>
                <a:gd name="connsiteX141" fmla="*/ 637223 w 1547812"/>
                <a:gd name="connsiteY141" fmla="*/ 113348 h 160020"/>
                <a:gd name="connsiteX142" fmla="*/ 642938 w 1547812"/>
                <a:gd name="connsiteY142" fmla="*/ 80010 h 160020"/>
                <a:gd name="connsiteX143" fmla="*/ 638175 w 1547812"/>
                <a:gd name="connsiteY143" fmla="*/ 46672 h 160020"/>
                <a:gd name="connsiteX144" fmla="*/ 622935 w 1547812"/>
                <a:gd name="connsiteY144" fmla="*/ 21908 h 160020"/>
                <a:gd name="connsiteX145" fmla="*/ 599123 w 1547812"/>
                <a:gd name="connsiteY145" fmla="*/ 6668 h 160020"/>
                <a:gd name="connsiteX146" fmla="*/ 567690 w 1547812"/>
                <a:gd name="connsiteY146" fmla="*/ 953 h 160020"/>
                <a:gd name="connsiteX147" fmla="*/ 536258 w 1547812"/>
                <a:gd name="connsiteY147" fmla="*/ 6668 h 160020"/>
                <a:gd name="connsiteX148" fmla="*/ 512445 w 1547812"/>
                <a:gd name="connsiteY148" fmla="*/ 21908 h 160020"/>
                <a:gd name="connsiteX149" fmla="*/ 497205 w 1547812"/>
                <a:gd name="connsiteY149" fmla="*/ 46672 h 160020"/>
                <a:gd name="connsiteX150" fmla="*/ 491490 w 1547812"/>
                <a:gd name="connsiteY150" fmla="*/ 80010 h 160020"/>
                <a:gd name="connsiteX151" fmla="*/ 511492 w 1547812"/>
                <a:gd name="connsiteY151" fmla="*/ 139065 h 160020"/>
                <a:gd name="connsiteX152" fmla="*/ 566738 w 1547812"/>
                <a:gd name="connsiteY152" fmla="*/ 160020 h 160020"/>
                <a:gd name="connsiteX153" fmla="*/ 598170 w 1547812"/>
                <a:gd name="connsiteY153" fmla="*/ 154305 h 160020"/>
                <a:gd name="connsiteX154" fmla="*/ 429578 w 1547812"/>
                <a:gd name="connsiteY154" fmla="*/ 100965 h 160020"/>
                <a:gd name="connsiteX155" fmla="*/ 421958 w 1547812"/>
                <a:gd name="connsiteY155" fmla="*/ 120968 h 160020"/>
                <a:gd name="connsiteX156" fmla="*/ 403860 w 1547812"/>
                <a:gd name="connsiteY156" fmla="*/ 127635 h 160020"/>
                <a:gd name="connsiteX157" fmla="*/ 388620 w 1547812"/>
                <a:gd name="connsiteY157" fmla="*/ 123825 h 160020"/>
                <a:gd name="connsiteX158" fmla="*/ 379095 w 1547812"/>
                <a:gd name="connsiteY158" fmla="*/ 113348 h 160020"/>
                <a:gd name="connsiteX159" fmla="*/ 374333 w 1547812"/>
                <a:gd name="connsiteY159" fmla="*/ 98108 h 160020"/>
                <a:gd name="connsiteX160" fmla="*/ 372428 w 1547812"/>
                <a:gd name="connsiteY160" fmla="*/ 80010 h 160020"/>
                <a:gd name="connsiteX161" fmla="*/ 374333 w 1547812"/>
                <a:gd name="connsiteY161" fmla="*/ 62865 h 160020"/>
                <a:gd name="connsiteX162" fmla="*/ 379095 w 1547812"/>
                <a:gd name="connsiteY162" fmla="*/ 47625 h 160020"/>
                <a:gd name="connsiteX163" fmla="*/ 388620 w 1547812"/>
                <a:gd name="connsiteY163" fmla="*/ 37147 h 160020"/>
                <a:gd name="connsiteX164" fmla="*/ 403860 w 1547812"/>
                <a:gd name="connsiteY164" fmla="*/ 33338 h 160020"/>
                <a:gd name="connsiteX165" fmla="*/ 421958 w 1547812"/>
                <a:gd name="connsiteY165" fmla="*/ 40005 h 160020"/>
                <a:gd name="connsiteX166" fmla="*/ 428625 w 1547812"/>
                <a:gd name="connsiteY166" fmla="*/ 58103 h 160020"/>
                <a:gd name="connsiteX167" fmla="*/ 468630 w 1547812"/>
                <a:gd name="connsiteY167" fmla="*/ 52388 h 160020"/>
                <a:gd name="connsiteX168" fmla="*/ 462915 w 1547812"/>
                <a:gd name="connsiteY168" fmla="*/ 31433 h 160020"/>
                <a:gd name="connsiteX169" fmla="*/ 450533 w 1547812"/>
                <a:gd name="connsiteY169" fmla="*/ 15240 h 160020"/>
                <a:gd name="connsiteX170" fmla="*/ 431483 w 1547812"/>
                <a:gd name="connsiteY170" fmla="*/ 4763 h 160020"/>
                <a:gd name="connsiteX171" fmla="*/ 404813 w 1547812"/>
                <a:gd name="connsiteY171" fmla="*/ 953 h 160020"/>
                <a:gd name="connsiteX172" fmla="*/ 373380 w 1547812"/>
                <a:gd name="connsiteY172" fmla="*/ 6668 h 160020"/>
                <a:gd name="connsiteX173" fmla="*/ 350520 w 1547812"/>
                <a:gd name="connsiteY173" fmla="*/ 22860 h 160020"/>
                <a:gd name="connsiteX174" fmla="*/ 336233 w 1547812"/>
                <a:gd name="connsiteY174" fmla="*/ 47625 h 160020"/>
                <a:gd name="connsiteX175" fmla="*/ 331470 w 1547812"/>
                <a:gd name="connsiteY175" fmla="*/ 80010 h 160020"/>
                <a:gd name="connsiteX176" fmla="*/ 336233 w 1547812"/>
                <a:gd name="connsiteY176" fmla="*/ 112395 h 160020"/>
                <a:gd name="connsiteX177" fmla="*/ 349567 w 1547812"/>
                <a:gd name="connsiteY177" fmla="*/ 137160 h 160020"/>
                <a:gd name="connsiteX178" fmla="*/ 372428 w 1547812"/>
                <a:gd name="connsiteY178" fmla="*/ 153353 h 160020"/>
                <a:gd name="connsiteX179" fmla="*/ 404813 w 1547812"/>
                <a:gd name="connsiteY179" fmla="*/ 159068 h 160020"/>
                <a:gd name="connsiteX180" fmla="*/ 453390 w 1547812"/>
                <a:gd name="connsiteY180" fmla="*/ 142875 h 160020"/>
                <a:gd name="connsiteX181" fmla="*/ 471488 w 1547812"/>
                <a:gd name="connsiteY181" fmla="*/ 100013 h 160020"/>
                <a:gd name="connsiteX182" fmla="*/ 429578 w 1547812"/>
                <a:gd name="connsiteY182" fmla="*/ 100013 h 160020"/>
                <a:gd name="connsiteX183" fmla="*/ 203835 w 1547812"/>
                <a:gd name="connsiteY183" fmla="*/ 63818 h 160020"/>
                <a:gd name="connsiteX184" fmla="*/ 206692 w 1547812"/>
                <a:gd name="connsiteY184" fmla="*/ 51435 h 160020"/>
                <a:gd name="connsiteX185" fmla="*/ 213360 w 1547812"/>
                <a:gd name="connsiteY185" fmla="*/ 40958 h 160020"/>
                <a:gd name="connsiteX186" fmla="*/ 223838 w 1547812"/>
                <a:gd name="connsiteY186" fmla="*/ 34290 h 160020"/>
                <a:gd name="connsiteX187" fmla="*/ 238125 w 1547812"/>
                <a:gd name="connsiteY187" fmla="*/ 31433 h 160020"/>
                <a:gd name="connsiteX188" fmla="*/ 261938 w 1547812"/>
                <a:gd name="connsiteY188" fmla="*/ 40005 h 160020"/>
                <a:gd name="connsiteX189" fmla="*/ 269558 w 1547812"/>
                <a:gd name="connsiteY189" fmla="*/ 63818 h 160020"/>
                <a:gd name="connsiteX190" fmla="*/ 203835 w 1547812"/>
                <a:gd name="connsiteY190" fmla="*/ 63818 h 160020"/>
                <a:gd name="connsiteX191" fmla="*/ 266700 w 1547812"/>
                <a:gd name="connsiteY191" fmla="*/ 108585 h 160020"/>
                <a:gd name="connsiteX192" fmla="*/ 239077 w 1547812"/>
                <a:gd name="connsiteY192" fmla="*/ 128588 h 160020"/>
                <a:gd name="connsiteX193" fmla="*/ 213360 w 1547812"/>
                <a:gd name="connsiteY193" fmla="*/ 118110 h 160020"/>
                <a:gd name="connsiteX194" fmla="*/ 203835 w 1547812"/>
                <a:gd name="connsiteY194" fmla="*/ 89535 h 160020"/>
                <a:gd name="connsiteX195" fmla="*/ 307658 w 1547812"/>
                <a:gd name="connsiteY195" fmla="*/ 89535 h 160020"/>
                <a:gd name="connsiteX196" fmla="*/ 307658 w 1547812"/>
                <a:gd name="connsiteY196" fmla="*/ 73343 h 160020"/>
                <a:gd name="connsiteX197" fmla="*/ 290513 w 1547812"/>
                <a:gd name="connsiteY197" fmla="*/ 20003 h 160020"/>
                <a:gd name="connsiteX198" fmla="*/ 239077 w 1547812"/>
                <a:gd name="connsiteY198" fmla="*/ 0 h 160020"/>
                <a:gd name="connsiteX199" fmla="*/ 208598 w 1547812"/>
                <a:gd name="connsiteY199" fmla="*/ 5715 h 160020"/>
                <a:gd name="connsiteX200" fmla="*/ 184785 w 1547812"/>
                <a:gd name="connsiteY200" fmla="*/ 20955 h 160020"/>
                <a:gd name="connsiteX201" fmla="*/ 169545 w 1547812"/>
                <a:gd name="connsiteY201" fmla="*/ 45720 h 160020"/>
                <a:gd name="connsiteX202" fmla="*/ 163830 w 1547812"/>
                <a:gd name="connsiteY202" fmla="*/ 79058 h 160020"/>
                <a:gd name="connsiteX203" fmla="*/ 182880 w 1547812"/>
                <a:gd name="connsiteY203" fmla="*/ 137160 h 160020"/>
                <a:gd name="connsiteX204" fmla="*/ 239077 w 1547812"/>
                <a:gd name="connsiteY204" fmla="*/ 158115 h 160020"/>
                <a:gd name="connsiteX205" fmla="*/ 285750 w 1547812"/>
                <a:gd name="connsiteY205" fmla="*/ 144780 h 160020"/>
                <a:gd name="connsiteX206" fmla="*/ 305753 w 1547812"/>
                <a:gd name="connsiteY206" fmla="*/ 106680 h 160020"/>
                <a:gd name="connsiteX207" fmla="*/ 266700 w 1547812"/>
                <a:gd name="connsiteY207" fmla="*/ 106680 h 160020"/>
                <a:gd name="connsiteX208" fmla="*/ 97155 w 1547812"/>
                <a:gd name="connsiteY208" fmla="*/ 96203 h 160020"/>
                <a:gd name="connsiteX209" fmla="*/ 93345 w 1547812"/>
                <a:gd name="connsiteY209" fmla="*/ 111443 h 160020"/>
                <a:gd name="connsiteX210" fmla="*/ 84773 w 1547812"/>
                <a:gd name="connsiteY210" fmla="*/ 121920 h 160020"/>
                <a:gd name="connsiteX211" fmla="*/ 60007 w 1547812"/>
                <a:gd name="connsiteY211" fmla="*/ 129540 h 160020"/>
                <a:gd name="connsiteX212" fmla="*/ 45720 w 1547812"/>
                <a:gd name="connsiteY212" fmla="*/ 124778 h 160020"/>
                <a:gd name="connsiteX213" fmla="*/ 40957 w 1547812"/>
                <a:gd name="connsiteY213" fmla="*/ 113348 h 160020"/>
                <a:gd name="connsiteX214" fmla="*/ 42863 w 1547812"/>
                <a:gd name="connsiteY214" fmla="*/ 104775 h 160020"/>
                <a:gd name="connsiteX215" fmla="*/ 48577 w 1547812"/>
                <a:gd name="connsiteY215" fmla="*/ 98108 h 160020"/>
                <a:gd name="connsiteX216" fmla="*/ 60007 w 1547812"/>
                <a:gd name="connsiteY216" fmla="*/ 93345 h 160020"/>
                <a:gd name="connsiteX217" fmla="*/ 80010 w 1547812"/>
                <a:gd name="connsiteY217" fmla="*/ 90488 h 160020"/>
                <a:gd name="connsiteX218" fmla="*/ 98107 w 1547812"/>
                <a:gd name="connsiteY218" fmla="*/ 89535 h 160020"/>
                <a:gd name="connsiteX219" fmla="*/ 98107 w 1547812"/>
                <a:gd name="connsiteY219" fmla="*/ 96203 h 160020"/>
                <a:gd name="connsiteX220" fmla="*/ 98107 w 1547812"/>
                <a:gd name="connsiteY220" fmla="*/ 155258 h 160020"/>
                <a:gd name="connsiteX221" fmla="*/ 136208 w 1547812"/>
                <a:gd name="connsiteY221" fmla="*/ 155258 h 160020"/>
                <a:gd name="connsiteX222" fmla="*/ 136208 w 1547812"/>
                <a:gd name="connsiteY222" fmla="*/ 60960 h 160020"/>
                <a:gd name="connsiteX223" fmla="*/ 133350 w 1547812"/>
                <a:gd name="connsiteY223" fmla="*/ 36195 h 160020"/>
                <a:gd name="connsiteX224" fmla="*/ 122873 w 1547812"/>
                <a:gd name="connsiteY224" fmla="*/ 17145 h 160020"/>
                <a:gd name="connsiteX225" fmla="*/ 103823 w 1547812"/>
                <a:gd name="connsiteY225" fmla="*/ 5715 h 160020"/>
                <a:gd name="connsiteX226" fmla="*/ 74295 w 1547812"/>
                <a:gd name="connsiteY226" fmla="*/ 1905 h 160020"/>
                <a:gd name="connsiteX227" fmla="*/ 29527 w 1547812"/>
                <a:gd name="connsiteY227" fmla="*/ 12383 h 160020"/>
                <a:gd name="connsiteX228" fmla="*/ 8573 w 1547812"/>
                <a:gd name="connsiteY228" fmla="*/ 46672 h 160020"/>
                <a:gd name="connsiteX229" fmla="*/ 44768 w 1547812"/>
                <a:gd name="connsiteY229" fmla="*/ 50483 h 160020"/>
                <a:gd name="connsiteX230" fmla="*/ 71438 w 1547812"/>
                <a:gd name="connsiteY230" fmla="*/ 32385 h 160020"/>
                <a:gd name="connsiteX231" fmla="*/ 89535 w 1547812"/>
                <a:gd name="connsiteY231" fmla="*/ 37147 h 160020"/>
                <a:gd name="connsiteX232" fmla="*/ 97155 w 1547812"/>
                <a:gd name="connsiteY232" fmla="*/ 56197 h 160020"/>
                <a:gd name="connsiteX233" fmla="*/ 97155 w 1547812"/>
                <a:gd name="connsiteY233" fmla="*/ 62865 h 160020"/>
                <a:gd name="connsiteX234" fmla="*/ 78105 w 1547812"/>
                <a:gd name="connsiteY234" fmla="*/ 63818 h 160020"/>
                <a:gd name="connsiteX235" fmla="*/ 49530 w 1547812"/>
                <a:gd name="connsiteY235" fmla="*/ 66675 h 160020"/>
                <a:gd name="connsiteX236" fmla="*/ 24765 w 1547812"/>
                <a:gd name="connsiteY236" fmla="*/ 74295 h 160020"/>
                <a:gd name="connsiteX237" fmla="*/ 6668 w 1547812"/>
                <a:gd name="connsiteY237" fmla="*/ 89535 h 160020"/>
                <a:gd name="connsiteX238" fmla="*/ 0 w 1547812"/>
                <a:gd name="connsiteY238" fmla="*/ 114300 h 160020"/>
                <a:gd name="connsiteX239" fmla="*/ 3810 w 1547812"/>
                <a:gd name="connsiteY239" fmla="*/ 134303 h 160020"/>
                <a:gd name="connsiteX240" fmla="*/ 14288 w 1547812"/>
                <a:gd name="connsiteY240" fmla="*/ 148590 h 160020"/>
                <a:gd name="connsiteX241" fmla="*/ 29527 w 1547812"/>
                <a:gd name="connsiteY241" fmla="*/ 156210 h 160020"/>
                <a:gd name="connsiteX242" fmla="*/ 48577 w 1547812"/>
                <a:gd name="connsiteY242" fmla="*/ 159068 h 160020"/>
                <a:gd name="connsiteX243" fmla="*/ 77152 w 1547812"/>
                <a:gd name="connsiteY243" fmla="*/ 152400 h 160020"/>
                <a:gd name="connsiteX244" fmla="*/ 97155 w 1547812"/>
                <a:gd name="connsiteY244" fmla="*/ 136208 h 160020"/>
                <a:gd name="connsiteX245" fmla="*/ 97155 w 1547812"/>
                <a:gd name="connsiteY245" fmla="*/ 155258 h 160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</a:cxnLst>
              <a:rect l="l" t="t" r="r" b="b"/>
              <a:pathLst>
                <a:path w="1547812" h="160020">
                  <a:moveTo>
                    <a:pt x="1329690" y="155258"/>
                  </a:moveTo>
                  <a:lnTo>
                    <a:pt x="1369695" y="155258"/>
                  </a:lnTo>
                  <a:lnTo>
                    <a:pt x="1369695" y="65723"/>
                  </a:lnTo>
                  <a:cubicBezTo>
                    <a:pt x="1369695" y="60960"/>
                    <a:pt x="1370648" y="57150"/>
                    <a:pt x="1372553" y="53340"/>
                  </a:cubicBezTo>
                  <a:cubicBezTo>
                    <a:pt x="1374458" y="49530"/>
                    <a:pt x="1376363" y="46672"/>
                    <a:pt x="1379220" y="43815"/>
                  </a:cubicBezTo>
                  <a:cubicBezTo>
                    <a:pt x="1382078" y="40958"/>
                    <a:pt x="1385888" y="38100"/>
                    <a:pt x="1388745" y="37147"/>
                  </a:cubicBezTo>
                  <a:cubicBezTo>
                    <a:pt x="1392555" y="36195"/>
                    <a:pt x="1395413" y="35243"/>
                    <a:pt x="1400175" y="35243"/>
                  </a:cubicBezTo>
                  <a:cubicBezTo>
                    <a:pt x="1403033" y="35243"/>
                    <a:pt x="1404938" y="35243"/>
                    <a:pt x="1407795" y="36195"/>
                  </a:cubicBezTo>
                  <a:cubicBezTo>
                    <a:pt x="1409700" y="37147"/>
                    <a:pt x="1411605" y="38100"/>
                    <a:pt x="1413510" y="40005"/>
                  </a:cubicBezTo>
                  <a:cubicBezTo>
                    <a:pt x="1415415" y="41910"/>
                    <a:pt x="1416368" y="44768"/>
                    <a:pt x="1417320" y="47625"/>
                  </a:cubicBezTo>
                  <a:cubicBezTo>
                    <a:pt x="1418273" y="51435"/>
                    <a:pt x="1419225" y="55245"/>
                    <a:pt x="1419225" y="60960"/>
                  </a:cubicBezTo>
                  <a:lnTo>
                    <a:pt x="1419225" y="155258"/>
                  </a:lnTo>
                  <a:lnTo>
                    <a:pt x="1459230" y="155258"/>
                  </a:lnTo>
                  <a:lnTo>
                    <a:pt x="1459230" y="63818"/>
                  </a:lnTo>
                  <a:cubicBezTo>
                    <a:pt x="1459230" y="60008"/>
                    <a:pt x="1460183" y="56197"/>
                    <a:pt x="1462088" y="53340"/>
                  </a:cubicBezTo>
                  <a:cubicBezTo>
                    <a:pt x="1463993" y="49530"/>
                    <a:pt x="1465898" y="46672"/>
                    <a:pt x="1468755" y="43815"/>
                  </a:cubicBezTo>
                  <a:cubicBezTo>
                    <a:pt x="1471613" y="40958"/>
                    <a:pt x="1475423" y="38100"/>
                    <a:pt x="1478280" y="37147"/>
                  </a:cubicBezTo>
                  <a:cubicBezTo>
                    <a:pt x="1481138" y="36195"/>
                    <a:pt x="1484948" y="35243"/>
                    <a:pt x="1489710" y="35243"/>
                  </a:cubicBezTo>
                  <a:cubicBezTo>
                    <a:pt x="1492568" y="35243"/>
                    <a:pt x="1494473" y="35243"/>
                    <a:pt x="1497330" y="36195"/>
                  </a:cubicBezTo>
                  <a:cubicBezTo>
                    <a:pt x="1499235" y="37147"/>
                    <a:pt x="1501140" y="38100"/>
                    <a:pt x="1503045" y="40005"/>
                  </a:cubicBezTo>
                  <a:cubicBezTo>
                    <a:pt x="1504950" y="41910"/>
                    <a:pt x="1505903" y="44768"/>
                    <a:pt x="1506855" y="47625"/>
                  </a:cubicBezTo>
                  <a:cubicBezTo>
                    <a:pt x="1507808" y="51435"/>
                    <a:pt x="1507808" y="55245"/>
                    <a:pt x="1507808" y="60960"/>
                  </a:cubicBezTo>
                  <a:lnTo>
                    <a:pt x="1507808" y="155258"/>
                  </a:lnTo>
                  <a:lnTo>
                    <a:pt x="1547813" y="155258"/>
                  </a:lnTo>
                  <a:lnTo>
                    <a:pt x="1547813" y="55245"/>
                  </a:lnTo>
                  <a:cubicBezTo>
                    <a:pt x="1547813" y="36195"/>
                    <a:pt x="1544003" y="22860"/>
                    <a:pt x="1536383" y="14288"/>
                  </a:cubicBezTo>
                  <a:cubicBezTo>
                    <a:pt x="1528763" y="5715"/>
                    <a:pt x="1517333" y="1905"/>
                    <a:pt x="1502093" y="1905"/>
                  </a:cubicBezTo>
                  <a:cubicBezTo>
                    <a:pt x="1492568" y="1905"/>
                    <a:pt x="1484948" y="3810"/>
                    <a:pt x="1477328" y="7620"/>
                  </a:cubicBezTo>
                  <a:cubicBezTo>
                    <a:pt x="1469708" y="11430"/>
                    <a:pt x="1462088" y="18098"/>
                    <a:pt x="1455420" y="27623"/>
                  </a:cubicBezTo>
                  <a:cubicBezTo>
                    <a:pt x="1452563" y="19050"/>
                    <a:pt x="1447800" y="12383"/>
                    <a:pt x="1441133" y="8573"/>
                  </a:cubicBezTo>
                  <a:cubicBezTo>
                    <a:pt x="1434465" y="4763"/>
                    <a:pt x="1425893" y="1905"/>
                    <a:pt x="1414463" y="1905"/>
                  </a:cubicBezTo>
                  <a:cubicBezTo>
                    <a:pt x="1405890" y="1905"/>
                    <a:pt x="1398270" y="3810"/>
                    <a:pt x="1390650" y="7620"/>
                  </a:cubicBezTo>
                  <a:cubicBezTo>
                    <a:pt x="1383030" y="11430"/>
                    <a:pt x="1376363" y="18098"/>
                    <a:pt x="1371600" y="25718"/>
                  </a:cubicBezTo>
                  <a:lnTo>
                    <a:pt x="1371600" y="5715"/>
                  </a:lnTo>
                  <a:lnTo>
                    <a:pt x="1332548" y="5715"/>
                  </a:lnTo>
                  <a:lnTo>
                    <a:pt x="1332548" y="155258"/>
                  </a:lnTo>
                  <a:close/>
                  <a:moveTo>
                    <a:pt x="1199198" y="116205"/>
                  </a:moveTo>
                  <a:cubicBezTo>
                    <a:pt x="1193483" y="108585"/>
                    <a:pt x="1190625" y="96203"/>
                    <a:pt x="1190625" y="80963"/>
                  </a:cubicBezTo>
                  <a:cubicBezTo>
                    <a:pt x="1190625" y="65723"/>
                    <a:pt x="1193483" y="54293"/>
                    <a:pt x="1199198" y="45720"/>
                  </a:cubicBezTo>
                  <a:cubicBezTo>
                    <a:pt x="1204913" y="37147"/>
                    <a:pt x="1213485" y="33338"/>
                    <a:pt x="1224915" y="33338"/>
                  </a:cubicBezTo>
                  <a:cubicBezTo>
                    <a:pt x="1236345" y="33338"/>
                    <a:pt x="1244918" y="37147"/>
                    <a:pt x="1250633" y="45720"/>
                  </a:cubicBezTo>
                  <a:cubicBezTo>
                    <a:pt x="1256348" y="54293"/>
                    <a:pt x="1259205" y="65723"/>
                    <a:pt x="1259205" y="80963"/>
                  </a:cubicBezTo>
                  <a:cubicBezTo>
                    <a:pt x="1259205" y="96203"/>
                    <a:pt x="1256348" y="107633"/>
                    <a:pt x="1250633" y="116205"/>
                  </a:cubicBezTo>
                  <a:cubicBezTo>
                    <a:pt x="1244918" y="124778"/>
                    <a:pt x="1236345" y="128588"/>
                    <a:pt x="1224915" y="128588"/>
                  </a:cubicBezTo>
                  <a:cubicBezTo>
                    <a:pt x="1213485" y="127635"/>
                    <a:pt x="1204913" y="123825"/>
                    <a:pt x="1199198" y="116205"/>
                  </a:cubicBezTo>
                  <a:moveTo>
                    <a:pt x="1256348" y="154305"/>
                  </a:moveTo>
                  <a:cubicBezTo>
                    <a:pt x="1265873" y="150495"/>
                    <a:pt x="1273493" y="145733"/>
                    <a:pt x="1280160" y="138113"/>
                  </a:cubicBezTo>
                  <a:cubicBezTo>
                    <a:pt x="1286828" y="131445"/>
                    <a:pt x="1291590" y="122873"/>
                    <a:pt x="1295400" y="113348"/>
                  </a:cubicBezTo>
                  <a:cubicBezTo>
                    <a:pt x="1299210" y="103823"/>
                    <a:pt x="1301115" y="92393"/>
                    <a:pt x="1301115" y="80010"/>
                  </a:cubicBezTo>
                  <a:cubicBezTo>
                    <a:pt x="1301115" y="67628"/>
                    <a:pt x="1299210" y="57150"/>
                    <a:pt x="1296353" y="46672"/>
                  </a:cubicBezTo>
                  <a:cubicBezTo>
                    <a:pt x="1293495" y="36195"/>
                    <a:pt x="1287780" y="28575"/>
                    <a:pt x="1281113" y="21908"/>
                  </a:cubicBezTo>
                  <a:cubicBezTo>
                    <a:pt x="1274445" y="15240"/>
                    <a:pt x="1266825" y="9525"/>
                    <a:pt x="1257300" y="6668"/>
                  </a:cubicBezTo>
                  <a:cubicBezTo>
                    <a:pt x="1247775" y="2858"/>
                    <a:pt x="1237298" y="953"/>
                    <a:pt x="1225868" y="953"/>
                  </a:cubicBezTo>
                  <a:cubicBezTo>
                    <a:pt x="1214438" y="953"/>
                    <a:pt x="1203960" y="2858"/>
                    <a:pt x="1194435" y="6668"/>
                  </a:cubicBezTo>
                  <a:cubicBezTo>
                    <a:pt x="1184910" y="10478"/>
                    <a:pt x="1177290" y="15240"/>
                    <a:pt x="1170623" y="21908"/>
                  </a:cubicBezTo>
                  <a:cubicBezTo>
                    <a:pt x="1163955" y="28575"/>
                    <a:pt x="1159193" y="37147"/>
                    <a:pt x="1155383" y="46672"/>
                  </a:cubicBezTo>
                  <a:cubicBezTo>
                    <a:pt x="1151573" y="56197"/>
                    <a:pt x="1149668" y="67628"/>
                    <a:pt x="1149668" y="80010"/>
                  </a:cubicBezTo>
                  <a:cubicBezTo>
                    <a:pt x="1149668" y="105728"/>
                    <a:pt x="1156335" y="124778"/>
                    <a:pt x="1169670" y="139065"/>
                  </a:cubicBezTo>
                  <a:cubicBezTo>
                    <a:pt x="1183005" y="152400"/>
                    <a:pt x="1201103" y="160020"/>
                    <a:pt x="1225868" y="160020"/>
                  </a:cubicBezTo>
                  <a:cubicBezTo>
                    <a:pt x="1236345" y="160020"/>
                    <a:pt x="1246823" y="158115"/>
                    <a:pt x="1256348" y="154305"/>
                  </a:cubicBezTo>
                  <a:moveTo>
                    <a:pt x="1086803" y="100965"/>
                  </a:moveTo>
                  <a:cubicBezTo>
                    <a:pt x="1085850" y="109538"/>
                    <a:pt x="1083945" y="116205"/>
                    <a:pt x="1079183" y="120968"/>
                  </a:cubicBezTo>
                  <a:cubicBezTo>
                    <a:pt x="1074420" y="125730"/>
                    <a:pt x="1068705" y="127635"/>
                    <a:pt x="1061085" y="127635"/>
                  </a:cubicBezTo>
                  <a:cubicBezTo>
                    <a:pt x="1055370" y="127635"/>
                    <a:pt x="1049655" y="126683"/>
                    <a:pt x="1045845" y="123825"/>
                  </a:cubicBezTo>
                  <a:cubicBezTo>
                    <a:pt x="1042035" y="120968"/>
                    <a:pt x="1038225" y="118110"/>
                    <a:pt x="1036320" y="113348"/>
                  </a:cubicBezTo>
                  <a:cubicBezTo>
                    <a:pt x="1034415" y="108585"/>
                    <a:pt x="1032510" y="103823"/>
                    <a:pt x="1031558" y="98108"/>
                  </a:cubicBezTo>
                  <a:cubicBezTo>
                    <a:pt x="1030605" y="92393"/>
                    <a:pt x="1029653" y="86678"/>
                    <a:pt x="1029653" y="80010"/>
                  </a:cubicBezTo>
                  <a:cubicBezTo>
                    <a:pt x="1029653" y="74295"/>
                    <a:pt x="1030605" y="67628"/>
                    <a:pt x="1031558" y="62865"/>
                  </a:cubicBezTo>
                  <a:cubicBezTo>
                    <a:pt x="1032510" y="57150"/>
                    <a:pt x="1034415" y="52388"/>
                    <a:pt x="1036320" y="47625"/>
                  </a:cubicBezTo>
                  <a:cubicBezTo>
                    <a:pt x="1038225" y="42863"/>
                    <a:pt x="1042035" y="40005"/>
                    <a:pt x="1045845" y="37147"/>
                  </a:cubicBezTo>
                  <a:cubicBezTo>
                    <a:pt x="1049655" y="34290"/>
                    <a:pt x="1054418" y="33338"/>
                    <a:pt x="1061085" y="33338"/>
                  </a:cubicBezTo>
                  <a:cubicBezTo>
                    <a:pt x="1069658" y="33338"/>
                    <a:pt x="1075373" y="35243"/>
                    <a:pt x="1079183" y="40005"/>
                  </a:cubicBezTo>
                  <a:cubicBezTo>
                    <a:pt x="1082993" y="44768"/>
                    <a:pt x="1084898" y="50483"/>
                    <a:pt x="1085850" y="58103"/>
                  </a:cubicBezTo>
                  <a:lnTo>
                    <a:pt x="1125855" y="52388"/>
                  </a:lnTo>
                  <a:cubicBezTo>
                    <a:pt x="1124903" y="44768"/>
                    <a:pt x="1122998" y="38100"/>
                    <a:pt x="1120140" y="31433"/>
                  </a:cubicBezTo>
                  <a:cubicBezTo>
                    <a:pt x="1117283" y="24765"/>
                    <a:pt x="1113473" y="20003"/>
                    <a:pt x="1107758" y="15240"/>
                  </a:cubicBezTo>
                  <a:cubicBezTo>
                    <a:pt x="1102995" y="10478"/>
                    <a:pt x="1096328" y="6668"/>
                    <a:pt x="1088708" y="4763"/>
                  </a:cubicBezTo>
                  <a:cubicBezTo>
                    <a:pt x="1081088" y="1905"/>
                    <a:pt x="1072515" y="953"/>
                    <a:pt x="1062038" y="953"/>
                  </a:cubicBezTo>
                  <a:cubicBezTo>
                    <a:pt x="1050608" y="953"/>
                    <a:pt x="1040130" y="2858"/>
                    <a:pt x="1030605" y="6668"/>
                  </a:cubicBezTo>
                  <a:cubicBezTo>
                    <a:pt x="1021080" y="10478"/>
                    <a:pt x="1013460" y="16193"/>
                    <a:pt x="1007745" y="22860"/>
                  </a:cubicBezTo>
                  <a:cubicBezTo>
                    <a:pt x="1001078" y="29528"/>
                    <a:pt x="996315" y="38100"/>
                    <a:pt x="993458" y="47625"/>
                  </a:cubicBezTo>
                  <a:cubicBezTo>
                    <a:pt x="990600" y="57150"/>
                    <a:pt x="988695" y="68580"/>
                    <a:pt x="988695" y="80010"/>
                  </a:cubicBezTo>
                  <a:cubicBezTo>
                    <a:pt x="988695" y="91440"/>
                    <a:pt x="989647" y="102870"/>
                    <a:pt x="992505" y="112395"/>
                  </a:cubicBezTo>
                  <a:cubicBezTo>
                    <a:pt x="995363" y="121920"/>
                    <a:pt x="1000125" y="130493"/>
                    <a:pt x="1005840" y="137160"/>
                  </a:cubicBezTo>
                  <a:cubicBezTo>
                    <a:pt x="1011555" y="143828"/>
                    <a:pt x="1019175" y="149543"/>
                    <a:pt x="1028700" y="153353"/>
                  </a:cubicBezTo>
                  <a:cubicBezTo>
                    <a:pt x="1038225" y="157163"/>
                    <a:pt x="1048703" y="159068"/>
                    <a:pt x="1061085" y="159068"/>
                  </a:cubicBezTo>
                  <a:cubicBezTo>
                    <a:pt x="1082993" y="159068"/>
                    <a:pt x="1099185" y="153353"/>
                    <a:pt x="1109663" y="142875"/>
                  </a:cubicBezTo>
                  <a:cubicBezTo>
                    <a:pt x="1120140" y="132398"/>
                    <a:pt x="1126808" y="118110"/>
                    <a:pt x="1127760" y="100013"/>
                  </a:cubicBezTo>
                  <a:lnTo>
                    <a:pt x="1086803" y="100013"/>
                  </a:lnTo>
                  <a:close/>
                  <a:moveTo>
                    <a:pt x="921068" y="155258"/>
                  </a:moveTo>
                  <a:lnTo>
                    <a:pt x="962025" y="155258"/>
                  </a:lnTo>
                  <a:lnTo>
                    <a:pt x="962025" y="109538"/>
                  </a:lnTo>
                  <a:lnTo>
                    <a:pt x="921068" y="109538"/>
                  </a:lnTo>
                  <a:lnTo>
                    <a:pt x="921068" y="155258"/>
                  </a:lnTo>
                  <a:close/>
                  <a:moveTo>
                    <a:pt x="671513" y="155258"/>
                  </a:moveTo>
                  <a:lnTo>
                    <a:pt x="711518" y="155258"/>
                  </a:lnTo>
                  <a:lnTo>
                    <a:pt x="711518" y="65723"/>
                  </a:lnTo>
                  <a:cubicBezTo>
                    <a:pt x="711518" y="60960"/>
                    <a:pt x="712470" y="57150"/>
                    <a:pt x="714375" y="53340"/>
                  </a:cubicBezTo>
                  <a:cubicBezTo>
                    <a:pt x="716280" y="49530"/>
                    <a:pt x="718185" y="46672"/>
                    <a:pt x="721043" y="43815"/>
                  </a:cubicBezTo>
                  <a:cubicBezTo>
                    <a:pt x="723900" y="40958"/>
                    <a:pt x="727710" y="38100"/>
                    <a:pt x="730568" y="37147"/>
                  </a:cubicBezTo>
                  <a:cubicBezTo>
                    <a:pt x="734378" y="36195"/>
                    <a:pt x="737235" y="35243"/>
                    <a:pt x="741998" y="35243"/>
                  </a:cubicBezTo>
                  <a:cubicBezTo>
                    <a:pt x="744855" y="35243"/>
                    <a:pt x="746760" y="35243"/>
                    <a:pt x="749618" y="36195"/>
                  </a:cubicBezTo>
                  <a:cubicBezTo>
                    <a:pt x="751523" y="37147"/>
                    <a:pt x="753428" y="38100"/>
                    <a:pt x="755333" y="40005"/>
                  </a:cubicBezTo>
                  <a:cubicBezTo>
                    <a:pt x="757238" y="41910"/>
                    <a:pt x="758190" y="44768"/>
                    <a:pt x="759143" y="47625"/>
                  </a:cubicBezTo>
                  <a:cubicBezTo>
                    <a:pt x="760095" y="51435"/>
                    <a:pt x="761048" y="55245"/>
                    <a:pt x="761048" y="60960"/>
                  </a:cubicBezTo>
                  <a:lnTo>
                    <a:pt x="761048" y="155258"/>
                  </a:lnTo>
                  <a:lnTo>
                    <a:pt x="801053" y="155258"/>
                  </a:lnTo>
                  <a:lnTo>
                    <a:pt x="801053" y="63818"/>
                  </a:lnTo>
                  <a:cubicBezTo>
                    <a:pt x="801053" y="60008"/>
                    <a:pt x="802005" y="56197"/>
                    <a:pt x="803910" y="53340"/>
                  </a:cubicBezTo>
                  <a:cubicBezTo>
                    <a:pt x="805815" y="49530"/>
                    <a:pt x="807720" y="46672"/>
                    <a:pt x="810578" y="43815"/>
                  </a:cubicBezTo>
                  <a:cubicBezTo>
                    <a:pt x="813435" y="40958"/>
                    <a:pt x="817245" y="38100"/>
                    <a:pt x="820103" y="37147"/>
                  </a:cubicBezTo>
                  <a:cubicBezTo>
                    <a:pt x="822960" y="36195"/>
                    <a:pt x="826770" y="35243"/>
                    <a:pt x="831533" y="35243"/>
                  </a:cubicBezTo>
                  <a:cubicBezTo>
                    <a:pt x="834390" y="35243"/>
                    <a:pt x="836295" y="35243"/>
                    <a:pt x="839153" y="36195"/>
                  </a:cubicBezTo>
                  <a:cubicBezTo>
                    <a:pt x="841058" y="37147"/>
                    <a:pt x="842963" y="38100"/>
                    <a:pt x="844868" y="40005"/>
                  </a:cubicBezTo>
                  <a:cubicBezTo>
                    <a:pt x="846772" y="41910"/>
                    <a:pt x="847725" y="44768"/>
                    <a:pt x="848678" y="47625"/>
                  </a:cubicBezTo>
                  <a:cubicBezTo>
                    <a:pt x="849630" y="51435"/>
                    <a:pt x="849630" y="55245"/>
                    <a:pt x="849630" y="60960"/>
                  </a:cubicBezTo>
                  <a:lnTo>
                    <a:pt x="849630" y="155258"/>
                  </a:lnTo>
                  <a:lnTo>
                    <a:pt x="889635" y="155258"/>
                  </a:lnTo>
                  <a:lnTo>
                    <a:pt x="889635" y="55245"/>
                  </a:lnTo>
                  <a:cubicBezTo>
                    <a:pt x="889635" y="36195"/>
                    <a:pt x="885825" y="22860"/>
                    <a:pt x="878205" y="14288"/>
                  </a:cubicBezTo>
                  <a:cubicBezTo>
                    <a:pt x="870585" y="5715"/>
                    <a:pt x="859155" y="1905"/>
                    <a:pt x="843915" y="1905"/>
                  </a:cubicBezTo>
                  <a:cubicBezTo>
                    <a:pt x="834390" y="1905"/>
                    <a:pt x="826770" y="3810"/>
                    <a:pt x="819150" y="7620"/>
                  </a:cubicBezTo>
                  <a:cubicBezTo>
                    <a:pt x="811530" y="11430"/>
                    <a:pt x="803910" y="18098"/>
                    <a:pt x="797243" y="27623"/>
                  </a:cubicBezTo>
                  <a:cubicBezTo>
                    <a:pt x="794385" y="19050"/>
                    <a:pt x="789623" y="12383"/>
                    <a:pt x="782955" y="8573"/>
                  </a:cubicBezTo>
                  <a:cubicBezTo>
                    <a:pt x="776288" y="4763"/>
                    <a:pt x="766763" y="1905"/>
                    <a:pt x="756285" y="1905"/>
                  </a:cubicBezTo>
                  <a:cubicBezTo>
                    <a:pt x="747713" y="1905"/>
                    <a:pt x="740093" y="3810"/>
                    <a:pt x="732473" y="7620"/>
                  </a:cubicBezTo>
                  <a:cubicBezTo>
                    <a:pt x="724853" y="11430"/>
                    <a:pt x="718185" y="18098"/>
                    <a:pt x="713423" y="25718"/>
                  </a:cubicBezTo>
                  <a:lnTo>
                    <a:pt x="713423" y="5715"/>
                  </a:lnTo>
                  <a:lnTo>
                    <a:pt x="674370" y="5715"/>
                  </a:lnTo>
                  <a:lnTo>
                    <a:pt x="674370" y="155258"/>
                  </a:lnTo>
                  <a:close/>
                  <a:moveTo>
                    <a:pt x="541973" y="116205"/>
                  </a:moveTo>
                  <a:cubicBezTo>
                    <a:pt x="536258" y="108585"/>
                    <a:pt x="533400" y="96203"/>
                    <a:pt x="533400" y="80963"/>
                  </a:cubicBezTo>
                  <a:cubicBezTo>
                    <a:pt x="533400" y="65723"/>
                    <a:pt x="536258" y="54293"/>
                    <a:pt x="541973" y="45720"/>
                  </a:cubicBezTo>
                  <a:cubicBezTo>
                    <a:pt x="547688" y="38100"/>
                    <a:pt x="556260" y="33338"/>
                    <a:pt x="567690" y="33338"/>
                  </a:cubicBezTo>
                  <a:cubicBezTo>
                    <a:pt x="579120" y="33338"/>
                    <a:pt x="587693" y="37147"/>
                    <a:pt x="593408" y="45720"/>
                  </a:cubicBezTo>
                  <a:cubicBezTo>
                    <a:pt x="599123" y="53340"/>
                    <a:pt x="601980" y="65723"/>
                    <a:pt x="601980" y="80963"/>
                  </a:cubicBezTo>
                  <a:cubicBezTo>
                    <a:pt x="601980" y="96203"/>
                    <a:pt x="599123" y="107633"/>
                    <a:pt x="593408" y="116205"/>
                  </a:cubicBezTo>
                  <a:cubicBezTo>
                    <a:pt x="587693" y="124778"/>
                    <a:pt x="579120" y="128588"/>
                    <a:pt x="567690" y="128588"/>
                  </a:cubicBezTo>
                  <a:cubicBezTo>
                    <a:pt x="555308" y="127635"/>
                    <a:pt x="546735" y="123825"/>
                    <a:pt x="541973" y="116205"/>
                  </a:cubicBezTo>
                  <a:moveTo>
                    <a:pt x="598170" y="154305"/>
                  </a:moveTo>
                  <a:cubicBezTo>
                    <a:pt x="607695" y="150495"/>
                    <a:pt x="615315" y="145733"/>
                    <a:pt x="621983" y="138113"/>
                  </a:cubicBezTo>
                  <a:cubicBezTo>
                    <a:pt x="628650" y="131445"/>
                    <a:pt x="633413" y="122873"/>
                    <a:pt x="637223" y="113348"/>
                  </a:cubicBezTo>
                  <a:cubicBezTo>
                    <a:pt x="641033" y="103823"/>
                    <a:pt x="642938" y="92393"/>
                    <a:pt x="642938" y="80010"/>
                  </a:cubicBezTo>
                  <a:cubicBezTo>
                    <a:pt x="642938" y="67628"/>
                    <a:pt x="641033" y="57150"/>
                    <a:pt x="638175" y="46672"/>
                  </a:cubicBezTo>
                  <a:cubicBezTo>
                    <a:pt x="635318" y="36195"/>
                    <a:pt x="629603" y="28575"/>
                    <a:pt x="622935" y="21908"/>
                  </a:cubicBezTo>
                  <a:cubicBezTo>
                    <a:pt x="616268" y="15240"/>
                    <a:pt x="608648" y="9525"/>
                    <a:pt x="599123" y="6668"/>
                  </a:cubicBezTo>
                  <a:cubicBezTo>
                    <a:pt x="589598" y="2858"/>
                    <a:pt x="579120" y="953"/>
                    <a:pt x="567690" y="953"/>
                  </a:cubicBezTo>
                  <a:cubicBezTo>
                    <a:pt x="556260" y="953"/>
                    <a:pt x="545783" y="2858"/>
                    <a:pt x="536258" y="6668"/>
                  </a:cubicBezTo>
                  <a:cubicBezTo>
                    <a:pt x="526733" y="10478"/>
                    <a:pt x="519113" y="15240"/>
                    <a:pt x="512445" y="21908"/>
                  </a:cubicBezTo>
                  <a:cubicBezTo>
                    <a:pt x="505778" y="28575"/>
                    <a:pt x="501015" y="37147"/>
                    <a:pt x="497205" y="46672"/>
                  </a:cubicBezTo>
                  <a:cubicBezTo>
                    <a:pt x="493395" y="56197"/>
                    <a:pt x="491490" y="67628"/>
                    <a:pt x="491490" y="80010"/>
                  </a:cubicBezTo>
                  <a:cubicBezTo>
                    <a:pt x="491490" y="105728"/>
                    <a:pt x="498158" y="124778"/>
                    <a:pt x="511492" y="139065"/>
                  </a:cubicBezTo>
                  <a:cubicBezTo>
                    <a:pt x="524828" y="152400"/>
                    <a:pt x="542925" y="160020"/>
                    <a:pt x="566738" y="160020"/>
                  </a:cubicBezTo>
                  <a:cubicBezTo>
                    <a:pt x="579120" y="160020"/>
                    <a:pt x="589598" y="158115"/>
                    <a:pt x="598170" y="154305"/>
                  </a:cubicBezTo>
                  <a:moveTo>
                    <a:pt x="429578" y="100965"/>
                  </a:moveTo>
                  <a:cubicBezTo>
                    <a:pt x="428625" y="109538"/>
                    <a:pt x="425767" y="116205"/>
                    <a:pt x="421958" y="120968"/>
                  </a:cubicBezTo>
                  <a:cubicBezTo>
                    <a:pt x="417195" y="125730"/>
                    <a:pt x="411480" y="127635"/>
                    <a:pt x="403860" y="127635"/>
                  </a:cubicBezTo>
                  <a:cubicBezTo>
                    <a:pt x="398145" y="127635"/>
                    <a:pt x="392430" y="126683"/>
                    <a:pt x="388620" y="123825"/>
                  </a:cubicBezTo>
                  <a:cubicBezTo>
                    <a:pt x="384810" y="120968"/>
                    <a:pt x="381000" y="118110"/>
                    <a:pt x="379095" y="113348"/>
                  </a:cubicBezTo>
                  <a:cubicBezTo>
                    <a:pt x="377190" y="108585"/>
                    <a:pt x="375285" y="103823"/>
                    <a:pt x="374333" y="98108"/>
                  </a:cubicBezTo>
                  <a:cubicBezTo>
                    <a:pt x="373380" y="92393"/>
                    <a:pt x="372428" y="86678"/>
                    <a:pt x="372428" y="80010"/>
                  </a:cubicBezTo>
                  <a:cubicBezTo>
                    <a:pt x="372428" y="74295"/>
                    <a:pt x="373380" y="67628"/>
                    <a:pt x="374333" y="62865"/>
                  </a:cubicBezTo>
                  <a:cubicBezTo>
                    <a:pt x="375285" y="57150"/>
                    <a:pt x="377190" y="52388"/>
                    <a:pt x="379095" y="47625"/>
                  </a:cubicBezTo>
                  <a:cubicBezTo>
                    <a:pt x="381000" y="42863"/>
                    <a:pt x="384810" y="40005"/>
                    <a:pt x="388620" y="37147"/>
                  </a:cubicBezTo>
                  <a:cubicBezTo>
                    <a:pt x="392430" y="34290"/>
                    <a:pt x="398145" y="33338"/>
                    <a:pt x="403860" y="33338"/>
                  </a:cubicBezTo>
                  <a:cubicBezTo>
                    <a:pt x="412433" y="33338"/>
                    <a:pt x="418148" y="35243"/>
                    <a:pt x="421958" y="40005"/>
                  </a:cubicBezTo>
                  <a:cubicBezTo>
                    <a:pt x="425767" y="44768"/>
                    <a:pt x="427673" y="50483"/>
                    <a:pt x="428625" y="58103"/>
                  </a:cubicBezTo>
                  <a:lnTo>
                    <a:pt x="468630" y="52388"/>
                  </a:lnTo>
                  <a:cubicBezTo>
                    <a:pt x="467678" y="44768"/>
                    <a:pt x="465773" y="38100"/>
                    <a:pt x="462915" y="31433"/>
                  </a:cubicBezTo>
                  <a:cubicBezTo>
                    <a:pt x="460058" y="24765"/>
                    <a:pt x="456248" y="20003"/>
                    <a:pt x="450533" y="15240"/>
                  </a:cubicBezTo>
                  <a:cubicBezTo>
                    <a:pt x="445770" y="10478"/>
                    <a:pt x="439103" y="6668"/>
                    <a:pt x="431483" y="4763"/>
                  </a:cubicBezTo>
                  <a:cubicBezTo>
                    <a:pt x="423863" y="1905"/>
                    <a:pt x="415290" y="953"/>
                    <a:pt x="404813" y="953"/>
                  </a:cubicBezTo>
                  <a:cubicBezTo>
                    <a:pt x="393383" y="953"/>
                    <a:pt x="382905" y="2858"/>
                    <a:pt x="373380" y="6668"/>
                  </a:cubicBezTo>
                  <a:cubicBezTo>
                    <a:pt x="363855" y="10478"/>
                    <a:pt x="356235" y="16193"/>
                    <a:pt x="350520" y="22860"/>
                  </a:cubicBezTo>
                  <a:cubicBezTo>
                    <a:pt x="343853" y="29528"/>
                    <a:pt x="339090" y="38100"/>
                    <a:pt x="336233" y="47625"/>
                  </a:cubicBezTo>
                  <a:cubicBezTo>
                    <a:pt x="333375" y="57150"/>
                    <a:pt x="331470" y="68580"/>
                    <a:pt x="331470" y="80010"/>
                  </a:cubicBezTo>
                  <a:cubicBezTo>
                    <a:pt x="331470" y="91440"/>
                    <a:pt x="333375" y="102870"/>
                    <a:pt x="336233" y="112395"/>
                  </a:cubicBezTo>
                  <a:cubicBezTo>
                    <a:pt x="339090" y="121920"/>
                    <a:pt x="343853" y="130493"/>
                    <a:pt x="349567" y="137160"/>
                  </a:cubicBezTo>
                  <a:cubicBezTo>
                    <a:pt x="355283" y="143828"/>
                    <a:pt x="362903" y="149543"/>
                    <a:pt x="372428" y="153353"/>
                  </a:cubicBezTo>
                  <a:cubicBezTo>
                    <a:pt x="381953" y="157163"/>
                    <a:pt x="392430" y="159068"/>
                    <a:pt x="404813" y="159068"/>
                  </a:cubicBezTo>
                  <a:cubicBezTo>
                    <a:pt x="426720" y="159068"/>
                    <a:pt x="442913" y="153353"/>
                    <a:pt x="453390" y="142875"/>
                  </a:cubicBezTo>
                  <a:cubicBezTo>
                    <a:pt x="463867" y="132398"/>
                    <a:pt x="470535" y="118110"/>
                    <a:pt x="471488" y="100013"/>
                  </a:cubicBezTo>
                  <a:lnTo>
                    <a:pt x="429578" y="100013"/>
                  </a:lnTo>
                  <a:close/>
                  <a:moveTo>
                    <a:pt x="203835" y="63818"/>
                  </a:moveTo>
                  <a:cubicBezTo>
                    <a:pt x="203835" y="59055"/>
                    <a:pt x="204788" y="55245"/>
                    <a:pt x="206692" y="51435"/>
                  </a:cubicBezTo>
                  <a:cubicBezTo>
                    <a:pt x="208598" y="47625"/>
                    <a:pt x="210502" y="43815"/>
                    <a:pt x="213360" y="40958"/>
                  </a:cubicBezTo>
                  <a:cubicBezTo>
                    <a:pt x="216217" y="38100"/>
                    <a:pt x="219075" y="35243"/>
                    <a:pt x="223838" y="34290"/>
                  </a:cubicBezTo>
                  <a:cubicBezTo>
                    <a:pt x="227648" y="32385"/>
                    <a:pt x="232410" y="31433"/>
                    <a:pt x="238125" y="31433"/>
                  </a:cubicBezTo>
                  <a:cubicBezTo>
                    <a:pt x="248602" y="31433"/>
                    <a:pt x="256223" y="34290"/>
                    <a:pt x="261938" y="40005"/>
                  </a:cubicBezTo>
                  <a:cubicBezTo>
                    <a:pt x="266700" y="45720"/>
                    <a:pt x="269558" y="53340"/>
                    <a:pt x="269558" y="63818"/>
                  </a:cubicBezTo>
                  <a:lnTo>
                    <a:pt x="203835" y="63818"/>
                  </a:lnTo>
                  <a:close/>
                  <a:moveTo>
                    <a:pt x="266700" y="108585"/>
                  </a:moveTo>
                  <a:cubicBezTo>
                    <a:pt x="263842" y="121920"/>
                    <a:pt x="254317" y="128588"/>
                    <a:pt x="239077" y="128588"/>
                  </a:cubicBezTo>
                  <a:cubicBezTo>
                    <a:pt x="227648" y="128588"/>
                    <a:pt x="219075" y="124778"/>
                    <a:pt x="213360" y="118110"/>
                  </a:cubicBezTo>
                  <a:cubicBezTo>
                    <a:pt x="207645" y="111443"/>
                    <a:pt x="204788" y="101918"/>
                    <a:pt x="203835" y="89535"/>
                  </a:cubicBezTo>
                  <a:lnTo>
                    <a:pt x="307658" y="89535"/>
                  </a:lnTo>
                  <a:lnTo>
                    <a:pt x="307658" y="73343"/>
                  </a:lnTo>
                  <a:cubicBezTo>
                    <a:pt x="307658" y="51435"/>
                    <a:pt x="301942" y="33338"/>
                    <a:pt x="290513" y="20003"/>
                  </a:cubicBezTo>
                  <a:cubicBezTo>
                    <a:pt x="279083" y="6668"/>
                    <a:pt x="261938" y="0"/>
                    <a:pt x="239077" y="0"/>
                  </a:cubicBezTo>
                  <a:cubicBezTo>
                    <a:pt x="227648" y="0"/>
                    <a:pt x="218123" y="1905"/>
                    <a:pt x="208598" y="5715"/>
                  </a:cubicBezTo>
                  <a:cubicBezTo>
                    <a:pt x="199073" y="9525"/>
                    <a:pt x="191452" y="14288"/>
                    <a:pt x="184785" y="20955"/>
                  </a:cubicBezTo>
                  <a:cubicBezTo>
                    <a:pt x="178118" y="27623"/>
                    <a:pt x="173355" y="36195"/>
                    <a:pt x="169545" y="45720"/>
                  </a:cubicBezTo>
                  <a:cubicBezTo>
                    <a:pt x="165735" y="55245"/>
                    <a:pt x="163830" y="66675"/>
                    <a:pt x="163830" y="79058"/>
                  </a:cubicBezTo>
                  <a:cubicBezTo>
                    <a:pt x="163830" y="103823"/>
                    <a:pt x="170498" y="123825"/>
                    <a:pt x="182880" y="137160"/>
                  </a:cubicBezTo>
                  <a:cubicBezTo>
                    <a:pt x="195263" y="150495"/>
                    <a:pt x="214313" y="158115"/>
                    <a:pt x="239077" y="158115"/>
                  </a:cubicBezTo>
                  <a:cubicBezTo>
                    <a:pt x="260033" y="158115"/>
                    <a:pt x="275273" y="153353"/>
                    <a:pt x="285750" y="144780"/>
                  </a:cubicBezTo>
                  <a:cubicBezTo>
                    <a:pt x="296228" y="136208"/>
                    <a:pt x="302895" y="123825"/>
                    <a:pt x="305753" y="106680"/>
                  </a:cubicBezTo>
                  <a:lnTo>
                    <a:pt x="266700" y="106680"/>
                  </a:lnTo>
                  <a:close/>
                  <a:moveTo>
                    <a:pt x="97155" y="96203"/>
                  </a:moveTo>
                  <a:cubicBezTo>
                    <a:pt x="97155" y="101918"/>
                    <a:pt x="96202" y="107633"/>
                    <a:pt x="93345" y="111443"/>
                  </a:cubicBezTo>
                  <a:cubicBezTo>
                    <a:pt x="91440" y="115253"/>
                    <a:pt x="88582" y="119063"/>
                    <a:pt x="84773" y="121920"/>
                  </a:cubicBezTo>
                  <a:cubicBezTo>
                    <a:pt x="78105" y="126683"/>
                    <a:pt x="69532" y="129540"/>
                    <a:pt x="60007" y="129540"/>
                  </a:cubicBezTo>
                  <a:cubicBezTo>
                    <a:pt x="54293" y="129540"/>
                    <a:pt x="49530" y="127635"/>
                    <a:pt x="45720" y="124778"/>
                  </a:cubicBezTo>
                  <a:cubicBezTo>
                    <a:pt x="41910" y="121920"/>
                    <a:pt x="40957" y="118110"/>
                    <a:pt x="40957" y="113348"/>
                  </a:cubicBezTo>
                  <a:cubicBezTo>
                    <a:pt x="40957" y="110490"/>
                    <a:pt x="40957" y="106680"/>
                    <a:pt x="42863" y="104775"/>
                  </a:cubicBezTo>
                  <a:cubicBezTo>
                    <a:pt x="43815" y="101918"/>
                    <a:pt x="45720" y="100013"/>
                    <a:pt x="48577" y="98108"/>
                  </a:cubicBezTo>
                  <a:cubicBezTo>
                    <a:pt x="51435" y="96203"/>
                    <a:pt x="55245" y="94298"/>
                    <a:pt x="60007" y="93345"/>
                  </a:cubicBezTo>
                  <a:cubicBezTo>
                    <a:pt x="64770" y="92393"/>
                    <a:pt x="72390" y="91440"/>
                    <a:pt x="80010" y="90488"/>
                  </a:cubicBezTo>
                  <a:lnTo>
                    <a:pt x="98107" y="89535"/>
                  </a:lnTo>
                  <a:lnTo>
                    <a:pt x="98107" y="96203"/>
                  </a:lnTo>
                  <a:close/>
                  <a:moveTo>
                    <a:pt x="98107" y="155258"/>
                  </a:moveTo>
                  <a:lnTo>
                    <a:pt x="136208" y="155258"/>
                  </a:lnTo>
                  <a:lnTo>
                    <a:pt x="136208" y="60960"/>
                  </a:lnTo>
                  <a:cubicBezTo>
                    <a:pt x="136208" y="51435"/>
                    <a:pt x="135255" y="43815"/>
                    <a:pt x="133350" y="36195"/>
                  </a:cubicBezTo>
                  <a:cubicBezTo>
                    <a:pt x="131445" y="28575"/>
                    <a:pt x="127635" y="22860"/>
                    <a:pt x="122873" y="17145"/>
                  </a:cubicBezTo>
                  <a:cubicBezTo>
                    <a:pt x="118110" y="12383"/>
                    <a:pt x="111443" y="7620"/>
                    <a:pt x="103823" y="5715"/>
                  </a:cubicBezTo>
                  <a:cubicBezTo>
                    <a:pt x="96202" y="3810"/>
                    <a:pt x="85725" y="1905"/>
                    <a:pt x="74295" y="1905"/>
                  </a:cubicBezTo>
                  <a:cubicBezTo>
                    <a:pt x="55245" y="1905"/>
                    <a:pt x="40957" y="5715"/>
                    <a:pt x="29527" y="12383"/>
                  </a:cubicBezTo>
                  <a:cubicBezTo>
                    <a:pt x="18098" y="19050"/>
                    <a:pt x="11430" y="30480"/>
                    <a:pt x="8573" y="46672"/>
                  </a:cubicBezTo>
                  <a:lnTo>
                    <a:pt x="44768" y="50483"/>
                  </a:lnTo>
                  <a:cubicBezTo>
                    <a:pt x="46673" y="38100"/>
                    <a:pt x="56198" y="32385"/>
                    <a:pt x="71438" y="32385"/>
                  </a:cubicBezTo>
                  <a:cubicBezTo>
                    <a:pt x="78105" y="32385"/>
                    <a:pt x="83820" y="34290"/>
                    <a:pt x="89535" y="37147"/>
                  </a:cubicBezTo>
                  <a:cubicBezTo>
                    <a:pt x="94298" y="40958"/>
                    <a:pt x="97155" y="46672"/>
                    <a:pt x="97155" y="56197"/>
                  </a:cubicBezTo>
                  <a:lnTo>
                    <a:pt x="97155" y="62865"/>
                  </a:lnTo>
                  <a:lnTo>
                    <a:pt x="78105" y="63818"/>
                  </a:lnTo>
                  <a:cubicBezTo>
                    <a:pt x="68580" y="63818"/>
                    <a:pt x="59055" y="64770"/>
                    <a:pt x="49530" y="66675"/>
                  </a:cubicBezTo>
                  <a:cubicBezTo>
                    <a:pt x="40005" y="68580"/>
                    <a:pt x="32385" y="70485"/>
                    <a:pt x="24765" y="74295"/>
                  </a:cubicBezTo>
                  <a:cubicBezTo>
                    <a:pt x="17145" y="78105"/>
                    <a:pt x="11430" y="82868"/>
                    <a:pt x="6668" y="89535"/>
                  </a:cubicBezTo>
                  <a:cubicBezTo>
                    <a:pt x="1905" y="96203"/>
                    <a:pt x="0" y="104775"/>
                    <a:pt x="0" y="114300"/>
                  </a:cubicBezTo>
                  <a:cubicBezTo>
                    <a:pt x="0" y="121920"/>
                    <a:pt x="952" y="128588"/>
                    <a:pt x="3810" y="134303"/>
                  </a:cubicBezTo>
                  <a:cubicBezTo>
                    <a:pt x="6668" y="140018"/>
                    <a:pt x="10477" y="144780"/>
                    <a:pt x="14288" y="148590"/>
                  </a:cubicBezTo>
                  <a:cubicBezTo>
                    <a:pt x="19050" y="152400"/>
                    <a:pt x="23813" y="155258"/>
                    <a:pt x="29527" y="156210"/>
                  </a:cubicBezTo>
                  <a:cubicBezTo>
                    <a:pt x="35243" y="157163"/>
                    <a:pt x="41910" y="159068"/>
                    <a:pt x="48577" y="159068"/>
                  </a:cubicBezTo>
                  <a:cubicBezTo>
                    <a:pt x="60007" y="159068"/>
                    <a:pt x="69532" y="157163"/>
                    <a:pt x="77152" y="152400"/>
                  </a:cubicBezTo>
                  <a:cubicBezTo>
                    <a:pt x="84773" y="147638"/>
                    <a:pt x="91440" y="142875"/>
                    <a:pt x="97155" y="136208"/>
                  </a:cubicBezTo>
                  <a:lnTo>
                    <a:pt x="97155" y="155258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904294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6" pos="2207" userDrawn="1">
          <p15:clr>
            <a:srgbClr val="A4A3A4"/>
          </p15:clr>
        </p15:guide>
        <p15:guide id="17" pos="5473" userDrawn="1">
          <p15:clr>
            <a:srgbClr val="A4A3A4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2 Standard (2x1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78595847-1813-6B47-B848-F94A612FF956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263525" y="1449388"/>
            <a:ext cx="5653088" cy="4782077"/>
          </a:xfrm>
        </p:spPr>
        <p:txBody>
          <a:bodyPr/>
          <a:lstStyle>
            <a:lvl1pPr marL="269875" indent="-269875">
              <a:buFont typeface="System Font"/>
              <a:buChar char="–"/>
              <a:tabLst/>
              <a:defRPr sz="21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00" b="0" i="0">
                <a:solidFill>
                  <a:schemeClr val="bg1"/>
                </a:solidFill>
              </a:defRPr>
            </a:lvl2pPr>
            <a:lvl3pPr>
              <a:defRPr sz="1600" b="0" i="0">
                <a:solidFill>
                  <a:schemeClr val="bg1"/>
                </a:solidFill>
              </a:defRPr>
            </a:lvl3pPr>
            <a:lvl4pPr>
              <a:defRPr sz="1600" b="0" i="0">
                <a:solidFill>
                  <a:schemeClr val="bg1"/>
                </a:solidFill>
              </a:defRPr>
            </a:lvl4pPr>
            <a:lvl5pPr>
              <a:defRPr sz="1600" b="0" i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FE643A9-AB22-43A3-AF55-EB96B2966A4F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6254750" y="1468968"/>
            <a:ext cx="5673725" cy="4768319"/>
          </a:xfrm>
        </p:spPr>
        <p:txBody>
          <a:bodyPr/>
          <a:lstStyle>
            <a:lvl1pPr marL="269875" indent="-269875">
              <a:buFont typeface="System Font"/>
              <a:buChar char="–"/>
              <a:tabLst/>
              <a:defRPr sz="21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00" b="0" i="0">
                <a:solidFill>
                  <a:schemeClr val="bg1"/>
                </a:solidFill>
              </a:defRPr>
            </a:lvl2pPr>
            <a:lvl3pPr>
              <a:defRPr sz="1600" b="0" i="0">
                <a:solidFill>
                  <a:schemeClr val="bg1"/>
                </a:solidFill>
              </a:defRPr>
            </a:lvl3pPr>
            <a:lvl4pPr>
              <a:defRPr sz="1600" b="0" i="0">
                <a:solidFill>
                  <a:schemeClr val="bg1"/>
                </a:solidFill>
              </a:defRPr>
            </a:lvl4pPr>
            <a:lvl5pPr>
              <a:defRPr sz="1600" b="0" i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DB0975-F48A-CA4B-900B-DC5CC3E60FA0}"/>
              </a:ext>
            </a:extLst>
          </p:cNvPr>
          <p:cNvCxnSpPr>
            <a:cxnSpLocks/>
          </p:cNvCxnSpPr>
          <p:nvPr userDrawn="1"/>
        </p:nvCxnSpPr>
        <p:spPr>
          <a:xfrm>
            <a:off x="263525" y="260350"/>
            <a:ext cx="432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>
            <a:extLst>
              <a:ext uri="{FF2B5EF4-FFF2-40B4-BE49-F238E27FC236}">
                <a16:creationId xmlns:a16="http://schemas.microsoft.com/office/drawing/2014/main" id="{3C65E603-0712-B446-A4A9-4C5136DD0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525" y="442800"/>
            <a:ext cx="11661776" cy="646225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US" sz="2500" b="1" i="0" kern="1200" dirty="0">
                <a:solidFill>
                  <a:schemeClr val="bg1"/>
                </a:solidFill>
                <a:latin typeface="Arial" panose="020B0604020202020204" pitchFamily="34" charset="0"/>
                <a:ea typeface="AECOM Sans Light" panose="020B04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E2DB8F1-204E-0D40-9798-CD0D92292129}"/>
              </a:ext>
            </a:extLst>
          </p:cNvPr>
          <p:cNvGrpSpPr/>
          <p:nvPr userDrawn="1"/>
        </p:nvGrpSpPr>
        <p:grpSpPr>
          <a:xfrm>
            <a:off x="10814051" y="6438651"/>
            <a:ext cx="1111250" cy="225425"/>
            <a:chOff x="292100" y="6413250"/>
            <a:chExt cx="1111250" cy="225425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10E979A7-0282-5C45-BE81-4AC1FA612B09}"/>
                </a:ext>
              </a:extLst>
            </p:cNvPr>
            <p:cNvSpPr/>
            <p:nvPr userDrawn="1"/>
          </p:nvSpPr>
          <p:spPr>
            <a:xfrm>
              <a:off x="292100" y="6413250"/>
              <a:ext cx="225425" cy="225425"/>
            </a:xfrm>
            <a:custGeom>
              <a:avLst/>
              <a:gdLst>
                <a:gd name="connsiteX0" fmla="*/ 329565 w 342900"/>
                <a:gd name="connsiteY0" fmla="*/ 104775 h 342900"/>
                <a:gd name="connsiteX1" fmla="*/ 292418 w 342900"/>
                <a:gd name="connsiteY1" fmla="*/ 50483 h 342900"/>
                <a:gd name="connsiteX2" fmla="*/ 238125 w 342900"/>
                <a:gd name="connsiteY2" fmla="*/ 13335 h 342900"/>
                <a:gd name="connsiteX3" fmla="*/ 171450 w 342900"/>
                <a:gd name="connsiteY3" fmla="*/ 0 h 342900"/>
                <a:gd name="connsiteX4" fmla="*/ 104775 w 342900"/>
                <a:gd name="connsiteY4" fmla="*/ 13335 h 342900"/>
                <a:gd name="connsiteX5" fmla="*/ 50483 w 342900"/>
                <a:gd name="connsiteY5" fmla="*/ 50483 h 342900"/>
                <a:gd name="connsiteX6" fmla="*/ 13335 w 342900"/>
                <a:gd name="connsiteY6" fmla="*/ 104775 h 342900"/>
                <a:gd name="connsiteX7" fmla="*/ 0 w 342900"/>
                <a:gd name="connsiteY7" fmla="*/ 171450 h 342900"/>
                <a:gd name="connsiteX8" fmla="*/ 13335 w 342900"/>
                <a:gd name="connsiteY8" fmla="*/ 238125 h 342900"/>
                <a:gd name="connsiteX9" fmla="*/ 50483 w 342900"/>
                <a:gd name="connsiteY9" fmla="*/ 292418 h 342900"/>
                <a:gd name="connsiteX10" fmla="*/ 104775 w 342900"/>
                <a:gd name="connsiteY10" fmla="*/ 329565 h 342900"/>
                <a:gd name="connsiteX11" fmla="*/ 171450 w 342900"/>
                <a:gd name="connsiteY11" fmla="*/ 342900 h 342900"/>
                <a:gd name="connsiteX12" fmla="*/ 171450 w 342900"/>
                <a:gd name="connsiteY12" fmla="*/ 308610 h 342900"/>
                <a:gd name="connsiteX13" fmla="*/ 74295 w 342900"/>
                <a:gd name="connsiteY13" fmla="*/ 268605 h 342900"/>
                <a:gd name="connsiteX14" fmla="*/ 35243 w 342900"/>
                <a:gd name="connsiteY14" fmla="*/ 188595 h 342900"/>
                <a:gd name="connsiteX15" fmla="*/ 180975 w 342900"/>
                <a:gd name="connsiteY15" fmla="*/ 188595 h 342900"/>
                <a:gd name="connsiteX16" fmla="*/ 141923 w 342900"/>
                <a:gd name="connsiteY16" fmla="*/ 227648 h 342900"/>
                <a:gd name="connsiteX17" fmla="*/ 165735 w 342900"/>
                <a:gd name="connsiteY17" fmla="*/ 251460 h 342900"/>
                <a:gd name="connsiteX18" fmla="*/ 246698 w 342900"/>
                <a:gd name="connsiteY18" fmla="*/ 170498 h 342900"/>
                <a:gd name="connsiteX19" fmla="*/ 165735 w 342900"/>
                <a:gd name="connsiteY19" fmla="*/ 89535 h 342900"/>
                <a:gd name="connsiteX20" fmla="*/ 141923 w 342900"/>
                <a:gd name="connsiteY20" fmla="*/ 113348 h 342900"/>
                <a:gd name="connsiteX21" fmla="*/ 180975 w 342900"/>
                <a:gd name="connsiteY21" fmla="*/ 152400 h 342900"/>
                <a:gd name="connsiteX22" fmla="*/ 35243 w 342900"/>
                <a:gd name="connsiteY22" fmla="*/ 152400 h 342900"/>
                <a:gd name="connsiteX23" fmla="*/ 74295 w 342900"/>
                <a:gd name="connsiteY23" fmla="*/ 72390 h 342900"/>
                <a:gd name="connsiteX24" fmla="*/ 171450 w 342900"/>
                <a:gd name="connsiteY24" fmla="*/ 32385 h 342900"/>
                <a:gd name="connsiteX25" fmla="*/ 268605 w 342900"/>
                <a:gd name="connsiteY25" fmla="*/ 72390 h 342900"/>
                <a:gd name="connsiteX26" fmla="*/ 308610 w 342900"/>
                <a:gd name="connsiteY26" fmla="*/ 169545 h 342900"/>
                <a:gd name="connsiteX27" fmla="*/ 342900 w 342900"/>
                <a:gd name="connsiteY27" fmla="*/ 169545 h 342900"/>
                <a:gd name="connsiteX28" fmla="*/ 329565 w 342900"/>
                <a:gd name="connsiteY28" fmla="*/ 104775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42900" h="342900">
                  <a:moveTo>
                    <a:pt x="329565" y="104775"/>
                  </a:moveTo>
                  <a:cubicBezTo>
                    <a:pt x="320993" y="84773"/>
                    <a:pt x="308610" y="65723"/>
                    <a:pt x="292418" y="50483"/>
                  </a:cubicBezTo>
                  <a:cubicBezTo>
                    <a:pt x="276225" y="34290"/>
                    <a:pt x="258128" y="21908"/>
                    <a:pt x="238125" y="13335"/>
                  </a:cubicBezTo>
                  <a:cubicBezTo>
                    <a:pt x="217170" y="4763"/>
                    <a:pt x="194310" y="0"/>
                    <a:pt x="171450" y="0"/>
                  </a:cubicBezTo>
                  <a:cubicBezTo>
                    <a:pt x="148590" y="0"/>
                    <a:pt x="125730" y="4763"/>
                    <a:pt x="104775" y="13335"/>
                  </a:cubicBezTo>
                  <a:cubicBezTo>
                    <a:pt x="83820" y="21908"/>
                    <a:pt x="65723" y="34290"/>
                    <a:pt x="50483" y="50483"/>
                  </a:cubicBezTo>
                  <a:cubicBezTo>
                    <a:pt x="34290" y="66675"/>
                    <a:pt x="21908" y="84773"/>
                    <a:pt x="13335" y="104775"/>
                  </a:cubicBezTo>
                  <a:cubicBezTo>
                    <a:pt x="4763" y="125730"/>
                    <a:pt x="0" y="148590"/>
                    <a:pt x="0" y="171450"/>
                  </a:cubicBezTo>
                  <a:cubicBezTo>
                    <a:pt x="0" y="194310"/>
                    <a:pt x="4763" y="217170"/>
                    <a:pt x="13335" y="238125"/>
                  </a:cubicBezTo>
                  <a:cubicBezTo>
                    <a:pt x="21908" y="258128"/>
                    <a:pt x="34290" y="277178"/>
                    <a:pt x="50483" y="292418"/>
                  </a:cubicBezTo>
                  <a:cubicBezTo>
                    <a:pt x="66675" y="308610"/>
                    <a:pt x="84773" y="320993"/>
                    <a:pt x="104775" y="329565"/>
                  </a:cubicBezTo>
                  <a:cubicBezTo>
                    <a:pt x="125730" y="338138"/>
                    <a:pt x="148590" y="342900"/>
                    <a:pt x="171450" y="342900"/>
                  </a:cubicBezTo>
                  <a:lnTo>
                    <a:pt x="171450" y="308610"/>
                  </a:lnTo>
                  <a:cubicBezTo>
                    <a:pt x="135255" y="308610"/>
                    <a:pt x="100013" y="294323"/>
                    <a:pt x="74295" y="268605"/>
                  </a:cubicBezTo>
                  <a:cubicBezTo>
                    <a:pt x="52388" y="246698"/>
                    <a:pt x="39053" y="219075"/>
                    <a:pt x="35243" y="188595"/>
                  </a:cubicBezTo>
                  <a:lnTo>
                    <a:pt x="180975" y="188595"/>
                  </a:lnTo>
                  <a:lnTo>
                    <a:pt x="141923" y="227648"/>
                  </a:lnTo>
                  <a:lnTo>
                    <a:pt x="165735" y="251460"/>
                  </a:lnTo>
                  <a:lnTo>
                    <a:pt x="246698" y="170498"/>
                  </a:lnTo>
                  <a:lnTo>
                    <a:pt x="165735" y="89535"/>
                  </a:lnTo>
                  <a:lnTo>
                    <a:pt x="141923" y="113348"/>
                  </a:lnTo>
                  <a:lnTo>
                    <a:pt x="180975" y="152400"/>
                  </a:lnTo>
                  <a:lnTo>
                    <a:pt x="35243" y="152400"/>
                  </a:lnTo>
                  <a:cubicBezTo>
                    <a:pt x="39053" y="121920"/>
                    <a:pt x="52388" y="94298"/>
                    <a:pt x="74295" y="72390"/>
                  </a:cubicBezTo>
                  <a:cubicBezTo>
                    <a:pt x="100013" y="46673"/>
                    <a:pt x="134303" y="32385"/>
                    <a:pt x="171450" y="32385"/>
                  </a:cubicBezTo>
                  <a:cubicBezTo>
                    <a:pt x="207645" y="32385"/>
                    <a:pt x="242888" y="46673"/>
                    <a:pt x="268605" y="72390"/>
                  </a:cubicBezTo>
                  <a:cubicBezTo>
                    <a:pt x="294323" y="98108"/>
                    <a:pt x="308610" y="132398"/>
                    <a:pt x="308610" y="169545"/>
                  </a:cubicBezTo>
                  <a:lnTo>
                    <a:pt x="342900" y="169545"/>
                  </a:lnTo>
                  <a:cubicBezTo>
                    <a:pt x="342900" y="148590"/>
                    <a:pt x="338138" y="125730"/>
                    <a:pt x="329565" y="104775"/>
                  </a:cubicBezTo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1858C7E-BC01-5745-A1F3-A734CBFEA1B6}"/>
                </a:ext>
              </a:extLst>
            </p:cNvPr>
            <p:cNvSpPr/>
            <p:nvPr userDrawn="1"/>
          </p:nvSpPr>
          <p:spPr>
            <a:xfrm>
              <a:off x="590579" y="6484379"/>
              <a:ext cx="812771" cy="84028"/>
            </a:xfrm>
            <a:custGeom>
              <a:avLst/>
              <a:gdLst>
                <a:gd name="connsiteX0" fmla="*/ 1329690 w 1547812"/>
                <a:gd name="connsiteY0" fmla="*/ 155258 h 160020"/>
                <a:gd name="connsiteX1" fmla="*/ 1369695 w 1547812"/>
                <a:gd name="connsiteY1" fmla="*/ 155258 h 160020"/>
                <a:gd name="connsiteX2" fmla="*/ 1369695 w 1547812"/>
                <a:gd name="connsiteY2" fmla="*/ 65723 h 160020"/>
                <a:gd name="connsiteX3" fmla="*/ 1372553 w 1547812"/>
                <a:gd name="connsiteY3" fmla="*/ 53340 h 160020"/>
                <a:gd name="connsiteX4" fmla="*/ 1379220 w 1547812"/>
                <a:gd name="connsiteY4" fmla="*/ 43815 h 160020"/>
                <a:gd name="connsiteX5" fmla="*/ 1388745 w 1547812"/>
                <a:gd name="connsiteY5" fmla="*/ 37147 h 160020"/>
                <a:gd name="connsiteX6" fmla="*/ 1400175 w 1547812"/>
                <a:gd name="connsiteY6" fmla="*/ 35243 h 160020"/>
                <a:gd name="connsiteX7" fmla="*/ 1407795 w 1547812"/>
                <a:gd name="connsiteY7" fmla="*/ 36195 h 160020"/>
                <a:gd name="connsiteX8" fmla="*/ 1413510 w 1547812"/>
                <a:gd name="connsiteY8" fmla="*/ 40005 h 160020"/>
                <a:gd name="connsiteX9" fmla="*/ 1417320 w 1547812"/>
                <a:gd name="connsiteY9" fmla="*/ 47625 h 160020"/>
                <a:gd name="connsiteX10" fmla="*/ 1419225 w 1547812"/>
                <a:gd name="connsiteY10" fmla="*/ 60960 h 160020"/>
                <a:gd name="connsiteX11" fmla="*/ 1419225 w 1547812"/>
                <a:gd name="connsiteY11" fmla="*/ 155258 h 160020"/>
                <a:gd name="connsiteX12" fmla="*/ 1459230 w 1547812"/>
                <a:gd name="connsiteY12" fmla="*/ 155258 h 160020"/>
                <a:gd name="connsiteX13" fmla="*/ 1459230 w 1547812"/>
                <a:gd name="connsiteY13" fmla="*/ 63818 h 160020"/>
                <a:gd name="connsiteX14" fmla="*/ 1462088 w 1547812"/>
                <a:gd name="connsiteY14" fmla="*/ 53340 h 160020"/>
                <a:gd name="connsiteX15" fmla="*/ 1468755 w 1547812"/>
                <a:gd name="connsiteY15" fmla="*/ 43815 h 160020"/>
                <a:gd name="connsiteX16" fmla="*/ 1478280 w 1547812"/>
                <a:gd name="connsiteY16" fmla="*/ 37147 h 160020"/>
                <a:gd name="connsiteX17" fmla="*/ 1489710 w 1547812"/>
                <a:gd name="connsiteY17" fmla="*/ 35243 h 160020"/>
                <a:gd name="connsiteX18" fmla="*/ 1497330 w 1547812"/>
                <a:gd name="connsiteY18" fmla="*/ 36195 h 160020"/>
                <a:gd name="connsiteX19" fmla="*/ 1503045 w 1547812"/>
                <a:gd name="connsiteY19" fmla="*/ 40005 h 160020"/>
                <a:gd name="connsiteX20" fmla="*/ 1506855 w 1547812"/>
                <a:gd name="connsiteY20" fmla="*/ 47625 h 160020"/>
                <a:gd name="connsiteX21" fmla="*/ 1507808 w 1547812"/>
                <a:gd name="connsiteY21" fmla="*/ 60960 h 160020"/>
                <a:gd name="connsiteX22" fmla="*/ 1507808 w 1547812"/>
                <a:gd name="connsiteY22" fmla="*/ 155258 h 160020"/>
                <a:gd name="connsiteX23" fmla="*/ 1547813 w 1547812"/>
                <a:gd name="connsiteY23" fmla="*/ 155258 h 160020"/>
                <a:gd name="connsiteX24" fmla="*/ 1547813 w 1547812"/>
                <a:gd name="connsiteY24" fmla="*/ 55245 h 160020"/>
                <a:gd name="connsiteX25" fmla="*/ 1536383 w 1547812"/>
                <a:gd name="connsiteY25" fmla="*/ 14288 h 160020"/>
                <a:gd name="connsiteX26" fmla="*/ 1502093 w 1547812"/>
                <a:gd name="connsiteY26" fmla="*/ 1905 h 160020"/>
                <a:gd name="connsiteX27" fmla="*/ 1477328 w 1547812"/>
                <a:gd name="connsiteY27" fmla="*/ 7620 h 160020"/>
                <a:gd name="connsiteX28" fmla="*/ 1455420 w 1547812"/>
                <a:gd name="connsiteY28" fmla="*/ 27623 h 160020"/>
                <a:gd name="connsiteX29" fmla="*/ 1441133 w 1547812"/>
                <a:gd name="connsiteY29" fmla="*/ 8573 h 160020"/>
                <a:gd name="connsiteX30" fmla="*/ 1414463 w 1547812"/>
                <a:gd name="connsiteY30" fmla="*/ 1905 h 160020"/>
                <a:gd name="connsiteX31" fmla="*/ 1390650 w 1547812"/>
                <a:gd name="connsiteY31" fmla="*/ 7620 h 160020"/>
                <a:gd name="connsiteX32" fmla="*/ 1371600 w 1547812"/>
                <a:gd name="connsiteY32" fmla="*/ 25718 h 160020"/>
                <a:gd name="connsiteX33" fmla="*/ 1371600 w 1547812"/>
                <a:gd name="connsiteY33" fmla="*/ 5715 h 160020"/>
                <a:gd name="connsiteX34" fmla="*/ 1332548 w 1547812"/>
                <a:gd name="connsiteY34" fmla="*/ 5715 h 160020"/>
                <a:gd name="connsiteX35" fmla="*/ 1332548 w 1547812"/>
                <a:gd name="connsiteY35" fmla="*/ 155258 h 160020"/>
                <a:gd name="connsiteX36" fmla="*/ 1199198 w 1547812"/>
                <a:gd name="connsiteY36" fmla="*/ 116205 h 160020"/>
                <a:gd name="connsiteX37" fmla="*/ 1190625 w 1547812"/>
                <a:gd name="connsiteY37" fmla="*/ 80963 h 160020"/>
                <a:gd name="connsiteX38" fmla="*/ 1199198 w 1547812"/>
                <a:gd name="connsiteY38" fmla="*/ 45720 h 160020"/>
                <a:gd name="connsiteX39" fmla="*/ 1224915 w 1547812"/>
                <a:gd name="connsiteY39" fmla="*/ 33338 h 160020"/>
                <a:gd name="connsiteX40" fmla="*/ 1250633 w 1547812"/>
                <a:gd name="connsiteY40" fmla="*/ 45720 h 160020"/>
                <a:gd name="connsiteX41" fmla="*/ 1259205 w 1547812"/>
                <a:gd name="connsiteY41" fmla="*/ 80963 h 160020"/>
                <a:gd name="connsiteX42" fmla="*/ 1250633 w 1547812"/>
                <a:gd name="connsiteY42" fmla="*/ 116205 h 160020"/>
                <a:gd name="connsiteX43" fmla="*/ 1224915 w 1547812"/>
                <a:gd name="connsiteY43" fmla="*/ 128588 h 160020"/>
                <a:gd name="connsiteX44" fmla="*/ 1199198 w 1547812"/>
                <a:gd name="connsiteY44" fmla="*/ 116205 h 160020"/>
                <a:gd name="connsiteX45" fmla="*/ 1256348 w 1547812"/>
                <a:gd name="connsiteY45" fmla="*/ 154305 h 160020"/>
                <a:gd name="connsiteX46" fmla="*/ 1280160 w 1547812"/>
                <a:gd name="connsiteY46" fmla="*/ 138113 h 160020"/>
                <a:gd name="connsiteX47" fmla="*/ 1295400 w 1547812"/>
                <a:gd name="connsiteY47" fmla="*/ 113348 h 160020"/>
                <a:gd name="connsiteX48" fmla="*/ 1301115 w 1547812"/>
                <a:gd name="connsiteY48" fmla="*/ 80010 h 160020"/>
                <a:gd name="connsiteX49" fmla="*/ 1296353 w 1547812"/>
                <a:gd name="connsiteY49" fmla="*/ 46672 h 160020"/>
                <a:gd name="connsiteX50" fmla="*/ 1281113 w 1547812"/>
                <a:gd name="connsiteY50" fmla="*/ 21908 h 160020"/>
                <a:gd name="connsiteX51" fmla="*/ 1257300 w 1547812"/>
                <a:gd name="connsiteY51" fmla="*/ 6668 h 160020"/>
                <a:gd name="connsiteX52" fmla="*/ 1225868 w 1547812"/>
                <a:gd name="connsiteY52" fmla="*/ 953 h 160020"/>
                <a:gd name="connsiteX53" fmla="*/ 1194435 w 1547812"/>
                <a:gd name="connsiteY53" fmla="*/ 6668 h 160020"/>
                <a:gd name="connsiteX54" fmla="*/ 1170623 w 1547812"/>
                <a:gd name="connsiteY54" fmla="*/ 21908 h 160020"/>
                <a:gd name="connsiteX55" fmla="*/ 1155383 w 1547812"/>
                <a:gd name="connsiteY55" fmla="*/ 46672 h 160020"/>
                <a:gd name="connsiteX56" fmla="*/ 1149668 w 1547812"/>
                <a:gd name="connsiteY56" fmla="*/ 80010 h 160020"/>
                <a:gd name="connsiteX57" fmla="*/ 1169670 w 1547812"/>
                <a:gd name="connsiteY57" fmla="*/ 139065 h 160020"/>
                <a:gd name="connsiteX58" fmla="*/ 1225868 w 1547812"/>
                <a:gd name="connsiteY58" fmla="*/ 160020 h 160020"/>
                <a:gd name="connsiteX59" fmla="*/ 1256348 w 1547812"/>
                <a:gd name="connsiteY59" fmla="*/ 154305 h 160020"/>
                <a:gd name="connsiteX60" fmla="*/ 1086803 w 1547812"/>
                <a:gd name="connsiteY60" fmla="*/ 100965 h 160020"/>
                <a:gd name="connsiteX61" fmla="*/ 1079183 w 1547812"/>
                <a:gd name="connsiteY61" fmla="*/ 120968 h 160020"/>
                <a:gd name="connsiteX62" fmla="*/ 1061085 w 1547812"/>
                <a:gd name="connsiteY62" fmla="*/ 127635 h 160020"/>
                <a:gd name="connsiteX63" fmla="*/ 1045845 w 1547812"/>
                <a:gd name="connsiteY63" fmla="*/ 123825 h 160020"/>
                <a:gd name="connsiteX64" fmla="*/ 1036320 w 1547812"/>
                <a:gd name="connsiteY64" fmla="*/ 113348 h 160020"/>
                <a:gd name="connsiteX65" fmla="*/ 1031558 w 1547812"/>
                <a:gd name="connsiteY65" fmla="*/ 98108 h 160020"/>
                <a:gd name="connsiteX66" fmla="*/ 1029653 w 1547812"/>
                <a:gd name="connsiteY66" fmla="*/ 80010 h 160020"/>
                <a:gd name="connsiteX67" fmla="*/ 1031558 w 1547812"/>
                <a:gd name="connsiteY67" fmla="*/ 62865 h 160020"/>
                <a:gd name="connsiteX68" fmla="*/ 1036320 w 1547812"/>
                <a:gd name="connsiteY68" fmla="*/ 47625 h 160020"/>
                <a:gd name="connsiteX69" fmla="*/ 1045845 w 1547812"/>
                <a:gd name="connsiteY69" fmla="*/ 37147 h 160020"/>
                <a:gd name="connsiteX70" fmla="*/ 1061085 w 1547812"/>
                <a:gd name="connsiteY70" fmla="*/ 33338 h 160020"/>
                <a:gd name="connsiteX71" fmla="*/ 1079183 w 1547812"/>
                <a:gd name="connsiteY71" fmla="*/ 40005 h 160020"/>
                <a:gd name="connsiteX72" fmla="*/ 1085850 w 1547812"/>
                <a:gd name="connsiteY72" fmla="*/ 58103 h 160020"/>
                <a:gd name="connsiteX73" fmla="*/ 1125855 w 1547812"/>
                <a:gd name="connsiteY73" fmla="*/ 52388 h 160020"/>
                <a:gd name="connsiteX74" fmla="*/ 1120140 w 1547812"/>
                <a:gd name="connsiteY74" fmla="*/ 31433 h 160020"/>
                <a:gd name="connsiteX75" fmla="*/ 1107758 w 1547812"/>
                <a:gd name="connsiteY75" fmla="*/ 15240 h 160020"/>
                <a:gd name="connsiteX76" fmla="*/ 1088708 w 1547812"/>
                <a:gd name="connsiteY76" fmla="*/ 4763 h 160020"/>
                <a:gd name="connsiteX77" fmla="*/ 1062038 w 1547812"/>
                <a:gd name="connsiteY77" fmla="*/ 953 h 160020"/>
                <a:gd name="connsiteX78" fmla="*/ 1030605 w 1547812"/>
                <a:gd name="connsiteY78" fmla="*/ 6668 h 160020"/>
                <a:gd name="connsiteX79" fmla="*/ 1007745 w 1547812"/>
                <a:gd name="connsiteY79" fmla="*/ 22860 h 160020"/>
                <a:gd name="connsiteX80" fmla="*/ 993458 w 1547812"/>
                <a:gd name="connsiteY80" fmla="*/ 47625 h 160020"/>
                <a:gd name="connsiteX81" fmla="*/ 988695 w 1547812"/>
                <a:gd name="connsiteY81" fmla="*/ 80010 h 160020"/>
                <a:gd name="connsiteX82" fmla="*/ 992505 w 1547812"/>
                <a:gd name="connsiteY82" fmla="*/ 112395 h 160020"/>
                <a:gd name="connsiteX83" fmla="*/ 1005840 w 1547812"/>
                <a:gd name="connsiteY83" fmla="*/ 137160 h 160020"/>
                <a:gd name="connsiteX84" fmla="*/ 1028700 w 1547812"/>
                <a:gd name="connsiteY84" fmla="*/ 153353 h 160020"/>
                <a:gd name="connsiteX85" fmla="*/ 1061085 w 1547812"/>
                <a:gd name="connsiteY85" fmla="*/ 159068 h 160020"/>
                <a:gd name="connsiteX86" fmla="*/ 1109663 w 1547812"/>
                <a:gd name="connsiteY86" fmla="*/ 142875 h 160020"/>
                <a:gd name="connsiteX87" fmla="*/ 1127760 w 1547812"/>
                <a:gd name="connsiteY87" fmla="*/ 100013 h 160020"/>
                <a:gd name="connsiteX88" fmla="*/ 1086803 w 1547812"/>
                <a:gd name="connsiteY88" fmla="*/ 100013 h 160020"/>
                <a:gd name="connsiteX89" fmla="*/ 921068 w 1547812"/>
                <a:gd name="connsiteY89" fmla="*/ 155258 h 160020"/>
                <a:gd name="connsiteX90" fmla="*/ 962025 w 1547812"/>
                <a:gd name="connsiteY90" fmla="*/ 155258 h 160020"/>
                <a:gd name="connsiteX91" fmla="*/ 962025 w 1547812"/>
                <a:gd name="connsiteY91" fmla="*/ 109538 h 160020"/>
                <a:gd name="connsiteX92" fmla="*/ 921068 w 1547812"/>
                <a:gd name="connsiteY92" fmla="*/ 109538 h 160020"/>
                <a:gd name="connsiteX93" fmla="*/ 921068 w 1547812"/>
                <a:gd name="connsiteY93" fmla="*/ 155258 h 160020"/>
                <a:gd name="connsiteX94" fmla="*/ 671513 w 1547812"/>
                <a:gd name="connsiteY94" fmla="*/ 155258 h 160020"/>
                <a:gd name="connsiteX95" fmla="*/ 711518 w 1547812"/>
                <a:gd name="connsiteY95" fmla="*/ 155258 h 160020"/>
                <a:gd name="connsiteX96" fmla="*/ 711518 w 1547812"/>
                <a:gd name="connsiteY96" fmla="*/ 65723 h 160020"/>
                <a:gd name="connsiteX97" fmla="*/ 714375 w 1547812"/>
                <a:gd name="connsiteY97" fmla="*/ 53340 h 160020"/>
                <a:gd name="connsiteX98" fmla="*/ 721043 w 1547812"/>
                <a:gd name="connsiteY98" fmla="*/ 43815 h 160020"/>
                <a:gd name="connsiteX99" fmla="*/ 730568 w 1547812"/>
                <a:gd name="connsiteY99" fmla="*/ 37147 h 160020"/>
                <a:gd name="connsiteX100" fmla="*/ 741998 w 1547812"/>
                <a:gd name="connsiteY100" fmla="*/ 35243 h 160020"/>
                <a:gd name="connsiteX101" fmla="*/ 749618 w 1547812"/>
                <a:gd name="connsiteY101" fmla="*/ 36195 h 160020"/>
                <a:gd name="connsiteX102" fmla="*/ 755333 w 1547812"/>
                <a:gd name="connsiteY102" fmla="*/ 40005 h 160020"/>
                <a:gd name="connsiteX103" fmla="*/ 759143 w 1547812"/>
                <a:gd name="connsiteY103" fmla="*/ 47625 h 160020"/>
                <a:gd name="connsiteX104" fmla="*/ 761048 w 1547812"/>
                <a:gd name="connsiteY104" fmla="*/ 60960 h 160020"/>
                <a:gd name="connsiteX105" fmla="*/ 761048 w 1547812"/>
                <a:gd name="connsiteY105" fmla="*/ 155258 h 160020"/>
                <a:gd name="connsiteX106" fmla="*/ 801053 w 1547812"/>
                <a:gd name="connsiteY106" fmla="*/ 155258 h 160020"/>
                <a:gd name="connsiteX107" fmla="*/ 801053 w 1547812"/>
                <a:gd name="connsiteY107" fmla="*/ 63818 h 160020"/>
                <a:gd name="connsiteX108" fmla="*/ 803910 w 1547812"/>
                <a:gd name="connsiteY108" fmla="*/ 53340 h 160020"/>
                <a:gd name="connsiteX109" fmla="*/ 810578 w 1547812"/>
                <a:gd name="connsiteY109" fmla="*/ 43815 h 160020"/>
                <a:gd name="connsiteX110" fmla="*/ 820103 w 1547812"/>
                <a:gd name="connsiteY110" fmla="*/ 37147 h 160020"/>
                <a:gd name="connsiteX111" fmla="*/ 831533 w 1547812"/>
                <a:gd name="connsiteY111" fmla="*/ 35243 h 160020"/>
                <a:gd name="connsiteX112" fmla="*/ 839153 w 1547812"/>
                <a:gd name="connsiteY112" fmla="*/ 36195 h 160020"/>
                <a:gd name="connsiteX113" fmla="*/ 844868 w 1547812"/>
                <a:gd name="connsiteY113" fmla="*/ 40005 h 160020"/>
                <a:gd name="connsiteX114" fmla="*/ 848678 w 1547812"/>
                <a:gd name="connsiteY114" fmla="*/ 47625 h 160020"/>
                <a:gd name="connsiteX115" fmla="*/ 849630 w 1547812"/>
                <a:gd name="connsiteY115" fmla="*/ 60960 h 160020"/>
                <a:gd name="connsiteX116" fmla="*/ 849630 w 1547812"/>
                <a:gd name="connsiteY116" fmla="*/ 155258 h 160020"/>
                <a:gd name="connsiteX117" fmla="*/ 889635 w 1547812"/>
                <a:gd name="connsiteY117" fmla="*/ 155258 h 160020"/>
                <a:gd name="connsiteX118" fmla="*/ 889635 w 1547812"/>
                <a:gd name="connsiteY118" fmla="*/ 55245 h 160020"/>
                <a:gd name="connsiteX119" fmla="*/ 878205 w 1547812"/>
                <a:gd name="connsiteY119" fmla="*/ 14288 h 160020"/>
                <a:gd name="connsiteX120" fmla="*/ 843915 w 1547812"/>
                <a:gd name="connsiteY120" fmla="*/ 1905 h 160020"/>
                <a:gd name="connsiteX121" fmla="*/ 819150 w 1547812"/>
                <a:gd name="connsiteY121" fmla="*/ 7620 h 160020"/>
                <a:gd name="connsiteX122" fmla="*/ 797243 w 1547812"/>
                <a:gd name="connsiteY122" fmla="*/ 27623 h 160020"/>
                <a:gd name="connsiteX123" fmla="*/ 782955 w 1547812"/>
                <a:gd name="connsiteY123" fmla="*/ 8573 h 160020"/>
                <a:gd name="connsiteX124" fmla="*/ 756285 w 1547812"/>
                <a:gd name="connsiteY124" fmla="*/ 1905 h 160020"/>
                <a:gd name="connsiteX125" fmla="*/ 732473 w 1547812"/>
                <a:gd name="connsiteY125" fmla="*/ 7620 h 160020"/>
                <a:gd name="connsiteX126" fmla="*/ 713423 w 1547812"/>
                <a:gd name="connsiteY126" fmla="*/ 25718 h 160020"/>
                <a:gd name="connsiteX127" fmla="*/ 713423 w 1547812"/>
                <a:gd name="connsiteY127" fmla="*/ 5715 h 160020"/>
                <a:gd name="connsiteX128" fmla="*/ 674370 w 1547812"/>
                <a:gd name="connsiteY128" fmla="*/ 5715 h 160020"/>
                <a:gd name="connsiteX129" fmla="*/ 674370 w 1547812"/>
                <a:gd name="connsiteY129" fmla="*/ 155258 h 160020"/>
                <a:gd name="connsiteX130" fmla="*/ 541973 w 1547812"/>
                <a:gd name="connsiteY130" fmla="*/ 116205 h 160020"/>
                <a:gd name="connsiteX131" fmla="*/ 533400 w 1547812"/>
                <a:gd name="connsiteY131" fmla="*/ 80963 h 160020"/>
                <a:gd name="connsiteX132" fmla="*/ 541973 w 1547812"/>
                <a:gd name="connsiteY132" fmla="*/ 45720 h 160020"/>
                <a:gd name="connsiteX133" fmla="*/ 567690 w 1547812"/>
                <a:gd name="connsiteY133" fmla="*/ 33338 h 160020"/>
                <a:gd name="connsiteX134" fmla="*/ 593408 w 1547812"/>
                <a:gd name="connsiteY134" fmla="*/ 45720 h 160020"/>
                <a:gd name="connsiteX135" fmla="*/ 601980 w 1547812"/>
                <a:gd name="connsiteY135" fmla="*/ 80963 h 160020"/>
                <a:gd name="connsiteX136" fmla="*/ 593408 w 1547812"/>
                <a:gd name="connsiteY136" fmla="*/ 116205 h 160020"/>
                <a:gd name="connsiteX137" fmla="*/ 567690 w 1547812"/>
                <a:gd name="connsiteY137" fmla="*/ 128588 h 160020"/>
                <a:gd name="connsiteX138" fmla="*/ 541973 w 1547812"/>
                <a:gd name="connsiteY138" fmla="*/ 116205 h 160020"/>
                <a:gd name="connsiteX139" fmla="*/ 598170 w 1547812"/>
                <a:gd name="connsiteY139" fmla="*/ 154305 h 160020"/>
                <a:gd name="connsiteX140" fmla="*/ 621983 w 1547812"/>
                <a:gd name="connsiteY140" fmla="*/ 138113 h 160020"/>
                <a:gd name="connsiteX141" fmla="*/ 637223 w 1547812"/>
                <a:gd name="connsiteY141" fmla="*/ 113348 h 160020"/>
                <a:gd name="connsiteX142" fmla="*/ 642938 w 1547812"/>
                <a:gd name="connsiteY142" fmla="*/ 80010 h 160020"/>
                <a:gd name="connsiteX143" fmla="*/ 638175 w 1547812"/>
                <a:gd name="connsiteY143" fmla="*/ 46672 h 160020"/>
                <a:gd name="connsiteX144" fmla="*/ 622935 w 1547812"/>
                <a:gd name="connsiteY144" fmla="*/ 21908 h 160020"/>
                <a:gd name="connsiteX145" fmla="*/ 599123 w 1547812"/>
                <a:gd name="connsiteY145" fmla="*/ 6668 h 160020"/>
                <a:gd name="connsiteX146" fmla="*/ 567690 w 1547812"/>
                <a:gd name="connsiteY146" fmla="*/ 953 h 160020"/>
                <a:gd name="connsiteX147" fmla="*/ 536258 w 1547812"/>
                <a:gd name="connsiteY147" fmla="*/ 6668 h 160020"/>
                <a:gd name="connsiteX148" fmla="*/ 512445 w 1547812"/>
                <a:gd name="connsiteY148" fmla="*/ 21908 h 160020"/>
                <a:gd name="connsiteX149" fmla="*/ 497205 w 1547812"/>
                <a:gd name="connsiteY149" fmla="*/ 46672 h 160020"/>
                <a:gd name="connsiteX150" fmla="*/ 491490 w 1547812"/>
                <a:gd name="connsiteY150" fmla="*/ 80010 h 160020"/>
                <a:gd name="connsiteX151" fmla="*/ 511492 w 1547812"/>
                <a:gd name="connsiteY151" fmla="*/ 139065 h 160020"/>
                <a:gd name="connsiteX152" fmla="*/ 566738 w 1547812"/>
                <a:gd name="connsiteY152" fmla="*/ 160020 h 160020"/>
                <a:gd name="connsiteX153" fmla="*/ 598170 w 1547812"/>
                <a:gd name="connsiteY153" fmla="*/ 154305 h 160020"/>
                <a:gd name="connsiteX154" fmla="*/ 429578 w 1547812"/>
                <a:gd name="connsiteY154" fmla="*/ 100965 h 160020"/>
                <a:gd name="connsiteX155" fmla="*/ 421958 w 1547812"/>
                <a:gd name="connsiteY155" fmla="*/ 120968 h 160020"/>
                <a:gd name="connsiteX156" fmla="*/ 403860 w 1547812"/>
                <a:gd name="connsiteY156" fmla="*/ 127635 h 160020"/>
                <a:gd name="connsiteX157" fmla="*/ 388620 w 1547812"/>
                <a:gd name="connsiteY157" fmla="*/ 123825 h 160020"/>
                <a:gd name="connsiteX158" fmla="*/ 379095 w 1547812"/>
                <a:gd name="connsiteY158" fmla="*/ 113348 h 160020"/>
                <a:gd name="connsiteX159" fmla="*/ 374333 w 1547812"/>
                <a:gd name="connsiteY159" fmla="*/ 98108 h 160020"/>
                <a:gd name="connsiteX160" fmla="*/ 372428 w 1547812"/>
                <a:gd name="connsiteY160" fmla="*/ 80010 h 160020"/>
                <a:gd name="connsiteX161" fmla="*/ 374333 w 1547812"/>
                <a:gd name="connsiteY161" fmla="*/ 62865 h 160020"/>
                <a:gd name="connsiteX162" fmla="*/ 379095 w 1547812"/>
                <a:gd name="connsiteY162" fmla="*/ 47625 h 160020"/>
                <a:gd name="connsiteX163" fmla="*/ 388620 w 1547812"/>
                <a:gd name="connsiteY163" fmla="*/ 37147 h 160020"/>
                <a:gd name="connsiteX164" fmla="*/ 403860 w 1547812"/>
                <a:gd name="connsiteY164" fmla="*/ 33338 h 160020"/>
                <a:gd name="connsiteX165" fmla="*/ 421958 w 1547812"/>
                <a:gd name="connsiteY165" fmla="*/ 40005 h 160020"/>
                <a:gd name="connsiteX166" fmla="*/ 428625 w 1547812"/>
                <a:gd name="connsiteY166" fmla="*/ 58103 h 160020"/>
                <a:gd name="connsiteX167" fmla="*/ 468630 w 1547812"/>
                <a:gd name="connsiteY167" fmla="*/ 52388 h 160020"/>
                <a:gd name="connsiteX168" fmla="*/ 462915 w 1547812"/>
                <a:gd name="connsiteY168" fmla="*/ 31433 h 160020"/>
                <a:gd name="connsiteX169" fmla="*/ 450533 w 1547812"/>
                <a:gd name="connsiteY169" fmla="*/ 15240 h 160020"/>
                <a:gd name="connsiteX170" fmla="*/ 431483 w 1547812"/>
                <a:gd name="connsiteY170" fmla="*/ 4763 h 160020"/>
                <a:gd name="connsiteX171" fmla="*/ 404813 w 1547812"/>
                <a:gd name="connsiteY171" fmla="*/ 953 h 160020"/>
                <a:gd name="connsiteX172" fmla="*/ 373380 w 1547812"/>
                <a:gd name="connsiteY172" fmla="*/ 6668 h 160020"/>
                <a:gd name="connsiteX173" fmla="*/ 350520 w 1547812"/>
                <a:gd name="connsiteY173" fmla="*/ 22860 h 160020"/>
                <a:gd name="connsiteX174" fmla="*/ 336233 w 1547812"/>
                <a:gd name="connsiteY174" fmla="*/ 47625 h 160020"/>
                <a:gd name="connsiteX175" fmla="*/ 331470 w 1547812"/>
                <a:gd name="connsiteY175" fmla="*/ 80010 h 160020"/>
                <a:gd name="connsiteX176" fmla="*/ 336233 w 1547812"/>
                <a:gd name="connsiteY176" fmla="*/ 112395 h 160020"/>
                <a:gd name="connsiteX177" fmla="*/ 349567 w 1547812"/>
                <a:gd name="connsiteY177" fmla="*/ 137160 h 160020"/>
                <a:gd name="connsiteX178" fmla="*/ 372428 w 1547812"/>
                <a:gd name="connsiteY178" fmla="*/ 153353 h 160020"/>
                <a:gd name="connsiteX179" fmla="*/ 404813 w 1547812"/>
                <a:gd name="connsiteY179" fmla="*/ 159068 h 160020"/>
                <a:gd name="connsiteX180" fmla="*/ 453390 w 1547812"/>
                <a:gd name="connsiteY180" fmla="*/ 142875 h 160020"/>
                <a:gd name="connsiteX181" fmla="*/ 471488 w 1547812"/>
                <a:gd name="connsiteY181" fmla="*/ 100013 h 160020"/>
                <a:gd name="connsiteX182" fmla="*/ 429578 w 1547812"/>
                <a:gd name="connsiteY182" fmla="*/ 100013 h 160020"/>
                <a:gd name="connsiteX183" fmla="*/ 203835 w 1547812"/>
                <a:gd name="connsiteY183" fmla="*/ 63818 h 160020"/>
                <a:gd name="connsiteX184" fmla="*/ 206692 w 1547812"/>
                <a:gd name="connsiteY184" fmla="*/ 51435 h 160020"/>
                <a:gd name="connsiteX185" fmla="*/ 213360 w 1547812"/>
                <a:gd name="connsiteY185" fmla="*/ 40958 h 160020"/>
                <a:gd name="connsiteX186" fmla="*/ 223838 w 1547812"/>
                <a:gd name="connsiteY186" fmla="*/ 34290 h 160020"/>
                <a:gd name="connsiteX187" fmla="*/ 238125 w 1547812"/>
                <a:gd name="connsiteY187" fmla="*/ 31433 h 160020"/>
                <a:gd name="connsiteX188" fmla="*/ 261938 w 1547812"/>
                <a:gd name="connsiteY188" fmla="*/ 40005 h 160020"/>
                <a:gd name="connsiteX189" fmla="*/ 269558 w 1547812"/>
                <a:gd name="connsiteY189" fmla="*/ 63818 h 160020"/>
                <a:gd name="connsiteX190" fmla="*/ 203835 w 1547812"/>
                <a:gd name="connsiteY190" fmla="*/ 63818 h 160020"/>
                <a:gd name="connsiteX191" fmla="*/ 266700 w 1547812"/>
                <a:gd name="connsiteY191" fmla="*/ 108585 h 160020"/>
                <a:gd name="connsiteX192" fmla="*/ 239077 w 1547812"/>
                <a:gd name="connsiteY192" fmla="*/ 128588 h 160020"/>
                <a:gd name="connsiteX193" fmla="*/ 213360 w 1547812"/>
                <a:gd name="connsiteY193" fmla="*/ 118110 h 160020"/>
                <a:gd name="connsiteX194" fmla="*/ 203835 w 1547812"/>
                <a:gd name="connsiteY194" fmla="*/ 89535 h 160020"/>
                <a:gd name="connsiteX195" fmla="*/ 307658 w 1547812"/>
                <a:gd name="connsiteY195" fmla="*/ 89535 h 160020"/>
                <a:gd name="connsiteX196" fmla="*/ 307658 w 1547812"/>
                <a:gd name="connsiteY196" fmla="*/ 73343 h 160020"/>
                <a:gd name="connsiteX197" fmla="*/ 290513 w 1547812"/>
                <a:gd name="connsiteY197" fmla="*/ 20003 h 160020"/>
                <a:gd name="connsiteX198" fmla="*/ 239077 w 1547812"/>
                <a:gd name="connsiteY198" fmla="*/ 0 h 160020"/>
                <a:gd name="connsiteX199" fmla="*/ 208598 w 1547812"/>
                <a:gd name="connsiteY199" fmla="*/ 5715 h 160020"/>
                <a:gd name="connsiteX200" fmla="*/ 184785 w 1547812"/>
                <a:gd name="connsiteY200" fmla="*/ 20955 h 160020"/>
                <a:gd name="connsiteX201" fmla="*/ 169545 w 1547812"/>
                <a:gd name="connsiteY201" fmla="*/ 45720 h 160020"/>
                <a:gd name="connsiteX202" fmla="*/ 163830 w 1547812"/>
                <a:gd name="connsiteY202" fmla="*/ 79058 h 160020"/>
                <a:gd name="connsiteX203" fmla="*/ 182880 w 1547812"/>
                <a:gd name="connsiteY203" fmla="*/ 137160 h 160020"/>
                <a:gd name="connsiteX204" fmla="*/ 239077 w 1547812"/>
                <a:gd name="connsiteY204" fmla="*/ 158115 h 160020"/>
                <a:gd name="connsiteX205" fmla="*/ 285750 w 1547812"/>
                <a:gd name="connsiteY205" fmla="*/ 144780 h 160020"/>
                <a:gd name="connsiteX206" fmla="*/ 305753 w 1547812"/>
                <a:gd name="connsiteY206" fmla="*/ 106680 h 160020"/>
                <a:gd name="connsiteX207" fmla="*/ 266700 w 1547812"/>
                <a:gd name="connsiteY207" fmla="*/ 106680 h 160020"/>
                <a:gd name="connsiteX208" fmla="*/ 97155 w 1547812"/>
                <a:gd name="connsiteY208" fmla="*/ 96203 h 160020"/>
                <a:gd name="connsiteX209" fmla="*/ 93345 w 1547812"/>
                <a:gd name="connsiteY209" fmla="*/ 111443 h 160020"/>
                <a:gd name="connsiteX210" fmla="*/ 84773 w 1547812"/>
                <a:gd name="connsiteY210" fmla="*/ 121920 h 160020"/>
                <a:gd name="connsiteX211" fmla="*/ 60007 w 1547812"/>
                <a:gd name="connsiteY211" fmla="*/ 129540 h 160020"/>
                <a:gd name="connsiteX212" fmla="*/ 45720 w 1547812"/>
                <a:gd name="connsiteY212" fmla="*/ 124778 h 160020"/>
                <a:gd name="connsiteX213" fmla="*/ 40957 w 1547812"/>
                <a:gd name="connsiteY213" fmla="*/ 113348 h 160020"/>
                <a:gd name="connsiteX214" fmla="*/ 42863 w 1547812"/>
                <a:gd name="connsiteY214" fmla="*/ 104775 h 160020"/>
                <a:gd name="connsiteX215" fmla="*/ 48577 w 1547812"/>
                <a:gd name="connsiteY215" fmla="*/ 98108 h 160020"/>
                <a:gd name="connsiteX216" fmla="*/ 60007 w 1547812"/>
                <a:gd name="connsiteY216" fmla="*/ 93345 h 160020"/>
                <a:gd name="connsiteX217" fmla="*/ 80010 w 1547812"/>
                <a:gd name="connsiteY217" fmla="*/ 90488 h 160020"/>
                <a:gd name="connsiteX218" fmla="*/ 98107 w 1547812"/>
                <a:gd name="connsiteY218" fmla="*/ 89535 h 160020"/>
                <a:gd name="connsiteX219" fmla="*/ 98107 w 1547812"/>
                <a:gd name="connsiteY219" fmla="*/ 96203 h 160020"/>
                <a:gd name="connsiteX220" fmla="*/ 98107 w 1547812"/>
                <a:gd name="connsiteY220" fmla="*/ 155258 h 160020"/>
                <a:gd name="connsiteX221" fmla="*/ 136208 w 1547812"/>
                <a:gd name="connsiteY221" fmla="*/ 155258 h 160020"/>
                <a:gd name="connsiteX222" fmla="*/ 136208 w 1547812"/>
                <a:gd name="connsiteY222" fmla="*/ 60960 h 160020"/>
                <a:gd name="connsiteX223" fmla="*/ 133350 w 1547812"/>
                <a:gd name="connsiteY223" fmla="*/ 36195 h 160020"/>
                <a:gd name="connsiteX224" fmla="*/ 122873 w 1547812"/>
                <a:gd name="connsiteY224" fmla="*/ 17145 h 160020"/>
                <a:gd name="connsiteX225" fmla="*/ 103823 w 1547812"/>
                <a:gd name="connsiteY225" fmla="*/ 5715 h 160020"/>
                <a:gd name="connsiteX226" fmla="*/ 74295 w 1547812"/>
                <a:gd name="connsiteY226" fmla="*/ 1905 h 160020"/>
                <a:gd name="connsiteX227" fmla="*/ 29527 w 1547812"/>
                <a:gd name="connsiteY227" fmla="*/ 12383 h 160020"/>
                <a:gd name="connsiteX228" fmla="*/ 8573 w 1547812"/>
                <a:gd name="connsiteY228" fmla="*/ 46672 h 160020"/>
                <a:gd name="connsiteX229" fmla="*/ 44768 w 1547812"/>
                <a:gd name="connsiteY229" fmla="*/ 50483 h 160020"/>
                <a:gd name="connsiteX230" fmla="*/ 71438 w 1547812"/>
                <a:gd name="connsiteY230" fmla="*/ 32385 h 160020"/>
                <a:gd name="connsiteX231" fmla="*/ 89535 w 1547812"/>
                <a:gd name="connsiteY231" fmla="*/ 37147 h 160020"/>
                <a:gd name="connsiteX232" fmla="*/ 97155 w 1547812"/>
                <a:gd name="connsiteY232" fmla="*/ 56197 h 160020"/>
                <a:gd name="connsiteX233" fmla="*/ 97155 w 1547812"/>
                <a:gd name="connsiteY233" fmla="*/ 62865 h 160020"/>
                <a:gd name="connsiteX234" fmla="*/ 78105 w 1547812"/>
                <a:gd name="connsiteY234" fmla="*/ 63818 h 160020"/>
                <a:gd name="connsiteX235" fmla="*/ 49530 w 1547812"/>
                <a:gd name="connsiteY235" fmla="*/ 66675 h 160020"/>
                <a:gd name="connsiteX236" fmla="*/ 24765 w 1547812"/>
                <a:gd name="connsiteY236" fmla="*/ 74295 h 160020"/>
                <a:gd name="connsiteX237" fmla="*/ 6668 w 1547812"/>
                <a:gd name="connsiteY237" fmla="*/ 89535 h 160020"/>
                <a:gd name="connsiteX238" fmla="*/ 0 w 1547812"/>
                <a:gd name="connsiteY238" fmla="*/ 114300 h 160020"/>
                <a:gd name="connsiteX239" fmla="*/ 3810 w 1547812"/>
                <a:gd name="connsiteY239" fmla="*/ 134303 h 160020"/>
                <a:gd name="connsiteX240" fmla="*/ 14288 w 1547812"/>
                <a:gd name="connsiteY240" fmla="*/ 148590 h 160020"/>
                <a:gd name="connsiteX241" fmla="*/ 29527 w 1547812"/>
                <a:gd name="connsiteY241" fmla="*/ 156210 h 160020"/>
                <a:gd name="connsiteX242" fmla="*/ 48577 w 1547812"/>
                <a:gd name="connsiteY242" fmla="*/ 159068 h 160020"/>
                <a:gd name="connsiteX243" fmla="*/ 77152 w 1547812"/>
                <a:gd name="connsiteY243" fmla="*/ 152400 h 160020"/>
                <a:gd name="connsiteX244" fmla="*/ 97155 w 1547812"/>
                <a:gd name="connsiteY244" fmla="*/ 136208 h 160020"/>
                <a:gd name="connsiteX245" fmla="*/ 97155 w 1547812"/>
                <a:gd name="connsiteY245" fmla="*/ 155258 h 160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</a:cxnLst>
              <a:rect l="l" t="t" r="r" b="b"/>
              <a:pathLst>
                <a:path w="1547812" h="160020">
                  <a:moveTo>
                    <a:pt x="1329690" y="155258"/>
                  </a:moveTo>
                  <a:lnTo>
                    <a:pt x="1369695" y="155258"/>
                  </a:lnTo>
                  <a:lnTo>
                    <a:pt x="1369695" y="65723"/>
                  </a:lnTo>
                  <a:cubicBezTo>
                    <a:pt x="1369695" y="60960"/>
                    <a:pt x="1370648" y="57150"/>
                    <a:pt x="1372553" y="53340"/>
                  </a:cubicBezTo>
                  <a:cubicBezTo>
                    <a:pt x="1374458" y="49530"/>
                    <a:pt x="1376363" y="46672"/>
                    <a:pt x="1379220" y="43815"/>
                  </a:cubicBezTo>
                  <a:cubicBezTo>
                    <a:pt x="1382078" y="40958"/>
                    <a:pt x="1385888" y="38100"/>
                    <a:pt x="1388745" y="37147"/>
                  </a:cubicBezTo>
                  <a:cubicBezTo>
                    <a:pt x="1392555" y="36195"/>
                    <a:pt x="1395413" y="35243"/>
                    <a:pt x="1400175" y="35243"/>
                  </a:cubicBezTo>
                  <a:cubicBezTo>
                    <a:pt x="1403033" y="35243"/>
                    <a:pt x="1404938" y="35243"/>
                    <a:pt x="1407795" y="36195"/>
                  </a:cubicBezTo>
                  <a:cubicBezTo>
                    <a:pt x="1409700" y="37147"/>
                    <a:pt x="1411605" y="38100"/>
                    <a:pt x="1413510" y="40005"/>
                  </a:cubicBezTo>
                  <a:cubicBezTo>
                    <a:pt x="1415415" y="41910"/>
                    <a:pt x="1416368" y="44768"/>
                    <a:pt x="1417320" y="47625"/>
                  </a:cubicBezTo>
                  <a:cubicBezTo>
                    <a:pt x="1418273" y="51435"/>
                    <a:pt x="1419225" y="55245"/>
                    <a:pt x="1419225" y="60960"/>
                  </a:cubicBezTo>
                  <a:lnTo>
                    <a:pt x="1419225" y="155258"/>
                  </a:lnTo>
                  <a:lnTo>
                    <a:pt x="1459230" y="155258"/>
                  </a:lnTo>
                  <a:lnTo>
                    <a:pt x="1459230" y="63818"/>
                  </a:lnTo>
                  <a:cubicBezTo>
                    <a:pt x="1459230" y="60008"/>
                    <a:pt x="1460183" y="56197"/>
                    <a:pt x="1462088" y="53340"/>
                  </a:cubicBezTo>
                  <a:cubicBezTo>
                    <a:pt x="1463993" y="49530"/>
                    <a:pt x="1465898" y="46672"/>
                    <a:pt x="1468755" y="43815"/>
                  </a:cubicBezTo>
                  <a:cubicBezTo>
                    <a:pt x="1471613" y="40958"/>
                    <a:pt x="1475423" y="38100"/>
                    <a:pt x="1478280" y="37147"/>
                  </a:cubicBezTo>
                  <a:cubicBezTo>
                    <a:pt x="1481138" y="36195"/>
                    <a:pt x="1484948" y="35243"/>
                    <a:pt x="1489710" y="35243"/>
                  </a:cubicBezTo>
                  <a:cubicBezTo>
                    <a:pt x="1492568" y="35243"/>
                    <a:pt x="1494473" y="35243"/>
                    <a:pt x="1497330" y="36195"/>
                  </a:cubicBezTo>
                  <a:cubicBezTo>
                    <a:pt x="1499235" y="37147"/>
                    <a:pt x="1501140" y="38100"/>
                    <a:pt x="1503045" y="40005"/>
                  </a:cubicBezTo>
                  <a:cubicBezTo>
                    <a:pt x="1504950" y="41910"/>
                    <a:pt x="1505903" y="44768"/>
                    <a:pt x="1506855" y="47625"/>
                  </a:cubicBezTo>
                  <a:cubicBezTo>
                    <a:pt x="1507808" y="51435"/>
                    <a:pt x="1507808" y="55245"/>
                    <a:pt x="1507808" y="60960"/>
                  </a:cubicBezTo>
                  <a:lnTo>
                    <a:pt x="1507808" y="155258"/>
                  </a:lnTo>
                  <a:lnTo>
                    <a:pt x="1547813" y="155258"/>
                  </a:lnTo>
                  <a:lnTo>
                    <a:pt x="1547813" y="55245"/>
                  </a:lnTo>
                  <a:cubicBezTo>
                    <a:pt x="1547813" y="36195"/>
                    <a:pt x="1544003" y="22860"/>
                    <a:pt x="1536383" y="14288"/>
                  </a:cubicBezTo>
                  <a:cubicBezTo>
                    <a:pt x="1528763" y="5715"/>
                    <a:pt x="1517333" y="1905"/>
                    <a:pt x="1502093" y="1905"/>
                  </a:cubicBezTo>
                  <a:cubicBezTo>
                    <a:pt x="1492568" y="1905"/>
                    <a:pt x="1484948" y="3810"/>
                    <a:pt x="1477328" y="7620"/>
                  </a:cubicBezTo>
                  <a:cubicBezTo>
                    <a:pt x="1469708" y="11430"/>
                    <a:pt x="1462088" y="18098"/>
                    <a:pt x="1455420" y="27623"/>
                  </a:cubicBezTo>
                  <a:cubicBezTo>
                    <a:pt x="1452563" y="19050"/>
                    <a:pt x="1447800" y="12383"/>
                    <a:pt x="1441133" y="8573"/>
                  </a:cubicBezTo>
                  <a:cubicBezTo>
                    <a:pt x="1434465" y="4763"/>
                    <a:pt x="1425893" y="1905"/>
                    <a:pt x="1414463" y="1905"/>
                  </a:cubicBezTo>
                  <a:cubicBezTo>
                    <a:pt x="1405890" y="1905"/>
                    <a:pt x="1398270" y="3810"/>
                    <a:pt x="1390650" y="7620"/>
                  </a:cubicBezTo>
                  <a:cubicBezTo>
                    <a:pt x="1383030" y="11430"/>
                    <a:pt x="1376363" y="18098"/>
                    <a:pt x="1371600" y="25718"/>
                  </a:cubicBezTo>
                  <a:lnTo>
                    <a:pt x="1371600" y="5715"/>
                  </a:lnTo>
                  <a:lnTo>
                    <a:pt x="1332548" y="5715"/>
                  </a:lnTo>
                  <a:lnTo>
                    <a:pt x="1332548" y="155258"/>
                  </a:lnTo>
                  <a:close/>
                  <a:moveTo>
                    <a:pt x="1199198" y="116205"/>
                  </a:moveTo>
                  <a:cubicBezTo>
                    <a:pt x="1193483" y="108585"/>
                    <a:pt x="1190625" y="96203"/>
                    <a:pt x="1190625" y="80963"/>
                  </a:cubicBezTo>
                  <a:cubicBezTo>
                    <a:pt x="1190625" y="65723"/>
                    <a:pt x="1193483" y="54293"/>
                    <a:pt x="1199198" y="45720"/>
                  </a:cubicBezTo>
                  <a:cubicBezTo>
                    <a:pt x="1204913" y="37147"/>
                    <a:pt x="1213485" y="33338"/>
                    <a:pt x="1224915" y="33338"/>
                  </a:cubicBezTo>
                  <a:cubicBezTo>
                    <a:pt x="1236345" y="33338"/>
                    <a:pt x="1244918" y="37147"/>
                    <a:pt x="1250633" y="45720"/>
                  </a:cubicBezTo>
                  <a:cubicBezTo>
                    <a:pt x="1256348" y="54293"/>
                    <a:pt x="1259205" y="65723"/>
                    <a:pt x="1259205" y="80963"/>
                  </a:cubicBezTo>
                  <a:cubicBezTo>
                    <a:pt x="1259205" y="96203"/>
                    <a:pt x="1256348" y="107633"/>
                    <a:pt x="1250633" y="116205"/>
                  </a:cubicBezTo>
                  <a:cubicBezTo>
                    <a:pt x="1244918" y="124778"/>
                    <a:pt x="1236345" y="128588"/>
                    <a:pt x="1224915" y="128588"/>
                  </a:cubicBezTo>
                  <a:cubicBezTo>
                    <a:pt x="1213485" y="127635"/>
                    <a:pt x="1204913" y="123825"/>
                    <a:pt x="1199198" y="116205"/>
                  </a:cubicBezTo>
                  <a:moveTo>
                    <a:pt x="1256348" y="154305"/>
                  </a:moveTo>
                  <a:cubicBezTo>
                    <a:pt x="1265873" y="150495"/>
                    <a:pt x="1273493" y="145733"/>
                    <a:pt x="1280160" y="138113"/>
                  </a:cubicBezTo>
                  <a:cubicBezTo>
                    <a:pt x="1286828" y="131445"/>
                    <a:pt x="1291590" y="122873"/>
                    <a:pt x="1295400" y="113348"/>
                  </a:cubicBezTo>
                  <a:cubicBezTo>
                    <a:pt x="1299210" y="103823"/>
                    <a:pt x="1301115" y="92393"/>
                    <a:pt x="1301115" y="80010"/>
                  </a:cubicBezTo>
                  <a:cubicBezTo>
                    <a:pt x="1301115" y="67628"/>
                    <a:pt x="1299210" y="57150"/>
                    <a:pt x="1296353" y="46672"/>
                  </a:cubicBezTo>
                  <a:cubicBezTo>
                    <a:pt x="1293495" y="36195"/>
                    <a:pt x="1287780" y="28575"/>
                    <a:pt x="1281113" y="21908"/>
                  </a:cubicBezTo>
                  <a:cubicBezTo>
                    <a:pt x="1274445" y="15240"/>
                    <a:pt x="1266825" y="9525"/>
                    <a:pt x="1257300" y="6668"/>
                  </a:cubicBezTo>
                  <a:cubicBezTo>
                    <a:pt x="1247775" y="2858"/>
                    <a:pt x="1237298" y="953"/>
                    <a:pt x="1225868" y="953"/>
                  </a:cubicBezTo>
                  <a:cubicBezTo>
                    <a:pt x="1214438" y="953"/>
                    <a:pt x="1203960" y="2858"/>
                    <a:pt x="1194435" y="6668"/>
                  </a:cubicBezTo>
                  <a:cubicBezTo>
                    <a:pt x="1184910" y="10478"/>
                    <a:pt x="1177290" y="15240"/>
                    <a:pt x="1170623" y="21908"/>
                  </a:cubicBezTo>
                  <a:cubicBezTo>
                    <a:pt x="1163955" y="28575"/>
                    <a:pt x="1159193" y="37147"/>
                    <a:pt x="1155383" y="46672"/>
                  </a:cubicBezTo>
                  <a:cubicBezTo>
                    <a:pt x="1151573" y="56197"/>
                    <a:pt x="1149668" y="67628"/>
                    <a:pt x="1149668" y="80010"/>
                  </a:cubicBezTo>
                  <a:cubicBezTo>
                    <a:pt x="1149668" y="105728"/>
                    <a:pt x="1156335" y="124778"/>
                    <a:pt x="1169670" y="139065"/>
                  </a:cubicBezTo>
                  <a:cubicBezTo>
                    <a:pt x="1183005" y="152400"/>
                    <a:pt x="1201103" y="160020"/>
                    <a:pt x="1225868" y="160020"/>
                  </a:cubicBezTo>
                  <a:cubicBezTo>
                    <a:pt x="1236345" y="160020"/>
                    <a:pt x="1246823" y="158115"/>
                    <a:pt x="1256348" y="154305"/>
                  </a:cubicBezTo>
                  <a:moveTo>
                    <a:pt x="1086803" y="100965"/>
                  </a:moveTo>
                  <a:cubicBezTo>
                    <a:pt x="1085850" y="109538"/>
                    <a:pt x="1083945" y="116205"/>
                    <a:pt x="1079183" y="120968"/>
                  </a:cubicBezTo>
                  <a:cubicBezTo>
                    <a:pt x="1074420" y="125730"/>
                    <a:pt x="1068705" y="127635"/>
                    <a:pt x="1061085" y="127635"/>
                  </a:cubicBezTo>
                  <a:cubicBezTo>
                    <a:pt x="1055370" y="127635"/>
                    <a:pt x="1049655" y="126683"/>
                    <a:pt x="1045845" y="123825"/>
                  </a:cubicBezTo>
                  <a:cubicBezTo>
                    <a:pt x="1042035" y="120968"/>
                    <a:pt x="1038225" y="118110"/>
                    <a:pt x="1036320" y="113348"/>
                  </a:cubicBezTo>
                  <a:cubicBezTo>
                    <a:pt x="1034415" y="108585"/>
                    <a:pt x="1032510" y="103823"/>
                    <a:pt x="1031558" y="98108"/>
                  </a:cubicBezTo>
                  <a:cubicBezTo>
                    <a:pt x="1030605" y="92393"/>
                    <a:pt x="1029653" y="86678"/>
                    <a:pt x="1029653" y="80010"/>
                  </a:cubicBezTo>
                  <a:cubicBezTo>
                    <a:pt x="1029653" y="74295"/>
                    <a:pt x="1030605" y="67628"/>
                    <a:pt x="1031558" y="62865"/>
                  </a:cubicBezTo>
                  <a:cubicBezTo>
                    <a:pt x="1032510" y="57150"/>
                    <a:pt x="1034415" y="52388"/>
                    <a:pt x="1036320" y="47625"/>
                  </a:cubicBezTo>
                  <a:cubicBezTo>
                    <a:pt x="1038225" y="42863"/>
                    <a:pt x="1042035" y="40005"/>
                    <a:pt x="1045845" y="37147"/>
                  </a:cubicBezTo>
                  <a:cubicBezTo>
                    <a:pt x="1049655" y="34290"/>
                    <a:pt x="1054418" y="33338"/>
                    <a:pt x="1061085" y="33338"/>
                  </a:cubicBezTo>
                  <a:cubicBezTo>
                    <a:pt x="1069658" y="33338"/>
                    <a:pt x="1075373" y="35243"/>
                    <a:pt x="1079183" y="40005"/>
                  </a:cubicBezTo>
                  <a:cubicBezTo>
                    <a:pt x="1082993" y="44768"/>
                    <a:pt x="1084898" y="50483"/>
                    <a:pt x="1085850" y="58103"/>
                  </a:cubicBezTo>
                  <a:lnTo>
                    <a:pt x="1125855" y="52388"/>
                  </a:lnTo>
                  <a:cubicBezTo>
                    <a:pt x="1124903" y="44768"/>
                    <a:pt x="1122998" y="38100"/>
                    <a:pt x="1120140" y="31433"/>
                  </a:cubicBezTo>
                  <a:cubicBezTo>
                    <a:pt x="1117283" y="24765"/>
                    <a:pt x="1113473" y="20003"/>
                    <a:pt x="1107758" y="15240"/>
                  </a:cubicBezTo>
                  <a:cubicBezTo>
                    <a:pt x="1102995" y="10478"/>
                    <a:pt x="1096328" y="6668"/>
                    <a:pt x="1088708" y="4763"/>
                  </a:cubicBezTo>
                  <a:cubicBezTo>
                    <a:pt x="1081088" y="1905"/>
                    <a:pt x="1072515" y="953"/>
                    <a:pt x="1062038" y="953"/>
                  </a:cubicBezTo>
                  <a:cubicBezTo>
                    <a:pt x="1050608" y="953"/>
                    <a:pt x="1040130" y="2858"/>
                    <a:pt x="1030605" y="6668"/>
                  </a:cubicBezTo>
                  <a:cubicBezTo>
                    <a:pt x="1021080" y="10478"/>
                    <a:pt x="1013460" y="16193"/>
                    <a:pt x="1007745" y="22860"/>
                  </a:cubicBezTo>
                  <a:cubicBezTo>
                    <a:pt x="1001078" y="29528"/>
                    <a:pt x="996315" y="38100"/>
                    <a:pt x="993458" y="47625"/>
                  </a:cubicBezTo>
                  <a:cubicBezTo>
                    <a:pt x="990600" y="57150"/>
                    <a:pt x="988695" y="68580"/>
                    <a:pt x="988695" y="80010"/>
                  </a:cubicBezTo>
                  <a:cubicBezTo>
                    <a:pt x="988695" y="91440"/>
                    <a:pt x="989647" y="102870"/>
                    <a:pt x="992505" y="112395"/>
                  </a:cubicBezTo>
                  <a:cubicBezTo>
                    <a:pt x="995363" y="121920"/>
                    <a:pt x="1000125" y="130493"/>
                    <a:pt x="1005840" y="137160"/>
                  </a:cubicBezTo>
                  <a:cubicBezTo>
                    <a:pt x="1011555" y="143828"/>
                    <a:pt x="1019175" y="149543"/>
                    <a:pt x="1028700" y="153353"/>
                  </a:cubicBezTo>
                  <a:cubicBezTo>
                    <a:pt x="1038225" y="157163"/>
                    <a:pt x="1048703" y="159068"/>
                    <a:pt x="1061085" y="159068"/>
                  </a:cubicBezTo>
                  <a:cubicBezTo>
                    <a:pt x="1082993" y="159068"/>
                    <a:pt x="1099185" y="153353"/>
                    <a:pt x="1109663" y="142875"/>
                  </a:cubicBezTo>
                  <a:cubicBezTo>
                    <a:pt x="1120140" y="132398"/>
                    <a:pt x="1126808" y="118110"/>
                    <a:pt x="1127760" y="100013"/>
                  </a:cubicBezTo>
                  <a:lnTo>
                    <a:pt x="1086803" y="100013"/>
                  </a:lnTo>
                  <a:close/>
                  <a:moveTo>
                    <a:pt x="921068" y="155258"/>
                  </a:moveTo>
                  <a:lnTo>
                    <a:pt x="962025" y="155258"/>
                  </a:lnTo>
                  <a:lnTo>
                    <a:pt x="962025" y="109538"/>
                  </a:lnTo>
                  <a:lnTo>
                    <a:pt x="921068" y="109538"/>
                  </a:lnTo>
                  <a:lnTo>
                    <a:pt x="921068" y="155258"/>
                  </a:lnTo>
                  <a:close/>
                  <a:moveTo>
                    <a:pt x="671513" y="155258"/>
                  </a:moveTo>
                  <a:lnTo>
                    <a:pt x="711518" y="155258"/>
                  </a:lnTo>
                  <a:lnTo>
                    <a:pt x="711518" y="65723"/>
                  </a:lnTo>
                  <a:cubicBezTo>
                    <a:pt x="711518" y="60960"/>
                    <a:pt x="712470" y="57150"/>
                    <a:pt x="714375" y="53340"/>
                  </a:cubicBezTo>
                  <a:cubicBezTo>
                    <a:pt x="716280" y="49530"/>
                    <a:pt x="718185" y="46672"/>
                    <a:pt x="721043" y="43815"/>
                  </a:cubicBezTo>
                  <a:cubicBezTo>
                    <a:pt x="723900" y="40958"/>
                    <a:pt x="727710" y="38100"/>
                    <a:pt x="730568" y="37147"/>
                  </a:cubicBezTo>
                  <a:cubicBezTo>
                    <a:pt x="734378" y="36195"/>
                    <a:pt x="737235" y="35243"/>
                    <a:pt x="741998" y="35243"/>
                  </a:cubicBezTo>
                  <a:cubicBezTo>
                    <a:pt x="744855" y="35243"/>
                    <a:pt x="746760" y="35243"/>
                    <a:pt x="749618" y="36195"/>
                  </a:cubicBezTo>
                  <a:cubicBezTo>
                    <a:pt x="751523" y="37147"/>
                    <a:pt x="753428" y="38100"/>
                    <a:pt x="755333" y="40005"/>
                  </a:cubicBezTo>
                  <a:cubicBezTo>
                    <a:pt x="757238" y="41910"/>
                    <a:pt x="758190" y="44768"/>
                    <a:pt x="759143" y="47625"/>
                  </a:cubicBezTo>
                  <a:cubicBezTo>
                    <a:pt x="760095" y="51435"/>
                    <a:pt x="761048" y="55245"/>
                    <a:pt x="761048" y="60960"/>
                  </a:cubicBezTo>
                  <a:lnTo>
                    <a:pt x="761048" y="155258"/>
                  </a:lnTo>
                  <a:lnTo>
                    <a:pt x="801053" y="155258"/>
                  </a:lnTo>
                  <a:lnTo>
                    <a:pt x="801053" y="63818"/>
                  </a:lnTo>
                  <a:cubicBezTo>
                    <a:pt x="801053" y="60008"/>
                    <a:pt x="802005" y="56197"/>
                    <a:pt x="803910" y="53340"/>
                  </a:cubicBezTo>
                  <a:cubicBezTo>
                    <a:pt x="805815" y="49530"/>
                    <a:pt x="807720" y="46672"/>
                    <a:pt x="810578" y="43815"/>
                  </a:cubicBezTo>
                  <a:cubicBezTo>
                    <a:pt x="813435" y="40958"/>
                    <a:pt x="817245" y="38100"/>
                    <a:pt x="820103" y="37147"/>
                  </a:cubicBezTo>
                  <a:cubicBezTo>
                    <a:pt x="822960" y="36195"/>
                    <a:pt x="826770" y="35243"/>
                    <a:pt x="831533" y="35243"/>
                  </a:cubicBezTo>
                  <a:cubicBezTo>
                    <a:pt x="834390" y="35243"/>
                    <a:pt x="836295" y="35243"/>
                    <a:pt x="839153" y="36195"/>
                  </a:cubicBezTo>
                  <a:cubicBezTo>
                    <a:pt x="841058" y="37147"/>
                    <a:pt x="842963" y="38100"/>
                    <a:pt x="844868" y="40005"/>
                  </a:cubicBezTo>
                  <a:cubicBezTo>
                    <a:pt x="846772" y="41910"/>
                    <a:pt x="847725" y="44768"/>
                    <a:pt x="848678" y="47625"/>
                  </a:cubicBezTo>
                  <a:cubicBezTo>
                    <a:pt x="849630" y="51435"/>
                    <a:pt x="849630" y="55245"/>
                    <a:pt x="849630" y="60960"/>
                  </a:cubicBezTo>
                  <a:lnTo>
                    <a:pt x="849630" y="155258"/>
                  </a:lnTo>
                  <a:lnTo>
                    <a:pt x="889635" y="155258"/>
                  </a:lnTo>
                  <a:lnTo>
                    <a:pt x="889635" y="55245"/>
                  </a:lnTo>
                  <a:cubicBezTo>
                    <a:pt x="889635" y="36195"/>
                    <a:pt x="885825" y="22860"/>
                    <a:pt x="878205" y="14288"/>
                  </a:cubicBezTo>
                  <a:cubicBezTo>
                    <a:pt x="870585" y="5715"/>
                    <a:pt x="859155" y="1905"/>
                    <a:pt x="843915" y="1905"/>
                  </a:cubicBezTo>
                  <a:cubicBezTo>
                    <a:pt x="834390" y="1905"/>
                    <a:pt x="826770" y="3810"/>
                    <a:pt x="819150" y="7620"/>
                  </a:cubicBezTo>
                  <a:cubicBezTo>
                    <a:pt x="811530" y="11430"/>
                    <a:pt x="803910" y="18098"/>
                    <a:pt x="797243" y="27623"/>
                  </a:cubicBezTo>
                  <a:cubicBezTo>
                    <a:pt x="794385" y="19050"/>
                    <a:pt x="789623" y="12383"/>
                    <a:pt x="782955" y="8573"/>
                  </a:cubicBezTo>
                  <a:cubicBezTo>
                    <a:pt x="776288" y="4763"/>
                    <a:pt x="766763" y="1905"/>
                    <a:pt x="756285" y="1905"/>
                  </a:cubicBezTo>
                  <a:cubicBezTo>
                    <a:pt x="747713" y="1905"/>
                    <a:pt x="740093" y="3810"/>
                    <a:pt x="732473" y="7620"/>
                  </a:cubicBezTo>
                  <a:cubicBezTo>
                    <a:pt x="724853" y="11430"/>
                    <a:pt x="718185" y="18098"/>
                    <a:pt x="713423" y="25718"/>
                  </a:cubicBezTo>
                  <a:lnTo>
                    <a:pt x="713423" y="5715"/>
                  </a:lnTo>
                  <a:lnTo>
                    <a:pt x="674370" y="5715"/>
                  </a:lnTo>
                  <a:lnTo>
                    <a:pt x="674370" y="155258"/>
                  </a:lnTo>
                  <a:close/>
                  <a:moveTo>
                    <a:pt x="541973" y="116205"/>
                  </a:moveTo>
                  <a:cubicBezTo>
                    <a:pt x="536258" y="108585"/>
                    <a:pt x="533400" y="96203"/>
                    <a:pt x="533400" y="80963"/>
                  </a:cubicBezTo>
                  <a:cubicBezTo>
                    <a:pt x="533400" y="65723"/>
                    <a:pt x="536258" y="54293"/>
                    <a:pt x="541973" y="45720"/>
                  </a:cubicBezTo>
                  <a:cubicBezTo>
                    <a:pt x="547688" y="38100"/>
                    <a:pt x="556260" y="33338"/>
                    <a:pt x="567690" y="33338"/>
                  </a:cubicBezTo>
                  <a:cubicBezTo>
                    <a:pt x="579120" y="33338"/>
                    <a:pt x="587693" y="37147"/>
                    <a:pt x="593408" y="45720"/>
                  </a:cubicBezTo>
                  <a:cubicBezTo>
                    <a:pt x="599123" y="53340"/>
                    <a:pt x="601980" y="65723"/>
                    <a:pt x="601980" y="80963"/>
                  </a:cubicBezTo>
                  <a:cubicBezTo>
                    <a:pt x="601980" y="96203"/>
                    <a:pt x="599123" y="107633"/>
                    <a:pt x="593408" y="116205"/>
                  </a:cubicBezTo>
                  <a:cubicBezTo>
                    <a:pt x="587693" y="124778"/>
                    <a:pt x="579120" y="128588"/>
                    <a:pt x="567690" y="128588"/>
                  </a:cubicBezTo>
                  <a:cubicBezTo>
                    <a:pt x="555308" y="127635"/>
                    <a:pt x="546735" y="123825"/>
                    <a:pt x="541973" y="116205"/>
                  </a:cubicBezTo>
                  <a:moveTo>
                    <a:pt x="598170" y="154305"/>
                  </a:moveTo>
                  <a:cubicBezTo>
                    <a:pt x="607695" y="150495"/>
                    <a:pt x="615315" y="145733"/>
                    <a:pt x="621983" y="138113"/>
                  </a:cubicBezTo>
                  <a:cubicBezTo>
                    <a:pt x="628650" y="131445"/>
                    <a:pt x="633413" y="122873"/>
                    <a:pt x="637223" y="113348"/>
                  </a:cubicBezTo>
                  <a:cubicBezTo>
                    <a:pt x="641033" y="103823"/>
                    <a:pt x="642938" y="92393"/>
                    <a:pt x="642938" y="80010"/>
                  </a:cubicBezTo>
                  <a:cubicBezTo>
                    <a:pt x="642938" y="67628"/>
                    <a:pt x="641033" y="57150"/>
                    <a:pt x="638175" y="46672"/>
                  </a:cubicBezTo>
                  <a:cubicBezTo>
                    <a:pt x="635318" y="36195"/>
                    <a:pt x="629603" y="28575"/>
                    <a:pt x="622935" y="21908"/>
                  </a:cubicBezTo>
                  <a:cubicBezTo>
                    <a:pt x="616268" y="15240"/>
                    <a:pt x="608648" y="9525"/>
                    <a:pt x="599123" y="6668"/>
                  </a:cubicBezTo>
                  <a:cubicBezTo>
                    <a:pt x="589598" y="2858"/>
                    <a:pt x="579120" y="953"/>
                    <a:pt x="567690" y="953"/>
                  </a:cubicBezTo>
                  <a:cubicBezTo>
                    <a:pt x="556260" y="953"/>
                    <a:pt x="545783" y="2858"/>
                    <a:pt x="536258" y="6668"/>
                  </a:cubicBezTo>
                  <a:cubicBezTo>
                    <a:pt x="526733" y="10478"/>
                    <a:pt x="519113" y="15240"/>
                    <a:pt x="512445" y="21908"/>
                  </a:cubicBezTo>
                  <a:cubicBezTo>
                    <a:pt x="505778" y="28575"/>
                    <a:pt x="501015" y="37147"/>
                    <a:pt x="497205" y="46672"/>
                  </a:cubicBezTo>
                  <a:cubicBezTo>
                    <a:pt x="493395" y="56197"/>
                    <a:pt x="491490" y="67628"/>
                    <a:pt x="491490" y="80010"/>
                  </a:cubicBezTo>
                  <a:cubicBezTo>
                    <a:pt x="491490" y="105728"/>
                    <a:pt x="498158" y="124778"/>
                    <a:pt x="511492" y="139065"/>
                  </a:cubicBezTo>
                  <a:cubicBezTo>
                    <a:pt x="524828" y="152400"/>
                    <a:pt x="542925" y="160020"/>
                    <a:pt x="566738" y="160020"/>
                  </a:cubicBezTo>
                  <a:cubicBezTo>
                    <a:pt x="579120" y="160020"/>
                    <a:pt x="589598" y="158115"/>
                    <a:pt x="598170" y="154305"/>
                  </a:cubicBezTo>
                  <a:moveTo>
                    <a:pt x="429578" y="100965"/>
                  </a:moveTo>
                  <a:cubicBezTo>
                    <a:pt x="428625" y="109538"/>
                    <a:pt x="425767" y="116205"/>
                    <a:pt x="421958" y="120968"/>
                  </a:cubicBezTo>
                  <a:cubicBezTo>
                    <a:pt x="417195" y="125730"/>
                    <a:pt x="411480" y="127635"/>
                    <a:pt x="403860" y="127635"/>
                  </a:cubicBezTo>
                  <a:cubicBezTo>
                    <a:pt x="398145" y="127635"/>
                    <a:pt x="392430" y="126683"/>
                    <a:pt x="388620" y="123825"/>
                  </a:cubicBezTo>
                  <a:cubicBezTo>
                    <a:pt x="384810" y="120968"/>
                    <a:pt x="381000" y="118110"/>
                    <a:pt x="379095" y="113348"/>
                  </a:cubicBezTo>
                  <a:cubicBezTo>
                    <a:pt x="377190" y="108585"/>
                    <a:pt x="375285" y="103823"/>
                    <a:pt x="374333" y="98108"/>
                  </a:cubicBezTo>
                  <a:cubicBezTo>
                    <a:pt x="373380" y="92393"/>
                    <a:pt x="372428" y="86678"/>
                    <a:pt x="372428" y="80010"/>
                  </a:cubicBezTo>
                  <a:cubicBezTo>
                    <a:pt x="372428" y="74295"/>
                    <a:pt x="373380" y="67628"/>
                    <a:pt x="374333" y="62865"/>
                  </a:cubicBezTo>
                  <a:cubicBezTo>
                    <a:pt x="375285" y="57150"/>
                    <a:pt x="377190" y="52388"/>
                    <a:pt x="379095" y="47625"/>
                  </a:cubicBezTo>
                  <a:cubicBezTo>
                    <a:pt x="381000" y="42863"/>
                    <a:pt x="384810" y="40005"/>
                    <a:pt x="388620" y="37147"/>
                  </a:cubicBezTo>
                  <a:cubicBezTo>
                    <a:pt x="392430" y="34290"/>
                    <a:pt x="398145" y="33338"/>
                    <a:pt x="403860" y="33338"/>
                  </a:cubicBezTo>
                  <a:cubicBezTo>
                    <a:pt x="412433" y="33338"/>
                    <a:pt x="418148" y="35243"/>
                    <a:pt x="421958" y="40005"/>
                  </a:cubicBezTo>
                  <a:cubicBezTo>
                    <a:pt x="425767" y="44768"/>
                    <a:pt x="427673" y="50483"/>
                    <a:pt x="428625" y="58103"/>
                  </a:cubicBezTo>
                  <a:lnTo>
                    <a:pt x="468630" y="52388"/>
                  </a:lnTo>
                  <a:cubicBezTo>
                    <a:pt x="467678" y="44768"/>
                    <a:pt x="465773" y="38100"/>
                    <a:pt x="462915" y="31433"/>
                  </a:cubicBezTo>
                  <a:cubicBezTo>
                    <a:pt x="460058" y="24765"/>
                    <a:pt x="456248" y="20003"/>
                    <a:pt x="450533" y="15240"/>
                  </a:cubicBezTo>
                  <a:cubicBezTo>
                    <a:pt x="445770" y="10478"/>
                    <a:pt x="439103" y="6668"/>
                    <a:pt x="431483" y="4763"/>
                  </a:cubicBezTo>
                  <a:cubicBezTo>
                    <a:pt x="423863" y="1905"/>
                    <a:pt x="415290" y="953"/>
                    <a:pt x="404813" y="953"/>
                  </a:cubicBezTo>
                  <a:cubicBezTo>
                    <a:pt x="393383" y="953"/>
                    <a:pt x="382905" y="2858"/>
                    <a:pt x="373380" y="6668"/>
                  </a:cubicBezTo>
                  <a:cubicBezTo>
                    <a:pt x="363855" y="10478"/>
                    <a:pt x="356235" y="16193"/>
                    <a:pt x="350520" y="22860"/>
                  </a:cubicBezTo>
                  <a:cubicBezTo>
                    <a:pt x="343853" y="29528"/>
                    <a:pt x="339090" y="38100"/>
                    <a:pt x="336233" y="47625"/>
                  </a:cubicBezTo>
                  <a:cubicBezTo>
                    <a:pt x="333375" y="57150"/>
                    <a:pt x="331470" y="68580"/>
                    <a:pt x="331470" y="80010"/>
                  </a:cubicBezTo>
                  <a:cubicBezTo>
                    <a:pt x="331470" y="91440"/>
                    <a:pt x="333375" y="102870"/>
                    <a:pt x="336233" y="112395"/>
                  </a:cubicBezTo>
                  <a:cubicBezTo>
                    <a:pt x="339090" y="121920"/>
                    <a:pt x="343853" y="130493"/>
                    <a:pt x="349567" y="137160"/>
                  </a:cubicBezTo>
                  <a:cubicBezTo>
                    <a:pt x="355283" y="143828"/>
                    <a:pt x="362903" y="149543"/>
                    <a:pt x="372428" y="153353"/>
                  </a:cubicBezTo>
                  <a:cubicBezTo>
                    <a:pt x="381953" y="157163"/>
                    <a:pt x="392430" y="159068"/>
                    <a:pt x="404813" y="159068"/>
                  </a:cubicBezTo>
                  <a:cubicBezTo>
                    <a:pt x="426720" y="159068"/>
                    <a:pt x="442913" y="153353"/>
                    <a:pt x="453390" y="142875"/>
                  </a:cubicBezTo>
                  <a:cubicBezTo>
                    <a:pt x="463867" y="132398"/>
                    <a:pt x="470535" y="118110"/>
                    <a:pt x="471488" y="100013"/>
                  </a:cubicBezTo>
                  <a:lnTo>
                    <a:pt x="429578" y="100013"/>
                  </a:lnTo>
                  <a:close/>
                  <a:moveTo>
                    <a:pt x="203835" y="63818"/>
                  </a:moveTo>
                  <a:cubicBezTo>
                    <a:pt x="203835" y="59055"/>
                    <a:pt x="204788" y="55245"/>
                    <a:pt x="206692" y="51435"/>
                  </a:cubicBezTo>
                  <a:cubicBezTo>
                    <a:pt x="208598" y="47625"/>
                    <a:pt x="210502" y="43815"/>
                    <a:pt x="213360" y="40958"/>
                  </a:cubicBezTo>
                  <a:cubicBezTo>
                    <a:pt x="216217" y="38100"/>
                    <a:pt x="219075" y="35243"/>
                    <a:pt x="223838" y="34290"/>
                  </a:cubicBezTo>
                  <a:cubicBezTo>
                    <a:pt x="227648" y="32385"/>
                    <a:pt x="232410" y="31433"/>
                    <a:pt x="238125" y="31433"/>
                  </a:cubicBezTo>
                  <a:cubicBezTo>
                    <a:pt x="248602" y="31433"/>
                    <a:pt x="256223" y="34290"/>
                    <a:pt x="261938" y="40005"/>
                  </a:cubicBezTo>
                  <a:cubicBezTo>
                    <a:pt x="266700" y="45720"/>
                    <a:pt x="269558" y="53340"/>
                    <a:pt x="269558" y="63818"/>
                  </a:cubicBezTo>
                  <a:lnTo>
                    <a:pt x="203835" y="63818"/>
                  </a:lnTo>
                  <a:close/>
                  <a:moveTo>
                    <a:pt x="266700" y="108585"/>
                  </a:moveTo>
                  <a:cubicBezTo>
                    <a:pt x="263842" y="121920"/>
                    <a:pt x="254317" y="128588"/>
                    <a:pt x="239077" y="128588"/>
                  </a:cubicBezTo>
                  <a:cubicBezTo>
                    <a:pt x="227648" y="128588"/>
                    <a:pt x="219075" y="124778"/>
                    <a:pt x="213360" y="118110"/>
                  </a:cubicBezTo>
                  <a:cubicBezTo>
                    <a:pt x="207645" y="111443"/>
                    <a:pt x="204788" y="101918"/>
                    <a:pt x="203835" y="89535"/>
                  </a:cubicBezTo>
                  <a:lnTo>
                    <a:pt x="307658" y="89535"/>
                  </a:lnTo>
                  <a:lnTo>
                    <a:pt x="307658" y="73343"/>
                  </a:lnTo>
                  <a:cubicBezTo>
                    <a:pt x="307658" y="51435"/>
                    <a:pt x="301942" y="33338"/>
                    <a:pt x="290513" y="20003"/>
                  </a:cubicBezTo>
                  <a:cubicBezTo>
                    <a:pt x="279083" y="6668"/>
                    <a:pt x="261938" y="0"/>
                    <a:pt x="239077" y="0"/>
                  </a:cubicBezTo>
                  <a:cubicBezTo>
                    <a:pt x="227648" y="0"/>
                    <a:pt x="218123" y="1905"/>
                    <a:pt x="208598" y="5715"/>
                  </a:cubicBezTo>
                  <a:cubicBezTo>
                    <a:pt x="199073" y="9525"/>
                    <a:pt x="191452" y="14288"/>
                    <a:pt x="184785" y="20955"/>
                  </a:cubicBezTo>
                  <a:cubicBezTo>
                    <a:pt x="178118" y="27623"/>
                    <a:pt x="173355" y="36195"/>
                    <a:pt x="169545" y="45720"/>
                  </a:cubicBezTo>
                  <a:cubicBezTo>
                    <a:pt x="165735" y="55245"/>
                    <a:pt x="163830" y="66675"/>
                    <a:pt x="163830" y="79058"/>
                  </a:cubicBezTo>
                  <a:cubicBezTo>
                    <a:pt x="163830" y="103823"/>
                    <a:pt x="170498" y="123825"/>
                    <a:pt x="182880" y="137160"/>
                  </a:cubicBezTo>
                  <a:cubicBezTo>
                    <a:pt x="195263" y="150495"/>
                    <a:pt x="214313" y="158115"/>
                    <a:pt x="239077" y="158115"/>
                  </a:cubicBezTo>
                  <a:cubicBezTo>
                    <a:pt x="260033" y="158115"/>
                    <a:pt x="275273" y="153353"/>
                    <a:pt x="285750" y="144780"/>
                  </a:cubicBezTo>
                  <a:cubicBezTo>
                    <a:pt x="296228" y="136208"/>
                    <a:pt x="302895" y="123825"/>
                    <a:pt x="305753" y="106680"/>
                  </a:cubicBezTo>
                  <a:lnTo>
                    <a:pt x="266700" y="106680"/>
                  </a:lnTo>
                  <a:close/>
                  <a:moveTo>
                    <a:pt x="97155" y="96203"/>
                  </a:moveTo>
                  <a:cubicBezTo>
                    <a:pt x="97155" y="101918"/>
                    <a:pt x="96202" y="107633"/>
                    <a:pt x="93345" y="111443"/>
                  </a:cubicBezTo>
                  <a:cubicBezTo>
                    <a:pt x="91440" y="115253"/>
                    <a:pt x="88582" y="119063"/>
                    <a:pt x="84773" y="121920"/>
                  </a:cubicBezTo>
                  <a:cubicBezTo>
                    <a:pt x="78105" y="126683"/>
                    <a:pt x="69532" y="129540"/>
                    <a:pt x="60007" y="129540"/>
                  </a:cubicBezTo>
                  <a:cubicBezTo>
                    <a:pt x="54293" y="129540"/>
                    <a:pt x="49530" y="127635"/>
                    <a:pt x="45720" y="124778"/>
                  </a:cubicBezTo>
                  <a:cubicBezTo>
                    <a:pt x="41910" y="121920"/>
                    <a:pt x="40957" y="118110"/>
                    <a:pt x="40957" y="113348"/>
                  </a:cubicBezTo>
                  <a:cubicBezTo>
                    <a:pt x="40957" y="110490"/>
                    <a:pt x="40957" y="106680"/>
                    <a:pt x="42863" y="104775"/>
                  </a:cubicBezTo>
                  <a:cubicBezTo>
                    <a:pt x="43815" y="101918"/>
                    <a:pt x="45720" y="100013"/>
                    <a:pt x="48577" y="98108"/>
                  </a:cubicBezTo>
                  <a:cubicBezTo>
                    <a:pt x="51435" y="96203"/>
                    <a:pt x="55245" y="94298"/>
                    <a:pt x="60007" y="93345"/>
                  </a:cubicBezTo>
                  <a:cubicBezTo>
                    <a:pt x="64770" y="92393"/>
                    <a:pt x="72390" y="91440"/>
                    <a:pt x="80010" y="90488"/>
                  </a:cubicBezTo>
                  <a:lnTo>
                    <a:pt x="98107" y="89535"/>
                  </a:lnTo>
                  <a:lnTo>
                    <a:pt x="98107" y="96203"/>
                  </a:lnTo>
                  <a:close/>
                  <a:moveTo>
                    <a:pt x="98107" y="155258"/>
                  </a:moveTo>
                  <a:lnTo>
                    <a:pt x="136208" y="155258"/>
                  </a:lnTo>
                  <a:lnTo>
                    <a:pt x="136208" y="60960"/>
                  </a:lnTo>
                  <a:cubicBezTo>
                    <a:pt x="136208" y="51435"/>
                    <a:pt x="135255" y="43815"/>
                    <a:pt x="133350" y="36195"/>
                  </a:cubicBezTo>
                  <a:cubicBezTo>
                    <a:pt x="131445" y="28575"/>
                    <a:pt x="127635" y="22860"/>
                    <a:pt x="122873" y="17145"/>
                  </a:cubicBezTo>
                  <a:cubicBezTo>
                    <a:pt x="118110" y="12383"/>
                    <a:pt x="111443" y="7620"/>
                    <a:pt x="103823" y="5715"/>
                  </a:cubicBezTo>
                  <a:cubicBezTo>
                    <a:pt x="96202" y="3810"/>
                    <a:pt x="85725" y="1905"/>
                    <a:pt x="74295" y="1905"/>
                  </a:cubicBezTo>
                  <a:cubicBezTo>
                    <a:pt x="55245" y="1905"/>
                    <a:pt x="40957" y="5715"/>
                    <a:pt x="29527" y="12383"/>
                  </a:cubicBezTo>
                  <a:cubicBezTo>
                    <a:pt x="18098" y="19050"/>
                    <a:pt x="11430" y="30480"/>
                    <a:pt x="8573" y="46672"/>
                  </a:cubicBezTo>
                  <a:lnTo>
                    <a:pt x="44768" y="50483"/>
                  </a:lnTo>
                  <a:cubicBezTo>
                    <a:pt x="46673" y="38100"/>
                    <a:pt x="56198" y="32385"/>
                    <a:pt x="71438" y="32385"/>
                  </a:cubicBezTo>
                  <a:cubicBezTo>
                    <a:pt x="78105" y="32385"/>
                    <a:pt x="83820" y="34290"/>
                    <a:pt x="89535" y="37147"/>
                  </a:cubicBezTo>
                  <a:cubicBezTo>
                    <a:pt x="94298" y="40958"/>
                    <a:pt x="97155" y="46672"/>
                    <a:pt x="97155" y="56197"/>
                  </a:cubicBezTo>
                  <a:lnTo>
                    <a:pt x="97155" y="62865"/>
                  </a:lnTo>
                  <a:lnTo>
                    <a:pt x="78105" y="63818"/>
                  </a:lnTo>
                  <a:cubicBezTo>
                    <a:pt x="68580" y="63818"/>
                    <a:pt x="59055" y="64770"/>
                    <a:pt x="49530" y="66675"/>
                  </a:cubicBezTo>
                  <a:cubicBezTo>
                    <a:pt x="40005" y="68580"/>
                    <a:pt x="32385" y="70485"/>
                    <a:pt x="24765" y="74295"/>
                  </a:cubicBezTo>
                  <a:cubicBezTo>
                    <a:pt x="17145" y="78105"/>
                    <a:pt x="11430" y="82868"/>
                    <a:pt x="6668" y="89535"/>
                  </a:cubicBezTo>
                  <a:cubicBezTo>
                    <a:pt x="1905" y="96203"/>
                    <a:pt x="0" y="104775"/>
                    <a:pt x="0" y="114300"/>
                  </a:cubicBezTo>
                  <a:cubicBezTo>
                    <a:pt x="0" y="121920"/>
                    <a:pt x="952" y="128588"/>
                    <a:pt x="3810" y="134303"/>
                  </a:cubicBezTo>
                  <a:cubicBezTo>
                    <a:pt x="6668" y="140018"/>
                    <a:pt x="10477" y="144780"/>
                    <a:pt x="14288" y="148590"/>
                  </a:cubicBezTo>
                  <a:cubicBezTo>
                    <a:pt x="19050" y="152400"/>
                    <a:pt x="23813" y="155258"/>
                    <a:pt x="29527" y="156210"/>
                  </a:cubicBezTo>
                  <a:cubicBezTo>
                    <a:pt x="35243" y="157163"/>
                    <a:pt x="41910" y="159068"/>
                    <a:pt x="48577" y="159068"/>
                  </a:cubicBezTo>
                  <a:cubicBezTo>
                    <a:pt x="60007" y="159068"/>
                    <a:pt x="69532" y="157163"/>
                    <a:pt x="77152" y="152400"/>
                  </a:cubicBezTo>
                  <a:cubicBezTo>
                    <a:pt x="84773" y="147638"/>
                    <a:pt x="91440" y="142875"/>
                    <a:pt x="97155" y="136208"/>
                  </a:cubicBezTo>
                  <a:lnTo>
                    <a:pt x="97155" y="15525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263361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1 Standard (3x1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78595847-1813-6B47-B848-F94A612FF956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273685" y="1449383"/>
            <a:ext cx="3636963" cy="4787905"/>
          </a:xfrm>
        </p:spPr>
        <p:txBody>
          <a:bodyPr/>
          <a:lstStyle>
            <a:lvl1pPr marL="0" indent="0">
              <a:buFont typeface="System Font"/>
              <a:buNone/>
              <a:tabLst/>
              <a:defRPr sz="16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73050" indent="-273050">
              <a:tabLst/>
              <a:defRPr sz="1600" b="0" i="0"/>
            </a:lvl2pPr>
            <a:lvl3pPr marL="538163" indent="-265113">
              <a:tabLst/>
              <a:defRPr sz="1600" b="0" i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808447B-7EA7-4E4E-87A8-2F30E16C61DE}"/>
              </a:ext>
            </a:extLst>
          </p:cNvPr>
          <p:cNvCxnSpPr>
            <a:cxnSpLocks/>
          </p:cNvCxnSpPr>
          <p:nvPr userDrawn="1"/>
        </p:nvCxnSpPr>
        <p:spPr>
          <a:xfrm>
            <a:off x="263525" y="260350"/>
            <a:ext cx="43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881F7B9-4F04-D646-B586-BDACAB966C1F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4258469" y="1449383"/>
            <a:ext cx="3674269" cy="4787905"/>
          </a:xfrm>
        </p:spPr>
        <p:txBody>
          <a:bodyPr/>
          <a:lstStyle>
            <a:lvl1pPr marL="0" indent="0">
              <a:buFont typeface="System Font"/>
              <a:buNone/>
              <a:tabLst/>
              <a:defRPr sz="16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73050" indent="-273050">
              <a:tabLst/>
              <a:defRPr sz="1600" b="0" i="0">
                <a:solidFill>
                  <a:schemeClr val="tx1"/>
                </a:solidFill>
              </a:defRPr>
            </a:lvl2pPr>
            <a:lvl3pPr marL="538163" indent="-265113">
              <a:tabLst/>
              <a:defRPr sz="1600" b="0" i="0">
                <a:solidFill>
                  <a:schemeClr val="tx1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95C6E5A-81D8-CC40-AB7F-D6D94788F812}"/>
              </a:ext>
            </a:extLst>
          </p:cNvPr>
          <p:cNvSpPr>
            <a:spLocks noGrp="1"/>
          </p:cNvSpPr>
          <p:nvPr>
            <p:ph sz="quarter" idx="26"/>
          </p:nvPr>
        </p:nvSpPr>
        <p:spPr>
          <a:xfrm>
            <a:off x="8300086" y="1449383"/>
            <a:ext cx="3636963" cy="4787905"/>
          </a:xfrm>
        </p:spPr>
        <p:txBody>
          <a:bodyPr/>
          <a:lstStyle>
            <a:lvl1pPr marL="0" indent="0">
              <a:buFont typeface="System Font"/>
              <a:buNone/>
              <a:tabLst/>
              <a:defRPr sz="16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73050" indent="-273050">
              <a:tabLst/>
              <a:defRPr sz="1600" b="0" i="0"/>
            </a:lvl2pPr>
            <a:lvl3pPr marL="538163" indent="-265113">
              <a:tabLst/>
              <a:defRPr sz="1600" b="0" i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142548E9-9CB2-CB47-8ADA-FFCB6AC20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525" y="441326"/>
            <a:ext cx="11661776" cy="647698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US" sz="2500" b="1" i="0" kern="1200" dirty="0">
                <a:solidFill>
                  <a:schemeClr val="tx1"/>
                </a:solidFill>
                <a:latin typeface="Arial" panose="020B0604020202020204" pitchFamily="34" charset="0"/>
                <a:ea typeface="AECOM Sans Light" panose="020B04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title style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B1DE30E-E4DB-254B-9FC5-1D3E9C13D650}"/>
              </a:ext>
            </a:extLst>
          </p:cNvPr>
          <p:cNvGrpSpPr/>
          <p:nvPr userDrawn="1"/>
        </p:nvGrpSpPr>
        <p:grpSpPr>
          <a:xfrm>
            <a:off x="10814051" y="6438651"/>
            <a:ext cx="1111250" cy="225425"/>
            <a:chOff x="292100" y="6413250"/>
            <a:chExt cx="1111250" cy="225425"/>
          </a:xfrm>
        </p:grpSpPr>
        <p:sp>
          <p:nvSpPr>
            <p:cNvPr id="20" name="Freeform: Shape 12">
              <a:extLst>
                <a:ext uri="{FF2B5EF4-FFF2-40B4-BE49-F238E27FC236}">
                  <a16:creationId xmlns:a16="http://schemas.microsoft.com/office/drawing/2014/main" id="{01D68A93-2A87-E047-A5B4-20B33CDE80FD}"/>
                </a:ext>
              </a:extLst>
            </p:cNvPr>
            <p:cNvSpPr/>
            <p:nvPr userDrawn="1"/>
          </p:nvSpPr>
          <p:spPr>
            <a:xfrm>
              <a:off x="292100" y="6413250"/>
              <a:ext cx="225425" cy="225425"/>
            </a:xfrm>
            <a:custGeom>
              <a:avLst/>
              <a:gdLst>
                <a:gd name="connsiteX0" fmla="*/ 329565 w 342900"/>
                <a:gd name="connsiteY0" fmla="*/ 104775 h 342900"/>
                <a:gd name="connsiteX1" fmla="*/ 292418 w 342900"/>
                <a:gd name="connsiteY1" fmla="*/ 50483 h 342900"/>
                <a:gd name="connsiteX2" fmla="*/ 238125 w 342900"/>
                <a:gd name="connsiteY2" fmla="*/ 13335 h 342900"/>
                <a:gd name="connsiteX3" fmla="*/ 171450 w 342900"/>
                <a:gd name="connsiteY3" fmla="*/ 0 h 342900"/>
                <a:gd name="connsiteX4" fmla="*/ 104775 w 342900"/>
                <a:gd name="connsiteY4" fmla="*/ 13335 h 342900"/>
                <a:gd name="connsiteX5" fmla="*/ 50483 w 342900"/>
                <a:gd name="connsiteY5" fmla="*/ 50483 h 342900"/>
                <a:gd name="connsiteX6" fmla="*/ 13335 w 342900"/>
                <a:gd name="connsiteY6" fmla="*/ 104775 h 342900"/>
                <a:gd name="connsiteX7" fmla="*/ 0 w 342900"/>
                <a:gd name="connsiteY7" fmla="*/ 171450 h 342900"/>
                <a:gd name="connsiteX8" fmla="*/ 13335 w 342900"/>
                <a:gd name="connsiteY8" fmla="*/ 238125 h 342900"/>
                <a:gd name="connsiteX9" fmla="*/ 50483 w 342900"/>
                <a:gd name="connsiteY9" fmla="*/ 292418 h 342900"/>
                <a:gd name="connsiteX10" fmla="*/ 104775 w 342900"/>
                <a:gd name="connsiteY10" fmla="*/ 329565 h 342900"/>
                <a:gd name="connsiteX11" fmla="*/ 171450 w 342900"/>
                <a:gd name="connsiteY11" fmla="*/ 342900 h 342900"/>
                <a:gd name="connsiteX12" fmla="*/ 171450 w 342900"/>
                <a:gd name="connsiteY12" fmla="*/ 308610 h 342900"/>
                <a:gd name="connsiteX13" fmla="*/ 74295 w 342900"/>
                <a:gd name="connsiteY13" fmla="*/ 268605 h 342900"/>
                <a:gd name="connsiteX14" fmla="*/ 35243 w 342900"/>
                <a:gd name="connsiteY14" fmla="*/ 188595 h 342900"/>
                <a:gd name="connsiteX15" fmla="*/ 180975 w 342900"/>
                <a:gd name="connsiteY15" fmla="*/ 188595 h 342900"/>
                <a:gd name="connsiteX16" fmla="*/ 141923 w 342900"/>
                <a:gd name="connsiteY16" fmla="*/ 227648 h 342900"/>
                <a:gd name="connsiteX17" fmla="*/ 165735 w 342900"/>
                <a:gd name="connsiteY17" fmla="*/ 251460 h 342900"/>
                <a:gd name="connsiteX18" fmla="*/ 246698 w 342900"/>
                <a:gd name="connsiteY18" fmla="*/ 170498 h 342900"/>
                <a:gd name="connsiteX19" fmla="*/ 165735 w 342900"/>
                <a:gd name="connsiteY19" fmla="*/ 89535 h 342900"/>
                <a:gd name="connsiteX20" fmla="*/ 141923 w 342900"/>
                <a:gd name="connsiteY20" fmla="*/ 113348 h 342900"/>
                <a:gd name="connsiteX21" fmla="*/ 180975 w 342900"/>
                <a:gd name="connsiteY21" fmla="*/ 152400 h 342900"/>
                <a:gd name="connsiteX22" fmla="*/ 35243 w 342900"/>
                <a:gd name="connsiteY22" fmla="*/ 152400 h 342900"/>
                <a:gd name="connsiteX23" fmla="*/ 74295 w 342900"/>
                <a:gd name="connsiteY23" fmla="*/ 72390 h 342900"/>
                <a:gd name="connsiteX24" fmla="*/ 171450 w 342900"/>
                <a:gd name="connsiteY24" fmla="*/ 32385 h 342900"/>
                <a:gd name="connsiteX25" fmla="*/ 268605 w 342900"/>
                <a:gd name="connsiteY25" fmla="*/ 72390 h 342900"/>
                <a:gd name="connsiteX26" fmla="*/ 308610 w 342900"/>
                <a:gd name="connsiteY26" fmla="*/ 169545 h 342900"/>
                <a:gd name="connsiteX27" fmla="*/ 342900 w 342900"/>
                <a:gd name="connsiteY27" fmla="*/ 169545 h 342900"/>
                <a:gd name="connsiteX28" fmla="*/ 329565 w 342900"/>
                <a:gd name="connsiteY28" fmla="*/ 104775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42900" h="342900">
                  <a:moveTo>
                    <a:pt x="329565" y="104775"/>
                  </a:moveTo>
                  <a:cubicBezTo>
                    <a:pt x="320993" y="84773"/>
                    <a:pt x="308610" y="65723"/>
                    <a:pt x="292418" y="50483"/>
                  </a:cubicBezTo>
                  <a:cubicBezTo>
                    <a:pt x="276225" y="34290"/>
                    <a:pt x="258128" y="21908"/>
                    <a:pt x="238125" y="13335"/>
                  </a:cubicBezTo>
                  <a:cubicBezTo>
                    <a:pt x="217170" y="4763"/>
                    <a:pt x="194310" y="0"/>
                    <a:pt x="171450" y="0"/>
                  </a:cubicBezTo>
                  <a:cubicBezTo>
                    <a:pt x="148590" y="0"/>
                    <a:pt x="125730" y="4763"/>
                    <a:pt x="104775" y="13335"/>
                  </a:cubicBezTo>
                  <a:cubicBezTo>
                    <a:pt x="83820" y="21908"/>
                    <a:pt x="65723" y="34290"/>
                    <a:pt x="50483" y="50483"/>
                  </a:cubicBezTo>
                  <a:cubicBezTo>
                    <a:pt x="34290" y="66675"/>
                    <a:pt x="21908" y="84773"/>
                    <a:pt x="13335" y="104775"/>
                  </a:cubicBezTo>
                  <a:cubicBezTo>
                    <a:pt x="4763" y="125730"/>
                    <a:pt x="0" y="148590"/>
                    <a:pt x="0" y="171450"/>
                  </a:cubicBezTo>
                  <a:cubicBezTo>
                    <a:pt x="0" y="194310"/>
                    <a:pt x="4763" y="217170"/>
                    <a:pt x="13335" y="238125"/>
                  </a:cubicBezTo>
                  <a:cubicBezTo>
                    <a:pt x="21908" y="258128"/>
                    <a:pt x="34290" y="277178"/>
                    <a:pt x="50483" y="292418"/>
                  </a:cubicBezTo>
                  <a:cubicBezTo>
                    <a:pt x="66675" y="308610"/>
                    <a:pt x="84773" y="320993"/>
                    <a:pt x="104775" y="329565"/>
                  </a:cubicBezTo>
                  <a:cubicBezTo>
                    <a:pt x="125730" y="338138"/>
                    <a:pt x="148590" y="342900"/>
                    <a:pt x="171450" y="342900"/>
                  </a:cubicBezTo>
                  <a:lnTo>
                    <a:pt x="171450" y="308610"/>
                  </a:lnTo>
                  <a:cubicBezTo>
                    <a:pt x="135255" y="308610"/>
                    <a:pt x="100013" y="294323"/>
                    <a:pt x="74295" y="268605"/>
                  </a:cubicBezTo>
                  <a:cubicBezTo>
                    <a:pt x="52388" y="246698"/>
                    <a:pt x="39053" y="219075"/>
                    <a:pt x="35243" y="188595"/>
                  </a:cubicBezTo>
                  <a:lnTo>
                    <a:pt x="180975" y="188595"/>
                  </a:lnTo>
                  <a:lnTo>
                    <a:pt x="141923" y="227648"/>
                  </a:lnTo>
                  <a:lnTo>
                    <a:pt x="165735" y="251460"/>
                  </a:lnTo>
                  <a:lnTo>
                    <a:pt x="246698" y="170498"/>
                  </a:lnTo>
                  <a:lnTo>
                    <a:pt x="165735" y="89535"/>
                  </a:lnTo>
                  <a:lnTo>
                    <a:pt x="141923" y="113348"/>
                  </a:lnTo>
                  <a:lnTo>
                    <a:pt x="180975" y="152400"/>
                  </a:lnTo>
                  <a:lnTo>
                    <a:pt x="35243" y="152400"/>
                  </a:lnTo>
                  <a:cubicBezTo>
                    <a:pt x="39053" y="121920"/>
                    <a:pt x="52388" y="94298"/>
                    <a:pt x="74295" y="72390"/>
                  </a:cubicBezTo>
                  <a:cubicBezTo>
                    <a:pt x="100013" y="46673"/>
                    <a:pt x="134303" y="32385"/>
                    <a:pt x="171450" y="32385"/>
                  </a:cubicBezTo>
                  <a:cubicBezTo>
                    <a:pt x="207645" y="32385"/>
                    <a:pt x="242888" y="46673"/>
                    <a:pt x="268605" y="72390"/>
                  </a:cubicBezTo>
                  <a:cubicBezTo>
                    <a:pt x="294323" y="98108"/>
                    <a:pt x="308610" y="132398"/>
                    <a:pt x="308610" y="169545"/>
                  </a:cubicBezTo>
                  <a:lnTo>
                    <a:pt x="342900" y="169545"/>
                  </a:lnTo>
                  <a:cubicBezTo>
                    <a:pt x="342900" y="148590"/>
                    <a:pt x="338138" y="125730"/>
                    <a:pt x="329565" y="104775"/>
                  </a:cubicBezTo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13">
              <a:extLst>
                <a:ext uri="{FF2B5EF4-FFF2-40B4-BE49-F238E27FC236}">
                  <a16:creationId xmlns:a16="http://schemas.microsoft.com/office/drawing/2014/main" id="{2EEC18A5-BDDB-614D-9D90-CDCA271F54B0}"/>
                </a:ext>
              </a:extLst>
            </p:cNvPr>
            <p:cNvSpPr/>
            <p:nvPr userDrawn="1"/>
          </p:nvSpPr>
          <p:spPr>
            <a:xfrm>
              <a:off x="590579" y="6484379"/>
              <a:ext cx="812771" cy="84028"/>
            </a:xfrm>
            <a:custGeom>
              <a:avLst/>
              <a:gdLst>
                <a:gd name="connsiteX0" fmla="*/ 1329690 w 1547812"/>
                <a:gd name="connsiteY0" fmla="*/ 155258 h 160020"/>
                <a:gd name="connsiteX1" fmla="*/ 1369695 w 1547812"/>
                <a:gd name="connsiteY1" fmla="*/ 155258 h 160020"/>
                <a:gd name="connsiteX2" fmla="*/ 1369695 w 1547812"/>
                <a:gd name="connsiteY2" fmla="*/ 65723 h 160020"/>
                <a:gd name="connsiteX3" fmla="*/ 1372553 w 1547812"/>
                <a:gd name="connsiteY3" fmla="*/ 53340 h 160020"/>
                <a:gd name="connsiteX4" fmla="*/ 1379220 w 1547812"/>
                <a:gd name="connsiteY4" fmla="*/ 43815 h 160020"/>
                <a:gd name="connsiteX5" fmla="*/ 1388745 w 1547812"/>
                <a:gd name="connsiteY5" fmla="*/ 37147 h 160020"/>
                <a:gd name="connsiteX6" fmla="*/ 1400175 w 1547812"/>
                <a:gd name="connsiteY6" fmla="*/ 35243 h 160020"/>
                <a:gd name="connsiteX7" fmla="*/ 1407795 w 1547812"/>
                <a:gd name="connsiteY7" fmla="*/ 36195 h 160020"/>
                <a:gd name="connsiteX8" fmla="*/ 1413510 w 1547812"/>
                <a:gd name="connsiteY8" fmla="*/ 40005 h 160020"/>
                <a:gd name="connsiteX9" fmla="*/ 1417320 w 1547812"/>
                <a:gd name="connsiteY9" fmla="*/ 47625 h 160020"/>
                <a:gd name="connsiteX10" fmla="*/ 1419225 w 1547812"/>
                <a:gd name="connsiteY10" fmla="*/ 60960 h 160020"/>
                <a:gd name="connsiteX11" fmla="*/ 1419225 w 1547812"/>
                <a:gd name="connsiteY11" fmla="*/ 155258 h 160020"/>
                <a:gd name="connsiteX12" fmla="*/ 1459230 w 1547812"/>
                <a:gd name="connsiteY12" fmla="*/ 155258 h 160020"/>
                <a:gd name="connsiteX13" fmla="*/ 1459230 w 1547812"/>
                <a:gd name="connsiteY13" fmla="*/ 63818 h 160020"/>
                <a:gd name="connsiteX14" fmla="*/ 1462088 w 1547812"/>
                <a:gd name="connsiteY14" fmla="*/ 53340 h 160020"/>
                <a:gd name="connsiteX15" fmla="*/ 1468755 w 1547812"/>
                <a:gd name="connsiteY15" fmla="*/ 43815 h 160020"/>
                <a:gd name="connsiteX16" fmla="*/ 1478280 w 1547812"/>
                <a:gd name="connsiteY16" fmla="*/ 37147 h 160020"/>
                <a:gd name="connsiteX17" fmla="*/ 1489710 w 1547812"/>
                <a:gd name="connsiteY17" fmla="*/ 35243 h 160020"/>
                <a:gd name="connsiteX18" fmla="*/ 1497330 w 1547812"/>
                <a:gd name="connsiteY18" fmla="*/ 36195 h 160020"/>
                <a:gd name="connsiteX19" fmla="*/ 1503045 w 1547812"/>
                <a:gd name="connsiteY19" fmla="*/ 40005 h 160020"/>
                <a:gd name="connsiteX20" fmla="*/ 1506855 w 1547812"/>
                <a:gd name="connsiteY20" fmla="*/ 47625 h 160020"/>
                <a:gd name="connsiteX21" fmla="*/ 1507808 w 1547812"/>
                <a:gd name="connsiteY21" fmla="*/ 60960 h 160020"/>
                <a:gd name="connsiteX22" fmla="*/ 1507808 w 1547812"/>
                <a:gd name="connsiteY22" fmla="*/ 155258 h 160020"/>
                <a:gd name="connsiteX23" fmla="*/ 1547813 w 1547812"/>
                <a:gd name="connsiteY23" fmla="*/ 155258 h 160020"/>
                <a:gd name="connsiteX24" fmla="*/ 1547813 w 1547812"/>
                <a:gd name="connsiteY24" fmla="*/ 55245 h 160020"/>
                <a:gd name="connsiteX25" fmla="*/ 1536383 w 1547812"/>
                <a:gd name="connsiteY25" fmla="*/ 14288 h 160020"/>
                <a:gd name="connsiteX26" fmla="*/ 1502093 w 1547812"/>
                <a:gd name="connsiteY26" fmla="*/ 1905 h 160020"/>
                <a:gd name="connsiteX27" fmla="*/ 1477328 w 1547812"/>
                <a:gd name="connsiteY27" fmla="*/ 7620 h 160020"/>
                <a:gd name="connsiteX28" fmla="*/ 1455420 w 1547812"/>
                <a:gd name="connsiteY28" fmla="*/ 27623 h 160020"/>
                <a:gd name="connsiteX29" fmla="*/ 1441133 w 1547812"/>
                <a:gd name="connsiteY29" fmla="*/ 8573 h 160020"/>
                <a:gd name="connsiteX30" fmla="*/ 1414463 w 1547812"/>
                <a:gd name="connsiteY30" fmla="*/ 1905 h 160020"/>
                <a:gd name="connsiteX31" fmla="*/ 1390650 w 1547812"/>
                <a:gd name="connsiteY31" fmla="*/ 7620 h 160020"/>
                <a:gd name="connsiteX32" fmla="*/ 1371600 w 1547812"/>
                <a:gd name="connsiteY32" fmla="*/ 25718 h 160020"/>
                <a:gd name="connsiteX33" fmla="*/ 1371600 w 1547812"/>
                <a:gd name="connsiteY33" fmla="*/ 5715 h 160020"/>
                <a:gd name="connsiteX34" fmla="*/ 1332548 w 1547812"/>
                <a:gd name="connsiteY34" fmla="*/ 5715 h 160020"/>
                <a:gd name="connsiteX35" fmla="*/ 1332548 w 1547812"/>
                <a:gd name="connsiteY35" fmla="*/ 155258 h 160020"/>
                <a:gd name="connsiteX36" fmla="*/ 1199198 w 1547812"/>
                <a:gd name="connsiteY36" fmla="*/ 116205 h 160020"/>
                <a:gd name="connsiteX37" fmla="*/ 1190625 w 1547812"/>
                <a:gd name="connsiteY37" fmla="*/ 80963 h 160020"/>
                <a:gd name="connsiteX38" fmla="*/ 1199198 w 1547812"/>
                <a:gd name="connsiteY38" fmla="*/ 45720 h 160020"/>
                <a:gd name="connsiteX39" fmla="*/ 1224915 w 1547812"/>
                <a:gd name="connsiteY39" fmla="*/ 33338 h 160020"/>
                <a:gd name="connsiteX40" fmla="*/ 1250633 w 1547812"/>
                <a:gd name="connsiteY40" fmla="*/ 45720 h 160020"/>
                <a:gd name="connsiteX41" fmla="*/ 1259205 w 1547812"/>
                <a:gd name="connsiteY41" fmla="*/ 80963 h 160020"/>
                <a:gd name="connsiteX42" fmla="*/ 1250633 w 1547812"/>
                <a:gd name="connsiteY42" fmla="*/ 116205 h 160020"/>
                <a:gd name="connsiteX43" fmla="*/ 1224915 w 1547812"/>
                <a:gd name="connsiteY43" fmla="*/ 128588 h 160020"/>
                <a:gd name="connsiteX44" fmla="*/ 1199198 w 1547812"/>
                <a:gd name="connsiteY44" fmla="*/ 116205 h 160020"/>
                <a:gd name="connsiteX45" fmla="*/ 1256348 w 1547812"/>
                <a:gd name="connsiteY45" fmla="*/ 154305 h 160020"/>
                <a:gd name="connsiteX46" fmla="*/ 1280160 w 1547812"/>
                <a:gd name="connsiteY46" fmla="*/ 138113 h 160020"/>
                <a:gd name="connsiteX47" fmla="*/ 1295400 w 1547812"/>
                <a:gd name="connsiteY47" fmla="*/ 113348 h 160020"/>
                <a:gd name="connsiteX48" fmla="*/ 1301115 w 1547812"/>
                <a:gd name="connsiteY48" fmla="*/ 80010 h 160020"/>
                <a:gd name="connsiteX49" fmla="*/ 1296353 w 1547812"/>
                <a:gd name="connsiteY49" fmla="*/ 46672 h 160020"/>
                <a:gd name="connsiteX50" fmla="*/ 1281113 w 1547812"/>
                <a:gd name="connsiteY50" fmla="*/ 21908 h 160020"/>
                <a:gd name="connsiteX51" fmla="*/ 1257300 w 1547812"/>
                <a:gd name="connsiteY51" fmla="*/ 6668 h 160020"/>
                <a:gd name="connsiteX52" fmla="*/ 1225868 w 1547812"/>
                <a:gd name="connsiteY52" fmla="*/ 953 h 160020"/>
                <a:gd name="connsiteX53" fmla="*/ 1194435 w 1547812"/>
                <a:gd name="connsiteY53" fmla="*/ 6668 h 160020"/>
                <a:gd name="connsiteX54" fmla="*/ 1170623 w 1547812"/>
                <a:gd name="connsiteY54" fmla="*/ 21908 h 160020"/>
                <a:gd name="connsiteX55" fmla="*/ 1155383 w 1547812"/>
                <a:gd name="connsiteY55" fmla="*/ 46672 h 160020"/>
                <a:gd name="connsiteX56" fmla="*/ 1149668 w 1547812"/>
                <a:gd name="connsiteY56" fmla="*/ 80010 h 160020"/>
                <a:gd name="connsiteX57" fmla="*/ 1169670 w 1547812"/>
                <a:gd name="connsiteY57" fmla="*/ 139065 h 160020"/>
                <a:gd name="connsiteX58" fmla="*/ 1225868 w 1547812"/>
                <a:gd name="connsiteY58" fmla="*/ 160020 h 160020"/>
                <a:gd name="connsiteX59" fmla="*/ 1256348 w 1547812"/>
                <a:gd name="connsiteY59" fmla="*/ 154305 h 160020"/>
                <a:gd name="connsiteX60" fmla="*/ 1086803 w 1547812"/>
                <a:gd name="connsiteY60" fmla="*/ 100965 h 160020"/>
                <a:gd name="connsiteX61" fmla="*/ 1079183 w 1547812"/>
                <a:gd name="connsiteY61" fmla="*/ 120968 h 160020"/>
                <a:gd name="connsiteX62" fmla="*/ 1061085 w 1547812"/>
                <a:gd name="connsiteY62" fmla="*/ 127635 h 160020"/>
                <a:gd name="connsiteX63" fmla="*/ 1045845 w 1547812"/>
                <a:gd name="connsiteY63" fmla="*/ 123825 h 160020"/>
                <a:gd name="connsiteX64" fmla="*/ 1036320 w 1547812"/>
                <a:gd name="connsiteY64" fmla="*/ 113348 h 160020"/>
                <a:gd name="connsiteX65" fmla="*/ 1031558 w 1547812"/>
                <a:gd name="connsiteY65" fmla="*/ 98108 h 160020"/>
                <a:gd name="connsiteX66" fmla="*/ 1029653 w 1547812"/>
                <a:gd name="connsiteY66" fmla="*/ 80010 h 160020"/>
                <a:gd name="connsiteX67" fmla="*/ 1031558 w 1547812"/>
                <a:gd name="connsiteY67" fmla="*/ 62865 h 160020"/>
                <a:gd name="connsiteX68" fmla="*/ 1036320 w 1547812"/>
                <a:gd name="connsiteY68" fmla="*/ 47625 h 160020"/>
                <a:gd name="connsiteX69" fmla="*/ 1045845 w 1547812"/>
                <a:gd name="connsiteY69" fmla="*/ 37147 h 160020"/>
                <a:gd name="connsiteX70" fmla="*/ 1061085 w 1547812"/>
                <a:gd name="connsiteY70" fmla="*/ 33338 h 160020"/>
                <a:gd name="connsiteX71" fmla="*/ 1079183 w 1547812"/>
                <a:gd name="connsiteY71" fmla="*/ 40005 h 160020"/>
                <a:gd name="connsiteX72" fmla="*/ 1085850 w 1547812"/>
                <a:gd name="connsiteY72" fmla="*/ 58103 h 160020"/>
                <a:gd name="connsiteX73" fmla="*/ 1125855 w 1547812"/>
                <a:gd name="connsiteY73" fmla="*/ 52388 h 160020"/>
                <a:gd name="connsiteX74" fmla="*/ 1120140 w 1547812"/>
                <a:gd name="connsiteY74" fmla="*/ 31433 h 160020"/>
                <a:gd name="connsiteX75" fmla="*/ 1107758 w 1547812"/>
                <a:gd name="connsiteY75" fmla="*/ 15240 h 160020"/>
                <a:gd name="connsiteX76" fmla="*/ 1088708 w 1547812"/>
                <a:gd name="connsiteY76" fmla="*/ 4763 h 160020"/>
                <a:gd name="connsiteX77" fmla="*/ 1062038 w 1547812"/>
                <a:gd name="connsiteY77" fmla="*/ 953 h 160020"/>
                <a:gd name="connsiteX78" fmla="*/ 1030605 w 1547812"/>
                <a:gd name="connsiteY78" fmla="*/ 6668 h 160020"/>
                <a:gd name="connsiteX79" fmla="*/ 1007745 w 1547812"/>
                <a:gd name="connsiteY79" fmla="*/ 22860 h 160020"/>
                <a:gd name="connsiteX80" fmla="*/ 993458 w 1547812"/>
                <a:gd name="connsiteY80" fmla="*/ 47625 h 160020"/>
                <a:gd name="connsiteX81" fmla="*/ 988695 w 1547812"/>
                <a:gd name="connsiteY81" fmla="*/ 80010 h 160020"/>
                <a:gd name="connsiteX82" fmla="*/ 992505 w 1547812"/>
                <a:gd name="connsiteY82" fmla="*/ 112395 h 160020"/>
                <a:gd name="connsiteX83" fmla="*/ 1005840 w 1547812"/>
                <a:gd name="connsiteY83" fmla="*/ 137160 h 160020"/>
                <a:gd name="connsiteX84" fmla="*/ 1028700 w 1547812"/>
                <a:gd name="connsiteY84" fmla="*/ 153353 h 160020"/>
                <a:gd name="connsiteX85" fmla="*/ 1061085 w 1547812"/>
                <a:gd name="connsiteY85" fmla="*/ 159068 h 160020"/>
                <a:gd name="connsiteX86" fmla="*/ 1109663 w 1547812"/>
                <a:gd name="connsiteY86" fmla="*/ 142875 h 160020"/>
                <a:gd name="connsiteX87" fmla="*/ 1127760 w 1547812"/>
                <a:gd name="connsiteY87" fmla="*/ 100013 h 160020"/>
                <a:gd name="connsiteX88" fmla="*/ 1086803 w 1547812"/>
                <a:gd name="connsiteY88" fmla="*/ 100013 h 160020"/>
                <a:gd name="connsiteX89" fmla="*/ 921068 w 1547812"/>
                <a:gd name="connsiteY89" fmla="*/ 155258 h 160020"/>
                <a:gd name="connsiteX90" fmla="*/ 962025 w 1547812"/>
                <a:gd name="connsiteY90" fmla="*/ 155258 h 160020"/>
                <a:gd name="connsiteX91" fmla="*/ 962025 w 1547812"/>
                <a:gd name="connsiteY91" fmla="*/ 109538 h 160020"/>
                <a:gd name="connsiteX92" fmla="*/ 921068 w 1547812"/>
                <a:gd name="connsiteY92" fmla="*/ 109538 h 160020"/>
                <a:gd name="connsiteX93" fmla="*/ 921068 w 1547812"/>
                <a:gd name="connsiteY93" fmla="*/ 155258 h 160020"/>
                <a:gd name="connsiteX94" fmla="*/ 671513 w 1547812"/>
                <a:gd name="connsiteY94" fmla="*/ 155258 h 160020"/>
                <a:gd name="connsiteX95" fmla="*/ 711518 w 1547812"/>
                <a:gd name="connsiteY95" fmla="*/ 155258 h 160020"/>
                <a:gd name="connsiteX96" fmla="*/ 711518 w 1547812"/>
                <a:gd name="connsiteY96" fmla="*/ 65723 h 160020"/>
                <a:gd name="connsiteX97" fmla="*/ 714375 w 1547812"/>
                <a:gd name="connsiteY97" fmla="*/ 53340 h 160020"/>
                <a:gd name="connsiteX98" fmla="*/ 721043 w 1547812"/>
                <a:gd name="connsiteY98" fmla="*/ 43815 h 160020"/>
                <a:gd name="connsiteX99" fmla="*/ 730568 w 1547812"/>
                <a:gd name="connsiteY99" fmla="*/ 37147 h 160020"/>
                <a:gd name="connsiteX100" fmla="*/ 741998 w 1547812"/>
                <a:gd name="connsiteY100" fmla="*/ 35243 h 160020"/>
                <a:gd name="connsiteX101" fmla="*/ 749618 w 1547812"/>
                <a:gd name="connsiteY101" fmla="*/ 36195 h 160020"/>
                <a:gd name="connsiteX102" fmla="*/ 755333 w 1547812"/>
                <a:gd name="connsiteY102" fmla="*/ 40005 h 160020"/>
                <a:gd name="connsiteX103" fmla="*/ 759143 w 1547812"/>
                <a:gd name="connsiteY103" fmla="*/ 47625 h 160020"/>
                <a:gd name="connsiteX104" fmla="*/ 761048 w 1547812"/>
                <a:gd name="connsiteY104" fmla="*/ 60960 h 160020"/>
                <a:gd name="connsiteX105" fmla="*/ 761048 w 1547812"/>
                <a:gd name="connsiteY105" fmla="*/ 155258 h 160020"/>
                <a:gd name="connsiteX106" fmla="*/ 801053 w 1547812"/>
                <a:gd name="connsiteY106" fmla="*/ 155258 h 160020"/>
                <a:gd name="connsiteX107" fmla="*/ 801053 w 1547812"/>
                <a:gd name="connsiteY107" fmla="*/ 63818 h 160020"/>
                <a:gd name="connsiteX108" fmla="*/ 803910 w 1547812"/>
                <a:gd name="connsiteY108" fmla="*/ 53340 h 160020"/>
                <a:gd name="connsiteX109" fmla="*/ 810578 w 1547812"/>
                <a:gd name="connsiteY109" fmla="*/ 43815 h 160020"/>
                <a:gd name="connsiteX110" fmla="*/ 820103 w 1547812"/>
                <a:gd name="connsiteY110" fmla="*/ 37147 h 160020"/>
                <a:gd name="connsiteX111" fmla="*/ 831533 w 1547812"/>
                <a:gd name="connsiteY111" fmla="*/ 35243 h 160020"/>
                <a:gd name="connsiteX112" fmla="*/ 839153 w 1547812"/>
                <a:gd name="connsiteY112" fmla="*/ 36195 h 160020"/>
                <a:gd name="connsiteX113" fmla="*/ 844868 w 1547812"/>
                <a:gd name="connsiteY113" fmla="*/ 40005 h 160020"/>
                <a:gd name="connsiteX114" fmla="*/ 848678 w 1547812"/>
                <a:gd name="connsiteY114" fmla="*/ 47625 h 160020"/>
                <a:gd name="connsiteX115" fmla="*/ 849630 w 1547812"/>
                <a:gd name="connsiteY115" fmla="*/ 60960 h 160020"/>
                <a:gd name="connsiteX116" fmla="*/ 849630 w 1547812"/>
                <a:gd name="connsiteY116" fmla="*/ 155258 h 160020"/>
                <a:gd name="connsiteX117" fmla="*/ 889635 w 1547812"/>
                <a:gd name="connsiteY117" fmla="*/ 155258 h 160020"/>
                <a:gd name="connsiteX118" fmla="*/ 889635 w 1547812"/>
                <a:gd name="connsiteY118" fmla="*/ 55245 h 160020"/>
                <a:gd name="connsiteX119" fmla="*/ 878205 w 1547812"/>
                <a:gd name="connsiteY119" fmla="*/ 14288 h 160020"/>
                <a:gd name="connsiteX120" fmla="*/ 843915 w 1547812"/>
                <a:gd name="connsiteY120" fmla="*/ 1905 h 160020"/>
                <a:gd name="connsiteX121" fmla="*/ 819150 w 1547812"/>
                <a:gd name="connsiteY121" fmla="*/ 7620 h 160020"/>
                <a:gd name="connsiteX122" fmla="*/ 797243 w 1547812"/>
                <a:gd name="connsiteY122" fmla="*/ 27623 h 160020"/>
                <a:gd name="connsiteX123" fmla="*/ 782955 w 1547812"/>
                <a:gd name="connsiteY123" fmla="*/ 8573 h 160020"/>
                <a:gd name="connsiteX124" fmla="*/ 756285 w 1547812"/>
                <a:gd name="connsiteY124" fmla="*/ 1905 h 160020"/>
                <a:gd name="connsiteX125" fmla="*/ 732473 w 1547812"/>
                <a:gd name="connsiteY125" fmla="*/ 7620 h 160020"/>
                <a:gd name="connsiteX126" fmla="*/ 713423 w 1547812"/>
                <a:gd name="connsiteY126" fmla="*/ 25718 h 160020"/>
                <a:gd name="connsiteX127" fmla="*/ 713423 w 1547812"/>
                <a:gd name="connsiteY127" fmla="*/ 5715 h 160020"/>
                <a:gd name="connsiteX128" fmla="*/ 674370 w 1547812"/>
                <a:gd name="connsiteY128" fmla="*/ 5715 h 160020"/>
                <a:gd name="connsiteX129" fmla="*/ 674370 w 1547812"/>
                <a:gd name="connsiteY129" fmla="*/ 155258 h 160020"/>
                <a:gd name="connsiteX130" fmla="*/ 541973 w 1547812"/>
                <a:gd name="connsiteY130" fmla="*/ 116205 h 160020"/>
                <a:gd name="connsiteX131" fmla="*/ 533400 w 1547812"/>
                <a:gd name="connsiteY131" fmla="*/ 80963 h 160020"/>
                <a:gd name="connsiteX132" fmla="*/ 541973 w 1547812"/>
                <a:gd name="connsiteY132" fmla="*/ 45720 h 160020"/>
                <a:gd name="connsiteX133" fmla="*/ 567690 w 1547812"/>
                <a:gd name="connsiteY133" fmla="*/ 33338 h 160020"/>
                <a:gd name="connsiteX134" fmla="*/ 593408 w 1547812"/>
                <a:gd name="connsiteY134" fmla="*/ 45720 h 160020"/>
                <a:gd name="connsiteX135" fmla="*/ 601980 w 1547812"/>
                <a:gd name="connsiteY135" fmla="*/ 80963 h 160020"/>
                <a:gd name="connsiteX136" fmla="*/ 593408 w 1547812"/>
                <a:gd name="connsiteY136" fmla="*/ 116205 h 160020"/>
                <a:gd name="connsiteX137" fmla="*/ 567690 w 1547812"/>
                <a:gd name="connsiteY137" fmla="*/ 128588 h 160020"/>
                <a:gd name="connsiteX138" fmla="*/ 541973 w 1547812"/>
                <a:gd name="connsiteY138" fmla="*/ 116205 h 160020"/>
                <a:gd name="connsiteX139" fmla="*/ 598170 w 1547812"/>
                <a:gd name="connsiteY139" fmla="*/ 154305 h 160020"/>
                <a:gd name="connsiteX140" fmla="*/ 621983 w 1547812"/>
                <a:gd name="connsiteY140" fmla="*/ 138113 h 160020"/>
                <a:gd name="connsiteX141" fmla="*/ 637223 w 1547812"/>
                <a:gd name="connsiteY141" fmla="*/ 113348 h 160020"/>
                <a:gd name="connsiteX142" fmla="*/ 642938 w 1547812"/>
                <a:gd name="connsiteY142" fmla="*/ 80010 h 160020"/>
                <a:gd name="connsiteX143" fmla="*/ 638175 w 1547812"/>
                <a:gd name="connsiteY143" fmla="*/ 46672 h 160020"/>
                <a:gd name="connsiteX144" fmla="*/ 622935 w 1547812"/>
                <a:gd name="connsiteY144" fmla="*/ 21908 h 160020"/>
                <a:gd name="connsiteX145" fmla="*/ 599123 w 1547812"/>
                <a:gd name="connsiteY145" fmla="*/ 6668 h 160020"/>
                <a:gd name="connsiteX146" fmla="*/ 567690 w 1547812"/>
                <a:gd name="connsiteY146" fmla="*/ 953 h 160020"/>
                <a:gd name="connsiteX147" fmla="*/ 536258 w 1547812"/>
                <a:gd name="connsiteY147" fmla="*/ 6668 h 160020"/>
                <a:gd name="connsiteX148" fmla="*/ 512445 w 1547812"/>
                <a:gd name="connsiteY148" fmla="*/ 21908 h 160020"/>
                <a:gd name="connsiteX149" fmla="*/ 497205 w 1547812"/>
                <a:gd name="connsiteY149" fmla="*/ 46672 h 160020"/>
                <a:gd name="connsiteX150" fmla="*/ 491490 w 1547812"/>
                <a:gd name="connsiteY150" fmla="*/ 80010 h 160020"/>
                <a:gd name="connsiteX151" fmla="*/ 511492 w 1547812"/>
                <a:gd name="connsiteY151" fmla="*/ 139065 h 160020"/>
                <a:gd name="connsiteX152" fmla="*/ 566738 w 1547812"/>
                <a:gd name="connsiteY152" fmla="*/ 160020 h 160020"/>
                <a:gd name="connsiteX153" fmla="*/ 598170 w 1547812"/>
                <a:gd name="connsiteY153" fmla="*/ 154305 h 160020"/>
                <a:gd name="connsiteX154" fmla="*/ 429578 w 1547812"/>
                <a:gd name="connsiteY154" fmla="*/ 100965 h 160020"/>
                <a:gd name="connsiteX155" fmla="*/ 421958 w 1547812"/>
                <a:gd name="connsiteY155" fmla="*/ 120968 h 160020"/>
                <a:gd name="connsiteX156" fmla="*/ 403860 w 1547812"/>
                <a:gd name="connsiteY156" fmla="*/ 127635 h 160020"/>
                <a:gd name="connsiteX157" fmla="*/ 388620 w 1547812"/>
                <a:gd name="connsiteY157" fmla="*/ 123825 h 160020"/>
                <a:gd name="connsiteX158" fmla="*/ 379095 w 1547812"/>
                <a:gd name="connsiteY158" fmla="*/ 113348 h 160020"/>
                <a:gd name="connsiteX159" fmla="*/ 374333 w 1547812"/>
                <a:gd name="connsiteY159" fmla="*/ 98108 h 160020"/>
                <a:gd name="connsiteX160" fmla="*/ 372428 w 1547812"/>
                <a:gd name="connsiteY160" fmla="*/ 80010 h 160020"/>
                <a:gd name="connsiteX161" fmla="*/ 374333 w 1547812"/>
                <a:gd name="connsiteY161" fmla="*/ 62865 h 160020"/>
                <a:gd name="connsiteX162" fmla="*/ 379095 w 1547812"/>
                <a:gd name="connsiteY162" fmla="*/ 47625 h 160020"/>
                <a:gd name="connsiteX163" fmla="*/ 388620 w 1547812"/>
                <a:gd name="connsiteY163" fmla="*/ 37147 h 160020"/>
                <a:gd name="connsiteX164" fmla="*/ 403860 w 1547812"/>
                <a:gd name="connsiteY164" fmla="*/ 33338 h 160020"/>
                <a:gd name="connsiteX165" fmla="*/ 421958 w 1547812"/>
                <a:gd name="connsiteY165" fmla="*/ 40005 h 160020"/>
                <a:gd name="connsiteX166" fmla="*/ 428625 w 1547812"/>
                <a:gd name="connsiteY166" fmla="*/ 58103 h 160020"/>
                <a:gd name="connsiteX167" fmla="*/ 468630 w 1547812"/>
                <a:gd name="connsiteY167" fmla="*/ 52388 h 160020"/>
                <a:gd name="connsiteX168" fmla="*/ 462915 w 1547812"/>
                <a:gd name="connsiteY168" fmla="*/ 31433 h 160020"/>
                <a:gd name="connsiteX169" fmla="*/ 450533 w 1547812"/>
                <a:gd name="connsiteY169" fmla="*/ 15240 h 160020"/>
                <a:gd name="connsiteX170" fmla="*/ 431483 w 1547812"/>
                <a:gd name="connsiteY170" fmla="*/ 4763 h 160020"/>
                <a:gd name="connsiteX171" fmla="*/ 404813 w 1547812"/>
                <a:gd name="connsiteY171" fmla="*/ 953 h 160020"/>
                <a:gd name="connsiteX172" fmla="*/ 373380 w 1547812"/>
                <a:gd name="connsiteY172" fmla="*/ 6668 h 160020"/>
                <a:gd name="connsiteX173" fmla="*/ 350520 w 1547812"/>
                <a:gd name="connsiteY173" fmla="*/ 22860 h 160020"/>
                <a:gd name="connsiteX174" fmla="*/ 336233 w 1547812"/>
                <a:gd name="connsiteY174" fmla="*/ 47625 h 160020"/>
                <a:gd name="connsiteX175" fmla="*/ 331470 w 1547812"/>
                <a:gd name="connsiteY175" fmla="*/ 80010 h 160020"/>
                <a:gd name="connsiteX176" fmla="*/ 336233 w 1547812"/>
                <a:gd name="connsiteY176" fmla="*/ 112395 h 160020"/>
                <a:gd name="connsiteX177" fmla="*/ 349567 w 1547812"/>
                <a:gd name="connsiteY177" fmla="*/ 137160 h 160020"/>
                <a:gd name="connsiteX178" fmla="*/ 372428 w 1547812"/>
                <a:gd name="connsiteY178" fmla="*/ 153353 h 160020"/>
                <a:gd name="connsiteX179" fmla="*/ 404813 w 1547812"/>
                <a:gd name="connsiteY179" fmla="*/ 159068 h 160020"/>
                <a:gd name="connsiteX180" fmla="*/ 453390 w 1547812"/>
                <a:gd name="connsiteY180" fmla="*/ 142875 h 160020"/>
                <a:gd name="connsiteX181" fmla="*/ 471488 w 1547812"/>
                <a:gd name="connsiteY181" fmla="*/ 100013 h 160020"/>
                <a:gd name="connsiteX182" fmla="*/ 429578 w 1547812"/>
                <a:gd name="connsiteY182" fmla="*/ 100013 h 160020"/>
                <a:gd name="connsiteX183" fmla="*/ 203835 w 1547812"/>
                <a:gd name="connsiteY183" fmla="*/ 63818 h 160020"/>
                <a:gd name="connsiteX184" fmla="*/ 206692 w 1547812"/>
                <a:gd name="connsiteY184" fmla="*/ 51435 h 160020"/>
                <a:gd name="connsiteX185" fmla="*/ 213360 w 1547812"/>
                <a:gd name="connsiteY185" fmla="*/ 40958 h 160020"/>
                <a:gd name="connsiteX186" fmla="*/ 223838 w 1547812"/>
                <a:gd name="connsiteY186" fmla="*/ 34290 h 160020"/>
                <a:gd name="connsiteX187" fmla="*/ 238125 w 1547812"/>
                <a:gd name="connsiteY187" fmla="*/ 31433 h 160020"/>
                <a:gd name="connsiteX188" fmla="*/ 261938 w 1547812"/>
                <a:gd name="connsiteY188" fmla="*/ 40005 h 160020"/>
                <a:gd name="connsiteX189" fmla="*/ 269558 w 1547812"/>
                <a:gd name="connsiteY189" fmla="*/ 63818 h 160020"/>
                <a:gd name="connsiteX190" fmla="*/ 203835 w 1547812"/>
                <a:gd name="connsiteY190" fmla="*/ 63818 h 160020"/>
                <a:gd name="connsiteX191" fmla="*/ 266700 w 1547812"/>
                <a:gd name="connsiteY191" fmla="*/ 108585 h 160020"/>
                <a:gd name="connsiteX192" fmla="*/ 239077 w 1547812"/>
                <a:gd name="connsiteY192" fmla="*/ 128588 h 160020"/>
                <a:gd name="connsiteX193" fmla="*/ 213360 w 1547812"/>
                <a:gd name="connsiteY193" fmla="*/ 118110 h 160020"/>
                <a:gd name="connsiteX194" fmla="*/ 203835 w 1547812"/>
                <a:gd name="connsiteY194" fmla="*/ 89535 h 160020"/>
                <a:gd name="connsiteX195" fmla="*/ 307658 w 1547812"/>
                <a:gd name="connsiteY195" fmla="*/ 89535 h 160020"/>
                <a:gd name="connsiteX196" fmla="*/ 307658 w 1547812"/>
                <a:gd name="connsiteY196" fmla="*/ 73343 h 160020"/>
                <a:gd name="connsiteX197" fmla="*/ 290513 w 1547812"/>
                <a:gd name="connsiteY197" fmla="*/ 20003 h 160020"/>
                <a:gd name="connsiteX198" fmla="*/ 239077 w 1547812"/>
                <a:gd name="connsiteY198" fmla="*/ 0 h 160020"/>
                <a:gd name="connsiteX199" fmla="*/ 208598 w 1547812"/>
                <a:gd name="connsiteY199" fmla="*/ 5715 h 160020"/>
                <a:gd name="connsiteX200" fmla="*/ 184785 w 1547812"/>
                <a:gd name="connsiteY200" fmla="*/ 20955 h 160020"/>
                <a:gd name="connsiteX201" fmla="*/ 169545 w 1547812"/>
                <a:gd name="connsiteY201" fmla="*/ 45720 h 160020"/>
                <a:gd name="connsiteX202" fmla="*/ 163830 w 1547812"/>
                <a:gd name="connsiteY202" fmla="*/ 79058 h 160020"/>
                <a:gd name="connsiteX203" fmla="*/ 182880 w 1547812"/>
                <a:gd name="connsiteY203" fmla="*/ 137160 h 160020"/>
                <a:gd name="connsiteX204" fmla="*/ 239077 w 1547812"/>
                <a:gd name="connsiteY204" fmla="*/ 158115 h 160020"/>
                <a:gd name="connsiteX205" fmla="*/ 285750 w 1547812"/>
                <a:gd name="connsiteY205" fmla="*/ 144780 h 160020"/>
                <a:gd name="connsiteX206" fmla="*/ 305753 w 1547812"/>
                <a:gd name="connsiteY206" fmla="*/ 106680 h 160020"/>
                <a:gd name="connsiteX207" fmla="*/ 266700 w 1547812"/>
                <a:gd name="connsiteY207" fmla="*/ 106680 h 160020"/>
                <a:gd name="connsiteX208" fmla="*/ 97155 w 1547812"/>
                <a:gd name="connsiteY208" fmla="*/ 96203 h 160020"/>
                <a:gd name="connsiteX209" fmla="*/ 93345 w 1547812"/>
                <a:gd name="connsiteY209" fmla="*/ 111443 h 160020"/>
                <a:gd name="connsiteX210" fmla="*/ 84773 w 1547812"/>
                <a:gd name="connsiteY210" fmla="*/ 121920 h 160020"/>
                <a:gd name="connsiteX211" fmla="*/ 60007 w 1547812"/>
                <a:gd name="connsiteY211" fmla="*/ 129540 h 160020"/>
                <a:gd name="connsiteX212" fmla="*/ 45720 w 1547812"/>
                <a:gd name="connsiteY212" fmla="*/ 124778 h 160020"/>
                <a:gd name="connsiteX213" fmla="*/ 40957 w 1547812"/>
                <a:gd name="connsiteY213" fmla="*/ 113348 h 160020"/>
                <a:gd name="connsiteX214" fmla="*/ 42863 w 1547812"/>
                <a:gd name="connsiteY214" fmla="*/ 104775 h 160020"/>
                <a:gd name="connsiteX215" fmla="*/ 48577 w 1547812"/>
                <a:gd name="connsiteY215" fmla="*/ 98108 h 160020"/>
                <a:gd name="connsiteX216" fmla="*/ 60007 w 1547812"/>
                <a:gd name="connsiteY216" fmla="*/ 93345 h 160020"/>
                <a:gd name="connsiteX217" fmla="*/ 80010 w 1547812"/>
                <a:gd name="connsiteY217" fmla="*/ 90488 h 160020"/>
                <a:gd name="connsiteX218" fmla="*/ 98107 w 1547812"/>
                <a:gd name="connsiteY218" fmla="*/ 89535 h 160020"/>
                <a:gd name="connsiteX219" fmla="*/ 98107 w 1547812"/>
                <a:gd name="connsiteY219" fmla="*/ 96203 h 160020"/>
                <a:gd name="connsiteX220" fmla="*/ 98107 w 1547812"/>
                <a:gd name="connsiteY220" fmla="*/ 155258 h 160020"/>
                <a:gd name="connsiteX221" fmla="*/ 136208 w 1547812"/>
                <a:gd name="connsiteY221" fmla="*/ 155258 h 160020"/>
                <a:gd name="connsiteX222" fmla="*/ 136208 w 1547812"/>
                <a:gd name="connsiteY222" fmla="*/ 60960 h 160020"/>
                <a:gd name="connsiteX223" fmla="*/ 133350 w 1547812"/>
                <a:gd name="connsiteY223" fmla="*/ 36195 h 160020"/>
                <a:gd name="connsiteX224" fmla="*/ 122873 w 1547812"/>
                <a:gd name="connsiteY224" fmla="*/ 17145 h 160020"/>
                <a:gd name="connsiteX225" fmla="*/ 103823 w 1547812"/>
                <a:gd name="connsiteY225" fmla="*/ 5715 h 160020"/>
                <a:gd name="connsiteX226" fmla="*/ 74295 w 1547812"/>
                <a:gd name="connsiteY226" fmla="*/ 1905 h 160020"/>
                <a:gd name="connsiteX227" fmla="*/ 29527 w 1547812"/>
                <a:gd name="connsiteY227" fmla="*/ 12383 h 160020"/>
                <a:gd name="connsiteX228" fmla="*/ 8573 w 1547812"/>
                <a:gd name="connsiteY228" fmla="*/ 46672 h 160020"/>
                <a:gd name="connsiteX229" fmla="*/ 44768 w 1547812"/>
                <a:gd name="connsiteY229" fmla="*/ 50483 h 160020"/>
                <a:gd name="connsiteX230" fmla="*/ 71438 w 1547812"/>
                <a:gd name="connsiteY230" fmla="*/ 32385 h 160020"/>
                <a:gd name="connsiteX231" fmla="*/ 89535 w 1547812"/>
                <a:gd name="connsiteY231" fmla="*/ 37147 h 160020"/>
                <a:gd name="connsiteX232" fmla="*/ 97155 w 1547812"/>
                <a:gd name="connsiteY232" fmla="*/ 56197 h 160020"/>
                <a:gd name="connsiteX233" fmla="*/ 97155 w 1547812"/>
                <a:gd name="connsiteY233" fmla="*/ 62865 h 160020"/>
                <a:gd name="connsiteX234" fmla="*/ 78105 w 1547812"/>
                <a:gd name="connsiteY234" fmla="*/ 63818 h 160020"/>
                <a:gd name="connsiteX235" fmla="*/ 49530 w 1547812"/>
                <a:gd name="connsiteY235" fmla="*/ 66675 h 160020"/>
                <a:gd name="connsiteX236" fmla="*/ 24765 w 1547812"/>
                <a:gd name="connsiteY236" fmla="*/ 74295 h 160020"/>
                <a:gd name="connsiteX237" fmla="*/ 6668 w 1547812"/>
                <a:gd name="connsiteY237" fmla="*/ 89535 h 160020"/>
                <a:gd name="connsiteX238" fmla="*/ 0 w 1547812"/>
                <a:gd name="connsiteY238" fmla="*/ 114300 h 160020"/>
                <a:gd name="connsiteX239" fmla="*/ 3810 w 1547812"/>
                <a:gd name="connsiteY239" fmla="*/ 134303 h 160020"/>
                <a:gd name="connsiteX240" fmla="*/ 14288 w 1547812"/>
                <a:gd name="connsiteY240" fmla="*/ 148590 h 160020"/>
                <a:gd name="connsiteX241" fmla="*/ 29527 w 1547812"/>
                <a:gd name="connsiteY241" fmla="*/ 156210 h 160020"/>
                <a:gd name="connsiteX242" fmla="*/ 48577 w 1547812"/>
                <a:gd name="connsiteY242" fmla="*/ 159068 h 160020"/>
                <a:gd name="connsiteX243" fmla="*/ 77152 w 1547812"/>
                <a:gd name="connsiteY243" fmla="*/ 152400 h 160020"/>
                <a:gd name="connsiteX244" fmla="*/ 97155 w 1547812"/>
                <a:gd name="connsiteY244" fmla="*/ 136208 h 160020"/>
                <a:gd name="connsiteX245" fmla="*/ 97155 w 1547812"/>
                <a:gd name="connsiteY245" fmla="*/ 155258 h 160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</a:cxnLst>
              <a:rect l="l" t="t" r="r" b="b"/>
              <a:pathLst>
                <a:path w="1547812" h="160020">
                  <a:moveTo>
                    <a:pt x="1329690" y="155258"/>
                  </a:moveTo>
                  <a:lnTo>
                    <a:pt x="1369695" y="155258"/>
                  </a:lnTo>
                  <a:lnTo>
                    <a:pt x="1369695" y="65723"/>
                  </a:lnTo>
                  <a:cubicBezTo>
                    <a:pt x="1369695" y="60960"/>
                    <a:pt x="1370648" y="57150"/>
                    <a:pt x="1372553" y="53340"/>
                  </a:cubicBezTo>
                  <a:cubicBezTo>
                    <a:pt x="1374458" y="49530"/>
                    <a:pt x="1376363" y="46672"/>
                    <a:pt x="1379220" y="43815"/>
                  </a:cubicBezTo>
                  <a:cubicBezTo>
                    <a:pt x="1382078" y="40958"/>
                    <a:pt x="1385888" y="38100"/>
                    <a:pt x="1388745" y="37147"/>
                  </a:cubicBezTo>
                  <a:cubicBezTo>
                    <a:pt x="1392555" y="36195"/>
                    <a:pt x="1395413" y="35243"/>
                    <a:pt x="1400175" y="35243"/>
                  </a:cubicBezTo>
                  <a:cubicBezTo>
                    <a:pt x="1403033" y="35243"/>
                    <a:pt x="1404938" y="35243"/>
                    <a:pt x="1407795" y="36195"/>
                  </a:cubicBezTo>
                  <a:cubicBezTo>
                    <a:pt x="1409700" y="37147"/>
                    <a:pt x="1411605" y="38100"/>
                    <a:pt x="1413510" y="40005"/>
                  </a:cubicBezTo>
                  <a:cubicBezTo>
                    <a:pt x="1415415" y="41910"/>
                    <a:pt x="1416368" y="44768"/>
                    <a:pt x="1417320" y="47625"/>
                  </a:cubicBezTo>
                  <a:cubicBezTo>
                    <a:pt x="1418273" y="51435"/>
                    <a:pt x="1419225" y="55245"/>
                    <a:pt x="1419225" y="60960"/>
                  </a:cubicBezTo>
                  <a:lnTo>
                    <a:pt x="1419225" y="155258"/>
                  </a:lnTo>
                  <a:lnTo>
                    <a:pt x="1459230" y="155258"/>
                  </a:lnTo>
                  <a:lnTo>
                    <a:pt x="1459230" y="63818"/>
                  </a:lnTo>
                  <a:cubicBezTo>
                    <a:pt x="1459230" y="60008"/>
                    <a:pt x="1460183" y="56197"/>
                    <a:pt x="1462088" y="53340"/>
                  </a:cubicBezTo>
                  <a:cubicBezTo>
                    <a:pt x="1463993" y="49530"/>
                    <a:pt x="1465898" y="46672"/>
                    <a:pt x="1468755" y="43815"/>
                  </a:cubicBezTo>
                  <a:cubicBezTo>
                    <a:pt x="1471613" y="40958"/>
                    <a:pt x="1475423" y="38100"/>
                    <a:pt x="1478280" y="37147"/>
                  </a:cubicBezTo>
                  <a:cubicBezTo>
                    <a:pt x="1481138" y="36195"/>
                    <a:pt x="1484948" y="35243"/>
                    <a:pt x="1489710" y="35243"/>
                  </a:cubicBezTo>
                  <a:cubicBezTo>
                    <a:pt x="1492568" y="35243"/>
                    <a:pt x="1494473" y="35243"/>
                    <a:pt x="1497330" y="36195"/>
                  </a:cubicBezTo>
                  <a:cubicBezTo>
                    <a:pt x="1499235" y="37147"/>
                    <a:pt x="1501140" y="38100"/>
                    <a:pt x="1503045" y="40005"/>
                  </a:cubicBezTo>
                  <a:cubicBezTo>
                    <a:pt x="1504950" y="41910"/>
                    <a:pt x="1505903" y="44768"/>
                    <a:pt x="1506855" y="47625"/>
                  </a:cubicBezTo>
                  <a:cubicBezTo>
                    <a:pt x="1507808" y="51435"/>
                    <a:pt x="1507808" y="55245"/>
                    <a:pt x="1507808" y="60960"/>
                  </a:cubicBezTo>
                  <a:lnTo>
                    <a:pt x="1507808" y="155258"/>
                  </a:lnTo>
                  <a:lnTo>
                    <a:pt x="1547813" y="155258"/>
                  </a:lnTo>
                  <a:lnTo>
                    <a:pt x="1547813" y="55245"/>
                  </a:lnTo>
                  <a:cubicBezTo>
                    <a:pt x="1547813" y="36195"/>
                    <a:pt x="1544003" y="22860"/>
                    <a:pt x="1536383" y="14288"/>
                  </a:cubicBezTo>
                  <a:cubicBezTo>
                    <a:pt x="1528763" y="5715"/>
                    <a:pt x="1517333" y="1905"/>
                    <a:pt x="1502093" y="1905"/>
                  </a:cubicBezTo>
                  <a:cubicBezTo>
                    <a:pt x="1492568" y="1905"/>
                    <a:pt x="1484948" y="3810"/>
                    <a:pt x="1477328" y="7620"/>
                  </a:cubicBezTo>
                  <a:cubicBezTo>
                    <a:pt x="1469708" y="11430"/>
                    <a:pt x="1462088" y="18098"/>
                    <a:pt x="1455420" y="27623"/>
                  </a:cubicBezTo>
                  <a:cubicBezTo>
                    <a:pt x="1452563" y="19050"/>
                    <a:pt x="1447800" y="12383"/>
                    <a:pt x="1441133" y="8573"/>
                  </a:cubicBezTo>
                  <a:cubicBezTo>
                    <a:pt x="1434465" y="4763"/>
                    <a:pt x="1425893" y="1905"/>
                    <a:pt x="1414463" y="1905"/>
                  </a:cubicBezTo>
                  <a:cubicBezTo>
                    <a:pt x="1405890" y="1905"/>
                    <a:pt x="1398270" y="3810"/>
                    <a:pt x="1390650" y="7620"/>
                  </a:cubicBezTo>
                  <a:cubicBezTo>
                    <a:pt x="1383030" y="11430"/>
                    <a:pt x="1376363" y="18098"/>
                    <a:pt x="1371600" y="25718"/>
                  </a:cubicBezTo>
                  <a:lnTo>
                    <a:pt x="1371600" y="5715"/>
                  </a:lnTo>
                  <a:lnTo>
                    <a:pt x="1332548" y="5715"/>
                  </a:lnTo>
                  <a:lnTo>
                    <a:pt x="1332548" y="155258"/>
                  </a:lnTo>
                  <a:close/>
                  <a:moveTo>
                    <a:pt x="1199198" y="116205"/>
                  </a:moveTo>
                  <a:cubicBezTo>
                    <a:pt x="1193483" y="108585"/>
                    <a:pt x="1190625" y="96203"/>
                    <a:pt x="1190625" y="80963"/>
                  </a:cubicBezTo>
                  <a:cubicBezTo>
                    <a:pt x="1190625" y="65723"/>
                    <a:pt x="1193483" y="54293"/>
                    <a:pt x="1199198" y="45720"/>
                  </a:cubicBezTo>
                  <a:cubicBezTo>
                    <a:pt x="1204913" y="37147"/>
                    <a:pt x="1213485" y="33338"/>
                    <a:pt x="1224915" y="33338"/>
                  </a:cubicBezTo>
                  <a:cubicBezTo>
                    <a:pt x="1236345" y="33338"/>
                    <a:pt x="1244918" y="37147"/>
                    <a:pt x="1250633" y="45720"/>
                  </a:cubicBezTo>
                  <a:cubicBezTo>
                    <a:pt x="1256348" y="54293"/>
                    <a:pt x="1259205" y="65723"/>
                    <a:pt x="1259205" y="80963"/>
                  </a:cubicBezTo>
                  <a:cubicBezTo>
                    <a:pt x="1259205" y="96203"/>
                    <a:pt x="1256348" y="107633"/>
                    <a:pt x="1250633" y="116205"/>
                  </a:cubicBezTo>
                  <a:cubicBezTo>
                    <a:pt x="1244918" y="124778"/>
                    <a:pt x="1236345" y="128588"/>
                    <a:pt x="1224915" y="128588"/>
                  </a:cubicBezTo>
                  <a:cubicBezTo>
                    <a:pt x="1213485" y="127635"/>
                    <a:pt x="1204913" y="123825"/>
                    <a:pt x="1199198" y="116205"/>
                  </a:cubicBezTo>
                  <a:moveTo>
                    <a:pt x="1256348" y="154305"/>
                  </a:moveTo>
                  <a:cubicBezTo>
                    <a:pt x="1265873" y="150495"/>
                    <a:pt x="1273493" y="145733"/>
                    <a:pt x="1280160" y="138113"/>
                  </a:cubicBezTo>
                  <a:cubicBezTo>
                    <a:pt x="1286828" y="131445"/>
                    <a:pt x="1291590" y="122873"/>
                    <a:pt x="1295400" y="113348"/>
                  </a:cubicBezTo>
                  <a:cubicBezTo>
                    <a:pt x="1299210" y="103823"/>
                    <a:pt x="1301115" y="92393"/>
                    <a:pt x="1301115" y="80010"/>
                  </a:cubicBezTo>
                  <a:cubicBezTo>
                    <a:pt x="1301115" y="67628"/>
                    <a:pt x="1299210" y="57150"/>
                    <a:pt x="1296353" y="46672"/>
                  </a:cubicBezTo>
                  <a:cubicBezTo>
                    <a:pt x="1293495" y="36195"/>
                    <a:pt x="1287780" y="28575"/>
                    <a:pt x="1281113" y="21908"/>
                  </a:cubicBezTo>
                  <a:cubicBezTo>
                    <a:pt x="1274445" y="15240"/>
                    <a:pt x="1266825" y="9525"/>
                    <a:pt x="1257300" y="6668"/>
                  </a:cubicBezTo>
                  <a:cubicBezTo>
                    <a:pt x="1247775" y="2858"/>
                    <a:pt x="1237298" y="953"/>
                    <a:pt x="1225868" y="953"/>
                  </a:cubicBezTo>
                  <a:cubicBezTo>
                    <a:pt x="1214438" y="953"/>
                    <a:pt x="1203960" y="2858"/>
                    <a:pt x="1194435" y="6668"/>
                  </a:cubicBezTo>
                  <a:cubicBezTo>
                    <a:pt x="1184910" y="10478"/>
                    <a:pt x="1177290" y="15240"/>
                    <a:pt x="1170623" y="21908"/>
                  </a:cubicBezTo>
                  <a:cubicBezTo>
                    <a:pt x="1163955" y="28575"/>
                    <a:pt x="1159193" y="37147"/>
                    <a:pt x="1155383" y="46672"/>
                  </a:cubicBezTo>
                  <a:cubicBezTo>
                    <a:pt x="1151573" y="56197"/>
                    <a:pt x="1149668" y="67628"/>
                    <a:pt x="1149668" y="80010"/>
                  </a:cubicBezTo>
                  <a:cubicBezTo>
                    <a:pt x="1149668" y="105728"/>
                    <a:pt x="1156335" y="124778"/>
                    <a:pt x="1169670" y="139065"/>
                  </a:cubicBezTo>
                  <a:cubicBezTo>
                    <a:pt x="1183005" y="152400"/>
                    <a:pt x="1201103" y="160020"/>
                    <a:pt x="1225868" y="160020"/>
                  </a:cubicBezTo>
                  <a:cubicBezTo>
                    <a:pt x="1236345" y="160020"/>
                    <a:pt x="1246823" y="158115"/>
                    <a:pt x="1256348" y="154305"/>
                  </a:cubicBezTo>
                  <a:moveTo>
                    <a:pt x="1086803" y="100965"/>
                  </a:moveTo>
                  <a:cubicBezTo>
                    <a:pt x="1085850" y="109538"/>
                    <a:pt x="1083945" y="116205"/>
                    <a:pt x="1079183" y="120968"/>
                  </a:cubicBezTo>
                  <a:cubicBezTo>
                    <a:pt x="1074420" y="125730"/>
                    <a:pt x="1068705" y="127635"/>
                    <a:pt x="1061085" y="127635"/>
                  </a:cubicBezTo>
                  <a:cubicBezTo>
                    <a:pt x="1055370" y="127635"/>
                    <a:pt x="1049655" y="126683"/>
                    <a:pt x="1045845" y="123825"/>
                  </a:cubicBezTo>
                  <a:cubicBezTo>
                    <a:pt x="1042035" y="120968"/>
                    <a:pt x="1038225" y="118110"/>
                    <a:pt x="1036320" y="113348"/>
                  </a:cubicBezTo>
                  <a:cubicBezTo>
                    <a:pt x="1034415" y="108585"/>
                    <a:pt x="1032510" y="103823"/>
                    <a:pt x="1031558" y="98108"/>
                  </a:cubicBezTo>
                  <a:cubicBezTo>
                    <a:pt x="1030605" y="92393"/>
                    <a:pt x="1029653" y="86678"/>
                    <a:pt x="1029653" y="80010"/>
                  </a:cubicBezTo>
                  <a:cubicBezTo>
                    <a:pt x="1029653" y="74295"/>
                    <a:pt x="1030605" y="67628"/>
                    <a:pt x="1031558" y="62865"/>
                  </a:cubicBezTo>
                  <a:cubicBezTo>
                    <a:pt x="1032510" y="57150"/>
                    <a:pt x="1034415" y="52388"/>
                    <a:pt x="1036320" y="47625"/>
                  </a:cubicBezTo>
                  <a:cubicBezTo>
                    <a:pt x="1038225" y="42863"/>
                    <a:pt x="1042035" y="40005"/>
                    <a:pt x="1045845" y="37147"/>
                  </a:cubicBezTo>
                  <a:cubicBezTo>
                    <a:pt x="1049655" y="34290"/>
                    <a:pt x="1054418" y="33338"/>
                    <a:pt x="1061085" y="33338"/>
                  </a:cubicBezTo>
                  <a:cubicBezTo>
                    <a:pt x="1069658" y="33338"/>
                    <a:pt x="1075373" y="35243"/>
                    <a:pt x="1079183" y="40005"/>
                  </a:cubicBezTo>
                  <a:cubicBezTo>
                    <a:pt x="1082993" y="44768"/>
                    <a:pt x="1084898" y="50483"/>
                    <a:pt x="1085850" y="58103"/>
                  </a:cubicBezTo>
                  <a:lnTo>
                    <a:pt x="1125855" y="52388"/>
                  </a:lnTo>
                  <a:cubicBezTo>
                    <a:pt x="1124903" y="44768"/>
                    <a:pt x="1122998" y="38100"/>
                    <a:pt x="1120140" y="31433"/>
                  </a:cubicBezTo>
                  <a:cubicBezTo>
                    <a:pt x="1117283" y="24765"/>
                    <a:pt x="1113473" y="20003"/>
                    <a:pt x="1107758" y="15240"/>
                  </a:cubicBezTo>
                  <a:cubicBezTo>
                    <a:pt x="1102995" y="10478"/>
                    <a:pt x="1096328" y="6668"/>
                    <a:pt x="1088708" y="4763"/>
                  </a:cubicBezTo>
                  <a:cubicBezTo>
                    <a:pt x="1081088" y="1905"/>
                    <a:pt x="1072515" y="953"/>
                    <a:pt x="1062038" y="953"/>
                  </a:cubicBezTo>
                  <a:cubicBezTo>
                    <a:pt x="1050608" y="953"/>
                    <a:pt x="1040130" y="2858"/>
                    <a:pt x="1030605" y="6668"/>
                  </a:cubicBezTo>
                  <a:cubicBezTo>
                    <a:pt x="1021080" y="10478"/>
                    <a:pt x="1013460" y="16193"/>
                    <a:pt x="1007745" y="22860"/>
                  </a:cubicBezTo>
                  <a:cubicBezTo>
                    <a:pt x="1001078" y="29528"/>
                    <a:pt x="996315" y="38100"/>
                    <a:pt x="993458" y="47625"/>
                  </a:cubicBezTo>
                  <a:cubicBezTo>
                    <a:pt x="990600" y="57150"/>
                    <a:pt x="988695" y="68580"/>
                    <a:pt x="988695" y="80010"/>
                  </a:cubicBezTo>
                  <a:cubicBezTo>
                    <a:pt x="988695" y="91440"/>
                    <a:pt x="989647" y="102870"/>
                    <a:pt x="992505" y="112395"/>
                  </a:cubicBezTo>
                  <a:cubicBezTo>
                    <a:pt x="995363" y="121920"/>
                    <a:pt x="1000125" y="130493"/>
                    <a:pt x="1005840" y="137160"/>
                  </a:cubicBezTo>
                  <a:cubicBezTo>
                    <a:pt x="1011555" y="143828"/>
                    <a:pt x="1019175" y="149543"/>
                    <a:pt x="1028700" y="153353"/>
                  </a:cubicBezTo>
                  <a:cubicBezTo>
                    <a:pt x="1038225" y="157163"/>
                    <a:pt x="1048703" y="159068"/>
                    <a:pt x="1061085" y="159068"/>
                  </a:cubicBezTo>
                  <a:cubicBezTo>
                    <a:pt x="1082993" y="159068"/>
                    <a:pt x="1099185" y="153353"/>
                    <a:pt x="1109663" y="142875"/>
                  </a:cubicBezTo>
                  <a:cubicBezTo>
                    <a:pt x="1120140" y="132398"/>
                    <a:pt x="1126808" y="118110"/>
                    <a:pt x="1127760" y="100013"/>
                  </a:cubicBezTo>
                  <a:lnTo>
                    <a:pt x="1086803" y="100013"/>
                  </a:lnTo>
                  <a:close/>
                  <a:moveTo>
                    <a:pt x="921068" y="155258"/>
                  </a:moveTo>
                  <a:lnTo>
                    <a:pt x="962025" y="155258"/>
                  </a:lnTo>
                  <a:lnTo>
                    <a:pt x="962025" y="109538"/>
                  </a:lnTo>
                  <a:lnTo>
                    <a:pt x="921068" y="109538"/>
                  </a:lnTo>
                  <a:lnTo>
                    <a:pt x="921068" y="155258"/>
                  </a:lnTo>
                  <a:close/>
                  <a:moveTo>
                    <a:pt x="671513" y="155258"/>
                  </a:moveTo>
                  <a:lnTo>
                    <a:pt x="711518" y="155258"/>
                  </a:lnTo>
                  <a:lnTo>
                    <a:pt x="711518" y="65723"/>
                  </a:lnTo>
                  <a:cubicBezTo>
                    <a:pt x="711518" y="60960"/>
                    <a:pt x="712470" y="57150"/>
                    <a:pt x="714375" y="53340"/>
                  </a:cubicBezTo>
                  <a:cubicBezTo>
                    <a:pt x="716280" y="49530"/>
                    <a:pt x="718185" y="46672"/>
                    <a:pt x="721043" y="43815"/>
                  </a:cubicBezTo>
                  <a:cubicBezTo>
                    <a:pt x="723900" y="40958"/>
                    <a:pt x="727710" y="38100"/>
                    <a:pt x="730568" y="37147"/>
                  </a:cubicBezTo>
                  <a:cubicBezTo>
                    <a:pt x="734378" y="36195"/>
                    <a:pt x="737235" y="35243"/>
                    <a:pt x="741998" y="35243"/>
                  </a:cubicBezTo>
                  <a:cubicBezTo>
                    <a:pt x="744855" y="35243"/>
                    <a:pt x="746760" y="35243"/>
                    <a:pt x="749618" y="36195"/>
                  </a:cubicBezTo>
                  <a:cubicBezTo>
                    <a:pt x="751523" y="37147"/>
                    <a:pt x="753428" y="38100"/>
                    <a:pt x="755333" y="40005"/>
                  </a:cubicBezTo>
                  <a:cubicBezTo>
                    <a:pt x="757238" y="41910"/>
                    <a:pt x="758190" y="44768"/>
                    <a:pt x="759143" y="47625"/>
                  </a:cubicBezTo>
                  <a:cubicBezTo>
                    <a:pt x="760095" y="51435"/>
                    <a:pt x="761048" y="55245"/>
                    <a:pt x="761048" y="60960"/>
                  </a:cubicBezTo>
                  <a:lnTo>
                    <a:pt x="761048" y="155258"/>
                  </a:lnTo>
                  <a:lnTo>
                    <a:pt x="801053" y="155258"/>
                  </a:lnTo>
                  <a:lnTo>
                    <a:pt x="801053" y="63818"/>
                  </a:lnTo>
                  <a:cubicBezTo>
                    <a:pt x="801053" y="60008"/>
                    <a:pt x="802005" y="56197"/>
                    <a:pt x="803910" y="53340"/>
                  </a:cubicBezTo>
                  <a:cubicBezTo>
                    <a:pt x="805815" y="49530"/>
                    <a:pt x="807720" y="46672"/>
                    <a:pt x="810578" y="43815"/>
                  </a:cubicBezTo>
                  <a:cubicBezTo>
                    <a:pt x="813435" y="40958"/>
                    <a:pt x="817245" y="38100"/>
                    <a:pt x="820103" y="37147"/>
                  </a:cubicBezTo>
                  <a:cubicBezTo>
                    <a:pt x="822960" y="36195"/>
                    <a:pt x="826770" y="35243"/>
                    <a:pt x="831533" y="35243"/>
                  </a:cubicBezTo>
                  <a:cubicBezTo>
                    <a:pt x="834390" y="35243"/>
                    <a:pt x="836295" y="35243"/>
                    <a:pt x="839153" y="36195"/>
                  </a:cubicBezTo>
                  <a:cubicBezTo>
                    <a:pt x="841058" y="37147"/>
                    <a:pt x="842963" y="38100"/>
                    <a:pt x="844868" y="40005"/>
                  </a:cubicBezTo>
                  <a:cubicBezTo>
                    <a:pt x="846772" y="41910"/>
                    <a:pt x="847725" y="44768"/>
                    <a:pt x="848678" y="47625"/>
                  </a:cubicBezTo>
                  <a:cubicBezTo>
                    <a:pt x="849630" y="51435"/>
                    <a:pt x="849630" y="55245"/>
                    <a:pt x="849630" y="60960"/>
                  </a:cubicBezTo>
                  <a:lnTo>
                    <a:pt x="849630" y="155258"/>
                  </a:lnTo>
                  <a:lnTo>
                    <a:pt x="889635" y="155258"/>
                  </a:lnTo>
                  <a:lnTo>
                    <a:pt x="889635" y="55245"/>
                  </a:lnTo>
                  <a:cubicBezTo>
                    <a:pt x="889635" y="36195"/>
                    <a:pt x="885825" y="22860"/>
                    <a:pt x="878205" y="14288"/>
                  </a:cubicBezTo>
                  <a:cubicBezTo>
                    <a:pt x="870585" y="5715"/>
                    <a:pt x="859155" y="1905"/>
                    <a:pt x="843915" y="1905"/>
                  </a:cubicBezTo>
                  <a:cubicBezTo>
                    <a:pt x="834390" y="1905"/>
                    <a:pt x="826770" y="3810"/>
                    <a:pt x="819150" y="7620"/>
                  </a:cubicBezTo>
                  <a:cubicBezTo>
                    <a:pt x="811530" y="11430"/>
                    <a:pt x="803910" y="18098"/>
                    <a:pt x="797243" y="27623"/>
                  </a:cubicBezTo>
                  <a:cubicBezTo>
                    <a:pt x="794385" y="19050"/>
                    <a:pt x="789623" y="12383"/>
                    <a:pt x="782955" y="8573"/>
                  </a:cubicBezTo>
                  <a:cubicBezTo>
                    <a:pt x="776288" y="4763"/>
                    <a:pt x="766763" y="1905"/>
                    <a:pt x="756285" y="1905"/>
                  </a:cubicBezTo>
                  <a:cubicBezTo>
                    <a:pt x="747713" y="1905"/>
                    <a:pt x="740093" y="3810"/>
                    <a:pt x="732473" y="7620"/>
                  </a:cubicBezTo>
                  <a:cubicBezTo>
                    <a:pt x="724853" y="11430"/>
                    <a:pt x="718185" y="18098"/>
                    <a:pt x="713423" y="25718"/>
                  </a:cubicBezTo>
                  <a:lnTo>
                    <a:pt x="713423" y="5715"/>
                  </a:lnTo>
                  <a:lnTo>
                    <a:pt x="674370" y="5715"/>
                  </a:lnTo>
                  <a:lnTo>
                    <a:pt x="674370" y="155258"/>
                  </a:lnTo>
                  <a:close/>
                  <a:moveTo>
                    <a:pt x="541973" y="116205"/>
                  </a:moveTo>
                  <a:cubicBezTo>
                    <a:pt x="536258" y="108585"/>
                    <a:pt x="533400" y="96203"/>
                    <a:pt x="533400" y="80963"/>
                  </a:cubicBezTo>
                  <a:cubicBezTo>
                    <a:pt x="533400" y="65723"/>
                    <a:pt x="536258" y="54293"/>
                    <a:pt x="541973" y="45720"/>
                  </a:cubicBezTo>
                  <a:cubicBezTo>
                    <a:pt x="547688" y="38100"/>
                    <a:pt x="556260" y="33338"/>
                    <a:pt x="567690" y="33338"/>
                  </a:cubicBezTo>
                  <a:cubicBezTo>
                    <a:pt x="579120" y="33338"/>
                    <a:pt x="587693" y="37147"/>
                    <a:pt x="593408" y="45720"/>
                  </a:cubicBezTo>
                  <a:cubicBezTo>
                    <a:pt x="599123" y="53340"/>
                    <a:pt x="601980" y="65723"/>
                    <a:pt x="601980" y="80963"/>
                  </a:cubicBezTo>
                  <a:cubicBezTo>
                    <a:pt x="601980" y="96203"/>
                    <a:pt x="599123" y="107633"/>
                    <a:pt x="593408" y="116205"/>
                  </a:cubicBezTo>
                  <a:cubicBezTo>
                    <a:pt x="587693" y="124778"/>
                    <a:pt x="579120" y="128588"/>
                    <a:pt x="567690" y="128588"/>
                  </a:cubicBezTo>
                  <a:cubicBezTo>
                    <a:pt x="555308" y="127635"/>
                    <a:pt x="546735" y="123825"/>
                    <a:pt x="541973" y="116205"/>
                  </a:cubicBezTo>
                  <a:moveTo>
                    <a:pt x="598170" y="154305"/>
                  </a:moveTo>
                  <a:cubicBezTo>
                    <a:pt x="607695" y="150495"/>
                    <a:pt x="615315" y="145733"/>
                    <a:pt x="621983" y="138113"/>
                  </a:cubicBezTo>
                  <a:cubicBezTo>
                    <a:pt x="628650" y="131445"/>
                    <a:pt x="633413" y="122873"/>
                    <a:pt x="637223" y="113348"/>
                  </a:cubicBezTo>
                  <a:cubicBezTo>
                    <a:pt x="641033" y="103823"/>
                    <a:pt x="642938" y="92393"/>
                    <a:pt x="642938" y="80010"/>
                  </a:cubicBezTo>
                  <a:cubicBezTo>
                    <a:pt x="642938" y="67628"/>
                    <a:pt x="641033" y="57150"/>
                    <a:pt x="638175" y="46672"/>
                  </a:cubicBezTo>
                  <a:cubicBezTo>
                    <a:pt x="635318" y="36195"/>
                    <a:pt x="629603" y="28575"/>
                    <a:pt x="622935" y="21908"/>
                  </a:cubicBezTo>
                  <a:cubicBezTo>
                    <a:pt x="616268" y="15240"/>
                    <a:pt x="608648" y="9525"/>
                    <a:pt x="599123" y="6668"/>
                  </a:cubicBezTo>
                  <a:cubicBezTo>
                    <a:pt x="589598" y="2858"/>
                    <a:pt x="579120" y="953"/>
                    <a:pt x="567690" y="953"/>
                  </a:cubicBezTo>
                  <a:cubicBezTo>
                    <a:pt x="556260" y="953"/>
                    <a:pt x="545783" y="2858"/>
                    <a:pt x="536258" y="6668"/>
                  </a:cubicBezTo>
                  <a:cubicBezTo>
                    <a:pt x="526733" y="10478"/>
                    <a:pt x="519113" y="15240"/>
                    <a:pt x="512445" y="21908"/>
                  </a:cubicBezTo>
                  <a:cubicBezTo>
                    <a:pt x="505778" y="28575"/>
                    <a:pt x="501015" y="37147"/>
                    <a:pt x="497205" y="46672"/>
                  </a:cubicBezTo>
                  <a:cubicBezTo>
                    <a:pt x="493395" y="56197"/>
                    <a:pt x="491490" y="67628"/>
                    <a:pt x="491490" y="80010"/>
                  </a:cubicBezTo>
                  <a:cubicBezTo>
                    <a:pt x="491490" y="105728"/>
                    <a:pt x="498158" y="124778"/>
                    <a:pt x="511492" y="139065"/>
                  </a:cubicBezTo>
                  <a:cubicBezTo>
                    <a:pt x="524828" y="152400"/>
                    <a:pt x="542925" y="160020"/>
                    <a:pt x="566738" y="160020"/>
                  </a:cubicBezTo>
                  <a:cubicBezTo>
                    <a:pt x="579120" y="160020"/>
                    <a:pt x="589598" y="158115"/>
                    <a:pt x="598170" y="154305"/>
                  </a:cubicBezTo>
                  <a:moveTo>
                    <a:pt x="429578" y="100965"/>
                  </a:moveTo>
                  <a:cubicBezTo>
                    <a:pt x="428625" y="109538"/>
                    <a:pt x="425767" y="116205"/>
                    <a:pt x="421958" y="120968"/>
                  </a:cubicBezTo>
                  <a:cubicBezTo>
                    <a:pt x="417195" y="125730"/>
                    <a:pt x="411480" y="127635"/>
                    <a:pt x="403860" y="127635"/>
                  </a:cubicBezTo>
                  <a:cubicBezTo>
                    <a:pt x="398145" y="127635"/>
                    <a:pt x="392430" y="126683"/>
                    <a:pt x="388620" y="123825"/>
                  </a:cubicBezTo>
                  <a:cubicBezTo>
                    <a:pt x="384810" y="120968"/>
                    <a:pt x="381000" y="118110"/>
                    <a:pt x="379095" y="113348"/>
                  </a:cubicBezTo>
                  <a:cubicBezTo>
                    <a:pt x="377190" y="108585"/>
                    <a:pt x="375285" y="103823"/>
                    <a:pt x="374333" y="98108"/>
                  </a:cubicBezTo>
                  <a:cubicBezTo>
                    <a:pt x="373380" y="92393"/>
                    <a:pt x="372428" y="86678"/>
                    <a:pt x="372428" y="80010"/>
                  </a:cubicBezTo>
                  <a:cubicBezTo>
                    <a:pt x="372428" y="74295"/>
                    <a:pt x="373380" y="67628"/>
                    <a:pt x="374333" y="62865"/>
                  </a:cubicBezTo>
                  <a:cubicBezTo>
                    <a:pt x="375285" y="57150"/>
                    <a:pt x="377190" y="52388"/>
                    <a:pt x="379095" y="47625"/>
                  </a:cubicBezTo>
                  <a:cubicBezTo>
                    <a:pt x="381000" y="42863"/>
                    <a:pt x="384810" y="40005"/>
                    <a:pt x="388620" y="37147"/>
                  </a:cubicBezTo>
                  <a:cubicBezTo>
                    <a:pt x="392430" y="34290"/>
                    <a:pt x="398145" y="33338"/>
                    <a:pt x="403860" y="33338"/>
                  </a:cubicBezTo>
                  <a:cubicBezTo>
                    <a:pt x="412433" y="33338"/>
                    <a:pt x="418148" y="35243"/>
                    <a:pt x="421958" y="40005"/>
                  </a:cubicBezTo>
                  <a:cubicBezTo>
                    <a:pt x="425767" y="44768"/>
                    <a:pt x="427673" y="50483"/>
                    <a:pt x="428625" y="58103"/>
                  </a:cubicBezTo>
                  <a:lnTo>
                    <a:pt x="468630" y="52388"/>
                  </a:lnTo>
                  <a:cubicBezTo>
                    <a:pt x="467678" y="44768"/>
                    <a:pt x="465773" y="38100"/>
                    <a:pt x="462915" y="31433"/>
                  </a:cubicBezTo>
                  <a:cubicBezTo>
                    <a:pt x="460058" y="24765"/>
                    <a:pt x="456248" y="20003"/>
                    <a:pt x="450533" y="15240"/>
                  </a:cubicBezTo>
                  <a:cubicBezTo>
                    <a:pt x="445770" y="10478"/>
                    <a:pt x="439103" y="6668"/>
                    <a:pt x="431483" y="4763"/>
                  </a:cubicBezTo>
                  <a:cubicBezTo>
                    <a:pt x="423863" y="1905"/>
                    <a:pt x="415290" y="953"/>
                    <a:pt x="404813" y="953"/>
                  </a:cubicBezTo>
                  <a:cubicBezTo>
                    <a:pt x="393383" y="953"/>
                    <a:pt x="382905" y="2858"/>
                    <a:pt x="373380" y="6668"/>
                  </a:cubicBezTo>
                  <a:cubicBezTo>
                    <a:pt x="363855" y="10478"/>
                    <a:pt x="356235" y="16193"/>
                    <a:pt x="350520" y="22860"/>
                  </a:cubicBezTo>
                  <a:cubicBezTo>
                    <a:pt x="343853" y="29528"/>
                    <a:pt x="339090" y="38100"/>
                    <a:pt x="336233" y="47625"/>
                  </a:cubicBezTo>
                  <a:cubicBezTo>
                    <a:pt x="333375" y="57150"/>
                    <a:pt x="331470" y="68580"/>
                    <a:pt x="331470" y="80010"/>
                  </a:cubicBezTo>
                  <a:cubicBezTo>
                    <a:pt x="331470" y="91440"/>
                    <a:pt x="333375" y="102870"/>
                    <a:pt x="336233" y="112395"/>
                  </a:cubicBezTo>
                  <a:cubicBezTo>
                    <a:pt x="339090" y="121920"/>
                    <a:pt x="343853" y="130493"/>
                    <a:pt x="349567" y="137160"/>
                  </a:cubicBezTo>
                  <a:cubicBezTo>
                    <a:pt x="355283" y="143828"/>
                    <a:pt x="362903" y="149543"/>
                    <a:pt x="372428" y="153353"/>
                  </a:cubicBezTo>
                  <a:cubicBezTo>
                    <a:pt x="381953" y="157163"/>
                    <a:pt x="392430" y="159068"/>
                    <a:pt x="404813" y="159068"/>
                  </a:cubicBezTo>
                  <a:cubicBezTo>
                    <a:pt x="426720" y="159068"/>
                    <a:pt x="442913" y="153353"/>
                    <a:pt x="453390" y="142875"/>
                  </a:cubicBezTo>
                  <a:cubicBezTo>
                    <a:pt x="463867" y="132398"/>
                    <a:pt x="470535" y="118110"/>
                    <a:pt x="471488" y="100013"/>
                  </a:cubicBezTo>
                  <a:lnTo>
                    <a:pt x="429578" y="100013"/>
                  </a:lnTo>
                  <a:close/>
                  <a:moveTo>
                    <a:pt x="203835" y="63818"/>
                  </a:moveTo>
                  <a:cubicBezTo>
                    <a:pt x="203835" y="59055"/>
                    <a:pt x="204788" y="55245"/>
                    <a:pt x="206692" y="51435"/>
                  </a:cubicBezTo>
                  <a:cubicBezTo>
                    <a:pt x="208598" y="47625"/>
                    <a:pt x="210502" y="43815"/>
                    <a:pt x="213360" y="40958"/>
                  </a:cubicBezTo>
                  <a:cubicBezTo>
                    <a:pt x="216217" y="38100"/>
                    <a:pt x="219075" y="35243"/>
                    <a:pt x="223838" y="34290"/>
                  </a:cubicBezTo>
                  <a:cubicBezTo>
                    <a:pt x="227648" y="32385"/>
                    <a:pt x="232410" y="31433"/>
                    <a:pt x="238125" y="31433"/>
                  </a:cubicBezTo>
                  <a:cubicBezTo>
                    <a:pt x="248602" y="31433"/>
                    <a:pt x="256223" y="34290"/>
                    <a:pt x="261938" y="40005"/>
                  </a:cubicBezTo>
                  <a:cubicBezTo>
                    <a:pt x="266700" y="45720"/>
                    <a:pt x="269558" y="53340"/>
                    <a:pt x="269558" y="63818"/>
                  </a:cubicBezTo>
                  <a:lnTo>
                    <a:pt x="203835" y="63818"/>
                  </a:lnTo>
                  <a:close/>
                  <a:moveTo>
                    <a:pt x="266700" y="108585"/>
                  </a:moveTo>
                  <a:cubicBezTo>
                    <a:pt x="263842" y="121920"/>
                    <a:pt x="254317" y="128588"/>
                    <a:pt x="239077" y="128588"/>
                  </a:cubicBezTo>
                  <a:cubicBezTo>
                    <a:pt x="227648" y="128588"/>
                    <a:pt x="219075" y="124778"/>
                    <a:pt x="213360" y="118110"/>
                  </a:cubicBezTo>
                  <a:cubicBezTo>
                    <a:pt x="207645" y="111443"/>
                    <a:pt x="204788" y="101918"/>
                    <a:pt x="203835" y="89535"/>
                  </a:cubicBezTo>
                  <a:lnTo>
                    <a:pt x="307658" y="89535"/>
                  </a:lnTo>
                  <a:lnTo>
                    <a:pt x="307658" y="73343"/>
                  </a:lnTo>
                  <a:cubicBezTo>
                    <a:pt x="307658" y="51435"/>
                    <a:pt x="301942" y="33338"/>
                    <a:pt x="290513" y="20003"/>
                  </a:cubicBezTo>
                  <a:cubicBezTo>
                    <a:pt x="279083" y="6668"/>
                    <a:pt x="261938" y="0"/>
                    <a:pt x="239077" y="0"/>
                  </a:cubicBezTo>
                  <a:cubicBezTo>
                    <a:pt x="227648" y="0"/>
                    <a:pt x="218123" y="1905"/>
                    <a:pt x="208598" y="5715"/>
                  </a:cubicBezTo>
                  <a:cubicBezTo>
                    <a:pt x="199073" y="9525"/>
                    <a:pt x="191452" y="14288"/>
                    <a:pt x="184785" y="20955"/>
                  </a:cubicBezTo>
                  <a:cubicBezTo>
                    <a:pt x="178118" y="27623"/>
                    <a:pt x="173355" y="36195"/>
                    <a:pt x="169545" y="45720"/>
                  </a:cubicBezTo>
                  <a:cubicBezTo>
                    <a:pt x="165735" y="55245"/>
                    <a:pt x="163830" y="66675"/>
                    <a:pt x="163830" y="79058"/>
                  </a:cubicBezTo>
                  <a:cubicBezTo>
                    <a:pt x="163830" y="103823"/>
                    <a:pt x="170498" y="123825"/>
                    <a:pt x="182880" y="137160"/>
                  </a:cubicBezTo>
                  <a:cubicBezTo>
                    <a:pt x="195263" y="150495"/>
                    <a:pt x="214313" y="158115"/>
                    <a:pt x="239077" y="158115"/>
                  </a:cubicBezTo>
                  <a:cubicBezTo>
                    <a:pt x="260033" y="158115"/>
                    <a:pt x="275273" y="153353"/>
                    <a:pt x="285750" y="144780"/>
                  </a:cubicBezTo>
                  <a:cubicBezTo>
                    <a:pt x="296228" y="136208"/>
                    <a:pt x="302895" y="123825"/>
                    <a:pt x="305753" y="106680"/>
                  </a:cubicBezTo>
                  <a:lnTo>
                    <a:pt x="266700" y="106680"/>
                  </a:lnTo>
                  <a:close/>
                  <a:moveTo>
                    <a:pt x="97155" y="96203"/>
                  </a:moveTo>
                  <a:cubicBezTo>
                    <a:pt x="97155" y="101918"/>
                    <a:pt x="96202" y="107633"/>
                    <a:pt x="93345" y="111443"/>
                  </a:cubicBezTo>
                  <a:cubicBezTo>
                    <a:pt x="91440" y="115253"/>
                    <a:pt x="88582" y="119063"/>
                    <a:pt x="84773" y="121920"/>
                  </a:cubicBezTo>
                  <a:cubicBezTo>
                    <a:pt x="78105" y="126683"/>
                    <a:pt x="69532" y="129540"/>
                    <a:pt x="60007" y="129540"/>
                  </a:cubicBezTo>
                  <a:cubicBezTo>
                    <a:pt x="54293" y="129540"/>
                    <a:pt x="49530" y="127635"/>
                    <a:pt x="45720" y="124778"/>
                  </a:cubicBezTo>
                  <a:cubicBezTo>
                    <a:pt x="41910" y="121920"/>
                    <a:pt x="40957" y="118110"/>
                    <a:pt x="40957" y="113348"/>
                  </a:cubicBezTo>
                  <a:cubicBezTo>
                    <a:pt x="40957" y="110490"/>
                    <a:pt x="40957" y="106680"/>
                    <a:pt x="42863" y="104775"/>
                  </a:cubicBezTo>
                  <a:cubicBezTo>
                    <a:pt x="43815" y="101918"/>
                    <a:pt x="45720" y="100013"/>
                    <a:pt x="48577" y="98108"/>
                  </a:cubicBezTo>
                  <a:cubicBezTo>
                    <a:pt x="51435" y="96203"/>
                    <a:pt x="55245" y="94298"/>
                    <a:pt x="60007" y="93345"/>
                  </a:cubicBezTo>
                  <a:cubicBezTo>
                    <a:pt x="64770" y="92393"/>
                    <a:pt x="72390" y="91440"/>
                    <a:pt x="80010" y="90488"/>
                  </a:cubicBezTo>
                  <a:lnTo>
                    <a:pt x="98107" y="89535"/>
                  </a:lnTo>
                  <a:lnTo>
                    <a:pt x="98107" y="96203"/>
                  </a:lnTo>
                  <a:close/>
                  <a:moveTo>
                    <a:pt x="98107" y="155258"/>
                  </a:moveTo>
                  <a:lnTo>
                    <a:pt x="136208" y="155258"/>
                  </a:lnTo>
                  <a:lnTo>
                    <a:pt x="136208" y="60960"/>
                  </a:lnTo>
                  <a:cubicBezTo>
                    <a:pt x="136208" y="51435"/>
                    <a:pt x="135255" y="43815"/>
                    <a:pt x="133350" y="36195"/>
                  </a:cubicBezTo>
                  <a:cubicBezTo>
                    <a:pt x="131445" y="28575"/>
                    <a:pt x="127635" y="22860"/>
                    <a:pt x="122873" y="17145"/>
                  </a:cubicBezTo>
                  <a:cubicBezTo>
                    <a:pt x="118110" y="12383"/>
                    <a:pt x="111443" y="7620"/>
                    <a:pt x="103823" y="5715"/>
                  </a:cubicBezTo>
                  <a:cubicBezTo>
                    <a:pt x="96202" y="3810"/>
                    <a:pt x="85725" y="1905"/>
                    <a:pt x="74295" y="1905"/>
                  </a:cubicBezTo>
                  <a:cubicBezTo>
                    <a:pt x="55245" y="1905"/>
                    <a:pt x="40957" y="5715"/>
                    <a:pt x="29527" y="12383"/>
                  </a:cubicBezTo>
                  <a:cubicBezTo>
                    <a:pt x="18098" y="19050"/>
                    <a:pt x="11430" y="30480"/>
                    <a:pt x="8573" y="46672"/>
                  </a:cubicBezTo>
                  <a:lnTo>
                    <a:pt x="44768" y="50483"/>
                  </a:lnTo>
                  <a:cubicBezTo>
                    <a:pt x="46673" y="38100"/>
                    <a:pt x="56198" y="32385"/>
                    <a:pt x="71438" y="32385"/>
                  </a:cubicBezTo>
                  <a:cubicBezTo>
                    <a:pt x="78105" y="32385"/>
                    <a:pt x="83820" y="34290"/>
                    <a:pt x="89535" y="37147"/>
                  </a:cubicBezTo>
                  <a:cubicBezTo>
                    <a:pt x="94298" y="40958"/>
                    <a:pt x="97155" y="46672"/>
                    <a:pt x="97155" y="56197"/>
                  </a:cubicBezTo>
                  <a:lnTo>
                    <a:pt x="97155" y="62865"/>
                  </a:lnTo>
                  <a:lnTo>
                    <a:pt x="78105" y="63818"/>
                  </a:lnTo>
                  <a:cubicBezTo>
                    <a:pt x="68580" y="63818"/>
                    <a:pt x="59055" y="64770"/>
                    <a:pt x="49530" y="66675"/>
                  </a:cubicBezTo>
                  <a:cubicBezTo>
                    <a:pt x="40005" y="68580"/>
                    <a:pt x="32385" y="70485"/>
                    <a:pt x="24765" y="74295"/>
                  </a:cubicBezTo>
                  <a:cubicBezTo>
                    <a:pt x="17145" y="78105"/>
                    <a:pt x="11430" y="82868"/>
                    <a:pt x="6668" y="89535"/>
                  </a:cubicBezTo>
                  <a:cubicBezTo>
                    <a:pt x="1905" y="96203"/>
                    <a:pt x="0" y="104775"/>
                    <a:pt x="0" y="114300"/>
                  </a:cubicBezTo>
                  <a:cubicBezTo>
                    <a:pt x="0" y="121920"/>
                    <a:pt x="952" y="128588"/>
                    <a:pt x="3810" y="134303"/>
                  </a:cubicBezTo>
                  <a:cubicBezTo>
                    <a:pt x="6668" y="140018"/>
                    <a:pt x="10477" y="144780"/>
                    <a:pt x="14288" y="148590"/>
                  </a:cubicBezTo>
                  <a:cubicBezTo>
                    <a:pt x="19050" y="152400"/>
                    <a:pt x="23813" y="155258"/>
                    <a:pt x="29527" y="156210"/>
                  </a:cubicBezTo>
                  <a:cubicBezTo>
                    <a:pt x="35243" y="157163"/>
                    <a:pt x="41910" y="159068"/>
                    <a:pt x="48577" y="159068"/>
                  </a:cubicBezTo>
                  <a:cubicBezTo>
                    <a:pt x="60007" y="159068"/>
                    <a:pt x="69532" y="157163"/>
                    <a:pt x="77152" y="152400"/>
                  </a:cubicBezTo>
                  <a:cubicBezTo>
                    <a:pt x="84773" y="147638"/>
                    <a:pt x="91440" y="142875"/>
                    <a:pt x="97155" y="136208"/>
                  </a:cubicBezTo>
                  <a:lnTo>
                    <a:pt x="97155" y="155258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195824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2 Standard (3x1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78595847-1813-6B47-B848-F94A612FF956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273685" y="1449383"/>
            <a:ext cx="3636963" cy="4787905"/>
          </a:xfrm>
        </p:spPr>
        <p:txBody>
          <a:bodyPr/>
          <a:lstStyle>
            <a:lvl1pPr marL="0" indent="0">
              <a:buFont typeface="System Font"/>
              <a:buNone/>
              <a:tabLst/>
              <a:defRPr sz="16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73050" indent="-273050">
              <a:tabLst/>
              <a:defRPr sz="1600" b="0" i="0">
                <a:solidFill>
                  <a:schemeClr val="bg1"/>
                </a:solidFill>
              </a:defRPr>
            </a:lvl2pPr>
            <a:lvl3pPr marL="538163" indent="-265113">
              <a:tabLst/>
              <a:defRPr sz="1600" b="0" i="0">
                <a:solidFill>
                  <a:schemeClr val="bg1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808447B-7EA7-4E4E-87A8-2F30E16C61DE}"/>
              </a:ext>
            </a:extLst>
          </p:cNvPr>
          <p:cNvCxnSpPr>
            <a:cxnSpLocks/>
          </p:cNvCxnSpPr>
          <p:nvPr userDrawn="1"/>
        </p:nvCxnSpPr>
        <p:spPr>
          <a:xfrm>
            <a:off x="263525" y="260350"/>
            <a:ext cx="432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881F7B9-4F04-D646-B586-BDACAB966C1F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4258469" y="1449383"/>
            <a:ext cx="3674269" cy="4787905"/>
          </a:xfrm>
        </p:spPr>
        <p:txBody>
          <a:bodyPr/>
          <a:lstStyle>
            <a:lvl1pPr marL="0" indent="0">
              <a:buFont typeface="System Font"/>
              <a:buNone/>
              <a:tabLst/>
              <a:defRPr sz="16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73050" indent="-273050">
              <a:tabLst/>
              <a:defRPr sz="1600" b="0" i="0">
                <a:solidFill>
                  <a:schemeClr val="bg1"/>
                </a:solidFill>
              </a:defRPr>
            </a:lvl2pPr>
            <a:lvl3pPr marL="538163" indent="-265113">
              <a:tabLst/>
              <a:defRPr sz="1600" b="0" i="0">
                <a:solidFill>
                  <a:schemeClr val="bg1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95C6E5A-81D8-CC40-AB7F-D6D94788F812}"/>
              </a:ext>
            </a:extLst>
          </p:cNvPr>
          <p:cNvSpPr>
            <a:spLocks noGrp="1"/>
          </p:cNvSpPr>
          <p:nvPr>
            <p:ph sz="quarter" idx="26"/>
          </p:nvPr>
        </p:nvSpPr>
        <p:spPr>
          <a:xfrm>
            <a:off x="8300086" y="1449383"/>
            <a:ext cx="3636963" cy="4787905"/>
          </a:xfrm>
        </p:spPr>
        <p:txBody>
          <a:bodyPr/>
          <a:lstStyle>
            <a:lvl1pPr marL="0" indent="0">
              <a:buFont typeface="System Font"/>
              <a:buNone/>
              <a:tabLst/>
              <a:defRPr sz="16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73050" indent="-273050">
              <a:tabLst/>
              <a:defRPr sz="1600" b="0" i="0">
                <a:solidFill>
                  <a:schemeClr val="bg1"/>
                </a:solidFill>
              </a:defRPr>
            </a:lvl2pPr>
            <a:lvl3pPr marL="538163" indent="-265113">
              <a:tabLst/>
              <a:defRPr sz="1600" b="0" i="0">
                <a:solidFill>
                  <a:schemeClr val="bg1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142548E9-9CB2-CB47-8ADA-FFCB6AC20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525" y="442800"/>
            <a:ext cx="11661776" cy="646224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US" sz="2500" b="1" i="0" kern="1200" dirty="0">
                <a:solidFill>
                  <a:schemeClr val="bg1"/>
                </a:solidFill>
                <a:latin typeface="Arial" panose="020B0604020202020204" pitchFamily="34" charset="0"/>
                <a:ea typeface="AECOM Sans Light" panose="020B04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title style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B1DE30E-E4DB-254B-9FC5-1D3E9C13D650}"/>
              </a:ext>
            </a:extLst>
          </p:cNvPr>
          <p:cNvGrpSpPr/>
          <p:nvPr userDrawn="1"/>
        </p:nvGrpSpPr>
        <p:grpSpPr>
          <a:xfrm>
            <a:off x="10814051" y="6438651"/>
            <a:ext cx="1111250" cy="225425"/>
            <a:chOff x="292100" y="6413250"/>
            <a:chExt cx="1111250" cy="225425"/>
          </a:xfrm>
        </p:grpSpPr>
        <p:sp>
          <p:nvSpPr>
            <p:cNvPr id="20" name="Freeform: Shape 12">
              <a:extLst>
                <a:ext uri="{FF2B5EF4-FFF2-40B4-BE49-F238E27FC236}">
                  <a16:creationId xmlns:a16="http://schemas.microsoft.com/office/drawing/2014/main" id="{01D68A93-2A87-E047-A5B4-20B33CDE80FD}"/>
                </a:ext>
              </a:extLst>
            </p:cNvPr>
            <p:cNvSpPr/>
            <p:nvPr userDrawn="1"/>
          </p:nvSpPr>
          <p:spPr>
            <a:xfrm>
              <a:off x="292100" y="6413250"/>
              <a:ext cx="225425" cy="225425"/>
            </a:xfrm>
            <a:custGeom>
              <a:avLst/>
              <a:gdLst>
                <a:gd name="connsiteX0" fmla="*/ 329565 w 342900"/>
                <a:gd name="connsiteY0" fmla="*/ 104775 h 342900"/>
                <a:gd name="connsiteX1" fmla="*/ 292418 w 342900"/>
                <a:gd name="connsiteY1" fmla="*/ 50483 h 342900"/>
                <a:gd name="connsiteX2" fmla="*/ 238125 w 342900"/>
                <a:gd name="connsiteY2" fmla="*/ 13335 h 342900"/>
                <a:gd name="connsiteX3" fmla="*/ 171450 w 342900"/>
                <a:gd name="connsiteY3" fmla="*/ 0 h 342900"/>
                <a:gd name="connsiteX4" fmla="*/ 104775 w 342900"/>
                <a:gd name="connsiteY4" fmla="*/ 13335 h 342900"/>
                <a:gd name="connsiteX5" fmla="*/ 50483 w 342900"/>
                <a:gd name="connsiteY5" fmla="*/ 50483 h 342900"/>
                <a:gd name="connsiteX6" fmla="*/ 13335 w 342900"/>
                <a:gd name="connsiteY6" fmla="*/ 104775 h 342900"/>
                <a:gd name="connsiteX7" fmla="*/ 0 w 342900"/>
                <a:gd name="connsiteY7" fmla="*/ 171450 h 342900"/>
                <a:gd name="connsiteX8" fmla="*/ 13335 w 342900"/>
                <a:gd name="connsiteY8" fmla="*/ 238125 h 342900"/>
                <a:gd name="connsiteX9" fmla="*/ 50483 w 342900"/>
                <a:gd name="connsiteY9" fmla="*/ 292418 h 342900"/>
                <a:gd name="connsiteX10" fmla="*/ 104775 w 342900"/>
                <a:gd name="connsiteY10" fmla="*/ 329565 h 342900"/>
                <a:gd name="connsiteX11" fmla="*/ 171450 w 342900"/>
                <a:gd name="connsiteY11" fmla="*/ 342900 h 342900"/>
                <a:gd name="connsiteX12" fmla="*/ 171450 w 342900"/>
                <a:gd name="connsiteY12" fmla="*/ 308610 h 342900"/>
                <a:gd name="connsiteX13" fmla="*/ 74295 w 342900"/>
                <a:gd name="connsiteY13" fmla="*/ 268605 h 342900"/>
                <a:gd name="connsiteX14" fmla="*/ 35243 w 342900"/>
                <a:gd name="connsiteY14" fmla="*/ 188595 h 342900"/>
                <a:gd name="connsiteX15" fmla="*/ 180975 w 342900"/>
                <a:gd name="connsiteY15" fmla="*/ 188595 h 342900"/>
                <a:gd name="connsiteX16" fmla="*/ 141923 w 342900"/>
                <a:gd name="connsiteY16" fmla="*/ 227648 h 342900"/>
                <a:gd name="connsiteX17" fmla="*/ 165735 w 342900"/>
                <a:gd name="connsiteY17" fmla="*/ 251460 h 342900"/>
                <a:gd name="connsiteX18" fmla="*/ 246698 w 342900"/>
                <a:gd name="connsiteY18" fmla="*/ 170498 h 342900"/>
                <a:gd name="connsiteX19" fmla="*/ 165735 w 342900"/>
                <a:gd name="connsiteY19" fmla="*/ 89535 h 342900"/>
                <a:gd name="connsiteX20" fmla="*/ 141923 w 342900"/>
                <a:gd name="connsiteY20" fmla="*/ 113348 h 342900"/>
                <a:gd name="connsiteX21" fmla="*/ 180975 w 342900"/>
                <a:gd name="connsiteY21" fmla="*/ 152400 h 342900"/>
                <a:gd name="connsiteX22" fmla="*/ 35243 w 342900"/>
                <a:gd name="connsiteY22" fmla="*/ 152400 h 342900"/>
                <a:gd name="connsiteX23" fmla="*/ 74295 w 342900"/>
                <a:gd name="connsiteY23" fmla="*/ 72390 h 342900"/>
                <a:gd name="connsiteX24" fmla="*/ 171450 w 342900"/>
                <a:gd name="connsiteY24" fmla="*/ 32385 h 342900"/>
                <a:gd name="connsiteX25" fmla="*/ 268605 w 342900"/>
                <a:gd name="connsiteY25" fmla="*/ 72390 h 342900"/>
                <a:gd name="connsiteX26" fmla="*/ 308610 w 342900"/>
                <a:gd name="connsiteY26" fmla="*/ 169545 h 342900"/>
                <a:gd name="connsiteX27" fmla="*/ 342900 w 342900"/>
                <a:gd name="connsiteY27" fmla="*/ 169545 h 342900"/>
                <a:gd name="connsiteX28" fmla="*/ 329565 w 342900"/>
                <a:gd name="connsiteY28" fmla="*/ 104775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42900" h="342900">
                  <a:moveTo>
                    <a:pt x="329565" y="104775"/>
                  </a:moveTo>
                  <a:cubicBezTo>
                    <a:pt x="320993" y="84773"/>
                    <a:pt x="308610" y="65723"/>
                    <a:pt x="292418" y="50483"/>
                  </a:cubicBezTo>
                  <a:cubicBezTo>
                    <a:pt x="276225" y="34290"/>
                    <a:pt x="258128" y="21908"/>
                    <a:pt x="238125" y="13335"/>
                  </a:cubicBezTo>
                  <a:cubicBezTo>
                    <a:pt x="217170" y="4763"/>
                    <a:pt x="194310" y="0"/>
                    <a:pt x="171450" y="0"/>
                  </a:cubicBezTo>
                  <a:cubicBezTo>
                    <a:pt x="148590" y="0"/>
                    <a:pt x="125730" y="4763"/>
                    <a:pt x="104775" y="13335"/>
                  </a:cubicBezTo>
                  <a:cubicBezTo>
                    <a:pt x="83820" y="21908"/>
                    <a:pt x="65723" y="34290"/>
                    <a:pt x="50483" y="50483"/>
                  </a:cubicBezTo>
                  <a:cubicBezTo>
                    <a:pt x="34290" y="66675"/>
                    <a:pt x="21908" y="84773"/>
                    <a:pt x="13335" y="104775"/>
                  </a:cubicBezTo>
                  <a:cubicBezTo>
                    <a:pt x="4763" y="125730"/>
                    <a:pt x="0" y="148590"/>
                    <a:pt x="0" y="171450"/>
                  </a:cubicBezTo>
                  <a:cubicBezTo>
                    <a:pt x="0" y="194310"/>
                    <a:pt x="4763" y="217170"/>
                    <a:pt x="13335" y="238125"/>
                  </a:cubicBezTo>
                  <a:cubicBezTo>
                    <a:pt x="21908" y="258128"/>
                    <a:pt x="34290" y="277178"/>
                    <a:pt x="50483" y="292418"/>
                  </a:cubicBezTo>
                  <a:cubicBezTo>
                    <a:pt x="66675" y="308610"/>
                    <a:pt x="84773" y="320993"/>
                    <a:pt x="104775" y="329565"/>
                  </a:cubicBezTo>
                  <a:cubicBezTo>
                    <a:pt x="125730" y="338138"/>
                    <a:pt x="148590" y="342900"/>
                    <a:pt x="171450" y="342900"/>
                  </a:cubicBezTo>
                  <a:lnTo>
                    <a:pt x="171450" y="308610"/>
                  </a:lnTo>
                  <a:cubicBezTo>
                    <a:pt x="135255" y="308610"/>
                    <a:pt x="100013" y="294323"/>
                    <a:pt x="74295" y="268605"/>
                  </a:cubicBezTo>
                  <a:cubicBezTo>
                    <a:pt x="52388" y="246698"/>
                    <a:pt x="39053" y="219075"/>
                    <a:pt x="35243" y="188595"/>
                  </a:cubicBezTo>
                  <a:lnTo>
                    <a:pt x="180975" y="188595"/>
                  </a:lnTo>
                  <a:lnTo>
                    <a:pt x="141923" y="227648"/>
                  </a:lnTo>
                  <a:lnTo>
                    <a:pt x="165735" y="251460"/>
                  </a:lnTo>
                  <a:lnTo>
                    <a:pt x="246698" y="170498"/>
                  </a:lnTo>
                  <a:lnTo>
                    <a:pt x="165735" y="89535"/>
                  </a:lnTo>
                  <a:lnTo>
                    <a:pt x="141923" y="113348"/>
                  </a:lnTo>
                  <a:lnTo>
                    <a:pt x="180975" y="152400"/>
                  </a:lnTo>
                  <a:lnTo>
                    <a:pt x="35243" y="152400"/>
                  </a:lnTo>
                  <a:cubicBezTo>
                    <a:pt x="39053" y="121920"/>
                    <a:pt x="52388" y="94298"/>
                    <a:pt x="74295" y="72390"/>
                  </a:cubicBezTo>
                  <a:cubicBezTo>
                    <a:pt x="100013" y="46673"/>
                    <a:pt x="134303" y="32385"/>
                    <a:pt x="171450" y="32385"/>
                  </a:cubicBezTo>
                  <a:cubicBezTo>
                    <a:pt x="207645" y="32385"/>
                    <a:pt x="242888" y="46673"/>
                    <a:pt x="268605" y="72390"/>
                  </a:cubicBezTo>
                  <a:cubicBezTo>
                    <a:pt x="294323" y="98108"/>
                    <a:pt x="308610" y="132398"/>
                    <a:pt x="308610" y="169545"/>
                  </a:cubicBezTo>
                  <a:lnTo>
                    <a:pt x="342900" y="169545"/>
                  </a:lnTo>
                  <a:cubicBezTo>
                    <a:pt x="342900" y="148590"/>
                    <a:pt x="338138" y="125730"/>
                    <a:pt x="329565" y="104775"/>
                  </a:cubicBezTo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13">
              <a:extLst>
                <a:ext uri="{FF2B5EF4-FFF2-40B4-BE49-F238E27FC236}">
                  <a16:creationId xmlns:a16="http://schemas.microsoft.com/office/drawing/2014/main" id="{2EEC18A5-BDDB-614D-9D90-CDCA271F54B0}"/>
                </a:ext>
              </a:extLst>
            </p:cNvPr>
            <p:cNvSpPr/>
            <p:nvPr userDrawn="1"/>
          </p:nvSpPr>
          <p:spPr>
            <a:xfrm>
              <a:off x="590579" y="6484379"/>
              <a:ext cx="812771" cy="84028"/>
            </a:xfrm>
            <a:custGeom>
              <a:avLst/>
              <a:gdLst>
                <a:gd name="connsiteX0" fmla="*/ 1329690 w 1547812"/>
                <a:gd name="connsiteY0" fmla="*/ 155258 h 160020"/>
                <a:gd name="connsiteX1" fmla="*/ 1369695 w 1547812"/>
                <a:gd name="connsiteY1" fmla="*/ 155258 h 160020"/>
                <a:gd name="connsiteX2" fmla="*/ 1369695 w 1547812"/>
                <a:gd name="connsiteY2" fmla="*/ 65723 h 160020"/>
                <a:gd name="connsiteX3" fmla="*/ 1372553 w 1547812"/>
                <a:gd name="connsiteY3" fmla="*/ 53340 h 160020"/>
                <a:gd name="connsiteX4" fmla="*/ 1379220 w 1547812"/>
                <a:gd name="connsiteY4" fmla="*/ 43815 h 160020"/>
                <a:gd name="connsiteX5" fmla="*/ 1388745 w 1547812"/>
                <a:gd name="connsiteY5" fmla="*/ 37147 h 160020"/>
                <a:gd name="connsiteX6" fmla="*/ 1400175 w 1547812"/>
                <a:gd name="connsiteY6" fmla="*/ 35243 h 160020"/>
                <a:gd name="connsiteX7" fmla="*/ 1407795 w 1547812"/>
                <a:gd name="connsiteY7" fmla="*/ 36195 h 160020"/>
                <a:gd name="connsiteX8" fmla="*/ 1413510 w 1547812"/>
                <a:gd name="connsiteY8" fmla="*/ 40005 h 160020"/>
                <a:gd name="connsiteX9" fmla="*/ 1417320 w 1547812"/>
                <a:gd name="connsiteY9" fmla="*/ 47625 h 160020"/>
                <a:gd name="connsiteX10" fmla="*/ 1419225 w 1547812"/>
                <a:gd name="connsiteY10" fmla="*/ 60960 h 160020"/>
                <a:gd name="connsiteX11" fmla="*/ 1419225 w 1547812"/>
                <a:gd name="connsiteY11" fmla="*/ 155258 h 160020"/>
                <a:gd name="connsiteX12" fmla="*/ 1459230 w 1547812"/>
                <a:gd name="connsiteY12" fmla="*/ 155258 h 160020"/>
                <a:gd name="connsiteX13" fmla="*/ 1459230 w 1547812"/>
                <a:gd name="connsiteY13" fmla="*/ 63818 h 160020"/>
                <a:gd name="connsiteX14" fmla="*/ 1462088 w 1547812"/>
                <a:gd name="connsiteY14" fmla="*/ 53340 h 160020"/>
                <a:gd name="connsiteX15" fmla="*/ 1468755 w 1547812"/>
                <a:gd name="connsiteY15" fmla="*/ 43815 h 160020"/>
                <a:gd name="connsiteX16" fmla="*/ 1478280 w 1547812"/>
                <a:gd name="connsiteY16" fmla="*/ 37147 h 160020"/>
                <a:gd name="connsiteX17" fmla="*/ 1489710 w 1547812"/>
                <a:gd name="connsiteY17" fmla="*/ 35243 h 160020"/>
                <a:gd name="connsiteX18" fmla="*/ 1497330 w 1547812"/>
                <a:gd name="connsiteY18" fmla="*/ 36195 h 160020"/>
                <a:gd name="connsiteX19" fmla="*/ 1503045 w 1547812"/>
                <a:gd name="connsiteY19" fmla="*/ 40005 h 160020"/>
                <a:gd name="connsiteX20" fmla="*/ 1506855 w 1547812"/>
                <a:gd name="connsiteY20" fmla="*/ 47625 h 160020"/>
                <a:gd name="connsiteX21" fmla="*/ 1507808 w 1547812"/>
                <a:gd name="connsiteY21" fmla="*/ 60960 h 160020"/>
                <a:gd name="connsiteX22" fmla="*/ 1507808 w 1547812"/>
                <a:gd name="connsiteY22" fmla="*/ 155258 h 160020"/>
                <a:gd name="connsiteX23" fmla="*/ 1547813 w 1547812"/>
                <a:gd name="connsiteY23" fmla="*/ 155258 h 160020"/>
                <a:gd name="connsiteX24" fmla="*/ 1547813 w 1547812"/>
                <a:gd name="connsiteY24" fmla="*/ 55245 h 160020"/>
                <a:gd name="connsiteX25" fmla="*/ 1536383 w 1547812"/>
                <a:gd name="connsiteY25" fmla="*/ 14288 h 160020"/>
                <a:gd name="connsiteX26" fmla="*/ 1502093 w 1547812"/>
                <a:gd name="connsiteY26" fmla="*/ 1905 h 160020"/>
                <a:gd name="connsiteX27" fmla="*/ 1477328 w 1547812"/>
                <a:gd name="connsiteY27" fmla="*/ 7620 h 160020"/>
                <a:gd name="connsiteX28" fmla="*/ 1455420 w 1547812"/>
                <a:gd name="connsiteY28" fmla="*/ 27623 h 160020"/>
                <a:gd name="connsiteX29" fmla="*/ 1441133 w 1547812"/>
                <a:gd name="connsiteY29" fmla="*/ 8573 h 160020"/>
                <a:gd name="connsiteX30" fmla="*/ 1414463 w 1547812"/>
                <a:gd name="connsiteY30" fmla="*/ 1905 h 160020"/>
                <a:gd name="connsiteX31" fmla="*/ 1390650 w 1547812"/>
                <a:gd name="connsiteY31" fmla="*/ 7620 h 160020"/>
                <a:gd name="connsiteX32" fmla="*/ 1371600 w 1547812"/>
                <a:gd name="connsiteY32" fmla="*/ 25718 h 160020"/>
                <a:gd name="connsiteX33" fmla="*/ 1371600 w 1547812"/>
                <a:gd name="connsiteY33" fmla="*/ 5715 h 160020"/>
                <a:gd name="connsiteX34" fmla="*/ 1332548 w 1547812"/>
                <a:gd name="connsiteY34" fmla="*/ 5715 h 160020"/>
                <a:gd name="connsiteX35" fmla="*/ 1332548 w 1547812"/>
                <a:gd name="connsiteY35" fmla="*/ 155258 h 160020"/>
                <a:gd name="connsiteX36" fmla="*/ 1199198 w 1547812"/>
                <a:gd name="connsiteY36" fmla="*/ 116205 h 160020"/>
                <a:gd name="connsiteX37" fmla="*/ 1190625 w 1547812"/>
                <a:gd name="connsiteY37" fmla="*/ 80963 h 160020"/>
                <a:gd name="connsiteX38" fmla="*/ 1199198 w 1547812"/>
                <a:gd name="connsiteY38" fmla="*/ 45720 h 160020"/>
                <a:gd name="connsiteX39" fmla="*/ 1224915 w 1547812"/>
                <a:gd name="connsiteY39" fmla="*/ 33338 h 160020"/>
                <a:gd name="connsiteX40" fmla="*/ 1250633 w 1547812"/>
                <a:gd name="connsiteY40" fmla="*/ 45720 h 160020"/>
                <a:gd name="connsiteX41" fmla="*/ 1259205 w 1547812"/>
                <a:gd name="connsiteY41" fmla="*/ 80963 h 160020"/>
                <a:gd name="connsiteX42" fmla="*/ 1250633 w 1547812"/>
                <a:gd name="connsiteY42" fmla="*/ 116205 h 160020"/>
                <a:gd name="connsiteX43" fmla="*/ 1224915 w 1547812"/>
                <a:gd name="connsiteY43" fmla="*/ 128588 h 160020"/>
                <a:gd name="connsiteX44" fmla="*/ 1199198 w 1547812"/>
                <a:gd name="connsiteY44" fmla="*/ 116205 h 160020"/>
                <a:gd name="connsiteX45" fmla="*/ 1256348 w 1547812"/>
                <a:gd name="connsiteY45" fmla="*/ 154305 h 160020"/>
                <a:gd name="connsiteX46" fmla="*/ 1280160 w 1547812"/>
                <a:gd name="connsiteY46" fmla="*/ 138113 h 160020"/>
                <a:gd name="connsiteX47" fmla="*/ 1295400 w 1547812"/>
                <a:gd name="connsiteY47" fmla="*/ 113348 h 160020"/>
                <a:gd name="connsiteX48" fmla="*/ 1301115 w 1547812"/>
                <a:gd name="connsiteY48" fmla="*/ 80010 h 160020"/>
                <a:gd name="connsiteX49" fmla="*/ 1296353 w 1547812"/>
                <a:gd name="connsiteY49" fmla="*/ 46672 h 160020"/>
                <a:gd name="connsiteX50" fmla="*/ 1281113 w 1547812"/>
                <a:gd name="connsiteY50" fmla="*/ 21908 h 160020"/>
                <a:gd name="connsiteX51" fmla="*/ 1257300 w 1547812"/>
                <a:gd name="connsiteY51" fmla="*/ 6668 h 160020"/>
                <a:gd name="connsiteX52" fmla="*/ 1225868 w 1547812"/>
                <a:gd name="connsiteY52" fmla="*/ 953 h 160020"/>
                <a:gd name="connsiteX53" fmla="*/ 1194435 w 1547812"/>
                <a:gd name="connsiteY53" fmla="*/ 6668 h 160020"/>
                <a:gd name="connsiteX54" fmla="*/ 1170623 w 1547812"/>
                <a:gd name="connsiteY54" fmla="*/ 21908 h 160020"/>
                <a:gd name="connsiteX55" fmla="*/ 1155383 w 1547812"/>
                <a:gd name="connsiteY55" fmla="*/ 46672 h 160020"/>
                <a:gd name="connsiteX56" fmla="*/ 1149668 w 1547812"/>
                <a:gd name="connsiteY56" fmla="*/ 80010 h 160020"/>
                <a:gd name="connsiteX57" fmla="*/ 1169670 w 1547812"/>
                <a:gd name="connsiteY57" fmla="*/ 139065 h 160020"/>
                <a:gd name="connsiteX58" fmla="*/ 1225868 w 1547812"/>
                <a:gd name="connsiteY58" fmla="*/ 160020 h 160020"/>
                <a:gd name="connsiteX59" fmla="*/ 1256348 w 1547812"/>
                <a:gd name="connsiteY59" fmla="*/ 154305 h 160020"/>
                <a:gd name="connsiteX60" fmla="*/ 1086803 w 1547812"/>
                <a:gd name="connsiteY60" fmla="*/ 100965 h 160020"/>
                <a:gd name="connsiteX61" fmla="*/ 1079183 w 1547812"/>
                <a:gd name="connsiteY61" fmla="*/ 120968 h 160020"/>
                <a:gd name="connsiteX62" fmla="*/ 1061085 w 1547812"/>
                <a:gd name="connsiteY62" fmla="*/ 127635 h 160020"/>
                <a:gd name="connsiteX63" fmla="*/ 1045845 w 1547812"/>
                <a:gd name="connsiteY63" fmla="*/ 123825 h 160020"/>
                <a:gd name="connsiteX64" fmla="*/ 1036320 w 1547812"/>
                <a:gd name="connsiteY64" fmla="*/ 113348 h 160020"/>
                <a:gd name="connsiteX65" fmla="*/ 1031558 w 1547812"/>
                <a:gd name="connsiteY65" fmla="*/ 98108 h 160020"/>
                <a:gd name="connsiteX66" fmla="*/ 1029653 w 1547812"/>
                <a:gd name="connsiteY66" fmla="*/ 80010 h 160020"/>
                <a:gd name="connsiteX67" fmla="*/ 1031558 w 1547812"/>
                <a:gd name="connsiteY67" fmla="*/ 62865 h 160020"/>
                <a:gd name="connsiteX68" fmla="*/ 1036320 w 1547812"/>
                <a:gd name="connsiteY68" fmla="*/ 47625 h 160020"/>
                <a:gd name="connsiteX69" fmla="*/ 1045845 w 1547812"/>
                <a:gd name="connsiteY69" fmla="*/ 37147 h 160020"/>
                <a:gd name="connsiteX70" fmla="*/ 1061085 w 1547812"/>
                <a:gd name="connsiteY70" fmla="*/ 33338 h 160020"/>
                <a:gd name="connsiteX71" fmla="*/ 1079183 w 1547812"/>
                <a:gd name="connsiteY71" fmla="*/ 40005 h 160020"/>
                <a:gd name="connsiteX72" fmla="*/ 1085850 w 1547812"/>
                <a:gd name="connsiteY72" fmla="*/ 58103 h 160020"/>
                <a:gd name="connsiteX73" fmla="*/ 1125855 w 1547812"/>
                <a:gd name="connsiteY73" fmla="*/ 52388 h 160020"/>
                <a:gd name="connsiteX74" fmla="*/ 1120140 w 1547812"/>
                <a:gd name="connsiteY74" fmla="*/ 31433 h 160020"/>
                <a:gd name="connsiteX75" fmla="*/ 1107758 w 1547812"/>
                <a:gd name="connsiteY75" fmla="*/ 15240 h 160020"/>
                <a:gd name="connsiteX76" fmla="*/ 1088708 w 1547812"/>
                <a:gd name="connsiteY76" fmla="*/ 4763 h 160020"/>
                <a:gd name="connsiteX77" fmla="*/ 1062038 w 1547812"/>
                <a:gd name="connsiteY77" fmla="*/ 953 h 160020"/>
                <a:gd name="connsiteX78" fmla="*/ 1030605 w 1547812"/>
                <a:gd name="connsiteY78" fmla="*/ 6668 h 160020"/>
                <a:gd name="connsiteX79" fmla="*/ 1007745 w 1547812"/>
                <a:gd name="connsiteY79" fmla="*/ 22860 h 160020"/>
                <a:gd name="connsiteX80" fmla="*/ 993458 w 1547812"/>
                <a:gd name="connsiteY80" fmla="*/ 47625 h 160020"/>
                <a:gd name="connsiteX81" fmla="*/ 988695 w 1547812"/>
                <a:gd name="connsiteY81" fmla="*/ 80010 h 160020"/>
                <a:gd name="connsiteX82" fmla="*/ 992505 w 1547812"/>
                <a:gd name="connsiteY82" fmla="*/ 112395 h 160020"/>
                <a:gd name="connsiteX83" fmla="*/ 1005840 w 1547812"/>
                <a:gd name="connsiteY83" fmla="*/ 137160 h 160020"/>
                <a:gd name="connsiteX84" fmla="*/ 1028700 w 1547812"/>
                <a:gd name="connsiteY84" fmla="*/ 153353 h 160020"/>
                <a:gd name="connsiteX85" fmla="*/ 1061085 w 1547812"/>
                <a:gd name="connsiteY85" fmla="*/ 159068 h 160020"/>
                <a:gd name="connsiteX86" fmla="*/ 1109663 w 1547812"/>
                <a:gd name="connsiteY86" fmla="*/ 142875 h 160020"/>
                <a:gd name="connsiteX87" fmla="*/ 1127760 w 1547812"/>
                <a:gd name="connsiteY87" fmla="*/ 100013 h 160020"/>
                <a:gd name="connsiteX88" fmla="*/ 1086803 w 1547812"/>
                <a:gd name="connsiteY88" fmla="*/ 100013 h 160020"/>
                <a:gd name="connsiteX89" fmla="*/ 921068 w 1547812"/>
                <a:gd name="connsiteY89" fmla="*/ 155258 h 160020"/>
                <a:gd name="connsiteX90" fmla="*/ 962025 w 1547812"/>
                <a:gd name="connsiteY90" fmla="*/ 155258 h 160020"/>
                <a:gd name="connsiteX91" fmla="*/ 962025 w 1547812"/>
                <a:gd name="connsiteY91" fmla="*/ 109538 h 160020"/>
                <a:gd name="connsiteX92" fmla="*/ 921068 w 1547812"/>
                <a:gd name="connsiteY92" fmla="*/ 109538 h 160020"/>
                <a:gd name="connsiteX93" fmla="*/ 921068 w 1547812"/>
                <a:gd name="connsiteY93" fmla="*/ 155258 h 160020"/>
                <a:gd name="connsiteX94" fmla="*/ 671513 w 1547812"/>
                <a:gd name="connsiteY94" fmla="*/ 155258 h 160020"/>
                <a:gd name="connsiteX95" fmla="*/ 711518 w 1547812"/>
                <a:gd name="connsiteY95" fmla="*/ 155258 h 160020"/>
                <a:gd name="connsiteX96" fmla="*/ 711518 w 1547812"/>
                <a:gd name="connsiteY96" fmla="*/ 65723 h 160020"/>
                <a:gd name="connsiteX97" fmla="*/ 714375 w 1547812"/>
                <a:gd name="connsiteY97" fmla="*/ 53340 h 160020"/>
                <a:gd name="connsiteX98" fmla="*/ 721043 w 1547812"/>
                <a:gd name="connsiteY98" fmla="*/ 43815 h 160020"/>
                <a:gd name="connsiteX99" fmla="*/ 730568 w 1547812"/>
                <a:gd name="connsiteY99" fmla="*/ 37147 h 160020"/>
                <a:gd name="connsiteX100" fmla="*/ 741998 w 1547812"/>
                <a:gd name="connsiteY100" fmla="*/ 35243 h 160020"/>
                <a:gd name="connsiteX101" fmla="*/ 749618 w 1547812"/>
                <a:gd name="connsiteY101" fmla="*/ 36195 h 160020"/>
                <a:gd name="connsiteX102" fmla="*/ 755333 w 1547812"/>
                <a:gd name="connsiteY102" fmla="*/ 40005 h 160020"/>
                <a:gd name="connsiteX103" fmla="*/ 759143 w 1547812"/>
                <a:gd name="connsiteY103" fmla="*/ 47625 h 160020"/>
                <a:gd name="connsiteX104" fmla="*/ 761048 w 1547812"/>
                <a:gd name="connsiteY104" fmla="*/ 60960 h 160020"/>
                <a:gd name="connsiteX105" fmla="*/ 761048 w 1547812"/>
                <a:gd name="connsiteY105" fmla="*/ 155258 h 160020"/>
                <a:gd name="connsiteX106" fmla="*/ 801053 w 1547812"/>
                <a:gd name="connsiteY106" fmla="*/ 155258 h 160020"/>
                <a:gd name="connsiteX107" fmla="*/ 801053 w 1547812"/>
                <a:gd name="connsiteY107" fmla="*/ 63818 h 160020"/>
                <a:gd name="connsiteX108" fmla="*/ 803910 w 1547812"/>
                <a:gd name="connsiteY108" fmla="*/ 53340 h 160020"/>
                <a:gd name="connsiteX109" fmla="*/ 810578 w 1547812"/>
                <a:gd name="connsiteY109" fmla="*/ 43815 h 160020"/>
                <a:gd name="connsiteX110" fmla="*/ 820103 w 1547812"/>
                <a:gd name="connsiteY110" fmla="*/ 37147 h 160020"/>
                <a:gd name="connsiteX111" fmla="*/ 831533 w 1547812"/>
                <a:gd name="connsiteY111" fmla="*/ 35243 h 160020"/>
                <a:gd name="connsiteX112" fmla="*/ 839153 w 1547812"/>
                <a:gd name="connsiteY112" fmla="*/ 36195 h 160020"/>
                <a:gd name="connsiteX113" fmla="*/ 844868 w 1547812"/>
                <a:gd name="connsiteY113" fmla="*/ 40005 h 160020"/>
                <a:gd name="connsiteX114" fmla="*/ 848678 w 1547812"/>
                <a:gd name="connsiteY114" fmla="*/ 47625 h 160020"/>
                <a:gd name="connsiteX115" fmla="*/ 849630 w 1547812"/>
                <a:gd name="connsiteY115" fmla="*/ 60960 h 160020"/>
                <a:gd name="connsiteX116" fmla="*/ 849630 w 1547812"/>
                <a:gd name="connsiteY116" fmla="*/ 155258 h 160020"/>
                <a:gd name="connsiteX117" fmla="*/ 889635 w 1547812"/>
                <a:gd name="connsiteY117" fmla="*/ 155258 h 160020"/>
                <a:gd name="connsiteX118" fmla="*/ 889635 w 1547812"/>
                <a:gd name="connsiteY118" fmla="*/ 55245 h 160020"/>
                <a:gd name="connsiteX119" fmla="*/ 878205 w 1547812"/>
                <a:gd name="connsiteY119" fmla="*/ 14288 h 160020"/>
                <a:gd name="connsiteX120" fmla="*/ 843915 w 1547812"/>
                <a:gd name="connsiteY120" fmla="*/ 1905 h 160020"/>
                <a:gd name="connsiteX121" fmla="*/ 819150 w 1547812"/>
                <a:gd name="connsiteY121" fmla="*/ 7620 h 160020"/>
                <a:gd name="connsiteX122" fmla="*/ 797243 w 1547812"/>
                <a:gd name="connsiteY122" fmla="*/ 27623 h 160020"/>
                <a:gd name="connsiteX123" fmla="*/ 782955 w 1547812"/>
                <a:gd name="connsiteY123" fmla="*/ 8573 h 160020"/>
                <a:gd name="connsiteX124" fmla="*/ 756285 w 1547812"/>
                <a:gd name="connsiteY124" fmla="*/ 1905 h 160020"/>
                <a:gd name="connsiteX125" fmla="*/ 732473 w 1547812"/>
                <a:gd name="connsiteY125" fmla="*/ 7620 h 160020"/>
                <a:gd name="connsiteX126" fmla="*/ 713423 w 1547812"/>
                <a:gd name="connsiteY126" fmla="*/ 25718 h 160020"/>
                <a:gd name="connsiteX127" fmla="*/ 713423 w 1547812"/>
                <a:gd name="connsiteY127" fmla="*/ 5715 h 160020"/>
                <a:gd name="connsiteX128" fmla="*/ 674370 w 1547812"/>
                <a:gd name="connsiteY128" fmla="*/ 5715 h 160020"/>
                <a:gd name="connsiteX129" fmla="*/ 674370 w 1547812"/>
                <a:gd name="connsiteY129" fmla="*/ 155258 h 160020"/>
                <a:gd name="connsiteX130" fmla="*/ 541973 w 1547812"/>
                <a:gd name="connsiteY130" fmla="*/ 116205 h 160020"/>
                <a:gd name="connsiteX131" fmla="*/ 533400 w 1547812"/>
                <a:gd name="connsiteY131" fmla="*/ 80963 h 160020"/>
                <a:gd name="connsiteX132" fmla="*/ 541973 w 1547812"/>
                <a:gd name="connsiteY132" fmla="*/ 45720 h 160020"/>
                <a:gd name="connsiteX133" fmla="*/ 567690 w 1547812"/>
                <a:gd name="connsiteY133" fmla="*/ 33338 h 160020"/>
                <a:gd name="connsiteX134" fmla="*/ 593408 w 1547812"/>
                <a:gd name="connsiteY134" fmla="*/ 45720 h 160020"/>
                <a:gd name="connsiteX135" fmla="*/ 601980 w 1547812"/>
                <a:gd name="connsiteY135" fmla="*/ 80963 h 160020"/>
                <a:gd name="connsiteX136" fmla="*/ 593408 w 1547812"/>
                <a:gd name="connsiteY136" fmla="*/ 116205 h 160020"/>
                <a:gd name="connsiteX137" fmla="*/ 567690 w 1547812"/>
                <a:gd name="connsiteY137" fmla="*/ 128588 h 160020"/>
                <a:gd name="connsiteX138" fmla="*/ 541973 w 1547812"/>
                <a:gd name="connsiteY138" fmla="*/ 116205 h 160020"/>
                <a:gd name="connsiteX139" fmla="*/ 598170 w 1547812"/>
                <a:gd name="connsiteY139" fmla="*/ 154305 h 160020"/>
                <a:gd name="connsiteX140" fmla="*/ 621983 w 1547812"/>
                <a:gd name="connsiteY140" fmla="*/ 138113 h 160020"/>
                <a:gd name="connsiteX141" fmla="*/ 637223 w 1547812"/>
                <a:gd name="connsiteY141" fmla="*/ 113348 h 160020"/>
                <a:gd name="connsiteX142" fmla="*/ 642938 w 1547812"/>
                <a:gd name="connsiteY142" fmla="*/ 80010 h 160020"/>
                <a:gd name="connsiteX143" fmla="*/ 638175 w 1547812"/>
                <a:gd name="connsiteY143" fmla="*/ 46672 h 160020"/>
                <a:gd name="connsiteX144" fmla="*/ 622935 w 1547812"/>
                <a:gd name="connsiteY144" fmla="*/ 21908 h 160020"/>
                <a:gd name="connsiteX145" fmla="*/ 599123 w 1547812"/>
                <a:gd name="connsiteY145" fmla="*/ 6668 h 160020"/>
                <a:gd name="connsiteX146" fmla="*/ 567690 w 1547812"/>
                <a:gd name="connsiteY146" fmla="*/ 953 h 160020"/>
                <a:gd name="connsiteX147" fmla="*/ 536258 w 1547812"/>
                <a:gd name="connsiteY147" fmla="*/ 6668 h 160020"/>
                <a:gd name="connsiteX148" fmla="*/ 512445 w 1547812"/>
                <a:gd name="connsiteY148" fmla="*/ 21908 h 160020"/>
                <a:gd name="connsiteX149" fmla="*/ 497205 w 1547812"/>
                <a:gd name="connsiteY149" fmla="*/ 46672 h 160020"/>
                <a:gd name="connsiteX150" fmla="*/ 491490 w 1547812"/>
                <a:gd name="connsiteY150" fmla="*/ 80010 h 160020"/>
                <a:gd name="connsiteX151" fmla="*/ 511492 w 1547812"/>
                <a:gd name="connsiteY151" fmla="*/ 139065 h 160020"/>
                <a:gd name="connsiteX152" fmla="*/ 566738 w 1547812"/>
                <a:gd name="connsiteY152" fmla="*/ 160020 h 160020"/>
                <a:gd name="connsiteX153" fmla="*/ 598170 w 1547812"/>
                <a:gd name="connsiteY153" fmla="*/ 154305 h 160020"/>
                <a:gd name="connsiteX154" fmla="*/ 429578 w 1547812"/>
                <a:gd name="connsiteY154" fmla="*/ 100965 h 160020"/>
                <a:gd name="connsiteX155" fmla="*/ 421958 w 1547812"/>
                <a:gd name="connsiteY155" fmla="*/ 120968 h 160020"/>
                <a:gd name="connsiteX156" fmla="*/ 403860 w 1547812"/>
                <a:gd name="connsiteY156" fmla="*/ 127635 h 160020"/>
                <a:gd name="connsiteX157" fmla="*/ 388620 w 1547812"/>
                <a:gd name="connsiteY157" fmla="*/ 123825 h 160020"/>
                <a:gd name="connsiteX158" fmla="*/ 379095 w 1547812"/>
                <a:gd name="connsiteY158" fmla="*/ 113348 h 160020"/>
                <a:gd name="connsiteX159" fmla="*/ 374333 w 1547812"/>
                <a:gd name="connsiteY159" fmla="*/ 98108 h 160020"/>
                <a:gd name="connsiteX160" fmla="*/ 372428 w 1547812"/>
                <a:gd name="connsiteY160" fmla="*/ 80010 h 160020"/>
                <a:gd name="connsiteX161" fmla="*/ 374333 w 1547812"/>
                <a:gd name="connsiteY161" fmla="*/ 62865 h 160020"/>
                <a:gd name="connsiteX162" fmla="*/ 379095 w 1547812"/>
                <a:gd name="connsiteY162" fmla="*/ 47625 h 160020"/>
                <a:gd name="connsiteX163" fmla="*/ 388620 w 1547812"/>
                <a:gd name="connsiteY163" fmla="*/ 37147 h 160020"/>
                <a:gd name="connsiteX164" fmla="*/ 403860 w 1547812"/>
                <a:gd name="connsiteY164" fmla="*/ 33338 h 160020"/>
                <a:gd name="connsiteX165" fmla="*/ 421958 w 1547812"/>
                <a:gd name="connsiteY165" fmla="*/ 40005 h 160020"/>
                <a:gd name="connsiteX166" fmla="*/ 428625 w 1547812"/>
                <a:gd name="connsiteY166" fmla="*/ 58103 h 160020"/>
                <a:gd name="connsiteX167" fmla="*/ 468630 w 1547812"/>
                <a:gd name="connsiteY167" fmla="*/ 52388 h 160020"/>
                <a:gd name="connsiteX168" fmla="*/ 462915 w 1547812"/>
                <a:gd name="connsiteY168" fmla="*/ 31433 h 160020"/>
                <a:gd name="connsiteX169" fmla="*/ 450533 w 1547812"/>
                <a:gd name="connsiteY169" fmla="*/ 15240 h 160020"/>
                <a:gd name="connsiteX170" fmla="*/ 431483 w 1547812"/>
                <a:gd name="connsiteY170" fmla="*/ 4763 h 160020"/>
                <a:gd name="connsiteX171" fmla="*/ 404813 w 1547812"/>
                <a:gd name="connsiteY171" fmla="*/ 953 h 160020"/>
                <a:gd name="connsiteX172" fmla="*/ 373380 w 1547812"/>
                <a:gd name="connsiteY172" fmla="*/ 6668 h 160020"/>
                <a:gd name="connsiteX173" fmla="*/ 350520 w 1547812"/>
                <a:gd name="connsiteY173" fmla="*/ 22860 h 160020"/>
                <a:gd name="connsiteX174" fmla="*/ 336233 w 1547812"/>
                <a:gd name="connsiteY174" fmla="*/ 47625 h 160020"/>
                <a:gd name="connsiteX175" fmla="*/ 331470 w 1547812"/>
                <a:gd name="connsiteY175" fmla="*/ 80010 h 160020"/>
                <a:gd name="connsiteX176" fmla="*/ 336233 w 1547812"/>
                <a:gd name="connsiteY176" fmla="*/ 112395 h 160020"/>
                <a:gd name="connsiteX177" fmla="*/ 349567 w 1547812"/>
                <a:gd name="connsiteY177" fmla="*/ 137160 h 160020"/>
                <a:gd name="connsiteX178" fmla="*/ 372428 w 1547812"/>
                <a:gd name="connsiteY178" fmla="*/ 153353 h 160020"/>
                <a:gd name="connsiteX179" fmla="*/ 404813 w 1547812"/>
                <a:gd name="connsiteY179" fmla="*/ 159068 h 160020"/>
                <a:gd name="connsiteX180" fmla="*/ 453390 w 1547812"/>
                <a:gd name="connsiteY180" fmla="*/ 142875 h 160020"/>
                <a:gd name="connsiteX181" fmla="*/ 471488 w 1547812"/>
                <a:gd name="connsiteY181" fmla="*/ 100013 h 160020"/>
                <a:gd name="connsiteX182" fmla="*/ 429578 w 1547812"/>
                <a:gd name="connsiteY182" fmla="*/ 100013 h 160020"/>
                <a:gd name="connsiteX183" fmla="*/ 203835 w 1547812"/>
                <a:gd name="connsiteY183" fmla="*/ 63818 h 160020"/>
                <a:gd name="connsiteX184" fmla="*/ 206692 w 1547812"/>
                <a:gd name="connsiteY184" fmla="*/ 51435 h 160020"/>
                <a:gd name="connsiteX185" fmla="*/ 213360 w 1547812"/>
                <a:gd name="connsiteY185" fmla="*/ 40958 h 160020"/>
                <a:gd name="connsiteX186" fmla="*/ 223838 w 1547812"/>
                <a:gd name="connsiteY186" fmla="*/ 34290 h 160020"/>
                <a:gd name="connsiteX187" fmla="*/ 238125 w 1547812"/>
                <a:gd name="connsiteY187" fmla="*/ 31433 h 160020"/>
                <a:gd name="connsiteX188" fmla="*/ 261938 w 1547812"/>
                <a:gd name="connsiteY188" fmla="*/ 40005 h 160020"/>
                <a:gd name="connsiteX189" fmla="*/ 269558 w 1547812"/>
                <a:gd name="connsiteY189" fmla="*/ 63818 h 160020"/>
                <a:gd name="connsiteX190" fmla="*/ 203835 w 1547812"/>
                <a:gd name="connsiteY190" fmla="*/ 63818 h 160020"/>
                <a:gd name="connsiteX191" fmla="*/ 266700 w 1547812"/>
                <a:gd name="connsiteY191" fmla="*/ 108585 h 160020"/>
                <a:gd name="connsiteX192" fmla="*/ 239077 w 1547812"/>
                <a:gd name="connsiteY192" fmla="*/ 128588 h 160020"/>
                <a:gd name="connsiteX193" fmla="*/ 213360 w 1547812"/>
                <a:gd name="connsiteY193" fmla="*/ 118110 h 160020"/>
                <a:gd name="connsiteX194" fmla="*/ 203835 w 1547812"/>
                <a:gd name="connsiteY194" fmla="*/ 89535 h 160020"/>
                <a:gd name="connsiteX195" fmla="*/ 307658 w 1547812"/>
                <a:gd name="connsiteY195" fmla="*/ 89535 h 160020"/>
                <a:gd name="connsiteX196" fmla="*/ 307658 w 1547812"/>
                <a:gd name="connsiteY196" fmla="*/ 73343 h 160020"/>
                <a:gd name="connsiteX197" fmla="*/ 290513 w 1547812"/>
                <a:gd name="connsiteY197" fmla="*/ 20003 h 160020"/>
                <a:gd name="connsiteX198" fmla="*/ 239077 w 1547812"/>
                <a:gd name="connsiteY198" fmla="*/ 0 h 160020"/>
                <a:gd name="connsiteX199" fmla="*/ 208598 w 1547812"/>
                <a:gd name="connsiteY199" fmla="*/ 5715 h 160020"/>
                <a:gd name="connsiteX200" fmla="*/ 184785 w 1547812"/>
                <a:gd name="connsiteY200" fmla="*/ 20955 h 160020"/>
                <a:gd name="connsiteX201" fmla="*/ 169545 w 1547812"/>
                <a:gd name="connsiteY201" fmla="*/ 45720 h 160020"/>
                <a:gd name="connsiteX202" fmla="*/ 163830 w 1547812"/>
                <a:gd name="connsiteY202" fmla="*/ 79058 h 160020"/>
                <a:gd name="connsiteX203" fmla="*/ 182880 w 1547812"/>
                <a:gd name="connsiteY203" fmla="*/ 137160 h 160020"/>
                <a:gd name="connsiteX204" fmla="*/ 239077 w 1547812"/>
                <a:gd name="connsiteY204" fmla="*/ 158115 h 160020"/>
                <a:gd name="connsiteX205" fmla="*/ 285750 w 1547812"/>
                <a:gd name="connsiteY205" fmla="*/ 144780 h 160020"/>
                <a:gd name="connsiteX206" fmla="*/ 305753 w 1547812"/>
                <a:gd name="connsiteY206" fmla="*/ 106680 h 160020"/>
                <a:gd name="connsiteX207" fmla="*/ 266700 w 1547812"/>
                <a:gd name="connsiteY207" fmla="*/ 106680 h 160020"/>
                <a:gd name="connsiteX208" fmla="*/ 97155 w 1547812"/>
                <a:gd name="connsiteY208" fmla="*/ 96203 h 160020"/>
                <a:gd name="connsiteX209" fmla="*/ 93345 w 1547812"/>
                <a:gd name="connsiteY209" fmla="*/ 111443 h 160020"/>
                <a:gd name="connsiteX210" fmla="*/ 84773 w 1547812"/>
                <a:gd name="connsiteY210" fmla="*/ 121920 h 160020"/>
                <a:gd name="connsiteX211" fmla="*/ 60007 w 1547812"/>
                <a:gd name="connsiteY211" fmla="*/ 129540 h 160020"/>
                <a:gd name="connsiteX212" fmla="*/ 45720 w 1547812"/>
                <a:gd name="connsiteY212" fmla="*/ 124778 h 160020"/>
                <a:gd name="connsiteX213" fmla="*/ 40957 w 1547812"/>
                <a:gd name="connsiteY213" fmla="*/ 113348 h 160020"/>
                <a:gd name="connsiteX214" fmla="*/ 42863 w 1547812"/>
                <a:gd name="connsiteY214" fmla="*/ 104775 h 160020"/>
                <a:gd name="connsiteX215" fmla="*/ 48577 w 1547812"/>
                <a:gd name="connsiteY215" fmla="*/ 98108 h 160020"/>
                <a:gd name="connsiteX216" fmla="*/ 60007 w 1547812"/>
                <a:gd name="connsiteY216" fmla="*/ 93345 h 160020"/>
                <a:gd name="connsiteX217" fmla="*/ 80010 w 1547812"/>
                <a:gd name="connsiteY217" fmla="*/ 90488 h 160020"/>
                <a:gd name="connsiteX218" fmla="*/ 98107 w 1547812"/>
                <a:gd name="connsiteY218" fmla="*/ 89535 h 160020"/>
                <a:gd name="connsiteX219" fmla="*/ 98107 w 1547812"/>
                <a:gd name="connsiteY219" fmla="*/ 96203 h 160020"/>
                <a:gd name="connsiteX220" fmla="*/ 98107 w 1547812"/>
                <a:gd name="connsiteY220" fmla="*/ 155258 h 160020"/>
                <a:gd name="connsiteX221" fmla="*/ 136208 w 1547812"/>
                <a:gd name="connsiteY221" fmla="*/ 155258 h 160020"/>
                <a:gd name="connsiteX222" fmla="*/ 136208 w 1547812"/>
                <a:gd name="connsiteY222" fmla="*/ 60960 h 160020"/>
                <a:gd name="connsiteX223" fmla="*/ 133350 w 1547812"/>
                <a:gd name="connsiteY223" fmla="*/ 36195 h 160020"/>
                <a:gd name="connsiteX224" fmla="*/ 122873 w 1547812"/>
                <a:gd name="connsiteY224" fmla="*/ 17145 h 160020"/>
                <a:gd name="connsiteX225" fmla="*/ 103823 w 1547812"/>
                <a:gd name="connsiteY225" fmla="*/ 5715 h 160020"/>
                <a:gd name="connsiteX226" fmla="*/ 74295 w 1547812"/>
                <a:gd name="connsiteY226" fmla="*/ 1905 h 160020"/>
                <a:gd name="connsiteX227" fmla="*/ 29527 w 1547812"/>
                <a:gd name="connsiteY227" fmla="*/ 12383 h 160020"/>
                <a:gd name="connsiteX228" fmla="*/ 8573 w 1547812"/>
                <a:gd name="connsiteY228" fmla="*/ 46672 h 160020"/>
                <a:gd name="connsiteX229" fmla="*/ 44768 w 1547812"/>
                <a:gd name="connsiteY229" fmla="*/ 50483 h 160020"/>
                <a:gd name="connsiteX230" fmla="*/ 71438 w 1547812"/>
                <a:gd name="connsiteY230" fmla="*/ 32385 h 160020"/>
                <a:gd name="connsiteX231" fmla="*/ 89535 w 1547812"/>
                <a:gd name="connsiteY231" fmla="*/ 37147 h 160020"/>
                <a:gd name="connsiteX232" fmla="*/ 97155 w 1547812"/>
                <a:gd name="connsiteY232" fmla="*/ 56197 h 160020"/>
                <a:gd name="connsiteX233" fmla="*/ 97155 w 1547812"/>
                <a:gd name="connsiteY233" fmla="*/ 62865 h 160020"/>
                <a:gd name="connsiteX234" fmla="*/ 78105 w 1547812"/>
                <a:gd name="connsiteY234" fmla="*/ 63818 h 160020"/>
                <a:gd name="connsiteX235" fmla="*/ 49530 w 1547812"/>
                <a:gd name="connsiteY235" fmla="*/ 66675 h 160020"/>
                <a:gd name="connsiteX236" fmla="*/ 24765 w 1547812"/>
                <a:gd name="connsiteY236" fmla="*/ 74295 h 160020"/>
                <a:gd name="connsiteX237" fmla="*/ 6668 w 1547812"/>
                <a:gd name="connsiteY237" fmla="*/ 89535 h 160020"/>
                <a:gd name="connsiteX238" fmla="*/ 0 w 1547812"/>
                <a:gd name="connsiteY238" fmla="*/ 114300 h 160020"/>
                <a:gd name="connsiteX239" fmla="*/ 3810 w 1547812"/>
                <a:gd name="connsiteY239" fmla="*/ 134303 h 160020"/>
                <a:gd name="connsiteX240" fmla="*/ 14288 w 1547812"/>
                <a:gd name="connsiteY240" fmla="*/ 148590 h 160020"/>
                <a:gd name="connsiteX241" fmla="*/ 29527 w 1547812"/>
                <a:gd name="connsiteY241" fmla="*/ 156210 h 160020"/>
                <a:gd name="connsiteX242" fmla="*/ 48577 w 1547812"/>
                <a:gd name="connsiteY242" fmla="*/ 159068 h 160020"/>
                <a:gd name="connsiteX243" fmla="*/ 77152 w 1547812"/>
                <a:gd name="connsiteY243" fmla="*/ 152400 h 160020"/>
                <a:gd name="connsiteX244" fmla="*/ 97155 w 1547812"/>
                <a:gd name="connsiteY244" fmla="*/ 136208 h 160020"/>
                <a:gd name="connsiteX245" fmla="*/ 97155 w 1547812"/>
                <a:gd name="connsiteY245" fmla="*/ 155258 h 160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</a:cxnLst>
              <a:rect l="l" t="t" r="r" b="b"/>
              <a:pathLst>
                <a:path w="1547812" h="160020">
                  <a:moveTo>
                    <a:pt x="1329690" y="155258"/>
                  </a:moveTo>
                  <a:lnTo>
                    <a:pt x="1369695" y="155258"/>
                  </a:lnTo>
                  <a:lnTo>
                    <a:pt x="1369695" y="65723"/>
                  </a:lnTo>
                  <a:cubicBezTo>
                    <a:pt x="1369695" y="60960"/>
                    <a:pt x="1370648" y="57150"/>
                    <a:pt x="1372553" y="53340"/>
                  </a:cubicBezTo>
                  <a:cubicBezTo>
                    <a:pt x="1374458" y="49530"/>
                    <a:pt x="1376363" y="46672"/>
                    <a:pt x="1379220" y="43815"/>
                  </a:cubicBezTo>
                  <a:cubicBezTo>
                    <a:pt x="1382078" y="40958"/>
                    <a:pt x="1385888" y="38100"/>
                    <a:pt x="1388745" y="37147"/>
                  </a:cubicBezTo>
                  <a:cubicBezTo>
                    <a:pt x="1392555" y="36195"/>
                    <a:pt x="1395413" y="35243"/>
                    <a:pt x="1400175" y="35243"/>
                  </a:cubicBezTo>
                  <a:cubicBezTo>
                    <a:pt x="1403033" y="35243"/>
                    <a:pt x="1404938" y="35243"/>
                    <a:pt x="1407795" y="36195"/>
                  </a:cubicBezTo>
                  <a:cubicBezTo>
                    <a:pt x="1409700" y="37147"/>
                    <a:pt x="1411605" y="38100"/>
                    <a:pt x="1413510" y="40005"/>
                  </a:cubicBezTo>
                  <a:cubicBezTo>
                    <a:pt x="1415415" y="41910"/>
                    <a:pt x="1416368" y="44768"/>
                    <a:pt x="1417320" y="47625"/>
                  </a:cubicBezTo>
                  <a:cubicBezTo>
                    <a:pt x="1418273" y="51435"/>
                    <a:pt x="1419225" y="55245"/>
                    <a:pt x="1419225" y="60960"/>
                  </a:cubicBezTo>
                  <a:lnTo>
                    <a:pt x="1419225" y="155258"/>
                  </a:lnTo>
                  <a:lnTo>
                    <a:pt x="1459230" y="155258"/>
                  </a:lnTo>
                  <a:lnTo>
                    <a:pt x="1459230" y="63818"/>
                  </a:lnTo>
                  <a:cubicBezTo>
                    <a:pt x="1459230" y="60008"/>
                    <a:pt x="1460183" y="56197"/>
                    <a:pt x="1462088" y="53340"/>
                  </a:cubicBezTo>
                  <a:cubicBezTo>
                    <a:pt x="1463993" y="49530"/>
                    <a:pt x="1465898" y="46672"/>
                    <a:pt x="1468755" y="43815"/>
                  </a:cubicBezTo>
                  <a:cubicBezTo>
                    <a:pt x="1471613" y="40958"/>
                    <a:pt x="1475423" y="38100"/>
                    <a:pt x="1478280" y="37147"/>
                  </a:cubicBezTo>
                  <a:cubicBezTo>
                    <a:pt x="1481138" y="36195"/>
                    <a:pt x="1484948" y="35243"/>
                    <a:pt x="1489710" y="35243"/>
                  </a:cubicBezTo>
                  <a:cubicBezTo>
                    <a:pt x="1492568" y="35243"/>
                    <a:pt x="1494473" y="35243"/>
                    <a:pt x="1497330" y="36195"/>
                  </a:cubicBezTo>
                  <a:cubicBezTo>
                    <a:pt x="1499235" y="37147"/>
                    <a:pt x="1501140" y="38100"/>
                    <a:pt x="1503045" y="40005"/>
                  </a:cubicBezTo>
                  <a:cubicBezTo>
                    <a:pt x="1504950" y="41910"/>
                    <a:pt x="1505903" y="44768"/>
                    <a:pt x="1506855" y="47625"/>
                  </a:cubicBezTo>
                  <a:cubicBezTo>
                    <a:pt x="1507808" y="51435"/>
                    <a:pt x="1507808" y="55245"/>
                    <a:pt x="1507808" y="60960"/>
                  </a:cubicBezTo>
                  <a:lnTo>
                    <a:pt x="1507808" y="155258"/>
                  </a:lnTo>
                  <a:lnTo>
                    <a:pt x="1547813" y="155258"/>
                  </a:lnTo>
                  <a:lnTo>
                    <a:pt x="1547813" y="55245"/>
                  </a:lnTo>
                  <a:cubicBezTo>
                    <a:pt x="1547813" y="36195"/>
                    <a:pt x="1544003" y="22860"/>
                    <a:pt x="1536383" y="14288"/>
                  </a:cubicBezTo>
                  <a:cubicBezTo>
                    <a:pt x="1528763" y="5715"/>
                    <a:pt x="1517333" y="1905"/>
                    <a:pt x="1502093" y="1905"/>
                  </a:cubicBezTo>
                  <a:cubicBezTo>
                    <a:pt x="1492568" y="1905"/>
                    <a:pt x="1484948" y="3810"/>
                    <a:pt x="1477328" y="7620"/>
                  </a:cubicBezTo>
                  <a:cubicBezTo>
                    <a:pt x="1469708" y="11430"/>
                    <a:pt x="1462088" y="18098"/>
                    <a:pt x="1455420" y="27623"/>
                  </a:cubicBezTo>
                  <a:cubicBezTo>
                    <a:pt x="1452563" y="19050"/>
                    <a:pt x="1447800" y="12383"/>
                    <a:pt x="1441133" y="8573"/>
                  </a:cubicBezTo>
                  <a:cubicBezTo>
                    <a:pt x="1434465" y="4763"/>
                    <a:pt x="1425893" y="1905"/>
                    <a:pt x="1414463" y="1905"/>
                  </a:cubicBezTo>
                  <a:cubicBezTo>
                    <a:pt x="1405890" y="1905"/>
                    <a:pt x="1398270" y="3810"/>
                    <a:pt x="1390650" y="7620"/>
                  </a:cubicBezTo>
                  <a:cubicBezTo>
                    <a:pt x="1383030" y="11430"/>
                    <a:pt x="1376363" y="18098"/>
                    <a:pt x="1371600" y="25718"/>
                  </a:cubicBezTo>
                  <a:lnTo>
                    <a:pt x="1371600" y="5715"/>
                  </a:lnTo>
                  <a:lnTo>
                    <a:pt x="1332548" y="5715"/>
                  </a:lnTo>
                  <a:lnTo>
                    <a:pt x="1332548" y="155258"/>
                  </a:lnTo>
                  <a:close/>
                  <a:moveTo>
                    <a:pt x="1199198" y="116205"/>
                  </a:moveTo>
                  <a:cubicBezTo>
                    <a:pt x="1193483" y="108585"/>
                    <a:pt x="1190625" y="96203"/>
                    <a:pt x="1190625" y="80963"/>
                  </a:cubicBezTo>
                  <a:cubicBezTo>
                    <a:pt x="1190625" y="65723"/>
                    <a:pt x="1193483" y="54293"/>
                    <a:pt x="1199198" y="45720"/>
                  </a:cubicBezTo>
                  <a:cubicBezTo>
                    <a:pt x="1204913" y="37147"/>
                    <a:pt x="1213485" y="33338"/>
                    <a:pt x="1224915" y="33338"/>
                  </a:cubicBezTo>
                  <a:cubicBezTo>
                    <a:pt x="1236345" y="33338"/>
                    <a:pt x="1244918" y="37147"/>
                    <a:pt x="1250633" y="45720"/>
                  </a:cubicBezTo>
                  <a:cubicBezTo>
                    <a:pt x="1256348" y="54293"/>
                    <a:pt x="1259205" y="65723"/>
                    <a:pt x="1259205" y="80963"/>
                  </a:cubicBezTo>
                  <a:cubicBezTo>
                    <a:pt x="1259205" y="96203"/>
                    <a:pt x="1256348" y="107633"/>
                    <a:pt x="1250633" y="116205"/>
                  </a:cubicBezTo>
                  <a:cubicBezTo>
                    <a:pt x="1244918" y="124778"/>
                    <a:pt x="1236345" y="128588"/>
                    <a:pt x="1224915" y="128588"/>
                  </a:cubicBezTo>
                  <a:cubicBezTo>
                    <a:pt x="1213485" y="127635"/>
                    <a:pt x="1204913" y="123825"/>
                    <a:pt x="1199198" y="116205"/>
                  </a:cubicBezTo>
                  <a:moveTo>
                    <a:pt x="1256348" y="154305"/>
                  </a:moveTo>
                  <a:cubicBezTo>
                    <a:pt x="1265873" y="150495"/>
                    <a:pt x="1273493" y="145733"/>
                    <a:pt x="1280160" y="138113"/>
                  </a:cubicBezTo>
                  <a:cubicBezTo>
                    <a:pt x="1286828" y="131445"/>
                    <a:pt x="1291590" y="122873"/>
                    <a:pt x="1295400" y="113348"/>
                  </a:cubicBezTo>
                  <a:cubicBezTo>
                    <a:pt x="1299210" y="103823"/>
                    <a:pt x="1301115" y="92393"/>
                    <a:pt x="1301115" y="80010"/>
                  </a:cubicBezTo>
                  <a:cubicBezTo>
                    <a:pt x="1301115" y="67628"/>
                    <a:pt x="1299210" y="57150"/>
                    <a:pt x="1296353" y="46672"/>
                  </a:cubicBezTo>
                  <a:cubicBezTo>
                    <a:pt x="1293495" y="36195"/>
                    <a:pt x="1287780" y="28575"/>
                    <a:pt x="1281113" y="21908"/>
                  </a:cubicBezTo>
                  <a:cubicBezTo>
                    <a:pt x="1274445" y="15240"/>
                    <a:pt x="1266825" y="9525"/>
                    <a:pt x="1257300" y="6668"/>
                  </a:cubicBezTo>
                  <a:cubicBezTo>
                    <a:pt x="1247775" y="2858"/>
                    <a:pt x="1237298" y="953"/>
                    <a:pt x="1225868" y="953"/>
                  </a:cubicBezTo>
                  <a:cubicBezTo>
                    <a:pt x="1214438" y="953"/>
                    <a:pt x="1203960" y="2858"/>
                    <a:pt x="1194435" y="6668"/>
                  </a:cubicBezTo>
                  <a:cubicBezTo>
                    <a:pt x="1184910" y="10478"/>
                    <a:pt x="1177290" y="15240"/>
                    <a:pt x="1170623" y="21908"/>
                  </a:cubicBezTo>
                  <a:cubicBezTo>
                    <a:pt x="1163955" y="28575"/>
                    <a:pt x="1159193" y="37147"/>
                    <a:pt x="1155383" y="46672"/>
                  </a:cubicBezTo>
                  <a:cubicBezTo>
                    <a:pt x="1151573" y="56197"/>
                    <a:pt x="1149668" y="67628"/>
                    <a:pt x="1149668" y="80010"/>
                  </a:cubicBezTo>
                  <a:cubicBezTo>
                    <a:pt x="1149668" y="105728"/>
                    <a:pt x="1156335" y="124778"/>
                    <a:pt x="1169670" y="139065"/>
                  </a:cubicBezTo>
                  <a:cubicBezTo>
                    <a:pt x="1183005" y="152400"/>
                    <a:pt x="1201103" y="160020"/>
                    <a:pt x="1225868" y="160020"/>
                  </a:cubicBezTo>
                  <a:cubicBezTo>
                    <a:pt x="1236345" y="160020"/>
                    <a:pt x="1246823" y="158115"/>
                    <a:pt x="1256348" y="154305"/>
                  </a:cubicBezTo>
                  <a:moveTo>
                    <a:pt x="1086803" y="100965"/>
                  </a:moveTo>
                  <a:cubicBezTo>
                    <a:pt x="1085850" y="109538"/>
                    <a:pt x="1083945" y="116205"/>
                    <a:pt x="1079183" y="120968"/>
                  </a:cubicBezTo>
                  <a:cubicBezTo>
                    <a:pt x="1074420" y="125730"/>
                    <a:pt x="1068705" y="127635"/>
                    <a:pt x="1061085" y="127635"/>
                  </a:cubicBezTo>
                  <a:cubicBezTo>
                    <a:pt x="1055370" y="127635"/>
                    <a:pt x="1049655" y="126683"/>
                    <a:pt x="1045845" y="123825"/>
                  </a:cubicBezTo>
                  <a:cubicBezTo>
                    <a:pt x="1042035" y="120968"/>
                    <a:pt x="1038225" y="118110"/>
                    <a:pt x="1036320" y="113348"/>
                  </a:cubicBezTo>
                  <a:cubicBezTo>
                    <a:pt x="1034415" y="108585"/>
                    <a:pt x="1032510" y="103823"/>
                    <a:pt x="1031558" y="98108"/>
                  </a:cubicBezTo>
                  <a:cubicBezTo>
                    <a:pt x="1030605" y="92393"/>
                    <a:pt x="1029653" y="86678"/>
                    <a:pt x="1029653" y="80010"/>
                  </a:cubicBezTo>
                  <a:cubicBezTo>
                    <a:pt x="1029653" y="74295"/>
                    <a:pt x="1030605" y="67628"/>
                    <a:pt x="1031558" y="62865"/>
                  </a:cubicBezTo>
                  <a:cubicBezTo>
                    <a:pt x="1032510" y="57150"/>
                    <a:pt x="1034415" y="52388"/>
                    <a:pt x="1036320" y="47625"/>
                  </a:cubicBezTo>
                  <a:cubicBezTo>
                    <a:pt x="1038225" y="42863"/>
                    <a:pt x="1042035" y="40005"/>
                    <a:pt x="1045845" y="37147"/>
                  </a:cubicBezTo>
                  <a:cubicBezTo>
                    <a:pt x="1049655" y="34290"/>
                    <a:pt x="1054418" y="33338"/>
                    <a:pt x="1061085" y="33338"/>
                  </a:cubicBezTo>
                  <a:cubicBezTo>
                    <a:pt x="1069658" y="33338"/>
                    <a:pt x="1075373" y="35243"/>
                    <a:pt x="1079183" y="40005"/>
                  </a:cubicBezTo>
                  <a:cubicBezTo>
                    <a:pt x="1082993" y="44768"/>
                    <a:pt x="1084898" y="50483"/>
                    <a:pt x="1085850" y="58103"/>
                  </a:cubicBezTo>
                  <a:lnTo>
                    <a:pt x="1125855" y="52388"/>
                  </a:lnTo>
                  <a:cubicBezTo>
                    <a:pt x="1124903" y="44768"/>
                    <a:pt x="1122998" y="38100"/>
                    <a:pt x="1120140" y="31433"/>
                  </a:cubicBezTo>
                  <a:cubicBezTo>
                    <a:pt x="1117283" y="24765"/>
                    <a:pt x="1113473" y="20003"/>
                    <a:pt x="1107758" y="15240"/>
                  </a:cubicBezTo>
                  <a:cubicBezTo>
                    <a:pt x="1102995" y="10478"/>
                    <a:pt x="1096328" y="6668"/>
                    <a:pt x="1088708" y="4763"/>
                  </a:cubicBezTo>
                  <a:cubicBezTo>
                    <a:pt x="1081088" y="1905"/>
                    <a:pt x="1072515" y="953"/>
                    <a:pt x="1062038" y="953"/>
                  </a:cubicBezTo>
                  <a:cubicBezTo>
                    <a:pt x="1050608" y="953"/>
                    <a:pt x="1040130" y="2858"/>
                    <a:pt x="1030605" y="6668"/>
                  </a:cubicBezTo>
                  <a:cubicBezTo>
                    <a:pt x="1021080" y="10478"/>
                    <a:pt x="1013460" y="16193"/>
                    <a:pt x="1007745" y="22860"/>
                  </a:cubicBezTo>
                  <a:cubicBezTo>
                    <a:pt x="1001078" y="29528"/>
                    <a:pt x="996315" y="38100"/>
                    <a:pt x="993458" y="47625"/>
                  </a:cubicBezTo>
                  <a:cubicBezTo>
                    <a:pt x="990600" y="57150"/>
                    <a:pt x="988695" y="68580"/>
                    <a:pt x="988695" y="80010"/>
                  </a:cubicBezTo>
                  <a:cubicBezTo>
                    <a:pt x="988695" y="91440"/>
                    <a:pt x="989647" y="102870"/>
                    <a:pt x="992505" y="112395"/>
                  </a:cubicBezTo>
                  <a:cubicBezTo>
                    <a:pt x="995363" y="121920"/>
                    <a:pt x="1000125" y="130493"/>
                    <a:pt x="1005840" y="137160"/>
                  </a:cubicBezTo>
                  <a:cubicBezTo>
                    <a:pt x="1011555" y="143828"/>
                    <a:pt x="1019175" y="149543"/>
                    <a:pt x="1028700" y="153353"/>
                  </a:cubicBezTo>
                  <a:cubicBezTo>
                    <a:pt x="1038225" y="157163"/>
                    <a:pt x="1048703" y="159068"/>
                    <a:pt x="1061085" y="159068"/>
                  </a:cubicBezTo>
                  <a:cubicBezTo>
                    <a:pt x="1082993" y="159068"/>
                    <a:pt x="1099185" y="153353"/>
                    <a:pt x="1109663" y="142875"/>
                  </a:cubicBezTo>
                  <a:cubicBezTo>
                    <a:pt x="1120140" y="132398"/>
                    <a:pt x="1126808" y="118110"/>
                    <a:pt x="1127760" y="100013"/>
                  </a:cubicBezTo>
                  <a:lnTo>
                    <a:pt x="1086803" y="100013"/>
                  </a:lnTo>
                  <a:close/>
                  <a:moveTo>
                    <a:pt x="921068" y="155258"/>
                  </a:moveTo>
                  <a:lnTo>
                    <a:pt x="962025" y="155258"/>
                  </a:lnTo>
                  <a:lnTo>
                    <a:pt x="962025" y="109538"/>
                  </a:lnTo>
                  <a:lnTo>
                    <a:pt x="921068" y="109538"/>
                  </a:lnTo>
                  <a:lnTo>
                    <a:pt x="921068" y="155258"/>
                  </a:lnTo>
                  <a:close/>
                  <a:moveTo>
                    <a:pt x="671513" y="155258"/>
                  </a:moveTo>
                  <a:lnTo>
                    <a:pt x="711518" y="155258"/>
                  </a:lnTo>
                  <a:lnTo>
                    <a:pt x="711518" y="65723"/>
                  </a:lnTo>
                  <a:cubicBezTo>
                    <a:pt x="711518" y="60960"/>
                    <a:pt x="712470" y="57150"/>
                    <a:pt x="714375" y="53340"/>
                  </a:cubicBezTo>
                  <a:cubicBezTo>
                    <a:pt x="716280" y="49530"/>
                    <a:pt x="718185" y="46672"/>
                    <a:pt x="721043" y="43815"/>
                  </a:cubicBezTo>
                  <a:cubicBezTo>
                    <a:pt x="723900" y="40958"/>
                    <a:pt x="727710" y="38100"/>
                    <a:pt x="730568" y="37147"/>
                  </a:cubicBezTo>
                  <a:cubicBezTo>
                    <a:pt x="734378" y="36195"/>
                    <a:pt x="737235" y="35243"/>
                    <a:pt x="741998" y="35243"/>
                  </a:cubicBezTo>
                  <a:cubicBezTo>
                    <a:pt x="744855" y="35243"/>
                    <a:pt x="746760" y="35243"/>
                    <a:pt x="749618" y="36195"/>
                  </a:cubicBezTo>
                  <a:cubicBezTo>
                    <a:pt x="751523" y="37147"/>
                    <a:pt x="753428" y="38100"/>
                    <a:pt x="755333" y="40005"/>
                  </a:cubicBezTo>
                  <a:cubicBezTo>
                    <a:pt x="757238" y="41910"/>
                    <a:pt x="758190" y="44768"/>
                    <a:pt x="759143" y="47625"/>
                  </a:cubicBezTo>
                  <a:cubicBezTo>
                    <a:pt x="760095" y="51435"/>
                    <a:pt x="761048" y="55245"/>
                    <a:pt x="761048" y="60960"/>
                  </a:cubicBezTo>
                  <a:lnTo>
                    <a:pt x="761048" y="155258"/>
                  </a:lnTo>
                  <a:lnTo>
                    <a:pt x="801053" y="155258"/>
                  </a:lnTo>
                  <a:lnTo>
                    <a:pt x="801053" y="63818"/>
                  </a:lnTo>
                  <a:cubicBezTo>
                    <a:pt x="801053" y="60008"/>
                    <a:pt x="802005" y="56197"/>
                    <a:pt x="803910" y="53340"/>
                  </a:cubicBezTo>
                  <a:cubicBezTo>
                    <a:pt x="805815" y="49530"/>
                    <a:pt x="807720" y="46672"/>
                    <a:pt x="810578" y="43815"/>
                  </a:cubicBezTo>
                  <a:cubicBezTo>
                    <a:pt x="813435" y="40958"/>
                    <a:pt x="817245" y="38100"/>
                    <a:pt x="820103" y="37147"/>
                  </a:cubicBezTo>
                  <a:cubicBezTo>
                    <a:pt x="822960" y="36195"/>
                    <a:pt x="826770" y="35243"/>
                    <a:pt x="831533" y="35243"/>
                  </a:cubicBezTo>
                  <a:cubicBezTo>
                    <a:pt x="834390" y="35243"/>
                    <a:pt x="836295" y="35243"/>
                    <a:pt x="839153" y="36195"/>
                  </a:cubicBezTo>
                  <a:cubicBezTo>
                    <a:pt x="841058" y="37147"/>
                    <a:pt x="842963" y="38100"/>
                    <a:pt x="844868" y="40005"/>
                  </a:cubicBezTo>
                  <a:cubicBezTo>
                    <a:pt x="846772" y="41910"/>
                    <a:pt x="847725" y="44768"/>
                    <a:pt x="848678" y="47625"/>
                  </a:cubicBezTo>
                  <a:cubicBezTo>
                    <a:pt x="849630" y="51435"/>
                    <a:pt x="849630" y="55245"/>
                    <a:pt x="849630" y="60960"/>
                  </a:cubicBezTo>
                  <a:lnTo>
                    <a:pt x="849630" y="155258"/>
                  </a:lnTo>
                  <a:lnTo>
                    <a:pt x="889635" y="155258"/>
                  </a:lnTo>
                  <a:lnTo>
                    <a:pt x="889635" y="55245"/>
                  </a:lnTo>
                  <a:cubicBezTo>
                    <a:pt x="889635" y="36195"/>
                    <a:pt x="885825" y="22860"/>
                    <a:pt x="878205" y="14288"/>
                  </a:cubicBezTo>
                  <a:cubicBezTo>
                    <a:pt x="870585" y="5715"/>
                    <a:pt x="859155" y="1905"/>
                    <a:pt x="843915" y="1905"/>
                  </a:cubicBezTo>
                  <a:cubicBezTo>
                    <a:pt x="834390" y="1905"/>
                    <a:pt x="826770" y="3810"/>
                    <a:pt x="819150" y="7620"/>
                  </a:cubicBezTo>
                  <a:cubicBezTo>
                    <a:pt x="811530" y="11430"/>
                    <a:pt x="803910" y="18098"/>
                    <a:pt x="797243" y="27623"/>
                  </a:cubicBezTo>
                  <a:cubicBezTo>
                    <a:pt x="794385" y="19050"/>
                    <a:pt x="789623" y="12383"/>
                    <a:pt x="782955" y="8573"/>
                  </a:cubicBezTo>
                  <a:cubicBezTo>
                    <a:pt x="776288" y="4763"/>
                    <a:pt x="766763" y="1905"/>
                    <a:pt x="756285" y="1905"/>
                  </a:cubicBezTo>
                  <a:cubicBezTo>
                    <a:pt x="747713" y="1905"/>
                    <a:pt x="740093" y="3810"/>
                    <a:pt x="732473" y="7620"/>
                  </a:cubicBezTo>
                  <a:cubicBezTo>
                    <a:pt x="724853" y="11430"/>
                    <a:pt x="718185" y="18098"/>
                    <a:pt x="713423" y="25718"/>
                  </a:cubicBezTo>
                  <a:lnTo>
                    <a:pt x="713423" y="5715"/>
                  </a:lnTo>
                  <a:lnTo>
                    <a:pt x="674370" y="5715"/>
                  </a:lnTo>
                  <a:lnTo>
                    <a:pt x="674370" y="155258"/>
                  </a:lnTo>
                  <a:close/>
                  <a:moveTo>
                    <a:pt x="541973" y="116205"/>
                  </a:moveTo>
                  <a:cubicBezTo>
                    <a:pt x="536258" y="108585"/>
                    <a:pt x="533400" y="96203"/>
                    <a:pt x="533400" y="80963"/>
                  </a:cubicBezTo>
                  <a:cubicBezTo>
                    <a:pt x="533400" y="65723"/>
                    <a:pt x="536258" y="54293"/>
                    <a:pt x="541973" y="45720"/>
                  </a:cubicBezTo>
                  <a:cubicBezTo>
                    <a:pt x="547688" y="38100"/>
                    <a:pt x="556260" y="33338"/>
                    <a:pt x="567690" y="33338"/>
                  </a:cubicBezTo>
                  <a:cubicBezTo>
                    <a:pt x="579120" y="33338"/>
                    <a:pt x="587693" y="37147"/>
                    <a:pt x="593408" y="45720"/>
                  </a:cubicBezTo>
                  <a:cubicBezTo>
                    <a:pt x="599123" y="53340"/>
                    <a:pt x="601980" y="65723"/>
                    <a:pt x="601980" y="80963"/>
                  </a:cubicBezTo>
                  <a:cubicBezTo>
                    <a:pt x="601980" y="96203"/>
                    <a:pt x="599123" y="107633"/>
                    <a:pt x="593408" y="116205"/>
                  </a:cubicBezTo>
                  <a:cubicBezTo>
                    <a:pt x="587693" y="124778"/>
                    <a:pt x="579120" y="128588"/>
                    <a:pt x="567690" y="128588"/>
                  </a:cubicBezTo>
                  <a:cubicBezTo>
                    <a:pt x="555308" y="127635"/>
                    <a:pt x="546735" y="123825"/>
                    <a:pt x="541973" y="116205"/>
                  </a:cubicBezTo>
                  <a:moveTo>
                    <a:pt x="598170" y="154305"/>
                  </a:moveTo>
                  <a:cubicBezTo>
                    <a:pt x="607695" y="150495"/>
                    <a:pt x="615315" y="145733"/>
                    <a:pt x="621983" y="138113"/>
                  </a:cubicBezTo>
                  <a:cubicBezTo>
                    <a:pt x="628650" y="131445"/>
                    <a:pt x="633413" y="122873"/>
                    <a:pt x="637223" y="113348"/>
                  </a:cubicBezTo>
                  <a:cubicBezTo>
                    <a:pt x="641033" y="103823"/>
                    <a:pt x="642938" y="92393"/>
                    <a:pt x="642938" y="80010"/>
                  </a:cubicBezTo>
                  <a:cubicBezTo>
                    <a:pt x="642938" y="67628"/>
                    <a:pt x="641033" y="57150"/>
                    <a:pt x="638175" y="46672"/>
                  </a:cubicBezTo>
                  <a:cubicBezTo>
                    <a:pt x="635318" y="36195"/>
                    <a:pt x="629603" y="28575"/>
                    <a:pt x="622935" y="21908"/>
                  </a:cubicBezTo>
                  <a:cubicBezTo>
                    <a:pt x="616268" y="15240"/>
                    <a:pt x="608648" y="9525"/>
                    <a:pt x="599123" y="6668"/>
                  </a:cubicBezTo>
                  <a:cubicBezTo>
                    <a:pt x="589598" y="2858"/>
                    <a:pt x="579120" y="953"/>
                    <a:pt x="567690" y="953"/>
                  </a:cubicBezTo>
                  <a:cubicBezTo>
                    <a:pt x="556260" y="953"/>
                    <a:pt x="545783" y="2858"/>
                    <a:pt x="536258" y="6668"/>
                  </a:cubicBezTo>
                  <a:cubicBezTo>
                    <a:pt x="526733" y="10478"/>
                    <a:pt x="519113" y="15240"/>
                    <a:pt x="512445" y="21908"/>
                  </a:cubicBezTo>
                  <a:cubicBezTo>
                    <a:pt x="505778" y="28575"/>
                    <a:pt x="501015" y="37147"/>
                    <a:pt x="497205" y="46672"/>
                  </a:cubicBezTo>
                  <a:cubicBezTo>
                    <a:pt x="493395" y="56197"/>
                    <a:pt x="491490" y="67628"/>
                    <a:pt x="491490" y="80010"/>
                  </a:cubicBezTo>
                  <a:cubicBezTo>
                    <a:pt x="491490" y="105728"/>
                    <a:pt x="498158" y="124778"/>
                    <a:pt x="511492" y="139065"/>
                  </a:cubicBezTo>
                  <a:cubicBezTo>
                    <a:pt x="524828" y="152400"/>
                    <a:pt x="542925" y="160020"/>
                    <a:pt x="566738" y="160020"/>
                  </a:cubicBezTo>
                  <a:cubicBezTo>
                    <a:pt x="579120" y="160020"/>
                    <a:pt x="589598" y="158115"/>
                    <a:pt x="598170" y="154305"/>
                  </a:cubicBezTo>
                  <a:moveTo>
                    <a:pt x="429578" y="100965"/>
                  </a:moveTo>
                  <a:cubicBezTo>
                    <a:pt x="428625" y="109538"/>
                    <a:pt x="425767" y="116205"/>
                    <a:pt x="421958" y="120968"/>
                  </a:cubicBezTo>
                  <a:cubicBezTo>
                    <a:pt x="417195" y="125730"/>
                    <a:pt x="411480" y="127635"/>
                    <a:pt x="403860" y="127635"/>
                  </a:cubicBezTo>
                  <a:cubicBezTo>
                    <a:pt x="398145" y="127635"/>
                    <a:pt x="392430" y="126683"/>
                    <a:pt x="388620" y="123825"/>
                  </a:cubicBezTo>
                  <a:cubicBezTo>
                    <a:pt x="384810" y="120968"/>
                    <a:pt x="381000" y="118110"/>
                    <a:pt x="379095" y="113348"/>
                  </a:cubicBezTo>
                  <a:cubicBezTo>
                    <a:pt x="377190" y="108585"/>
                    <a:pt x="375285" y="103823"/>
                    <a:pt x="374333" y="98108"/>
                  </a:cubicBezTo>
                  <a:cubicBezTo>
                    <a:pt x="373380" y="92393"/>
                    <a:pt x="372428" y="86678"/>
                    <a:pt x="372428" y="80010"/>
                  </a:cubicBezTo>
                  <a:cubicBezTo>
                    <a:pt x="372428" y="74295"/>
                    <a:pt x="373380" y="67628"/>
                    <a:pt x="374333" y="62865"/>
                  </a:cubicBezTo>
                  <a:cubicBezTo>
                    <a:pt x="375285" y="57150"/>
                    <a:pt x="377190" y="52388"/>
                    <a:pt x="379095" y="47625"/>
                  </a:cubicBezTo>
                  <a:cubicBezTo>
                    <a:pt x="381000" y="42863"/>
                    <a:pt x="384810" y="40005"/>
                    <a:pt x="388620" y="37147"/>
                  </a:cubicBezTo>
                  <a:cubicBezTo>
                    <a:pt x="392430" y="34290"/>
                    <a:pt x="398145" y="33338"/>
                    <a:pt x="403860" y="33338"/>
                  </a:cubicBezTo>
                  <a:cubicBezTo>
                    <a:pt x="412433" y="33338"/>
                    <a:pt x="418148" y="35243"/>
                    <a:pt x="421958" y="40005"/>
                  </a:cubicBezTo>
                  <a:cubicBezTo>
                    <a:pt x="425767" y="44768"/>
                    <a:pt x="427673" y="50483"/>
                    <a:pt x="428625" y="58103"/>
                  </a:cubicBezTo>
                  <a:lnTo>
                    <a:pt x="468630" y="52388"/>
                  </a:lnTo>
                  <a:cubicBezTo>
                    <a:pt x="467678" y="44768"/>
                    <a:pt x="465773" y="38100"/>
                    <a:pt x="462915" y="31433"/>
                  </a:cubicBezTo>
                  <a:cubicBezTo>
                    <a:pt x="460058" y="24765"/>
                    <a:pt x="456248" y="20003"/>
                    <a:pt x="450533" y="15240"/>
                  </a:cubicBezTo>
                  <a:cubicBezTo>
                    <a:pt x="445770" y="10478"/>
                    <a:pt x="439103" y="6668"/>
                    <a:pt x="431483" y="4763"/>
                  </a:cubicBezTo>
                  <a:cubicBezTo>
                    <a:pt x="423863" y="1905"/>
                    <a:pt x="415290" y="953"/>
                    <a:pt x="404813" y="953"/>
                  </a:cubicBezTo>
                  <a:cubicBezTo>
                    <a:pt x="393383" y="953"/>
                    <a:pt x="382905" y="2858"/>
                    <a:pt x="373380" y="6668"/>
                  </a:cubicBezTo>
                  <a:cubicBezTo>
                    <a:pt x="363855" y="10478"/>
                    <a:pt x="356235" y="16193"/>
                    <a:pt x="350520" y="22860"/>
                  </a:cubicBezTo>
                  <a:cubicBezTo>
                    <a:pt x="343853" y="29528"/>
                    <a:pt x="339090" y="38100"/>
                    <a:pt x="336233" y="47625"/>
                  </a:cubicBezTo>
                  <a:cubicBezTo>
                    <a:pt x="333375" y="57150"/>
                    <a:pt x="331470" y="68580"/>
                    <a:pt x="331470" y="80010"/>
                  </a:cubicBezTo>
                  <a:cubicBezTo>
                    <a:pt x="331470" y="91440"/>
                    <a:pt x="333375" y="102870"/>
                    <a:pt x="336233" y="112395"/>
                  </a:cubicBezTo>
                  <a:cubicBezTo>
                    <a:pt x="339090" y="121920"/>
                    <a:pt x="343853" y="130493"/>
                    <a:pt x="349567" y="137160"/>
                  </a:cubicBezTo>
                  <a:cubicBezTo>
                    <a:pt x="355283" y="143828"/>
                    <a:pt x="362903" y="149543"/>
                    <a:pt x="372428" y="153353"/>
                  </a:cubicBezTo>
                  <a:cubicBezTo>
                    <a:pt x="381953" y="157163"/>
                    <a:pt x="392430" y="159068"/>
                    <a:pt x="404813" y="159068"/>
                  </a:cubicBezTo>
                  <a:cubicBezTo>
                    <a:pt x="426720" y="159068"/>
                    <a:pt x="442913" y="153353"/>
                    <a:pt x="453390" y="142875"/>
                  </a:cubicBezTo>
                  <a:cubicBezTo>
                    <a:pt x="463867" y="132398"/>
                    <a:pt x="470535" y="118110"/>
                    <a:pt x="471488" y="100013"/>
                  </a:cubicBezTo>
                  <a:lnTo>
                    <a:pt x="429578" y="100013"/>
                  </a:lnTo>
                  <a:close/>
                  <a:moveTo>
                    <a:pt x="203835" y="63818"/>
                  </a:moveTo>
                  <a:cubicBezTo>
                    <a:pt x="203835" y="59055"/>
                    <a:pt x="204788" y="55245"/>
                    <a:pt x="206692" y="51435"/>
                  </a:cubicBezTo>
                  <a:cubicBezTo>
                    <a:pt x="208598" y="47625"/>
                    <a:pt x="210502" y="43815"/>
                    <a:pt x="213360" y="40958"/>
                  </a:cubicBezTo>
                  <a:cubicBezTo>
                    <a:pt x="216217" y="38100"/>
                    <a:pt x="219075" y="35243"/>
                    <a:pt x="223838" y="34290"/>
                  </a:cubicBezTo>
                  <a:cubicBezTo>
                    <a:pt x="227648" y="32385"/>
                    <a:pt x="232410" y="31433"/>
                    <a:pt x="238125" y="31433"/>
                  </a:cubicBezTo>
                  <a:cubicBezTo>
                    <a:pt x="248602" y="31433"/>
                    <a:pt x="256223" y="34290"/>
                    <a:pt x="261938" y="40005"/>
                  </a:cubicBezTo>
                  <a:cubicBezTo>
                    <a:pt x="266700" y="45720"/>
                    <a:pt x="269558" y="53340"/>
                    <a:pt x="269558" y="63818"/>
                  </a:cubicBezTo>
                  <a:lnTo>
                    <a:pt x="203835" y="63818"/>
                  </a:lnTo>
                  <a:close/>
                  <a:moveTo>
                    <a:pt x="266700" y="108585"/>
                  </a:moveTo>
                  <a:cubicBezTo>
                    <a:pt x="263842" y="121920"/>
                    <a:pt x="254317" y="128588"/>
                    <a:pt x="239077" y="128588"/>
                  </a:cubicBezTo>
                  <a:cubicBezTo>
                    <a:pt x="227648" y="128588"/>
                    <a:pt x="219075" y="124778"/>
                    <a:pt x="213360" y="118110"/>
                  </a:cubicBezTo>
                  <a:cubicBezTo>
                    <a:pt x="207645" y="111443"/>
                    <a:pt x="204788" y="101918"/>
                    <a:pt x="203835" y="89535"/>
                  </a:cubicBezTo>
                  <a:lnTo>
                    <a:pt x="307658" y="89535"/>
                  </a:lnTo>
                  <a:lnTo>
                    <a:pt x="307658" y="73343"/>
                  </a:lnTo>
                  <a:cubicBezTo>
                    <a:pt x="307658" y="51435"/>
                    <a:pt x="301942" y="33338"/>
                    <a:pt x="290513" y="20003"/>
                  </a:cubicBezTo>
                  <a:cubicBezTo>
                    <a:pt x="279083" y="6668"/>
                    <a:pt x="261938" y="0"/>
                    <a:pt x="239077" y="0"/>
                  </a:cubicBezTo>
                  <a:cubicBezTo>
                    <a:pt x="227648" y="0"/>
                    <a:pt x="218123" y="1905"/>
                    <a:pt x="208598" y="5715"/>
                  </a:cubicBezTo>
                  <a:cubicBezTo>
                    <a:pt x="199073" y="9525"/>
                    <a:pt x="191452" y="14288"/>
                    <a:pt x="184785" y="20955"/>
                  </a:cubicBezTo>
                  <a:cubicBezTo>
                    <a:pt x="178118" y="27623"/>
                    <a:pt x="173355" y="36195"/>
                    <a:pt x="169545" y="45720"/>
                  </a:cubicBezTo>
                  <a:cubicBezTo>
                    <a:pt x="165735" y="55245"/>
                    <a:pt x="163830" y="66675"/>
                    <a:pt x="163830" y="79058"/>
                  </a:cubicBezTo>
                  <a:cubicBezTo>
                    <a:pt x="163830" y="103823"/>
                    <a:pt x="170498" y="123825"/>
                    <a:pt x="182880" y="137160"/>
                  </a:cubicBezTo>
                  <a:cubicBezTo>
                    <a:pt x="195263" y="150495"/>
                    <a:pt x="214313" y="158115"/>
                    <a:pt x="239077" y="158115"/>
                  </a:cubicBezTo>
                  <a:cubicBezTo>
                    <a:pt x="260033" y="158115"/>
                    <a:pt x="275273" y="153353"/>
                    <a:pt x="285750" y="144780"/>
                  </a:cubicBezTo>
                  <a:cubicBezTo>
                    <a:pt x="296228" y="136208"/>
                    <a:pt x="302895" y="123825"/>
                    <a:pt x="305753" y="106680"/>
                  </a:cubicBezTo>
                  <a:lnTo>
                    <a:pt x="266700" y="106680"/>
                  </a:lnTo>
                  <a:close/>
                  <a:moveTo>
                    <a:pt x="97155" y="96203"/>
                  </a:moveTo>
                  <a:cubicBezTo>
                    <a:pt x="97155" y="101918"/>
                    <a:pt x="96202" y="107633"/>
                    <a:pt x="93345" y="111443"/>
                  </a:cubicBezTo>
                  <a:cubicBezTo>
                    <a:pt x="91440" y="115253"/>
                    <a:pt x="88582" y="119063"/>
                    <a:pt x="84773" y="121920"/>
                  </a:cubicBezTo>
                  <a:cubicBezTo>
                    <a:pt x="78105" y="126683"/>
                    <a:pt x="69532" y="129540"/>
                    <a:pt x="60007" y="129540"/>
                  </a:cubicBezTo>
                  <a:cubicBezTo>
                    <a:pt x="54293" y="129540"/>
                    <a:pt x="49530" y="127635"/>
                    <a:pt x="45720" y="124778"/>
                  </a:cubicBezTo>
                  <a:cubicBezTo>
                    <a:pt x="41910" y="121920"/>
                    <a:pt x="40957" y="118110"/>
                    <a:pt x="40957" y="113348"/>
                  </a:cubicBezTo>
                  <a:cubicBezTo>
                    <a:pt x="40957" y="110490"/>
                    <a:pt x="40957" y="106680"/>
                    <a:pt x="42863" y="104775"/>
                  </a:cubicBezTo>
                  <a:cubicBezTo>
                    <a:pt x="43815" y="101918"/>
                    <a:pt x="45720" y="100013"/>
                    <a:pt x="48577" y="98108"/>
                  </a:cubicBezTo>
                  <a:cubicBezTo>
                    <a:pt x="51435" y="96203"/>
                    <a:pt x="55245" y="94298"/>
                    <a:pt x="60007" y="93345"/>
                  </a:cubicBezTo>
                  <a:cubicBezTo>
                    <a:pt x="64770" y="92393"/>
                    <a:pt x="72390" y="91440"/>
                    <a:pt x="80010" y="90488"/>
                  </a:cubicBezTo>
                  <a:lnTo>
                    <a:pt x="98107" y="89535"/>
                  </a:lnTo>
                  <a:lnTo>
                    <a:pt x="98107" y="96203"/>
                  </a:lnTo>
                  <a:close/>
                  <a:moveTo>
                    <a:pt x="98107" y="155258"/>
                  </a:moveTo>
                  <a:lnTo>
                    <a:pt x="136208" y="155258"/>
                  </a:lnTo>
                  <a:lnTo>
                    <a:pt x="136208" y="60960"/>
                  </a:lnTo>
                  <a:cubicBezTo>
                    <a:pt x="136208" y="51435"/>
                    <a:pt x="135255" y="43815"/>
                    <a:pt x="133350" y="36195"/>
                  </a:cubicBezTo>
                  <a:cubicBezTo>
                    <a:pt x="131445" y="28575"/>
                    <a:pt x="127635" y="22860"/>
                    <a:pt x="122873" y="17145"/>
                  </a:cubicBezTo>
                  <a:cubicBezTo>
                    <a:pt x="118110" y="12383"/>
                    <a:pt x="111443" y="7620"/>
                    <a:pt x="103823" y="5715"/>
                  </a:cubicBezTo>
                  <a:cubicBezTo>
                    <a:pt x="96202" y="3810"/>
                    <a:pt x="85725" y="1905"/>
                    <a:pt x="74295" y="1905"/>
                  </a:cubicBezTo>
                  <a:cubicBezTo>
                    <a:pt x="55245" y="1905"/>
                    <a:pt x="40957" y="5715"/>
                    <a:pt x="29527" y="12383"/>
                  </a:cubicBezTo>
                  <a:cubicBezTo>
                    <a:pt x="18098" y="19050"/>
                    <a:pt x="11430" y="30480"/>
                    <a:pt x="8573" y="46672"/>
                  </a:cubicBezTo>
                  <a:lnTo>
                    <a:pt x="44768" y="50483"/>
                  </a:lnTo>
                  <a:cubicBezTo>
                    <a:pt x="46673" y="38100"/>
                    <a:pt x="56198" y="32385"/>
                    <a:pt x="71438" y="32385"/>
                  </a:cubicBezTo>
                  <a:cubicBezTo>
                    <a:pt x="78105" y="32385"/>
                    <a:pt x="83820" y="34290"/>
                    <a:pt x="89535" y="37147"/>
                  </a:cubicBezTo>
                  <a:cubicBezTo>
                    <a:pt x="94298" y="40958"/>
                    <a:pt x="97155" y="46672"/>
                    <a:pt x="97155" y="56197"/>
                  </a:cubicBezTo>
                  <a:lnTo>
                    <a:pt x="97155" y="62865"/>
                  </a:lnTo>
                  <a:lnTo>
                    <a:pt x="78105" y="63818"/>
                  </a:lnTo>
                  <a:cubicBezTo>
                    <a:pt x="68580" y="63818"/>
                    <a:pt x="59055" y="64770"/>
                    <a:pt x="49530" y="66675"/>
                  </a:cubicBezTo>
                  <a:cubicBezTo>
                    <a:pt x="40005" y="68580"/>
                    <a:pt x="32385" y="70485"/>
                    <a:pt x="24765" y="74295"/>
                  </a:cubicBezTo>
                  <a:cubicBezTo>
                    <a:pt x="17145" y="78105"/>
                    <a:pt x="11430" y="82868"/>
                    <a:pt x="6668" y="89535"/>
                  </a:cubicBezTo>
                  <a:cubicBezTo>
                    <a:pt x="1905" y="96203"/>
                    <a:pt x="0" y="104775"/>
                    <a:pt x="0" y="114300"/>
                  </a:cubicBezTo>
                  <a:cubicBezTo>
                    <a:pt x="0" y="121920"/>
                    <a:pt x="952" y="128588"/>
                    <a:pt x="3810" y="134303"/>
                  </a:cubicBezTo>
                  <a:cubicBezTo>
                    <a:pt x="6668" y="140018"/>
                    <a:pt x="10477" y="144780"/>
                    <a:pt x="14288" y="148590"/>
                  </a:cubicBezTo>
                  <a:cubicBezTo>
                    <a:pt x="19050" y="152400"/>
                    <a:pt x="23813" y="155258"/>
                    <a:pt x="29527" y="156210"/>
                  </a:cubicBezTo>
                  <a:cubicBezTo>
                    <a:pt x="35243" y="157163"/>
                    <a:pt x="41910" y="159068"/>
                    <a:pt x="48577" y="159068"/>
                  </a:cubicBezTo>
                  <a:cubicBezTo>
                    <a:pt x="60007" y="159068"/>
                    <a:pt x="69532" y="157163"/>
                    <a:pt x="77152" y="152400"/>
                  </a:cubicBezTo>
                  <a:cubicBezTo>
                    <a:pt x="84773" y="147638"/>
                    <a:pt x="91440" y="142875"/>
                    <a:pt x="97155" y="136208"/>
                  </a:cubicBezTo>
                  <a:lnTo>
                    <a:pt x="97155" y="15525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406310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1 Standard (4x1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78595847-1813-6B47-B848-F94A612FF956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277177" y="1449388"/>
            <a:ext cx="2640013" cy="4787900"/>
          </a:xfrm>
        </p:spPr>
        <p:txBody>
          <a:bodyPr/>
          <a:lstStyle>
            <a:lvl1pPr>
              <a:defRPr sz="16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00" b="0" i="0"/>
            </a:lvl2pPr>
            <a:lvl3pPr>
              <a:defRPr sz="1600" b="0" i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1D507689-3D81-7D40-A2C1-78D03B642078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3287714" y="1449388"/>
            <a:ext cx="2628900" cy="4787900"/>
          </a:xfrm>
        </p:spPr>
        <p:txBody>
          <a:bodyPr/>
          <a:lstStyle>
            <a:lvl1pPr>
              <a:defRPr sz="16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00" b="0" i="0"/>
            </a:lvl2pPr>
            <a:lvl3pPr>
              <a:defRPr sz="1600" b="0" i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34E33E8-40E7-CE49-B026-BAE778264000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6254750" y="1449388"/>
            <a:ext cx="2640013" cy="4787900"/>
          </a:xfrm>
        </p:spPr>
        <p:txBody>
          <a:bodyPr/>
          <a:lstStyle>
            <a:lvl1pPr>
              <a:defRPr sz="16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00" b="0" i="0"/>
            </a:lvl2pPr>
            <a:lvl3pPr>
              <a:defRPr sz="1600" b="0" i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F2C00E1-F3ED-AB4F-94F7-8C684B7BCAEC}"/>
              </a:ext>
            </a:extLst>
          </p:cNvPr>
          <p:cNvSpPr>
            <a:spLocks noGrp="1"/>
          </p:cNvSpPr>
          <p:nvPr>
            <p:ph sz="quarter" idx="30"/>
          </p:nvPr>
        </p:nvSpPr>
        <p:spPr>
          <a:xfrm>
            <a:off x="9259887" y="1449388"/>
            <a:ext cx="2668588" cy="4787900"/>
          </a:xfrm>
        </p:spPr>
        <p:txBody>
          <a:bodyPr/>
          <a:lstStyle>
            <a:lvl1pPr>
              <a:defRPr sz="16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00" b="0" i="0"/>
            </a:lvl2pPr>
            <a:lvl3pPr>
              <a:defRPr sz="1600" b="0" i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770EE51-4CE3-4FD3-85C5-0F2EA9F32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525" y="442800"/>
            <a:ext cx="11664950" cy="646219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US" sz="2500" b="1" i="0" kern="1200" dirty="0">
                <a:solidFill>
                  <a:schemeClr val="tx1"/>
                </a:solidFill>
                <a:latin typeface="Arial" panose="020B0604020202020204" pitchFamily="34" charset="0"/>
                <a:ea typeface="AECOM Sans Light" panose="020B04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title style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75133CE-F8A7-CE4A-8F0F-A11DE3762E49}"/>
              </a:ext>
            </a:extLst>
          </p:cNvPr>
          <p:cNvCxnSpPr>
            <a:cxnSpLocks/>
          </p:cNvCxnSpPr>
          <p:nvPr userDrawn="1"/>
        </p:nvCxnSpPr>
        <p:spPr>
          <a:xfrm>
            <a:off x="263525" y="260350"/>
            <a:ext cx="43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65D86C1-2704-894B-AA8E-1E150FEC2175}"/>
              </a:ext>
            </a:extLst>
          </p:cNvPr>
          <p:cNvGrpSpPr/>
          <p:nvPr userDrawn="1"/>
        </p:nvGrpSpPr>
        <p:grpSpPr>
          <a:xfrm>
            <a:off x="10814051" y="6438651"/>
            <a:ext cx="1111250" cy="225425"/>
            <a:chOff x="292100" y="6413250"/>
            <a:chExt cx="1111250" cy="225425"/>
          </a:xfrm>
        </p:grpSpPr>
        <p:sp>
          <p:nvSpPr>
            <p:cNvPr id="14" name="Freeform: Shape 12">
              <a:extLst>
                <a:ext uri="{FF2B5EF4-FFF2-40B4-BE49-F238E27FC236}">
                  <a16:creationId xmlns:a16="http://schemas.microsoft.com/office/drawing/2014/main" id="{D91ABF25-FCBD-434D-B321-233953B7F215}"/>
                </a:ext>
              </a:extLst>
            </p:cNvPr>
            <p:cNvSpPr/>
            <p:nvPr userDrawn="1"/>
          </p:nvSpPr>
          <p:spPr>
            <a:xfrm>
              <a:off x="292100" y="6413250"/>
              <a:ext cx="225425" cy="225425"/>
            </a:xfrm>
            <a:custGeom>
              <a:avLst/>
              <a:gdLst>
                <a:gd name="connsiteX0" fmla="*/ 329565 w 342900"/>
                <a:gd name="connsiteY0" fmla="*/ 104775 h 342900"/>
                <a:gd name="connsiteX1" fmla="*/ 292418 w 342900"/>
                <a:gd name="connsiteY1" fmla="*/ 50483 h 342900"/>
                <a:gd name="connsiteX2" fmla="*/ 238125 w 342900"/>
                <a:gd name="connsiteY2" fmla="*/ 13335 h 342900"/>
                <a:gd name="connsiteX3" fmla="*/ 171450 w 342900"/>
                <a:gd name="connsiteY3" fmla="*/ 0 h 342900"/>
                <a:gd name="connsiteX4" fmla="*/ 104775 w 342900"/>
                <a:gd name="connsiteY4" fmla="*/ 13335 h 342900"/>
                <a:gd name="connsiteX5" fmla="*/ 50483 w 342900"/>
                <a:gd name="connsiteY5" fmla="*/ 50483 h 342900"/>
                <a:gd name="connsiteX6" fmla="*/ 13335 w 342900"/>
                <a:gd name="connsiteY6" fmla="*/ 104775 h 342900"/>
                <a:gd name="connsiteX7" fmla="*/ 0 w 342900"/>
                <a:gd name="connsiteY7" fmla="*/ 171450 h 342900"/>
                <a:gd name="connsiteX8" fmla="*/ 13335 w 342900"/>
                <a:gd name="connsiteY8" fmla="*/ 238125 h 342900"/>
                <a:gd name="connsiteX9" fmla="*/ 50483 w 342900"/>
                <a:gd name="connsiteY9" fmla="*/ 292418 h 342900"/>
                <a:gd name="connsiteX10" fmla="*/ 104775 w 342900"/>
                <a:gd name="connsiteY10" fmla="*/ 329565 h 342900"/>
                <a:gd name="connsiteX11" fmla="*/ 171450 w 342900"/>
                <a:gd name="connsiteY11" fmla="*/ 342900 h 342900"/>
                <a:gd name="connsiteX12" fmla="*/ 171450 w 342900"/>
                <a:gd name="connsiteY12" fmla="*/ 308610 h 342900"/>
                <a:gd name="connsiteX13" fmla="*/ 74295 w 342900"/>
                <a:gd name="connsiteY13" fmla="*/ 268605 h 342900"/>
                <a:gd name="connsiteX14" fmla="*/ 35243 w 342900"/>
                <a:gd name="connsiteY14" fmla="*/ 188595 h 342900"/>
                <a:gd name="connsiteX15" fmla="*/ 180975 w 342900"/>
                <a:gd name="connsiteY15" fmla="*/ 188595 h 342900"/>
                <a:gd name="connsiteX16" fmla="*/ 141923 w 342900"/>
                <a:gd name="connsiteY16" fmla="*/ 227648 h 342900"/>
                <a:gd name="connsiteX17" fmla="*/ 165735 w 342900"/>
                <a:gd name="connsiteY17" fmla="*/ 251460 h 342900"/>
                <a:gd name="connsiteX18" fmla="*/ 246698 w 342900"/>
                <a:gd name="connsiteY18" fmla="*/ 170498 h 342900"/>
                <a:gd name="connsiteX19" fmla="*/ 165735 w 342900"/>
                <a:gd name="connsiteY19" fmla="*/ 89535 h 342900"/>
                <a:gd name="connsiteX20" fmla="*/ 141923 w 342900"/>
                <a:gd name="connsiteY20" fmla="*/ 113348 h 342900"/>
                <a:gd name="connsiteX21" fmla="*/ 180975 w 342900"/>
                <a:gd name="connsiteY21" fmla="*/ 152400 h 342900"/>
                <a:gd name="connsiteX22" fmla="*/ 35243 w 342900"/>
                <a:gd name="connsiteY22" fmla="*/ 152400 h 342900"/>
                <a:gd name="connsiteX23" fmla="*/ 74295 w 342900"/>
                <a:gd name="connsiteY23" fmla="*/ 72390 h 342900"/>
                <a:gd name="connsiteX24" fmla="*/ 171450 w 342900"/>
                <a:gd name="connsiteY24" fmla="*/ 32385 h 342900"/>
                <a:gd name="connsiteX25" fmla="*/ 268605 w 342900"/>
                <a:gd name="connsiteY25" fmla="*/ 72390 h 342900"/>
                <a:gd name="connsiteX26" fmla="*/ 308610 w 342900"/>
                <a:gd name="connsiteY26" fmla="*/ 169545 h 342900"/>
                <a:gd name="connsiteX27" fmla="*/ 342900 w 342900"/>
                <a:gd name="connsiteY27" fmla="*/ 169545 h 342900"/>
                <a:gd name="connsiteX28" fmla="*/ 329565 w 342900"/>
                <a:gd name="connsiteY28" fmla="*/ 104775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42900" h="342900">
                  <a:moveTo>
                    <a:pt x="329565" y="104775"/>
                  </a:moveTo>
                  <a:cubicBezTo>
                    <a:pt x="320993" y="84773"/>
                    <a:pt x="308610" y="65723"/>
                    <a:pt x="292418" y="50483"/>
                  </a:cubicBezTo>
                  <a:cubicBezTo>
                    <a:pt x="276225" y="34290"/>
                    <a:pt x="258128" y="21908"/>
                    <a:pt x="238125" y="13335"/>
                  </a:cubicBezTo>
                  <a:cubicBezTo>
                    <a:pt x="217170" y="4763"/>
                    <a:pt x="194310" y="0"/>
                    <a:pt x="171450" y="0"/>
                  </a:cubicBezTo>
                  <a:cubicBezTo>
                    <a:pt x="148590" y="0"/>
                    <a:pt x="125730" y="4763"/>
                    <a:pt x="104775" y="13335"/>
                  </a:cubicBezTo>
                  <a:cubicBezTo>
                    <a:pt x="83820" y="21908"/>
                    <a:pt x="65723" y="34290"/>
                    <a:pt x="50483" y="50483"/>
                  </a:cubicBezTo>
                  <a:cubicBezTo>
                    <a:pt x="34290" y="66675"/>
                    <a:pt x="21908" y="84773"/>
                    <a:pt x="13335" y="104775"/>
                  </a:cubicBezTo>
                  <a:cubicBezTo>
                    <a:pt x="4763" y="125730"/>
                    <a:pt x="0" y="148590"/>
                    <a:pt x="0" y="171450"/>
                  </a:cubicBezTo>
                  <a:cubicBezTo>
                    <a:pt x="0" y="194310"/>
                    <a:pt x="4763" y="217170"/>
                    <a:pt x="13335" y="238125"/>
                  </a:cubicBezTo>
                  <a:cubicBezTo>
                    <a:pt x="21908" y="258128"/>
                    <a:pt x="34290" y="277178"/>
                    <a:pt x="50483" y="292418"/>
                  </a:cubicBezTo>
                  <a:cubicBezTo>
                    <a:pt x="66675" y="308610"/>
                    <a:pt x="84773" y="320993"/>
                    <a:pt x="104775" y="329565"/>
                  </a:cubicBezTo>
                  <a:cubicBezTo>
                    <a:pt x="125730" y="338138"/>
                    <a:pt x="148590" y="342900"/>
                    <a:pt x="171450" y="342900"/>
                  </a:cubicBezTo>
                  <a:lnTo>
                    <a:pt x="171450" y="308610"/>
                  </a:lnTo>
                  <a:cubicBezTo>
                    <a:pt x="135255" y="308610"/>
                    <a:pt x="100013" y="294323"/>
                    <a:pt x="74295" y="268605"/>
                  </a:cubicBezTo>
                  <a:cubicBezTo>
                    <a:pt x="52388" y="246698"/>
                    <a:pt x="39053" y="219075"/>
                    <a:pt x="35243" y="188595"/>
                  </a:cubicBezTo>
                  <a:lnTo>
                    <a:pt x="180975" y="188595"/>
                  </a:lnTo>
                  <a:lnTo>
                    <a:pt x="141923" y="227648"/>
                  </a:lnTo>
                  <a:lnTo>
                    <a:pt x="165735" y="251460"/>
                  </a:lnTo>
                  <a:lnTo>
                    <a:pt x="246698" y="170498"/>
                  </a:lnTo>
                  <a:lnTo>
                    <a:pt x="165735" y="89535"/>
                  </a:lnTo>
                  <a:lnTo>
                    <a:pt x="141923" y="113348"/>
                  </a:lnTo>
                  <a:lnTo>
                    <a:pt x="180975" y="152400"/>
                  </a:lnTo>
                  <a:lnTo>
                    <a:pt x="35243" y="152400"/>
                  </a:lnTo>
                  <a:cubicBezTo>
                    <a:pt x="39053" y="121920"/>
                    <a:pt x="52388" y="94298"/>
                    <a:pt x="74295" y="72390"/>
                  </a:cubicBezTo>
                  <a:cubicBezTo>
                    <a:pt x="100013" y="46673"/>
                    <a:pt x="134303" y="32385"/>
                    <a:pt x="171450" y="32385"/>
                  </a:cubicBezTo>
                  <a:cubicBezTo>
                    <a:pt x="207645" y="32385"/>
                    <a:pt x="242888" y="46673"/>
                    <a:pt x="268605" y="72390"/>
                  </a:cubicBezTo>
                  <a:cubicBezTo>
                    <a:pt x="294323" y="98108"/>
                    <a:pt x="308610" y="132398"/>
                    <a:pt x="308610" y="169545"/>
                  </a:cubicBezTo>
                  <a:lnTo>
                    <a:pt x="342900" y="169545"/>
                  </a:lnTo>
                  <a:cubicBezTo>
                    <a:pt x="342900" y="148590"/>
                    <a:pt x="338138" y="125730"/>
                    <a:pt x="329565" y="104775"/>
                  </a:cubicBezTo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3">
              <a:extLst>
                <a:ext uri="{FF2B5EF4-FFF2-40B4-BE49-F238E27FC236}">
                  <a16:creationId xmlns:a16="http://schemas.microsoft.com/office/drawing/2014/main" id="{9DE3594E-8081-C642-9399-3FAA8825FFB1}"/>
                </a:ext>
              </a:extLst>
            </p:cNvPr>
            <p:cNvSpPr/>
            <p:nvPr userDrawn="1"/>
          </p:nvSpPr>
          <p:spPr>
            <a:xfrm>
              <a:off x="590579" y="6484379"/>
              <a:ext cx="812771" cy="84028"/>
            </a:xfrm>
            <a:custGeom>
              <a:avLst/>
              <a:gdLst>
                <a:gd name="connsiteX0" fmla="*/ 1329690 w 1547812"/>
                <a:gd name="connsiteY0" fmla="*/ 155258 h 160020"/>
                <a:gd name="connsiteX1" fmla="*/ 1369695 w 1547812"/>
                <a:gd name="connsiteY1" fmla="*/ 155258 h 160020"/>
                <a:gd name="connsiteX2" fmla="*/ 1369695 w 1547812"/>
                <a:gd name="connsiteY2" fmla="*/ 65723 h 160020"/>
                <a:gd name="connsiteX3" fmla="*/ 1372553 w 1547812"/>
                <a:gd name="connsiteY3" fmla="*/ 53340 h 160020"/>
                <a:gd name="connsiteX4" fmla="*/ 1379220 w 1547812"/>
                <a:gd name="connsiteY4" fmla="*/ 43815 h 160020"/>
                <a:gd name="connsiteX5" fmla="*/ 1388745 w 1547812"/>
                <a:gd name="connsiteY5" fmla="*/ 37147 h 160020"/>
                <a:gd name="connsiteX6" fmla="*/ 1400175 w 1547812"/>
                <a:gd name="connsiteY6" fmla="*/ 35243 h 160020"/>
                <a:gd name="connsiteX7" fmla="*/ 1407795 w 1547812"/>
                <a:gd name="connsiteY7" fmla="*/ 36195 h 160020"/>
                <a:gd name="connsiteX8" fmla="*/ 1413510 w 1547812"/>
                <a:gd name="connsiteY8" fmla="*/ 40005 h 160020"/>
                <a:gd name="connsiteX9" fmla="*/ 1417320 w 1547812"/>
                <a:gd name="connsiteY9" fmla="*/ 47625 h 160020"/>
                <a:gd name="connsiteX10" fmla="*/ 1419225 w 1547812"/>
                <a:gd name="connsiteY10" fmla="*/ 60960 h 160020"/>
                <a:gd name="connsiteX11" fmla="*/ 1419225 w 1547812"/>
                <a:gd name="connsiteY11" fmla="*/ 155258 h 160020"/>
                <a:gd name="connsiteX12" fmla="*/ 1459230 w 1547812"/>
                <a:gd name="connsiteY12" fmla="*/ 155258 h 160020"/>
                <a:gd name="connsiteX13" fmla="*/ 1459230 w 1547812"/>
                <a:gd name="connsiteY13" fmla="*/ 63818 h 160020"/>
                <a:gd name="connsiteX14" fmla="*/ 1462088 w 1547812"/>
                <a:gd name="connsiteY14" fmla="*/ 53340 h 160020"/>
                <a:gd name="connsiteX15" fmla="*/ 1468755 w 1547812"/>
                <a:gd name="connsiteY15" fmla="*/ 43815 h 160020"/>
                <a:gd name="connsiteX16" fmla="*/ 1478280 w 1547812"/>
                <a:gd name="connsiteY16" fmla="*/ 37147 h 160020"/>
                <a:gd name="connsiteX17" fmla="*/ 1489710 w 1547812"/>
                <a:gd name="connsiteY17" fmla="*/ 35243 h 160020"/>
                <a:gd name="connsiteX18" fmla="*/ 1497330 w 1547812"/>
                <a:gd name="connsiteY18" fmla="*/ 36195 h 160020"/>
                <a:gd name="connsiteX19" fmla="*/ 1503045 w 1547812"/>
                <a:gd name="connsiteY19" fmla="*/ 40005 h 160020"/>
                <a:gd name="connsiteX20" fmla="*/ 1506855 w 1547812"/>
                <a:gd name="connsiteY20" fmla="*/ 47625 h 160020"/>
                <a:gd name="connsiteX21" fmla="*/ 1507808 w 1547812"/>
                <a:gd name="connsiteY21" fmla="*/ 60960 h 160020"/>
                <a:gd name="connsiteX22" fmla="*/ 1507808 w 1547812"/>
                <a:gd name="connsiteY22" fmla="*/ 155258 h 160020"/>
                <a:gd name="connsiteX23" fmla="*/ 1547813 w 1547812"/>
                <a:gd name="connsiteY23" fmla="*/ 155258 h 160020"/>
                <a:gd name="connsiteX24" fmla="*/ 1547813 w 1547812"/>
                <a:gd name="connsiteY24" fmla="*/ 55245 h 160020"/>
                <a:gd name="connsiteX25" fmla="*/ 1536383 w 1547812"/>
                <a:gd name="connsiteY25" fmla="*/ 14288 h 160020"/>
                <a:gd name="connsiteX26" fmla="*/ 1502093 w 1547812"/>
                <a:gd name="connsiteY26" fmla="*/ 1905 h 160020"/>
                <a:gd name="connsiteX27" fmla="*/ 1477328 w 1547812"/>
                <a:gd name="connsiteY27" fmla="*/ 7620 h 160020"/>
                <a:gd name="connsiteX28" fmla="*/ 1455420 w 1547812"/>
                <a:gd name="connsiteY28" fmla="*/ 27623 h 160020"/>
                <a:gd name="connsiteX29" fmla="*/ 1441133 w 1547812"/>
                <a:gd name="connsiteY29" fmla="*/ 8573 h 160020"/>
                <a:gd name="connsiteX30" fmla="*/ 1414463 w 1547812"/>
                <a:gd name="connsiteY30" fmla="*/ 1905 h 160020"/>
                <a:gd name="connsiteX31" fmla="*/ 1390650 w 1547812"/>
                <a:gd name="connsiteY31" fmla="*/ 7620 h 160020"/>
                <a:gd name="connsiteX32" fmla="*/ 1371600 w 1547812"/>
                <a:gd name="connsiteY32" fmla="*/ 25718 h 160020"/>
                <a:gd name="connsiteX33" fmla="*/ 1371600 w 1547812"/>
                <a:gd name="connsiteY33" fmla="*/ 5715 h 160020"/>
                <a:gd name="connsiteX34" fmla="*/ 1332548 w 1547812"/>
                <a:gd name="connsiteY34" fmla="*/ 5715 h 160020"/>
                <a:gd name="connsiteX35" fmla="*/ 1332548 w 1547812"/>
                <a:gd name="connsiteY35" fmla="*/ 155258 h 160020"/>
                <a:gd name="connsiteX36" fmla="*/ 1199198 w 1547812"/>
                <a:gd name="connsiteY36" fmla="*/ 116205 h 160020"/>
                <a:gd name="connsiteX37" fmla="*/ 1190625 w 1547812"/>
                <a:gd name="connsiteY37" fmla="*/ 80963 h 160020"/>
                <a:gd name="connsiteX38" fmla="*/ 1199198 w 1547812"/>
                <a:gd name="connsiteY38" fmla="*/ 45720 h 160020"/>
                <a:gd name="connsiteX39" fmla="*/ 1224915 w 1547812"/>
                <a:gd name="connsiteY39" fmla="*/ 33338 h 160020"/>
                <a:gd name="connsiteX40" fmla="*/ 1250633 w 1547812"/>
                <a:gd name="connsiteY40" fmla="*/ 45720 h 160020"/>
                <a:gd name="connsiteX41" fmla="*/ 1259205 w 1547812"/>
                <a:gd name="connsiteY41" fmla="*/ 80963 h 160020"/>
                <a:gd name="connsiteX42" fmla="*/ 1250633 w 1547812"/>
                <a:gd name="connsiteY42" fmla="*/ 116205 h 160020"/>
                <a:gd name="connsiteX43" fmla="*/ 1224915 w 1547812"/>
                <a:gd name="connsiteY43" fmla="*/ 128588 h 160020"/>
                <a:gd name="connsiteX44" fmla="*/ 1199198 w 1547812"/>
                <a:gd name="connsiteY44" fmla="*/ 116205 h 160020"/>
                <a:gd name="connsiteX45" fmla="*/ 1256348 w 1547812"/>
                <a:gd name="connsiteY45" fmla="*/ 154305 h 160020"/>
                <a:gd name="connsiteX46" fmla="*/ 1280160 w 1547812"/>
                <a:gd name="connsiteY46" fmla="*/ 138113 h 160020"/>
                <a:gd name="connsiteX47" fmla="*/ 1295400 w 1547812"/>
                <a:gd name="connsiteY47" fmla="*/ 113348 h 160020"/>
                <a:gd name="connsiteX48" fmla="*/ 1301115 w 1547812"/>
                <a:gd name="connsiteY48" fmla="*/ 80010 h 160020"/>
                <a:gd name="connsiteX49" fmla="*/ 1296353 w 1547812"/>
                <a:gd name="connsiteY49" fmla="*/ 46672 h 160020"/>
                <a:gd name="connsiteX50" fmla="*/ 1281113 w 1547812"/>
                <a:gd name="connsiteY50" fmla="*/ 21908 h 160020"/>
                <a:gd name="connsiteX51" fmla="*/ 1257300 w 1547812"/>
                <a:gd name="connsiteY51" fmla="*/ 6668 h 160020"/>
                <a:gd name="connsiteX52" fmla="*/ 1225868 w 1547812"/>
                <a:gd name="connsiteY52" fmla="*/ 953 h 160020"/>
                <a:gd name="connsiteX53" fmla="*/ 1194435 w 1547812"/>
                <a:gd name="connsiteY53" fmla="*/ 6668 h 160020"/>
                <a:gd name="connsiteX54" fmla="*/ 1170623 w 1547812"/>
                <a:gd name="connsiteY54" fmla="*/ 21908 h 160020"/>
                <a:gd name="connsiteX55" fmla="*/ 1155383 w 1547812"/>
                <a:gd name="connsiteY55" fmla="*/ 46672 h 160020"/>
                <a:gd name="connsiteX56" fmla="*/ 1149668 w 1547812"/>
                <a:gd name="connsiteY56" fmla="*/ 80010 h 160020"/>
                <a:gd name="connsiteX57" fmla="*/ 1169670 w 1547812"/>
                <a:gd name="connsiteY57" fmla="*/ 139065 h 160020"/>
                <a:gd name="connsiteX58" fmla="*/ 1225868 w 1547812"/>
                <a:gd name="connsiteY58" fmla="*/ 160020 h 160020"/>
                <a:gd name="connsiteX59" fmla="*/ 1256348 w 1547812"/>
                <a:gd name="connsiteY59" fmla="*/ 154305 h 160020"/>
                <a:gd name="connsiteX60" fmla="*/ 1086803 w 1547812"/>
                <a:gd name="connsiteY60" fmla="*/ 100965 h 160020"/>
                <a:gd name="connsiteX61" fmla="*/ 1079183 w 1547812"/>
                <a:gd name="connsiteY61" fmla="*/ 120968 h 160020"/>
                <a:gd name="connsiteX62" fmla="*/ 1061085 w 1547812"/>
                <a:gd name="connsiteY62" fmla="*/ 127635 h 160020"/>
                <a:gd name="connsiteX63" fmla="*/ 1045845 w 1547812"/>
                <a:gd name="connsiteY63" fmla="*/ 123825 h 160020"/>
                <a:gd name="connsiteX64" fmla="*/ 1036320 w 1547812"/>
                <a:gd name="connsiteY64" fmla="*/ 113348 h 160020"/>
                <a:gd name="connsiteX65" fmla="*/ 1031558 w 1547812"/>
                <a:gd name="connsiteY65" fmla="*/ 98108 h 160020"/>
                <a:gd name="connsiteX66" fmla="*/ 1029653 w 1547812"/>
                <a:gd name="connsiteY66" fmla="*/ 80010 h 160020"/>
                <a:gd name="connsiteX67" fmla="*/ 1031558 w 1547812"/>
                <a:gd name="connsiteY67" fmla="*/ 62865 h 160020"/>
                <a:gd name="connsiteX68" fmla="*/ 1036320 w 1547812"/>
                <a:gd name="connsiteY68" fmla="*/ 47625 h 160020"/>
                <a:gd name="connsiteX69" fmla="*/ 1045845 w 1547812"/>
                <a:gd name="connsiteY69" fmla="*/ 37147 h 160020"/>
                <a:gd name="connsiteX70" fmla="*/ 1061085 w 1547812"/>
                <a:gd name="connsiteY70" fmla="*/ 33338 h 160020"/>
                <a:gd name="connsiteX71" fmla="*/ 1079183 w 1547812"/>
                <a:gd name="connsiteY71" fmla="*/ 40005 h 160020"/>
                <a:gd name="connsiteX72" fmla="*/ 1085850 w 1547812"/>
                <a:gd name="connsiteY72" fmla="*/ 58103 h 160020"/>
                <a:gd name="connsiteX73" fmla="*/ 1125855 w 1547812"/>
                <a:gd name="connsiteY73" fmla="*/ 52388 h 160020"/>
                <a:gd name="connsiteX74" fmla="*/ 1120140 w 1547812"/>
                <a:gd name="connsiteY74" fmla="*/ 31433 h 160020"/>
                <a:gd name="connsiteX75" fmla="*/ 1107758 w 1547812"/>
                <a:gd name="connsiteY75" fmla="*/ 15240 h 160020"/>
                <a:gd name="connsiteX76" fmla="*/ 1088708 w 1547812"/>
                <a:gd name="connsiteY76" fmla="*/ 4763 h 160020"/>
                <a:gd name="connsiteX77" fmla="*/ 1062038 w 1547812"/>
                <a:gd name="connsiteY77" fmla="*/ 953 h 160020"/>
                <a:gd name="connsiteX78" fmla="*/ 1030605 w 1547812"/>
                <a:gd name="connsiteY78" fmla="*/ 6668 h 160020"/>
                <a:gd name="connsiteX79" fmla="*/ 1007745 w 1547812"/>
                <a:gd name="connsiteY79" fmla="*/ 22860 h 160020"/>
                <a:gd name="connsiteX80" fmla="*/ 993458 w 1547812"/>
                <a:gd name="connsiteY80" fmla="*/ 47625 h 160020"/>
                <a:gd name="connsiteX81" fmla="*/ 988695 w 1547812"/>
                <a:gd name="connsiteY81" fmla="*/ 80010 h 160020"/>
                <a:gd name="connsiteX82" fmla="*/ 992505 w 1547812"/>
                <a:gd name="connsiteY82" fmla="*/ 112395 h 160020"/>
                <a:gd name="connsiteX83" fmla="*/ 1005840 w 1547812"/>
                <a:gd name="connsiteY83" fmla="*/ 137160 h 160020"/>
                <a:gd name="connsiteX84" fmla="*/ 1028700 w 1547812"/>
                <a:gd name="connsiteY84" fmla="*/ 153353 h 160020"/>
                <a:gd name="connsiteX85" fmla="*/ 1061085 w 1547812"/>
                <a:gd name="connsiteY85" fmla="*/ 159068 h 160020"/>
                <a:gd name="connsiteX86" fmla="*/ 1109663 w 1547812"/>
                <a:gd name="connsiteY86" fmla="*/ 142875 h 160020"/>
                <a:gd name="connsiteX87" fmla="*/ 1127760 w 1547812"/>
                <a:gd name="connsiteY87" fmla="*/ 100013 h 160020"/>
                <a:gd name="connsiteX88" fmla="*/ 1086803 w 1547812"/>
                <a:gd name="connsiteY88" fmla="*/ 100013 h 160020"/>
                <a:gd name="connsiteX89" fmla="*/ 921068 w 1547812"/>
                <a:gd name="connsiteY89" fmla="*/ 155258 h 160020"/>
                <a:gd name="connsiteX90" fmla="*/ 962025 w 1547812"/>
                <a:gd name="connsiteY90" fmla="*/ 155258 h 160020"/>
                <a:gd name="connsiteX91" fmla="*/ 962025 w 1547812"/>
                <a:gd name="connsiteY91" fmla="*/ 109538 h 160020"/>
                <a:gd name="connsiteX92" fmla="*/ 921068 w 1547812"/>
                <a:gd name="connsiteY92" fmla="*/ 109538 h 160020"/>
                <a:gd name="connsiteX93" fmla="*/ 921068 w 1547812"/>
                <a:gd name="connsiteY93" fmla="*/ 155258 h 160020"/>
                <a:gd name="connsiteX94" fmla="*/ 671513 w 1547812"/>
                <a:gd name="connsiteY94" fmla="*/ 155258 h 160020"/>
                <a:gd name="connsiteX95" fmla="*/ 711518 w 1547812"/>
                <a:gd name="connsiteY95" fmla="*/ 155258 h 160020"/>
                <a:gd name="connsiteX96" fmla="*/ 711518 w 1547812"/>
                <a:gd name="connsiteY96" fmla="*/ 65723 h 160020"/>
                <a:gd name="connsiteX97" fmla="*/ 714375 w 1547812"/>
                <a:gd name="connsiteY97" fmla="*/ 53340 h 160020"/>
                <a:gd name="connsiteX98" fmla="*/ 721043 w 1547812"/>
                <a:gd name="connsiteY98" fmla="*/ 43815 h 160020"/>
                <a:gd name="connsiteX99" fmla="*/ 730568 w 1547812"/>
                <a:gd name="connsiteY99" fmla="*/ 37147 h 160020"/>
                <a:gd name="connsiteX100" fmla="*/ 741998 w 1547812"/>
                <a:gd name="connsiteY100" fmla="*/ 35243 h 160020"/>
                <a:gd name="connsiteX101" fmla="*/ 749618 w 1547812"/>
                <a:gd name="connsiteY101" fmla="*/ 36195 h 160020"/>
                <a:gd name="connsiteX102" fmla="*/ 755333 w 1547812"/>
                <a:gd name="connsiteY102" fmla="*/ 40005 h 160020"/>
                <a:gd name="connsiteX103" fmla="*/ 759143 w 1547812"/>
                <a:gd name="connsiteY103" fmla="*/ 47625 h 160020"/>
                <a:gd name="connsiteX104" fmla="*/ 761048 w 1547812"/>
                <a:gd name="connsiteY104" fmla="*/ 60960 h 160020"/>
                <a:gd name="connsiteX105" fmla="*/ 761048 w 1547812"/>
                <a:gd name="connsiteY105" fmla="*/ 155258 h 160020"/>
                <a:gd name="connsiteX106" fmla="*/ 801053 w 1547812"/>
                <a:gd name="connsiteY106" fmla="*/ 155258 h 160020"/>
                <a:gd name="connsiteX107" fmla="*/ 801053 w 1547812"/>
                <a:gd name="connsiteY107" fmla="*/ 63818 h 160020"/>
                <a:gd name="connsiteX108" fmla="*/ 803910 w 1547812"/>
                <a:gd name="connsiteY108" fmla="*/ 53340 h 160020"/>
                <a:gd name="connsiteX109" fmla="*/ 810578 w 1547812"/>
                <a:gd name="connsiteY109" fmla="*/ 43815 h 160020"/>
                <a:gd name="connsiteX110" fmla="*/ 820103 w 1547812"/>
                <a:gd name="connsiteY110" fmla="*/ 37147 h 160020"/>
                <a:gd name="connsiteX111" fmla="*/ 831533 w 1547812"/>
                <a:gd name="connsiteY111" fmla="*/ 35243 h 160020"/>
                <a:gd name="connsiteX112" fmla="*/ 839153 w 1547812"/>
                <a:gd name="connsiteY112" fmla="*/ 36195 h 160020"/>
                <a:gd name="connsiteX113" fmla="*/ 844868 w 1547812"/>
                <a:gd name="connsiteY113" fmla="*/ 40005 h 160020"/>
                <a:gd name="connsiteX114" fmla="*/ 848678 w 1547812"/>
                <a:gd name="connsiteY114" fmla="*/ 47625 h 160020"/>
                <a:gd name="connsiteX115" fmla="*/ 849630 w 1547812"/>
                <a:gd name="connsiteY115" fmla="*/ 60960 h 160020"/>
                <a:gd name="connsiteX116" fmla="*/ 849630 w 1547812"/>
                <a:gd name="connsiteY116" fmla="*/ 155258 h 160020"/>
                <a:gd name="connsiteX117" fmla="*/ 889635 w 1547812"/>
                <a:gd name="connsiteY117" fmla="*/ 155258 h 160020"/>
                <a:gd name="connsiteX118" fmla="*/ 889635 w 1547812"/>
                <a:gd name="connsiteY118" fmla="*/ 55245 h 160020"/>
                <a:gd name="connsiteX119" fmla="*/ 878205 w 1547812"/>
                <a:gd name="connsiteY119" fmla="*/ 14288 h 160020"/>
                <a:gd name="connsiteX120" fmla="*/ 843915 w 1547812"/>
                <a:gd name="connsiteY120" fmla="*/ 1905 h 160020"/>
                <a:gd name="connsiteX121" fmla="*/ 819150 w 1547812"/>
                <a:gd name="connsiteY121" fmla="*/ 7620 h 160020"/>
                <a:gd name="connsiteX122" fmla="*/ 797243 w 1547812"/>
                <a:gd name="connsiteY122" fmla="*/ 27623 h 160020"/>
                <a:gd name="connsiteX123" fmla="*/ 782955 w 1547812"/>
                <a:gd name="connsiteY123" fmla="*/ 8573 h 160020"/>
                <a:gd name="connsiteX124" fmla="*/ 756285 w 1547812"/>
                <a:gd name="connsiteY124" fmla="*/ 1905 h 160020"/>
                <a:gd name="connsiteX125" fmla="*/ 732473 w 1547812"/>
                <a:gd name="connsiteY125" fmla="*/ 7620 h 160020"/>
                <a:gd name="connsiteX126" fmla="*/ 713423 w 1547812"/>
                <a:gd name="connsiteY126" fmla="*/ 25718 h 160020"/>
                <a:gd name="connsiteX127" fmla="*/ 713423 w 1547812"/>
                <a:gd name="connsiteY127" fmla="*/ 5715 h 160020"/>
                <a:gd name="connsiteX128" fmla="*/ 674370 w 1547812"/>
                <a:gd name="connsiteY128" fmla="*/ 5715 h 160020"/>
                <a:gd name="connsiteX129" fmla="*/ 674370 w 1547812"/>
                <a:gd name="connsiteY129" fmla="*/ 155258 h 160020"/>
                <a:gd name="connsiteX130" fmla="*/ 541973 w 1547812"/>
                <a:gd name="connsiteY130" fmla="*/ 116205 h 160020"/>
                <a:gd name="connsiteX131" fmla="*/ 533400 w 1547812"/>
                <a:gd name="connsiteY131" fmla="*/ 80963 h 160020"/>
                <a:gd name="connsiteX132" fmla="*/ 541973 w 1547812"/>
                <a:gd name="connsiteY132" fmla="*/ 45720 h 160020"/>
                <a:gd name="connsiteX133" fmla="*/ 567690 w 1547812"/>
                <a:gd name="connsiteY133" fmla="*/ 33338 h 160020"/>
                <a:gd name="connsiteX134" fmla="*/ 593408 w 1547812"/>
                <a:gd name="connsiteY134" fmla="*/ 45720 h 160020"/>
                <a:gd name="connsiteX135" fmla="*/ 601980 w 1547812"/>
                <a:gd name="connsiteY135" fmla="*/ 80963 h 160020"/>
                <a:gd name="connsiteX136" fmla="*/ 593408 w 1547812"/>
                <a:gd name="connsiteY136" fmla="*/ 116205 h 160020"/>
                <a:gd name="connsiteX137" fmla="*/ 567690 w 1547812"/>
                <a:gd name="connsiteY137" fmla="*/ 128588 h 160020"/>
                <a:gd name="connsiteX138" fmla="*/ 541973 w 1547812"/>
                <a:gd name="connsiteY138" fmla="*/ 116205 h 160020"/>
                <a:gd name="connsiteX139" fmla="*/ 598170 w 1547812"/>
                <a:gd name="connsiteY139" fmla="*/ 154305 h 160020"/>
                <a:gd name="connsiteX140" fmla="*/ 621983 w 1547812"/>
                <a:gd name="connsiteY140" fmla="*/ 138113 h 160020"/>
                <a:gd name="connsiteX141" fmla="*/ 637223 w 1547812"/>
                <a:gd name="connsiteY141" fmla="*/ 113348 h 160020"/>
                <a:gd name="connsiteX142" fmla="*/ 642938 w 1547812"/>
                <a:gd name="connsiteY142" fmla="*/ 80010 h 160020"/>
                <a:gd name="connsiteX143" fmla="*/ 638175 w 1547812"/>
                <a:gd name="connsiteY143" fmla="*/ 46672 h 160020"/>
                <a:gd name="connsiteX144" fmla="*/ 622935 w 1547812"/>
                <a:gd name="connsiteY144" fmla="*/ 21908 h 160020"/>
                <a:gd name="connsiteX145" fmla="*/ 599123 w 1547812"/>
                <a:gd name="connsiteY145" fmla="*/ 6668 h 160020"/>
                <a:gd name="connsiteX146" fmla="*/ 567690 w 1547812"/>
                <a:gd name="connsiteY146" fmla="*/ 953 h 160020"/>
                <a:gd name="connsiteX147" fmla="*/ 536258 w 1547812"/>
                <a:gd name="connsiteY147" fmla="*/ 6668 h 160020"/>
                <a:gd name="connsiteX148" fmla="*/ 512445 w 1547812"/>
                <a:gd name="connsiteY148" fmla="*/ 21908 h 160020"/>
                <a:gd name="connsiteX149" fmla="*/ 497205 w 1547812"/>
                <a:gd name="connsiteY149" fmla="*/ 46672 h 160020"/>
                <a:gd name="connsiteX150" fmla="*/ 491490 w 1547812"/>
                <a:gd name="connsiteY150" fmla="*/ 80010 h 160020"/>
                <a:gd name="connsiteX151" fmla="*/ 511492 w 1547812"/>
                <a:gd name="connsiteY151" fmla="*/ 139065 h 160020"/>
                <a:gd name="connsiteX152" fmla="*/ 566738 w 1547812"/>
                <a:gd name="connsiteY152" fmla="*/ 160020 h 160020"/>
                <a:gd name="connsiteX153" fmla="*/ 598170 w 1547812"/>
                <a:gd name="connsiteY153" fmla="*/ 154305 h 160020"/>
                <a:gd name="connsiteX154" fmla="*/ 429578 w 1547812"/>
                <a:gd name="connsiteY154" fmla="*/ 100965 h 160020"/>
                <a:gd name="connsiteX155" fmla="*/ 421958 w 1547812"/>
                <a:gd name="connsiteY155" fmla="*/ 120968 h 160020"/>
                <a:gd name="connsiteX156" fmla="*/ 403860 w 1547812"/>
                <a:gd name="connsiteY156" fmla="*/ 127635 h 160020"/>
                <a:gd name="connsiteX157" fmla="*/ 388620 w 1547812"/>
                <a:gd name="connsiteY157" fmla="*/ 123825 h 160020"/>
                <a:gd name="connsiteX158" fmla="*/ 379095 w 1547812"/>
                <a:gd name="connsiteY158" fmla="*/ 113348 h 160020"/>
                <a:gd name="connsiteX159" fmla="*/ 374333 w 1547812"/>
                <a:gd name="connsiteY159" fmla="*/ 98108 h 160020"/>
                <a:gd name="connsiteX160" fmla="*/ 372428 w 1547812"/>
                <a:gd name="connsiteY160" fmla="*/ 80010 h 160020"/>
                <a:gd name="connsiteX161" fmla="*/ 374333 w 1547812"/>
                <a:gd name="connsiteY161" fmla="*/ 62865 h 160020"/>
                <a:gd name="connsiteX162" fmla="*/ 379095 w 1547812"/>
                <a:gd name="connsiteY162" fmla="*/ 47625 h 160020"/>
                <a:gd name="connsiteX163" fmla="*/ 388620 w 1547812"/>
                <a:gd name="connsiteY163" fmla="*/ 37147 h 160020"/>
                <a:gd name="connsiteX164" fmla="*/ 403860 w 1547812"/>
                <a:gd name="connsiteY164" fmla="*/ 33338 h 160020"/>
                <a:gd name="connsiteX165" fmla="*/ 421958 w 1547812"/>
                <a:gd name="connsiteY165" fmla="*/ 40005 h 160020"/>
                <a:gd name="connsiteX166" fmla="*/ 428625 w 1547812"/>
                <a:gd name="connsiteY166" fmla="*/ 58103 h 160020"/>
                <a:gd name="connsiteX167" fmla="*/ 468630 w 1547812"/>
                <a:gd name="connsiteY167" fmla="*/ 52388 h 160020"/>
                <a:gd name="connsiteX168" fmla="*/ 462915 w 1547812"/>
                <a:gd name="connsiteY168" fmla="*/ 31433 h 160020"/>
                <a:gd name="connsiteX169" fmla="*/ 450533 w 1547812"/>
                <a:gd name="connsiteY169" fmla="*/ 15240 h 160020"/>
                <a:gd name="connsiteX170" fmla="*/ 431483 w 1547812"/>
                <a:gd name="connsiteY170" fmla="*/ 4763 h 160020"/>
                <a:gd name="connsiteX171" fmla="*/ 404813 w 1547812"/>
                <a:gd name="connsiteY171" fmla="*/ 953 h 160020"/>
                <a:gd name="connsiteX172" fmla="*/ 373380 w 1547812"/>
                <a:gd name="connsiteY172" fmla="*/ 6668 h 160020"/>
                <a:gd name="connsiteX173" fmla="*/ 350520 w 1547812"/>
                <a:gd name="connsiteY173" fmla="*/ 22860 h 160020"/>
                <a:gd name="connsiteX174" fmla="*/ 336233 w 1547812"/>
                <a:gd name="connsiteY174" fmla="*/ 47625 h 160020"/>
                <a:gd name="connsiteX175" fmla="*/ 331470 w 1547812"/>
                <a:gd name="connsiteY175" fmla="*/ 80010 h 160020"/>
                <a:gd name="connsiteX176" fmla="*/ 336233 w 1547812"/>
                <a:gd name="connsiteY176" fmla="*/ 112395 h 160020"/>
                <a:gd name="connsiteX177" fmla="*/ 349567 w 1547812"/>
                <a:gd name="connsiteY177" fmla="*/ 137160 h 160020"/>
                <a:gd name="connsiteX178" fmla="*/ 372428 w 1547812"/>
                <a:gd name="connsiteY178" fmla="*/ 153353 h 160020"/>
                <a:gd name="connsiteX179" fmla="*/ 404813 w 1547812"/>
                <a:gd name="connsiteY179" fmla="*/ 159068 h 160020"/>
                <a:gd name="connsiteX180" fmla="*/ 453390 w 1547812"/>
                <a:gd name="connsiteY180" fmla="*/ 142875 h 160020"/>
                <a:gd name="connsiteX181" fmla="*/ 471488 w 1547812"/>
                <a:gd name="connsiteY181" fmla="*/ 100013 h 160020"/>
                <a:gd name="connsiteX182" fmla="*/ 429578 w 1547812"/>
                <a:gd name="connsiteY182" fmla="*/ 100013 h 160020"/>
                <a:gd name="connsiteX183" fmla="*/ 203835 w 1547812"/>
                <a:gd name="connsiteY183" fmla="*/ 63818 h 160020"/>
                <a:gd name="connsiteX184" fmla="*/ 206692 w 1547812"/>
                <a:gd name="connsiteY184" fmla="*/ 51435 h 160020"/>
                <a:gd name="connsiteX185" fmla="*/ 213360 w 1547812"/>
                <a:gd name="connsiteY185" fmla="*/ 40958 h 160020"/>
                <a:gd name="connsiteX186" fmla="*/ 223838 w 1547812"/>
                <a:gd name="connsiteY186" fmla="*/ 34290 h 160020"/>
                <a:gd name="connsiteX187" fmla="*/ 238125 w 1547812"/>
                <a:gd name="connsiteY187" fmla="*/ 31433 h 160020"/>
                <a:gd name="connsiteX188" fmla="*/ 261938 w 1547812"/>
                <a:gd name="connsiteY188" fmla="*/ 40005 h 160020"/>
                <a:gd name="connsiteX189" fmla="*/ 269558 w 1547812"/>
                <a:gd name="connsiteY189" fmla="*/ 63818 h 160020"/>
                <a:gd name="connsiteX190" fmla="*/ 203835 w 1547812"/>
                <a:gd name="connsiteY190" fmla="*/ 63818 h 160020"/>
                <a:gd name="connsiteX191" fmla="*/ 266700 w 1547812"/>
                <a:gd name="connsiteY191" fmla="*/ 108585 h 160020"/>
                <a:gd name="connsiteX192" fmla="*/ 239077 w 1547812"/>
                <a:gd name="connsiteY192" fmla="*/ 128588 h 160020"/>
                <a:gd name="connsiteX193" fmla="*/ 213360 w 1547812"/>
                <a:gd name="connsiteY193" fmla="*/ 118110 h 160020"/>
                <a:gd name="connsiteX194" fmla="*/ 203835 w 1547812"/>
                <a:gd name="connsiteY194" fmla="*/ 89535 h 160020"/>
                <a:gd name="connsiteX195" fmla="*/ 307658 w 1547812"/>
                <a:gd name="connsiteY195" fmla="*/ 89535 h 160020"/>
                <a:gd name="connsiteX196" fmla="*/ 307658 w 1547812"/>
                <a:gd name="connsiteY196" fmla="*/ 73343 h 160020"/>
                <a:gd name="connsiteX197" fmla="*/ 290513 w 1547812"/>
                <a:gd name="connsiteY197" fmla="*/ 20003 h 160020"/>
                <a:gd name="connsiteX198" fmla="*/ 239077 w 1547812"/>
                <a:gd name="connsiteY198" fmla="*/ 0 h 160020"/>
                <a:gd name="connsiteX199" fmla="*/ 208598 w 1547812"/>
                <a:gd name="connsiteY199" fmla="*/ 5715 h 160020"/>
                <a:gd name="connsiteX200" fmla="*/ 184785 w 1547812"/>
                <a:gd name="connsiteY200" fmla="*/ 20955 h 160020"/>
                <a:gd name="connsiteX201" fmla="*/ 169545 w 1547812"/>
                <a:gd name="connsiteY201" fmla="*/ 45720 h 160020"/>
                <a:gd name="connsiteX202" fmla="*/ 163830 w 1547812"/>
                <a:gd name="connsiteY202" fmla="*/ 79058 h 160020"/>
                <a:gd name="connsiteX203" fmla="*/ 182880 w 1547812"/>
                <a:gd name="connsiteY203" fmla="*/ 137160 h 160020"/>
                <a:gd name="connsiteX204" fmla="*/ 239077 w 1547812"/>
                <a:gd name="connsiteY204" fmla="*/ 158115 h 160020"/>
                <a:gd name="connsiteX205" fmla="*/ 285750 w 1547812"/>
                <a:gd name="connsiteY205" fmla="*/ 144780 h 160020"/>
                <a:gd name="connsiteX206" fmla="*/ 305753 w 1547812"/>
                <a:gd name="connsiteY206" fmla="*/ 106680 h 160020"/>
                <a:gd name="connsiteX207" fmla="*/ 266700 w 1547812"/>
                <a:gd name="connsiteY207" fmla="*/ 106680 h 160020"/>
                <a:gd name="connsiteX208" fmla="*/ 97155 w 1547812"/>
                <a:gd name="connsiteY208" fmla="*/ 96203 h 160020"/>
                <a:gd name="connsiteX209" fmla="*/ 93345 w 1547812"/>
                <a:gd name="connsiteY209" fmla="*/ 111443 h 160020"/>
                <a:gd name="connsiteX210" fmla="*/ 84773 w 1547812"/>
                <a:gd name="connsiteY210" fmla="*/ 121920 h 160020"/>
                <a:gd name="connsiteX211" fmla="*/ 60007 w 1547812"/>
                <a:gd name="connsiteY211" fmla="*/ 129540 h 160020"/>
                <a:gd name="connsiteX212" fmla="*/ 45720 w 1547812"/>
                <a:gd name="connsiteY212" fmla="*/ 124778 h 160020"/>
                <a:gd name="connsiteX213" fmla="*/ 40957 w 1547812"/>
                <a:gd name="connsiteY213" fmla="*/ 113348 h 160020"/>
                <a:gd name="connsiteX214" fmla="*/ 42863 w 1547812"/>
                <a:gd name="connsiteY214" fmla="*/ 104775 h 160020"/>
                <a:gd name="connsiteX215" fmla="*/ 48577 w 1547812"/>
                <a:gd name="connsiteY215" fmla="*/ 98108 h 160020"/>
                <a:gd name="connsiteX216" fmla="*/ 60007 w 1547812"/>
                <a:gd name="connsiteY216" fmla="*/ 93345 h 160020"/>
                <a:gd name="connsiteX217" fmla="*/ 80010 w 1547812"/>
                <a:gd name="connsiteY217" fmla="*/ 90488 h 160020"/>
                <a:gd name="connsiteX218" fmla="*/ 98107 w 1547812"/>
                <a:gd name="connsiteY218" fmla="*/ 89535 h 160020"/>
                <a:gd name="connsiteX219" fmla="*/ 98107 w 1547812"/>
                <a:gd name="connsiteY219" fmla="*/ 96203 h 160020"/>
                <a:gd name="connsiteX220" fmla="*/ 98107 w 1547812"/>
                <a:gd name="connsiteY220" fmla="*/ 155258 h 160020"/>
                <a:gd name="connsiteX221" fmla="*/ 136208 w 1547812"/>
                <a:gd name="connsiteY221" fmla="*/ 155258 h 160020"/>
                <a:gd name="connsiteX222" fmla="*/ 136208 w 1547812"/>
                <a:gd name="connsiteY222" fmla="*/ 60960 h 160020"/>
                <a:gd name="connsiteX223" fmla="*/ 133350 w 1547812"/>
                <a:gd name="connsiteY223" fmla="*/ 36195 h 160020"/>
                <a:gd name="connsiteX224" fmla="*/ 122873 w 1547812"/>
                <a:gd name="connsiteY224" fmla="*/ 17145 h 160020"/>
                <a:gd name="connsiteX225" fmla="*/ 103823 w 1547812"/>
                <a:gd name="connsiteY225" fmla="*/ 5715 h 160020"/>
                <a:gd name="connsiteX226" fmla="*/ 74295 w 1547812"/>
                <a:gd name="connsiteY226" fmla="*/ 1905 h 160020"/>
                <a:gd name="connsiteX227" fmla="*/ 29527 w 1547812"/>
                <a:gd name="connsiteY227" fmla="*/ 12383 h 160020"/>
                <a:gd name="connsiteX228" fmla="*/ 8573 w 1547812"/>
                <a:gd name="connsiteY228" fmla="*/ 46672 h 160020"/>
                <a:gd name="connsiteX229" fmla="*/ 44768 w 1547812"/>
                <a:gd name="connsiteY229" fmla="*/ 50483 h 160020"/>
                <a:gd name="connsiteX230" fmla="*/ 71438 w 1547812"/>
                <a:gd name="connsiteY230" fmla="*/ 32385 h 160020"/>
                <a:gd name="connsiteX231" fmla="*/ 89535 w 1547812"/>
                <a:gd name="connsiteY231" fmla="*/ 37147 h 160020"/>
                <a:gd name="connsiteX232" fmla="*/ 97155 w 1547812"/>
                <a:gd name="connsiteY232" fmla="*/ 56197 h 160020"/>
                <a:gd name="connsiteX233" fmla="*/ 97155 w 1547812"/>
                <a:gd name="connsiteY233" fmla="*/ 62865 h 160020"/>
                <a:gd name="connsiteX234" fmla="*/ 78105 w 1547812"/>
                <a:gd name="connsiteY234" fmla="*/ 63818 h 160020"/>
                <a:gd name="connsiteX235" fmla="*/ 49530 w 1547812"/>
                <a:gd name="connsiteY235" fmla="*/ 66675 h 160020"/>
                <a:gd name="connsiteX236" fmla="*/ 24765 w 1547812"/>
                <a:gd name="connsiteY236" fmla="*/ 74295 h 160020"/>
                <a:gd name="connsiteX237" fmla="*/ 6668 w 1547812"/>
                <a:gd name="connsiteY237" fmla="*/ 89535 h 160020"/>
                <a:gd name="connsiteX238" fmla="*/ 0 w 1547812"/>
                <a:gd name="connsiteY238" fmla="*/ 114300 h 160020"/>
                <a:gd name="connsiteX239" fmla="*/ 3810 w 1547812"/>
                <a:gd name="connsiteY239" fmla="*/ 134303 h 160020"/>
                <a:gd name="connsiteX240" fmla="*/ 14288 w 1547812"/>
                <a:gd name="connsiteY240" fmla="*/ 148590 h 160020"/>
                <a:gd name="connsiteX241" fmla="*/ 29527 w 1547812"/>
                <a:gd name="connsiteY241" fmla="*/ 156210 h 160020"/>
                <a:gd name="connsiteX242" fmla="*/ 48577 w 1547812"/>
                <a:gd name="connsiteY242" fmla="*/ 159068 h 160020"/>
                <a:gd name="connsiteX243" fmla="*/ 77152 w 1547812"/>
                <a:gd name="connsiteY243" fmla="*/ 152400 h 160020"/>
                <a:gd name="connsiteX244" fmla="*/ 97155 w 1547812"/>
                <a:gd name="connsiteY244" fmla="*/ 136208 h 160020"/>
                <a:gd name="connsiteX245" fmla="*/ 97155 w 1547812"/>
                <a:gd name="connsiteY245" fmla="*/ 155258 h 160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</a:cxnLst>
              <a:rect l="l" t="t" r="r" b="b"/>
              <a:pathLst>
                <a:path w="1547812" h="160020">
                  <a:moveTo>
                    <a:pt x="1329690" y="155258"/>
                  </a:moveTo>
                  <a:lnTo>
                    <a:pt x="1369695" y="155258"/>
                  </a:lnTo>
                  <a:lnTo>
                    <a:pt x="1369695" y="65723"/>
                  </a:lnTo>
                  <a:cubicBezTo>
                    <a:pt x="1369695" y="60960"/>
                    <a:pt x="1370648" y="57150"/>
                    <a:pt x="1372553" y="53340"/>
                  </a:cubicBezTo>
                  <a:cubicBezTo>
                    <a:pt x="1374458" y="49530"/>
                    <a:pt x="1376363" y="46672"/>
                    <a:pt x="1379220" y="43815"/>
                  </a:cubicBezTo>
                  <a:cubicBezTo>
                    <a:pt x="1382078" y="40958"/>
                    <a:pt x="1385888" y="38100"/>
                    <a:pt x="1388745" y="37147"/>
                  </a:cubicBezTo>
                  <a:cubicBezTo>
                    <a:pt x="1392555" y="36195"/>
                    <a:pt x="1395413" y="35243"/>
                    <a:pt x="1400175" y="35243"/>
                  </a:cubicBezTo>
                  <a:cubicBezTo>
                    <a:pt x="1403033" y="35243"/>
                    <a:pt x="1404938" y="35243"/>
                    <a:pt x="1407795" y="36195"/>
                  </a:cubicBezTo>
                  <a:cubicBezTo>
                    <a:pt x="1409700" y="37147"/>
                    <a:pt x="1411605" y="38100"/>
                    <a:pt x="1413510" y="40005"/>
                  </a:cubicBezTo>
                  <a:cubicBezTo>
                    <a:pt x="1415415" y="41910"/>
                    <a:pt x="1416368" y="44768"/>
                    <a:pt x="1417320" y="47625"/>
                  </a:cubicBezTo>
                  <a:cubicBezTo>
                    <a:pt x="1418273" y="51435"/>
                    <a:pt x="1419225" y="55245"/>
                    <a:pt x="1419225" y="60960"/>
                  </a:cubicBezTo>
                  <a:lnTo>
                    <a:pt x="1419225" y="155258"/>
                  </a:lnTo>
                  <a:lnTo>
                    <a:pt x="1459230" y="155258"/>
                  </a:lnTo>
                  <a:lnTo>
                    <a:pt x="1459230" y="63818"/>
                  </a:lnTo>
                  <a:cubicBezTo>
                    <a:pt x="1459230" y="60008"/>
                    <a:pt x="1460183" y="56197"/>
                    <a:pt x="1462088" y="53340"/>
                  </a:cubicBezTo>
                  <a:cubicBezTo>
                    <a:pt x="1463993" y="49530"/>
                    <a:pt x="1465898" y="46672"/>
                    <a:pt x="1468755" y="43815"/>
                  </a:cubicBezTo>
                  <a:cubicBezTo>
                    <a:pt x="1471613" y="40958"/>
                    <a:pt x="1475423" y="38100"/>
                    <a:pt x="1478280" y="37147"/>
                  </a:cubicBezTo>
                  <a:cubicBezTo>
                    <a:pt x="1481138" y="36195"/>
                    <a:pt x="1484948" y="35243"/>
                    <a:pt x="1489710" y="35243"/>
                  </a:cubicBezTo>
                  <a:cubicBezTo>
                    <a:pt x="1492568" y="35243"/>
                    <a:pt x="1494473" y="35243"/>
                    <a:pt x="1497330" y="36195"/>
                  </a:cubicBezTo>
                  <a:cubicBezTo>
                    <a:pt x="1499235" y="37147"/>
                    <a:pt x="1501140" y="38100"/>
                    <a:pt x="1503045" y="40005"/>
                  </a:cubicBezTo>
                  <a:cubicBezTo>
                    <a:pt x="1504950" y="41910"/>
                    <a:pt x="1505903" y="44768"/>
                    <a:pt x="1506855" y="47625"/>
                  </a:cubicBezTo>
                  <a:cubicBezTo>
                    <a:pt x="1507808" y="51435"/>
                    <a:pt x="1507808" y="55245"/>
                    <a:pt x="1507808" y="60960"/>
                  </a:cubicBezTo>
                  <a:lnTo>
                    <a:pt x="1507808" y="155258"/>
                  </a:lnTo>
                  <a:lnTo>
                    <a:pt x="1547813" y="155258"/>
                  </a:lnTo>
                  <a:lnTo>
                    <a:pt x="1547813" y="55245"/>
                  </a:lnTo>
                  <a:cubicBezTo>
                    <a:pt x="1547813" y="36195"/>
                    <a:pt x="1544003" y="22860"/>
                    <a:pt x="1536383" y="14288"/>
                  </a:cubicBezTo>
                  <a:cubicBezTo>
                    <a:pt x="1528763" y="5715"/>
                    <a:pt x="1517333" y="1905"/>
                    <a:pt x="1502093" y="1905"/>
                  </a:cubicBezTo>
                  <a:cubicBezTo>
                    <a:pt x="1492568" y="1905"/>
                    <a:pt x="1484948" y="3810"/>
                    <a:pt x="1477328" y="7620"/>
                  </a:cubicBezTo>
                  <a:cubicBezTo>
                    <a:pt x="1469708" y="11430"/>
                    <a:pt x="1462088" y="18098"/>
                    <a:pt x="1455420" y="27623"/>
                  </a:cubicBezTo>
                  <a:cubicBezTo>
                    <a:pt x="1452563" y="19050"/>
                    <a:pt x="1447800" y="12383"/>
                    <a:pt x="1441133" y="8573"/>
                  </a:cubicBezTo>
                  <a:cubicBezTo>
                    <a:pt x="1434465" y="4763"/>
                    <a:pt x="1425893" y="1905"/>
                    <a:pt x="1414463" y="1905"/>
                  </a:cubicBezTo>
                  <a:cubicBezTo>
                    <a:pt x="1405890" y="1905"/>
                    <a:pt x="1398270" y="3810"/>
                    <a:pt x="1390650" y="7620"/>
                  </a:cubicBezTo>
                  <a:cubicBezTo>
                    <a:pt x="1383030" y="11430"/>
                    <a:pt x="1376363" y="18098"/>
                    <a:pt x="1371600" y="25718"/>
                  </a:cubicBezTo>
                  <a:lnTo>
                    <a:pt x="1371600" y="5715"/>
                  </a:lnTo>
                  <a:lnTo>
                    <a:pt x="1332548" y="5715"/>
                  </a:lnTo>
                  <a:lnTo>
                    <a:pt x="1332548" y="155258"/>
                  </a:lnTo>
                  <a:close/>
                  <a:moveTo>
                    <a:pt x="1199198" y="116205"/>
                  </a:moveTo>
                  <a:cubicBezTo>
                    <a:pt x="1193483" y="108585"/>
                    <a:pt x="1190625" y="96203"/>
                    <a:pt x="1190625" y="80963"/>
                  </a:cubicBezTo>
                  <a:cubicBezTo>
                    <a:pt x="1190625" y="65723"/>
                    <a:pt x="1193483" y="54293"/>
                    <a:pt x="1199198" y="45720"/>
                  </a:cubicBezTo>
                  <a:cubicBezTo>
                    <a:pt x="1204913" y="37147"/>
                    <a:pt x="1213485" y="33338"/>
                    <a:pt x="1224915" y="33338"/>
                  </a:cubicBezTo>
                  <a:cubicBezTo>
                    <a:pt x="1236345" y="33338"/>
                    <a:pt x="1244918" y="37147"/>
                    <a:pt x="1250633" y="45720"/>
                  </a:cubicBezTo>
                  <a:cubicBezTo>
                    <a:pt x="1256348" y="54293"/>
                    <a:pt x="1259205" y="65723"/>
                    <a:pt x="1259205" y="80963"/>
                  </a:cubicBezTo>
                  <a:cubicBezTo>
                    <a:pt x="1259205" y="96203"/>
                    <a:pt x="1256348" y="107633"/>
                    <a:pt x="1250633" y="116205"/>
                  </a:cubicBezTo>
                  <a:cubicBezTo>
                    <a:pt x="1244918" y="124778"/>
                    <a:pt x="1236345" y="128588"/>
                    <a:pt x="1224915" y="128588"/>
                  </a:cubicBezTo>
                  <a:cubicBezTo>
                    <a:pt x="1213485" y="127635"/>
                    <a:pt x="1204913" y="123825"/>
                    <a:pt x="1199198" y="116205"/>
                  </a:cubicBezTo>
                  <a:moveTo>
                    <a:pt x="1256348" y="154305"/>
                  </a:moveTo>
                  <a:cubicBezTo>
                    <a:pt x="1265873" y="150495"/>
                    <a:pt x="1273493" y="145733"/>
                    <a:pt x="1280160" y="138113"/>
                  </a:cubicBezTo>
                  <a:cubicBezTo>
                    <a:pt x="1286828" y="131445"/>
                    <a:pt x="1291590" y="122873"/>
                    <a:pt x="1295400" y="113348"/>
                  </a:cubicBezTo>
                  <a:cubicBezTo>
                    <a:pt x="1299210" y="103823"/>
                    <a:pt x="1301115" y="92393"/>
                    <a:pt x="1301115" y="80010"/>
                  </a:cubicBezTo>
                  <a:cubicBezTo>
                    <a:pt x="1301115" y="67628"/>
                    <a:pt x="1299210" y="57150"/>
                    <a:pt x="1296353" y="46672"/>
                  </a:cubicBezTo>
                  <a:cubicBezTo>
                    <a:pt x="1293495" y="36195"/>
                    <a:pt x="1287780" y="28575"/>
                    <a:pt x="1281113" y="21908"/>
                  </a:cubicBezTo>
                  <a:cubicBezTo>
                    <a:pt x="1274445" y="15240"/>
                    <a:pt x="1266825" y="9525"/>
                    <a:pt x="1257300" y="6668"/>
                  </a:cubicBezTo>
                  <a:cubicBezTo>
                    <a:pt x="1247775" y="2858"/>
                    <a:pt x="1237298" y="953"/>
                    <a:pt x="1225868" y="953"/>
                  </a:cubicBezTo>
                  <a:cubicBezTo>
                    <a:pt x="1214438" y="953"/>
                    <a:pt x="1203960" y="2858"/>
                    <a:pt x="1194435" y="6668"/>
                  </a:cubicBezTo>
                  <a:cubicBezTo>
                    <a:pt x="1184910" y="10478"/>
                    <a:pt x="1177290" y="15240"/>
                    <a:pt x="1170623" y="21908"/>
                  </a:cubicBezTo>
                  <a:cubicBezTo>
                    <a:pt x="1163955" y="28575"/>
                    <a:pt x="1159193" y="37147"/>
                    <a:pt x="1155383" y="46672"/>
                  </a:cubicBezTo>
                  <a:cubicBezTo>
                    <a:pt x="1151573" y="56197"/>
                    <a:pt x="1149668" y="67628"/>
                    <a:pt x="1149668" y="80010"/>
                  </a:cubicBezTo>
                  <a:cubicBezTo>
                    <a:pt x="1149668" y="105728"/>
                    <a:pt x="1156335" y="124778"/>
                    <a:pt x="1169670" y="139065"/>
                  </a:cubicBezTo>
                  <a:cubicBezTo>
                    <a:pt x="1183005" y="152400"/>
                    <a:pt x="1201103" y="160020"/>
                    <a:pt x="1225868" y="160020"/>
                  </a:cubicBezTo>
                  <a:cubicBezTo>
                    <a:pt x="1236345" y="160020"/>
                    <a:pt x="1246823" y="158115"/>
                    <a:pt x="1256348" y="154305"/>
                  </a:cubicBezTo>
                  <a:moveTo>
                    <a:pt x="1086803" y="100965"/>
                  </a:moveTo>
                  <a:cubicBezTo>
                    <a:pt x="1085850" y="109538"/>
                    <a:pt x="1083945" y="116205"/>
                    <a:pt x="1079183" y="120968"/>
                  </a:cubicBezTo>
                  <a:cubicBezTo>
                    <a:pt x="1074420" y="125730"/>
                    <a:pt x="1068705" y="127635"/>
                    <a:pt x="1061085" y="127635"/>
                  </a:cubicBezTo>
                  <a:cubicBezTo>
                    <a:pt x="1055370" y="127635"/>
                    <a:pt x="1049655" y="126683"/>
                    <a:pt x="1045845" y="123825"/>
                  </a:cubicBezTo>
                  <a:cubicBezTo>
                    <a:pt x="1042035" y="120968"/>
                    <a:pt x="1038225" y="118110"/>
                    <a:pt x="1036320" y="113348"/>
                  </a:cubicBezTo>
                  <a:cubicBezTo>
                    <a:pt x="1034415" y="108585"/>
                    <a:pt x="1032510" y="103823"/>
                    <a:pt x="1031558" y="98108"/>
                  </a:cubicBezTo>
                  <a:cubicBezTo>
                    <a:pt x="1030605" y="92393"/>
                    <a:pt x="1029653" y="86678"/>
                    <a:pt x="1029653" y="80010"/>
                  </a:cubicBezTo>
                  <a:cubicBezTo>
                    <a:pt x="1029653" y="74295"/>
                    <a:pt x="1030605" y="67628"/>
                    <a:pt x="1031558" y="62865"/>
                  </a:cubicBezTo>
                  <a:cubicBezTo>
                    <a:pt x="1032510" y="57150"/>
                    <a:pt x="1034415" y="52388"/>
                    <a:pt x="1036320" y="47625"/>
                  </a:cubicBezTo>
                  <a:cubicBezTo>
                    <a:pt x="1038225" y="42863"/>
                    <a:pt x="1042035" y="40005"/>
                    <a:pt x="1045845" y="37147"/>
                  </a:cubicBezTo>
                  <a:cubicBezTo>
                    <a:pt x="1049655" y="34290"/>
                    <a:pt x="1054418" y="33338"/>
                    <a:pt x="1061085" y="33338"/>
                  </a:cubicBezTo>
                  <a:cubicBezTo>
                    <a:pt x="1069658" y="33338"/>
                    <a:pt x="1075373" y="35243"/>
                    <a:pt x="1079183" y="40005"/>
                  </a:cubicBezTo>
                  <a:cubicBezTo>
                    <a:pt x="1082993" y="44768"/>
                    <a:pt x="1084898" y="50483"/>
                    <a:pt x="1085850" y="58103"/>
                  </a:cubicBezTo>
                  <a:lnTo>
                    <a:pt x="1125855" y="52388"/>
                  </a:lnTo>
                  <a:cubicBezTo>
                    <a:pt x="1124903" y="44768"/>
                    <a:pt x="1122998" y="38100"/>
                    <a:pt x="1120140" y="31433"/>
                  </a:cubicBezTo>
                  <a:cubicBezTo>
                    <a:pt x="1117283" y="24765"/>
                    <a:pt x="1113473" y="20003"/>
                    <a:pt x="1107758" y="15240"/>
                  </a:cubicBezTo>
                  <a:cubicBezTo>
                    <a:pt x="1102995" y="10478"/>
                    <a:pt x="1096328" y="6668"/>
                    <a:pt x="1088708" y="4763"/>
                  </a:cubicBezTo>
                  <a:cubicBezTo>
                    <a:pt x="1081088" y="1905"/>
                    <a:pt x="1072515" y="953"/>
                    <a:pt x="1062038" y="953"/>
                  </a:cubicBezTo>
                  <a:cubicBezTo>
                    <a:pt x="1050608" y="953"/>
                    <a:pt x="1040130" y="2858"/>
                    <a:pt x="1030605" y="6668"/>
                  </a:cubicBezTo>
                  <a:cubicBezTo>
                    <a:pt x="1021080" y="10478"/>
                    <a:pt x="1013460" y="16193"/>
                    <a:pt x="1007745" y="22860"/>
                  </a:cubicBezTo>
                  <a:cubicBezTo>
                    <a:pt x="1001078" y="29528"/>
                    <a:pt x="996315" y="38100"/>
                    <a:pt x="993458" y="47625"/>
                  </a:cubicBezTo>
                  <a:cubicBezTo>
                    <a:pt x="990600" y="57150"/>
                    <a:pt x="988695" y="68580"/>
                    <a:pt x="988695" y="80010"/>
                  </a:cubicBezTo>
                  <a:cubicBezTo>
                    <a:pt x="988695" y="91440"/>
                    <a:pt x="989647" y="102870"/>
                    <a:pt x="992505" y="112395"/>
                  </a:cubicBezTo>
                  <a:cubicBezTo>
                    <a:pt x="995363" y="121920"/>
                    <a:pt x="1000125" y="130493"/>
                    <a:pt x="1005840" y="137160"/>
                  </a:cubicBezTo>
                  <a:cubicBezTo>
                    <a:pt x="1011555" y="143828"/>
                    <a:pt x="1019175" y="149543"/>
                    <a:pt x="1028700" y="153353"/>
                  </a:cubicBezTo>
                  <a:cubicBezTo>
                    <a:pt x="1038225" y="157163"/>
                    <a:pt x="1048703" y="159068"/>
                    <a:pt x="1061085" y="159068"/>
                  </a:cubicBezTo>
                  <a:cubicBezTo>
                    <a:pt x="1082993" y="159068"/>
                    <a:pt x="1099185" y="153353"/>
                    <a:pt x="1109663" y="142875"/>
                  </a:cubicBezTo>
                  <a:cubicBezTo>
                    <a:pt x="1120140" y="132398"/>
                    <a:pt x="1126808" y="118110"/>
                    <a:pt x="1127760" y="100013"/>
                  </a:cubicBezTo>
                  <a:lnTo>
                    <a:pt x="1086803" y="100013"/>
                  </a:lnTo>
                  <a:close/>
                  <a:moveTo>
                    <a:pt x="921068" y="155258"/>
                  </a:moveTo>
                  <a:lnTo>
                    <a:pt x="962025" y="155258"/>
                  </a:lnTo>
                  <a:lnTo>
                    <a:pt x="962025" y="109538"/>
                  </a:lnTo>
                  <a:lnTo>
                    <a:pt x="921068" y="109538"/>
                  </a:lnTo>
                  <a:lnTo>
                    <a:pt x="921068" y="155258"/>
                  </a:lnTo>
                  <a:close/>
                  <a:moveTo>
                    <a:pt x="671513" y="155258"/>
                  </a:moveTo>
                  <a:lnTo>
                    <a:pt x="711518" y="155258"/>
                  </a:lnTo>
                  <a:lnTo>
                    <a:pt x="711518" y="65723"/>
                  </a:lnTo>
                  <a:cubicBezTo>
                    <a:pt x="711518" y="60960"/>
                    <a:pt x="712470" y="57150"/>
                    <a:pt x="714375" y="53340"/>
                  </a:cubicBezTo>
                  <a:cubicBezTo>
                    <a:pt x="716280" y="49530"/>
                    <a:pt x="718185" y="46672"/>
                    <a:pt x="721043" y="43815"/>
                  </a:cubicBezTo>
                  <a:cubicBezTo>
                    <a:pt x="723900" y="40958"/>
                    <a:pt x="727710" y="38100"/>
                    <a:pt x="730568" y="37147"/>
                  </a:cubicBezTo>
                  <a:cubicBezTo>
                    <a:pt x="734378" y="36195"/>
                    <a:pt x="737235" y="35243"/>
                    <a:pt x="741998" y="35243"/>
                  </a:cubicBezTo>
                  <a:cubicBezTo>
                    <a:pt x="744855" y="35243"/>
                    <a:pt x="746760" y="35243"/>
                    <a:pt x="749618" y="36195"/>
                  </a:cubicBezTo>
                  <a:cubicBezTo>
                    <a:pt x="751523" y="37147"/>
                    <a:pt x="753428" y="38100"/>
                    <a:pt x="755333" y="40005"/>
                  </a:cubicBezTo>
                  <a:cubicBezTo>
                    <a:pt x="757238" y="41910"/>
                    <a:pt x="758190" y="44768"/>
                    <a:pt x="759143" y="47625"/>
                  </a:cubicBezTo>
                  <a:cubicBezTo>
                    <a:pt x="760095" y="51435"/>
                    <a:pt x="761048" y="55245"/>
                    <a:pt x="761048" y="60960"/>
                  </a:cubicBezTo>
                  <a:lnTo>
                    <a:pt x="761048" y="155258"/>
                  </a:lnTo>
                  <a:lnTo>
                    <a:pt x="801053" y="155258"/>
                  </a:lnTo>
                  <a:lnTo>
                    <a:pt x="801053" y="63818"/>
                  </a:lnTo>
                  <a:cubicBezTo>
                    <a:pt x="801053" y="60008"/>
                    <a:pt x="802005" y="56197"/>
                    <a:pt x="803910" y="53340"/>
                  </a:cubicBezTo>
                  <a:cubicBezTo>
                    <a:pt x="805815" y="49530"/>
                    <a:pt x="807720" y="46672"/>
                    <a:pt x="810578" y="43815"/>
                  </a:cubicBezTo>
                  <a:cubicBezTo>
                    <a:pt x="813435" y="40958"/>
                    <a:pt x="817245" y="38100"/>
                    <a:pt x="820103" y="37147"/>
                  </a:cubicBezTo>
                  <a:cubicBezTo>
                    <a:pt x="822960" y="36195"/>
                    <a:pt x="826770" y="35243"/>
                    <a:pt x="831533" y="35243"/>
                  </a:cubicBezTo>
                  <a:cubicBezTo>
                    <a:pt x="834390" y="35243"/>
                    <a:pt x="836295" y="35243"/>
                    <a:pt x="839153" y="36195"/>
                  </a:cubicBezTo>
                  <a:cubicBezTo>
                    <a:pt x="841058" y="37147"/>
                    <a:pt x="842963" y="38100"/>
                    <a:pt x="844868" y="40005"/>
                  </a:cubicBezTo>
                  <a:cubicBezTo>
                    <a:pt x="846772" y="41910"/>
                    <a:pt x="847725" y="44768"/>
                    <a:pt x="848678" y="47625"/>
                  </a:cubicBezTo>
                  <a:cubicBezTo>
                    <a:pt x="849630" y="51435"/>
                    <a:pt x="849630" y="55245"/>
                    <a:pt x="849630" y="60960"/>
                  </a:cubicBezTo>
                  <a:lnTo>
                    <a:pt x="849630" y="155258"/>
                  </a:lnTo>
                  <a:lnTo>
                    <a:pt x="889635" y="155258"/>
                  </a:lnTo>
                  <a:lnTo>
                    <a:pt x="889635" y="55245"/>
                  </a:lnTo>
                  <a:cubicBezTo>
                    <a:pt x="889635" y="36195"/>
                    <a:pt x="885825" y="22860"/>
                    <a:pt x="878205" y="14288"/>
                  </a:cubicBezTo>
                  <a:cubicBezTo>
                    <a:pt x="870585" y="5715"/>
                    <a:pt x="859155" y="1905"/>
                    <a:pt x="843915" y="1905"/>
                  </a:cubicBezTo>
                  <a:cubicBezTo>
                    <a:pt x="834390" y="1905"/>
                    <a:pt x="826770" y="3810"/>
                    <a:pt x="819150" y="7620"/>
                  </a:cubicBezTo>
                  <a:cubicBezTo>
                    <a:pt x="811530" y="11430"/>
                    <a:pt x="803910" y="18098"/>
                    <a:pt x="797243" y="27623"/>
                  </a:cubicBezTo>
                  <a:cubicBezTo>
                    <a:pt x="794385" y="19050"/>
                    <a:pt x="789623" y="12383"/>
                    <a:pt x="782955" y="8573"/>
                  </a:cubicBezTo>
                  <a:cubicBezTo>
                    <a:pt x="776288" y="4763"/>
                    <a:pt x="766763" y="1905"/>
                    <a:pt x="756285" y="1905"/>
                  </a:cubicBezTo>
                  <a:cubicBezTo>
                    <a:pt x="747713" y="1905"/>
                    <a:pt x="740093" y="3810"/>
                    <a:pt x="732473" y="7620"/>
                  </a:cubicBezTo>
                  <a:cubicBezTo>
                    <a:pt x="724853" y="11430"/>
                    <a:pt x="718185" y="18098"/>
                    <a:pt x="713423" y="25718"/>
                  </a:cubicBezTo>
                  <a:lnTo>
                    <a:pt x="713423" y="5715"/>
                  </a:lnTo>
                  <a:lnTo>
                    <a:pt x="674370" y="5715"/>
                  </a:lnTo>
                  <a:lnTo>
                    <a:pt x="674370" y="155258"/>
                  </a:lnTo>
                  <a:close/>
                  <a:moveTo>
                    <a:pt x="541973" y="116205"/>
                  </a:moveTo>
                  <a:cubicBezTo>
                    <a:pt x="536258" y="108585"/>
                    <a:pt x="533400" y="96203"/>
                    <a:pt x="533400" y="80963"/>
                  </a:cubicBezTo>
                  <a:cubicBezTo>
                    <a:pt x="533400" y="65723"/>
                    <a:pt x="536258" y="54293"/>
                    <a:pt x="541973" y="45720"/>
                  </a:cubicBezTo>
                  <a:cubicBezTo>
                    <a:pt x="547688" y="38100"/>
                    <a:pt x="556260" y="33338"/>
                    <a:pt x="567690" y="33338"/>
                  </a:cubicBezTo>
                  <a:cubicBezTo>
                    <a:pt x="579120" y="33338"/>
                    <a:pt x="587693" y="37147"/>
                    <a:pt x="593408" y="45720"/>
                  </a:cubicBezTo>
                  <a:cubicBezTo>
                    <a:pt x="599123" y="53340"/>
                    <a:pt x="601980" y="65723"/>
                    <a:pt x="601980" y="80963"/>
                  </a:cubicBezTo>
                  <a:cubicBezTo>
                    <a:pt x="601980" y="96203"/>
                    <a:pt x="599123" y="107633"/>
                    <a:pt x="593408" y="116205"/>
                  </a:cubicBezTo>
                  <a:cubicBezTo>
                    <a:pt x="587693" y="124778"/>
                    <a:pt x="579120" y="128588"/>
                    <a:pt x="567690" y="128588"/>
                  </a:cubicBezTo>
                  <a:cubicBezTo>
                    <a:pt x="555308" y="127635"/>
                    <a:pt x="546735" y="123825"/>
                    <a:pt x="541973" y="116205"/>
                  </a:cubicBezTo>
                  <a:moveTo>
                    <a:pt x="598170" y="154305"/>
                  </a:moveTo>
                  <a:cubicBezTo>
                    <a:pt x="607695" y="150495"/>
                    <a:pt x="615315" y="145733"/>
                    <a:pt x="621983" y="138113"/>
                  </a:cubicBezTo>
                  <a:cubicBezTo>
                    <a:pt x="628650" y="131445"/>
                    <a:pt x="633413" y="122873"/>
                    <a:pt x="637223" y="113348"/>
                  </a:cubicBezTo>
                  <a:cubicBezTo>
                    <a:pt x="641033" y="103823"/>
                    <a:pt x="642938" y="92393"/>
                    <a:pt x="642938" y="80010"/>
                  </a:cubicBezTo>
                  <a:cubicBezTo>
                    <a:pt x="642938" y="67628"/>
                    <a:pt x="641033" y="57150"/>
                    <a:pt x="638175" y="46672"/>
                  </a:cubicBezTo>
                  <a:cubicBezTo>
                    <a:pt x="635318" y="36195"/>
                    <a:pt x="629603" y="28575"/>
                    <a:pt x="622935" y="21908"/>
                  </a:cubicBezTo>
                  <a:cubicBezTo>
                    <a:pt x="616268" y="15240"/>
                    <a:pt x="608648" y="9525"/>
                    <a:pt x="599123" y="6668"/>
                  </a:cubicBezTo>
                  <a:cubicBezTo>
                    <a:pt x="589598" y="2858"/>
                    <a:pt x="579120" y="953"/>
                    <a:pt x="567690" y="953"/>
                  </a:cubicBezTo>
                  <a:cubicBezTo>
                    <a:pt x="556260" y="953"/>
                    <a:pt x="545783" y="2858"/>
                    <a:pt x="536258" y="6668"/>
                  </a:cubicBezTo>
                  <a:cubicBezTo>
                    <a:pt x="526733" y="10478"/>
                    <a:pt x="519113" y="15240"/>
                    <a:pt x="512445" y="21908"/>
                  </a:cubicBezTo>
                  <a:cubicBezTo>
                    <a:pt x="505778" y="28575"/>
                    <a:pt x="501015" y="37147"/>
                    <a:pt x="497205" y="46672"/>
                  </a:cubicBezTo>
                  <a:cubicBezTo>
                    <a:pt x="493395" y="56197"/>
                    <a:pt x="491490" y="67628"/>
                    <a:pt x="491490" y="80010"/>
                  </a:cubicBezTo>
                  <a:cubicBezTo>
                    <a:pt x="491490" y="105728"/>
                    <a:pt x="498158" y="124778"/>
                    <a:pt x="511492" y="139065"/>
                  </a:cubicBezTo>
                  <a:cubicBezTo>
                    <a:pt x="524828" y="152400"/>
                    <a:pt x="542925" y="160020"/>
                    <a:pt x="566738" y="160020"/>
                  </a:cubicBezTo>
                  <a:cubicBezTo>
                    <a:pt x="579120" y="160020"/>
                    <a:pt x="589598" y="158115"/>
                    <a:pt x="598170" y="154305"/>
                  </a:cubicBezTo>
                  <a:moveTo>
                    <a:pt x="429578" y="100965"/>
                  </a:moveTo>
                  <a:cubicBezTo>
                    <a:pt x="428625" y="109538"/>
                    <a:pt x="425767" y="116205"/>
                    <a:pt x="421958" y="120968"/>
                  </a:cubicBezTo>
                  <a:cubicBezTo>
                    <a:pt x="417195" y="125730"/>
                    <a:pt x="411480" y="127635"/>
                    <a:pt x="403860" y="127635"/>
                  </a:cubicBezTo>
                  <a:cubicBezTo>
                    <a:pt x="398145" y="127635"/>
                    <a:pt x="392430" y="126683"/>
                    <a:pt x="388620" y="123825"/>
                  </a:cubicBezTo>
                  <a:cubicBezTo>
                    <a:pt x="384810" y="120968"/>
                    <a:pt x="381000" y="118110"/>
                    <a:pt x="379095" y="113348"/>
                  </a:cubicBezTo>
                  <a:cubicBezTo>
                    <a:pt x="377190" y="108585"/>
                    <a:pt x="375285" y="103823"/>
                    <a:pt x="374333" y="98108"/>
                  </a:cubicBezTo>
                  <a:cubicBezTo>
                    <a:pt x="373380" y="92393"/>
                    <a:pt x="372428" y="86678"/>
                    <a:pt x="372428" y="80010"/>
                  </a:cubicBezTo>
                  <a:cubicBezTo>
                    <a:pt x="372428" y="74295"/>
                    <a:pt x="373380" y="67628"/>
                    <a:pt x="374333" y="62865"/>
                  </a:cubicBezTo>
                  <a:cubicBezTo>
                    <a:pt x="375285" y="57150"/>
                    <a:pt x="377190" y="52388"/>
                    <a:pt x="379095" y="47625"/>
                  </a:cubicBezTo>
                  <a:cubicBezTo>
                    <a:pt x="381000" y="42863"/>
                    <a:pt x="384810" y="40005"/>
                    <a:pt x="388620" y="37147"/>
                  </a:cubicBezTo>
                  <a:cubicBezTo>
                    <a:pt x="392430" y="34290"/>
                    <a:pt x="398145" y="33338"/>
                    <a:pt x="403860" y="33338"/>
                  </a:cubicBezTo>
                  <a:cubicBezTo>
                    <a:pt x="412433" y="33338"/>
                    <a:pt x="418148" y="35243"/>
                    <a:pt x="421958" y="40005"/>
                  </a:cubicBezTo>
                  <a:cubicBezTo>
                    <a:pt x="425767" y="44768"/>
                    <a:pt x="427673" y="50483"/>
                    <a:pt x="428625" y="58103"/>
                  </a:cubicBezTo>
                  <a:lnTo>
                    <a:pt x="468630" y="52388"/>
                  </a:lnTo>
                  <a:cubicBezTo>
                    <a:pt x="467678" y="44768"/>
                    <a:pt x="465773" y="38100"/>
                    <a:pt x="462915" y="31433"/>
                  </a:cubicBezTo>
                  <a:cubicBezTo>
                    <a:pt x="460058" y="24765"/>
                    <a:pt x="456248" y="20003"/>
                    <a:pt x="450533" y="15240"/>
                  </a:cubicBezTo>
                  <a:cubicBezTo>
                    <a:pt x="445770" y="10478"/>
                    <a:pt x="439103" y="6668"/>
                    <a:pt x="431483" y="4763"/>
                  </a:cubicBezTo>
                  <a:cubicBezTo>
                    <a:pt x="423863" y="1905"/>
                    <a:pt x="415290" y="953"/>
                    <a:pt x="404813" y="953"/>
                  </a:cubicBezTo>
                  <a:cubicBezTo>
                    <a:pt x="393383" y="953"/>
                    <a:pt x="382905" y="2858"/>
                    <a:pt x="373380" y="6668"/>
                  </a:cubicBezTo>
                  <a:cubicBezTo>
                    <a:pt x="363855" y="10478"/>
                    <a:pt x="356235" y="16193"/>
                    <a:pt x="350520" y="22860"/>
                  </a:cubicBezTo>
                  <a:cubicBezTo>
                    <a:pt x="343853" y="29528"/>
                    <a:pt x="339090" y="38100"/>
                    <a:pt x="336233" y="47625"/>
                  </a:cubicBezTo>
                  <a:cubicBezTo>
                    <a:pt x="333375" y="57150"/>
                    <a:pt x="331470" y="68580"/>
                    <a:pt x="331470" y="80010"/>
                  </a:cubicBezTo>
                  <a:cubicBezTo>
                    <a:pt x="331470" y="91440"/>
                    <a:pt x="333375" y="102870"/>
                    <a:pt x="336233" y="112395"/>
                  </a:cubicBezTo>
                  <a:cubicBezTo>
                    <a:pt x="339090" y="121920"/>
                    <a:pt x="343853" y="130493"/>
                    <a:pt x="349567" y="137160"/>
                  </a:cubicBezTo>
                  <a:cubicBezTo>
                    <a:pt x="355283" y="143828"/>
                    <a:pt x="362903" y="149543"/>
                    <a:pt x="372428" y="153353"/>
                  </a:cubicBezTo>
                  <a:cubicBezTo>
                    <a:pt x="381953" y="157163"/>
                    <a:pt x="392430" y="159068"/>
                    <a:pt x="404813" y="159068"/>
                  </a:cubicBezTo>
                  <a:cubicBezTo>
                    <a:pt x="426720" y="159068"/>
                    <a:pt x="442913" y="153353"/>
                    <a:pt x="453390" y="142875"/>
                  </a:cubicBezTo>
                  <a:cubicBezTo>
                    <a:pt x="463867" y="132398"/>
                    <a:pt x="470535" y="118110"/>
                    <a:pt x="471488" y="100013"/>
                  </a:cubicBezTo>
                  <a:lnTo>
                    <a:pt x="429578" y="100013"/>
                  </a:lnTo>
                  <a:close/>
                  <a:moveTo>
                    <a:pt x="203835" y="63818"/>
                  </a:moveTo>
                  <a:cubicBezTo>
                    <a:pt x="203835" y="59055"/>
                    <a:pt x="204788" y="55245"/>
                    <a:pt x="206692" y="51435"/>
                  </a:cubicBezTo>
                  <a:cubicBezTo>
                    <a:pt x="208598" y="47625"/>
                    <a:pt x="210502" y="43815"/>
                    <a:pt x="213360" y="40958"/>
                  </a:cubicBezTo>
                  <a:cubicBezTo>
                    <a:pt x="216217" y="38100"/>
                    <a:pt x="219075" y="35243"/>
                    <a:pt x="223838" y="34290"/>
                  </a:cubicBezTo>
                  <a:cubicBezTo>
                    <a:pt x="227648" y="32385"/>
                    <a:pt x="232410" y="31433"/>
                    <a:pt x="238125" y="31433"/>
                  </a:cubicBezTo>
                  <a:cubicBezTo>
                    <a:pt x="248602" y="31433"/>
                    <a:pt x="256223" y="34290"/>
                    <a:pt x="261938" y="40005"/>
                  </a:cubicBezTo>
                  <a:cubicBezTo>
                    <a:pt x="266700" y="45720"/>
                    <a:pt x="269558" y="53340"/>
                    <a:pt x="269558" y="63818"/>
                  </a:cubicBezTo>
                  <a:lnTo>
                    <a:pt x="203835" y="63818"/>
                  </a:lnTo>
                  <a:close/>
                  <a:moveTo>
                    <a:pt x="266700" y="108585"/>
                  </a:moveTo>
                  <a:cubicBezTo>
                    <a:pt x="263842" y="121920"/>
                    <a:pt x="254317" y="128588"/>
                    <a:pt x="239077" y="128588"/>
                  </a:cubicBezTo>
                  <a:cubicBezTo>
                    <a:pt x="227648" y="128588"/>
                    <a:pt x="219075" y="124778"/>
                    <a:pt x="213360" y="118110"/>
                  </a:cubicBezTo>
                  <a:cubicBezTo>
                    <a:pt x="207645" y="111443"/>
                    <a:pt x="204788" y="101918"/>
                    <a:pt x="203835" y="89535"/>
                  </a:cubicBezTo>
                  <a:lnTo>
                    <a:pt x="307658" y="89535"/>
                  </a:lnTo>
                  <a:lnTo>
                    <a:pt x="307658" y="73343"/>
                  </a:lnTo>
                  <a:cubicBezTo>
                    <a:pt x="307658" y="51435"/>
                    <a:pt x="301942" y="33338"/>
                    <a:pt x="290513" y="20003"/>
                  </a:cubicBezTo>
                  <a:cubicBezTo>
                    <a:pt x="279083" y="6668"/>
                    <a:pt x="261938" y="0"/>
                    <a:pt x="239077" y="0"/>
                  </a:cubicBezTo>
                  <a:cubicBezTo>
                    <a:pt x="227648" y="0"/>
                    <a:pt x="218123" y="1905"/>
                    <a:pt x="208598" y="5715"/>
                  </a:cubicBezTo>
                  <a:cubicBezTo>
                    <a:pt x="199073" y="9525"/>
                    <a:pt x="191452" y="14288"/>
                    <a:pt x="184785" y="20955"/>
                  </a:cubicBezTo>
                  <a:cubicBezTo>
                    <a:pt x="178118" y="27623"/>
                    <a:pt x="173355" y="36195"/>
                    <a:pt x="169545" y="45720"/>
                  </a:cubicBezTo>
                  <a:cubicBezTo>
                    <a:pt x="165735" y="55245"/>
                    <a:pt x="163830" y="66675"/>
                    <a:pt x="163830" y="79058"/>
                  </a:cubicBezTo>
                  <a:cubicBezTo>
                    <a:pt x="163830" y="103823"/>
                    <a:pt x="170498" y="123825"/>
                    <a:pt x="182880" y="137160"/>
                  </a:cubicBezTo>
                  <a:cubicBezTo>
                    <a:pt x="195263" y="150495"/>
                    <a:pt x="214313" y="158115"/>
                    <a:pt x="239077" y="158115"/>
                  </a:cubicBezTo>
                  <a:cubicBezTo>
                    <a:pt x="260033" y="158115"/>
                    <a:pt x="275273" y="153353"/>
                    <a:pt x="285750" y="144780"/>
                  </a:cubicBezTo>
                  <a:cubicBezTo>
                    <a:pt x="296228" y="136208"/>
                    <a:pt x="302895" y="123825"/>
                    <a:pt x="305753" y="106680"/>
                  </a:cubicBezTo>
                  <a:lnTo>
                    <a:pt x="266700" y="106680"/>
                  </a:lnTo>
                  <a:close/>
                  <a:moveTo>
                    <a:pt x="97155" y="96203"/>
                  </a:moveTo>
                  <a:cubicBezTo>
                    <a:pt x="97155" y="101918"/>
                    <a:pt x="96202" y="107633"/>
                    <a:pt x="93345" y="111443"/>
                  </a:cubicBezTo>
                  <a:cubicBezTo>
                    <a:pt x="91440" y="115253"/>
                    <a:pt x="88582" y="119063"/>
                    <a:pt x="84773" y="121920"/>
                  </a:cubicBezTo>
                  <a:cubicBezTo>
                    <a:pt x="78105" y="126683"/>
                    <a:pt x="69532" y="129540"/>
                    <a:pt x="60007" y="129540"/>
                  </a:cubicBezTo>
                  <a:cubicBezTo>
                    <a:pt x="54293" y="129540"/>
                    <a:pt x="49530" y="127635"/>
                    <a:pt x="45720" y="124778"/>
                  </a:cubicBezTo>
                  <a:cubicBezTo>
                    <a:pt x="41910" y="121920"/>
                    <a:pt x="40957" y="118110"/>
                    <a:pt x="40957" y="113348"/>
                  </a:cubicBezTo>
                  <a:cubicBezTo>
                    <a:pt x="40957" y="110490"/>
                    <a:pt x="40957" y="106680"/>
                    <a:pt x="42863" y="104775"/>
                  </a:cubicBezTo>
                  <a:cubicBezTo>
                    <a:pt x="43815" y="101918"/>
                    <a:pt x="45720" y="100013"/>
                    <a:pt x="48577" y="98108"/>
                  </a:cubicBezTo>
                  <a:cubicBezTo>
                    <a:pt x="51435" y="96203"/>
                    <a:pt x="55245" y="94298"/>
                    <a:pt x="60007" y="93345"/>
                  </a:cubicBezTo>
                  <a:cubicBezTo>
                    <a:pt x="64770" y="92393"/>
                    <a:pt x="72390" y="91440"/>
                    <a:pt x="80010" y="90488"/>
                  </a:cubicBezTo>
                  <a:lnTo>
                    <a:pt x="98107" y="89535"/>
                  </a:lnTo>
                  <a:lnTo>
                    <a:pt x="98107" y="96203"/>
                  </a:lnTo>
                  <a:close/>
                  <a:moveTo>
                    <a:pt x="98107" y="155258"/>
                  </a:moveTo>
                  <a:lnTo>
                    <a:pt x="136208" y="155258"/>
                  </a:lnTo>
                  <a:lnTo>
                    <a:pt x="136208" y="60960"/>
                  </a:lnTo>
                  <a:cubicBezTo>
                    <a:pt x="136208" y="51435"/>
                    <a:pt x="135255" y="43815"/>
                    <a:pt x="133350" y="36195"/>
                  </a:cubicBezTo>
                  <a:cubicBezTo>
                    <a:pt x="131445" y="28575"/>
                    <a:pt x="127635" y="22860"/>
                    <a:pt x="122873" y="17145"/>
                  </a:cubicBezTo>
                  <a:cubicBezTo>
                    <a:pt x="118110" y="12383"/>
                    <a:pt x="111443" y="7620"/>
                    <a:pt x="103823" y="5715"/>
                  </a:cubicBezTo>
                  <a:cubicBezTo>
                    <a:pt x="96202" y="3810"/>
                    <a:pt x="85725" y="1905"/>
                    <a:pt x="74295" y="1905"/>
                  </a:cubicBezTo>
                  <a:cubicBezTo>
                    <a:pt x="55245" y="1905"/>
                    <a:pt x="40957" y="5715"/>
                    <a:pt x="29527" y="12383"/>
                  </a:cubicBezTo>
                  <a:cubicBezTo>
                    <a:pt x="18098" y="19050"/>
                    <a:pt x="11430" y="30480"/>
                    <a:pt x="8573" y="46672"/>
                  </a:cubicBezTo>
                  <a:lnTo>
                    <a:pt x="44768" y="50483"/>
                  </a:lnTo>
                  <a:cubicBezTo>
                    <a:pt x="46673" y="38100"/>
                    <a:pt x="56198" y="32385"/>
                    <a:pt x="71438" y="32385"/>
                  </a:cubicBezTo>
                  <a:cubicBezTo>
                    <a:pt x="78105" y="32385"/>
                    <a:pt x="83820" y="34290"/>
                    <a:pt x="89535" y="37147"/>
                  </a:cubicBezTo>
                  <a:cubicBezTo>
                    <a:pt x="94298" y="40958"/>
                    <a:pt x="97155" y="46672"/>
                    <a:pt x="97155" y="56197"/>
                  </a:cubicBezTo>
                  <a:lnTo>
                    <a:pt x="97155" y="62865"/>
                  </a:lnTo>
                  <a:lnTo>
                    <a:pt x="78105" y="63818"/>
                  </a:lnTo>
                  <a:cubicBezTo>
                    <a:pt x="68580" y="63818"/>
                    <a:pt x="59055" y="64770"/>
                    <a:pt x="49530" y="66675"/>
                  </a:cubicBezTo>
                  <a:cubicBezTo>
                    <a:pt x="40005" y="68580"/>
                    <a:pt x="32385" y="70485"/>
                    <a:pt x="24765" y="74295"/>
                  </a:cubicBezTo>
                  <a:cubicBezTo>
                    <a:pt x="17145" y="78105"/>
                    <a:pt x="11430" y="82868"/>
                    <a:pt x="6668" y="89535"/>
                  </a:cubicBezTo>
                  <a:cubicBezTo>
                    <a:pt x="1905" y="96203"/>
                    <a:pt x="0" y="104775"/>
                    <a:pt x="0" y="114300"/>
                  </a:cubicBezTo>
                  <a:cubicBezTo>
                    <a:pt x="0" y="121920"/>
                    <a:pt x="952" y="128588"/>
                    <a:pt x="3810" y="134303"/>
                  </a:cubicBezTo>
                  <a:cubicBezTo>
                    <a:pt x="6668" y="140018"/>
                    <a:pt x="10477" y="144780"/>
                    <a:pt x="14288" y="148590"/>
                  </a:cubicBezTo>
                  <a:cubicBezTo>
                    <a:pt x="19050" y="152400"/>
                    <a:pt x="23813" y="155258"/>
                    <a:pt x="29527" y="156210"/>
                  </a:cubicBezTo>
                  <a:cubicBezTo>
                    <a:pt x="35243" y="157163"/>
                    <a:pt x="41910" y="159068"/>
                    <a:pt x="48577" y="159068"/>
                  </a:cubicBezTo>
                  <a:cubicBezTo>
                    <a:pt x="60007" y="159068"/>
                    <a:pt x="69532" y="157163"/>
                    <a:pt x="77152" y="152400"/>
                  </a:cubicBezTo>
                  <a:cubicBezTo>
                    <a:pt x="84773" y="147638"/>
                    <a:pt x="91440" y="142875"/>
                    <a:pt x="97155" y="136208"/>
                  </a:cubicBezTo>
                  <a:lnTo>
                    <a:pt x="97155" y="155258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2741922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2 Standard (4x1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78595847-1813-6B47-B848-F94A612FF956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277177" y="1449388"/>
            <a:ext cx="2640013" cy="4787900"/>
          </a:xfrm>
        </p:spPr>
        <p:txBody>
          <a:bodyPr/>
          <a:lstStyle>
            <a:lvl1pPr>
              <a:defRPr sz="16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00" b="0" i="0">
                <a:solidFill>
                  <a:schemeClr val="bg1"/>
                </a:solidFill>
              </a:defRPr>
            </a:lvl2pPr>
            <a:lvl3pPr>
              <a:defRPr sz="1600" b="0" i="0">
                <a:solidFill>
                  <a:schemeClr val="bg1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1D507689-3D81-7D40-A2C1-78D03B642078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3287714" y="1449388"/>
            <a:ext cx="2628900" cy="4787900"/>
          </a:xfrm>
        </p:spPr>
        <p:txBody>
          <a:bodyPr/>
          <a:lstStyle>
            <a:lvl1pPr>
              <a:defRPr sz="16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00" b="0" i="0">
                <a:solidFill>
                  <a:schemeClr val="bg1"/>
                </a:solidFill>
              </a:defRPr>
            </a:lvl2pPr>
            <a:lvl3pPr>
              <a:defRPr sz="1600" b="0" i="0">
                <a:solidFill>
                  <a:schemeClr val="bg1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34E33E8-40E7-CE49-B026-BAE778264000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6254750" y="1449388"/>
            <a:ext cx="2640013" cy="4787900"/>
          </a:xfrm>
        </p:spPr>
        <p:txBody>
          <a:bodyPr/>
          <a:lstStyle>
            <a:lvl1pPr>
              <a:defRPr sz="16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00" b="0" i="0">
                <a:solidFill>
                  <a:schemeClr val="bg1"/>
                </a:solidFill>
              </a:defRPr>
            </a:lvl2pPr>
            <a:lvl3pPr>
              <a:defRPr sz="1600" b="0" i="0">
                <a:solidFill>
                  <a:schemeClr val="bg1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F2C00E1-F3ED-AB4F-94F7-8C684B7BCAEC}"/>
              </a:ext>
            </a:extLst>
          </p:cNvPr>
          <p:cNvSpPr>
            <a:spLocks noGrp="1"/>
          </p:cNvSpPr>
          <p:nvPr>
            <p:ph sz="quarter" idx="30"/>
          </p:nvPr>
        </p:nvSpPr>
        <p:spPr>
          <a:xfrm>
            <a:off x="9259887" y="1449388"/>
            <a:ext cx="2668588" cy="4787900"/>
          </a:xfrm>
        </p:spPr>
        <p:txBody>
          <a:bodyPr/>
          <a:lstStyle>
            <a:lvl1pPr>
              <a:defRPr sz="16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00" b="0" i="0">
                <a:solidFill>
                  <a:schemeClr val="bg1"/>
                </a:solidFill>
              </a:defRPr>
            </a:lvl2pPr>
            <a:lvl3pPr>
              <a:defRPr sz="1600" b="0" i="0">
                <a:solidFill>
                  <a:schemeClr val="bg1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770EE51-4CE3-4FD3-85C5-0F2EA9F32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525" y="442800"/>
            <a:ext cx="11664950" cy="627311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US" sz="2500" b="1" i="0" kern="1200" dirty="0">
                <a:solidFill>
                  <a:schemeClr val="bg1"/>
                </a:solidFill>
                <a:latin typeface="Arial" panose="020B0604020202020204" pitchFamily="34" charset="0"/>
                <a:ea typeface="AECOM Sans Light" panose="020B04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title style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75133CE-F8A7-CE4A-8F0F-A11DE3762E49}"/>
              </a:ext>
            </a:extLst>
          </p:cNvPr>
          <p:cNvCxnSpPr>
            <a:cxnSpLocks/>
          </p:cNvCxnSpPr>
          <p:nvPr userDrawn="1"/>
        </p:nvCxnSpPr>
        <p:spPr>
          <a:xfrm>
            <a:off x="263525" y="260350"/>
            <a:ext cx="432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17993AC-1E24-6948-AD3A-84DAD9917C68}"/>
              </a:ext>
            </a:extLst>
          </p:cNvPr>
          <p:cNvGrpSpPr/>
          <p:nvPr userDrawn="1"/>
        </p:nvGrpSpPr>
        <p:grpSpPr>
          <a:xfrm>
            <a:off x="10814051" y="6438651"/>
            <a:ext cx="1111250" cy="225425"/>
            <a:chOff x="292100" y="6413250"/>
            <a:chExt cx="1111250" cy="225425"/>
          </a:xfrm>
        </p:grpSpPr>
        <p:sp>
          <p:nvSpPr>
            <p:cNvPr id="17" name="Freeform: Shape 12">
              <a:extLst>
                <a:ext uri="{FF2B5EF4-FFF2-40B4-BE49-F238E27FC236}">
                  <a16:creationId xmlns:a16="http://schemas.microsoft.com/office/drawing/2014/main" id="{4856B433-2D4F-2D4B-84BB-3DE173983907}"/>
                </a:ext>
              </a:extLst>
            </p:cNvPr>
            <p:cNvSpPr/>
            <p:nvPr userDrawn="1"/>
          </p:nvSpPr>
          <p:spPr>
            <a:xfrm>
              <a:off x="292100" y="6413250"/>
              <a:ext cx="225425" cy="225425"/>
            </a:xfrm>
            <a:custGeom>
              <a:avLst/>
              <a:gdLst>
                <a:gd name="connsiteX0" fmla="*/ 329565 w 342900"/>
                <a:gd name="connsiteY0" fmla="*/ 104775 h 342900"/>
                <a:gd name="connsiteX1" fmla="*/ 292418 w 342900"/>
                <a:gd name="connsiteY1" fmla="*/ 50483 h 342900"/>
                <a:gd name="connsiteX2" fmla="*/ 238125 w 342900"/>
                <a:gd name="connsiteY2" fmla="*/ 13335 h 342900"/>
                <a:gd name="connsiteX3" fmla="*/ 171450 w 342900"/>
                <a:gd name="connsiteY3" fmla="*/ 0 h 342900"/>
                <a:gd name="connsiteX4" fmla="*/ 104775 w 342900"/>
                <a:gd name="connsiteY4" fmla="*/ 13335 h 342900"/>
                <a:gd name="connsiteX5" fmla="*/ 50483 w 342900"/>
                <a:gd name="connsiteY5" fmla="*/ 50483 h 342900"/>
                <a:gd name="connsiteX6" fmla="*/ 13335 w 342900"/>
                <a:gd name="connsiteY6" fmla="*/ 104775 h 342900"/>
                <a:gd name="connsiteX7" fmla="*/ 0 w 342900"/>
                <a:gd name="connsiteY7" fmla="*/ 171450 h 342900"/>
                <a:gd name="connsiteX8" fmla="*/ 13335 w 342900"/>
                <a:gd name="connsiteY8" fmla="*/ 238125 h 342900"/>
                <a:gd name="connsiteX9" fmla="*/ 50483 w 342900"/>
                <a:gd name="connsiteY9" fmla="*/ 292418 h 342900"/>
                <a:gd name="connsiteX10" fmla="*/ 104775 w 342900"/>
                <a:gd name="connsiteY10" fmla="*/ 329565 h 342900"/>
                <a:gd name="connsiteX11" fmla="*/ 171450 w 342900"/>
                <a:gd name="connsiteY11" fmla="*/ 342900 h 342900"/>
                <a:gd name="connsiteX12" fmla="*/ 171450 w 342900"/>
                <a:gd name="connsiteY12" fmla="*/ 308610 h 342900"/>
                <a:gd name="connsiteX13" fmla="*/ 74295 w 342900"/>
                <a:gd name="connsiteY13" fmla="*/ 268605 h 342900"/>
                <a:gd name="connsiteX14" fmla="*/ 35243 w 342900"/>
                <a:gd name="connsiteY14" fmla="*/ 188595 h 342900"/>
                <a:gd name="connsiteX15" fmla="*/ 180975 w 342900"/>
                <a:gd name="connsiteY15" fmla="*/ 188595 h 342900"/>
                <a:gd name="connsiteX16" fmla="*/ 141923 w 342900"/>
                <a:gd name="connsiteY16" fmla="*/ 227648 h 342900"/>
                <a:gd name="connsiteX17" fmla="*/ 165735 w 342900"/>
                <a:gd name="connsiteY17" fmla="*/ 251460 h 342900"/>
                <a:gd name="connsiteX18" fmla="*/ 246698 w 342900"/>
                <a:gd name="connsiteY18" fmla="*/ 170498 h 342900"/>
                <a:gd name="connsiteX19" fmla="*/ 165735 w 342900"/>
                <a:gd name="connsiteY19" fmla="*/ 89535 h 342900"/>
                <a:gd name="connsiteX20" fmla="*/ 141923 w 342900"/>
                <a:gd name="connsiteY20" fmla="*/ 113348 h 342900"/>
                <a:gd name="connsiteX21" fmla="*/ 180975 w 342900"/>
                <a:gd name="connsiteY21" fmla="*/ 152400 h 342900"/>
                <a:gd name="connsiteX22" fmla="*/ 35243 w 342900"/>
                <a:gd name="connsiteY22" fmla="*/ 152400 h 342900"/>
                <a:gd name="connsiteX23" fmla="*/ 74295 w 342900"/>
                <a:gd name="connsiteY23" fmla="*/ 72390 h 342900"/>
                <a:gd name="connsiteX24" fmla="*/ 171450 w 342900"/>
                <a:gd name="connsiteY24" fmla="*/ 32385 h 342900"/>
                <a:gd name="connsiteX25" fmla="*/ 268605 w 342900"/>
                <a:gd name="connsiteY25" fmla="*/ 72390 h 342900"/>
                <a:gd name="connsiteX26" fmla="*/ 308610 w 342900"/>
                <a:gd name="connsiteY26" fmla="*/ 169545 h 342900"/>
                <a:gd name="connsiteX27" fmla="*/ 342900 w 342900"/>
                <a:gd name="connsiteY27" fmla="*/ 169545 h 342900"/>
                <a:gd name="connsiteX28" fmla="*/ 329565 w 342900"/>
                <a:gd name="connsiteY28" fmla="*/ 104775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42900" h="342900">
                  <a:moveTo>
                    <a:pt x="329565" y="104775"/>
                  </a:moveTo>
                  <a:cubicBezTo>
                    <a:pt x="320993" y="84773"/>
                    <a:pt x="308610" y="65723"/>
                    <a:pt x="292418" y="50483"/>
                  </a:cubicBezTo>
                  <a:cubicBezTo>
                    <a:pt x="276225" y="34290"/>
                    <a:pt x="258128" y="21908"/>
                    <a:pt x="238125" y="13335"/>
                  </a:cubicBezTo>
                  <a:cubicBezTo>
                    <a:pt x="217170" y="4763"/>
                    <a:pt x="194310" y="0"/>
                    <a:pt x="171450" y="0"/>
                  </a:cubicBezTo>
                  <a:cubicBezTo>
                    <a:pt x="148590" y="0"/>
                    <a:pt x="125730" y="4763"/>
                    <a:pt x="104775" y="13335"/>
                  </a:cubicBezTo>
                  <a:cubicBezTo>
                    <a:pt x="83820" y="21908"/>
                    <a:pt x="65723" y="34290"/>
                    <a:pt x="50483" y="50483"/>
                  </a:cubicBezTo>
                  <a:cubicBezTo>
                    <a:pt x="34290" y="66675"/>
                    <a:pt x="21908" y="84773"/>
                    <a:pt x="13335" y="104775"/>
                  </a:cubicBezTo>
                  <a:cubicBezTo>
                    <a:pt x="4763" y="125730"/>
                    <a:pt x="0" y="148590"/>
                    <a:pt x="0" y="171450"/>
                  </a:cubicBezTo>
                  <a:cubicBezTo>
                    <a:pt x="0" y="194310"/>
                    <a:pt x="4763" y="217170"/>
                    <a:pt x="13335" y="238125"/>
                  </a:cubicBezTo>
                  <a:cubicBezTo>
                    <a:pt x="21908" y="258128"/>
                    <a:pt x="34290" y="277178"/>
                    <a:pt x="50483" y="292418"/>
                  </a:cubicBezTo>
                  <a:cubicBezTo>
                    <a:pt x="66675" y="308610"/>
                    <a:pt x="84773" y="320993"/>
                    <a:pt x="104775" y="329565"/>
                  </a:cubicBezTo>
                  <a:cubicBezTo>
                    <a:pt x="125730" y="338138"/>
                    <a:pt x="148590" y="342900"/>
                    <a:pt x="171450" y="342900"/>
                  </a:cubicBezTo>
                  <a:lnTo>
                    <a:pt x="171450" y="308610"/>
                  </a:lnTo>
                  <a:cubicBezTo>
                    <a:pt x="135255" y="308610"/>
                    <a:pt x="100013" y="294323"/>
                    <a:pt x="74295" y="268605"/>
                  </a:cubicBezTo>
                  <a:cubicBezTo>
                    <a:pt x="52388" y="246698"/>
                    <a:pt x="39053" y="219075"/>
                    <a:pt x="35243" y="188595"/>
                  </a:cubicBezTo>
                  <a:lnTo>
                    <a:pt x="180975" y="188595"/>
                  </a:lnTo>
                  <a:lnTo>
                    <a:pt x="141923" y="227648"/>
                  </a:lnTo>
                  <a:lnTo>
                    <a:pt x="165735" y="251460"/>
                  </a:lnTo>
                  <a:lnTo>
                    <a:pt x="246698" y="170498"/>
                  </a:lnTo>
                  <a:lnTo>
                    <a:pt x="165735" y="89535"/>
                  </a:lnTo>
                  <a:lnTo>
                    <a:pt x="141923" y="113348"/>
                  </a:lnTo>
                  <a:lnTo>
                    <a:pt x="180975" y="152400"/>
                  </a:lnTo>
                  <a:lnTo>
                    <a:pt x="35243" y="152400"/>
                  </a:lnTo>
                  <a:cubicBezTo>
                    <a:pt x="39053" y="121920"/>
                    <a:pt x="52388" y="94298"/>
                    <a:pt x="74295" y="72390"/>
                  </a:cubicBezTo>
                  <a:cubicBezTo>
                    <a:pt x="100013" y="46673"/>
                    <a:pt x="134303" y="32385"/>
                    <a:pt x="171450" y="32385"/>
                  </a:cubicBezTo>
                  <a:cubicBezTo>
                    <a:pt x="207645" y="32385"/>
                    <a:pt x="242888" y="46673"/>
                    <a:pt x="268605" y="72390"/>
                  </a:cubicBezTo>
                  <a:cubicBezTo>
                    <a:pt x="294323" y="98108"/>
                    <a:pt x="308610" y="132398"/>
                    <a:pt x="308610" y="169545"/>
                  </a:cubicBezTo>
                  <a:lnTo>
                    <a:pt x="342900" y="169545"/>
                  </a:lnTo>
                  <a:cubicBezTo>
                    <a:pt x="342900" y="148590"/>
                    <a:pt x="338138" y="125730"/>
                    <a:pt x="329565" y="104775"/>
                  </a:cubicBezTo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3">
              <a:extLst>
                <a:ext uri="{FF2B5EF4-FFF2-40B4-BE49-F238E27FC236}">
                  <a16:creationId xmlns:a16="http://schemas.microsoft.com/office/drawing/2014/main" id="{BFDF25C7-5CD0-FF4A-98E3-F5BBE84CE730}"/>
                </a:ext>
              </a:extLst>
            </p:cNvPr>
            <p:cNvSpPr/>
            <p:nvPr userDrawn="1"/>
          </p:nvSpPr>
          <p:spPr>
            <a:xfrm>
              <a:off x="590579" y="6484379"/>
              <a:ext cx="812771" cy="84028"/>
            </a:xfrm>
            <a:custGeom>
              <a:avLst/>
              <a:gdLst>
                <a:gd name="connsiteX0" fmla="*/ 1329690 w 1547812"/>
                <a:gd name="connsiteY0" fmla="*/ 155258 h 160020"/>
                <a:gd name="connsiteX1" fmla="*/ 1369695 w 1547812"/>
                <a:gd name="connsiteY1" fmla="*/ 155258 h 160020"/>
                <a:gd name="connsiteX2" fmla="*/ 1369695 w 1547812"/>
                <a:gd name="connsiteY2" fmla="*/ 65723 h 160020"/>
                <a:gd name="connsiteX3" fmla="*/ 1372553 w 1547812"/>
                <a:gd name="connsiteY3" fmla="*/ 53340 h 160020"/>
                <a:gd name="connsiteX4" fmla="*/ 1379220 w 1547812"/>
                <a:gd name="connsiteY4" fmla="*/ 43815 h 160020"/>
                <a:gd name="connsiteX5" fmla="*/ 1388745 w 1547812"/>
                <a:gd name="connsiteY5" fmla="*/ 37147 h 160020"/>
                <a:gd name="connsiteX6" fmla="*/ 1400175 w 1547812"/>
                <a:gd name="connsiteY6" fmla="*/ 35243 h 160020"/>
                <a:gd name="connsiteX7" fmla="*/ 1407795 w 1547812"/>
                <a:gd name="connsiteY7" fmla="*/ 36195 h 160020"/>
                <a:gd name="connsiteX8" fmla="*/ 1413510 w 1547812"/>
                <a:gd name="connsiteY8" fmla="*/ 40005 h 160020"/>
                <a:gd name="connsiteX9" fmla="*/ 1417320 w 1547812"/>
                <a:gd name="connsiteY9" fmla="*/ 47625 h 160020"/>
                <a:gd name="connsiteX10" fmla="*/ 1419225 w 1547812"/>
                <a:gd name="connsiteY10" fmla="*/ 60960 h 160020"/>
                <a:gd name="connsiteX11" fmla="*/ 1419225 w 1547812"/>
                <a:gd name="connsiteY11" fmla="*/ 155258 h 160020"/>
                <a:gd name="connsiteX12" fmla="*/ 1459230 w 1547812"/>
                <a:gd name="connsiteY12" fmla="*/ 155258 h 160020"/>
                <a:gd name="connsiteX13" fmla="*/ 1459230 w 1547812"/>
                <a:gd name="connsiteY13" fmla="*/ 63818 h 160020"/>
                <a:gd name="connsiteX14" fmla="*/ 1462088 w 1547812"/>
                <a:gd name="connsiteY14" fmla="*/ 53340 h 160020"/>
                <a:gd name="connsiteX15" fmla="*/ 1468755 w 1547812"/>
                <a:gd name="connsiteY15" fmla="*/ 43815 h 160020"/>
                <a:gd name="connsiteX16" fmla="*/ 1478280 w 1547812"/>
                <a:gd name="connsiteY16" fmla="*/ 37147 h 160020"/>
                <a:gd name="connsiteX17" fmla="*/ 1489710 w 1547812"/>
                <a:gd name="connsiteY17" fmla="*/ 35243 h 160020"/>
                <a:gd name="connsiteX18" fmla="*/ 1497330 w 1547812"/>
                <a:gd name="connsiteY18" fmla="*/ 36195 h 160020"/>
                <a:gd name="connsiteX19" fmla="*/ 1503045 w 1547812"/>
                <a:gd name="connsiteY19" fmla="*/ 40005 h 160020"/>
                <a:gd name="connsiteX20" fmla="*/ 1506855 w 1547812"/>
                <a:gd name="connsiteY20" fmla="*/ 47625 h 160020"/>
                <a:gd name="connsiteX21" fmla="*/ 1507808 w 1547812"/>
                <a:gd name="connsiteY21" fmla="*/ 60960 h 160020"/>
                <a:gd name="connsiteX22" fmla="*/ 1507808 w 1547812"/>
                <a:gd name="connsiteY22" fmla="*/ 155258 h 160020"/>
                <a:gd name="connsiteX23" fmla="*/ 1547813 w 1547812"/>
                <a:gd name="connsiteY23" fmla="*/ 155258 h 160020"/>
                <a:gd name="connsiteX24" fmla="*/ 1547813 w 1547812"/>
                <a:gd name="connsiteY24" fmla="*/ 55245 h 160020"/>
                <a:gd name="connsiteX25" fmla="*/ 1536383 w 1547812"/>
                <a:gd name="connsiteY25" fmla="*/ 14288 h 160020"/>
                <a:gd name="connsiteX26" fmla="*/ 1502093 w 1547812"/>
                <a:gd name="connsiteY26" fmla="*/ 1905 h 160020"/>
                <a:gd name="connsiteX27" fmla="*/ 1477328 w 1547812"/>
                <a:gd name="connsiteY27" fmla="*/ 7620 h 160020"/>
                <a:gd name="connsiteX28" fmla="*/ 1455420 w 1547812"/>
                <a:gd name="connsiteY28" fmla="*/ 27623 h 160020"/>
                <a:gd name="connsiteX29" fmla="*/ 1441133 w 1547812"/>
                <a:gd name="connsiteY29" fmla="*/ 8573 h 160020"/>
                <a:gd name="connsiteX30" fmla="*/ 1414463 w 1547812"/>
                <a:gd name="connsiteY30" fmla="*/ 1905 h 160020"/>
                <a:gd name="connsiteX31" fmla="*/ 1390650 w 1547812"/>
                <a:gd name="connsiteY31" fmla="*/ 7620 h 160020"/>
                <a:gd name="connsiteX32" fmla="*/ 1371600 w 1547812"/>
                <a:gd name="connsiteY32" fmla="*/ 25718 h 160020"/>
                <a:gd name="connsiteX33" fmla="*/ 1371600 w 1547812"/>
                <a:gd name="connsiteY33" fmla="*/ 5715 h 160020"/>
                <a:gd name="connsiteX34" fmla="*/ 1332548 w 1547812"/>
                <a:gd name="connsiteY34" fmla="*/ 5715 h 160020"/>
                <a:gd name="connsiteX35" fmla="*/ 1332548 w 1547812"/>
                <a:gd name="connsiteY35" fmla="*/ 155258 h 160020"/>
                <a:gd name="connsiteX36" fmla="*/ 1199198 w 1547812"/>
                <a:gd name="connsiteY36" fmla="*/ 116205 h 160020"/>
                <a:gd name="connsiteX37" fmla="*/ 1190625 w 1547812"/>
                <a:gd name="connsiteY37" fmla="*/ 80963 h 160020"/>
                <a:gd name="connsiteX38" fmla="*/ 1199198 w 1547812"/>
                <a:gd name="connsiteY38" fmla="*/ 45720 h 160020"/>
                <a:gd name="connsiteX39" fmla="*/ 1224915 w 1547812"/>
                <a:gd name="connsiteY39" fmla="*/ 33338 h 160020"/>
                <a:gd name="connsiteX40" fmla="*/ 1250633 w 1547812"/>
                <a:gd name="connsiteY40" fmla="*/ 45720 h 160020"/>
                <a:gd name="connsiteX41" fmla="*/ 1259205 w 1547812"/>
                <a:gd name="connsiteY41" fmla="*/ 80963 h 160020"/>
                <a:gd name="connsiteX42" fmla="*/ 1250633 w 1547812"/>
                <a:gd name="connsiteY42" fmla="*/ 116205 h 160020"/>
                <a:gd name="connsiteX43" fmla="*/ 1224915 w 1547812"/>
                <a:gd name="connsiteY43" fmla="*/ 128588 h 160020"/>
                <a:gd name="connsiteX44" fmla="*/ 1199198 w 1547812"/>
                <a:gd name="connsiteY44" fmla="*/ 116205 h 160020"/>
                <a:gd name="connsiteX45" fmla="*/ 1256348 w 1547812"/>
                <a:gd name="connsiteY45" fmla="*/ 154305 h 160020"/>
                <a:gd name="connsiteX46" fmla="*/ 1280160 w 1547812"/>
                <a:gd name="connsiteY46" fmla="*/ 138113 h 160020"/>
                <a:gd name="connsiteX47" fmla="*/ 1295400 w 1547812"/>
                <a:gd name="connsiteY47" fmla="*/ 113348 h 160020"/>
                <a:gd name="connsiteX48" fmla="*/ 1301115 w 1547812"/>
                <a:gd name="connsiteY48" fmla="*/ 80010 h 160020"/>
                <a:gd name="connsiteX49" fmla="*/ 1296353 w 1547812"/>
                <a:gd name="connsiteY49" fmla="*/ 46672 h 160020"/>
                <a:gd name="connsiteX50" fmla="*/ 1281113 w 1547812"/>
                <a:gd name="connsiteY50" fmla="*/ 21908 h 160020"/>
                <a:gd name="connsiteX51" fmla="*/ 1257300 w 1547812"/>
                <a:gd name="connsiteY51" fmla="*/ 6668 h 160020"/>
                <a:gd name="connsiteX52" fmla="*/ 1225868 w 1547812"/>
                <a:gd name="connsiteY52" fmla="*/ 953 h 160020"/>
                <a:gd name="connsiteX53" fmla="*/ 1194435 w 1547812"/>
                <a:gd name="connsiteY53" fmla="*/ 6668 h 160020"/>
                <a:gd name="connsiteX54" fmla="*/ 1170623 w 1547812"/>
                <a:gd name="connsiteY54" fmla="*/ 21908 h 160020"/>
                <a:gd name="connsiteX55" fmla="*/ 1155383 w 1547812"/>
                <a:gd name="connsiteY55" fmla="*/ 46672 h 160020"/>
                <a:gd name="connsiteX56" fmla="*/ 1149668 w 1547812"/>
                <a:gd name="connsiteY56" fmla="*/ 80010 h 160020"/>
                <a:gd name="connsiteX57" fmla="*/ 1169670 w 1547812"/>
                <a:gd name="connsiteY57" fmla="*/ 139065 h 160020"/>
                <a:gd name="connsiteX58" fmla="*/ 1225868 w 1547812"/>
                <a:gd name="connsiteY58" fmla="*/ 160020 h 160020"/>
                <a:gd name="connsiteX59" fmla="*/ 1256348 w 1547812"/>
                <a:gd name="connsiteY59" fmla="*/ 154305 h 160020"/>
                <a:gd name="connsiteX60" fmla="*/ 1086803 w 1547812"/>
                <a:gd name="connsiteY60" fmla="*/ 100965 h 160020"/>
                <a:gd name="connsiteX61" fmla="*/ 1079183 w 1547812"/>
                <a:gd name="connsiteY61" fmla="*/ 120968 h 160020"/>
                <a:gd name="connsiteX62" fmla="*/ 1061085 w 1547812"/>
                <a:gd name="connsiteY62" fmla="*/ 127635 h 160020"/>
                <a:gd name="connsiteX63" fmla="*/ 1045845 w 1547812"/>
                <a:gd name="connsiteY63" fmla="*/ 123825 h 160020"/>
                <a:gd name="connsiteX64" fmla="*/ 1036320 w 1547812"/>
                <a:gd name="connsiteY64" fmla="*/ 113348 h 160020"/>
                <a:gd name="connsiteX65" fmla="*/ 1031558 w 1547812"/>
                <a:gd name="connsiteY65" fmla="*/ 98108 h 160020"/>
                <a:gd name="connsiteX66" fmla="*/ 1029653 w 1547812"/>
                <a:gd name="connsiteY66" fmla="*/ 80010 h 160020"/>
                <a:gd name="connsiteX67" fmla="*/ 1031558 w 1547812"/>
                <a:gd name="connsiteY67" fmla="*/ 62865 h 160020"/>
                <a:gd name="connsiteX68" fmla="*/ 1036320 w 1547812"/>
                <a:gd name="connsiteY68" fmla="*/ 47625 h 160020"/>
                <a:gd name="connsiteX69" fmla="*/ 1045845 w 1547812"/>
                <a:gd name="connsiteY69" fmla="*/ 37147 h 160020"/>
                <a:gd name="connsiteX70" fmla="*/ 1061085 w 1547812"/>
                <a:gd name="connsiteY70" fmla="*/ 33338 h 160020"/>
                <a:gd name="connsiteX71" fmla="*/ 1079183 w 1547812"/>
                <a:gd name="connsiteY71" fmla="*/ 40005 h 160020"/>
                <a:gd name="connsiteX72" fmla="*/ 1085850 w 1547812"/>
                <a:gd name="connsiteY72" fmla="*/ 58103 h 160020"/>
                <a:gd name="connsiteX73" fmla="*/ 1125855 w 1547812"/>
                <a:gd name="connsiteY73" fmla="*/ 52388 h 160020"/>
                <a:gd name="connsiteX74" fmla="*/ 1120140 w 1547812"/>
                <a:gd name="connsiteY74" fmla="*/ 31433 h 160020"/>
                <a:gd name="connsiteX75" fmla="*/ 1107758 w 1547812"/>
                <a:gd name="connsiteY75" fmla="*/ 15240 h 160020"/>
                <a:gd name="connsiteX76" fmla="*/ 1088708 w 1547812"/>
                <a:gd name="connsiteY76" fmla="*/ 4763 h 160020"/>
                <a:gd name="connsiteX77" fmla="*/ 1062038 w 1547812"/>
                <a:gd name="connsiteY77" fmla="*/ 953 h 160020"/>
                <a:gd name="connsiteX78" fmla="*/ 1030605 w 1547812"/>
                <a:gd name="connsiteY78" fmla="*/ 6668 h 160020"/>
                <a:gd name="connsiteX79" fmla="*/ 1007745 w 1547812"/>
                <a:gd name="connsiteY79" fmla="*/ 22860 h 160020"/>
                <a:gd name="connsiteX80" fmla="*/ 993458 w 1547812"/>
                <a:gd name="connsiteY80" fmla="*/ 47625 h 160020"/>
                <a:gd name="connsiteX81" fmla="*/ 988695 w 1547812"/>
                <a:gd name="connsiteY81" fmla="*/ 80010 h 160020"/>
                <a:gd name="connsiteX82" fmla="*/ 992505 w 1547812"/>
                <a:gd name="connsiteY82" fmla="*/ 112395 h 160020"/>
                <a:gd name="connsiteX83" fmla="*/ 1005840 w 1547812"/>
                <a:gd name="connsiteY83" fmla="*/ 137160 h 160020"/>
                <a:gd name="connsiteX84" fmla="*/ 1028700 w 1547812"/>
                <a:gd name="connsiteY84" fmla="*/ 153353 h 160020"/>
                <a:gd name="connsiteX85" fmla="*/ 1061085 w 1547812"/>
                <a:gd name="connsiteY85" fmla="*/ 159068 h 160020"/>
                <a:gd name="connsiteX86" fmla="*/ 1109663 w 1547812"/>
                <a:gd name="connsiteY86" fmla="*/ 142875 h 160020"/>
                <a:gd name="connsiteX87" fmla="*/ 1127760 w 1547812"/>
                <a:gd name="connsiteY87" fmla="*/ 100013 h 160020"/>
                <a:gd name="connsiteX88" fmla="*/ 1086803 w 1547812"/>
                <a:gd name="connsiteY88" fmla="*/ 100013 h 160020"/>
                <a:gd name="connsiteX89" fmla="*/ 921068 w 1547812"/>
                <a:gd name="connsiteY89" fmla="*/ 155258 h 160020"/>
                <a:gd name="connsiteX90" fmla="*/ 962025 w 1547812"/>
                <a:gd name="connsiteY90" fmla="*/ 155258 h 160020"/>
                <a:gd name="connsiteX91" fmla="*/ 962025 w 1547812"/>
                <a:gd name="connsiteY91" fmla="*/ 109538 h 160020"/>
                <a:gd name="connsiteX92" fmla="*/ 921068 w 1547812"/>
                <a:gd name="connsiteY92" fmla="*/ 109538 h 160020"/>
                <a:gd name="connsiteX93" fmla="*/ 921068 w 1547812"/>
                <a:gd name="connsiteY93" fmla="*/ 155258 h 160020"/>
                <a:gd name="connsiteX94" fmla="*/ 671513 w 1547812"/>
                <a:gd name="connsiteY94" fmla="*/ 155258 h 160020"/>
                <a:gd name="connsiteX95" fmla="*/ 711518 w 1547812"/>
                <a:gd name="connsiteY95" fmla="*/ 155258 h 160020"/>
                <a:gd name="connsiteX96" fmla="*/ 711518 w 1547812"/>
                <a:gd name="connsiteY96" fmla="*/ 65723 h 160020"/>
                <a:gd name="connsiteX97" fmla="*/ 714375 w 1547812"/>
                <a:gd name="connsiteY97" fmla="*/ 53340 h 160020"/>
                <a:gd name="connsiteX98" fmla="*/ 721043 w 1547812"/>
                <a:gd name="connsiteY98" fmla="*/ 43815 h 160020"/>
                <a:gd name="connsiteX99" fmla="*/ 730568 w 1547812"/>
                <a:gd name="connsiteY99" fmla="*/ 37147 h 160020"/>
                <a:gd name="connsiteX100" fmla="*/ 741998 w 1547812"/>
                <a:gd name="connsiteY100" fmla="*/ 35243 h 160020"/>
                <a:gd name="connsiteX101" fmla="*/ 749618 w 1547812"/>
                <a:gd name="connsiteY101" fmla="*/ 36195 h 160020"/>
                <a:gd name="connsiteX102" fmla="*/ 755333 w 1547812"/>
                <a:gd name="connsiteY102" fmla="*/ 40005 h 160020"/>
                <a:gd name="connsiteX103" fmla="*/ 759143 w 1547812"/>
                <a:gd name="connsiteY103" fmla="*/ 47625 h 160020"/>
                <a:gd name="connsiteX104" fmla="*/ 761048 w 1547812"/>
                <a:gd name="connsiteY104" fmla="*/ 60960 h 160020"/>
                <a:gd name="connsiteX105" fmla="*/ 761048 w 1547812"/>
                <a:gd name="connsiteY105" fmla="*/ 155258 h 160020"/>
                <a:gd name="connsiteX106" fmla="*/ 801053 w 1547812"/>
                <a:gd name="connsiteY106" fmla="*/ 155258 h 160020"/>
                <a:gd name="connsiteX107" fmla="*/ 801053 w 1547812"/>
                <a:gd name="connsiteY107" fmla="*/ 63818 h 160020"/>
                <a:gd name="connsiteX108" fmla="*/ 803910 w 1547812"/>
                <a:gd name="connsiteY108" fmla="*/ 53340 h 160020"/>
                <a:gd name="connsiteX109" fmla="*/ 810578 w 1547812"/>
                <a:gd name="connsiteY109" fmla="*/ 43815 h 160020"/>
                <a:gd name="connsiteX110" fmla="*/ 820103 w 1547812"/>
                <a:gd name="connsiteY110" fmla="*/ 37147 h 160020"/>
                <a:gd name="connsiteX111" fmla="*/ 831533 w 1547812"/>
                <a:gd name="connsiteY111" fmla="*/ 35243 h 160020"/>
                <a:gd name="connsiteX112" fmla="*/ 839153 w 1547812"/>
                <a:gd name="connsiteY112" fmla="*/ 36195 h 160020"/>
                <a:gd name="connsiteX113" fmla="*/ 844868 w 1547812"/>
                <a:gd name="connsiteY113" fmla="*/ 40005 h 160020"/>
                <a:gd name="connsiteX114" fmla="*/ 848678 w 1547812"/>
                <a:gd name="connsiteY114" fmla="*/ 47625 h 160020"/>
                <a:gd name="connsiteX115" fmla="*/ 849630 w 1547812"/>
                <a:gd name="connsiteY115" fmla="*/ 60960 h 160020"/>
                <a:gd name="connsiteX116" fmla="*/ 849630 w 1547812"/>
                <a:gd name="connsiteY116" fmla="*/ 155258 h 160020"/>
                <a:gd name="connsiteX117" fmla="*/ 889635 w 1547812"/>
                <a:gd name="connsiteY117" fmla="*/ 155258 h 160020"/>
                <a:gd name="connsiteX118" fmla="*/ 889635 w 1547812"/>
                <a:gd name="connsiteY118" fmla="*/ 55245 h 160020"/>
                <a:gd name="connsiteX119" fmla="*/ 878205 w 1547812"/>
                <a:gd name="connsiteY119" fmla="*/ 14288 h 160020"/>
                <a:gd name="connsiteX120" fmla="*/ 843915 w 1547812"/>
                <a:gd name="connsiteY120" fmla="*/ 1905 h 160020"/>
                <a:gd name="connsiteX121" fmla="*/ 819150 w 1547812"/>
                <a:gd name="connsiteY121" fmla="*/ 7620 h 160020"/>
                <a:gd name="connsiteX122" fmla="*/ 797243 w 1547812"/>
                <a:gd name="connsiteY122" fmla="*/ 27623 h 160020"/>
                <a:gd name="connsiteX123" fmla="*/ 782955 w 1547812"/>
                <a:gd name="connsiteY123" fmla="*/ 8573 h 160020"/>
                <a:gd name="connsiteX124" fmla="*/ 756285 w 1547812"/>
                <a:gd name="connsiteY124" fmla="*/ 1905 h 160020"/>
                <a:gd name="connsiteX125" fmla="*/ 732473 w 1547812"/>
                <a:gd name="connsiteY125" fmla="*/ 7620 h 160020"/>
                <a:gd name="connsiteX126" fmla="*/ 713423 w 1547812"/>
                <a:gd name="connsiteY126" fmla="*/ 25718 h 160020"/>
                <a:gd name="connsiteX127" fmla="*/ 713423 w 1547812"/>
                <a:gd name="connsiteY127" fmla="*/ 5715 h 160020"/>
                <a:gd name="connsiteX128" fmla="*/ 674370 w 1547812"/>
                <a:gd name="connsiteY128" fmla="*/ 5715 h 160020"/>
                <a:gd name="connsiteX129" fmla="*/ 674370 w 1547812"/>
                <a:gd name="connsiteY129" fmla="*/ 155258 h 160020"/>
                <a:gd name="connsiteX130" fmla="*/ 541973 w 1547812"/>
                <a:gd name="connsiteY130" fmla="*/ 116205 h 160020"/>
                <a:gd name="connsiteX131" fmla="*/ 533400 w 1547812"/>
                <a:gd name="connsiteY131" fmla="*/ 80963 h 160020"/>
                <a:gd name="connsiteX132" fmla="*/ 541973 w 1547812"/>
                <a:gd name="connsiteY132" fmla="*/ 45720 h 160020"/>
                <a:gd name="connsiteX133" fmla="*/ 567690 w 1547812"/>
                <a:gd name="connsiteY133" fmla="*/ 33338 h 160020"/>
                <a:gd name="connsiteX134" fmla="*/ 593408 w 1547812"/>
                <a:gd name="connsiteY134" fmla="*/ 45720 h 160020"/>
                <a:gd name="connsiteX135" fmla="*/ 601980 w 1547812"/>
                <a:gd name="connsiteY135" fmla="*/ 80963 h 160020"/>
                <a:gd name="connsiteX136" fmla="*/ 593408 w 1547812"/>
                <a:gd name="connsiteY136" fmla="*/ 116205 h 160020"/>
                <a:gd name="connsiteX137" fmla="*/ 567690 w 1547812"/>
                <a:gd name="connsiteY137" fmla="*/ 128588 h 160020"/>
                <a:gd name="connsiteX138" fmla="*/ 541973 w 1547812"/>
                <a:gd name="connsiteY138" fmla="*/ 116205 h 160020"/>
                <a:gd name="connsiteX139" fmla="*/ 598170 w 1547812"/>
                <a:gd name="connsiteY139" fmla="*/ 154305 h 160020"/>
                <a:gd name="connsiteX140" fmla="*/ 621983 w 1547812"/>
                <a:gd name="connsiteY140" fmla="*/ 138113 h 160020"/>
                <a:gd name="connsiteX141" fmla="*/ 637223 w 1547812"/>
                <a:gd name="connsiteY141" fmla="*/ 113348 h 160020"/>
                <a:gd name="connsiteX142" fmla="*/ 642938 w 1547812"/>
                <a:gd name="connsiteY142" fmla="*/ 80010 h 160020"/>
                <a:gd name="connsiteX143" fmla="*/ 638175 w 1547812"/>
                <a:gd name="connsiteY143" fmla="*/ 46672 h 160020"/>
                <a:gd name="connsiteX144" fmla="*/ 622935 w 1547812"/>
                <a:gd name="connsiteY144" fmla="*/ 21908 h 160020"/>
                <a:gd name="connsiteX145" fmla="*/ 599123 w 1547812"/>
                <a:gd name="connsiteY145" fmla="*/ 6668 h 160020"/>
                <a:gd name="connsiteX146" fmla="*/ 567690 w 1547812"/>
                <a:gd name="connsiteY146" fmla="*/ 953 h 160020"/>
                <a:gd name="connsiteX147" fmla="*/ 536258 w 1547812"/>
                <a:gd name="connsiteY147" fmla="*/ 6668 h 160020"/>
                <a:gd name="connsiteX148" fmla="*/ 512445 w 1547812"/>
                <a:gd name="connsiteY148" fmla="*/ 21908 h 160020"/>
                <a:gd name="connsiteX149" fmla="*/ 497205 w 1547812"/>
                <a:gd name="connsiteY149" fmla="*/ 46672 h 160020"/>
                <a:gd name="connsiteX150" fmla="*/ 491490 w 1547812"/>
                <a:gd name="connsiteY150" fmla="*/ 80010 h 160020"/>
                <a:gd name="connsiteX151" fmla="*/ 511492 w 1547812"/>
                <a:gd name="connsiteY151" fmla="*/ 139065 h 160020"/>
                <a:gd name="connsiteX152" fmla="*/ 566738 w 1547812"/>
                <a:gd name="connsiteY152" fmla="*/ 160020 h 160020"/>
                <a:gd name="connsiteX153" fmla="*/ 598170 w 1547812"/>
                <a:gd name="connsiteY153" fmla="*/ 154305 h 160020"/>
                <a:gd name="connsiteX154" fmla="*/ 429578 w 1547812"/>
                <a:gd name="connsiteY154" fmla="*/ 100965 h 160020"/>
                <a:gd name="connsiteX155" fmla="*/ 421958 w 1547812"/>
                <a:gd name="connsiteY155" fmla="*/ 120968 h 160020"/>
                <a:gd name="connsiteX156" fmla="*/ 403860 w 1547812"/>
                <a:gd name="connsiteY156" fmla="*/ 127635 h 160020"/>
                <a:gd name="connsiteX157" fmla="*/ 388620 w 1547812"/>
                <a:gd name="connsiteY157" fmla="*/ 123825 h 160020"/>
                <a:gd name="connsiteX158" fmla="*/ 379095 w 1547812"/>
                <a:gd name="connsiteY158" fmla="*/ 113348 h 160020"/>
                <a:gd name="connsiteX159" fmla="*/ 374333 w 1547812"/>
                <a:gd name="connsiteY159" fmla="*/ 98108 h 160020"/>
                <a:gd name="connsiteX160" fmla="*/ 372428 w 1547812"/>
                <a:gd name="connsiteY160" fmla="*/ 80010 h 160020"/>
                <a:gd name="connsiteX161" fmla="*/ 374333 w 1547812"/>
                <a:gd name="connsiteY161" fmla="*/ 62865 h 160020"/>
                <a:gd name="connsiteX162" fmla="*/ 379095 w 1547812"/>
                <a:gd name="connsiteY162" fmla="*/ 47625 h 160020"/>
                <a:gd name="connsiteX163" fmla="*/ 388620 w 1547812"/>
                <a:gd name="connsiteY163" fmla="*/ 37147 h 160020"/>
                <a:gd name="connsiteX164" fmla="*/ 403860 w 1547812"/>
                <a:gd name="connsiteY164" fmla="*/ 33338 h 160020"/>
                <a:gd name="connsiteX165" fmla="*/ 421958 w 1547812"/>
                <a:gd name="connsiteY165" fmla="*/ 40005 h 160020"/>
                <a:gd name="connsiteX166" fmla="*/ 428625 w 1547812"/>
                <a:gd name="connsiteY166" fmla="*/ 58103 h 160020"/>
                <a:gd name="connsiteX167" fmla="*/ 468630 w 1547812"/>
                <a:gd name="connsiteY167" fmla="*/ 52388 h 160020"/>
                <a:gd name="connsiteX168" fmla="*/ 462915 w 1547812"/>
                <a:gd name="connsiteY168" fmla="*/ 31433 h 160020"/>
                <a:gd name="connsiteX169" fmla="*/ 450533 w 1547812"/>
                <a:gd name="connsiteY169" fmla="*/ 15240 h 160020"/>
                <a:gd name="connsiteX170" fmla="*/ 431483 w 1547812"/>
                <a:gd name="connsiteY170" fmla="*/ 4763 h 160020"/>
                <a:gd name="connsiteX171" fmla="*/ 404813 w 1547812"/>
                <a:gd name="connsiteY171" fmla="*/ 953 h 160020"/>
                <a:gd name="connsiteX172" fmla="*/ 373380 w 1547812"/>
                <a:gd name="connsiteY172" fmla="*/ 6668 h 160020"/>
                <a:gd name="connsiteX173" fmla="*/ 350520 w 1547812"/>
                <a:gd name="connsiteY173" fmla="*/ 22860 h 160020"/>
                <a:gd name="connsiteX174" fmla="*/ 336233 w 1547812"/>
                <a:gd name="connsiteY174" fmla="*/ 47625 h 160020"/>
                <a:gd name="connsiteX175" fmla="*/ 331470 w 1547812"/>
                <a:gd name="connsiteY175" fmla="*/ 80010 h 160020"/>
                <a:gd name="connsiteX176" fmla="*/ 336233 w 1547812"/>
                <a:gd name="connsiteY176" fmla="*/ 112395 h 160020"/>
                <a:gd name="connsiteX177" fmla="*/ 349567 w 1547812"/>
                <a:gd name="connsiteY177" fmla="*/ 137160 h 160020"/>
                <a:gd name="connsiteX178" fmla="*/ 372428 w 1547812"/>
                <a:gd name="connsiteY178" fmla="*/ 153353 h 160020"/>
                <a:gd name="connsiteX179" fmla="*/ 404813 w 1547812"/>
                <a:gd name="connsiteY179" fmla="*/ 159068 h 160020"/>
                <a:gd name="connsiteX180" fmla="*/ 453390 w 1547812"/>
                <a:gd name="connsiteY180" fmla="*/ 142875 h 160020"/>
                <a:gd name="connsiteX181" fmla="*/ 471488 w 1547812"/>
                <a:gd name="connsiteY181" fmla="*/ 100013 h 160020"/>
                <a:gd name="connsiteX182" fmla="*/ 429578 w 1547812"/>
                <a:gd name="connsiteY182" fmla="*/ 100013 h 160020"/>
                <a:gd name="connsiteX183" fmla="*/ 203835 w 1547812"/>
                <a:gd name="connsiteY183" fmla="*/ 63818 h 160020"/>
                <a:gd name="connsiteX184" fmla="*/ 206692 w 1547812"/>
                <a:gd name="connsiteY184" fmla="*/ 51435 h 160020"/>
                <a:gd name="connsiteX185" fmla="*/ 213360 w 1547812"/>
                <a:gd name="connsiteY185" fmla="*/ 40958 h 160020"/>
                <a:gd name="connsiteX186" fmla="*/ 223838 w 1547812"/>
                <a:gd name="connsiteY186" fmla="*/ 34290 h 160020"/>
                <a:gd name="connsiteX187" fmla="*/ 238125 w 1547812"/>
                <a:gd name="connsiteY187" fmla="*/ 31433 h 160020"/>
                <a:gd name="connsiteX188" fmla="*/ 261938 w 1547812"/>
                <a:gd name="connsiteY188" fmla="*/ 40005 h 160020"/>
                <a:gd name="connsiteX189" fmla="*/ 269558 w 1547812"/>
                <a:gd name="connsiteY189" fmla="*/ 63818 h 160020"/>
                <a:gd name="connsiteX190" fmla="*/ 203835 w 1547812"/>
                <a:gd name="connsiteY190" fmla="*/ 63818 h 160020"/>
                <a:gd name="connsiteX191" fmla="*/ 266700 w 1547812"/>
                <a:gd name="connsiteY191" fmla="*/ 108585 h 160020"/>
                <a:gd name="connsiteX192" fmla="*/ 239077 w 1547812"/>
                <a:gd name="connsiteY192" fmla="*/ 128588 h 160020"/>
                <a:gd name="connsiteX193" fmla="*/ 213360 w 1547812"/>
                <a:gd name="connsiteY193" fmla="*/ 118110 h 160020"/>
                <a:gd name="connsiteX194" fmla="*/ 203835 w 1547812"/>
                <a:gd name="connsiteY194" fmla="*/ 89535 h 160020"/>
                <a:gd name="connsiteX195" fmla="*/ 307658 w 1547812"/>
                <a:gd name="connsiteY195" fmla="*/ 89535 h 160020"/>
                <a:gd name="connsiteX196" fmla="*/ 307658 w 1547812"/>
                <a:gd name="connsiteY196" fmla="*/ 73343 h 160020"/>
                <a:gd name="connsiteX197" fmla="*/ 290513 w 1547812"/>
                <a:gd name="connsiteY197" fmla="*/ 20003 h 160020"/>
                <a:gd name="connsiteX198" fmla="*/ 239077 w 1547812"/>
                <a:gd name="connsiteY198" fmla="*/ 0 h 160020"/>
                <a:gd name="connsiteX199" fmla="*/ 208598 w 1547812"/>
                <a:gd name="connsiteY199" fmla="*/ 5715 h 160020"/>
                <a:gd name="connsiteX200" fmla="*/ 184785 w 1547812"/>
                <a:gd name="connsiteY200" fmla="*/ 20955 h 160020"/>
                <a:gd name="connsiteX201" fmla="*/ 169545 w 1547812"/>
                <a:gd name="connsiteY201" fmla="*/ 45720 h 160020"/>
                <a:gd name="connsiteX202" fmla="*/ 163830 w 1547812"/>
                <a:gd name="connsiteY202" fmla="*/ 79058 h 160020"/>
                <a:gd name="connsiteX203" fmla="*/ 182880 w 1547812"/>
                <a:gd name="connsiteY203" fmla="*/ 137160 h 160020"/>
                <a:gd name="connsiteX204" fmla="*/ 239077 w 1547812"/>
                <a:gd name="connsiteY204" fmla="*/ 158115 h 160020"/>
                <a:gd name="connsiteX205" fmla="*/ 285750 w 1547812"/>
                <a:gd name="connsiteY205" fmla="*/ 144780 h 160020"/>
                <a:gd name="connsiteX206" fmla="*/ 305753 w 1547812"/>
                <a:gd name="connsiteY206" fmla="*/ 106680 h 160020"/>
                <a:gd name="connsiteX207" fmla="*/ 266700 w 1547812"/>
                <a:gd name="connsiteY207" fmla="*/ 106680 h 160020"/>
                <a:gd name="connsiteX208" fmla="*/ 97155 w 1547812"/>
                <a:gd name="connsiteY208" fmla="*/ 96203 h 160020"/>
                <a:gd name="connsiteX209" fmla="*/ 93345 w 1547812"/>
                <a:gd name="connsiteY209" fmla="*/ 111443 h 160020"/>
                <a:gd name="connsiteX210" fmla="*/ 84773 w 1547812"/>
                <a:gd name="connsiteY210" fmla="*/ 121920 h 160020"/>
                <a:gd name="connsiteX211" fmla="*/ 60007 w 1547812"/>
                <a:gd name="connsiteY211" fmla="*/ 129540 h 160020"/>
                <a:gd name="connsiteX212" fmla="*/ 45720 w 1547812"/>
                <a:gd name="connsiteY212" fmla="*/ 124778 h 160020"/>
                <a:gd name="connsiteX213" fmla="*/ 40957 w 1547812"/>
                <a:gd name="connsiteY213" fmla="*/ 113348 h 160020"/>
                <a:gd name="connsiteX214" fmla="*/ 42863 w 1547812"/>
                <a:gd name="connsiteY214" fmla="*/ 104775 h 160020"/>
                <a:gd name="connsiteX215" fmla="*/ 48577 w 1547812"/>
                <a:gd name="connsiteY215" fmla="*/ 98108 h 160020"/>
                <a:gd name="connsiteX216" fmla="*/ 60007 w 1547812"/>
                <a:gd name="connsiteY216" fmla="*/ 93345 h 160020"/>
                <a:gd name="connsiteX217" fmla="*/ 80010 w 1547812"/>
                <a:gd name="connsiteY217" fmla="*/ 90488 h 160020"/>
                <a:gd name="connsiteX218" fmla="*/ 98107 w 1547812"/>
                <a:gd name="connsiteY218" fmla="*/ 89535 h 160020"/>
                <a:gd name="connsiteX219" fmla="*/ 98107 w 1547812"/>
                <a:gd name="connsiteY219" fmla="*/ 96203 h 160020"/>
                <a:gd name="connsiteX220" fmla="*/ 98107 w 1547812"/>
                <a:gd name="connsiteY220" fmla="*/ 155258 h 160020"/>
                <a:gd name="connsiteX221" fmla="*/ 136208 w 1547812"/>
                <a:gd name="connsiteY221" fmla="*/ 155258 h 160020"/>
                <a:gd name="connsiteX222" fmla="*/ 136208 w 1547812"/>
                <a:gd name="connsiteY222" fmla="*/ 60960 h 160020"/>
                <a:gd name="connsiteX223" fmla="*/ 133350 w 1547812"/>
                <a:gd name="connsiteY223" fmla="*/ 36195 h 160020"/>
                <a:gd name="connsiteX224" fmla="*/ 122873 w 1547812"/>
                <a:gd name="connsiteY224" fmla="*/ 17145 h 160020"/>
                <a:gd name="connsiteX225" fmla="*/ 103823 w 1547812"/>
                <a:gd name="connsiteY225" fmla="*/ 5715 h 160020"/>
                <a:gd name="connsiteX226" fmla="*/ 74295 w 1547812"/>
                <a:gd name="connsiteY226" fmla="*/ 1905 h 160020"/>
                <a:gd name="connsiteX227" fmla="*/ 29527 w 1547812"/>
                <a:gd name="connsiteY227" fmla="*/ 12383 h 160020"/>
                <a:gd name="connsiteX228" fmla="*/ 8573 w 1547812"/>
                <a:gd name="connsiteY228" fmla="*/ 46672 h 160020"/>
                <a:gd name="connsiteX229" fmla="*/ 44768 w 1547812"/>
                <a:gd name="connsiteY229" fmla="*/ 50483 h 160020"/>
                <a:gd name="connsiteX230" fmla="*/ 71438 w 1547812"/>
                <a:gd name="connsiteY230" fmla="*/ 32385 h 160020"/>
                <a:gd name="connsiteX231" fmla="*/ 89535 w 1547812"/>
                <a:gd name="connsiteY231" fmla="*/ 37147 h 160020"/>
                <a:gd name="connsiteX232" fmla="*/ 97155 w 1547812"/>
                <a:gd name="connsiteY232" fmla="*/ 56197 h 160020"/>
                <a:gd name="connsiteX233" fmla="*/ 97155 w 1547812"/>
                <a:gd name="connsiteY233" fmla="*/ 62865 h 160020"/>
                <a:gd name="connsiteX234" fmla="*/ 78105 w 1547812"/>
                <a:gd name="connsiteY234" fmla="*/ 63818 h 160020"/>
                <a:gd name="connsiteX235" fmla="*/ 49530 w 1547812"/>
                <a:gd name="connsiteY235" fmla="*/ 66675 h 160020"/>
                <a:gd name="connsiteX236" fmla="*/ 24765 w 1547812"/>
                <a:gd name="connsiteY236" fmla="*/ 74295 h 160020"/>
                <a:gd name="connsiteX237" fmla="*/ 6668 w 1547812"/>
                <a:gd name="connsiteY237" fmla="*/ 89535 h 160020"/>
                <a:gd name="connsiteX238" fmla="*/ 0 w 1547812"/>
                <a:gd name="connsiteY238" fmla="*/ 114300 h 160020"/>
                <a:gd name="connsiteX239" fmla="*/ 3810 w 1547812"/>
                <a:gd name="connsiteY239" fmla="*/ 134303 h 160020"/>
                <a:gd name="connsiteX240" fmla="*/ 14288 w 1547812"/>
                <a:gd name="connsiteY240" fmla="*/ 148590 h 160020"/>
                <a:gd name="connsiteX241" fmla="*/ 29527 w 1547812"/>
                <a:gd name="connsiteY241" fmla="*/ 156210 h 160020"/>
                <a:gd name="connsiteX242" fmla="*/ 48577 w 1547812"/>
                <a:gd name="connsiteY242" fmla="*/ 159068 h 160020"/>
                <a:gd name="connsiteX243" fmla="*/ 77152 w 1547812"/>
                <a:gd name="connsiteY243" fmla="*/ 152400 h 160020"/>
                <a:gd name="connsiteX244" fmla="*/ 97155 w 1547812"/>
                <a:gd name="connsiteY244" fmla="*/ 136208 h 160020"/>
                <a:gd name="connsiteX245" fmla="*/ 97155 w 1547812"/>
                <a:gd name="connsiteY245" fmla="*/ 155258 h 160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</a:cxnLst>
              <a:rect l="l" t="t" r="r" b="b"/>
              <a:pathLst>
                <a:path w="1547812" h="160020">
                  <a:moveTo>
                    <a:pt x="1329690" y="155258"/>
                  </a:moveTo>
                  <a:lnTo>
                    <a:pt x="1369695" y="155258"/>
                  </a:lnTo>
                  <a:lnTo>
                    <a:pt x="1369695" y="65723"/>
                  </a:lnTo>
                  <a:cubicBezTo>
                    <a:pt x="1369695" y="60960"/>
                    <a:pt x="1370648" y="57150"/>
                    <a:pt x="1372553" y="53340"/>
                  </a:cubicBezTo>
                  <a:cubicBezTo>
                    <a:pt x="1374458" y="49530"/>
                    <a:pt x="1376363" y="46672"/>
                    <a:pt x="1379220" y="43815"/>
                  </a:cubicBezTo>
                  <a:cubicBezTo>
                    <a:pt x="1382078" y="40958"/>
                    <a:pt x="1385888" y="38100"/>
                    <a:pt x="1388745" y="37147"/>
                  </a:cubicBezTo>
                  <a:cubicBezTo>
                    <a:pt x="1392555" y="36195"/>
                    <a:pt x="1395413" y="35243"/>
                    <a:pt x="1400175" y="35243"/>
                  </a:cubicBezTo>
                  <a:cubicBezTo>
                    <a:pt x="1403033" y="35243"/>
                    <a:pt x="1404938" y="35243"/>
                    <a:pt x="1407795" y="36195"/>
                  </a:cubicBezTo>
                  <a:cubicBezTo>
                    <a:pt x="1409700" y="37147"/>
                    <a:pt x="1411605" y="38100"/>
                    <a:pt x="1413510" y="40005"/>
                  </a:cubicBezTo>
                  <a:cubicBezTo>
                    <a:pt x="1415415" y="41910"/>
                    <a:pt x="1416368" y="44768"/>
                    <a:pt x="1417320" y="47625"/>
                  </a:cubicBezTo>
                  <a:cubicBezTo>
                    <a:pt x="1418273" y="51435"/>
                    <a:pt x="1419225" y="55245"/>
                    <a:pt x="1419225" y="60960"/>
                  </a:cubicBezTo>
                  <a:lnTo>
                    <a:pt x="1419225" y="155258"/>
                  </a:lnTo>
                  <a:lnTo>
                    <a:pt x="1459230" y="155258"/>
                  </a:lnTo>
                  <a:lnTo>
                    <a:pt x="1459230" y="63818"/>
                  </a:lnTo>
                  <a:cubicBezTo>
                    <a:pt x="1459230" y="60008"/>
                    <a:pt x="1460183" y="56197"/>
                    <a:pt x="1462088" y="53340"/>
                  </a:cubicBezTo>
                  <a:cubicBezTo>
                    <a:pt x="1463993" y="49530"/>
                    <a:pt x="1465898" y="46672"/>
                    <a:pt x="1468755" y="43815"/>
                  </a:cubicBezTo>
                  <a:cubicBezTo>
                    <a:pt x="1471613" y="40958"/>
                    <a:pt x="1475423" y="38100"/>
                    <a:pt x="1478280" y="37147"/>
                  </a:cubicBezTo>
                  <a:cubicBezTo>
                    <a:pt x="1481138" y="36195"/>
                    <a:pt x="1484948" y="35243"/>
                    <a:pt x="1489710" y="35243"/>
                  </a:cubicBezTo>
                  <a:cubicBezTo>
                    <a:pt x="1492568" y="35243"/>
                    <a:pt x="1494473" y="35243"/>
                    <a:pt x="1497330" y="36195"/>
                  </a:cubicBezTo>
                  <a:cubicBezTo>
                    <a:pt x="1499235" y="37147"/>
                    <a:pt x="1501140" y="38100"/>
                    <a:pt x="1503045" y="40005"/>
                  </a:cubicBezTo>
                  <a:cubicBezTo>
                    <a:pt x="1504950" y="41910"/>
                    <a:pt x="1505903" y="44768"/>
                    <a:pt x="1506855" y="47625"/>
                  </a:cubicBezTo>
                  <a:cubicBezTo>
                    <a:pt x="1507808" y="51435"/>
                    <a:pt x="1507808" y="55245"/>
                    <a:pt x="1507808" y="60960"/>
                  </a:cubicBezTo>
                  <a:lnTo>
                    <a:pt x="1507808" y="155258"/>
                  </a:lnTo>
                  <a:lnTo>
                    <a:pt x="1547813" y="155258"/>
                  </a:lnTo>
                  <a:lnTo>
                    <a:pt x="1547813" y="55245"/>
                  </a:lnTo>
                  <a:cubicBezTo>
                    <a:pt x="1547813" y="36195"/>
                    <a:pt x="1544003" y="22860"/>
                    <a:pt x="1536383" y="14288"/>
                  </a:cubicBezTo>
                  <a:cubicBezTo>
                    <a:pt x="1528763" y="5715"/>
                    <a:pt x="1517333" y="1905"/>
                    <a:pt x="1502093" y="1905"/>
                  </a:cubicBezTo>
                  <a:cubicBezTo>
                    <a:pt x="1492568" y="1905"/>
                    <a:pt x="1484948" y="3810"/>
                    <a:pt x="1477328" y="7620"/>
                  </a:cubicBezTo>
                  <a:cubicBezTo>
                    <a:pt x="1469708" y="11430"/>
                    <a:pt x="1462088" y="18098"/>
                    <a:pt x="1455420" y="27623"/>
                  </a:cubicBezTo>
                  <a:cubicBezTo>
                    <a:pt x="1452563" y="19050"/>
                    <a:pt x="1447800" y="12383"/>
                    <a:pt x="1441133" y="8573"/>
                  </a:cubicBezTo>
                  <a:cubicBezTo>
                    <a:pt x="1434465" y="4763"/>
                    <a:pt x="1425893" y="1905"/>
                    <a:pt x="1414463" y="1905"/>
                  </a:cubicBezTo>
                  <a:cubicBezTo>
                    <a:pt x="1405890" y="1905"/>
                    <a:pt x="1398270" y="3810"/>
                    <a:pt x="1390650" y="7620"/>
                  </a:cubicBezTo>
                  <a:cubicBezTo>
                    <a:pt x="1383030" y="11430"/>
                    <a:pt x="1376363" y="18098"/>
                    <a:pt x="1371600" y="25718"/>
                  </a:cubicBezTo>
                  <a:lnTo>
                    <a:pt x="1371600" y="5715"/>
                  </a:lnTo>
                  <a:lnTo>
                    <a:pt x="1332548" y="5715"/>
                  </a:lnTo>
                  <a:lnTo>
                    <a:pt x="1332548" y="155258"/>
                  </a:lnTo>
                  <a:close/>
                  <a:moveTo>
                    <a:pt x="1199198" y="116205"/>
                  </a:moveTo>
                  <a:cubicBezTo>
                    <a:pt x="1193483" y="108585"/>
                    <a:pt x="1190625" y="96203"/>
                    <a:pt x="1190625" y="80963"/>
                  </a:cubicBezTo>
                  <a:cubicBezTo>
                    <a:pt x="1190625" y="65723"/>
                    <a:pt x="1193483" y="54293"/>
                    <a:pt x="1199198" y="45720"/>
                  </a:cubicBezTo>
                  <a:cubicBezTo>
                    <a:pt x="1204913" y="37147"/>
                    <a:pt x="1213485" y="33338"/>
                    <a:pt x="1224915" y="33338"/>
                  </a:cubicBezTo>
                  <a:cubicBezTo>
                    <a:pt x="1236345" y="33338"/>
                    <a:pt x="1244918" y="37147"/>
                    <a:pt x="1250633" y="45720"/>
                  </a:cubicBezTo>
                  <a:cubicBezTo>
                    <a:pt x="1256348" y="54293"/>
                    <a:pt x="1259205" y="65723"/>
                    <a:pt x="1259205" y="80963"/>
                  </a:cubicBezTo>
                  <a:cubicBezTo>
                    <a:pt x="1259205" y="96203"/>
                    <a:pt x="1256348" y="107633"/>
                    <a:pt x="1250633" y="116205"/>
                  </a:cubicBezTo>
                  <a:cubicBezTo>
                    <a:pt x="1244918" y="124778"/>
                    <a:pt x="1236345" y="128588"/>
                    <a:pt x="1224915" y="128588"/>
                  </a:cubicBezTo>
                  <a:cubicBezTo>
                    <a:pt x="1213485" y="127635"/>
                    <a:pt x="1204913" y="123825"/>
                    <a:pt x="1199198" y="116205"/>
                  </a:cubicBezTo>
                  <a:moveTo>
                    <a:pt x="1256348" y="154305"/>
                  </a:moveTo>
                  <a:cubicBezTo>
                    <a:pt x="1265873" y="150495"/>
                    <a:pt x="1273493" y="145733"/>
                    <a:pt x="1280160" y="138113"/>
                  </a:cubicBezTo>
                  <a:cubicBezTo>
                    <a:pt x="1286828" y="131445"/>
                    <a:pt x="1291590" y="122873"/>
                    <a:pt x="1295400" y="113348"/>
                  </a:cubicBezTo>
                  <a:cubicBezTo>
                    <a:pt x="1299210" y="103823"/>
                    <a:pt x="1301115" y="92393"/>
                    <a:pt x="1301115" y="80010"/>
                  </a:cubicBezTo>
                  <a:cubicBezTo>
                    <a:pt x="1301115" y="67628"/>
                    <a:pt x="1299210" y="57150"/>
                    <a:pt x="1296353" y="46672"/>
                  </a:cubicBezTo>
                  <a:cubicBezTo>
                    <a:pt x="1293495" y="36195"/>
                    <a:pt x="1287780" y="28575"/>
                    <a:pt x="1281113" y="21908"/>
                  </a:cubicBezTo>
                  <a:cubicBezTo>
                    <a:pt x="1274445" y="15240"/>
                    <a:pt x="1266825" y="9525"/>
                    <a:pt x="1257300" y="6668"/>
                  </a:cubicBezTo>
                  <a:cubicBezTo>
                    <a:pt x="1247775" y="2858"/>
                    <a:pt x="1237298" y="953"/>
                    <a:pt x="1225868" y="953"/>
                  </a:cubicBezTo>
                  <a:cubicBezTo>
                    <a:pt x="1214438" y="953"/>
                    <a:pt x="1203960" y="2858"/>
                    <a:pt x="1194435" y="6668"/>
                  </a:cubicBezTo>
                  <a:cubicBezTo>
                    <a:pt x="1184910" y="10478"/>
                    <a:pt x="1177290" y="15240"/>
                    <a:pt x="1170623" y="21908"/>
                  </a:cubicBezTo>
                  <a:cubicBezTo>
                    <a:pt x="1163955" y="28575"/>
                    <a:pt x="1159193" y="37147"/>
                    <a:pt x="1155383" y="46672"/>
                  </a:cubicBezTo>
                  <a:cubicBezTo>
                    <a:pt x="1151573" y="56197"/>
                    <a:pt x="1149668" y="67628"/>
                    <a:pt x="1149668" y="80010"/>
                  </a:cubicBezTo>
                  <a:cubicBezTo>
                    <a:pt x="1149668" y="105728"/>
                    <a:pt x="1156335" y="124778"/>
                    <a:pt x="1169670" y="139065"/>
                  </a:cubicBezTo>
                  <a:cubicBezTo>
                    <a:pt x="1183005" y="152400"/>
                    <a:pt x="1201103" y="160020"/>
                    <a:pt x="1225868" y="160020"/>
                  </a:cubicBezTo>
                  <a:cubicBezTo>
                    <a:pt x="1236345" y="160020"/>
                    <a:pt x="1246823" y="158115"/>
                    <a:pt x="1256348" y="154305"/>
                  </a:cubicBezTo>
                  <a:moveTo>
                    <a:pt x="1086803" y="100965"/>
                  </a:moveTo>
                  <a:cubicBezTo>
                    <a:pt x="1085850" y="109538"/>
                    <a:pt x="1083945" y="116205"/>
                    <a:pt x="1079183" y="120968"/>
                  </a:cubicBezTo>
                  <a:cubicBezTo>
                    <a:pt x="1074420" y="125730"/>
                    <a:pt x="1068705" y="127635"/>
                    <a:pt x="1061085" y="127635"/>
                  </a:cubicBezTo>
                  <a:cubicBezTo>
                    <a:pt x="1055370" y="127635"/>
                    <a:pt x="1049655" y="126683"/>
                    <a:pt x="1045845" y="123825"/>
                  </a:cubicBezTo>
                  <a:cubicBezTo>
                    <a:pt x="1042035" y="120968"/>
                    <a:pt x="1038225" y="118110"/>
                    <a:pt x="1036320" y="113348"/>
                  </a:cubicBezTo>
                  <a:cubicBezTo>
                    <a:pt x="1034415" y="108585"/>
                    <a:pt x="1032510" y="103823"/>
                    <a:pt x="1031558" y="98108"/>
                  </a:cubicBezTo>
                  <a:cubicBezTo>
                    <a:pt x="1030605" y="92393"/>
                    <a:pt x="1029653" y="86678"/>
                    <a:pt x="1029653" y="80010"/>
                  </a:cubicBezTo>
                  <a:cubicBezTo>
                    <a:pt x="1029653" y="74295"/>
                    <a:pt x="1030605" y="67628"/>
                    <a:pt x="1031558" y="62865"/>
                  </a:cubicBezTo>
                  <a:cubicBezTo>
                    <a:pt x="1032510" y="57150"/>
                    <a:pt x="1034415" y="52388"/>
                    <a:pt x="1036320" y="47625"/>
                  </a:cubicBezTo>
                  <a:cubicBezTo>
                    <a:pt x="1038225" y="42863"/>
                    <a:pt x="1042035" y="40005"/>
                    <a:pt x="1045845" y="37147"/>
                  </a:cubicBezTo>
                  <a:cubicBezTo>
                    <a:pt x="1049655" y="34290"/>
                    <a:pt x="1054418" y="33338"/>
                    <a:pt x="1061085" y="33338"/>
                  </a:cubicBezTo>
                  <a:cubicBezTo>
                    <a:pt x="1069658" y="33338"/>
                    <a:pt x="1075373" y="35243"/>
                    <a:pt x="1079183" y="40005"/>
                  </a:cubicBezTo>
                  <a:cubicBezTo>
                    <a:pt x="1082993" y="44768"/>
                    <a:pt x="1084898" y="50483"/>
                    <a:pt x="1085850" y="58103"/>
                  </a:cubicBezTo>
                  <a:lnTo>
                    <a:pt x="1125855" y="52388"/>
                  </a:lnTo>
                  <a:cubicBezTo>
                    <a:pt x="1124903" y="44768"/>
                    <a:pt x="1122998" y="38100"/>
                    <a:pt x="1120140" y="31433"/>
                  </a:cubicBezTo>
                  <a:cubicBezTo>
                    <a:pt x="1117283" y="24765"/>
                    <a:pt x="1113473" y="20003"/>
                    <a:pt x="1107758" y="15240"/>
                  </a:cubicBezTo>
                  <a:cubicBezTo>
                    <a:pt x="1102995" y="10478"/>
                    <a:pt x="1096328" y="6668"/>
                    <a:pt x="1088708" y="4763"/>
                  </a:cubicBezTo>
                  <a:cubicBezTo>
                    <a:pt x="1081088" y="1905"/>
                    <a:pt x="1072515" y="953"/>
                    <a:pt x="1062038" y="953"/>
                  </a:cubicBezTo>
                  <a:cubicBezTo>
                    <a:pt x="1050608" y="953"/>
                    <a:pt x="1040130" y="2858"/>
                    <a:pt x="1030605" y="6668"/>
                  </a:cubicBezTo>
                  <a:cubicBezTo>
                    <a:pt x="1021080" y="10478"/>
                    <a:pt x="1013460" y="16193"/>
                    <a:pt x="1007745" y="22860"/>
                  </a:cubicBezTo>
                  <a:cubicBezTo>
                    <a:pt x="1001078" y="29528"/>
                    <a:pt x="996315" y="38100"/>
                    <a:pt x="993458" y="47625"/>
                  </a:cubicBezTo>
                  <a:cubicBezTo>
                    <a:pt x="990600" y="57150"/>
                    <a:pt x="988695" y="68580"/>
                    <a:pt x="988695" y="80010"/>
                  </a:cubicBezTo>
                  <a:cubicBezTo>
                    <a:pt x="988695" y="91440"/>
                    <a:pt x="989647" y="102870"/>
                    <a:pt x="992505" y="112395"/>
                  </a:cubicBezTo>
                  <a:cubicBezTo>
                    <a:pt x="995363" y="121920"/>
                    <a:pt x="1000125" y="130493"/>
                    <a:pt x="1005840" y="137160"/>
                  </a:cubicBezTo>
                  <a:cubicBezTo>
                    <a:pt x="1011555" y="143828"/>
                    <a:pt x="1019175" y="149543"/>
                    <a:pt x="1028700" y="153353"/>
                  </a:cubicBezTo>
                  <a:cubicBezTo>
                    <a:pt x="1038225" y="157163"/>
                    <a:pt x="1048703" y="159068"/>
                    <a:pt x="1061085" y="159068"/>
                  </a:cubicBezTo>
                  <a:cubicBezTo>
                    <a:pt x="1082993" y="159068"/>
                    <a:pt x="1099185" y="153353"/>
                    <a:pt x="1109663" y="142875"/>
                  </a:cubicBezTo>
                  <a:cubicBezTo>
                    <a:pt x="1120140" y="132398"/>
                    <a:pt x="1126808" y="118110"/>
                    <a:pt x="1127760" y="100013"/>
                  </a:cubicBezTo>
                  <a:lnTo>
                    <a:pt x="1086803" y="100013"/>
                  </a:lnTo>
                  <a:close/>
                  <a:moveTo>
                    <a:pt x="921068" y="155258"/>
                  </a:moveTo>
                  <a:lnTo>
                    <a:pt x="962025" y="155258"/>
                  </a:lnTo>
                  <a:lnTo>
                    <a:pt x="962025" y="109538"/>
                  </a:lnTo>
                  <a:lnTo>
                    <a:pt x="921068" y="109538"/>
                  </a:lnTo>
                  <a:lnTo>
                    <a:pt x="921068" y="155258"/>
                  </a:lnTo>
                  <a:close/>
                  <a:moveTo>
                    <a:pt x="671513" y="155258"/>
                  </a:moveTo>
                  <a:lnTo>
                    <a:pt x="711518" y="155258"/>
                  </a:lnTo>
                  <a:lnTo>
                    <a:pt x="711518" y="65723"/>
                  </a:lnTo>
                  <a:cubicBezTo>
                    <a:pt x="711518" y="60960"/>
                    <a:pt x="712470" y="57150"/>
                    <a:pt x="714375" y="53340"/>
                  </a:cubicBezTo>
                  <a:cubicBezTo>
                    <a:pt x="716280" y="49530"/>
                    <a:pt x="718185" y="46672"/>
                    <a:pt x="721043" y="43815"/>
                  </a:cubicBezTo>
                  <a:cubicBezTo>
                    <a:pt x="723900" y="40958"/>
                    <a:pt x="727710" y="38100"/>
                    <a:pt x="730568" y="37147"/>
                  </a:cubicBezTo>
                  <a:cubicBezTo>
                    <a:pt x="734378" y="36195"/>
                    <a:pt x="737235" y="35243"/>
                    <a:pt x="741998" y="35243"/>
                  </a:cubicBezTo>
                  <a:cubicBezTo>
                    <a:pt x="744855" y="35243"/>
                    <a:pt x="746760" y="35243"/>
                    <a:pt x="749618" y="36195"/>
                  </a:cubicBezTo>
                  <a:cubicBezTo>
                    <a:pt x="751523" y="37147"/>
                    <a:pt x="753428" y="38100"/>
                    <a:pt x="755333" y="40005"/>
                  </a:cubicBezTo>
                  <a:cubicBezTo>
                    <a:pt x="757238" y="41910"/>
                    <a:pt x="758190" y="44768"/>
                    <a:pt x="759143" y="47625"/>
                  </a:cubicBezTo>
                  <a:cubicBezTo>
                    <a:pt x="760095" y="51435"/>
                    <a:pt x="761048" y="55245"/>
                    <a:pt x="761048" y="60960"/>
                  </a:cubicBezTo>
                  <a:lnTo>
                    <a:pt x="761048" y="155258"/>
                  </a:lnTo>
                  <a:lnTo>
                    <a:pt x="801053" y="155258"/>
                  </a:lnTo>
                  <a:lnTo>
                    <a:pt x="801053" y="63818"/>
                  </a:lnTo>
                  <a:cubicBezTo>
                    <a:pt x="801053" y="60008"/>
                    <a:pt x="802005" y="56197"/>
                    <a:pt x="803910" y="53340"/>
                  </a:cubicBezTo>
                  <a:cubicBezTo>
                    <a:pt x="805815" y="49530"/>
                    <a:pt x="807720" y="46672"/>
                    <a:pt x="810578" y="43815"/>
                  </a:cubicBezTo>
                  <a:cubicBezTo>
                    <a:pt x="813435" y="40958"/>
                    <a:pt x="817245" y="38100"/>
                    <a:pt x="820103" y="37147"/>
                  </a:cubicBezTo>
                  <a:cubicBezTo>
                    <a:pt x="822960" y="36195"/>
                    <a:pt x="826770" y="35243"/>
                    <a:pt x="831533" y="35243"/>
                  </a:cubicBezTo>
                  <a:cubicBezTo>
                    <a:pt x="834390" y="35243"/>
                    <a:pt x="836295" y="35243"/>
                    <a:pt x="839153" y="36195"/>
                  </a:cubicBezTo>
                  <a:cubicBezTo>
                    <a:pt x="841058" y="37147"/>
                    <a:pt x="842963" y="38100"/>
                    <a:pt x="844868" y="40005"/>
                  </a:cubicBezTo>
                  <a:cubicBezTo>
                    <a:pt x="846772" y="41910"/>
                    <a:pt x="847725" y="44768"/>
                    <a:pt x="848678" y="47625"/>
                  </a:cubicBezTo>
                  <a:cubicBezTo>
                    <a:pt x="849630" y="51435"/>
                    <a:pt x="849630" y="55245"/>
                    <a:pt x="849630" y="60960"/>
                  </a:cubicBezTo>
                  <a:lnTo>
                    <a:pt x="849630" y="155258"/>
                  </a:lnTo>
                  <a:lnTo>
                    <a:pt x="889635" y="155258"/>
                  </a:lnTo>
                  <a:lnTo>
                    <a:pt x="889635" y="55245"/>
                  </a:lnTo>
                  <a:cubicBezTo>
                    <a:pt x="889635" y="36195"/>
                    <a:pt x="885825" y="22860"/>
                    <a:pt x="878205" y="14288"/>
                  </a:cubicBezTo>
                  <a:cubicBezTo>
                    <a:pt x="870585" y="5715"/>
                    <a:pt x="859155" y="1905"/>
                    <a:pt x="843915" y="1905"/>
                  </a:cubicBezTo>
                  <a:cubicBezTo>
                    <a:pt x="834390" y="1905"/>
                    <a:pt x="826770" y="3810"/>
                    <a:pt x="819150" y="7620"/>
                  </a:cubicBezTo>
                  <a:cubicBezTo>
                    <a:pt x="811530" y="11430"/>
                    <a:pt x="803910" y="18098"/>
                    <a:pt x="797243" y="27623"/>
                  </a:cubicBezTo>
                  <a:cubicBezTo>
                    <a:pt x="794385" y="19050"/>
                    <a:pt x="789623" y="12383"/>
                    <a:pt x="782955" y="8573"/>
                  </a:cubicBezTo>
                  <a:cubicBezTo>
                    <a:pt x="776288" y="4763"/>
                    <a:pt x="766763" y="1905"/>
                    <a:pt x="756285" y="1905"/>
                  </a:cubicBezTo>
                  <a:cubicBezTo>
                    <a:pt x="747713" y="1905"/>
                    <a:pt x="740093" y="3810"/>
                    <a:pt x="732473" y="7620"/>
                  </a:cubicBezTo>
                  <a:cubicBezTo>
                    <a:pt x="724853" y="11430"/>
                    <a:pt x="718185" y="18098"/>
                    <a:pt x="713423" y="25718"/>
                  </a:cubicBezTo>
                  <a:lnTo>
                    <a:pt x="713423" y="5715"/>
                  </a:lnTo>
                  <a:lnTo>
                    <a:pt x="674370" y="5715"/>
                  </a:lnTo>
                  <a:lnTo>
                    <a:pt x="674370" y="155258"/>
                  </a:lnTo>
                  <a:close/>
                  <a:moveTo>
                    <a:pt x="541973" y="116205"/>
                  </a:moveTo>
                  <a:cubicBezTo>
                    <a:pt x="536258" y="108585"/>
                    <a:pt x="533400" y="96203"/>
                    <a:pt x="533400" y="80963"/>
                  </a:cubicBezTo>
                  <a:cubicBezTo>
                    <a:pt x="533400" y="65723"/>
                    <a:pt x="536258" y="54293"/>
                    <a:pt x="541973" y="45720"/>
                  </a:cubicBezTo>
                  <a:cubicBezTo>
                    <a:pt x="547688" y="38100"/>
                    <a:pt x="556260" y="33338"/>
                    <a:pt x="567690" y="33338"/>
                  </a:cubicBezTo>
                  <a:cubicBezTo>
                    <a:pt x="579120" y="33338"/>
                    <a:pt x="587693" y="37147"/>
                    <a:pt x="593408" y="45720"/>
                  </a:cubicBezTo>
                  <a:cubicBezTo>
                    <a:pt x="599123" y="53340"/>
                    <a:pt x="601980" y="65723"/>
                    <a:pt x="601980" y="80963"/>
                  </a:cubicBezTo>
                  <a:cubicBezTo>
                    <a:pt x="601980" y="96203"/>
                    <a:pt x="599123" y="107633"/>
                    <a:pt x="593408" y="116205"/>
                  </a:cubicBezTo>
                  <a:cubicBezTo>
                    <a:pt x="587693" y="124778"/>
                    <a:pt x="579120" y="128588"/>
                    <a:pt x="567690" y="128588"/>
                  </a:cubicBezTo>
                  <a:cubicBezTo>
                    <a:pt x="555308" y="127635"/>
                    <a:pt x="546735" y="123825"/>
                    <a:pt x="541973" y="116205"/>
                  </a:cubicBezTo>
                  <a:moveTo>
                    <a:pt x="598170" y="154305"/>
                  </a:moveTo>
                  <a:cubicBezTo>
                    <a:pt x="607695" y="150495"/>
                    <a:pt x="615315" y="145733"/>
                    <a:pt x="621983" y="138113"/>
                  </a:cubicBezTo>
                  <a:cubicBezTo>
                    <a:pt x="628650" y="131445"/>
                    <a:pt x="633413" y="122873"/>
                    <a:pt x="637223" y="113348"/>
                  </a:cubicBezTo>
                  <a:cubicBezTo>
                    <a:pt x="641033" y="103823"/>
                    <a:pt x="642938" y="92393"/>
                    <a:pt x="642938" y="80010"/>
                  </a:cubicBezTo>
                  <a:cubicBezTo>
                    <a:pt x="642938" y="67628"/>
                    <a:pt x="641033" y="57150"/>
                    <a:pt x="638175" y="46672"/>
                  </a:cubicBezTo>
                  <a:cubicBezTo>
                    <a:pt x="635318" y="36195"/>
                    <a:pt x="629603" y="28575"/>
                    <a:pt x="622935" y="21908"/>
                  </a:cubicBezTo>
                  <a:cubicBezTo>
                    <a:pt x="616268" y="15240"/>
                    <a:pt x="608648" y="9525"/>
                    <a:pt x="599123" y="6668"/>
                  </a:cubicBezTo>
                  <a:cubicBezTo>
                    <a:pt x="589598" y="2858"/>
                    <a:pt x="579120" y="953"/>
                    <a:pt x="567690" y="953"/>
                  </a:cubicBezTo>
                  <a:cubicBezTo>
                    <a:pt x="556260" y="953"/>
                    <a:pt x="545783" y="2858"/>
                    <a:pt x="536258" y="6668"/>
                  </a:cubicBezTo>
                  <a:cubicBezTo>
                    <a:pt x="526733" y="10478"/>
                    <a:pt x="519113" y="15240"/>
                    <a:pt x="512445" y="21908"/>
                  </a:cubicBezTo>
                  <a:cubicBezTo>
                    <a:pt x="505778" y="28575"/>
                    <a:pt x="501015" y="37147"/>
                    <a:pt x="497205" y="46672"/>
                  </a:cubicBezTo>
                  <a:cubicBezTo>
                    <a:pt x="493395" y="56197"/>
                    <a:pt x="491490" y="67628"/>
                    <a:pt x="491490" y="80010"/>
                  </a:cubicBezTo>
                  <a:cubicBezTo>
                    <a:pt x="491490" y="105728"/>
                    <a:pt x="498158" y="124778"/>
                    <a:pt x="511492" y="139065"/>
                  </a:cubicBezTo>
                  <a:cubicBezTo>
                    <a:pt x="524828" y="152400"/>
                    <a:pt x="542925" y="160020"/>
                    <a:pt x="566738" y="160020"/>
                  </a:cubicBezTo>
                  <a:cubicBezTo>
                    <a:pt x="579120" y="160020"/>
                    <a:pt x="589598" y="158115"/>
                    <a:pt x="598170" y="154305"/>
                  </a:cubicBezTo>
                  <a:moveTo>
                    <a:pt x="429578" y="100965"/>
                  </a:moveTo>
                  <a:cubicBezTo>
                    <a:pt x="428625" y="109538"/>
                    <a:pt x="425767" y="116205"/>
                    <a:pt x="421958" y="120968"/>
                  </a:cubicBezTo>
                  <a:cubicBezTo>
                    <a:pt x="417195" y="125730"/>
                    <a:pt x="411480" y="127635"/>
                    <a:pt x="403860" y="127635"/>
                  </a:cubicBezTo>
                  <a:cubicBezTo>
                    <a:pt x="398145" y="127635"/>
                    <a:pt x="392430" y="126683"/>
                    <a:pt x="388620" y="123825"/>
                  </a:cubicBezTo>
                  <a:cubicBezTo>
                    <a:pt x="384810" y="120968"/>
                    <a:pt x="381000" y="118110"/>
                    <a:pt x="379095" y="113348"/>
                  </a:cubicBezTo>
                  <a:cubicBezTo>
                    <a:pt x="377190" y="108585"/>
                    <a:pt x="375285" y="103823"/>
                    <a:pt x="374333" y="98108"/>
                  </a:cubicBezTo>
                  <a:cubicBezTo>
                    <a:pt x="373380" y="92393"/>
                    <a:pt x="372428" y="86678"/>
                    <a:pt x="372428" y="80010"/>
                  </a:cubicBezTo>
                  <a:cubicBezTo>
                    <a:pt x="372428" y="74295"/>
                    <a:pt x="373380" y="67628"/>
                    <a:pt x="374333" y="62865"/>
                  </a:cubicBezTo>
                  <a:cubicBezTo>
                    <a:pt x="375285" y="57150"/>
                    <a:pt x="377190" y="52388"/>
                    <a:pt x="379095" y="47625"/>
                  </a:cubicBezTo>
                  <a:cubicBezTo>
                    <a:pt x="381000" y="42863"/>
                    <a:pt x="384810" y="40005"/>
                    <a:pt x="388620" y="37147"/>
                  </a:cubicBezTo>
                  <a:cubicBezTo>
                    <a:pt x="392430" y="34290"/>
                    <a:pt x="398145" y="33338"/>
                    <a:pt x="403860" y="33338"/>
                  </a:cubicBezTo>
                  <a:cubicBezTo>
                    <a:pt x="412433" y="33338"/>
                    <a:pt x="418148" y="35243"/>
                    <a:pt x="421958" y="40005"/>
                  </a:cubicBezTo>
                  <a:cubicBezTo>
                    <a:pt x="425767" y="44768"/>
                    <a:pt x="427673" y="50483"/>
                    <a:pt x="428625" y="58103"/>
                  </a:cubicBezTo>
                  <a:lnTo>
                    <a:pt x="468630" y="52388"/>
                  </a:lnTo>
                  <a:cubicBezTo>
                    <a:pt x="467678" y="44768"/>
                    <a:pt x="465773" y="38100"/>
                    <a:pt x="462915" y="31433"/>
                  </a:cubicBezTo>
                  <a:cubicBezTo>
                    <a:pt x="460058" y="24765"/>
                    <a:pt x="456248" y="20003"/>
                    <a:pt x="450533" y="15240"/>
                  </a:cubicBezTo>
                  <a:cubicBezTo>
                    <a:pt x="445770" y="10478"/>
                    <a:pt x="439103" y="6668"/>
                    <a:pt x="431483" y="4763"/>
                  </a:cubicBezTo>
                  <a:cubicBezTo>
                    <a:pt x="423863" y="1905"/>
                    <a:pt x="415290" y="953"/>
                    <a:pt x="404813" y="953"/>
                  </a:cubicBezTo>
                  <a:cubicBezTo>
                    <a:pt x="393383" y="953"/>
                    <a:pt x="382905" y="2858"/>
                    <a:pt x="373380" y="6668"/>
                  </a:cubicBezTo>
                  <a:cubicBezTo>
                    <a:pt x="363855" y="10478"/>
                    <a:pt x="356235" y="16193"/>
                    <a:pt x="350520" y="22860"/>
                  </a:cubicBezTo>
                  <a:cubicBezTo>
                    <a:pt x="343853" y="29528"/>
                    <a:pt x="339090" y="38100"/>
                    <a:pt x="336233" y="47625"/>
                  </a:cubicBezTo>
                  <a:cubicBezTo>
                    <a:pt x="333375" y="57150"/>
                    <a:pt x="331470" y="68580"/>
                    <a:pt x="331470" y="80010"/>
                  </a:cubicBezTo>
                  <a:cubicBezTo>
                    <a:pt x="331470" y="91440"/>
                    <a:pt x="333375" y="102870"/>
                    <a:pt x="336233" y="112395"/>
                  </a:cubicBezTo>
                  <a:cubicBezTo>
                    <a:pt x="339090" y="121920"/>
                    <a:pt x="343853" y="130493"/>
                    <a:pt x="349567" y="137160"/>
                  </a:cubicBezTo>
                  <a:cubicBezTo>
                    <a:pt x="355283" y="143828"/>
                    <a:pt x="362903" y="149543"/>
                    <a:pt x="372428" y="153353"/>
                  </a:cubicBezTo>
                  <a:cubicBezTo>
                    <a:pt x="381953" y="157163"/>
                    <a:pt x="392430" y="159068"/>
                    <a:pt x="404813" y="159068"/>
                  </a:cubicBezTo>
                  <a:cubicBezTo>
                    <a:pt x="426720" y="159068"/>
                    <a:pt x="442913" y="153353"/>
                    <a:pt x="453390" y="142875"/>
                  </a:cubicBezTo>
                  <a:cubicBezTo>
                    <a:pt x="463867" y="132398"/>
                    <a:pt x="470535" y="118110"/>
                    <a:pt x="471488" y="100013"/>
                  </a:cubicBezTo>
                  <a:lnTo>
                    <a:pt x="429578" y="100013"/>
                  </a:lnTo>
                  <a:close/>
                  <a:moveTo>
                    <a:pt x="203835" y="63818"/>
                  </a:moveTo>
                  <a:cubicBezTo>
                    <a:pt x="203835" y="59055"/>
                    <a:pt x="204788" y="55245"/>
                    <a:pt x="206692" y="51435"/>
                  </a:cubicBezTo>
                  <a:cubicBezTo>
                    <a:pt x="208598" y="47625"/>
                    <a:pt x="210502" y="43815"/>
                    <a:pt x="213360" y="40958"/>
                  </a:cubicBezTo>
                  <a:cubicBezTo>
                    <a:pt x="216217" y="38100"/>
                    <a:pt x="219075" y="35243"/>
                    <a:pt x="223838" y="34290"/>
                  </a:cubicBezTo>
                  <a:cubicBezTo>
                    <a:pt x="227648" y="32385"/>
                    <a:pt x="232410" y="31433"/>
                    <a:pt x="238125" y="31433"/>
                  </a:cubicBezTo>
                  <a:cubicBezTo>
                    <a:pt x="248602" y="31433"/>
                    <a:pt x="256223" y="34290"/>
                    <a:pt x="261938" y="40005"/>
                  </a:cubicBezTo>
                  <a:cubicBezTo>
                    <a:pt x="266700" y="45720"/>
                    <a:pt x="269558" y="53340"/>
                    <a:pt x="269558" y="63818"/>
                  </a:cubicBezTo>
                  <a:lnTo>
                    <a:pt x="203835" y="63818"/>
                  </a:lnTo>
                  <a:close/>
                  <a:moveTo>
                    <a:pt x="266700" y="108585"/>
                  </a:moveTo>
                  <a:cubicBezTo>
                    <a:pt x="263842" y="121920"/>
                    <a:pt x="254317" y="128588"/>
                    <a:pt x="239077" y="128588"/>
                  </a:cubicBezTo>
                  <a:cubicBezTo>
                    <a:pt x="227648" y="128588"/>
                    <a:pt x="219075" y="124778"/>
                    <a:pt x="213360" y="118110"/>
                  </a:cubicBezTo>
                  <a:cubicBezTo>
                    <a:pt x="207645" y="111443"/>
                    <a:pt x="204788" y="101918"/>
                    <a:pt x="203835" y="89535"/>
                  </a:cubicBezTo>
                  <a:lnTo>
                    <a:pt x="307658" y="89535"/>
                  </a:lnTo>
                  <a:lnTo>
                    <a:pt x="307658" y="73343"/>
                  </a:lnTo>
                  <a:cubicBezTo>
                    <a:pt x="307658" y="51435"/>
                    <a:pt x="301942" y="33338"/>
                    <a:pt x="290513" y="20003"/>
                  </a:cubicBezTo>
                  <a:cubicBezTo>
                    <a:pt x="279083" y="6668"/>
                    <a:pt x="261938" y="0"/>
                    <a:pt x="239077" y="0"/>
                  </a:cubicBezTo>
                  <a:cubicBezTo>
                    <a:pt x="227648" y="0"/>
                    <a:pt x="218123" y="1905"/>
                    <a:pt x="208598" y="5715"/>
                  </a:cubicBezTo>
                  <a:cubicBezTo>
                    <a:pt x="199073" y="9525"/>
                    <a:pt x="191452" y="14288"/>
                    <a:pt x="184785" y="20955"/>
                  </a:cubicBezTo>
                  <a:cubicBezTo>
                    <a:pt x="178118" y="27623"/>
                    <a:pt x="173355" y="36195"/>
                    <a:pt x="169545" y="45720"/>
                  </a:cubicBezTo>
                  <a:cubicBezTo>
                    <a:pt x="165735" y="55245"/>
                    <a:pt x="163830" y="66675"/>
                    <a:pt x="163830" y="79058"/>
                  </a:cubicBezTo>
                  <a:cubicBezTo>
                    <a:pt x="163830" y="103823"/>
                    <a:pt x="170498" y="123825"/>
                    <a:pt x="182880" y="137160"/>
                  </a:cubicBezTo>
                  <a:cubicBezTo>
                    <a:pt x="195263" y="150495"/>
                    <a:pt x="214313" y="158115"/>
                    <a:pt x="239077" y="158115"/>
                  </a:cubicBezTo>
                  <a:cubicBezTo>
                    <a:pt x="260033" y="158115"/>
                    <a:pt x="275273" y="153353"/>
                    <a:pt x="285750" y="144780"/>
                  </a:cubicBezTo>
                  <a:cubicBezTo>
                    <a:pt x="296228" y="136208"/>
                    <a:pt x="302895" y="123825"/>
                    <a:pt x="305753" y="106680"/>
                  </a:cubicBezTo>
                  <a:lnTo>
                    <a:pt x="266700" y="106680"/>
                  </a:lnTo>
                  <a:close/>
                  <a:moveTo>
                    <a:pt x="97155" y="96203"/>
                  </a:moveTo>
                  <a:cubicBezTo>
                    <a:pt x="97155" y="101918"/>
                    <a:pt x="96202" y="107633"/>
                    <a:pt x="93345" y="111443"/>
                  </a:cubicBezTo>
                  <a:cubicBezTo>
                    <a:pt x="91440" y="115253"/>
                    <a:pt x="88582" y="119063"/>
                    <a:pt x="84773" y="121920"/>
                  </a:cubicBezTo>
                  <a:cubicBezTo>
                    <a:pt x="78105" y="126683"/>
                    <a:pt x="69532" y="129540"/>
                    <a:pt x="60007" y="129540"/>
                  </a:cubicBezTo>
                  <a:cubicBezTo>
                    <a:pt x="54293" y="129540"/>
                    <a:pt x="49530" y="127635"/>
                    <a:pt x="45720" y="124778"/>
                  </a:cubicBezTo>
                  <a:cubicBezTo>
                    <a:pt x="41910" y="121920"/>
                    <a:pt x="40957" y="118110"/>
                    <a:pt x="40957" y="113348"/>
                  </a:cubicBezTo>
                  <a:cubicBezTo>
                    <a:pt x="40957" y="110490"/>
                    <a:pt x="40957" y="106680"/>
                    <a:pt x="42863" y="104775"/>
                  </a:cubicBezTo>
                  <a:cubicBezTo>
                    <a:pt x="43815" y="101918"/>
                    <a:pt x="45720" y="100013"/>
                    <a:pt x="48577" y="98108"/>
                  </a:cubicBezTo>
                  <a:cubicBezTo>
                    <a:pt x="51435" y="96203"/>
                    <a:pt x="55245" y="94298"/>
                    <a:pt x="60007" y="93345"/>
                  </a:cubicBezTo>
                  <a:cubicBezTo>
                    <a:pt x="64770" y="92393"/>
                    <a:pt x="72390" y="91440"/>
                    <a:pt x="80010" y="90488"/>
                  </a:cubicBezTo>
                  <a:lnTo>
                    <a:pt x="98107" y="89535"/>
                  </a:lnTo>
                  <a:lnTo>
                    <a:pt x="98107" y="96203"/>
                  </a:lnTo>
                  <a:close/>
                  <a:moveTo>
                    <a:pt x="98107" y="155258"/>
                  </a:moveTo>
                  <a:lnTo>
                    <a:pt x="136208" y="155258"/>
                  </a:lnTo>
                  <a:lnTo>
                    <a:pt x="136208" y="60960"/>
                  </a:lnTo>
                  <a:cubicBezTo>
                    <a:pt x="136208" y="51435"/>
                    <a:pt x="135255" y="43815"/>
                    <a:pt x="133350" y="36195"/>
                  </a:cubicBezTo>
                  <a:cubicBezTo>
                    <a:pt x="131445" y="28575"/>
                    <a:pt x="127635" y="22860"/>
                    <a:pt x="122873" y="17145"/>
                  </a:cubicBezTo>
                  <a:cubicBezTo>
                    <a:pt x="118110" y="12383"/>
                    <a:pt x="111443" y="7620"/>
                    <a:pt x="103823" y="5715"/>
                  </a:cubicBezTo>
                  <a:cubicBezTo>
                    <a:pt x="96202" y="3810"/>
                    <a:pt x="85725" y="1905"/>
                    <a:pt x="74295" y="1905"/>
                  </a:cubicBezTo>
                  <a:cubicBezTo>
                    <a:pt x="55245" y="1905"/>
                    <a:pt x="40957" y="5715"/>
                    <a:pt x="29527" y="12383"/>
                  </a:cubicBezTo>
                  <a:cubicBezTo>
                    <a:pt x="18098" y="19050"/>
                    <a:pt x="11430" y="30480"/>
                    <a:pt x="8573" y="46672"/>
                  </a:cubicBezTo>
                  <a:lnTo>
                    <a:pt x="44768" y="50483"/>
                  </a:lnTo>
                  <a:cubicBezTo>
                    <a:pt x="46673" y="38100"/>
                    <a:pt x="56198" y="32385"/>
                    <a:pt x="71438" y="32385"/>
                  </a:cubicBezTo>
                  <a:cubicBezTo>
                    <a:pt x="78105" y="32385"/>
                    <a:pt x="83820" y="34290"/>
                    <a:pt x="89535" y="37147"/>
                  </a:cubicBezTo>
                  <a:cubicBezTo>
                    <a:pt x="94298" y="40958"/>
                    <a:pt x="97155" y="46672"/>
                    <a:pt x="97155" y="56197"/>
                  </a:cubicBezTo>
                  <a:lnTo>
                    <a:pt x="97155" y="62865"/>
                  </a:lnTo>
                  <a:lnTo>
                    <a:pt x="78105" y="63818"/>
                  </a:lnTo>
                  <a:cubicBezTo>
                    <a:pt x="68580" y="63818"/>
                    <a:pt x="59055" y="64770"/>
                    <a:pt x="49530" y="66675"/>
                  </a:cubicBezTo>
                  <a:cubicBezTo>
                    <a:pt x="40005" y="68580"/>
                    <a:pt x="32385" y="70485"/>
                    <a:pt x="24765" y="74295"/>
                  </a:cubicBezTo>
                  <a:cubicBezTo>
                    <a:pt x="17145" y="78105"/>
                    <a:pt x="11430" y="82868"/>
                    <a:pt x="6668" y="89535"/>
                  </a:cubicBezTo>
                  <a:cubicBezTo>
                    <a:pt x="1905" y="96203"/>
                    <a:pt x="0" y="104775"/>
                    <a:pt x="0" y="114300"/>
                  </a:cubicBezTo>
                  <a:cubicBezTo>
                    <a:pt x="0" y="121920"/>
                    <a:pt x="952" y="128588"/>
                    <a:pt x="3810" y="134303"/>
                  </a:cubicBezTo>
                  <a:cubicBezTo>
                    <a:pt x="6668" y="140018"/>
                    <a:pt x="10477" y="144780"/>
                    <a:pt x="14288" y="148590"/>
                  </a:cubicBezTo>
                  <a:cubicBezTo>
                    <a:pt x="19050" y="152400"/>
                    <a:pt x="23813" y="155258"/>
                    <a:pt x="29527" y="156210"/>
                  </a:cubicBezTo>
                  <a:cubicBezTo>
                    <a:pt x="35243" y="157163"/>
                    <a:pt x="41910" y="159068"/>
                    <a:pt x="48577" y="159068"/>
                  </a:cubicBezTo>
                  <a:cubicBezTo>
                    <a:pt x="60007" y="159068"/>
                    <a:pt x="69532" y="157163"/>
                    <a:pt x="77152" y="152400"/>
                  </a:cubicBezTo>
                  <a:cubicBezTo>
                    <a:pt x="84773" y="147638"/>
                    <a:pt x="91440" y="142875"/>
                    <a:pt x="97155" y="136208"/>
                  </a:cubicBezTo>
                  <a:lnTo>
                    <a:pt x="97155" y="15525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670633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1 Standard (5x1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78595847-1813-6B47-B848-F94A612FF956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270404" y="1456268"/>
            <a:ext cx="2083329" cy="4787898"/>
          </a:xfrm>
        </p:spPr>
        <p:txBody>
          <a:bodyPr/>
          <a:lstStyle>
            <a:lvl1pPr>
              <a:defRPr sz="1600" b="0" i="0"/>
            </a:lvl1pPr>
            <a:lvl2pPr>
              <a:defRPr sz="1600" b="0" i="0"/>
            </a:lvl2pPr>
            <a:lvl3pPr>
              <a:defRPr sz="1600" b="0" i="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F339C6A-15DB-44F8-92FF-62FE64A6C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525" y="442800"/>
            <a:ext cx="11664950" cy="646223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US" sz="2500" b="1" i="0" kern="1200" dirty="0">
                <a:solidFill>
                  <a:schemeClr val="tx1"/>
                </a:solidFill>
                <a:latin typeface="Arial" panose="020B0604020202020204" pitchFamily="34" charset="0"/>
                <a:ea typeface="AECOM Sans Light" panose="020B04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title style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5C2DAFC-CA25-994C-BAE4-076D1C892088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2664089" y="1456268"/>
            <a:ext cx="2083329" cy="4787898"/>
          </a:xfrm>
        </p:spPr>
        <p:txBody>
          <a:bodyPr/>
          <a:lstStyle>
            <a:lvl1pPr>
              <a:defRPr sz="1600" b="0" i="0"/>
            </a:lvl1pPr>
            <a:lvl2pPr>
              <a:defRPr sz="1600" b="0" i="0"/>
            </a:lvl2pPr>
            <a:lvl3pPr>
              <a:defRPr sz="1600" b="0" i="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740F8FA-6089-4844-93CB-4F895C822B46}"/>
              </a:ext>
            </a:extLst>
          </p:cNvPr>
          <p:cNvSpPr>
            <a:spLocks noGrp="1"/>
          </p:cNvSpPr>
          <p:nvPr>
            <p:ph sz="quarter" idx="26"/>
          </p:nvPr>
        </p:nvSpPr>
        <p:spPr>
          <a:xfrm>
            <a:off x="5057774" y="1456268"/>
            <a:ext cx="2083329" cy="4787898"/>
          </a:xfrm>
        </p:spPr>
        <p:txBody>
          <a:bodyPr/>
          <a:lstStyle>
            <a:lvl1pPr>
              <a:defRPr sz="1600" b="0" i="0"/>
            </a:lvl1pPr>
            <a:lvl2pPr>
              <a:defRPr sz="1600" b="0" i="0"/>
            </a:lvl2pPr>
            <a:lvl3pPr>
              <a:defRPr sz="1600" b="0" i="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E612BE59-4AF5-B24F-963B-449D3B73A4BB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7451459" y="1456268"/>
            <a:ext cx="2083329" cy="4787898"/>
          </a:xfrm>
        </p:spPr>
        <p:txBody>
          <a:bodyPr/>
          <a:lstStyle>
            <a:lvl1pPr>
              <a:defRPr sz="1600" b="0" i="0"/>
            </a:lvl1pPr>
            <a:lvl2pPr>
              <a:defRPr sz="1600" b="0" i="0"/>
            </a:lvl2pPr>
            <a:lvl3pPr>
              <a:defRPr sz="1600" b="0" i="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A9FF9FFA-94BB-054F-A27E-28BA1B4F99CE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9845146" y="1456268"/>
            <a:ext cx="2083329" cy="4787898"/>
          </a:xfrm>
        </p:spPr>
        <p:txBody>
          <a:bodyPr/>
          <a:lstStyle>
            <a:lvl1pPr>
              <a:defRPr sz="1600" b="0" i="0"/>
            </a:lvl1pPr>
            <a:lvl2pPr>
              <a:defRPr sz="1600" b="0" i="0"/>
            </a:lvl2pPr>
            <a:lvl3pPr>
              <a:defRPr sz="1600" b="0" i="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4AE55DC-91D4-6146-BD4E-FA3E8A43BC5E}"/>
              </a:ext>
            </a:extLst>
          </p:cNvPr>
          <p:cNvCxnSpPr>
            <a:cxnSpLocks/>
          </p:cNvCxnSpPr>
          <p:nvPr userDrawn="1"/>
        </p:nvCxnSpPr>
        <p:spPr>
          <a:xfrm>
            <a:off x="263525" y="260350"/>
            <a:ext cx="43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9E88783-0660-244D-8F64-5C824FE59344}"/>
              </a:ext>
            </a:extLst>
          </p:cNvPr>
          <p:cNvGrpSpPr/>
          <p:nvPr userDrawn="1"/>
        </p:nvGrpSpPr>
        <p:grpSpPr>
          <a:xfrm>
            <a:off x="10814051" y="6438651"/>
            <a:ext cx="1111250" cy="225425"/>
            <a:chOff x="292100" y="6413250"/>
            <a:chExt cx="1111250" cy="225425"/>
          </a:xfrm>
        </p:grpSpPr>
        <p:sp>
          <p:nvSpPr>
            <p:cNvPr id="19" name="Freeform: Shape 12">
              <a:extLst>
                <a:ext uri="{FF2B5EF4-FFF2-40B4-BE49-F238E27FC236}">
                  <a16:creationId xmlns:a16="http://schemas.microsoft.com/office/drawing/2014/main" id="{AB37709C-F95C-2C49-8331-373A6544F73E}"/>
                </a:ext>
              </a:extLst>
            </p:cNvPr>
            <p:cNvSpPr/>
            <p:nvPr userDrawn="1"/>
          </p:nvSpPr>
          <p:spPr>
            <a:xfrm>
              <a:off x="292100" y="6413250"/>
              <a:ext cx="225425" cy="225425"/>
            </a:xfrm>
            <a:custGeom>
              <a:avLst/>
              <a:gdLst>
                <a:gd name="connsiteX0" fmla="*/ 329565 w 342900"/>
                <a:gd name="connsiteY0" fmla="*/ 104775 h 342900"/>
                <a:gd name="connsiteX1" fmla="*/ 292418 w 342900"/>
                <a:gd name="connsiteY1" fmla="*/ 50483 h 342900"/>
                <a:gd name="connsiteX2" fmla="*/ 238125 w 342900"/>
                <a:gd name="connsiteY2" fmla="*/ 13335 h 342900"/>
                <a:gd name="connsiteX3" fmla="*/ 171450 w 342900"/>
                <a:gd name="connsiteY3" fmla="*/ 0 h 342900"/>
                <a:gd name="connsiteX4" fmla="*/ 104775 w 342900"/>
                <a:gd name="connsiteY4" fmla="*/ 13335 h 342900"/>
                <a:gd name="connsiteX5" fmla="*/ 50483 w 342900"/>
                <a:gd name="connsiteY5" fmla="*/ 50483 h 342900"/>
                <a:gd name="connsiteX6" fmla="*/ 13335 w 342900"/>
                <a:gd name="connsiteY6" fmla="*/ 104775 h 342900"/>
                <a:gd name="connsiteX7" fmla="*/ 0 w 342900"/>
                <a:gd name="connsiteY7" fmla="*/ 171450 h 342900"/>
                <a:gd name="connsiteX8" fmla="*/ 13335 w 342900"/>
                <a:gd name="connsiteY8" fmla="*/ 238125 h 342900"/>
                <a:gd name="connsiteX9" fmla="*/ 50483 w 342900"/>
                <a:gd name="connsiteY9" fmla="*/ 292418 h 342900"/>
                <a:gd name="connsiteX10" fmla="*/ 104775 w 342900"/>
                <a:gd name="connsiteY10" fmla="*/ 329565 h 342900"/>
                <a:gd name="connsiteX11" fmla="*/ 171450 w 342900"/>
                <a:gd name="connsiteY11" fmla="*/ 342900 h 342900"/>
                <a:gd name="connsiteX12" fmla="*/ 171450 w 342900"/>
                <a:gd name="connsiteY12" fmla="*/ 308610 h 342900"/>
                <a:gd name="connsiteX13" fmla="*/ 74295 w 342900"/>
                <a:gd name="connsiteY13" fmla="*/ 268605 h 342900"/>
                <a:gd name="connsiteX14" fmla="*/ 35243 w 342900"/>
                <a:gd name="connsiteY14" fmla="*/ 188595 h 342900"/>
                <a:gd name="connsiteX15" fmla="*/ 180975 w 342900"/>
                <a:gd name="connsiteY15" fmla="*/ 188595 h 342900"/>
                <a:gd name="connsiteX16" fmla="*/ 141923 w 342900"/>
                <a:gd name="connsiteY16" fmla="*/ 227648 h 342900"/>
                <a:gd name="connsiteX17" fmla="*/ 165735 w 342900"/>
                <a:gd name="connsiteY17" fmla="*/ 251460 h 342900"/>
                <a:gd name="connsiteX18" fmla="*/ 246698 w 342900"/>
                <a:gd name="connsiteY18" fmla="*/ 170498 h 342900"/>
                <a:gd name="connsiteX19" fmla="*/ 165735 w 342900"/>
                <a:gd name="connsiteY19" fmla="*/ 89535 h 342900"/>
                <a:gd name="connsiteX20" fmla="*/ 141923 w 342900"/>
                <a:gd name="connsiteY20" fmla="*/ 113348 h 342900"/>
                <a:gd name="connsiteX21" fmla="*/ 180975 w 342900"/>
                <a:gd name="connsiteY21" fmla="*/ 152400 h 342900"/>
                <a:gd name="connsiteX22" fmla="*/ 35243 w 342900"/>
                <a:gd name="connsiteY22" fmla="*/ 152400 h 342900"/>
                <a:gd name="connsiteX23" fmla="*/ 74295 w 342900"/>
                <a:gd name="connsiteY23" fmla="*/ 72390 h 342900"/>
                <a:gd name="connsiteX24" fmla="*/ 171450 w 342900"/>
                <a:gd name="connsiteY24" fmla="*/ 32385 h 342900"/>
                <a:gd name="connsiteX25" fmla="*/ 268605 w 342900"/>
                <a:gd name="connsiteY25" fmla="*/ 72390 h 342900"/>
                <a:gd name="connsiteX26" fmla="*/ 308610 w 342900"/>
                <a:gd name="connsiteY26" fmla="*/ 169545 h 342900"/>
                <a:gd name="connsiteX27" fmla="*/ 342900 w 342900"/>
                <a:gd name="connsiteY27" fmla="*/ 169545 h 342900"/>
                <a:gd name="connsiteX28" fmla="*/ 329565 w 342900"/>
                <a:gd name="connsiteY28" fmla="*/ 104775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42900" h="342900">
                  <a:moveTo>
                    <a:pt x="329565" y="104775"/>
                  </a:moveTo>
                  <a:cubicBezTo>
                    <a:pt x="320993" y="84773"/>
                    <a:pt x="308610" y="65723"/>
                    <a:pt x="292418" y="50483"/>
                  </a:cubicBezTo>
                  <a:cubicBezTo>
                    <a:pt x="276225" y="34290"/>
                    <a:pt x="258128" y="21908"/>
                    <a:pt x="238125" y="13335"/>
                  </a:cubicBezTo>
                  <a:cubicBezTo>
                    <a:pt x="217170" y="4763"/>
                    <a:pt x="194310" y="0"/>
                    <a:pt x="171450" y="0"/>
                  </a:cubicBezTo>
                  <a:cubicBezTo>
                    <a:pt x="148590" y="0"/>
                    <a:pt x="125730" y="4763"/>
                    <a:pt x="104775" y="13335"/>
                  </a:cubicBezTo>
                  <a:cubicBezTo>
                    <a:pt x="83820" y="21908"/>
                    <a:pt x="65723" y="34290"/>
                    <a:pt x="50483" y="50483"/>
                  </a:cubicBezTo>
                  <a:cubicBezTo>
                    <a:pt x="34290" y="66675"/>
                    <a:pt x="21908" y="84773"/>
                    <a:pt x="13335" y="104775"/>
                  </a:cubicBezTo>
                  <a:cubicBezTo>
                    <a:pt x="4763" y="125730"/>
                    <a:pt x="0" y="148590"/>
                    <a:pt x="0" y="171450"/>
                  </a:cubicBezTo>
                  <a:cubicBezTo>
                    <a:pt x="0" y="194310"/>
                    <a:pt x="4763" y="217170"/>
                    <a:pt x="13335" y="238125"/>
                  </a:cubicBezTo>
                  <a:cubicBezTo>
                    <a:pt x="21908" y="258128"/>
                    <a:pt x="34290" y="277178"/>
                    <a:pt x="50483" y="292418"/>
                  </a:cubicBezTo>
                  <a:cubicBezTo>
                    <a:pt x="66675" y="308610"/>
                    <a:pt x="84773" y="320993"/>
                    <a:pt x="104775" y="329565"/>
                  </a:cubicBezTo>
                  <a:cubicBezTo>
                    <a:pt x="125730" y="338138"/>
                    <a:pt x="148590" y="342900"/>
                    <a:pt x="171450" y="342900"/>
                  </a:cubicBezTo>
                  <a:lnTo>
                    <a:pt x="171450" y="308610"/>
                  </a:lnTo>
                  <a:cubicBezTo>
                    <a:pt x="135255" y="308610"/>
                    <a:pt x="100013" y="294323"/>
                    <a:pt x="74295" y="268605"/>
                  </a:cubicBezTo>
                  <a:cubicBezTo>
                    <a:pt x="52388" y="246698"/>
                    <a:pt x="39053" y="219075"/>
                    <a:pt x="35243" y="188595"/>
                  </a:cubicBezTo>
                  <a:lnTo>
                    <a:pt x="180975" y="188595"/>
                  </a:lnTo>
                  <a:lnTo>
                    <a:pt x="141923" y="227648"/>
                  </a:lnTo>
                  <a:lnTo>
                    <a:pt x="165735" y="251460"/>
                  </a:lnTo>
                  <a:lnTo>
                    <a:pt x="246698" y="170498"/>
                  </a:lnTo>
                  <a:lnTo>
                    <a:pt x="165735" y="89535"/>
                  </a:lnTo>
                  <a:lnTo>
                    <a:pt x="141923" y="113348"/>
                  </a:lnTo>
                  <a:lnTo>
                    <a:pt x="180975" y="152400"/>
                  </a:lnTo>
                  <a:lnTo>
                    <a:pt x="35243" y="152400"/>
                  </a:lnTo>
                  <a:cubicBezTo>
                    <a:pt x="39053" y="121920"/>
                    <a:pt x="52388" y="94298"/>
                    <a:pt x="74295" y="72390"/>
                  </a:cubicBezTo>
                  <a:cubicBezTo>
                    <a:pt x="100013" y="46673"/>
                    <a:pt x="134303" y="32385"/>
                    <a:pt x="171450" y="32385"/>
                  </a:cubicBezTo>
                  <a:cubicBezTo>
                    <a:pt x="207645" y="32385"/>
                    <a:pt x="242888" y="46673"/>
                    <a:pt x="268605" y="72390"/>
                  </a:cubicBezTo>
                  <a:cubicBezTo>
                    <a:pt x="294323" y="98108"/>
                    <a:pt x="308610" y="132398"/>
                    <a:pt x="308610" y="169545"/>
                  </a:cubicBezTo>
                  <a:lnTo>
                    <a:pt x="342900" y="169545"/>
                  </a:lnTo>
                  <a:cubicBezTo>
                    <a:pt x="342900" y="148590"/>
                    <a:pt x="338138" y="125730"/>
                    <a:pt x="329565" y="104775"/>
                  </a:cubicBezTo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3">
              <a:extLst>
                <a:ext uri="{FF2B5EF4-FFF2-40B4-BE49-F238E27FC236}">
                  <a16:creationId xmlns:a16="http://schemas.microsoft.com/office/drawing/2014/main" id="{5A6F4EA5-0597-264E-A886-EC151A7FCAC4}"/>
                </a:ext>
              </a:extLst>
            </p:cNvPr>
            <p:cNvSpPr/>
            <p:nvPr userDrawn="1"/>
          </p:nvSpPr>
          <p:spPr>
            <a:xfrm>
              <a:off x="590579" y="6484379"/>
              <a:ext cx="812771" cy="84028"/>
            </a:xfrm>
            <a:custGeom>
              <a:avLst/>
              <a:gdLst>
                <a:gd name="connsiteX0" fmla="*/ 1329690 w 1547812"/>
                <a:gd name="connsiteY0" fmla="*/ 155258 h 160020"/>
                <a:gd name="connsiteX1" fmla="*/ 1369695 w 1547812"/>
                <a:gd name="connsiteY1" fmla="*/ 155258 h 160020"/>
                <a:gd name="connsiteX2" fmla="*/ 1369695 w 1547812"/>
                <a:gd name="connsiteY2" fmla="*/ 65723 h 160020"/>
                <a:gd name="connsiteX3" fmla="*/ 1372553 w 1547812"/>
                <a:gd name="connsiteY3" fmla="*/ 53340 h 160020"/>
                <a:gd name="connsiteX4" fmla="*/ 1379220 w 1547812"/>
                <a:gd name="connsiteY4" fmla="*/ 43815 h 160020"/>
                <a:gd name="connsiteX5" fmla="*/ 1388745 w 1547812"/>
                <a:gd name="connsiteY5" fmla="*/ 37147 h 160020"/>
                <a:gd name="connsiteX6" fmla="*/ 1400175 w 1547812"/>
                <a:gd name="connsiteY6" fmla="*/ 35243 h 160020"/>
                <a:gd name="connsiteX7" fmla="*/ 1407795 w 1547812"/>
                <a:gd name="connsiteY7" fmla="*/ 36195 h 160020"/>
                <a:gd name="connsiteX8" fmla="*/ 1413510 w 1547812"/>
                <a:gd name="connsiteY8" fmla="*/ 40005 h 160020"/>
                <a:gd name="connsiteX9" fmla="*/ 1417320 w 1547812"/>
                <a:gd name="connsiteY9" fmla="*/ 47625 h 160020"/>
                <a:gd name="connsiteX10" fmla="*/ 1419225 w 1547812"/>
                <a:gd name="connsiteY10" fmla="*/ 60960 h 160020"/>
                <a:gd name="connsiteX11" fmla="*/ 1419225 w 1547812"/>
                <a:gd name="connsiteY11" fmla="*/ 155258 h 160020"/>
                <a:gd name="connsiteX12" fmla="*/ 1459230 w 1547812"/>
                <a:gd name="connsiteY12" fmla="*/ 155258 h 160020"/>
                <a:gd name="connsiteX13" fmla="*/ 1459230 w 1547812"/>
                <a:gd name="connsiteY13" fmla="*/ 63818 h 160020"/>
                <a:gd name="connsiteX14" fmla="*/ 1462088 w 1547812"/>
                <a:gd name="connsiteY14" fmla="*/ 53340 h 160020"/>
                <a:gd name="connsiteX15" fmla="*/ 1468755 w 1547812"/>
                <a:gd name="connsiteY15" fmla="*/ 43815 h 160020"/>
                <a:gd name="connsiteX16" fmla="*/ 1478280 w 1547812"/>
                <a:gd name="connsiteY16" fmla="*/ 37147 h 160020"/>
                <a:gd name="connsiteX17" fmla="*/ 1489710 w 1547812"/>
                <a:gd name="connsiteY17" fmla="*/ 35243 h 160020"/>
                <a:gd name="connsiteX18" fmla="*/ 1497330 w 1547812"/>
                <a:gd name="connsiteY18" fmla="*/ 36195 h 160020"/>
                <a:gd name="connsiteX19" fmla="*/ 1503045 w 1547812"/>
                <a:gd name="connsiteY19" fmla="*/ 40005 h 160020"/>
                <a:gd name="connsiteX20" fmla="*/ 1506855 w 1547812"/>
                <a:gd name="connsiteY20" fmla="*/ 47625 h 160020"/>
                <a:gd name="connsiteX21" fmla="*/ 1507808 w 1547812"/>
                <a:gd name="connsiteY21" fmla="*/ 60960 h 160020"/>
                <a:gd name="connsiteX22" fmla="*/ 1507808 w 1547812"/>
                <a:gd name="connsiteY22" fmla="*/ 155258 h 160020"/>
                <a:gd name="connsiteX23" fmla="*/ 1547813 w 1547812"/>
                <a:gd name="connsiteY23" fmla="*/ 155258 h 160020"/>
                <a:gd name="connsiteX24" fmla="*/ 1547813 w 1547812"/>
                <a:gd name="connsiteY24" fmla="*/ 55245 h 160020"/>
                <a:gd name="connsiteX25" fmla="*/ 1536383 w 1547812"/>
                <a:gd name="connsiteY25" fmla="*/ 14288 h 160020"/>
                <a:gd name="connsiteX26" fmla="*/ 1502093 w 1547812"/>
                <a:gd name="connsiteY26" fmla="*/ 1905 h 160020"/>
                <a:gd name="connsiteX27" fmla="*/ 1477328 w 1547812"/>
                <a:gd name="connsiteY27" fmla="*/ 7620 h 160020"/>
                <a:gd name="connsiteX28" fmla="*/ 1455420 w 1547812"/>
                <a:gd name="connsiteY28" fmla="*/ 27623 h 160020"/>
                <a:gd name="connsiteX29" fmla="*/ 1441133 w 1547812"/>
                <a:gd name="connsiteY29" fmla="*/ 8573 h 160020"/>
                <a:gd name="connsiteX30" fmla="*/ 1414463 w 1547812"/>
                <a:gd name="connsiteY30" fmla="*/ 1905 h 160020"/>
                <a:gd name="connsiteX31" fmla="*/ 1390650 w 1547812"/>
                <a:gd name="connsiteY31" fmla="*/ 7620 h 160020"/>
                <a:gd name="connsiteX32" fmla="*/ 1371600 w 1547812"/>
                <a:gd name="connsiteY32" fmla="*/ 25718 h 160020"/>
                <a:gd name="connsiteX33" fmla="*/ 1371600 w 1547812"/>
                <a:gd name="connsiteY33" fmla="*/ 5715 h 160020"/>
                <a:gd name="connsiteX34" fmla="*/ 1332548 w 1547812"/>
                <a:gd name="connsiteY34" fmla="*/ 5715 h 160020"/>
                <a:gd name="connsiteX35" fmla="*/ 1332548 w 1547812"/>
                <a:gd name="connsiteY35" fmla="*/ 155258 h 160020"/>
                <a:gd name="connsiteX36" fmla="*/ 1199198 w 1547812"/>
                <a:gd name="connsiteY36" fmla="*/ 116205 h 160020"/>
                <a:gd name="connsiteX37" fmla="*/ 1190625 w 1547812"/>
                <a:gd name="connsiteY37" fmla="*/ 80963 h 160020"/>
                <a:gd name="connsiteX38" fmla="*/ 1199198 w 1547812"/>
                <a:gd name="connsiteY38" fmla="*/ 45720 h 160020"/>
                <a:gd name="connsiteX39" fmla="*/ 1224915 w 1547812"/>
                <a:gd name="connsiteY39" fmla="*/ 33338 h 160020"/>
                <a:gd name="connsiteX40" fmla="*/ 1250633 w 1547812"/>
                <a:gd name="connsiteY40" fmla="*/ 45720 h 160020"/>
                <a:gd name="connsiteX41" fmla="*/ 1259205 w 1547812"/>
                <a:gd name="connsiteY41" fmla="*/ 80963 h 160020"/>
                <a:gd name="connsiteX42" fmla="*/ 1250633 w 1547812"/>
                <a:gd name="connsiteY42" fmla="*/ 116205 h 160020"/>
                <a:gd name="connsiteX43" fmla="*/ 1224915 w 1547812"/>
                <a:gd name="connsiteY43" fmla="*/ 128588 h 160020"/>
                <a:gd name="connsiteX44" fmla="*/ 1199198 w 1547812"/>
                <a:gd name="connsiteY44" fmla="*/ 116205 h 160020"/>
                <a:gd name="connsiteX45" fmla="*/ 1256348 w 1547812"/>
                <a:gd name="connsiteY45" fmla="*/ 154305 h 160020"/>
                <a:gd name="connsiteX46" fmla="*/ 1280160 w 1547812"/>
                <a:gd name="connsiteY46" fmla="*/ 138113 h 160020"/>
                <a:gd name="connsiteX47" fmla="*/ 1295400 w 1547812"/>
                <a:gd name="connsiteY47" fmla="*/ 113348 h 160020"/>
                <a:gd name="connsiteX48" fmla="*/ 1301115 w 1547812"/>
                <a:gd name="connsiteY48" fmla="*/ 80010 h 160020"/>
                <a:gd name="connsiteX49" fmla="*/ 1296353 w 1547812"/>
                <a:gd name="connsiteY49" fmla="*/ 46672 h 160020"/>
                <a:gd name="connsiteX50" fmla="*/ 1281113 w 1547812"/>
                <a:gd name="connsiteY50" fmla="*/ 21908 h 160020"/>
                <a:gd name="connsiteX51" fmla="*/ 1257300 w 1547812"/>
                <a:gd name="connsiteY51" fmla="*/ 6668 h 160020"/>
                <a:gd name="connsiteX52" fmla="*/ 1225868 w 1547812"/>
                <a:gd name="connsiteY52" fmla="*/ 953 h 160020"/>
                <a:gd name="connsiteX53" fmla="*/ 1194435 w 1547812"/>
                <a:gd name="connsiteY53" fmla="*/ 6668 h 160020"/>
                <a:gd name="connsiteX54" fmla="*/ 1170623 w 1547812"/>
                <a:gd name="connsiteY54" fmla="*/ 21908 h 160020"/>
                <a:gd name="connsiteX55" fmla="*/ 1155383 w 1547812"/>
                <a:gd name="connsiteY55" fmla="*/ 46672 h 160020"/>
                <a:gd name="connsiteX56" fmla="*/ 1149668 w 1547812"/>
                <a:gd name="connsiteY56" fmla="*/ 80010 h 160020"/>
                <a:gd name="connsiteX57" fmla="*/ 1169670 w 1547812"/>
                <a:gd name="connsiteY57" fmla="*/ 139065 h 160020"/>
                <a:gd name="connsiteX58" fmla="*/ 1225868 w 1547812"/>
                <a:gd name="connsiteY58" fmla="*/ 160020 h 160020"/>
                <a:gd name="connsiteX59" fmla="*/ 1256348 w 1547812"/>
                <a:gd name="connsiteY59" fmla="*/ 154305 h 160020"/>
                <a:gd name="connsiteX60" fmla="*/ 1086803 w 1547812"/>
                <a:gd name="connsiteY60" fmla="*/ 100965 h 160020"/>
                <a:gd name="connsiteX61" fmla="*/ 1079183 w 1547812"/>
                <a:gd name="connsiteY61" fmla="*/ 120968 h 160020"/>
                <a:gd name="connsiteX62" fmla="*/ 1061085 w 1547812"/>
                <a:gd name="connsiteY62" fmla="*/ 127635 h 160020"/>
                <a:gd name="connsiteX63" fmla="*/ 1045845 w 1547812"/>
                <a:gd name="connsiteY63" fmla="*/ 123825 h 160020"/>
                <a:gd name="connsiteX64" fmla="*/ 1036320 w 1547812"/>
                <a:gd name="connsiteY64" fmla="*/ 113348 h 160020"/>
                <a:gd name="connsiteX65" fmla="*/ 1031558 w 1547812"/>
                <a:gd name="connsiteY65" fmla="*/ 98108 h 160020"/>
                <a:gd name="connsiteX66" fmla="*/ 1029653 w 1547812"/>
                <a:gd name="connsiteY66" fmla="*/ 80010 h 160020"/>
                <a:gd name="connsiteX67" fmla="*/ 1031558 w 1547812"/>
                <a:gd name="connsiteY67" fmla="*/ 62865 h 160020"/>
                <a:gd name="connsiteX68" fmla="*/ 1036320 w 1547812"/>
                <a:gd name="connsiteY68" fmla="*/ 47625 h 160020"/>
                <a:gd name="connsiteX69" fmla="*/ 1045845 w 1547812"/>
                <a:gd name="connsiteY69" fmla="*/ 37147 h 160020"/>
                <a:gd name="connsiteX70" fmla="*/ 1061085 w 1547812"/>
                <a:gd name="connsiteY70" fmla="*/ 33338 h 160020"/>
                <a:gd name="connsiteX71" fmla="*/ 1079183 w 1547812"/>
                <a:gd name="connsiteY71" fmla="*/ 40005 h 160020"/>
                <a:gd name="connsiteX72" fmla="*/ 1085850 w 1547812"/>
                <a:gd name="connsiteY72" fmla="*/ 58103 h 160020"/>
                <a:gd name="connsiteX73" fmla="*/ 1125855 w 1547812"/>
                <a:gd name="connsiteY73" fmla="*/ 52388 h 160020"/>
                <a:gd name="connsiteX74" fmla="*/ 1120140 w 1547812"/>
                <a:gd name="connsiteY74" fmla="*/ 31433 h 160020"/>
                <a:gd name="connsiteX75" fmla="*/ 1107758 w 1547812"/>
                <a:gd name="connsiteY75" fmla="*/ 15240 h 160020"/>
                <a:gd name="connsiteX76" fmla="*/ 1088708 w 1547812"/>
                <a:gd name="connsiteY76" fmla="*/ 4763 h 160020"/>
                <a:gd name="connsiteX77" fmla="*/ 1062038 w 1547812"/>
                <a:gd name="connsiteY77" fmla="*/ 953 h 160020"/>
                <a:gd name="connsiteX78" fmla="*/ 1030605 w 1547812"/>
                <a:gd name="connsiteY78" fmla="*/ 6668 h 160020"/>
                <a:gd name="connsiteX79" fmla="*/ 1007745 w 1547812"/>
                <a:gd name="connsiteY79" fmla="*/ 22860 h 160020"/>
                <a:gd name="connsiteX80" fmla="*/ 993458 w 1547812"/>
                <a:gd name="connsiteY80" fmla="*/ 47625 h 160020"/>
                <a:gd name="connsiteX81" fmla="*/ 988695 w 1547812"/>
                <a:gd name="connsiteY81" fmla="*/ 80010 h 160020"/>
                <a:gd name="connsiteX82" fmla="*/ 992505 w 1547812"/>
                <a:gd name="connsiteY82" fmla="*/ 112395 h 160020"/>
                <a:gd name="connsiteX83" fmla="*/ 1005840 w 1547812"/>
                <a:gd name="connsiteY83" fmla="*/ 137160 h 160020"/>
                <a:gd name="connsiteX84" fmla="*/ 1028700 w 1547812"/>
                <a:gd name="connsiteY84" fmla="*/ 153353 h 160020"/>
                <a:gd name="connsiteX85" fmla="*/ 1061085 w 1547812"/>
                <a:gd name="connsiteY85" fmla="*/ 159068 h 160020"/>
                <a:gd name="connsiteX86" fmla="*/ 1109663 w 1547812"/>
                <a:gd name="connsiteY86" fmla="*/ 142875 h 160020"/>
                <a:gd name="connsiteX87" fmla="*/ 1127760 w 1547812"/>
                <a:gd name="connsiteY87" fmla="*/ 100013 h 160020"/>
                <a:gd name="connsiteX88" fmla="*/ 1086803 w 1547812"/>
                <a:gd name="connsiteY88" fmla="*/ 100013 h 160020"/>
                <a:gd name="connsiteX89" fmla="*/ 921068 w 1547812"/>
                <a:gd name="connsiteY89" fmla="*/ 155258 h 160020"/>
                <a:gd name="connsiteX90" fmla="*/ 962025 w 1547812"/>
                <a:gd name="connsiteY90" fmla="*/ 155258 h 160020"/>
                <a:gd name="connsiteX91" fmla="*/ 962025 w 1547812"/>
                <a:gd name="connsiteY91" fmla="*/ 109538 h 160020"/>
                <a:gd name="connsiteX92" fmla="*/ 921068 w 1547812"/>
                <a:gd name="connsiteY92" fmla="*/ 109538 h 160020"/>
                <a:gd name="connsiteX93" fmla="*/ 921068 w 1547812"/>
                <a:gd name="connsiteY93" fmla="*/ 155258 h 160020"/>
                <a:gd name="connsiteX94" fmla="*/ 671513 w 1547812"/>
                <a:gd name="connsiteY94" fmla="*/ 155258 h 160020"/>
                <a:gd name="connsiteX95" fmla="*/ 711518 w 1547812"/>
                <a:gd name="connsiteY95" fmla="*/ 155258 h 160020"/>
                <a:gd name="connsiteX96" fmla="*/ 711518 w 1547812"/>
                <a:gd name="connsiteY96" fmla="*/ 65723 h 160020"/>
                <a:gd name="connsiteX97" fmla="*/ 714375 w 1547812"/>
                <a:gd name="connsiteY97" fmla="*/ 53340 h 160020"/>
                <a:gd name="connsiteX98" fmla="*/ 721043 w 1547812"/>
                <a:gd name="connsiteY98" fmla="*/ 43815 h 160020"/>
                <a:gd name="connsiteX99" fmla="*/ 730568 w 1547812"/>
                <a:gd name="connsiteY99" fmla="*/ 37147 h 160020"/>
                <a:gd name="connsiteX100" fmla="*/ 741998 w 1547812"/>
                <a:gd name="connsiteY100" fmla="*/ 35243 h 160020"/>
                <a:gd name="connsiteX101" fmla="*/ 749618 w 1547812"/>
                <a:gd name="connsiteY101" fmla="*/ 36195 h 160020"/>
                <a:gd name="connsiteX102" fmla="*/ 755333 w 1547812"/>
                <a:gd name="connsiteY102" fmla="*/ 40005 h 160020"/>
                <a:gd name="connsiteX103" fmla="*/ 759143 w 1547812"/>
                <a:gd name="connsiteY103" fmla="*/ 47625 h 160020"/>
                <a:gd name="connsiteX104" fmla="*/ 761048 w 1547812"/>
                <a:gd name="connsiteY104" fmla="*/ 60960 h 160020"/>
                <a:gd name="connsiteX105" fmla="*/ 761048 w 1547812"/>
                <a:gd name="connsiteY105" fmla="*/ 155258 h 160020"/>
                <a:gd name="connsiteX106" fmla="*/ 801053 w 1547812"/>
                <a:gd name="connsiteY106" fmla="*/ 155258 h 160020"/>
                <a:gd name="connsiteX107" fmla="*/ 801053 w 1547812"/>
                <a:gd name="connsiteY107" fmla="*/ 63818 h 160020"/>
                <a:gd name="connsiteX108" fmla="*/ 803910 w 1547812"/>
                <a:gd name="connsiteY108" fmla="*/ 53340 h 160020"/>
                <a:gd name="connsiteX109" fmla="*/ 810578 w 1547812"/>
                <a:gd name="connsiteY109" fmla="*/ 43815 h 160020"/>
                <a:gd name="connsiteX110" fmla="*/ 820103 w 1547812"/>
                <a:gd name="connsiteY110" fmla="*/ 37147 h 160020"/>
                <a:gd name="connsiteX111" fmla="*/ 831533 w 1547812"/>
                <a:gd name="connsiteY111" fmla="*/ 35243 h 160020"/>
                <a:gd name="connsiteX112" fmla="*/ 839153 w 1547812"/>
                <a:gd name="connsiteY112" fmla="*/ 36195 h 160020"/>
                <a:gd name="connsiteX113" fmla="*/ 844868 w 1547812"/>
                <a:gd name="connsiteY113" fmla="*/ 40005 h 160020"/>
                <a:gd name="connsiteX114" fmla="*/ 848678 w 1547812"/>
                <a:gd name="connsiteY114" fmla="*/ 47625 h 160020"/>
                <a:gd name="connsiteX115" fmla="*/ 849630 w 1547812"/>
                <a:gd name="connsiteY115" fmla="*/ 60960 h 160020"/>
                <a:gd name="connsiteX116" fmla="*/ 849630 w 1547812"/>
                <a:gd name="connsiteY116" fmla="*/ 155258 h 160020"/>
                <a:gd name="connsiteX117" fmla="*/ 889635 w 1547812"/>
                <a:gd name="connsiteY117" fmla="*/ 155258 h 160020"/>
                <a:gd name="connsiteX118" fmla="*/ 889635 w 1547812"/>
                <a:gd name="connsiteY118" fmla="*/ 55245 h 160020"/>
                <a:gd name="connsiteX119" fmla="*/ 878205 w 1547812"/>
                <a:gd name="connsiteY119" fmla="*/ 14288 h 160020"/>
                <a:gd name="connsiteX120" fmla="*/ 843915 w 1547812"/>
                <a:gd name="connsiteY120" fmla="*/ 1905 h 160020"/>
                <a:gd name="connsiteX121" fmla="*/ 819150 w 1547812"/>
                <a:gd name="connsiteY121" fmla="*/ 7620 h 160020"/>
                <a:gd name="connsiteX122" fmla="*/ 797243 w 1547812"/>
                <a:gd name="connsiteY122" fmla="*/ 27623 h 160020"/>
                <a:gd name="connsiteX123" fmla="*/ 782955 w 1547812"/>
                <a:gd name="connsiteY123" fmla="*/ 8573 h 160020"/>
                <a:gd name="connsiteX124" fmla="*/ 756285 w 1547812"/>
                <a:gd name="connsiteY124" fmla="*/ 1905 h 160020"/>
                <a:gd name="connsiteX125" fmla="*/ 732473 w 1547812"/>
                <a:gd name="connsiteY125" fmla="*/ 7620 h 160020"/>
                <a:gd name="connsiteX126" fmla="*/ 713423 w 1547812"/>
                <a:gd name="connsiteY126" fmla="*/ 25718 h 160020"/>
                <a:gd name="connsiteX127" fmla="*/ 713423 w 1547812"/>
                <a:gd name="connsiteY127" fmla="*/ 5715 h 160020"/>
                <a:gd name="connsiteX128" fmla="*/ 674370 w 1547812"/>
                <a:gd name="connsiteY128" fmla="*/ 5715 h 160020"/>
                <a:gd name="connsiteX129" fmla="*/ 674370 w 1547812"/>
                <a:gd name="connsiteY129" fmla="*/ 155258 h 160020"/>
                <a:gd name="connsiteX130" fmla="*/ 541973 w 1547812"/>
                <a:gd name="connsiteY130" fmla="*/ 116205 h 160020"/>
                <a:gd name="connsiteX131" fmla="*/ 533400 w 1547812"/>
                <a:gd name="connsiteY131" fmla="*/ 80963 h 160020"/>
                <a:gd name="connsiteX132" fmla="*/ 541973 w 1547812"/>
                <a:gd name="connsiteY132" fmla="*/ 45720 h 160020"/>
                <a:gd name="connsiteX133" fmla="*/ 567690 w 1547812"/>
                <a:gd name="connsiteY133" fmla="*/ 33338 h 160020"/>
                <a:gd name="connsiteX134" fmla="*/ 593408 w 1547812"/>
                <a:gd name="connsiteY134" fmla="*/ 45720 h 160020"/>
                <a:gd name="connsiteX135" fmla="*/ 601980 w 1547812"/>
                <a:gd name="connsiteY135" fmla="*/ 80963 h 160020"/>
                <a:gd name="connsiteX136" fmla="*/ 593408 w 1547812"/>
                <a:gd name="connsiteY136" fmla="*/ 116205 h 160020"/>
                <a:gd name="connsiteX137" fmla="*/ 567690 w 1547812"/>
                <a:gd name="connsiteY137" fmla="*/ 128588 h 160020"/>
                <a:gd name="connsiteX138" fmla="*/ 541973 w 1547812"/>
                <a:gd name="connsiteY138" fmla="*/ 116205 h 160020"/>
                <a:gd name="connsiteX139" fmla="*/ 598170 w 1547812"/>
                <a:gd name="connsiteY139" fmla="*/ 154305 h 160020"/>
                <a:gd name="connsiteX140" fmla="*/ 621983 w 1547812"/>
                <a:gd name="connsiteY140" fmla="*/ 138113 h 160020"/>
                <a:gd name="connsiteX141" fmla="*/ 637223 w 1547812"/>
                <a:gd name="connsiteY141" fmla="*/ 113348 h 160020"/>
                <a:gd name="connsiteX142" fmla="*/ 642938 w 1547812"/>
                <a:gd name="connsiteY142" fmla="*/ 80010 h 160020"/>
                <a:gd name="connsiteX143" fmla="*/ 638175 w 1547812"/>
                <a:gd name="connsiteY143" fmla="*/ 46672 h 160020"/>
                <a:gd name="connsiteX144" fmla="*/ 622935 w 1547812"/>
                <a:gd name="connsiteY144" fmla="*/ 21908 h 160020"/>
                <a:gd name="connsiteX145" fmla="*/ 599123 w 1547812"/>
                <a:gd name="connsiteY145" fmla="*/ 6668 h 160020"/>
                <a:gd name="connsiteX146" fmla="*/ 567690 w 1547812"/>
                <a:gd name="connsiteY146" fmla="*/ 953 h 160020"/>
                <a:gd name="connsiteX147" fmla="*/ 536258 w 1547812"/>
                <a:gd name="connsiteY147" fmla="*/ 6668 h 160020"/>
                <a:gd name="connsiteX148" fmla="*/ 512445 w 1547812"/>
                <a:gd name="connsiteY148" fmla="*/ 21908 h 160020"/>
                <a:gd name="connsiteX149" fmla="*/ 497205 w 1547812"/>
                <a:gd name="connsiteY149" fmla="*/ 46672 h 160020"/>
                <a:gd name="connsiteX150" fmla="*/ 491490 w 1547812"/>
                <a:gd name="connsiteY150" fmla="*/ 80010 h 160020"/>
                <a:gd name="connsiteX151" fmla="*/ 511492 w 1547812"/>
                <a:gd name="connsiteY151" fmla="*/ 139065 h 160020"/>
                <a:gd name="connsiteX152" fmla="*/ 566738 w 1547812"/>
                <a:gd name="connsiteY152" fmla="*/ 160020 h 160020"/>
                <a:gd name="connsiteX153" fmla="*/ 598170 w 1547812"/>
                <a:gd name="connsiteY153" fmla="*/ 154305 h 160020"/>
                <a:gd name="connsiteX154" fmla="*/ 429578 w 1547812"/>
                <a:gd name="connsiteY154" fmla="*/ 100965 h 160020"/>
                <a:gd name="connsiteX155" fmla="*/ 421958 w 1547812"/>
                <a:gd name="connsiteY155" fmla="*/ 120968 h 160020"/>
                <a:gd name="connsiteX156" fmla="*/ 403860 w 1547812"/>
                <a:gd name="connsiteY156" fmla="*/ 127635 h 160020"/>
                <a:gd name="connsiteX157" fmla="*/ 388620 w 1547812"/>
                <a:gd name="connsiteY157" fmla="*/ 123825 h 160020"/>
                <a:gd name="connsiteX158" fmla="*/ 379095 w 1547812"/>
                <a:gd name="connsiteY158" fmla="*/ 113348 h 160020"/>
                <a:gd name="connsiteX159" fmla="*/ 374333 w 1547812"/>
                <a:gd name="connsiteY159" fmla="*/ 98108 h 160020"/>
                <a:gd name="connsiteX160" fmla="*/ 372428 w 1547812"/>
                <a:gd name="connsiteY160" fmla="*/ 80010 h 160020"/>
                <a:gd name="connsiteX161" fmla="*/ 374333 w 1547812"/>
                <a:gd name="connsiteY161" fmla="*/ 62865 h 160020"/>
                <a:gd name="connsiteX162" fmla="*/ 379095 w 1547812"/>
                <a:gd name="connsiteY162" fmla="*/ 47625 h 160020"/>
                <a:gd name="connsiteX163" fmla="*/ 388620 w 1547812"/>
                <a:gd name="connsiteY163" fmla="*/ 37147 h 160020"/>
                <a:gd name="connsiteX164" fmla="*/ 403860 w 1547812"/>
                <a:gd name="connsiteY164" fmla="*/ 33338 h 160020"/>
                <a:gd name="connsiteX165" fmla="*/ 421958 w 1547812"/>
                <a:gd name="connsiteY165" fmla="*/ 40005 h 160020"/>
                <a:gd name="connsiteX166" fmla="*/ 428625 w 1547812"/>
                <a:gd name="connsiteY166" fmla="*/ 58103 h 160020"/>
                <a:gd name="connsiteX167" fmla="*/ 468630 w 1547812"/>
                <a:gd name="connsiteY167" fmla="*/ 52388 h 160020"/>
                <a:gd name="connsiteX168" fmla="*/ 462915 w 1547812"/>
                <a:gd name="connsiteY168" fmla="*/ 31433 h 160020"/>
                <a:gd name="connsiteX169" fmla="*/ 450533 w 1547812"/>
                <a:gd name="connsiteY169" fmla="*/ 15240 h 160020"/>
                <a:gd name="connsiteX170" fmla="*/ 431483 w 1547812"/>
                <a:gd name="connsiteY170" fmla="*/ 4763 h 160020"/>
                <a:gd name="connsiteX171" fmla="*/ 404813 w 1547812"/>
                <a:gd name="connsiteY171" fmla="*/ 953 h 160020"/>
                <a:gd name="connsiteX172" fmla="*/ 373380 w 1547812"/>
                <a:gd name="connsiteY172" fmla="*/ 6668 h 160020"/>
                <a:gd name="connsiteX173" fmla="*/ 350520 w 1547812"/>
                <a:gd name="connsiteY173" fmla="*/ 22860 h 160020"/>
                <a:gd name="connsiteX174" fmla="*/ 336233 w 1547812"/>
                <a:gd name="connsiteY174" fmla="*/ 47625 h 160020"/>
                <a:gd name="connsiteX175" fmla="*/ 331470 w 1547812"/>
                <a:gd name="connsiteY175" fmla="*/ 80010 h 160020"/>
                <a:gd name="connsiteX176" fmla="*/ 336233 w 1547812"/>
                <a:gd name="connsiteY176" fmla="*/ 112395 h 160020"/>
                <a:gd name="connsiteX177" fmla="*/ 349567 w 1547812"/>
                <a:gd name="connsiteY177" fmla="*/ 137160 h 160020"/>
                <a:gd name="connsiteX178" fmla="*/ 372428 w 1547812"/>
                <a:gd name="connsiteY178" fmla="*/ 153353 h 160020"/>
                <a:gd name="connsiteX179" fmla="*/ 404813 w 1547812"/>
                <a:gd name="connsiteY179" fmla="*/ 159068 h 160020"/>
                <a:gd name="connsiteX180" fmla="*/ 453390 w 1547812"/>
                <a:gd name="connsiteY180" fmla="*/ 142875 h 160020"/>
                <a:gd name="connsiteX181" fmla="*/ 471488 w 1547812"/>
                <a:gd name="connsiteY181" fmla="*/ 100013 h 160020"/>
                <a:gd name="connsiteX182" fmla="*/ 429578 w 1547812"/>
                <a:gd name="connsiteY182" fmla="*/ 100013 h 160020"/>
                <a:gd name="connsiteX183" fmla="*/ 203835 w 1547812"/>
                <a:gd name="connsiteY183" fmla="*/ 63818 h 160020"/>
                <a:gd name="connsiteX184" fmla="*/ 206692 w 1547812"/>
                <a:gd name="connsiteY184" fmla="*/ 51435 h 160020"/>
                <a:gd name="connsiteX185" fmla="*/ 213360 w 1547812"/>
                <a:gd name="connsiteY185" fmla="*/ 40958 h 160020"/>
                <a:gd name="connsiteX186" fmla="*/ 223838 w 1547812"/>
                <a:gd name="connsiteY186" fmla="*/ 34290 h 160020"/>
                <a:gd name="connsiteX187" fmla="*/ 238125 w 1547812"/>
                <a:gd name="connsiteY187" fmla="*/ 31433 h 160020"/>
                <a:gd name="connsiteX188" fmla="*/ 261938 w 1547812"/>
                <a:gd name="connsiteY188" fmla="*/ 40005 h 160020"/>
                <a:gd name="connsiteX189" fmla="*/ 269558 w 1547812"/>
                <a:gd name="connsiteY189" fmla="*/ 63818 h 160020"/>
                <a:gd name="connsiteX190" fmla="*/ 203835 w 1547812"/>
                <a:gd name="connsiteY190" fmla="*/ 63818 h 160020"/>
                <a:gd name="connsiteX191" fmla="*/ 266700 w 1547812"/>
                <a:gd name="connsiteY191" fmla="*/ 108585 h 160020"/>
                <a:gd name="connsiteX192" fmla="*/ 239077 w 1547812"/>
                <a:gd name="connsiteY192" fmla="*/ 128588 h 160020"/>
                <a:gd name="connsiteX193" fmla="*/ 213360 w 1547812"/>
                <a:gd name="connsiteY193" fmla="*/ 118110 h 160020"/>
                <a:gd name="connsiteX194" fmla="*/ 203835 w 1547812"/>
                <a:gd name="connsiteY194" fmla="*/ 89535 h 160020"/>
                <a:gd name="connsiteX195" fmla="*/ 307658 w 1547812"/>
                <a:gd name="connsiteY195" fmla="*/ 89535 h 160020"/>
                <a:gd name="connsiteX196" fmla="*/ 307658 w 1547812"/>
                <a:gd name="connsiteY196" fmla="*/ 73343 h 160020"/>
                <a:gd name="connsiteX197" fmla="*/ 290513 w 1547812"/>
                <a:gd name="connsiteY197" fmla="*/ 20003 h 160020"/>
                <a:gd name="connsiteX198" fmla="*/ 239077 w 1547812"/>
                <a:gd name="connsiteY198" fmla="*/ 0 h 160020"/>
                <a:gd name="connsiteX199" fmla="*/ 208598 w 1547812"/>
                <a:gd name="connsiteY199" fmla="*/ 5715 h 160020"/>
                <a:gd name="connsiteX200" fmla="*/ 184785 w 1547812"/>
                <a:gd name="connsiteY200" fmla="*/ 20955 h 160020"/>
                <a:gd name="connsiteX201" fmla="*/ 169545 w 1547812"/>
                <a:gd name="connsiteY201" fmla="*/ 45720 h 160020"/>
                <a:gd name="connsiteX202" fmla="*/ 163830 w 1547812"/>
                <a:gd name="connsiteY202" fmla="*/ 79058 h 160020"/>
                <a:gd name="connsiteX203" fmla="*/ 182880 w 1547812"/>
                <a:gd name="connsiteY203" fmla="*/ 137160 h 160020"/>
                <a:gd name="connsiteX204" fmla="*/ 239077 w 1547812"/>
                <a:gd name="connsiteY204" fmla="*/ 158115 h 160020"/>
                <a:gd name="connsiteX205" fmla="*/ 285750 w 1547812"/>
                <a:gd name="connsiteY205" fmla="*/ 144780 h 160020"/>
                <a:gd name="connsiteX206" fmla="*/ 305753 w 1547812"/>
                <a:gd name="connsiteY206" fmla="*/ 106680 h 160020"/>
                <a:gd name="connsiteX207" fmla="*/ 266700 w 1547812"/>
                <a:gd name="connsiteY207" fmla="*/ 106680 h 160020"/>
                <a:gd name="connsiteX208" fmla="*/ 97155 w 1547812"/>
                <a:gd name="connsiteY208" fmla="*/ 96203 h 160020"/>
                <a:gd name="connsiteX209" fmla="*/ 93345 w 1547812"/>
                <a:gd name="connsiteY209" fmla="*/ 111443 h 160020"/>
                <a:gd name="connsiteX210" fmla="*/ 84773 w 1547812"/>
                <a:gd name="connsiteY210" fmla="*/ 121920 h 160020"/>
                <a:gd name="connsiteX211" fmla="*/ 60007 w 1547812"/>
                <a:gd name="connsiteY211" fmla="*/ 129540 h 160020"/>
                <a:gd name="connsiteX212" fmla="*/ 45720 w 1547812"/>
                <a:gd name="connsiteY212" fmla="*/ 124778 h 160020"/>
                <a:gd name="connsiteX213" fmla="*/ 40957 w 1547812"/>
                <a:gd name="connsiteY213" fmla="*/ 113348 h 160020"/>
                <a:gd name="connsiteX214" fmla="*/ 42863 w 1547812"/>
                <a:gd name="connsiteY214" fmla="*/ 104775 h 160020"/>
                <a:gd name="connsiteX215" fmla="*/ 48577 w 1547812"/>
                <a:gd name="connsiteY215" fmla="*/ 98108 h 160020"/>
                <a:gd name="connsiteX216" fmla="*/ 60007 w 1547812"/>
                <a:gd name="connsiteY216" fmla="*/ 93345 h 160020"/>
                <a:gd name="connsiteX217" fmla="*/ 80010 w 1547812"/>
                <a:gd name="connsiteY217" fmla="*/ 90488 h 160020"/>
                <a:gd name="connsiteX218" fmla="*/ 98107 w 1547812"/>
                <a:gd name="connsiteY218" fmla="*/ 89535 h 160020"/>
                <a:gd name="connsiteX219" fmla="*/ 98107 w 1547812"/>
                <a:gd name="connsiteY219" fmla="*/ 96203 h 160020"/>
                <a:gd name="connsiteX220" fmla="*/ 98107 w 1547812"/>
                <a:gd name="connsiteY220" fmla="*/ 155258 h 160020"/>
                <a:gd name="connsiteX221" fmla="*/ 136208 w 1547812"/>
                <a:gd name="connsiteY221" fmla="*/ 155258 h 160020"/>
                <a:gd name="connsiteX222" fmla="*/ 136208 w 1547812"/>
                <a:gd name="connsiteY222" fmla="*/ 60960 h 160020"/>
                <a:gd name="connsiteX223" fmla="*/ 133350 w 1547812"/>
                <a:gd name="connsiteY223" fmla="*/ 36195 h 160020"/>
                <a:gd name="connsiteX224" fmla="*/ 122873 w 1547812"/>
                <a:gd name="connsiteY224" fmla="*/ 17145 h 160020"/>
                <a:gd name="connsiteX225" fmla="*/ 103823 w 1547812"/>
                <a:gd name="connsiteY225" fmla="*/ 5715 h 160020"/>
                <a:gd name="connsiteX226" fmla="*/ 74295 w 1547812"/>
                <a:gd name="connsiteY226" fmla="*/ 1905 h 160020"/>
                <a:gd name="connsiteX227" fmla="*/ 29527 w 1547812"/>
                <a:gd name="connsiteY227" fmla="*/ 12383 h 160020"/>
                <a:gd name="connsiteX228" fmla="*/ 8573 w 1547812"/>
                <a:gd name="connsiteY228" fmla="*/ 46672 h 160020"/>
                <a:gd name="connsiteX229" fmla="*/ 44768 w 1547812"/>
                <a:gd name="connsiteY229" fmla="*/ 50483 h 160020"/>
                <a:gd name="connsiteX230" fmla="*/ 71438 w 1547812"/>
                <a:gd name="connsiteY230" fmla="*/ 32385 h 160020"/>
                <a:gd name="connsiteX231" fmla="*/ 89535 w 1547812"/>
                <a:gd name="connsiteY231" fmla="*/ 37147 h 160020"/>
                <a:gd name="connsiteX232" fmla="*/ 97155 w 1547812"/>
                <a:gd name="connsiteY232" fmla="*/ 56197 h 160020"/>
                <a:gd name="connsiteX233" fmla="*/ 97155 w 1547812"/>
                <a:gd name="connsiteY233" fmla="*/ 62865 h 160020"/>
                <a:gd name="connsiteX234" fmla="*/ 78105 w 1547812"/>
                <a:gd name="connsiteY234" fmla="*/ 63818 h 160020"/>
                <a:gd name="connsiteX235" fmla="*/ 49530 w 1547812"/>
                <a:gd name="connsiteY235" fmla="*/ 66675 h 160020"/>
                <a:gd name="connsiteX236" fmla="*/ 24765 w 1547812"/>
                <a:gd name="connsiteY236" fmla="*/ 74295 h 160020"/>
                <a:gd name="connsiteX237" fmla="*/ 6668 w 1547812"/>
                <a:gd name="connsiteY237" fmla="*/ 89535 h 160020"/>
                <a:gd name="connsiteX238" fmla="*/ 0 w 1547812"/>
                <a:gd name="connsiteY238" fmla="*/ 114300 h 160020"/>
                <a:gd name="connsiteX239" fmla="*/ 3810 w 1547812"/>
                <a:gd name="connsiteY239" fmla="*/ 134303 h 160020"/>
                <a:gd name="connsiteX240" fmla="*/ 14288 w 1547812"/>
                <a:gd name="connsiteY240" fmla="*/ 148590 h 160020"/>
                <a:gd name="connsiteX241" fmla="*/ 29527 w 1547812"/>
                <a:gd name="connsiteY241" fmla="*/ 156210 h 160020"/>
                <a:gd name="connsiteX242" fmla="*/ 48577 w 1547812"/>
                <a:gd name="connsiteY242" fmla="*/ 159068 h 160020"/>
                <a:gd name="connsiteX243" fmla="*/ 77152 w 1547812"/>
                <a:gd name="connsiteY243" fmla="*/ 152400 h 160020"/>
                <a:gd name="connsiteX244" fmla="*/ 97155 w 1547812"/>
                <a:gd name="connsiteY244" fmla="*/ 136208 h 160020"/>
                <a:gd name="connsiteX245" fmla="*/ 97155 w 1547812"/>
                <a:gd name="connsiteY245" fmla="*/ 155258 h 160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</a:cxnLst>
              <a:rect l="l" t="t" r="r" b="b"/>
              <a:pathLst>
                <a:path w="1547812" h="160020">
                  <a:moveTo>
                    <a:pt x="1329690" y="155258"/>
                  </a:moveTo>
                  <a:lnTo>
                    <a:pt x="1369695" y="155258"/>
                  </a:lnTo>
                  <a:lnTo>
                    <a:pt x="1369695" y="65723"/>
                  </a:lnTo>
                  <a:cubicBezTo>
                    <a:pt x="1369695" y="60960"/>
                    <a:pt x="1370648" y="57150"/>
                    <a:pt x="1372553" y="53340"/>
                  </a:cubicBezTo>
                  <a:cubicBezTo>
                    <a:pt x="1374458" y="49530"/>
                    <a:pt x="1376363" y="46672"/>
                    <a:pt x="1379220" y="43815"/>
                  </a:cubicBezTo>
                  <a:cubicBezTo>
                    <a:pt x="1382078" y="40958"/>
                    <a:pt x="1385888" y="38100"/>
                    <a:pt x="1388745" y="37147"/>
                  </a:cubicBezTo>
                  <a:cubicBezTo>
                    <a:pt x="1392555" y="36195"/>
                    <a:pt x="1395413" y="35243"/>
                    <a:pt x="1400175" y="35243"/>
                  </a:cubicBezTo>
                  <a:cubicBezTo>
                    <a:pt x="1403033" y="35243"/>
                    <a:pt x="1404938" y="35243"/>
                    <a:pt x="1407795" y="36195"/>
                  </a:cubicBezTo>
                  <a:cubicBezTo>
                    <a:pt x="1409700" y="37147"/>
                    <a:pt x="1411605" y="38100"/>
                    <a:pt x="1413510" y="40005"/>
                  </a:cubicBezTo>
                  <a:cubicBezTo>
                    <a:pt x="1415415" y="41910"/>
                    <a:pt x="1416368" y="44768"/>
                    <a:pt x="1417320" y="47625"/>
                  </a:cubicBezTo>
                  <a:cubicBezTo>
                    <a:pt x="1418273" y="51435"/>
                    <a:pt x="1419225" y="55245"/>
                    <a:pt x="1419225" y="60960"/>
                  </a:cubicBezTo>
                  <a:lnTo>
                    <a:pt x="1419225" y="155258"/>
                  </a:lnTo>
                  <a:lnTo>
                    <a:pt x="1459230" y="155258"/>
                  </a:lnTo>
                  <a:lnTo>
                    <a:pt x="1459230" y="63818"/>
                  </a:lnTo>
                  <a:cubicBezTo>
                    <a:pt x="1459230" y="60008"/>
                    <a:pt x="1460183" y="56197"/>
                    <a:pt x="1462088" y="53340"/>
                  </a:cubicBezTo>
                  <a:cubicBezTo>
                    <a:pt x="1463993" y="49530"/>
                    <a:pt x="1465898" y="46672"/>
                    <a:pt x="1468755" y="43815"/>
                  </a:cubicBezTo>
                  <a:cubicBezTo>
                    <a:pt x="1471613" y="40958"/>
                    <a:pt x="1475423" y="38100"/>
                    <a:pt x="1478280" y="37147"/>
                  </a:cubicBezTo>
                  <a:cubicBezTo>
                    <a:pt x="1481138" y="36195"/>
                    <a:pt x="1484948" y="35243"/>
                    <a:pt x="1489710" y="35243"/>
                  </a:cubicBezTo>
                  <a:cubicBezTo>
                    <a:pt x="1492568" y="35243"/>
                    <a:pt x="1494473" y="35243"/>
                    <a:pt x="1497330" y="36195"/>
                  </a:cubicBezTo>
                  <a:cubicBezTo>
                    <a:pt x="1499235" y="37147"/>
                    <a:pt x="1501140" y="38100"/>
                    <a:pt x="1503045" y="40005"/>
                  </a:cubicBezTo>
                  <a:cubicBezTo>
                    <a:pt x="1504950" y="41910"/>
                    <a:pt x="1505903" y="44768"/>
                    <a:pt x="1506855" y="47625"/>
                  </a:cubicBezTo>
                  <a:cubicBezTo>
                    <a:pt x="1507808" y="51435"/>
                    <a:pt x="1507808" y="55245"/>
                    <a:pt x="1507808" y="60960"/>
                  </a:cubicBezTo>
                  <a:lnTo>
                    <a:pt x="1507808" y="155258"/>
                  </a:lnTo>
                  <a:lnTo>
                    <a:pt x="1547813" y="155258"/>
                  </a:lnTo>
                  <a:lnTo>
                    <a:pt x="1547813" y="55245"/>
                  </a:lnTo>
                  <a:cubicBezTo>
                    <a:pt x="1547813" y="36195"/>
                    <a:pt x="1544003" y="22860"/>
                    <a:pt x="1536383" y="14288"/>
                  </a:cubicBezTo>
                  <a:cubicBezTo>
                    <a:pt x="1528763" y="5715"/>
                    <a:pt x="1517333" y="1905"/>
                    <a:pt x="1502093" y="1905"/>
                  </a:cubicBezTo>
                  <a:cubicBezTo>
                    <a:pt x="1492568" y="1905"/>
                    <a:pt x="1484948" y="3810"/>
                    <a:pt x="1477328" y="7620"/>
                  </a:cubicBezTo>
                  <a:cubicBezTo>
                    <a:pt x="1469708" y="11430"/>
                    <a:pt x="1462088" y="18098"/>
                    <a:pt x="1455420" y="27623"/>
                  </a:cubicBezTo>
                  <a:cubicBezTo>
                    <a:pt x="1452563" y="19050"/>
                    <a:pt x="1447800" y="12383"/>
                    <a:pt x="1441133" y="8573"/>
                  </a:cubicBezTo>
                  <a:cubicBezTo>
                    <a:pt x="1434465" y="4763"/>
                    <a:pt x="1425893" y="1905"/>
                    <a:pt x="1414463" y="1905"/>
                  </a:cubicBezTo>
                  <a:cubicBezTo>
                    <a:pt x="1405890" y="1905"/>
                    <a:pt x="1398270" y="3810"/>
                    <a:pt x="1390650" y="7620"/>
                  </a:cubicBezTo>
                  <a:cubicBezTo>
                    <a:pt x="1383030" y="11430"/>
                    <a:pt x="1376363" y="18098"/>
                    <a:pt x="1371600" y="25718"/>
                  </a:cubicBezTo>
                  <a:lnTo>
                    <a:pt x="1371600" y="5715"/>
                  </a:lnTo>
                  <a:lnTo>
                    <a:pt x="1332548" y="5715"/>
                  </a:lnTo>
                  <a:lnTo>
                    <a:pt x="1332548" y="155258"/>
                  </a:lnTo>
                  <a:close/>
                  <a:moveTo>
                    <a:pt x="1199198" y="116205"/>
                  </a:moveTo>
                  <a:cubicBezTo>
                    <a:pt x="1193483" y="108585"/>
                    <a:pt x="1190625" y="96203"/>
                    <a:pt x="1190625" y="80963"/>
                  </a:cubicBezTo>
                  <a:cubicBezTo>
                    <a:pt x="1190625" y="65723"/>
                    <a:pt x="1193483" y="54293"/>
                    <a:pt x="1199198" y="45720"/>
                  </a:cubicBezTo>
                  <a:cubicBezTo>
                    <a:pt x="1204913" y="37147"/>
                    <a:pt x="1213485" y="33338"/>
                    <a:pt x="1224915" y="33338"/>
                  </a:cubicBezTo>
                  <a:cubicBezTo>
                    <a:pt x="1236345" y="33338"/>
                    <a:pt x="1244918" y="37147"/>
                    <a:pt x="1250633" y="45720"/>
                  </a:cubicBezTo>
                  <a:cubicBezTo>
                    <a:pt x="1256348" y="54293"/>
                    <a:pt x="1259205" y="65723"/>
                    <a:pt x="1259205" y="80963"/>
                  </a:cubicBezTo>
                  <a:cubicBezTo>
                    <a:pt x="1259205" y="96203"/>
                    <a:pt x="1256348" y="107633"/>
                    <a:pt x="1250633" y="116205"/>
                  </a:cubicBezTo>
                  <a:cubicBezTo>
                    <a:pt x="1244918" y="124778"/>
                    <a:pt x="1236345" y="128588"/>
                    <a:pt x="1224915" y="128588"/>
                  </a:cubicBezTo>
                  <a:cubicBezTo>
                    <a:pt x="1213485" y="127635"/>
                    <a:pt x="1204913" y="123825"/>
                    <a:pt x="1199198" y="116205"/>
                  </a:cubicBezTo>
                  <a:moveTo>
                    <a:pt x="1256348" y="154305"/>
                  </a:moveTo>
                  <a:cubicBezTo>
                    <a:pt x="1265873" y="150495"/>
                    <a:pt x="1273493" y="145733"/>
                    <a:pt x="1280160" y="138113"/>
                  </a:cubicBezTo>
                  <a:cubicBezTo>
                    <a:pt x="1286828" y="131445"/>
                    <a:pt x="1291590" y="122873"/>
                    <a:pt x="1295400" y="113348"/>
                  </a:cubicBezTo>
                  <a:cubicBezTo>
                    <a:pt x="1299210" y="103823"/>
                    <a:pt x="1301115" y="92393"/>
                    <a:pt x="1301115" y="80010"/>
                  </a:cubicBezTo>
                  <a:cubicBezTo>
                    <a:pt x="1301115" y="67628"/>
                    <a:pt x="1299210" y="57150"/>
                    <a:pt x="1296353" y="46672"/>
                  </a:cubicBezTo>
                  <a:cubicBezTo>
                    <a:pt x="1293495" y="36195"/>
                    <a:pt x="1287780" y="28575"/>
                    <a:pt x="1281113" y="21908"/>
                  </a:cubicBezTo>
                  <a:cubicBezTo>
                    <a:pt x="1274445" y="15240"/>
                    <a:pt x="1266825" y="9525"/>
                    <a:pt x="1257300" y="6668"/>
                  </a:cubicBezTo>
                  <a:cubicBezTo>
                    <a:pt x="1247775" y="2858"/>
                    <a:pt x="1237298" y="953"/>
                    <a:pt x="1225868" y="953"/>
                  </a:cubicBezTo>
                  <a:cubicBezTo>
                    <a:pt x="1214438" y="953"/>
                    <a:pt x="1203960" y="2858"/>
                    <a:pt x="1194435" y="6668"/>
                  </a:cubicBezTo>
                  <a:cubicBezTo>
                    <a:pt x="1184910" y="10478"/>
                    <a:pt x="1177290" y="15240"/>
                    <a:pt x="1170623" y="21908"/>
                  </a:cubicBezTo>
                  <a:cubicBezTo>
                    <a:pt x="1163955" y="28575"/>
                    <a:pt x="1159193" y="37147"/>
                    <a:pt x="1155383" y="46672"/>
                  </a:cubicBezTo>
                  <a:cubicBezTo>
                    <a:pt x="1151573" y="56197"/>
                    <a:pt x="1149668" y="67628"/>
                    <a:pt x="1149668" y="80010"/>
                  </a:cubicBezTo>
                  <a:cubicBezTo>
                    <a:pt x="1149668" y="105728"/>
                    <a:pt x="1156335" y="124778"/>
                    <a:pt x="1169670" y="139065"/>
                  </a:cubicBezTo>
                  <a:cubicBezTo>
                    <a:pt x="1183005" y="152400"/>
                    <a:pt x="1201103" y="160020"/>
                    <a:pt x="1225868" y="160020"/>
                  </a:cubicBezTo>
                  <a:cubicBezTo>
                    <a:pt x="1236345" y="160020"/>
                    <a:pt x="1246823" y="158115"/>
                    <a:pt x="1256348" y="154305"/>
                  </a:cubicBezTo>
                  <a:moveTo>
                    <a:pt x="1086803" y="100965"/>
                  </a:moveTo>
                  <a:cubicBezTo>
                    <a:pt x="1085850" y="109538"/>
                    <a:pt x="1083945" y="116205"/>
                    <a:pt x="1079183" y="120968"/>
                  </a:cubicBezTo>
                  <a:cubicBezTo>
                    <a:pt x="1074420" y="125730"/>
                    <a:pt x="1068705" y="127635"/>
                    <a:pt x="1061085" y="127635"/>
                  </a:cubicBezTo>
                  <a:cubicBezTo>
                    <a:pt x="1055370" y="127635"/>
                    <a:pt x="1049655" y="126683"/>
                    <a:pt x="1045845" y="123825"/>
                  </a:cubicBezTo>
                  <a:cubicBezTo>
                    <a:pt x="1042035" y="120968"/>
                    <a:pt x="1038225" y="118110"/>
                    <a:pt x="1036320" y="113348"/>
                  </a:cubicBezTo>
                  <a:cubicBezTo>
                    <a:pt x="1034415" y="108585"/>
                    <a:pt x="1032510" y="103823"/>
                    <a:pt x="1031558" y="98108"/>
                  </a:cubicBezTo>
                  <a:cubicBezTo>
                    <a:pt x="1030605" y="92393"/>
                    <a:pt x="1029653" y="86678"/>
                    <a:pt x="1029653" y="80010"/>
                  </a:cubicBezTo>
                  <a:cubicBezTo>
                    <a:pt x="1029653" y="74295"/>
                    <a:pt x="1030605" y="67628"/>
                    <a:pt x="1031558" y="62865"/>
                  </a:cubicBezTo>
                  <a:cubicBezTo>
                    <a:pt x="1032510" y="57150"/>
                    <a:pt x="1034415" y="52388"/>
                    <a:pt x="1036320" y="47625"/>
                  </a:cubicBezTo>
                  <a:cubicBezTo>
                    <a:pt x="1038225" y="42863"/>
                    <a:pt x="1042035" y="40005"/>
                    <a:pt x="1045845" y="37147"/>
                  </a:cubicBezTo>
                  <a:cubicBezTo>
                    <a:pt x="1049655" y="34290"/>
                    <a:pt x="1054418" y="33338"/>
                    <a:pt x="1061085" y="33338"/>
                  </a:cubicBezTo>
                  <a:cubicBezTo>
                    <a:pt x="1069658" y="33338"/>
                    <a:pt x="1075373" y="35243"/>
                    <a:pt x="1079183" y="40005"/>
                  </a:cubicBezTo>
                  <a:cubicBezTo>
                    <a:pt x="1082993" y="44768"/>
                    <a:pt x="1084898" y="50483"/>
                    <a:pt x="1085850" y="58103"/>
                  </a:cubicBezTo>
                  <a:lnTo>
                    <a:pt x="1125855" y="52388"/>
                  </a:lnTo>
                  <a:cubicBezTo>
                    <a:pt x="1124903" y="44768"/>
                    <a:pt x="1122998" y="38100"/>
                    <a:pt x="1120140" y="31433"/>
                  </a:cubicBezTo>
                  <a:cubicBezTo>
                    <a:pt x="1117283" y="24765"/>
                    <a:pt x="1113473" y="20003"/>
                    <a:pt x="1107758" y="15240"/>
                  </a:cubicBezTo>
                  <a:cubicBezTo>
                    <a:pt x="1102995" y="10478"/>
                    <a:pt x="1096328" y="6668"/>
                    <a:pt x="1088708" y="4763"/>
                  </a:cubicBezTo>
                  <a:cubicBezTo>
                    <a:pt x="1081088" y="1905"/>
                    <a:pt x="1072515" y="953"/>
                    <a:pt x="1062038" y="953"/>
                  </a:cubicBezTo>
                  <a:cubicBezTo>
                    <a:pt x="1050608" y="953"/>
                    <a:pt x="1040130" y="2858"/>
                    <a:pt x="1030605" y="6668"/>
                  </a:cubicBezTo>
                  <a:cubicBezTo>
                    <a:pt x="1021080" y="10478"/>
                    <a:pt x="1013460" y="16193"/>
                    <a:pt x="1007745" y="22860"/>
                  </a:cubicBezTo>
                  <a:cubicBezTo>
                    <a:pt x="1001078" y="29528"/>
                    <a:pt x="996315" y="38100"/>
                    <a:pt x="993458" y="47625"/>
                  </a:cubicBezTo>
                  <a:cubicBezTo>
                    <a:pt x="990600" y="57150"/>
                    <a:pt x="988695" y="68580"/>
                    <a:pt x="988695" y="80010"/>
                  </a:cubicBezTo>
                  <a:cubicBezTo>
                    <a:pt x="988695" y="91440"/>
                    <a:pt x="989647" y="102870"/>
                    <a:pt x="992505" y="112395"/>
                  </a:cubicBezTo>
                  <a:cubicBezTo>
                    <a:pt x="995363" y="121920"/>
                    <a:pt x="1000125" y="130493"/>
                    <a:pt x="1005840" y="137160"/>
                  </a:cubicBezTo>
                  <a:cubicBezTo>
                    <a:pt x="1011555" y="143828"/>
                    <a:pt x="1019175" y="149543"/>
                    <a:pt x="1028700" y="153353"/>
                  </a:cubicBezTo>
                  <a:cubicBezTo>
                    <a:pt x="1038225" y="157163"/>
                    <a:pt x="1048703" y="159068"/>
                    <a:pt x="1061085" y="159068"/>
                  </a:cubicBezTo>
                  <a:cubicBezTo>
                    <a:pt x="1082993" y="159068"/>
                    <a:pt x="1099185" y="153353"/>
                    <a:pt x="1109663" y="142875"/>
                  </a:cubicBezTo>
                  <a:cubicBezTo>
                    <a:pt x="1120140" y="132398"/>
                    <a:pt x="1126808" y="118110"/>
                    <a:pt x="1127760" y="100013"/>
                  </a:cubicBezTo>
                  <a:lnTo>
                    <a:pt x="1086803" y="100013"/>
                  </a:lnTo>
                  <a:close/>
                  <a:moveTo>
                    <a:pt x="921068" y="155258"/>
                  </a:moveTo>
                  <a:lnTo>
                    <a:pt x="962025" y="155258"/>
                  </a:lnTo>
                  <a:lnTo>
                    <a:pt x="962025" y="109538"/>
                  </a:lnTo>
                  <a:lnTo>
                    <a:pt x="921068" y="109538"/>
                  </a:lnTo>
                  <a:lnTo>
                    <a:pt x="921068" y="155258"/>
                  </a:lnTo>
                  <a:close/>
                  <a:moveTo>
                    <a:pt x="671513" y="155258"/>
                  </a:moveTo>
                  <a:lnTo>
                    <a:pt x="711518" y="155258"/>
                  </a:lnTo>
                  <a:lnTo>
                    <a:pt x="711518" y="65723"/>
                  </a:lnTo>
                  <a:cubicBezTo>
                    <a:pt x="711518" y="60960"/>
                    <a:pt x="712470" y="57150"/>
                    <a:pt x="714375" y="53340"/>
                  </a:cubicBezTo>
                  <a:cubicBezTo>
                    <a:pt x="716280" y="49530"/>
                    <a:pt x="718185" y="46672"/>
                    <a:pt x="721043" y="43815"/>
                  </a:cubicBezTo>
                  <a:cubicBezTo>
                    <a:pt x="723900" y="40958"/>
                    <a:pt x="727710" y="38100"/>
                    <a:pt x="730568" y="37147"/>
                  </a:cubicBezTo>
                  <a:cubicBezTo>
                    <a:pt x="734378" y="36195"/>
                    <a:pt x="737235" y="35243"/>
                    <a:pt x="741998" y="35243"/>
                  </a:cubicBezTo>
                  <a:cubicBezTo>
                    <a:pt x="744855" y="35243"/>
                    <a:pt x="746760" y="35243"/>
                    <a:pt x="749618" y="36195"/>
                  </a:cubicBezTo>
                  <a:cubicBezTo>
                    <a:pt x="751523" y="37147"/>
                    <a:pt x="753428" y="38100"/>
                    <a:pt x="755333" y="40005"/>
                  </a:cubicBezTo>
                  <a:cubicBezTo>
                    <a:pt x="757238" y="41910"/>
                    <a:pt x="758190" y="44768"/>
                    <a:pt x="759143" y="47625"/>
                  </a:cubicBezTo>
                  <a:cubicBezTo>
                    <a:pt x="760095" y="51435"/>
                    <a:pt x="761048" y="55245"/>
                    <a:pt x="761048" y="60960"/>
                  </a:cubicBezTo>
                  <a:lnTo>
                    <a:pt x="761048" y="155258"/>
                  </a:lnTo>
                  <a:lnTo>
                    <a:pt x="801053" y="155258"/>
                  </a:lnTo>
                  <a:lnTo>
                    <a:pt x="801053" y="63818"/>
                  </a:lnTo>
                  <a:cubicBezTo>
                    <a:pt x="801053" y="60008"/>
                    <a:pt x="802005" y="56197"/>
                    <a:pt x="803910" y="53340"/>
                  </a:cubicBezTo>
                  <a:cubicBezTo>
                    <a:pt x="805815" y="49530"/>
                    <a:pt x="807720" y="46672"/>
                    <a:pt x="810578" y="43815"/>
                  </a:cubicBezTo>
                  <a:cubicBezTo>
                    <a:pt x="813435" y="40958"/>
                    <a:pt x="817245" y="38100"/>
                    <a:pt x="820103" y="37147"/>
                  </a:cubicBezTo>
                  <a:cubicBezTo>
                    <a:pt x="822960" y="36195"/>
                    <a:pt x="826770" y="35243"/>
                    <a:pt x="831533" y="35243"/>
                  </a:cubicBezTo>
                  <a:cubicBezTo>
                    <a:pt x="834390" y="35243"/>
                    <a:pt x="836295" y="35243"/>
                    <a:pt x="839153" y="36195"/>
                  </a:cubicBezTo>
                  <a:cubicBezTo>
                    <a:pt x="841058" y="37147"/>
                    <a:pt x="842963" y="38100"/>
                    <a:pt x="844868" y="40005"/>
                  </a:cubicBezTo>
                  <a:cubicBezTo>
                    <a:pt x="846772" y="41910"/>
                    <a:pt x="847725" y="44768"/>
                    <a:pt x="848678" y="47625"/>
                  </a:cubicBezTo>
                  <a:cubicBezTo>
                    <a:pt x="849630" y="51435"/>
                    <a:pt x="849630" y="55245"/>
                    <a:pt x="849630" y="60960"/>
                  </a:cubicBezTo>
                  <a:lnTo>
                    <a:pt x="849630" y="155258"/>
                  </a:lnTo>
                  <a:lnTo>
                    <a:pt x="889635" y="155258"/>
                  </a:lnTo>
                  <a:lnTo>
                    <a:pt x="889635" y="55245"/>
                  </a:lnTo>
                  <a:cubicBezTo>
                    <a:pt x="889635" y="36195"/>
                    <a:pt x="885825" y="22860"/>
                    <a:pt x="878205" y="14288"/>
                  </a:cubicBezTo>
                  <a:cubicBezTo>
                    <a:pt x="870585" y="5715"/>
                    <a:pt x="859155" y="1905"/>
                    <a:pt x="843915" y="1905"/>
                  </a:cubicBezTo>
                  <a:cubicBezTo>
                    <a:pt x="834390" y="1905"/>
                    <a:pt x="826770" y="3810"/>
                    <a:pt x="819150" y="7620"/>
                  </a:cubicBezTo>
                  <a:cubicBezTo>
                    <a:pt x="811530" y="11430"/>
                    <a:pt x="803910" y="18098"/>
                    <a:pt x="797243" y="27623"/>
                  </a:cubicBezTo>
                  <a:cubicBezTo>
                    <a:pt x="794385" y="19050"/>
                    <a:pt x="789623" y="12383"/>
                    <a:pt x="782955" y="8573"/>
                  </a:cubicBezTo>
                  <a:cubicBezTo>
                    <a:pt x="776288" y="4763"/>
                    <a:pt x="766763" y="1905"/>
                    <a:pt x="756285" y="1905"/>
                  </a:cubicBezTo>
                  <a:cubicBezTo>
                    <a:pt x="747713" y="1905"/>
                    <a:pt x="740093" y="3810"/>
                    <a:pt x="732473" y="7620"/>
                  </a:cubicBezTo>
                  <a:cubicBezTo>
                    <a:pt x="724853" y="11430"/>
                    <a:pt x="718185" y="18098"/>
                    <a:pt x="713423" y="25718"/>
                  </a:cubicBezTo>
                  <a:lnTo>
                    <a:pt x="713423" y="5715"/>
                  </a:lnTo>
                  <a:lnTo>
                    <a:pt x="674370" y="5715"/>
                  </a:lnTo>
                  <a:lnTo>
                    <a:pt x="674370" y="155258"/>
                  </a:lnTo>
                  <a:close/>
                  <a:moveTo>
                    <a:pt x="541973" y="116205"/>
                  </a:moveTo>
                  <a:cubicBezTo>
                    <a:pt x="536258" y="108585"/>
                    <a:pt x="533400" y="96203"/>
                    <a:pt x="533400" y="80963"/>
                  </a:cubicBezTo>
                  <a:cubicBezTo>
                    <a:pt x="533400" y="65723"/>
                    <a:pt x="536258" y="54293"/>
                    <a:pt x="541973" y="45720"/>
                  </a:cubicBezTo>
                  <a:cubicBezTo>
                    <a:pt x="547688" y="38100"/>
                    <a:pt x="556260" y="33338"/>
                    <a:pt x="567690" y="33338"/>
                  </a:cubicBezTo>
                  <a:cubicBezTo>
                    <a:pt x="579120" y="33338"/>
                    <a:pt x="587693" y="37147"/>
                    <a:pt x="593408" y="45720"/>
                  </a:cubicBezTo>
                  <a:cubicBezTo>
                    <a:pt x="599123" y="53340"/>
                    <a:pt x="601980" y="65723"/>
                    <a:pt x="601980" y="80963"/>
                  </a:cubicBezTo>
                  <a:cubicBezTo>
                    <a:pt x="601980" y="96203"/>
                    <a:pt x="599123" y="107633"/>
                    <a:pt x="593408" y="116205"/>
                  </a:cubicBezTo>
                  <a:cubicBezTo>
                    <a:pt x="587693" y="124778"/>
                    <a:pt x="579120" y="128588"/>
                    <a:pt x="567690" y="128588"/>
                  </a:cubicBezTo>
                  <a:cubicBezTo>
                    <a:pt x="555308" y="127635"/>
                    <a:pt x="546735" y="123825"/>
                    <a:pt x="541973" y="116205"/>
                  </a:cubicBezTo>
                  <a:moveTo>
                    <a:pt x="598170" y="154305"/>
                  </a:moveTo>
                  <a:cubicBezTo>
                    <a:pt x="607695" y="150495"/>
                    <a:pt x="615315" y="145733"/>
                    <a:pt x="621983" y="138113"/>
                  </a:cubicBezTo>
                  <a:cubicBezTo>
                    <a:pt x="628650" y="131445"/>
                    <a:pt x="633413" y="122873"/>
                    <a:pt x="637223" y="113348"/>
                  </a:cubicBezTo>
                  <a:cubicBezTo>
                    <a:pt x="641033" y="103823"/>
                    <a:pt x="642938" y="92393"/>
                    <a:pt x="642938" y="80010"/>
                  </a:cubicBezTo>
                  <a:cubicBezTo>
                    <a:pt x="642938" y="67628"/>
                    <a:pt x="641033" y="57150"/>
                    <a:pt x="638175" y="46672"/>
                  </a:cubicBezTo>
                  <a:cubicBezTo>
                    <a:pt x="635318" y="36195"/>
                    <a:pt x="629603" y="28575"/>
                    <a:pt x="622935" y="21908"/>
                  </a:cubicBezTo>
                  <a:cubicBezTo>
                    <a:pt x="616268" y="15240"/>
                    <a:pt x="608648" y="9525"/>
                    <a:pt x="599123" y="6668"/>
                  </a:cubicBezTo>
                  <a:cubicBezTo>
                    <a:pt x="589598" y="2858"/>
                    <a:pt x="579120" y="953"/>
                    <a:pt x="567690" y="953"/>
                  </a:cubicBezTo>
                  <a:cubicBezTo>
                    <a:pt x="556260" y="953"/>
                    <a:pt x="545783" y="2858"/>
                    <a:pt x="536258" y="6668"/>
                  </a:cubicBezTo>
                  <a:cubicBezTo>
                    <a:pt x="526733" y="10478"/>
                    <a:pt x="519113" y="15240"/>
                    <a:pt x="512445" y="21908"/>
                  </a:cubicBezTo>
                  <a:cubicBezTo>
                    <a:pt x="505778" y="28575"/>
                    <a:pt x="501015" y="37147"/>
                    <a:pt x="497205" y="46672"/>
                  </a:cubicBezTo>
                  <a:cubicBezTo>
                    <a:pt x="493395" y="56197"/>
                    <a:pt x="491490" y="67628"/>
                    <a:pt x="491490" y="80010"/>
                  </a:cubicBezTo>
                  <a:cubicBezTo>
                    <a:pt x="491490" y="105728"/>
                    <a:pt x="498158" y="124778"/>
                    <a:pt x="511492" y="139065"/>
                  </a:cubicBezTo>
                  <a:cubicBezTo>
                    <a:pt x="524828" y="152400"/>
                    <a:pt x="542925" y="160020"/>
                    <a:pt x="566738" y="160020"/>
                  </a:cubicBezTo>
                  <a:cubicBezTo>
                    <a:pt x="579120" y="160020"/>
                    <a:pt x="589598" y="158115"/>
                    <a:pt x="598170" y="154305"/>
                  </a:cubicBezTo>
                  <a:moveTo>
                    <a:pt x="429578" y="100965"/>
                  </a:moveTo>
                  <a:cubicBezTo>
                    <a:pt x="428625" y="109538"/>
                    <a:pt x="425767" y="116205"/>
                    <a:pt x="421958" y="120968"/>
                  </a:cubicBezTo>
                  <a:cubicBezTo>
                    <a:pt x="417195" y="125730"/>
                    <a:pt x="411480" y="127635"/>
                    <a:pt x="403860" y="127635"/>
                  </a:cubicBezTo>
                  <a:cubicBezTo>
                    <a:pt x="398145" y="127635"/>
                    <a:pt x="392430" y="126683"/>
                    <a:pt x="388620" y="123825"/>
                  </a:cubicBezTo>
                  <a:cubicBezTo>
                    <a:pt x="384810" y="120968"/>
                    <a:pt x="381000" y="118110"/>
                    <a:pt x="379095" y="113348"/>
                  </a:cubicBezTo>
                  <a:cubicBezTo>
                    <a:pt x="377190" y="108585"/>
                    <a:pt x="375285" y="103823"/>
                    <a:pt x="374333" y="98108"/>
                  </a:cubicBezTo>
                  <a:cubicBezTo>
                    <a:pt x="373380" y="92393"/>
                    <a:pt x="372428" y="86678"/>
                    <a:pt x="372428" y="80010"/>
                  </a:cubicBezTo>
                  <a:cubicBezTo>
                    <a:pt x="372428" y="74295"/>
                    <a:pt x="373380" y="67628"/>
                    <a:pt x="374333" y="62865"/>
                  </a:cubicBezTo>
                  <a:cubicBezTo>
                    <a:pt x="375285" y="57150"/>
                    <a:pt x="377190" y="52388"/>
                    <a:pt x="379095" y="47625"/>
                  </a:cubicBezTo>
                  <a:cubicBezTo>
                    <a:pt x="381000" y="42863"/>
                    <a:pt x="384810" y="40005"/>
                    <a:pt x="388620" y="37147"/>
                  </a:cubicBezTo>
                  <a:cubicBezTo>
                    <a:pt x="392430" y="34290"/>
                    <a:pt x="398145" y="33338"/>
                    <a:pt x="403860" y="33338"/>
                  </a:cubicBezTo>
                  <a:cubicBezTo>
                    <a:pt x="412433" y="33338"/>
                    <a:pt x="418148" y="35243"/>
                    <a:pt x="421958" y="40005"/>
                  </a:cubicBezTo>
                  <a:cubicBezTo>
                    <a:pt x="425767" y="44768"/>
                    <a:pt x="427673" y="50483"/>
                    <a:pt x="428625" y="58103"/>
                  </a:cubicBezTo>
                  <a:lnTo>
                    <a:pt x="468630" y="52388"/>
                  </a:lnTo>
                  <a:cubicBezTo>
                    <a:pt x="467678" y="44768"/>
                    <a:pt x="465773" y="38100"/>
                    <a:pt x="462915" y="31433"/>
                  </a:cubicBezTo>
                  <a:cubicBezTo>
                    <a:pt x="460058" y="24765"/>
                    <a:pt x="456248" y="20003"/>
                    <a:pt x="450533" y="15240"/>
                  </a:cubicBezTo>
                  <a:cubicBezTo>
                    <a:pt x="445770" y="10478"/>
                    <a:pt x="439103" y="6668"/>
                    <a:pt x="431483" y="4763"/>
                  </a:cubicBezTo>
                  <a:cubicBezTo>
                    <a:pt x="423863" y="1905"/>
                    <a:pt x="415290" y="953"/>
                    <a:pt x="404813" y="953"/>
                  </a:cubicBezTo>
                  <a:cubicBezTo>
                    <a:pt x="393383" y="953"/>
                    <a:pt x="382905" y="2858"/>
                    <a:pt x="373380" y="6668"/>
                  </a:cubicBezTo>
                  <a:cubicBezTo>
                    <a:pt x="363855" y="10478"/>
                    <a:pt x="356235" y="16193"/>
                    <a:pt x="350520" y="22860"/>
                  </a:cubicBezTo>
                  <a:cubicBezTo>
                    <a:pt x="343853" y="29528"/>
                    <a:pt x="339090" y="38100"/>
                    <a:pt x="336233" y="47625"/>
                  </a:cubicBezTo>
                  <a:cubicBezTo>
                    <a:pt x="333375" y="57150"/>
                    <a:pt x="331470" y="68580"/>
                    <a:pt x="331470" y="80010"/>
                  </a:cubicBezTo>
                  <a:cubicBezTo>
                    <a:pt x="331470" y="91440"/>
                    <a:pt x="333375" y="102870"/>
                    <a:pt x="336233" y="112395"/>
                  </a:cubicBezTo>
                  <a:cubicBezTo>
                    <a:pt x="339090" y="121920"/>
                    <a:pt x="343853" y="130493"/>
                    <a:pt x="349567" y="137160"/>
                  </a:cubicBezTo>
                  <a:cubicBezTo>
                    <a:pt x="355283" y="143828"/>
                    <a:pt x="362903" y="149543"/>
                    <a:pt x="372428" y="153353"/>
                  </a:cubicBezTo>
                  <a:cubicBezTo>
                    <a:pt x="381953" y="157163"/>
                    <a:pt x="392430" y="159068"/>
                    <a:pt x="404813" y="159068"/>
                  </a:cubicBezTo>
                  <a:cubicBezTo>
                    <a:pt x="426720" y="159068"/>
                    <a:pt x="442913" y="153353"/>
                    <a:pt x="453390" y="142875"/>
                  </a:cubicBezTo>
                  <a:cubicBezTo>
                    <a:pt x="463867" y="132398"/>
                    <a:pt x="470535" y="118110"/>
                    <a:pt x="471488" y="100013"/>
                  </a:cubicBezTo>
                  <a:lnTo>
                    <a:pt x="429578" y="100013"/>
                  </a:lnTo>
                  <a:close/>
                  <a:moveTo>
                    <a:pt x="203835" y="63818"/>
                  </a:moveTo>
                  <a:cubicBezTo>
                    <a:pt x="203835" y="59055"/>
                    <a:pt x="204788" y="55245"/>
                    <a:pt x="206692" y="51435"/>
                  </a:cubicBezTo>
                  <a:cubicBezTo>
                    <a:pt x="208598" y="47625"/>
                    <a:pt x="210502" y="43815"/>
                    <a:pt x="213360" y="40958"/>
                  </a:cubicBezTo>
                  <a:cubicBezTo>
                    <a:pt x="216217" y="38100"/>
                    <a:pt x="219075" y="35243"/>
                    <a:pt x="223838" y="34290"/>
                  </a:cubicBezTo>
                  <a:cubicBezTo>
                    <a:pt x="227648" y="32385"/>
                    <a:pt x="232410" y="31433"/>
                    <a:pt x="238125" y="31433"/>
                  </a:cubicBezTo>
                  <a:cubicBezTo>
                    <a:pt x="248602" y="31433"/>
                    <a:pt x="256223" y="34290"/>
                    <a:pt x="261938" y="40005"/>
                  </a:cubicBezTo>
                  <a:cubicBezTo>
                    <a:pt x="266700" y="45720"/>
                    <a:pt x="269558" y="53340"/>
                    <a:pt x="269558" y="63818"/>
                  </a:cubicBezTo>
                  <a:lnTo>
                    <a:pt x="203835" y="63818"/>
                  </a:lnTo>
                  <a:close/>
                  <a:moveTo>
                    <a:pt x="266700" y="108585"/>
                  </a:moveTo>
                  <a:cubicBezTo>
                    <a:pt x="263842" y="121920"/>
                    <a:pt x="254317" y="128588"/>
                    <a:pt x="239077" y="128588"/>
                  </a:cubicBezTo>
                  <a:cubicBezTo>
                    <a:pt x="227648" y="128588"/>
                    <a:pt x="219075" y="124778"/>
                    <a:pt x="213360" y="118110"/>
                  </a:cubicBezTo>
                  <a:cubicBezTo>
                    <a:pt x="207645" y="111443"/>
                    <a:pt x="204788" y="101918"/>
                    <a:pt x="203835" y="89535"/>
                  </a:cubicBezTo>
                  <a:lnTo>
                    <a:pt x="307658" y="89535"/>
                  </a:lnTo>
                  <a:lnTo>
                    <a:pt x="307658" y="73343"/>
                  </a:lnTo>
                  <a:cubicBezTo>
                    <a:pt x="307658" y="51435"/>
                    <a:pt x="301942" y="33338"/>
                    <a:pt x="290513" y="20003"/>
                  </a:cubicBezTo>
                  <a:cubicBezTo>
                    <a:pt x="279083" y="6668"/>
                    <a:pt x="261938" y="0"/>
                    <a:pt x="239077" y="0"/>
                  </a:cubicBezTo>
                  <a:cubicBezTo>
                    <a:pt x="227648" y="0"/>
                    <a:pt x="218123" y="1905"/>
                    <a:pt x="208598" y="5715"/>
                  </a:cubicBezTo>
                  <a:cubicBezTo>
                    <a:pt x="199073" y="9525"/>
                    <a:pt x="191452" y="14288"/>
                    <a:pt x="184785" y="20955"/>
                  </a:cubicBezTo>
                  <a:cubicBezTo>
                    <a:pt x="178118" y="27623"/>
                    <a:pt x="173355" y="36195"/>
                    <a:pt x="169545" y="45720"/>
                  </a:cubicBezTo>
                  <a:cubicBezTo>
                    <a:pt x="165735" y="55245"/>
                    <a:pt x="163830" y="66675"/>
                    <a:pt x="163830" y="79058"/>
                  </a:cubicBezTo>
                  <a:cubicBezTo>
                    <a:pt x="163830" y="103823"/>
                    <a:pt x="170498" y="123825"/>
                    <a:pt x="182880" y="137160"/>
                  </a:cubicBezTo>
                  <a:cubicBezTo>
                    <a:pt x="195263" y="150495"/>
                    <a:pt x="214313" y="158115"/>
                    <a:pt x="239077" y="158115"/>
                  </a:cubicBezTo>
                  <a:cubicBezTo>
                    <a:pt x="260033" y="158115"/>
                    <a:pt x="275273" y="153353"/>
                    <a:pt x="285750" y="144780"/>
                  </a:cubicBezTo>
                  <a:cubicBezTo>
                    <a:pt x="296228" y="136208"/>
                    <a:pt x="302895" y="123825"/>
                    <a:pt x="305753" y="106680"/>
                  </a:cubicBezTo>
                  <a:lnTo>
                    <a:pt x="266700" y="106680"/>
                  </a:lnTo>
                  <a:close/>
                  <a:moveTo>
                    <a:pt x="97155" y="96203"/>
                  </a:moveTo>
                  <a:cubicBezTo>
                    <a:pt x="97155" y="101918"/>
                    <a:pt x="96202" y="107633"/>
                    <a:pt x="93345" y="111443"/>
                  </a:cubicBezTo>
                  <a:cubicBezTo>
                    <a:pt x="91440" y="115253"/>
                    <a:pt x="88582" y="119063"/>
                    <a:pt x="84773" y="121920"/>
                  </a:cubicBezTo>
                  <a:cubicBezTo>
                    <a:pt x="78105" y="126683"/>
                    <a:pt x="69532" y="129540"/>
                    <a:pt x="60007" y="129540"/>
                  </a:cubicBezTo>
                  <a:cubicBezTo>
                    <a:pt x="54293" y="129540"/>
                    <a:pt x="49530" y="127635"/>
                    <a:pt x="45720" y="124778"/>
                  </a:cubicBezTo>
                  <a:cubicBezTo>
                    <a:pt x="41910" y="121920"/>
                    <a:pt x="40957" y="118110"/>
                    <a:pt x="40957" y="113348"/>
                  </a:cubicBezTo>
                  <a:cubicBezTo>
                    <a:pt x="40957" y="110490"/>
                    <a:pt x="40957" y="106680"/>
                    <a:pt x="42863" y="104775"/>
                  </a:cubicBezTo>
                  <a:cubicBezTo>
                    <a:pt x="43815" y="101918"/>
                    <a:pt x="45720" y="100013"/>
                    <a:pt x="48577" y="98108"/>
                  </a:cubicBezTo>
                  <a:cubicBezTo>
                    <a:pt x="51435" y="96203"/>
                    <a:pt x="55245" y="94298"/>
                    <a:pt x="60007" y="93345"/>
                  </a:cubicBezTo>
                  <a:cubicBezTo>
                    <a:pt x="64770" y="92393"/>
                    <a:pt x="72390" y="91440"/>
                    <a:pt x="80010" y="90488"/>
                  </a:cubicBezTo>
                  <a:lnTo>
                    <a:pt x="98107" y="89535"/>
                  </a:lnTo>
                  <a:lnTo>
                    <a:pt x="98107" y="96203"/>
                  </a:lnTo>
                  <a:close/>
                  <a:moveTo>
                    <a:pt x="98107" y="155258"/>
                  </a:moveTo>
                  <a:lnTo>
                    <a:pt x="136208" y="155258"/>
                  </a:lnTo>
                  <a:lnTo>
                    <a:pt x="136208" y="60960"/>
                  </a:lnTo>
                  <a:cubicBezTo>
                    <a:pt x="136208" y="51435"/>
                    <a:pt x="135255" y="43815"/>
                    <a:pt x="133350" y="36195"/>
                  </a:cubicBezTo>
                  <a:cubicBezTo>
                    <a:pt x="131445" y="28575"/>
                    <a:pt x="127635" y="22860"/>
                    <a:pt x="122873" y="17145"/>
                  </a:cubicBezTo>
                  <a:cubicBezTo>
                    <a:pt x="118110" y="12383"/>
                    <a:pt x="111443" y="7620"/>
                    <a:pt x="103823" y="5715"/>
                  </a:cubicBezTo>
                  <a:cubicBezTo>
                    <a:pt x="96202" y="3810"/>
                    <a:pt x="85725" y="1905"/>
                    <a:pt x="74295" y="1905"/>
                  </a:cubicBezTo>
                  <a:cubicBezTo>
                    <a:pt x="55245" y="1905"/>
                    <a:pt x="40957" y="5715"/>
                    <a:pt x="29527" y="12383"/>
                  </a:cubicBezTo>
                  <a:cubicBezTo>
                    <a:pt x="18098" y="19050"/>
                    <a:pt x="11430" y="30480"/>
                    <a:pt x="8573" y="46672"/>
                  </a:cubicBezTo>
                  <a:lnTo>
                    <a:pt x="44768" y="50483"/>
                  </a:lnTo>
                  <a:cubicBezTo>
                    <a:pt x="46673" y="38100"/>
                    <a:pt x="56198" y="32385"/>
                    <a:pt x="71438" y="32385"/>
                  </a:cubicBezTo>
                  <a:cubicBezTo>
                    <a:pt x="78105" y="32385"/>
                    <a:pt x="83820" y="34290"/>
                    <a:pt x="89535" y="37147"/>
                  </a:cubicBezTo>
                  <a:cubicBezTo>
                    <a:pt x="94298" y="40958"/>
                    <a:pt x="97155" y="46672"/>
                    <a:pt x="97155" y="56197"/>
                  </a:cubicBezTo>
                  <a:lnTo>
                    <a:pt x="97155" y="62865"/>
                  </a:lnTo>
                  <a:lnTo>
                    <a:pt x="78105" y="63818"/>
                  </a:lnTo>
                  <a:cubicBezTo>
                    <a:pt x="68580" y="63818"/>
                    <a:pt x="59055" y="64770"/>
                    <a:pt x="49530" y="66675"/>
                  </a:cubicBezTo>
                  <a:cubicBezTo>
                    <a:pt x="40005" y="68580"/>
                    <a:pt x="32385" y="70485"/>
                    <a:pt x="24765" y="74295"/>
                  </a:cubicBezTo>
                  <a:cubicBezTo>
                    <a:pt x="17145" y="78105"/>
                    <a:pt x="11430" y="82868"/>
                    <a:pt x="6668" y="89535"/>
                  </a:cubicBezTo>
                  <a:cubicBezTo>
                    <a:pt x="1905" y="96203"/>
                    <a:pt x="0" y="104775"/>
                    <a:pt x="0" y="114300"/>
                  </a:cubicBezTo>
                  <a:cubicBezTo>
                    <a:pt x="0" y="121920"/>
                    <a:pt x="952" y="128588"/>
                    <a:pt x="3810" y="134303"/>
                  </a:cubicBezTo>
                  <a:cubicBezTo>
                    <a:pt x="6668" y="140018"/>
                    <a:pt x="10477" y="144780"/>
                    <a:pt x="14288" y="148590"/>
                  </a:cubicBezTo>
                  <a:cubicBezTo>
                    <a:pt x="19050" y="152400"/>
                    <a:pt x="23813" y="155258"/>
                    <a:pt x="29527" y="156210"/>
                  </a:cubicBezTo>
                  <a:cubicBezTo>
                    <a:pt x="35243" y="157163"/>
                    <a:pt x="41910" y="159068"/>
                    <a:pt x="48577" y="159068"/>
                  </a:cubicBezTo>
                  <a:cubicBezTo>
                    <a:pt x="60007" y="159068"/>
                    <a:pt x="69532" y="157163"/>
                    <a:pt x="77152" y="152400"/>
                  </a:cubicBezTo>
                  <a:cubicBezTo>
                    <a:pt x="84773" y="147638"/>
                    <a:pt x="91440" y="142875"/>
                    <a:pt x="97155" y="136208"/>
                  </a:cubicBezTo>
                  <a:lnTo>
                    <a:pt x="97155" y="155258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767266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2 Standard (5x1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78595847-1813-6B47-B848-F94A612FF956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270404" y="1456268"/>
            <a:ext cx="2083329" cy="4787898"/>
          </a:xfrm>
        </p:spPr>
        <p:txBody>
          <a:bodyPr/>
          <a:lstStyle>
            <a:lvl1pPr>
              <a:defRPr sz="1600" b="0" i="0">
                <a:solidFill>
                  <a:schemeClr val="bg1"/>
                </a:solidFill>
              </a:defRPr>
            </a:lvl1pPr>
            <a:lvl2pPr>
              <a:defRPr sz="1600" b="0" i="0">
                <a:solidFill>
                  <a:schemeClr val="bg1"/>
                </a:solidFill>
              </a:defRPr>
            </a:lvl2pPr>
            <a:lvl3pPr>
              <a:defRPr sz="1600" b="0" i="0">
                <a:solidFill>
                  <a:schemeClr val="bg1"/>
                </a:solidFill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F339C6A-15DB-44F8-92FF-62FE64A6C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525" y="442800"/>
            <a:ext cx="11664950" cy="634189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US" sz="2500" b="1" i="0" kern="1200" dirty="0">
                <a:solidFill>
                  <a:schemeClr val="bg1"/>
                </a:solidFill>
                <a:latin typeface="Arial" panose="020B0604020202020204" pitchFamily="34" charset="0"/>
                <a:ea typeface="AECOM Sans Light" panose="020B04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title style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5C2DAFC-CA25-994C-BAE4-076D1C892088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2664089" y="1456268"/>
            <a:ext cx="2083329" cy="4787898"/>
          </a:xfrm>
        </p:spPr>
        <p:txBody>
          <a:bodyPr/>
          <a:lstStyle>
            <a:lvl1pPr>
              <a:defRPr sz="1600" b="0" i="0">
                <a:solidFill>
                  <a:schemeClr val="bg1"/>
                </a:solidFill>
              </a:defRPr>
            </a:lvl1pPr>
            <a:lvl2pPr>
              <a:defRPr sz="1600" b="0" i="0">
                <a:solidFill>
                  <a:schemeClr val="bg1"/>
                </a:solidFill>
              </a:defRPr>
            </a:lvl2pPr>
            <a:lvl3pPr>
              <a:defRPr sz="1600" b="0" i="0">
                <a:solidFill>
                  <a:schemeClr val="bg1"/>
                </a:solidFill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740F8FA-6089-4844-93CB-4F895C822B46}"/>
              </a:ext>
            </a:extLst>
          </p:cNvPr>
          <p:cNvSpPr>
            <a:spLocks noGrp="1"/>
          </p:cNvSpPr>
          <p:nvPr>
            <p:ph sz="quarter" idx="26"/>
          </p:nvPr>
        </p:nvSpPr>
        <p:spPr>
          <a:xfrm>
            <a:off x="5057774" y="1456268"/>
            <a:ext cx="2083329" cy="4787898"/>
          </a:xfrm>
        </p:spPr>
        <p:txBody>
          <a:bodyPr/>
          <a:lstStyle>
            <a:lvl1pPr>
              <a:defRPr sz="1600" b="0" i="0">
                <a:solidFill>
                  <a:schemeClr val="bg1"/>
                </a:solidFill>
              </a:defRPr>
            </a:lvl1pPr>
            <a:lvl2pPr>
              <a:defRPr sz="1600" b="0" i="0">
                <a:solidFill>
                  <a:schemeClr val="bg1"/>
                </a:solidFill>
              </a:defRPr>
            </a:lvl2pPr>
            <a:lvl3pPr>
              <a:defRPr sz="1600" b="0" i="0">
                <a:solidFill>
                  <a:schemeClr val="bg1"/>
                </a:solidFill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E612BE59-4AF5-B24F-963B-449D3B73A4BB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7451459" y="1456268"/>
            <a:ext cx="2083329" cy="4787898"/>
          </a:xfrm>
        </p:spPr>
        <p:txBody>
          <a:bodyPr/>
          <a:lstStyle>
            <a:lvl1pPr>
              <a:defRPr sz="1600" b="0" i="0">
                <a:solidFill>
                  <a:schemeClr val="bg1"/>
                </a:solidFill>
              </a:defRPr>
            </a:lvl1pPr>
            <a:lvl2pPr>
              <a:defRPr sz="1600" b="0" i="0">
                <a:solidFill>
                  <a:schemeClr val="bg1"/>
                </a:solidFill>
              </a:defRPr>
            </a:lvl2pPr>
            <a:lvl3pPr>
              <a:defRPr sz="1600" b="0" i="0">
                <a:solidFill>
                  <a:schemeClr val="bg1"/>
                </a:solidFill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A9FF9FFA-94BB-054F-A27E-28BA1B4F99CE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9845146" y="1456268"/>
            <a:ext cx="2083329" cy="4787898"/>
          </a:xfrm>
        </p:spPr>
        <p:txBody>
          <a:bodyPr/>
          <a:lstStyle>
            <a:lvl1pPr>
              <a:defRPr sz="1600" b="0" i="0">
                <a:solidFill>
                  <a:schemeClr val="bg1"/>
                </a:solidFill>
              </a:defRPr>
            </a:lvl1pPr>
            <a:lvl2pPr>
              <a:defRPr sz="1600" b="0" i="0">
                <a:solidFill>
                  <a:schemeClr val="bg1"/>
                </a:solidFill>
              </a:defRPr>
            </a:lvl2pPr>
            <a:lvl3pPr>
              <a:defRPr sz="1600" b="0" i="0">
                <a:solidFill>
                  <a:schemeClr val="bg1"/>
                </a:solidFill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4AE55DC-91D4-6146-BD4E-FA3E8A43BC5E}"/>
              </a:ext>
            </a:extLst>
          </p:cNvPr>
          <p:cNvCxnSpPr>
            <a:cxnSpLocks/>
          </p:cNvCxnSpPr>
          <p:nvPr userDrawn="1"/>
        </p:nvCxnSpPr>
        <p:spPr>
          <a:xfrm>
            <a:off x="263525" y="260350"/>
            <a:ext cx="432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7850182-DB38-F24F-A87B-1F38DCDB707B}"/>
              </a:ext>
            </a:extLst>
          </p:cNvPr>
          <p:cNvGrpSpPr/>
          <p:nvPr userDrawn="1"/>
        </p:nvGrpSpPr>
        <p:grpSpPr>
          <a:xfrm>
            <a:off x="10814051" y="6438651"/>
            <a:ext cx="1111250" cy="225425"/>
            <a:chOff x="292100" y="6413250"/>
            <a:chExt cx="1111250" cy="225425"/>
          </a:xfrm>
        </p:grpSpPr>
        <p:sp>
          <p:nvSpPr>
            <p:cNvPr id="22" name="Freeform: Shape 12">
              <a:extLst>
                <a:ext uri="{FF2B5EF4-FFF2-40B4-BE49-F238E27FC236}">
                  <a16:creationId xmlns:a16="http://schemas.microsoft.com/office/drawing/2014/main" id="{E41A93F7-9BB4-8044-8798-68764B4304B9}"/>
                </a:ext>
              </a:extLst>
            </p:cNvPr>
            <p:cNvSpPr/>
            <p:nvPr userDrawn="1"/>
          </p:nvSpPr>
          <p:spPr>
            <a:xfrm>
              <a:off x="292100" y="6413250"/>
              <a:ext cx="225425" cy="225425"/>
            </a:xfrm>
            <a:custGeom>
              <a:avLst/>
              <a:gdLst>
                <a:gd name="connsiteX0" fmla="*/ 329565 w 342900"/>
                <a:gd name="connsiteY0" fmla="*/ 104775 h 342900"/>
                <a:gd name="connsiteX1" fmla="*/ 292418 w 342900"/>
                <a:gd name="connsiteY1" fmla="*/ 50483 h 342900"/>
                <a:gd name="connsiteX2" fmla="*/ 238125 w 342900"/>
                <a:gd name="connsiteY2" fmla="*/ 13335 h 342900"/>
                <a:gd name="connsiteX3" fmla="*/ 171450 w 342900"/>
                <a:gd name="connsiteY3" fmla="*/ 0 h 342900"/>
                <a:gd name="connsiteX4" fmla="*/ 104775 w 342900"/>
                <a:gd name="connsiteY4" fmla="*/ 13335 h 342900"/>
                <a:gd name="connsiteX5" fmla="*/ 50483 w 342900"/>
                <a:gd name="connsiteY5" fmla="*/ 50483 h 342900"/>
                <a:gd name="connsiteX6" fmla="*/ 13335 w 342900"/>
                <a:gd name="connsiteY6" fmla="*/ 104775 h 342900"/>
                <a:gd name="connsiteX7" fmla="*/ 0 w 342900"/>
                <a:gd name="connsiteY7" fmla="*/ 171450 h 342900"/>
                <a:gd name="connsiteX8" fmla="*/ 13335 w 342900"/>
                <a:gd name="connsiteY8" fmla="*/ 238125 h 342900"/>
                <a:gd name="connsiteX9" fmla="*/ 50483 w 342900"/>
                <a:gd name="connsiteY9" fmla="*/ 292418 h 342900"/>
                <a:gd name="connsiteX10" fmla="*/ 104775 w 342900"/>
                <a:gd name="connsiteY10" fmla="*/ 329565 h 342900"/>
                <a:gd name="connsiteX11" fmla="*/ 171450 w 342900"/>
                <a:gd name="connsiteY11" fmla="*/ 342900 h 342900"/>
                <a:gd name="connsiteX12" fmla="*/ 171450 w 342900"/>
                <a:gd name="connsiteY12" fmla="*/ 308610 h 342900"/>
                <a:gd name="connsiteX13" fmla="*/ 74295 w 342900"/>
                <a:gd name="connsiteY13" fmla="*/ 268605 h 342900"/>
                <a:gd name="connsiteX14" fmla="*/ 35243 w 342900"/>
                <a:gd name="connsiteY14" fmla="*/ 188595 h 342900"/>
                <a:gd name="connsiteX15" fmla="*/ 180975 w 342900"/>
                <a:gd name="connsiteY15" fmla="*/ 188595 h 342900"/>
                <a:gd name="connsiteX16" fmla="*/ 141923 w 342900"/>
                <a:gd name="connsiteY16" fmla="*/ 227648 h 342900"/>
                <a:gd name="connsiteX17" fmla="*/ 165735 w 342900"/>
                <a:gd name="connsiteY17" fmla="*/ 251460 h 342900"/>
                <a:gd name="connsiteX18" fmla="*/ 246698 w 342900"/>
                <a:gd name="connsiteY18" fmla="*/ 170498 h 342900"/>
                <a:gd name="connsiteX19" fmla="*/ 165735 w 342900"/>
                <a:gd name="connsiteY19" fmla="*/ 89535 h 342900"/>
                <a:gd name="connsiteX20" fmla="*/ 141923 w 342900"/>
                <a:gd name="connsiteY20" fmla="*/ 113348 h 342900"/>
                <a:gd name="connsiteX21" fmla="*/ 180975 w 342900"/>
                <a:gd name="connsiteY21" fmla="*/ 152400 h 342900"/>
                <a:gd name="connsiteX22" fmla="*/ 35243 w 342900"/>
                <a:gd name="connsiteY22" fmla="*/ 152400 h 342900"/>
                <a:gd name="connsiteX23" fmla="*/ 74295 w 342900"/>
                <a:gd name="connsiteY23" fmla="*/ 72390 h 342900"/>
                <a:gd name="connsiteX24" fmla="*/ 171450 w 342900"/>
                <a:gd name="connsiteY24" fmla="*/ 32385 h 342900"/>
                <a:gd name="connsiteX25" fmla="*/ 268605 w 342900"/>
                <a:gd name="connsiteY25" fmla="*/ 72390 h 342900"/>
                <a:gd name="connsiteX26" fmla="*/ 308610 w 342900"/>
                <a:gd name="connsiteY26" fmla="*/ 169545 h 342900"/>
                <a:gd name="connsiteX27" fmla="*/ 342900 w 342900"/>
                <a:gd name="connsiteY27" fmla="*/ 169545 h 342900"/>
                <a:gd name="connsiteX28" fmla="*/ 329565 w 342900"/>
                <a:gd name="connsiteY28" fmla="*/ 104775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42900" h="342900">
                  <a:moveTo>
                    <a:pt x="329565" y="104775"/>
                  </a:moveTo>
                  <a:cubicBezTo>
                    <a:pt x="320993" y="84773"/>
                    <a:pt x="308610" y="65723"/>
                    <a:pt x="292418" y="50483"/>
                  </a:cubicBezTo>
                  <a:cubicBezTo>
                    <a:pt x="276225" y="34290"/>
                    <a:pt x="258128" y="21908"/>
                    <a:pt x="238125" y="13335"/>
                  </a:cubicBezTo>
                  <a:cubicBezTo>
                    <a:pt x="217170" y="4763"/>
                    <a:pt x="194310" y="0"/>
                    <a:pt x="171450" y="0"/>
                  </a:cubicBezTo>
                  <a:cubicBezTo>
                    <a:pt x="148590" y="0"/>
                    <a:pt x="125730" y="4763"/>
                    <a:pt x="104775" y="13335"/>
                  </a:cubicBezTo>
                  <a:cubicBezTo>
                    <a:pt x="83820" y="21908"/>
                    <a:pt x="65723" y="34290"/>
                    <a:pt x="50483" y="50483"/>
                  </a:cubicBezTo>
                  <a:cubicBezTo>
                    <a:pt x="34290" y="66675"/>
                    <a:pt x="21908" y="84773"/>
                    <a:pt x="13335" y="104775"/>
                  </a:cubicBezTo>
                  <a:cubicBezTo>
                    <a:pt x="4763" y="125730"/>
                    <a:pt x="0" y="148590"/>
                    <a:pt x="0" y="171450"/>
                  </a:cubicBezTo>
                  <a:cubicBezTo>
                    <a:pt x="0" y="194310"/>
                    <a:pt x="4763" y="217170"/>
                    <a:pt x="13335" y="238125"/>
                  </a:cubicBezTo>
                  <a:cubicBezTo>
                    <a:pt x="21908" y="258128"/>
                    <a:pt x="34290" y="277178"/>
                    <a:pt x="50483" y="292418"/>
                  </a:cubicBezTo>
                  <a:cubicBezTo>
                    <a:pt x="66675" y="308610"/>
                    <a:pt x="84773" y="320993"/>
                    <a:pt x="104775" y="329565"/>
                  </a:cubicBezTo>
                  <a:cubicBezTo>
                    <a:pt x="125730" y="338138"/>
                    <a:pt x="148590" y="342900"/>
                    <a:pt x="171450" y="342900"/>
                  </a:cubicBezTo>
                  <a:lnTo>
                    <a:pt x="171450" y="308610"/>
                  </a:lnTo>
                  <a:cubicBezTo>
                    <a:pt x="135255" y="308610"/>
                    <a:pt x="100013" y="294323"/>
                    <a:pt x="74295" y="268605"/>
                  </a:cubicBezTo>
                  <a:cubicBezTo>
                    <a:pt x="52388" y="246698"/>
                    <a:pt x="39053" y="219075"/>
                    <a:pt x="35243" y="188595"/>
                  </a:cubicBezTo>
                  <a:lnTo>
                    <a:pt x="180975" y="188595"/>
                  </a:lnTo>
                  <a:lnTo>
                    <a:pt x="141923" y="227648"/>
                  </a:lnTo>
                  <a:lnTo>
                    <a:pt x="165735" y="251460"/>
                  </a:lnTo>
                  <a:lnTo>
                    <a:pt x="246698" y="170498"/>
                  </a:lnTo>
                  <a:lnTo>
                    <a:pt x="165735" y="89535"/>
                  </a:lnTo>
                  <a:lnTo>
                    <a:pt x="141923" y="113348"/>
                  </a:lnTo>
                  <a:lnTo>
                    <a:pt x="180975" y="152400"/>
                  </a:lnTo>
                  <a:lnTo>
                    <a:pt x="35243" y="152400"/>
                  </a:lnTo>
                  <a:cubicBezTo>
                    <a:pt x="39053" y="121920"/>
                    <a:pt x="52388" y="94298"/>
                    <a:pt x="74295" y="72390"/>
                  </a:cubicBezTo>
                  <a:cubicBezTo>
                    <a:pt x="100013" y="46673"/>
                    <a:pt x="134303" y="32385"/>
                    <a:pt x="171450" y="32385"/>
                  </a:cubicBezTo>
                  <a:cubicBezTo>
                    <a:pt x="207645" y="32385"/>
                    <a:pt x="242888" y="46673"/>
                    <a:pt x="268605" y="72390"/>
                  </a:cubicBezTo>
                  <a:cubicBezTo>
                    <a:pt x="294323" y="98108"/>
                    <a:pt x="308610" y="132398"/>
                    <a:pt x="308610" y="169545"/>
                  </a:cubicBezTo>
                  <a:lnTo>
                    <a:pt x="342900" y="169545"/>
                  </a:lnTo>
                  <a:cubicBezTo>
                    <a:pt x="342900" y="148590"/>
                    <a:pt x="338138" y="125730"/>
                    <a:pt x="329565" y="104775"/>
                  </a:cubicBezTo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13">
              <a:extLst>
                <a:ext uri="{FF2B5EF4-FFF2-40B4-BE49-F238E27FC236}">
                  <a16:creationId xmlns:a16="http://schemas.microsoft.com/office/drawing/2014/main" id="{44A97A57-A51F-8045-B87B-E5E6717FCBA3}"/>
                </a:ext>
              </a:extLst>
            </p:cNvPr>
            <p:cNvSpPr/>
            <p:nvPr userDrawn="1"/>
          </p:nvSpPr>
          <p:spPr>
            <a:xfrm>
              <a:off x="590579" y="6484379"/>
              <a:ext cx="812771" cy="84028"/>
            </a:xfrm>
            <a:custGeom>
              <a:avLst/>
              <a:gdLst>
                <a:gd name="connsiteX0" fmla="*/ 1329690 w 1547812"/>
                <a:gd name="connsiteY0" fmla="*/ 155258 h 160020"/>
                <a:gd name="connsiteX1" fmla="*/ 1369695 w 1547812"/>
                <a:gd name="connsiteY1" fmla="*/ 155258 h 160020"/>
                <a:gd name="connsiteX2" fmla="*/ 1369695 w 1547812"/>
                <a:gd name="connsiteY2" fmla="*/ 65723 h 160020"/>
                <a:gd name="connsiteX3" fmla="*/ 1372553 w 1547812"/>
                <a:gd name="connsiteY3" fmla="*/ 53340 h 160020"/>
                <a:gd name="connsiteX4" fmla="*/ 1379220 w 1547812"/>
                <a:gd name="connsiteY4" fmla="*/ 43815 h 160020"/>
                <a:gd name="connsiteX5" fmla="*/ 1388745 w 1547812"/>
                <a:gd name="connsiteY5" fmla="*/ 37147 h 160020"/>
                <a:gd name="connsiteX6" fmla="*/ 1400175 w 1547812"/>
                <a:gd name="connsiteY6" fmla="*/ 35243 h 160020"/>
                <a:gd name="connsiteX7" fmla="*/ 1407795 w 1547812"/>
                <a:gd name="connsiteY7" fmla="*/ 36195 h 160020"/>
                <a:gd name="connsiteX8" fmla="*/ 1413510 w 1547812"/>
                <a:gd name="connsiteY8" fmla="*/ 40005 h 160020"/>
                <a:gd name="connsiteX9" fmla="*/ 1417320 w 1547812"/>
                <a:gd name="connsiteY9" fmla="*/ 47625 h 160020"/>
                <a:gd name="connsiteX10" fmla="*/ 1419225 w 1547812"/>
                <a:gd name="connsiteY10" fmla="*/ 60960 h 160020"/>
                <a:gd name="connsiteX11" fmla="*/ 1419225 w 1547812"/>
                <a:gd name="connsiteY11" fmla="*/ 155258 h 160020"/>
                <a:gd name="connsiteX12" fmla="*/ 1459230 w 1547812"/>
                <a:gd name="connsiteY12" fmla="*/ 155258 h 160020"/>
                <a:gd name="connsiteX13" fmla="*/ 1459230 w 1547812"/>
                <a:gd name="connsiteY13" fmla="*/ 63818 h 160020"/>
                <a:gd name="connsiteX14" fmla="*/ 1462088 w 1547812"/>
                <a:gd name="connsiteY14" fmla="*/ 53340 h 160020"/>
                <a:gd name="connsiteX15" fmla="*/ 1468755 w 1547812"/>
                <a:gd name="connsiteY15" fmla="*/ 43815 h 160020"/>
                <a:gd name="connsiteX16" fmla="*/ 1478280 w 1547812"/>
                <a:gd name="connsiteY16" fmla="*/ 37147 h 160020"/>
                <a:gd name="connsiteX17" fmla="*/ 1489710 w 1547812"/>
                <a:gd name="connsiteY17" fmla="*/ 35243 h 160020"/>
                <a:gd name="connsiteX18" fmla="*/ 1497330 w 1547812"/>
                <a:gd name="connsiteY18" fmla="*/ 36195 h 160020"/>
                <a:gd name="connsiteX19" fmla="*/ 1503045 w 1547812"/>
                <a:gd name="connsiteY19" fmla="*/ 40005 h 160020"/>
                <a:gd name="connsiteX20" fmla="*/ 1506855 w 1547812"/>
                <a:gd name="connsiteY20" fmla="*/ 47625 h 160020"/>
                <a:gd name="connsiteX21" fmla="*/ 1507808 w 1547812"/>
                <a:gd name="connsiteY21" fmla="*/ 60960 h 160020"/>
                <a:gd name="connsiteX22" fmla="*/ 1507808 w 1547812"/>
                <a:gd name="connsiteY22" fmla="*/ 155258 h 160020"/>
                <a:gd name="connsiteX23" fmla="*/ 1547813 w 1547812"/>
                <a:gd name="connsiteY23" fmla="*/ 155258 h 160020"/>
                <a:gd name="connsiteX24" fmla="*/ 1547813 w 1547812"/>
                <a:gd name="connsiteY24" fmla="*/ 55245 h 160020"/>
                <a:gd name="connsiteX25" fmla="*/ 1536383 w 1547812"/>
                <a:gd name="connsiteY25" fmla="*/ 14288 h 160020"/>
                <a:gd name="connsiteX26" fmla="*/ 1502093 w 1547812"/>
                <a:gd name="connsiteY26" fmla="*/ 1905 h 160020"/>
                <a:gd name="connsiteX27" fmla="*/ 1477328 w 1547812"/>
                <a:gd name="connsiteY27" fmla="*/ 7620 h 160020"/>
                <a:gd name="connsiteX28" fmla="*/ 1455420 w 1547812"/>
                <a:gd name="connsiteY28" fmla="*/ 27623 h 160020"/>
                <a:gd name="connsiteX29" fmla="*/ 1441133 w 1547812"/>
                <a:gd name="connsiteY29" fmla="*/ 8573 h 160020"/>
                <a:gd name="connsiteX30" fmla="*/ 1414463 w 1547812"/>
                <a:gd name="connsiteY30" fmla="*/ 1905 h 160020"/>
                <a:gd name="connsiteX31" fmla="*/ 1390650 w 1547812"/>
                <a:gd name="connsiteY31" fmla="*/ 7620 h 160020"/>
                <a:gd name="connsiteX32" fmla="*/ 1371600 w 1547812"/>
                <a:gd name="connsiteY32" fmla="*/ 25718 h 160020"/>
                <a:gd name="connsiteX33" fmla="*/ 1371600 w 1547812"/>
                <a:gd name="connsiteY33" fmla="*/ 5715 h 160020"/>
                <a:gd name="connsiteX34" fmla="*/ 1332548 w 1547812"/>
                <a:gd name="connsiteY34" fmla="*/ 5715 h 160020"/>
                <a:gd name="connsiteX35" fmla="*/ 1332548 w 1547812"/>
                <a:gd name="connsiteY35" fmla="*/ 155258 h 160020"/>
                <a:gd name="connsiteX36" fmla="*/ 1199198 w 1547812"/>
                <a:gd name="connsiteY36" fmla="*/ 116205 h 160020"/>
                <a:gd name="connsiteX37" fmla="*/ 1190625 w 1547812"/>
                <a:gd name="connsiteY37" fmla="*/ 80963 h 160020"/>
                <a:gd name="connsiteX38" fmla="*/ 1199198 w 1547812"/>
                <a:gd name="connsiteY38" fmla="*/ 45720 h 160020"/>
                <a:gd name="connsiteX39" fmla="*/ 1224915 w 1547812"/>
                <a:gd name="connsiteY39" fmla="*/ 33338 h 160020"/>
                <a:gd name="connsiteX40" fmla="*/ 1250633 w 1547812"/>
                <a:gd name="connsiteY40" fmla="*/ 45720 h 160020"/>
                <a:gd name="connsiteX41" fmla="*/ 1259205 w 1547812"/>
                <a:gd name="connsiteY41" fmla="*/ 80963 h 160020"/>
                <a:gd name="connsiteX42" fmla="*/ 1250633 w 1547812"/>
                <a:gd name="connsiteY42" fmla="*/ 116205 h 160020"/>
                <a:gd name="connsiteX43" fmla="*/ 1224915 w 1547812"/>
                <a:gd name="connsiteY43" fmla="*/ 128588 h 160020"/>
                <a:gd name="connsiteX44" fmla="*/ 1199198 w 1547812"/>
                <a:gd name="connsiteY44" fmla="*/ 116205 h 160020"/>
                <a:gd name="connsiteX45" fmla="*/ 1256348 w 1547812"/>
                <a:gd name="connsiteY45" fmla="*/ 154305 h 160020"/>
                <a:gd name="connsiteX46" fmla="*/ 1280160 w 1547812"/>
                <a:gd name="connsiteY46" fmla="*/ 138113 h 160020"/>
                <a:gd name="connsiteX47" fmla="*/ 1295400 w 1547812"/>
                <a:gd name="connsiteY47" fmla="*/ 113348 h 160020"/>
                <a:gd name="connsiteX48" fmla="*/ 1301115 w 1547812"/>
                <a:gd name="connsiteY48" fmla="*/ 80010 h 160020"/>
                <a:gd name="connsiteX49" fmla="*/ 1296353 w 1547812"/>
                <a:gd name="connsiteY49" fmla="*/ 46672 h 160020"/>
                <a:gd name="connsiteX50" fmla="*/ 1281113 w 1547812"/>
                <a:gd name="connsiteY50" fmla="*/ 21908 h 160020"/>
                <a:gd name="connsiteX51" fmla="*/ 1257300 w 1547812"/>
                <a:gd name="connsiteY51" fmla="*/ 6668 h 160020"/>
                <a:gd name="connsiteX52" fmla="*/ 1225868 w 1547812"/>
                <a:gd name="connsiteY52" fmla="*/ 953 h 160020"/>
                <a:gd name="connsiteX53" fmla="*/ 1194435 w 1547812"/>
                <a:gd name="connsiteY53" fmla="*/ 6668 h 160020"/>
                <a:gd name="connsiteX54" fmla="*/ 1170623 w 1547812"/>
                <a:gd name="connsiteY54" fmla="*/ 21908 h 160020"/>
                <a:gd name="connsiteX55" fmla="*/ 1155383 w 1547812"/>
                <a:gd name="connsiteY55" fmla="*/ 46672 h 160020"/>
                <a:gd name="connsiteX56" fmla="*/ 1149668 w 1547812"/>
                <a:gd name="connsiteY56" fmla="*/ 80010 h 160020"/>
                <a:gd name="connsiteX57" fmla="*/ 1169670 w 1547812"/>
                <a:gd name="connsiteY57" fmla="*/ 139065 h 160020"/>
                <a:gd name="connsiteX58" fmla="*/ 1225868 w 1547812"/>
                <a:gd name="connsiteY58" fmla="*/ 160020 h 160020"/>
                <a:gd name="connsiteX59" fmla="*/ 1256348 w 1547812"/>
                <a:gd name="connsiteY59" fmla="*/ 154305 h 160020"/>
                <a:gd name="connsiteX60" fmla="*/ 1086803 w 1547812"/>
                <a:gd name="connsiteY60" fmla="*/ 100965 h 160020"/>
                <a:gd name="connsiteX61" fmla="*/ 1079183 w 1547812"/>
                <a:gd name="connsiteY61" fmla="*/ 120968 h 160020"/>
                <a:gd name="connsiteX62" fmla="*/ 1061085 w 1547812"/>
                <a:gd name="connsiteY62" fmla="*/ 127635 h 160020"/>
                <a:gd name="connsiteX63" fmla="*/ 1045845 w 1547812"/>
                <a:gd name="connsiteY63" fmla="*/ 123825 h 160020"/>
                <a:gd name="connsiteX64" fmla="*/ 1036320 w 1547812"/>
                <a:gd name="connsiteY64" fmla="*/ 113348 h 160020"/>
                <a:gd name="connsiteX65" fmla="*/ 1031558 w 1547812"/>
                <a:gd name="connsiteY65" fmla="*/ 98108 h 160020"/>
                <a:gd name="connsiteX66" fmla="*/ 1029653 w 1547812"/>
                <a:gd name="connsiteY66" fmla="*/ 80010 h 160020"/>
                <a:gd name="connsiteX67" fmla="*/ 1031558 w 1547812"/>
                <a:gd name="connsiteY67" fmla="*/ 62865 h 160020"/>
                <a:gd name="connsiteX68" fmla="*/ 1036320 w 1547812"/>
                <a:gd name="connsiteY68" fmla="*/ 47625 h 160020"/>
                <a:gd name="connsiteX69" fmla="*/ 1045845 w 1547812"/>
                <a:gd name="connsiteY69" fmla="*/ 37147 h 160020"/>
                <a:gd name="connsiteX70" fmla="*/ 1061085 w 1547812"/>
                <a:gd name="connsiteY70" fmla="*/ 33338 h 160020"/>
                <a:gd name="connsiteX71" fmla="*/ 1079183 w 1547812"/>
                <a:gd name="connsiteY71" fmla="*/ 40005 h 160020"/>
                <a:gd name="connsiteX72" fmla="*/ 1085850 w 1547812"/>
                <a:gd name="connsiteY72" fmla="*/ 58103 h 160020"/>
                <a:gd name="connsiteX73" fmla="*/ 1125855 w 1547812"/>
                <a:gd name="connsiteY73" fmla="*/ 52388 h 160020"/>
                <a:gd name="connsiteX74" fmla="*/ 1120140 w 1547812"/>
                <a:gd name="connsiteY74" fmla="*/ 31433 h 160020"/>
                <a:gd name="connsiteX75" fmla="*/ 1107758 w 1547812"/>
                <a:gd name="connsiteY75" fmla="*/ 15240 h 160020"/>
                <a:gd name="connsiteX76" fmla="*/ 1088708 w 1547812"/>
                <a:gd name="connsiteY76" fmla="*/ 4763 h 160020"/>
                <a:gd name="connsiteX77" fmla="*/ 1062038 w 1547812"/>
                <a:gd name="connsiteY77" fmla="*/ 953 h 160020"/>
                <a:gd name="connsiteX78" fmla="*/ 1030605 w 1547812"/>
                <a:gd name="connsiteY78" fmla="*/ 6668 h 160020"/>
                <a:gd name="connsiteX79" fmla="*/ 1007745 w 1547812"/>
                <a:gd name="connsiteY79" fmla="*/ 22860 h 160020"/>
                <a:gd name="connsiteX80" fmla="*/ 993458 w 1547812"/>
                <a:gd name="connsiteY80" fmla="*/ 47625 h 160020"/>
                <a:gd name="connsiteX81" fmla="*/ 988695 w 1547812"/>
                <a:gd name="connsiteY81" fmla="*/ 80010 h 160020"/>
                <a:gd name="connsiteX82" fmla="*/ 992505 w 1547812"/>
                <a:gd name="connsiteY82" fmla="*/ 112395 h 160020"/>
                <a:gd name="connsiteX83" fmla="*/ 1005840 w 1547812"/>
                <a:gd name="connsiteY83" fmla="*/ 137160 h 160020"/>
                <a:gd name="connsiteX84" fmla="*/ 1028700 w 1547812"/>
                <a:gd name="connsiteY84" fmla="*/ 153353 h 160020"/>
                <a:gd name="connsiteX85" fmla="*/ 1061085 w 1547812"/>
                <a:gd name="connsiteY85" fmla="*/ 159068 h 160020"/>
                <a:gd name="connsiteX86" fmla="*/ 1109663 w 1547812"/>
                <a:gd name="connsiteY86" fmla="*/ 142875 h 160020"/>
                <a:gd name="connsiteX87" fmla="*/ 1127760 w 1547812"/>
                <a:gd name="connsiteY87" fmla="*/ 100013 h 160020"/>
                <a:gd name="connsiteX88" fmla="*/ 1086803 w 1547812"/>
                <a:gd name="connsiteY88" fmla="*/ 100013 h 160020"/>
                <a:gd name="connsiteX89" fmla="*/ 921068 w 1547812"/>
                <a:gd name="connsiteY89" fmla="*/ 155258 h 160020"/>
                <a:gd name="connsiteX90" fmla="*/ 962025 w 1547812"/>
                <a:gd name="connsiteY90" fmla="*/ 155258 h 160020"/>
                <a:gd name="connsiteX91" fmla="*/ 962025 w 1547812"/>
                <a:gd name="connsiteY91" fmla="*/ 109538 h 160020"/>
                <a:gd name="connsiteX92" fmla="*/ 921068 w 1547812"/>
                <a:gd name="connsiteY92" fmla="*/ 109538 h 160020"/>
                <a:gd name="connsiteX93" fmla="*/ 921068 w 1547812"/>
                <a:gd name="connsiteY93" fmla="*/ 155258 h 160020"/>
                <a:gd name="connsiteX94" fmla="*/ 671513 w 1547812"/>
                <a:gd name="connsiteY94" fmla="*/ 155258 h 160020"/>
                <a:gd name="connsiteX95" fmla="*/ 711518 w 1547812"/>
                <a:gd name="connsiteY95" fmla="*/ 155258 h 160020"/>
                <a:gd name="connsiteX96" fmla="*/ 711518 w 1547812"/>
                <a:gd name="connsiteY96" fmla="*/ 65723 h 160020"/>
                <a:gd name="connsiteX97" fmla="*/ 714375 w 1547812"/>
                <a:gd name="connsiteY97" fmla="*/ 53340 h 160020"/>
                <a:gd name="connsiteX98" fmla="*/ 721043 w 1547812"/>
                <a:gd name="connsiteY98" fmla="*/ 43815 h 160020"/>
                <a:gd name="connsiteX99" fmla="*/ 730568 w 1547812"/>
                <a:gd name="connsiteY99" fmla="*/ 37147 h 160020"/>
                <a:gd name="connsiteX100" fmla="*/ 741998 w 1547812"/>
                <a:gd name="connsiteY100" fmla="*/ 35243 h 160020"/>
                <a:gd name="connsiteX101" fmla="*/ 749618 w 1547812"/>
                <a:gd name="connsiteY101" fmla="*/ 36195 h 160020"/>
                <a:gd name="connsiteX102" fmla="*/ 755333 w 1547812"/>
                <a:gd name="connsiteY102" fmla="*/ 40005 h 160020"/>
                <a:gd name="connsiteX103" fmla="*/ 759143 w 1547812"/>
                <a:gd name="connsiteY103" fmla="*/ 47625 h 160020"/>
                <a:gd name="connsiteX104" fmla="*/ 761048 w 1547812"/>
                <a:gd name="connsiteY104" fmla="*/ 60960 h 160020"/>
                <a:gd name="connsiteX105" fmla="*/ 761048 w 1547812"/>
                <a:gd name="connsiteY105" fmla="*/ 155258 h 160020"/>
                <a:gd name="connsiteX106" fmla="*/ 801053 w 1547812"/>
                <a:gd name="connsiteY106" fmla="*/ 155258 h 160020"/>
                <a:gd name="connsiteX107" fmla="*/ 801053 w 1547812"/>
                <a:gd name="connsiteY107" fmla="*/ 63818 h 160020"/>
                <a:gd name="connsiteX108" fmla="*/ 803910 w 1547812"/>
                <a:gd name="connsiteY108" fmla="*/ 53340 h 160020"/>
                <a:gd name="connsiteX109" fmla="*/ 810578 w 1547812"/>
                <a:gd name="connsiteY109" fmla="*/ 43815 h 160020"/>
                <a:gd name="connsiteX110" fmla="*/ 820103 w 1547812"/>
                <a:gd name="connsiteY110" fmla="*/ 37147 h 160020"/>
                <a:gd name="connsiteX111" fmla="*/ 831533 w 1547812"/>
                <a:gd name="connsiteY111" fmla="*/ 35243 h 160020"/>
                <a:gd name="connsiteX112" fmla="*/ 839153 w 1547812"/>
                <a:gd name="connsiteY112" fmla="*/ 36195 h 160020"/>
                <a:gd name="connsiteX113" fmla="*/ 844868 w 1547812"/>
                <a:gd name="connsiteY113" fmla="*/ 40005 h 160020"/>
                <a:gd name="connsiteX114" fmla="*/ 848678 w 1547812"/>
                <a:gd name="connsiteY114" fmla="*/ 47625 h 160020"/>
                <a:gd name="connsiteX115" fmla="*/ 849630 w 1547812"/>
                <a:gd name="connsiteY115" fmla="*/ 60960 h 160020"/>
                <a:gd name="connsiteX116" fmla="*/ 849630 w 1547812"/>
                <a:gd name="connsiteY116" fmla="*/ 155258 h 160020"/>
                <a:gd name="connsiteX117" fmla="*/ 889635 w 1547812"/>
                <a:gd name="connsiteY117" fmla="*/ 155258 h 160020"/>
                <a:gd name="connsiteX118" fmla="*/ 889635 w 1547812"/>
                <a:gd name="connsiteY118" fmla="*/ 55245 h 160020"/>
                <a:gd name="connsiteX119" fmla="*/ 878205 w 1547812"/>
                <a:gd name="connsiteY119" fmla="*/ 14288 h 160020"/>
                <a:gd name="connsiteX120" fmla="*/ 843915 w 1547812"/>
                <a:gd name="connsiteY120" fmla="*/ 1905 h 160020"/>
                <a:gd name="connsiteX121" fmla="*/ 819150 w 1547812"/>
                <a:gd name="connsiteY121" fmla="*/ 7620 h 160020"/>
                <a:gd name="connsiteX122" fmla="*/ 797243 w 1547812"/>
                <a:gd name="connsiteY122" fmla="*/ 27623 h 160020"/>
                <a:gd name="connsiteX123" fmla="*/ 782955 w 1547812"/>
                <a:gd name="connsiteY123" fmla="*/ 8573 h 160020"/>
                <a:gd name="connsiteX124" fmla="*/ 756285 w 1547812"/>
                <a:gd name="connsiteY124" fmla="*/ 1905 h 160020"/>
                <a:gd name="connsiteX125" fmla="*/ 732473 w 1547812"/>
                <a:gd name="connsiteY125" fmla="*/ 7620 h 160020"/>
                <a:gd name="connsiteX126" fmla="*/ 713423 w 1547812"/>
                <a:gd name="connsiteY126" fmla="*/ 25718 h 160020"/>
                <a:gd name="connsiteX127" fmla="*/ 713423 w 1547812"/>
                <a:gd name="connsiteY127" fmla="*/ 5715 h 160020"/>
                <a:gd name="connsiteX128" fmla="*/ 674370 w 1547812"/>
                <a:gd name="connsiteY128" fmla="*/ 5715 h 160020"/>
                <a:gd name="connsiteX129" fmla="*/ 674370 w 1547812"/>
                <a:gd name="connsiteY129" fmla="*/ 155258 h 160020"/>
                <a:gd name="connsiteX130" fmla="*/ 541973 w 1547812"/>
                <a:gd name="connsiteY130" fmla="*/ 116205 h 160020"/>
                <a:gd name="connsiteX131" fmla="*/ 533400 w 1547812"/>
                <a:gd name="connsiteY131" fmla="*/ 80963 h 160020"/>
                <a:gd name="connsiteX132" fmla="*/ 541973 w 1547812"/>
                <a:gd name="connsiteY132" fmla="*/ 45720 h 160020"/>
                <a:gd name="connsiteX133" fmla="*/ 567690 w 1547812"/>
                <a:gd name="connsiteY133" fmla="*/ 33338 h 160020"/>
                <a:gd name="connsiteX134" fmla="*/ 593408 w 1547812"/>
                <a:gd name="connsiteY134" fmla="*/ 45720 h 160020"/>
                <a:gd name="connsiteX135" fmla="*/ 601980 w 1547812"/>
                <a:gd name="connsiteY135" fmla="*/ 80963 h 160020"/>
                <a:gd name="connsiteX136" fmla="*/ 593408 w 1547812"/>
                <a:gd name="connsiteY136" fmla="*/ 116205 h 160020"/>
                <a:gd name="connsiteX137" fmla="*/ 567690 w 1547812"/>
                <a:gd name="connsiteY137" fmla="*/ 128588 h 160020"/>
                <a:gd name="connsiteX138" fmla="*/ 541973 w 1547812"/>
                <a:gd name="connsiteY138" fmla="*/ 116205 h 160020"/>
                <a:gd name="connsiteX139" fmla="*/ 598170 w 1547812"/>
                <a:gd name="connsiteY139" fmla="*/ 154305 h 160020"/>
                <a:gd name="connsiteX140" fmla="*/ 621983 w 1547812"/>
                <a:gd name="connsiteY140" fmla="*/ 138113 h 160020"/>
                <a:gd name="connsiteX141" fmla="*/ 637223 w 1547812"/>
                <a:gd name="connsiteY141" fmla="*/ 113348 h 160020"/>
                <a:gd name="connsiteX142" fmla="*/ 642938 w 1547812"/>
                <a:gd name="connsiteY142" fmla="*/ 80010 h 160020"/>
                <a:gd name="connsiteX143" fmla="*/ 638175 w 1547812"/>
                <a:gd name="connsiteY143" fmla="*/ 46672 h 160020"/>
                <a:gd name="connsiteX144" fmla="*/ 622935 w 1547812"/>
                <a:gd name="connsiteY144" fmla="*/ 21908 h 160020"/>
                <a:gd name="connsiteX145" fmla="*/ 599123 w 1547812"/>
                <a:gd name="connsiteY145" fmla="*/ 6668 h 160020"/>
                <a:gd name="connsiteX146" fmla="*/ 567690 w 1547812"/>
                <a:gd name="connsiteY146" fmla="*/ 953 h 160020"/>
                <a:gd name="connsiteX147" fmla="*/ 536258 w 1547812"/>
                <a:gd name="connsiteY147" fmla="*/ 6668 h 160020"/>
                <a:gd name="connsiteX148" fmla="*/ 512445 w 1547812"/>
                <a:gd name="connsiteY148" fmla="*/ 21908 h 160020"/>
                <a:gd name="connsiteX149" fmla="*/ 497205 w 1547812"/>
                <a:gd name="connsiteY149" fmla="*/ 46672 h 160020"/>
                <a:gd name="connsiteX150" fmla="*/ 491490 w 1547812"/>
                <a:gd name="connsiteY150" fmla="*/ 80010 h 160020"/>
                <a:gd name="connsiteX151" fmla="*/ 511492 w 1547812"/>
                <a:gd name="connsiteY151" fmla="*/ 139065 h 160020"/>
                <a:gd name="connsiteX152" fmla="*/ 566738 w 1547812"/>
                <a:gd name="connsiteY152" fmla="*/ 160020 h 160020"/>
                <a:gd name="connsiteX153" fmla="*/ 598170 w 1547812"/>
                <a:gd name="connsiteY153" fmla="*/ 154305 h 160020"/>
                <a:gd name="connsiteX154" fmla="*/ 429578 w 1547812"/>
                <a:gd name="connsiteY154" fmla="*/ 100965 h 160020"/>
                <a:gd name="connsiteX155" fmla="*/ 421958 w 1547812"/>
                <a:gd name="connsiteY155" fmla="*/ 120968 h 160020"/>
                <a:gd name="connsiteX156" fmla="*/ 403860 w 1547812"/>
                <a:gd name="connsiteY156" fmla="*/ 127635 h 160020"/>
                <a:gd name="connsiteX157" fmla="*/ 388620 w 1547812"/>
                <a:gd name="connsiteY157" fmla="*/ 123825 h 160020"/>
                <a:gd name="connsiteX158" fmla="*/ 379095 w 1547812"/>
                <a:gd name="connsiteY158" fmla="*/ 113348 h 160020"/>
                <a:gd name="connsiteX159" fmla="*/ 374333 w 1547812"/>
                <a:gd name="connsiteY159" fmla="*/ 98108 h 160020"/>
                <a:gd name="connsiteX160" fmla="*/ 372428 w 1547812"/>
                <a:gd name="connsiteY160" fmla="*/ 80010 h 160020"/>
                <a:gd name="connsiteX161" fmla="*/ 374333 w 1547812"/>
                <a:gd name="connsiteY161" fmla="*/ 62865 h 160020"/>
                <a:gd name="connsiteX162" fmla="*/ 379095 w 1547812"/>
                <a:gd name="connsiteY162" fmla="*/ 47625 h 160020"/>
                <a:gd name="connsiteX163" fmla="*/ 388620 w 1547812"/>
                <a:gd name="connsiteY163" fmla="*/ 37147 h 160020"/>
                <a:gd name="connsiteX164" fmla="*/ 403860 w 1547812"/>
                <a:gd name="connsiteY164" fmla="*/ 33338 h 160020"/>
                <a:gd name="connsiteX165" fmla="*/ 421958 w 1547812"/>
                <a:gd name="connsiteY165" fmla="*/ 40005 h 160020"/>
                <a:gd name="connsiteX166" fmla="*/ 428625 w 1547812"/>
                <a:gd name="connsiteY166" fmla="*/ 58103 h 160020"/>
                <a:gd name="connsiteX167" fmla="*/ 468630 w 1547812"/>
                <a:gd name="connsiteY167" fmla="*/ 52388 h 160020"/>
                <a:gd name="connsiteX168" fmla="*/ 462915 w 1547812"/>
                <a:gd name="connsiteY168" fmla="*/ 31433 h 160020"/>
                <a:gd name="connsiteX169" fmla="*/ 450533 w 1547812"/>
                <a:gd name="connsiteY169" fmla="*/ 15240 h 160020"/>
                <a:gd name="connsiteX170" fmla="*/ 431483 w 1547812"/>
                <a:gd name="connsiteY170" fmla="*/ 4763 h 160020"/>
                <a:gd name="connsiteX171" fmla="*/ 404813 w 1547812"/>
                <a:gd name="connsiteY171" fmla="*/ 953 h 160020"/>
                <a:gd name="connsiteX172" fmla="*/ 373380 w 1547812"/>
                <a:gd name="connsiteY172" fmla="*/ 6668 h 160020"/>
                <a:gd name="connsiteX173" fmla="*/ 350520 w 1547812"/>
                <a:gd name="connsiteY173" fmla="*/ 22860 h 160020"/>
                <a:gd name="connsiteX174" fmla="*/ 336233 w 1547812"/>
                <a:gd name="connsiteY174" fmla="*/ 47625 h 160020"/>
                <a:gd name="connsiteX175" fmla="*/ 331470 w 1547812"/>
                <a:gd name="connsiteY175" fmla="*/ 80010 h 160020"/>
                <a:gd name="connsiteX176" fmla="*/ 336233 w 1547812"/>
                <a:gd name="connsiteY176" fmla="*/ 112395 h 160020"/>
                <a:gd name="connsiteX177" fmla="*/ 349567 w 1547812"/>
                <a:gd name="connsiteY177" fmla="*/ 137160 h 160020"/>
                <a:gd name="connsiteX178" fmla="*/ 372428 w 1547812"/>
                <a:gd name="connsiteY178" fmla="*/ 153353 h 160020"/>
                <a:gd name="connsiteX179" fmla="*/ 404813 w 1547812"/>
                <a:gd name="connsiteY179" fmla="*/ 159068 h 160020"/>
                <a:gd name="connsiteX180" fmla="*/ 453390 w 1547812"/>
                <a:gd name="connsiteY180" fmla="*/ 142875 h 160020"/>
                <a:gd name="connsiteX181" fmla="*/ 471488 w 1547812"/>
                <a:gd name="connsiteY181" fmla="*/ 100013 h 160020"/>
                <a:gd name="connsiteX182" fmla="*/ 429578 w 1547812"/>
                <a:gd name="connsiteY182" fmla="*/ 100013 h 160020"/>
                <a:gd name="connsiteX183" fmla="*/ 203835 w 1547812"/>
                <a:gd name="connsiteY183" fmla="*/ 63818 h 160020"/>
                <a:gd name="connsiteX184" fmla="*/ 206692 w 1547812"/>
                <a:gd name="connsiteY184" fmla="*/ 51435 h 160020"/>
                <a:gd name="connsiteX185" fmla="*/ 213360 w 1547812"/>
                <a:gd name="connsiteY185" fmla="*/ 40958 h 160020"/>
                <a:gd name="connsiteX186" fmla="*/ 223838 w 1547812"/>
                <a:gd name="connsiteY186" fmla="*/ 34290 h 160020"/>
                <a:gd name="connsiteX187" fmla="*/ 238125 w 1547812"/>
                <a:gd name="connsiteY187" fmla="*/ 31433 h 160020"/>
                <a:gd name="connsiteX188" fmla="*/ 261938 w 1547812"/>
                <a:gd name="connsiteY188" fmla="*/ 40005 h 160020"/>
                <a:gd name="connsiteX189" fmla="*/ 269558 w 1547812"/>
                <a:gd name="connsiteY189" fmla="*/ 63818 h 160020"/>
                <a:gd name="connsiteX190" fmla="*/ 203835 w 1547812"/>
                <a:gd name="connsiteY190" fmla="*/ 63818 h 160020"/>
                <a:gd name="connsiteX191" fmla="*/ 266700 w 1547812"/>
                <a:gd name="connsiteY191" fmla="*/ 108585 h 160020"/>
                <a:gd name="connsiteX192" fmla="*/ 239077 w 1547812"/>
                <a:gd name="connsiteY192" fmla="*/ 128588 h 160020"/>
                <a:gd name="connsiteX193" fmla="*/ 213360 w 1547812"/>
                <a:gd name="connsiteY193" fmla="*/ 118110 h 160020"/>
                <a:gd name="connsiteX194" fmla="*/ 203835 w 1547812"/>
                <a:gd name="connsiteY194" fmla="*/ 89535 h 160020"/>
                <a:gd name="connsiteX195" fmla="*/ 307658 w 1547812"/>
                <a:gd name="connsiteY195" fmla="*/ 89535 h 160020"/>
                <a:gd name="connsiteX196" fmla="*/ 307658 w 1547812"/>
                <a:gd name="connsiteY196" fmla="*/ 73343 h 160020"/>
                <a:gd name="connsiteX197" fmla="*/ 290513 w 1547812"/>
                <a:gd name="connsiteY197" fmla="*/ 20003 h 160020"/>
                <a:gd name="connsiteX198" fmla="*/ 239077 w 1547812"/>
                <a:gd name="connsiteY198" fmla="*/ 0 h 160020"/>
                <a:gd name="connsiteX199" fmla="*/ 208598 w 1547812"/>
                <a:gd name="connsiteY199" fmla="*/ 5715 h 160020"/>
                <a:gd name="connsiteX200" fmla="*/ 184785 w 1547812"/>
                <a:gd name="connsiteY200" fmla="*/ 20955 h 160020"/>
                <a:gd name="connsiteX201" fmla="*/ 169545 w 1547812"/>
                <a:gd name="connsiteY201" fmla="*/ 45720 h 160020"/>
                <a:gd name="connsiteX202" fmla="*/ 163830 w 1547812"/>
                <a:gd name="connsiteY202" fmla="*/ 79058 h 160020"/>
                <a:gd name="connsiteX203" fmla="*/ 182880 w 1547812"/>
                <a:gd name="connsiteY203" fmla="*/ 137160 h 160020"/>
                <a:gd name="connsiteX204" fmla="*/ 239077 w 1547812"/>
                <a:gd name="connsiteY204" fmla="*/ 158115 h 160020"/>
                <a:gd name="connsiteX205" fmla="*/ 285750 w 1547812"/>
                <a:gd name="connsiteY205" fmla="*/ 144780 h 160020"/>
                <a:gd name="connsiteX206" fmla="*/ 305753 w 1547812"/>
                <a:gd name="connsiteY206" fmla="*/ 106680 h 160020"/>
                <a:gd name="connsiteX207" fmla="*/ 266700 w 1547812"/>
                <a:gd name="connsiteY207" fmla="*/ 106680 h 160020"/>
                <a:gd name="connsiteX208" fmla="*/ 97155 w 1547812"/>
                <a:gd name="connsiteY208" fmla="*/ 96203 h 160020"/>
                <a:gd name="connsiteX209" fmla="*/ 93345 w 1547812"/>
                <a:gd name="connsiteY209" fmla="*/ 111443 h 160020"/>
                <a:gd name="connsiteX210" fmla="*/ 84773 w 1547812"/>
                <a:gd name="connsiteY210" fmla="*/ 121920 h 160020"/>
                <a:gd name="connsiteX211" fmla="*/ 60007 w 1547812"/>
                <a:gd name="connsiteY211" fmla="*/ 129540 h 160020"/>
                <a:gd name="connsiteX212" fmla="*/ 45720 w 1547812"/>
                <a:gd name="connsiteY212" fmla="*/ 124778 h 160020"/>
                <a:gd name="connsiteX213" fmla="*/ 40957 w 1547812"/>
                <a:gd name="connsiteY213" fmla="*/ 113348 h 160020"/>
                <a:gd name="connsiteX214" fmla="*/ 42863 w 1547812"/>
                <a:gd name="connsiteY214" fmla="*/ 104775 h 160020"/>
                <a:gd name="connsiteX215" fmla="*/ 48577 w 1547812"/>
                <a:gd name="connsiteY215" fmla="*/ 98108 h 160020"/>
                <a:gd name="connsiteX216" fmla="*/ 60007 w 1547812"/>
                <a:gd name="connsiteY216" fmla="*/ 93345 h 160020"/>
                <a:gd name="connsiteX217" fmla="*/ 80010 w 1547812"/>
                <a:gd name="connsiteY217" fmla="*/ 90488 h 160020"/>
                <a:gd name="connsiteX218" fmla="*/ 98107 w 1547812"/>
                <a:gd name="connsiteY218" fmla="*/ 89535 h 160020"/>
                <a:gd name="connsiteX219" fmla="*/ 98107 w 1547812"/>
                <a:gd name="connsiteY219" fmla="*/ 96203 h 160020"/>
                <a:gd name="connsiteX220" fmla="*/ 98107 w 1547812"/>
                <a:gd name="connsiteY220" fmla="*/ 155258 h 160020"/>
                <a:gd name="connsiteX221" fmla="*/ 136208 w 1547812"/>
                <a:gd name="connsiteY221" fmla="*/ 155258 h 160020"/>
                <a:gd name="connsiteX222" fmla="*/ 136208 w 1547812"/>
                <a:gd name="connsiteY222" fmla="*/ 60960 h 160020"/>
                <a:gd name="connsiteX223" fmla="*/ 133350 w 1547812"/>
                <a:gd name="connsiteY223" fmla="*/ 36195 h 160020"/>
                <a:gd name="connsiteX224" fmla="*/ 122873 w 1547812"/>
                <a:gd name="connsiteY224" fmla="*/ 17145 h 160020"/>
                <a:gd name="connsiteX225" fmla="*/ 103823 w 1547812"/>
                <a:gd name="connsiteY225" fmla="*/ 5715 h 160020"/>
                <a:gd name="connsiteX226" fmla="*/ 74295 w 1547812"/>
                <a:gd name="connsiteY226" fmla="*/ 1905 h 160020"/>
                <a:gd name="connsiteX227" fmla="*/ 29527 w 1547812"/>
                <a:gd name="connsiteY227" fmla="*/ 12383 h 160020"/>
                <a:gd name="connsiteX228" fmla="*/ 8573 w 1547812"/>
                <a:gd name="connsiteY228" fmla="*/ 46672 h 160020"/>
                <a:gd name="connsiteX229" fmla="*/ 44768 w 1547812"/>
                <a:gd name="connsiteY229" fmla="*/ 50483 h 160020"/>
                <a:gd name="connsiteX230" fmla="*/ 71438 w 1547812"/>
                <a:gd name="connsiteY230" fmla="*/ 32385 h 160020"/>
                <a:gd name="connsiteX231" fmla="*/ 89535 w 1547812"/>
                <a:gd name="connsiteY231" fmla="*/ 37147 h 160020"/>
                <a:gd name="connsiteX232" fmla="*/ 97155 w 1547812"/>
                <a:gd name="connsiteY232" fmla="*/ 56197 h 160020"/>
                <a:gd name="connsiteX233" fmla="*/ 97155 w 1547812"/>
                <a:gd name="connsiteY233" fmla="*/ 62865 h 160020"/>
                <a:gd name="connsiteX234" fmla="*/ 78105 w 1547812"/>
                <a:gd name="connsiteY234" fmla="*/ 63818 h 160020"/>
                <a:gd name="connsiteX235" fmla="*/ 49530 w 1547812"/>
                <a:gd name="connsiteY235" fmla="*/ 66675 h 160020"/>
                <a:gd name="connsiteX236" fmla="*/ 24765 w 1547812"/>
                <a:gd name="connsiteY236" fmla="*/ 74295 h 160020"/>
                <a:gd name="connsiteX237" fmla="*/ 6668 w 1547812"/>
                <a:gd name="connsiteY237" fmla="*/ 89535 h 160020"/>
                <a:gd name="connsiteX238" fmla="*/ 0 w 1547812"/>
                <a:gd name="connsiteY238" fmla="*/ 114300 h 160020"/>
                <a:gd name="connsiteX239" fmla="*/ 3810 w 1547812"/>
                <a:gd name="connsiteY239" fmla="*/ 134303 h 160020"/>
                <a:gd name="connsiteX240" fmla="*/ 14288 w 1547812"/>
                <a:gd name="connsiteY240" fmla="*/ 148590 h 160020"/>
                <a:gd name="connsiteX241" fmla="*/ 29527 w 1547812"/>
                <a:gd name="connsiteY241" fmla="*/ 156210 h 160020"/>
                <a:gd name="connsiteX242" fmla="*/ 48577 w 1547812"/>
                <a:gd name="connsiteY242" fmla="*/ 159068 h 160020"/>
                <a:gd name="connsiteX243" fmla="*/ 77152 w 1547812"/>
                <a:gd name="connsiteY243" fmla="*/ 152400 h 160020"/>
                <a:gd name="connsiteX244" fmla="*/ 97155 w 1547812"/>
                <a:gd name="connsiteY244" fmla="*/ 136208 h 160020"/>
                <a:gd name="connsiteX245" fmla="*/ 97155 w 1547812"/>
                <a:gd name="connsiteY245" fmla="*/ 155258 h 160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</a:cxnLst>
              <a:rect l="l" t="t" r="r" b="b"/>
              <a:pathLst>
                <a:path w="1547812" h="160020">
                  <a:moveTo>
                    <a:pt x="1329690" y="155258"/>
                  </a:moveTo>
                  <a:lnTo>
                    <a:pt x="1369695" y="155258"/>
                  </a:lnTo>
                  <a:lnTo>
                    <a:pt x="1369695" y="65723"/>
                  </a:lnTo>
                  <a:cubicBezTo>
                    <a:pt x="1369695" y="60960"/>
                    <a:pt x="1370648" y="57150"/>
                    <a:pt x="1372553" y="53340"/>
                  </a:cubicBezTo>
                  <a:cubicBezTo>
                    <a:pt x="1374458" y="49530"/>
                    <a:pt x="1376363" y="46672"/>
                    <a:pt x="1379220" y="43815"/>
                  </a:cubicBezTo>
                  <a:cubicBezTo>
                    <a:pt x="1382078" y="40958"/>
                    <a:pt x="1385888" y="38100"/>
                    <a:pt x="1388745" y="37147"/>
                  </a:cubicBezTo>
                  <a:cubicBezTo>
                    <a:pt x="1392555" y="36195"/>
                    <a:pt x="1395413" y="35243"/>
                    <a:pt x="1400175" y="35243"/>
                  </a:cubicBezTo>
                  <a:cubicBezTo>
                    <a:pt x="1403033" y="35243"/>
                    <a:pt x="1404938" y="35243"/>
                    <a:pt x="1407795" y="36195"/>
                  </a:cubicBezTo>
                  <a:cubicBezTo>
                    <a:pt x="1409700" y="37147"/>
                    <a:pt x="1411605" y="38100"/>
                    <a:pt x="1413510" y="40005"/>
                  </a:cubicBezTo>
                  <a:cubicBezTo>
                    <a:pt x="1415415" y="41910"/>
                    <a:pt x="1416368" y="44768"/>
                    <a:pt x="1417320" y="47625"/>
                  </a:cubicBezTo>
                  <a:cubicBezTo>
                    <a:pt x="1418273" y="51435"/>
                    <a:pt x="1419225" y="55245"/>
                    <a:pt x="1419225" y="60960"/>
                  </a:cubicBezTo>
                  <a:lnTo>
                    <a:pt x="1419225" y="155258"/>
                  </a:lnTo>
                  <a:lnTo>
                    <a:pt x="1459230" y="155258"/>
                  </a:lnTo>
                  <a:lnTo>
                    <a:pt x="1459230" y="63818"/>
                  </a:lnTo>
                  <a:cubicBezTo>
                    <a:pt x="1459230" y="60008"/>
                    <a:pt x="1460183" y="56197"/>
                    <a:pt x="1462088" y="53340"/>
                  </a:cubicBezTo>
                  <a:cubicBezTo>
                    <a:pt x="1463993" y="49530"/>
                    <a:pt x="1465898" y="46672"/>
                    <a:pt x="1468755" y="43815"/>
                  </a:cubicBezTo>
                  <a:cubicBezTo>
                    <a:pt x="1471613" y="40958"/>
                    <a:pt x="1475423" y="38100"/>
                    <a:pt x="1478280" y="37147"/>
                  </a:cubicBezTo>
                  <a:cubicBezTo>
                    <a:pt x="1481138" y="36195"/>
                    <a:pt x="1484948" y="35243"/>
                    <a:pt x="1489710" y="35243"/>
                  </a:cubicBezTo>
                  <a:cubicBezTo>
                    <a:pt x="1492568" y="35243"/>
                    <a:pt x="1494473" y="35243"/>
                    <a:pt x="1497330" y="36195"/>
                  </a:cubicBezTo>
                  <a:cubicBezTo>
                    <a:pt x="1499235" y="37147"/>
                    <a:pt x="1501140" y="38100"/>
                    <a:pt x="1503045" y="40005"/>
                  </a:cubicBezTo>
                  <a:cubicBezTo>
                    <a:pt x="1504950" y="41910"/>
                    <a:pt x="1505903" y="44768"/>
                    <a:pt x="1506855" y="47625"/>
                  </a:cubicBezTo>
                  <a:cubicBezTo>
                    <a:pt x="1507808" y="51435"/>
                    <a:pt x="1507808" y="55245"/>
                    <a:pt x="1507808" y="60960"/>
                  </a:cubicBezTo>
                  <a:lnTo>
                    <a:pt x="1507808" y="155258"/>
                  </a:lnTo>
                  <a:lnTo>
                    <a:pt x="1547813" y="155258"/>
                  </a:lnTo>
                  <a:lnTo>
                    <a:pt x="1547813" y="55245"/>
                  </a:lnTo>
                  <a:cubicBezTo>
                    <a:pt x="1547813" y="36195"/>
                    <a:pt x="1544003" y="22860"/>
                    <a:pt x="1536383" y="14288"/>
                  </a:cubicBezTo>
                  <a:cubicBezTo>
                    <a:pt x="1528763" y="5715"/>
                    <a:pt x="1517333" y="1905"/>
                    <a:pt x="1502093" y="1905"/>
                  </a:cubicBezTo>
                  <a:cubicBezTo>
                    <a:pt x="1492568" y="1905"/>
                    <a:pt x="1484948" y="3810"/>
                    <a:pt x="1477328" y="7620"/>
                  </a:cubicBezTo>
                  <a:cubicBezTo>
                    <a:pt x="1469708" y="11430"/>
                    <a:pt x="1462088" y="18098"/>
                    <a:pt x="1455420" y="27623"/>
                  </a:cubicBezTo>
                  <a:cubicBezTo>
                    <a:pt x="1452563" y="19050"/>
                    <a:pt x="1447800" y="12383"/>
                    <a:pt x="1441133" y="8573"/>
                  </a:cubicBezTo>
                  <a:cubicBezTo>
                    <a:pt x="1434465" y="4763"/>
                    <a:pt x="1425893" y="1905"/>
                    <a:pt x="1414463" y="1905"/>
                  </a:cubicBezTo>
                  <a:cubicBezTo>
                    <a:pt x="1405890" y="1905"/>
                    <a:pt x="1398270" y="3810"/>
                    <a:pt x="1390650" y="7620"/>
                  </a:cubicBezTo>
                  <a:cubicBezTo>
                    <a:pt x="1383030" y="11430"/>
                    <a:pt x="1376363" y="18098"/>
                    <a:pt x="1371600" y="25718"/>
                  </a:cubicBezTo>
                  <a:lnTo>
                    <a:pt x="1371600" y="5715"/>
                  </a:lnTo>
                  <a:lnTo>
                    <a:pt x="1332548" y="5715"/>
                  </a:lnTo>
                  <a:lnTo>
                    <a:pt x="1332548" y="155258"/>
                  </a:lnTo>
                  <a:close/>
                  <a:moveTo>
                    <a:pt x="1199198" y="116205"/>
                  </a:moveTo>
                  <a:cubicBezTo>
                    <a:pt x="1193483" y="108585"/>
                    <a:pt x="1190625" y="96203"/>
                    <a:pt x="1190625" y="80963"/>
                  </a:cubicBezTo>
                  <a:cubicBezTo>
                    <a:pt x="1190625" y="65723"/>
                    <a:pt x="1193483" y="54293"/>
                    <a:pt x="1199198" y="45720"/>
                  </a:cubicBezTo>
                  <a:cubicBezTo>
                    <a:pt x="1204913" y="37147"/>
                    <a:pt x="1213485" y="33338"/>
                    <a:pt x="1224915" y="33338"/>
                  </a:cubicBezTo>
                  <a:cubicBezTo>
                    <a:pt x="1236345" y="33338"/>
                    <a:pt x="1244918" y="37147"/>
                    <a:pt x="1250633" y="45720"/>
                  </a:cubicBezTo>
                  <a:cubicBezTo>
                    <a:pt x="1256348" y="54293"/>
                    <a:pt x="1259205" y="65723"/>
                    <a:pt x="1259205" y="80963"/>
                  </a:cubicBezTo>
                  <a:cubicBezTo>
                    <a:pt x="1259205" y="96203"/>
                    <a:pt x="1256348" y="107633"/>
                    <a:pt x="1250633" y="116205"/>
                  </a:cubicBezTo>
                  <a:cubicBezTo>
                    <a:pt x="1244918" y="124778"/>
                    <a:pt x="1236345" y="128588"/>
                    <a:pt x="1224915" y="128588"/>
                  </a:cubicBezTo>
                  <a:cubicBezTo>
                    <a:pt x="1213485" y="127635"/>
                    <a:pt x="1204913" y="123825"/>
                    <a:pt x="1199198" y="116205"/>
                  </a:cubicBezTo>
                  <a:moveTo>
                    <a:pt x="1256348" y="154305"/>
                  </a:moveTo>
                  <a:cubicBezTo>
                    <a:pt x="1265873" y="150495"/>
                    <a:pt x="1273493" y="145733"/>
                    <a:pt x="1280160" y="138113"/>
                  </a:cubicBezTo>
                  <a:cubicBezTo>
                    <a:pt x="1286828" y="131445"/>
                    <a:pt x="1291590" y="122873"/>
                    <a:pt x="1295400" y="113348"/>
                  </a:cubicBezTo>
                  <a:cubicBezTo>
                    <a:pt x="1299210" y="103823"/>
                    <a:pt x="1301115" y="92393"/>
                    <a:pt x="1301115" y="80010"/>
                  </a:cubicBezTo>
                  <a:cubicBezTo>
                    <a:pt x="1301115" y="67628"/>
                    <a:pt x="1299210" y="57150"/>
                    <a:pt x="1296353" y="46672"/>
                  </a:cubicBezTo>
                  <a:cubicBezTo>
                    <a:pt x="1293495" y="36195"/>
                    <a:pt x="1287780" y="28575"/>
                    <a:pt x="1281113" y="21908"/>
                  </a:cubicBezTo>
                  <a:cubicBezTo>
                    <a:pt x="1274445" y="15240"/>
                    <a:pt x="1266825" y="9525"/>
                    <a:pt x="1257300" y="6668"/>
                  </a:cubicBezTo>
                  <a:cubicBezTo>
                    <a:pt x="1247775" y="2858"/>
                    <a:pt x="1237298" y="953"/>
                    <a:pt x="1225868" y="953"/>
                  </a:cubicBezTo>
                  <a:cubicBezTo>
                    <a:pt x="1214438" y="953"/>
                    <a:pt x="1203960" y="2858"/>
                    <a:pt x="1194435" y="6668"/>
                  </a:cubicBezTo>
                  <a:cubicBezTo>
                    <a:pt x="1184910" y="10478"/>
                    <a:pt x="1177290" y="15240"/>
                    <a:pt x="1170623" y="21908"/>
                  </a:cubicBezTo>
                  <a:cubicBezTo>
                    <a:pt x="1163955" y="28575"/>
                    <a:pt x="1159193" y="37147"/>
                    <a:pt x="1155383" y="46672"/>
                  </a:cubicBezTo>
                  <a:cubicBezTo>
                    <a:pt x="1151573" y="56197"/>
                    <a:pt x="1149668" y="67628"/>
                    <a:pt x="1149668" y="80010"/>
                  </a:cubicBezTo>
                  <a:cubicBezTo>
                    <a:pt x="1149668" y="105728"/>
                    <a:pt x="1156335" y="124778"/>
                    <a:pt x="1169670" y="139065"/>
                  </a:cubicBezTo>
                  <a:cubicBezTo>
                    <a:pt x="1183005" y="152400"/>
                    <a:pt x="1201103" y="160020"/>
                    <a:pt x="1225868" y="160020"/>
                  </a:cubicBezTo>
                  <a:cubicBezTo>
                    <a:pt x="1236345" y="160020"/>
                    <a:pt x="1246823" y="158115"/>
                    <a:pt x="1256348" y="154305"/>
                  </a:cubicBezTo>
                  <a:moveTo>
                    <a:pt x="1086803" y="100965"/>
                  </a:moveTo>
                  <a:cubicBezTo>
                    <a:pt x="1085850" y="109538"/>
                    <a:pt x="1083945" y="116205"/>
                    <a:pt x="1079183" y="120968"/>
                  </a:cubicBezTo>
                  <a:cubicBezTo>
                    <a:pt x="1074420" y="125730"/>
                    <a:pt x="1068705" y="127635"/>
                    <a:pt x="1061085" y="127635"/>
                  </a:cubicBezTo>
                  <a:cubicBezTo>
                    <a:pt x="1055370" y="127635"/>
                    <a:pt x="1049655" y="126683"/>
                    <a:pt x="1045845" y="123825"/>
                  </a:cubicBezTo>
                  <a:cubicBezTo>
                    <a:pt x="1042035" y="120968"/>
                    <a:pt x="1038225" y="118110"/>
                    <a:pt x="1036320" y="113348"/>
                  </a:cubicBezTo>
                  <a:cubicBezTo>
                    <a:pt x="1034415" y="108585"/>
                    <a:pt x="1032510" y="103823"/>
                    <a:pt x="1031558" y="98108"/>
                  </a:cubicBezTo>
                  <a:cubicBezTo>
                    <a:pt x="1030605" y="92393"/>
                    <a:pt x="1029653" y="86678"/>
                    <a:pt x="1029653" y="80010"/>
                  </a:cubicBezTo>
                  <a:cubicBezTo>
                    <a:pt x="1029653" y="74295"/>
                    <a:pt x="1030605" y="67628"/>
                    <a:pt x="1031558" y="62865"/>
                  </a:cubicBezTo>
                  <a:cubicBezTo>
                    <a:pt x="1032510" y="57150"/>
                    <a:pt x="1034415" y="52388"/>
                    <a:pt x="1036320" y="47625"/>
                  </a:cubicBezTo>
                  <a:cubicBezTo>
                    <a:pt x="1038225" y="42863"/>
                    <a:pt x="1042035" y="40005"/>
                    <a:pt x="1045845" y="37147"/>
                  </a:cubicBezTo>
                  <a:cubicBezTo>
                    <a:pt x="1049655" y="34290"/>
                    <a:pt x="1054418" y="33338"/>
                    <a:pt x="1061085" y="33338"/>
                  </a:cubicBezTo>
                  <a:cubicBezTo>
                    <a:pt x="1069658" y="33338"/>
                    <a:pt x="1075373" y="35243"/>
                    <a:pt x="1079183" y="40005"/>
                  </a:cubicBezTo>
                  <a:cubicBezTo>
                    <a:pt x="1082993" y="44768"/>
                    <a:pt x="1084898" y="50483"/>
                    <a:pt x="1085850" y="58103"/>
                  </a:cubicBezTo>
                  <a:lnTo>
                    <a:pt x="1125855" y="52388"/>
                  </a:lnTo>
                  <a:cubicBezTo>
                    <a:pt x="1124903" y="44768"/>
                    <a:pt x="1122998" y="38100"/>
                    <a:pt x="1120140" y="31433"/>
                  </a:cubicBezTo>
                  <a:cubicBezTo>
                    <a:pt x="1117283" y="24765"/>
                    <a:pt x="1113473" y="20003"/>
                    <a:pt x="1107758" y="15240"/>
                  </a:cubicBezTo>
                  <a:cubicBezTo>
                    <a:pt x="1102995" y="10478"/>
                    <a:pt x="1096328" y="6668"/>
                    <a:pt x="1088708" y="4763"/>
                  </a:cubicBezTo>
                  <a:cubicBezTo>
                    <a:pt x="1081088" y="1905"/>
                    <a:pt x="1072515" y="953"/>
                    <a:pt x="1062038" y="953"/>
                  </a:cubicBezTo>
                  <a:cubicBezTo>
                    <a:pt x="1050608" y="953"/>
                    <a:pt x="1040130" y="2858"/>
                    <a:pt x="1030605" y="6668"/>
                  </a:cubicBezTo>
                  <a:cubicBezTo>
                    <a:pt x="1021080" y="10478"/>
                    <a:pt x="1013460" y="16193"/>
                    <a:pt x="1007745" y="22860"/>
                  </a:cubicBezTo>
                  <a:cubicBezTo>
                    <a:pt x="1001078" y="29528"/>
                    <a:pt x="996315" y="38100"/>
                    <a:pt x="993458" y="47625"/>
                  </a:cubicBezTo>
                  <a:cubicBezTo>
                    <a:pt x="990600" y="57150"/>
                    <a:pt x="988695" y="68580"/>
                    <a:pt x="988695" y="80010"/>
                  </a:cubicBezTo>
                  <a:cubicBezTo>
                    <a:pt x="988695" y="91440"/>
                    <a:pt x="989647" y="102870"/>
                    <a:pt x="992505" y="112395"/>
                  </a:cubicBezTo>
                  <a:cubicBezTo>
                    <a:pt x="995363" y="121920"/>
                    <a:pt x="1000125" y="130493"/>
                    <a:pt x="1005840" y="137160"/>
                  </a:cubicBezTo>
                  <a:cubicBezTo>
                    <a:pt x="1011555" y="143828"/>
                    <a:pt x="1019175" y="149543"/>
                    <a:pt x="1028700" y="153353"/>
                  </a:cubicBezTo>
                  <a:cubicBezTo>
                    <a:pt x="1038225" y="157163"/>
                    <a:pt x="1048703" y="159068"/>
                    <a:pt x="1061085" y="159068"/>
                  </a:cubicBezTo>
                  <a:cubicBezTo>
                    <a:pt x="1082993" y="159068"/>
                    <a:pt x="1099185" y="153353"/>
                    <a:pt x="1109663" y="142875"/>
                  </a:cubicBezTo>
                  <a:cubicBezTo>
                    <a:pt x="1120140" y="132398"/>
                    <a:pt x="1126808" y="118110"/>
                    <a:pt x="1127760" y="100013"/>
                  </a:cubicBezTo>
                  <a:lnTo>
                    <a:pt x="1086803" y="100013"/>
                  </a:lnTo>
                  <a:close/>
                  <a:moveTo>
                    <a:pt x="921068" y="155258"/>
                  </a:moveTo>
                  <a:lnTo>
                    <a:pt x="962025" y="155258"/>
                  </a:lnTo>
                  <a:lnTo>
                    <a:pt x="962025" y="109538"/>
                  </a:lnTo>
                  <a:lnTo>
                    <a:pt x="921068" y="109538"/>
                  </a:lnTo>
                  <a:lnTo>
                    <a:pt x="921068" y="155258"/>
                  </a:lnTo>
                  <a:close/>
                  <a:moveTo>
                    <a:pt x="671513" y="155258"/>
                  </a:moveTo>
                  <a:lnTo>
                    <a:pt x="711518" y="155258"/>
                  </a:lnTo>
                  <a:lnTo>
                    <a:pt x="711518" y="65723"/>
                  </a:lnTo>
                  <a:cubicBezTo>
                    <a:pt x="711518" y="60960"/>
                    <a:pt x="712470" y="57150"/>
                    <a:pt x="714375" y="53340"/>
                  </a:cubicBezTo>
                  <a:cubicBezTo>
                    <a:pt x="716280" y="49530"/>
                    <a:pt x="718185" y="46672"/>
                    <a:pt x="721043" y="43815"/>
                  </a:cubicBezTo>
                  <a:cubicBezTo>
                    <a:pt x="723900" y="40958"/>
                    <a:pt x="727710" y="38100"/>
                    <a:pt x="730568" y="37147"/>
                  </a:cubicBezTo>
                  <a:cubicBezTo>
                    <a:pt x="734378" y="36195"/>
                    <a:pt x="737235" y="35243"/>
                    <a:pt x="741998" y="35243"/>
                  </a:cubicBezTo>
                  <a:cubicBezTo>
                    <a:pt x="744855" y="35243"/>
                    <a:pt x="746760" y="35243"/>
                    <a:pt x="749618" y="36195"/>
                  </a:cubicBezTo>
                  <a:cubicBezTo>
                    <a:pt x="751523" y="37147"/>
                    <a:pt x="753428" y="38100"/>
                    <a:pt x="755333" y="40005"/>
                  </a:cubicBezTo>
                  <a:cubicBezTo>
                    <a:pt x="757238" y="41910"/>
                    <a:pt x="758190" y="44768"/>
                    <a:pt x="759143" y="47625"/>
                  </a:cubicBezTo>
                  <a:cubicBezTo>
                    <a:pt x="760095" y="51435"/>
                    <a:pt x="761048" y="55245"/>
                    <a:pt x="761048" y="60960"/>
                  </a:cubicBezTo>
                  <a:lnTo>
                    <a:pt x="761048" y="155258"/>
                  </a:lnTo>
                  <a:lnTo>
                    <a:pt x="801053" y="155258"/>
                  </a:lnTo>
                  <a:lnTo>
                    <a:pt x="801053" y="63818"/>
                  </a:lnTo>
                  <a:cubicBezTo>
                    <a:pt x="801053" y="60008"/>
                    <a:pt x="802005" y="56197"/>
                    <a:pt x="803910" y="53340"/>
                  </a:cubicBezTo>
                  <a:cubicBezTo>
                    <a:pt x="805815" y="49530"/>
                    <a:pt x="807720" y="46672"/>
                    <a:pt x="810578" y="43815"/>
                  </a:cubicBezTo>
                  <a:cubicBezTo>
                    <a:pt x="813435" y="40958"/>
                    <a:pt x="817245" y="38100"/>
                    <a:pt x="820103" y="37147"/>
                  </a:cubicBezTo>
                  <a:cubicBezTo>
                    <a:pt x="822960" y="36195"/>
                    <a:pt x="826770" y="35243"/>
                    <a:pt x="831533" y="35243"/>
                  </a:cubicBezTo>
                  <a:cubicBezTo>
                    <a:pt x="834390" y="35243"/>
                    <a:pt x="836295" y="35243"/>
                    <a:pt x="839153" y="36195"/>
                  </a:cubicBezTo>
                  <a:cubicBezTo>
                    <a:pt x="841058" y="37147"/>
                    <a:pt x="842963" y="38100"/>
                    <a:pt x="844868" y="40005"/>
                  </a:cubicBezTo>
                  <a:cubicBezTo>
                    <a:pt x="846772" y="41910"/>
                    <a:pt x="847725" y="44768"/>
                    <a:pt x="848678" y="47625"/>
                  </a:cubicBezTo>
                  <a:cubicBezTo>
                    <a:pt x="849630" y="51435"/>
                    <a:pt x="849630" y="55245"/>
                    <a:pt x="849630" y="60960"/>
                  </a:cubicBezTo>
                  <a:lnTo>
                    <a:pt x="849630" y="155258"/>
                  </a:lnTo>
                  <a:lnTo>
                    <a:pt x="889635" y="155258"/>
                  </a:lnTo>
                  <a:lnTo>
                    <a:pt x="889635" y="55245"/>
                  </a:lnTo>
                  <a:cubicBezTo>
                    <a:pt x="889635" y="36195"/>
                    <a:pt x="885825" y="22860"/>
                    <a:pt x="878205" y="14288"/>
                  </a:cubicBezTo>
                  <a:cubicBezTo>
                    <a:pt x="870585" y="5715"/>
                    <a:pt x="859155" y="1905"/>
                    <a:pt x="843915" y="1905"/>
                  </a:cubicBezTo>
                  <a:cubicBezTo>
                    <a:pt x="834390" y="1905"/>
                    <a:pt x="826770" y="3810"/>
                    <a:pt x="819150" y="7620"/>
                  </a:cubicBezTo>
                  <a:cubicBezTo>
                    <a:pt x="811530" y="11430"/>
                    <a:pt x="803910" y="18098"/>
                    <a:pt x="797243" y="27623"/>
                  </a:cubicBezTo>
                  <a:cubicBezTo>
                    <a:pt x="794385" y="19050"/>
                    <a:pt x="789623" y="12383"/>
                    <a:pt x="782955" y="8573"/>
                  </a:cubicBezTo>
                  <a:cubicBezTo>
                    <a:pt x="776288" y="4763"/>
                    <a:pt x="766763" y="1905"/>
                    <a:pt x="756285" y="1905"/>
                  </a:cubicBezTo>
                  <a:cubicBezTo>
                    <a:pt x="747713" y="1905"/>
                    <a:pt x="740093" y="3810"/>
                    <a:pt x="732473" y="7620"/>
                  </a:cubicBezTo>
                  <a:cubicBezTo>
                    <a:pt x="724853" y="11430"/>
                    <a:pt x="718185" y="18098"/>
                    <a:pt x="713423" y="25718"/>
                  </a:cubicBezTo>
                  <a:lnTo>
                    <a:pt x="713423" y="5715"/>
                  </a:lnTo>
                  <a:lnTo>
                    <a:pt x="674370" y="5715"/>
                  </a:lnTo>
                  <a:lnTo>
                    <a:pt x="674370" y="155258"/>
                  </a:lnTo>
                  <a:close/>
                  <a:moveTo>
                    <a:pt x="541973" y="116205"/>
                  </a:moveTo>
                  <a:cubicBezTo>
                    <a:pt x="536258" y="108585"/>
                    <a:pt x="533400" y="96203"/>
                    <a:pt x="533400" y="80963"/>
                  </a:cubicBezTo>
                  <a:cubicBezTo>
                    <a:pt x="533400" y="65723"/>
                    <a:pt x="536258" y="54293"/>
                    <a:pt x="541973" y="45720"/>
                  </a:cubicBezTo>
                  <a:cubicBezTo>
                    <a:pt x="547688" y="38100"/>
                    <a:pt x="556260" y="33338"/>
                    <a:pt x="567690" y="33338"/>
                  </a:cubicBezTo>
                  <a:cubicBezTo>
                    <a:pt x="579120" y="33338"/>
                    <a:pt x="587693" y="37147"/>
                    <a:pt x="593408" y="45720"/>
                  </a:cubicBezTo>
                  <a:cubicBezTo>
                    <a:pt x="599123" y="53340"/>
                    <a:pt x="601980" y="65723"/>
                    <a:pt x="601980" y="80963"/>
                  </a:cubicBezTo>
                  <a:cubicBezTo>
                    <a:pt x="601980" y="96203"/>
                    <a:pt x="599123" y="107633"/>
                    <a:pt x="593408" y="116205"/>
                  </a:cubicBezTo>
                  <a:cubicBezTo>
                    <a:pt x="587693" y="124778"/>
                    <a:pt x="579120" y="128588"/>
                    <a:pt x="567690" y="128588"/>
                  </a:cubicBezTo>
                  <a:cubicBezTo>
                    <a:pt x="555308" y="127635"/>
                    <a:pt x="546735" y="123825"/>
                    <a:pt x="541973" y="116205"/>
                  </a:cubicBezTo>
                  <a:moveTo>
                    <a:pt x="598170" y="154305"/>
                  </a:moveTo>
                  <a:cubicBezTo>
                    <a:pt x="607695" y="150495"/>
                    <a:pt x="615315" y="145733"/>
                    <a:pt x="621983" y="138113"/>
                  </a:cubicBezTo>
                  <a:cubicBezTo>
                    <a:pt x="628650" y="131445"/>
                    <a:pt x="633413" y="122873"/>
                    <a:pt x="637223" y="113348"/>
                  </a:cubicBezTo>
                  <a:cubicBezTo>
                    <a:pt x="641033" y="103823"/>
                    <a:pt x="642938" y="92393"/>
                    <a:pt x="642938" y="80010"/>
                  </a:cubicBezTo>
                  <a:cubicBezTo>
                    <a:pt x="642938" y="67628"/>
                    <a:pt x="641033" y="57150"/>
                    <a:pt x="638175" y="46672"/>
                  </a:cubicBezTo>
                  <a:cubicBezTo>
                    <a:pt x="635318" y="36195"/>
                    <a:pt x="629603" y="28575"/>
                    <a:pt x="622935" y="21908"/>
                  </a:cubicBezTo>
                  <a:cubicBezTo>
                    <a:pt x="616268" y="15240"/>
                    <a:pt x="608648" y="9525"/>
                    <a:pt x="599123" y="6668"/>
                  </a:cubicBezTo>
                  <a:cubicBezTo>
                    <a:pt x="589598" y="2858"/>
                    <a:pt x="579120" y="953"/>
                    <a:pt x="567690" y="953"/>
                  </a:cubicBezTo>
                  <a:cubicBezTo>
                    <a:pt x="556260" y="953"/>
                    <a:pt x="545783" y="2858"/>
                    <a:pt x="536258" y="6668"/>
                  </a:cubicBezTo>
                  <a:cubicBezTo>
                    <a:pt x="526733" y="10478"/>
                    <a:pt x="519113" y="15240"/>
                    <a:pt x="512445" y="21908"/>
                  </a:cubicBezTo>
                  <a:cubicBezTo>
                    <a:pt x="505778" y="28575"/>
                    <a:pt x="501015" y="37147"/>
                    <a:pt x="497205" y="46672"/>
                  </a:cubicBezTo>
                  <a:cubicBezTo>
                    <a:pt x="493395" y="56197"/>
                    <a:pt x="491490" y="67628"/>
                    <a:pt x="491490" y="80010"/>
                  </a:cubicBezTo>
                  <a:cubicBezTo>
                    <a:pt x="491490" y="105728"/>
                    <a:pt x="498158" y="124778"/>
                    <a:pt x="511492" y="139065"/>
                  </a:cubicBezTo>
                  <a:cubicBezTo>
                    <a:pt x="524828" y="152400"/>
                    <a:pt x="542925" y="160020"/>
                    <a:pt x="566738" y="160020"/>
                  </a:cubicBezTo>
                  <a:cubicBezTo>
                    <a:pt x="579120" y="160020"/>
                    <a:pt x="589598" y="158115"/>
                    <a:pt x="598170" y="154305"/>
                  </a:cubicBezTo>
                  <a:moveTo>
                    <a:pt x="429578" y="100965"/>
                  </a:moveTo>
                  <a:cubicBezTo>
                    <a:pt x="428625" y="109538"/>
                    <a:pt x="425767" y="116205"/>
                    <a:pt x="421958" y="120968"/>
                  </a:cubicBezTo>
                  <a:cubicBezTo>
                    <a:pt x="417195" y="125730"/>
                    <a:pt x="411480" y="127635"/>
                    <a:pt x="403860" y="127635"/>
                  </a:cubicBezTo>
                  <a:cubicBezTo>
                    <a:pt x="398145" y="127635"/>
                    <a:pt x="392430" y="126683"/>
                    <a:pt x="388620" y="123825"/>
                  </a:cubicBezTo>
                  <a:cubicBezTo>
                    <a:pt x="384810" y="120968"/>
                    <a:pt x="381000" y="118110"/>
                    <a:pt x="379095" y="113348"/>
                  </a:cubicBezTo>
                  <a:cubicBezTo>
                    <a:pt x="377190" y="108585"/>
                    <a:pt x="375285" y="103823"/>
                    <a:pt x="374333" y="98108"/>
                  </a:cubicBezTo>
                  <a:cubicBezTo>
                    <a:pt x="373380" y="92393"/>
                    <a:pt x="372428" y="86678"/>
                    <a:pt x="372428" y="80010"/>
                  </a:cubicBezTo>
                  <a:cubicBezTo>
                    <a:pt x="372428" y="74295"/>
                    <a:pt x="373380" y="67628"/>
                    <a:pt x="374333" y="62865"/>
                  </a:cubicBezTo>
                  <a:cubicBezTo>
                    <a:pt x="375285" y="57150"/>
                    <a:pt x="377190" y="52388"/>
                    <a:pt x="379095" y="47625"/>
                  </a:cubicBezTo>
                  <a:cubicBezTo>
                    <a:pt x="381000" y="42863"/>
                    <a:pt x="384810" y="40005"/>
                    <a:pt x="388620" y="37147"/>
                  </a:cubicBezTo>
                  <a:cubicBezTo>
                    <a:pt x="392430" y="34290"/>
                    <a:pt x="398145" y="33338"/>
                    <a:pt x="403860" y="33338"/>
                  </a:cubicBezTo>
                  <a:cubicBezTo>
                    <a:pt x="412433" y="33338"/>
                    <a:pt x="418148" y="35243"/>
                    <a:pt x="421958" y="40005"/>
                  </a:cubicBezTo>
                  <a:cubicBezTo>
                    <a:pt x="425767" y="44768"/>
                    <a:pt x="427673" y="50483"/>
                    <a:pt x="428625" y="58103"/>
                  </a:cubicBezTo>
                  <a:lnTo>
                    <a:pt x="468630" y="52388"/>
                  </a:lnTo>
                  <a:cubicBezTo>
                    <a:pt x="467678" y="44768"/>
                    <a:pt x="465773" y="38100"/>
                    <a:pt x="462915" y="31433"/>
                  </a:cubicBezTo>
                  <a:cubicBezTo>
                    <a:pt x="460058" y="24765"/>
                    <a:pt x="456248" y="20003"/>
                    <a:pt x="450533" y="15240"/>
                  </a:cubicBezTo>
                  <a:cubicBezTo>
                    <a:pt x="445770" y="10478"/>
                    <a:pt x="439103" y="6668"/>
                    <a:pt x="431483" y="4763"/>
                  </a:cubicBezTo>
                  <a:cubicBezTo>
                    <a:pt x="423863" y="1905"/>
                    <a:pt x="415290" y="953"/>
                    <a:pt x="404813" y="953"/>
                  </a:cubicBezTo>
                  <a:cubicBezTo>
                    <a:pt x="393383" y="953"/>
                    <a:pt x="382905" y="2858"/>
                    <a:pt x="373380" y="6668"/>
                  </a:cubicBezTo>
                  <a:cubicBezTo>
                    <a:pt x="363855" y="10478"/>
                    <a:pt x="356235" y="16193"/>
                    <a:pt x="350520" y="22860"/>
                  </a:cubicBezTo>
                  <a:cubicBezTo>
                    <a:pt x="343853" y="29528"/>
                    <a:pt x="339090" y="38100"/>
                    <a:pt x="336233" y="47625"/>
                  </a:cubicBezTo>
                  <a:cubicBezTo>
                    <a:pt x="333375" y="57150"/>
                    <a:pt x="331470" y="68580"/>
                    <a:pt x="331470" y="80010"/>
                  </a:cubicBezTo>
                  <a:cubicBezTo>
                    <a:pt x="331470" y="91440"/>
                    <a:pt x="333375" y="102870"/>
                    <a:pt x="336233" y="112395"/>
                  </a:cubicBezTo>
                  <a:cubicBezTo>
                    <a:pt x="339090" y="121920"/>
                    <a:pt x="343853" y="130493"/>
                    <a:pt x="349567" y="137160"/>
                  </a:cubicBezTo>
                  <a:cubicBezTo>
                    <a:pt x="355283" y="143828"/>
                    <a:pt x="362903" y="149543"/>
                    <a:pt x="372428" y="153353"/>
                  </a:cubicBezTo>
                  <a:cubicBezTo>
                    <a:pt x="381953" y="157163"/>
                    <a:pt x="392430" y="159068"/>
                    <a:pt x="404813" y="159068"/>
                  </a:cubicBezTo>
                  <a:cubicBezTo>
                    <a:pt x="426720" y="159068"/>
                    <a:pt x="442913" y="153353"/>
                    <a:pt x="453390" y="142875"/>
                  </a:cubicBezTo>
                  <a:cubicBezTo>
                    <a:pt x="463867" y="132398"/>
                    <a:pt x="470535" y="118110"/>
                    <a:pt x="471488" y="100013"/>
                  </a:cubicBezTo>
                  <a:lnTo>
                    <a:pt x="429578" y="100013"/>
                  </a:lnTo>
                  <a:close/>
                  <a:moveTo>
                    <a:pt x="203835" y="63818"/>
                  </a:moveTo>
                  <a:cubicBezTo>
                    <a:pt x="203835" y="59055"/>
                    <a:pt x="204788" y="55245"/>
                    <a:pt x="206692" y="51435"/>
                  </a:cubicBezTo>
                  <a:cubicBezTo>
                    <a:pt x="208598" y="47625"/>
                    <a:pt x="210502" y="43815"/>
                    <a:pt x="213360" y="40958"/>
                  </a:cubicBezTo>
                  <a:cubicBezTo>
                    <a:pt x="216217" y="38100"/>
                    <a:pt x="219075" y="35243"/>
                    <a:pt x="223838" y="34290"/>
                  </a:cubicBezTo>
                  <a:cubicBezTo>
                    <a:pt x="227648" y="32385"/>
                    <a:pt x="232410" y="31433"/>
                    <a:pt x="238125" y="31433"/>
                  </a:cubicBezTo>
                  <a:cubicBezTo>
                    <a:pt x="248602" y="31433"/>
                    <a:pt x="256223" y="34290"/>
                    <a:pt x="261938" y="40005"/>
                  </a:cubicBezTo>
                  <a:cubicBezTo>
                    <a:pt x="266700" y="45720"/>
                    <a:pt x="269558" y="53340"/>
                    <a:pt x="269558" y="63818"/>
                  </a:cubicBezTo>
                  <a:lnTo>
                    <a:pt x="203835" y="63818"/>
                  </a:lnTo>
                  <a:close/>
                  <a:moveTo>
                    <a:pt x="266700" y="108585"/>
                  </a:moveTo>
                  <a:cubicBezTo>
                    <a:pt x="263842" y="121920"/>
                    <a:pt x="254317" y="128588"/>
                    <a:pt x="239077" y="128588"/>
                  </a:cubicBezTo>
                  <a:cubicBezTo>
                    <a:pt x="227648" y="128588"/>
                    <a:pt x="219075" y="124778"/>
                    <a:pt x="213360" y="118110"/>
                  </a:cubicBezTo>
                  <a:cubicBezTo>
                    <a:pt x="207645" y="111443"/>
                    <a:pt x="204788" y="101918"/>
                    <a:pt x="203835" y="89535"/>
                  </a:cubicBezTo>
                  <a:lnTo>
                    <a:pt x="307658" y="89535"/>
                  </a:lnTo>
                  <a:lnTo>
                    <a:pt x="307658" y="73343"/>
                  </a:lnTo>
                  <a:cubicBezTo>
                    <a:pt x="307658" y="51435"/>
                    <a:pt x="301942" y="33338"/>
                    <a:pt x="290513" y="20003"/>
                  </a:cubicBezTo>
                  <a:cubicBezTo>
                    <a:pt x="279083" y="6668"/>
                    <a:pt x="261938" y="0"/>
                    <a:pt x="239077" y="0"/>
                  </a:cubicBezTo>
                  <a:cubicBezTo>
                    <a:pt x="227648" y="0"/>
                    <a:pt x="218123" y="1905"/>
                    <a:pt x="208598" y="5715"/>
                  </a:cubicBezTo>
                  <a:cubicBezTo>
                    <a:pt x="199073" y="9525"/>
                    <a:pt x="191452" y="14288"/>
                    <a:pt x="184785" y="20955"/>
                  </a:cubicBezTo>
                  <a:cubicBezTo>
                    <a:pt x="178118" y="27623"/>
                    <a:pt x="173355" y="36195"/>
                    <a:pt x="169545" y="45720"/>
                  </a:cubicBezTo>
                  <a:cubicBezTo>
                    <a:pt x="165735" y="55245"/>
                    <a:pt x="163830" y="66675"/>
                    <a:pt x="163830" y="79058"/>
                  </a:cubicBezTo>
                  <a:cubicBezTo>
                    <a:pt x="163830" y="103823"/>
                    <a:pt x="170498" y="123825"/>
                    <a:pt x="182880" y="137160"/>
                  </a:cubicBezTo>
                  <a:cubicBezTo>
                    <a:pt x="195263" y="150495"/>
                    <a:pt x="214313" y="158115"/>
                    <a:pt x="239077" y="158115"/>
                  </a:cubicBezTo>
                  <a:cubicBezTo>
                    <a:pt x="260033" y="158115"/>
                    <a:pt x="275273" y="153353"/>
                    <a:pt x="285750" y="144780"/>
                  </a:cubicBezTo>
                  <a:cubicBezTo>
                    <a:pt x="296228" y="136208"/>
                    <a:pt x="302895" y="123825"/>
                    <a:pt x="305753" y="106680"/>
                  </a:cubicBezTo>
                  <a:lnTo>
                    <a:pt x="266700" y="106680"/>
                  </a:lnTo>
                  <a:close/>
                  <a:moveTo>
                    <a:pt x="97155" y="96203"/>
                  </a:moveTo>
                  <a:cubicBezTo>
                    <a:pt x="97155" y="101918"/>
                    <a:pt x="96202" y="107633"/>
                    <a:pt x="93345" y="111443"/>
                  </a:cubicBezTo>
                  <a:cubicBezTo>
                    <a:pt x="91440" y="115253"/>
                    <a:pt x="88582" y="119063"/>
                    <a:pt x="84773" y="121920"/>
                  </a:cubicBezTo>
                  <a:cubicBezTo>
                    <a:pt x="78105" y="126683"/>
                    <a:pt x="69532" y="129540"/>
                    <a:pt x="60007" y="129540"/>
                  </a:cubicBezTo>
                  <a:cubicBezTo>
                    <a:pt x="54293" y="129540"/>
                    <a:pt x="49530" y="127635"/>
                    <a:pt x="45720" y="124778"/>
                  </a:cubicBezTo>
                  <a:cubicBezTo>
                    <a:pt x="41910" y="121920"/>
                    <a:pt x="40957" y="118110"/>
                    <a:pt x="40957" y="113348"/>
                  </a:cubicBezTo>
                  <a:cubicBezTo>
                    <a:pt x="40957" y="110490"/>
                    <a:pt x="40957" y="106680"/>
                    <a:pt x="42863" y="104775"/>
                  </a:cubicBezTo>
                  <a:cubicBezTo>
                    <a:pt x="43815" y="101918"/>
                    <a:pt x="45720" y="100013"/>
                    <a:pt x="48577" y="98108"/>
                  </a:cubicBezTo>
                  <a:cubicBezTo>
                    <a:pt x="51435" y="96203"/>
                    <a:pt x="55245" y="94298"/>
                    <a:pt x="60007" y="93345"/>
                  </a:cubicBezTo>
                  <a:cubicBezTo>
                    <a:pt x="64770" y="92393"/>
                    <a:pt x="72390" y="91440"/>
                    <a:pt x="80010" y="90488"/>
                  </a:cubicBezTo>
                  <a:lnTo>
                    <a:pt x="98107" y="89535"/>
                  </a:lnTo>
                  <a:lnTo>
                    <a:pt x="98107" y="96203"/>
                  </a:lnTo>
                  <a:close/>
                  <a:moveTo>
                    <a:pt x="98107" y="155258"/>
                  </a:moveTo>
                  <a:lnTo>
                    <a:pt x="136208" y="155258"/>
                  </a:lnTo>
                  <a:lnTo>
                    <a:pt x="136208" y="60960"/>
                  </a:lnTo>
                  <a:cubicBezTo>
                    <a:pt x="136208" y="51435"/>
                    <a:pt x="135255" y="43815"/>
                    <a:pt x="133350" y="36195"/>
                  </a:cubicBezTo>
                  <a:cubicBezTo>
                    <a:pt x="131445" y="28575"/>
                    <a:pt x="127635" y="22860"/>
                    <a:pt x="122873" y="17145"/>
                  </a:cubicBezTo>
                  <a:cubicBezTo>
                    <a:pt x="118110" y="12383"/>
                    <a:pt x="111443" y="7620"/>
                    <a:pt x="103823" y="5715"/>
                  </a:cubicBezTo>
                  <a:cubicBezTo>
                    <a:pt x="96202" y="3810"/>
                    <a:pt x="85725" y="1905"/>
                    <a:pt x="74295" y="1905"/>
                  </a:cubicBezTo>
                  <a:cubicBezTo>
                    <a:pt x="55245" y="1905"/>
                    <a:pt x="40957" y="5715"/>
                    <a:pt x="29527" y="12383"/>
                  </a:cubicBezTo>
                  <a:cubicBezTo>
                    <a:pt x="18098" y="19050"/>
                    <a:pt x="11430" y="30480"/>
                    <a:pt x="8573" y="46672"/>
                  </a:cubicBezTo>
                  <a:lnTo>
                    <a:pt x="44768" y="50483"/>
                  </a:lnTo>
                  <a:cubicBezTo>
                    <a:pt x="46673" y="38100"/>
                    <a:pt x="56198" y="32385"/>
                    <a:pt x="71438" y="32385"/>
                  </a:cubicBezTo>
                  <a:cubicBezTo>
                    <a:pt x="78105" y="32385"/>
                    <a:pt x="83820" y="34290"/>
                    <a:pt x="89535" y="37147"/>
                  </a:cubicBezTo>
                  <a:cubicBezTo>
                    <a:pt x="94298" y="40958"/>
                    <a:pt x="97155" y="46672"/>
                    <a:pt x="97155" y="56197"/>
                  </a:cubicBezTo>
                  <a:lnTo>
                    <a:pt x="97155" y="62865"/>
                  </a:lnTo>
                  <a:lnTo>
                    <a:pt x="78105" y="63818"/>
                  </a:lnTo>
                  <a:cubicBezTo>
                    <a:pt x="68580" y="63818"/>
                    <a:pt x="59055" y="64770"/>
                    <a:pt x="49530" y="66675"/>
                  </a:cubicBezTo>
                  <a:cubicBezTo>
                    <a:pt x="40005" y="68580"/>
                    <a:pt x="32385" y="70485"/>
                    <a:pt x="24765" y="74295"/>
                  </a:cubicBezTo>
                  <a:cubicBezTo>
                    <a:pt x="17145" y="78105"/>
                    <a:pt x="11430" y="82868"/>
                    <a:pt x="6668" y="89535"/>
                  </a:cubicBezTo>
                  <a:cubicBezTo>
                    <a:pt x="1905" y="96203"/>
                    <a:pt x="0" y="104775"/>
                    <a:pt x="0" y="114300"/>
                  </a:cubicBezTo>
                  <a:cubicBezTo>
                    <a:pt x="0" y="121920"/>
                    <a:pt x="952" y="128588"/>
                    <a:pt x="3810" y="134303"/>
                  </a:cubicBezTo>
                  <a:cubicBezTo>
                    <a:pt x="6668" y="140018"/>
                    <a:pt x="10477" y="144780"/>
                    <a:pt x="14288" y="148590"/>
                  </a:cubicBezTo>
                  <a:cubicBezTo>
                    <a:pt x="19050" y="152400"/>
                    <a:pt x="23813" y="155258"/>
                    <a:pt x="29527" y="156210"/>
                  </a:cubicBezTo>
                  <a:cubicBezTo>
                    <a:pt x="35243" y="157163"/>
                    <a:pt x="41910" y="159068"/>
                    <a:pt x="48577" y="159068"/>
                  </a:cubicBezTo>
                  <a:cubicBezTo>
                    <a:pt x="60007" y="159068"/>
                    <a:pt x="69532" y="157163"/>
                    <a:pt x="77152" y="152400"/>
                  </a:cubicBezTo>
                  <a:cubicBezTo>
                    <a:pt x="84773" y="147638"/>
                    <a:pt x="91440" y="142875"/>
                    <a:pt x="97155" y="136208"/>
                  </a:cubicBezTo>
                  <a:lnTo>
                    <a:pt x="97155" y="15525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8652444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1 Standard (2x2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78595847-1813-6B47-B848-F94A612FF956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273686" y="1459548"/>
            <a:ext cx="5653088" cy="2148840"/>
          </a:xfrm>
        </p:spPr>
        <p:txBody>
          <a:bodyPr/>
          <a:lstStyle>
            <a:lvl1pPr marL="0" indent="0">
              <a:buFont typeface="System Font"/>
              <a:buNone/>
              <a:defRPr sz="1600" b="0" i="0"/>
            </a:lvl1pPr>
            <a:lvl2pPr>
              <a:defRPr sz="1600" b="0" i="0"/>
            </a:lvl2pPr>
            <a:lvl3pPr>
              <a:defRPr sz="1600" b="0" i="0"/>
            </a:lvl3pPr>
            <a:lvl4pPr>
              <a:defRPr sz="1600" b="0" i="0"/>
            </a:lvl4pPr>
            <a:lvl5pPr>
              <a:defRPr sz="1600" b="0" i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88D1D94-5B31-44F0-9D86-DD4AB7297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525" y="441325"/>
            <a:ext cx="11639549" cy="647701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US" sz="2500" b="1" i="0" kern="1200" dirty="0">
                <a:solidFill>
                  <a:schemeClr val="tx1"/>
                </a:solidFill>
                <a:latin typeface="Arial" panose="020B0604020202020204" pitchFamily="34" charset="0"/>
                <a:ea typeface="AECOM Sans Light" panose="020B04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title style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349286C-A4C0-4449-B3C0-58B73800C882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273685" y="4062942"/>
            <a:ext cx="5653088" cy="2159000"/>
          </a:xfrm>
        </p:spPr>
        <p:txBody>
          <a:bodyPr/>
          <a:lstStyle>
            <a:lvl1pPr marL="0" indent="0">
              <a:buFont typeface="System Font"/>
              <a:buNone/>
              <a:defRPr sz="1600" b="0" i="0"/>
            </a:lvl1pPr>
            <a:lvl2pPr>
              <a:defRPr sz="1600" b="0" i="0"/>
            </a:lvl2pPr>
            <a:lvl3pPr>
              <a:defRPr sz="1600" b="0" i="0"/>
            </a:lvl3pPr>
            <a:lvl4pPr>
              <a:defRPr sz="1600" b="0" i="0"/>
            </a:lvl4pPr>
            <a:lvl5pPr>
              <a:defRPr sz="1600" b="0" i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9C55FCF-4DD7-1247-8949-1F16AE3408FA}"/>
              </a:ext>
            </a:extLst>
          </p:cNvPr>
          <p:cNvSpPr>
            <a:spLocks noGrp="1"/>
          </p:cNvSpPr>
          <p:nvPr>
            <p:ph sz="quarter" idx="26"/>
          </p:nvPr>
        </p:nvSpPr>
        <p:spPr>
          <a:xfrm>
            <a:off x="6263746" y="1459548"/>
            <a:ext cx="5653088" cy="2148840"/>
          </a:xfrm>
        </p:spPr>
        <p:txBody>
          <a:bodyPr/>
          <a:lstStyle>
            <a:lvl1pPr marL="0" indent="0">
              <a:buFont typeface="System Font"/>
              <a:buNone/>
              <a:defRPr sz="1600" b="0" i="0"/>
            </a:lvl1pPr>
            <a:lvl2pPr>
              <a:defRPr sz="1600" b="0" i="0"/>
            </a:lvl2pPr>
            <a:lvl3pPr>
              <a:defRPr sz="1600" b="0" i="0"/>
            </a:lvl3pPr>
            <a:lvl4pPr>
              <a:defRPr sz="1600" b="0" i="0"/>
            </a:lvl4pPr>
            <a:lvl5pPr>
              <a:defRPr sz="1600" b="0" i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ACE1490-FD72-AB43-86C9-05113649F9BC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263745" y="4062942"/>
            <a:ext cx="5653088" cy="2159000"/>
          </a:xfrm>
        </p:spPr>
        <p:txBody>
          <a:bodyPr/>
          <a:lstStyle>
            <a:lvl1pPr marL="0" indent="0">
              <a:buFont typeface="System Font"/>
              <a:buNone/>
              <a:defRPr sz="1600" b="0" i="0"/>
            </a:lvl1pPr>
            <a:lvl2pPr>
              <a:defRPr sz="1600" b="0" i="0"/>
            </a:lvl2pPr>
            <a:lvl3pPr>
              <a:defRPr sz="1600" b="0" i="0"/>
            </a:lvl3pPr>
            <a:lvl4pPr>
              <a:defRPr sz="1600" b="0" i="0"/>
            </a:lvl4pPr>
            <a:lvl5pPr>
              <a:defRPr sz="1600" b="0" i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6EB007A-7DF9-394D-AAF0-0C8C635C98F6}"/>
              </a:ext>
            </a:extLst>
          </p:cNvPr>
          <p:cNvCxnSpPr>
            <a:cxnSpLocks/>
          </p:cNvCxnSpPr>
          <p:nvPr userDrawn="1"/>
        </p:nvCxnSpPr>
        <p:spPr>
          <a:xfrm>
            <a:off x="263525" y="260350"/>
            <a:ext cx="43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279AF27-AE3B-0C4C-B3D0-60E5F4281CB9}"/>
              </a:ext>
            </a:extLst>
          </p:cNvPr>
          <p:cNvGrpSpPr/>
          <p:nvPr userDrawn="1"/>
        </p:nvGrpSpPr>
        <p:grpSpPr>
          <a:xfrm>
            <a:off x="10814051" y="6438651"/>
            <a:ext cx="1111250" cy="225425"/>
            <a:chOff x="292100" y="6413250"/>
            <a:chExt cx="1111250" cy="225425"/>
          </a:xfrm>
        </p:grpSpPr>
        <p:sp>
          <p:nvSpPr>
            <p:cNvPr id="12" name="Freeform: Shape 12">
              <a:extLst>
                <a:ext uri="{FF2B5EF4-FFF2-40B4-BE49-F238E27FC236}">
                  <a16:creationId xmlns:a16="http://schemas.microsoft.com/office/drawing/2014/main" id="{1ADFF679-46A5-D94E-B553-22ACAE526FA5}"/>
                </a:ext>
              </a:extLst>
            </p:cNvPr>
            <p:cNvSpPr/>
            <p:nvPr userDrawn="1"/>
          </p:nvSpPr>
          <p:spPr>
            <a:xfrm>
              <a:off x="292100" y="6413250"/>
              <a:ext cx="225425" cy="225425"/>
            </a:xfrm>
            <a:custGeom>
              <a:avLst/>
              <a:gdLst>
                <a:gd name="connsiteX0" fmla="*/ 329565 w 342900"/>
                <a:gd name="connsiteY0" fmla="*/ 104775 h 342900"/>
                <a:gd name="connsiteX1" fmla="*/ 292418 w 342900"/>
                <a:gd name="connsiteY1" fmla="*/ 50483 h 342900"/>
                <a:gd name="connsiteX2" fmla="*/ 238125 w 342900"/>
                <a:gd name="connsiteY2" fmla="*/ 13335 h 342900"/>
                <a:gd name="connsiteX3" fmla="*/ 171450 w 342900"/>
                <a:gd name="connsiteY3" fmla="*/ 0 h 342900"/>
                <a:gd name="connsiteX4" fmla="*/ 104775 w 342900"/>
                <a:gd name="connsiteY4" fmla="*/ 13335 h 342900"/>
                <a:gd name="connsiteX5" fmla="*/ 50483 w 342900"/>
                <a:gd name="connsiteY5" fmla="*/ 50483 h 342900"/>
                <a:gd name="connsiteX6" fmla="*/ 13335 w 342900"/>
                <a:gd name="connsiteY6" fmla="*/ 104775 h 342900"/>
                <a:gd name="connsiteX7" fmla="*/ 0 w 342900"/>
                <a:gd name="connsiteY7" fmla="*/ 171450 h 342900"/>
                <a:gd name="connsiteX8" fmla="*/ 13335 w 342900"/>
                <a:gd name="connsiteY8" fmla="*/ 238125 h 342900"/>
                <a:gd name="connsiteX9" fmla="*/ 50483 w 342900"/>
                <a:gd name="connsiteY9" fmla="*/ 292418 h 342900"/>
                <a:gd name="connsiteX10" fmla="*/ 104775 w 342900"/>
                <a:gd name="connsiteY10" fmla="*/ 329565 h 342900"/>
                <a:gd name="connsiteX11" fmla="*/ 171450 w 342900"/>
                <a:gd name="connsiteY11" fmla="*/ 342900 h 342900"/>
                <a:gd name="connsiteX12" fmla="*/ 171450 w 342900"/>
                <a:gd name="connsiteY12" fmla="*/ 308610 h 342900"/>
                <a:gd name="connsiteX13" fmla="*/ 74295 w 342900"/>
                <a:gd name="connsiteY13" fmla="*/ 268605 h 342900"/>
                <a:gd name="connsiteX14" fmla="*/ 35243 w 342900"/>
                <a:gd name="connsiteY14" fmla="*/ 188595 h 342900"/>
                <a:gd name="connsiteX15" fmla="*/ 180975 w 342900"/>
                <a:gd name="connsiteY15" fmla="*/ 188595 h 342900"/>
                <a:gd name="connsiteX16" fmla="*/ 141923 w 342900"/>
                <a:gd name="connsiteY16" fmla="*/ 227648 h 342900"/>
                <a:gd name="connsiteX17" fmla="*/ 165735 w 342900"/>
                <a:gd name="connsiteY17" fmla="*/ 251460 h 342900"/>
                <a:gd name="connsiteX18" fmla="*/ 246698 w 342900"/>
                <a:gd name="connsiteY18" fmla="*/ 170498 h 342900"/>
                <a:gd name="connsiteX19" fmla="*/ 165735 w 342900"/>
                <a:gd name="connsiteY19" fmla="*/ 89535 h 342900"/>
                <a:gd name="connsiteX20" fmla="*/ 141923 w 342900"/>
                <a:gd name="connsiteY20" fmla="*/ 113348 h 342900"/>
                <a:gd name="connsiteX21" fmla="*/ 180975 w 342900"/>
                <a:gd name="connsiteY21" fmla="*/ 152400 h 342900"/>
                <a:gd name="connsiteX22" fmla="*/ 35243 w 342900"/>
                <a:gd name="connsiteY22" fmla="*/ 152400 h 342900"/>
                <a:gd name="connsiteX23" fmla="*/ 74295 w 342900"/>
                <a:gd name="connsiteY23" fmla="*/ 72390 h 342900"/>
                <a:gd name="connsiteX24" fmla="*/ 171450 w 342900"/>
                <a:gd name="connsiteY24" fmla="*/ 32385 h 342900"/>
                <a:gd name="connsiteX25" fmla="*/ 268605 w 342900"/>
                <a:gd name="connsiteY25" fmla="*/ 72390 h 342900"/>
                <a:gd name="connsiteX26" fmla="*/ 308610 w 342900"/>
                <a:gd name="connsiteY26" fmla="*/ 169545 h 342900"/>
                <a:gd name="connsiteX27" fmla="*/ 342900 w 342900"/>
                <a:gd name="connsiteY27" fmla="*/ 169545 h 342900"/>
                <a:gd name="connsiteX28" fmla="*/ 329565 w 342900"/>
                <a:gd name="connsiteY28" fmla="*/ 104775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42900" h="342900">
                  <a:moveTo>
                    <a:pt x="329565" y="104775"/>
                  </a:moveTo>
                  <a:cubicBezTo>
                    <a:pt x="320993" y="84773"/>
                    <a:pt x="308610" y="65723"/>
                    <a:pt x="292418" y="50483"/>
                  </a:cubicBezTo>
                  <a:cubicBezTo>
                    <a:pt x="276225" y="34290"/>
                    <a:pt x="258128" y="21908"/>
                    <a:pt x="238125" y="13335"/>
                  </a:cubicBezTo>
                  <a:cubicBezTo>
                    <a:pt x="217170" y="4763"/>
                    <a:pt x="194310" y="0"/>
                    <a:pt x="171450" y="0"/>
                  </a:cubicBezTo>
                  <a:cubicBezTo>
                    <a:pt x="148590" y="0"/>
                    <a:pt x="125730" y="4763"/>
                    <a:pt x="104775" y="13335"/>
                  </a:cubicBezTo>
                  <a:cubicBezTo>
                    <a:pt x="83820" y="21908"/>
                    <a:pt x="65723" y="34290"/>
                    <a:pt x="50483" y="50483"/>
                  </a:cubicBezTo>
                  <a:cubicBezTo>
                    <a:pt x="34290" y="66675"/>
                    <a:pt x="21908" y="84773"/>
                    <a:pt x="13335" y="104775"/>
                  </a:cubicBezTo>
                  <a:cubicBezTo>
                    <a:pt x="4763" y="125730"/>
                    <a:pt x="0" y="148590"/>
                    <a:pt x="0" y="171450"/>
                  </a:cubicBezTo>
                  <a:cubicBezTo>
                    <a:pt x="0" y="194310"/>
                    <a:pt x="4763" y="217170"/>
                    <a:pt x="13335" y="238125"/>
                  </a:cubicBezTo>
                  <a:cubicBezTo>
                    <a:pt x="21908" y="258128"/>
                    <a:pt x="34290" y="277178"/>
                    <a:pt x="50483" y="292418"/>
                  </a:cubicBezTo>
                  <a:cubicBezTo>
                    <a:pt x="66675" y="308610"/>
                    <a:pt x="84773" y="320993"/>
                    <a:pt x="104775" y="329565"/>
                  </a:cubicBezTo>
                  <a:cubicBezTo>
                    <a:pt x="125730" y="338138"/>
                    <a:pt x="148590" y="342900"/>
                    <a:pt x="171450" y="342900"/>
                  </a:cubicBezTo>
                  <a:lnTo>
                    <a:pt x="171450" y="308610"/>
                  </a:lnTo>
                  <a:cubicBezTo>
                    <a:pt x="135255" y="308610"/>
                    <a:pt x="100013" y="294323"/>
                    <a:pt x="74295" y="268605"/>
                  </a:cubicBezTo>
                  <a:cubicBezTo>
                    <a:pt x="52388" y="246698"/>
                    <a:pt x="39053" y="219075"/>
                    <a:pt x="35243" y="188595"/>
                  </a:cubicBezTo>
                  <a:lnTo>
                    <a:pt x="180975" y="188595"/>
                  </a:lnTo>
                  <a:lnTo>
                    <a:pt x="141923" y="227648"/>
                  </a:lnTo>
                  <a:lnTo>
                    <a:pt x="165735" y="251460"/>
                  </a:lnTo>
                  <a:lnTo>
                    <a:pt x="246698" y="170498"/>
                  </a:lnTo>
                  <a:lnTo>
                    <a:pt x="165735" y="89535"/>
                  </a:lnTo>
                  <a:lnTo>
                    <a:pt x="141923" y="113348"/>
                  </a:lnTo>
                  <a:lnTo>
                    <a:pt x="180975" y="152400"/>
                  </a:lnTo>
                  <a:lnTo>
                    <a:pt x="35243" y="152400"/>
                  </a:lnTo>
                  <a:cubicBezTo>
                    <a:pt x="39053" y="121920"/>
                    <a:pt x="52388" y="94298"/>
                    <a:pt x="74295" y="72390"/>
                  </a:cubicBezTo>
                  <a:cubicBezTo>
                    <a:pt x="100013" y="46673"/>
                    <a:pt x="134303" y="32385"/>
                    <a:pt x="171450" y="32385"/>
                  </a:cubicBezTo>
                  <a:cubicBezTo>
                    <a:pt x="207645" y="32385"/>
                    <a:pt x="242888" y="46673"/>
                    <a:pt x="268605" y="72390"/>
                  </a:cubicBezTo>
                  <a:cubicBezTo>
                    <a:pt x="294323" y="98108"/>
                    <a:pt x="308610" y="132398"/>
                    <a:pt x="308610" y="169545"/>
                  </a:cubicBezTo>
                  <a:lnTo>
                    <a:pt x="342900" y="169545"/>
                  </a:lnTo>
                  <a:cubicBezTo>
                    <a:pt x="342900" y="148590"/>
                    <a:pt x="338138" y="125730"/>
                    <a:pt x="329565" y="104775"/>
                  </a:cubicBezTo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3">
              <a:extLst>
                <a:ext uri="{FF2B5EF4-FFF2-40B4-BE49-F238E27FC236}">
                  <a16:creationId xmlns:a16="http://schemas.microsoft.com/office/drawing/2014/main" id="{CD1DC415-2060-9648-B922-58FD56148101}"/>
                </a:ext>
              </a:extLst>
            </p:cNvPr>
            <p:cNvSpPr/>
            <p:nvPr userDrawn="1"/>
          </p:nvSpPr>
          <p:spPr>
            <a:xfrm>
              <a:off x="590579" y="6484379"/>
              <a:ext cx="812771" cy="84028"/>
            </a:xfrm>
            <a:custGeom>
              <a:avLst/>
              <a:gdLst>
                <a:gd name="connsiteX0" fmla="*/ 1329690 w 1547812"/>
                <a:gd name="connsiteY0" fmla="*/ 155258 h 160020"/>
                <a:gd name="connsiteX1" fmla="*/ 1369695 w 1547812"/>
                <a:gd name="connsiteY1" fmla="*/ 155258 h 160020"/>
                <a:gd name="connsiteX2" fmla="*/ 1369695 w 1547812"/>
                <a:gd name="connsiteY2" fmla="*/ 65723 h 160020"/>
                <a:gd name="connsiteX3" fmla="*/ 1372553 w 1547812"/>
                <a:gd name="connsiteY3" fmla="*/ 53340 h 160020"/>
                <a:gd name="connsiteX4" fmla="*/ 1379220 w 1547812"/>
                <a:gd name="connsiteY4" fmla="*/ 43815 h 160020"/>
                <a:gd name="connsiteX5" fmla="*/ 1388745 w 1547812"/>
                <a:gd name="connsiteY5" fmla="*/ 37147 h 160020"/>
                <a:gd name="connsiteX6" fmla="*/ 1400175 w 1547812"/>
                <a:gd name="connsiteY6" fmla="*/ 35243 h 160020"/>
                <a:gd name="connsiteX7" fmla="*/ 1407795 w 1547812"/>
                <a:gd name="connsiteY7" fmla="*/ 36195 h 160020"/>
                <a:gd name="connsiteX8" fmla="*/ 1413510 w 1547812"/>
                <a:gd name="connsiteY8" fmla="*/ 40005 h 160020"/>
                <a:gd name="connsiteX9" fmla="*/ 1417320 w 1547812"/>
                <a:gd name="connsiteY9" fmla="*/ 47625 h 160020"/>
                <a:gd name="connsiteX10" fmla="*/ 1419225 w 1547812"/>
                <a:gd name="connsiteY10" fmla="*/ 60960 h 160020"/>
                <a:gd name="connsiteX11" fmla="*/ 1419225 w 1547812"/>
                <a:gd name="connsiteY11" fmla="*/ 155258 h 160020"/>
                <a:gd name="connsiteX12" fmla="*/ 1459230 w 1547812"/>
                <a:gd name="connsiteY12" fmla="*/ 155258 h 160020"/>
                <a:gd name="connsiteX13" fmla="*/ 1459230 w 1547812"/>
                <a:gd name="connsiteY13" fmla="*/ 63818 h 160020"/>
                <a:gd name="connsiteX14" fmla="*/ 1462088 w 1547812"/>
                <a:gd name="connsiteY14" fmla="*/ 53340 h 160020"/>
                <a:gd name="connsiteX15" fmla="*/ 1468755 w 1547812"/>
                <a:gd name="connsiteY15" fmla="*/ 43815 h 160020"/>
                <a:gd name="connsiteX16" fmla="*/ 1478280 w 1547812"/>
                <a:gd name="connsiteY16" fmla="*/ 37147 h 160020"/>
                <a:gd name="connsiteX17" fmla="*/ 1489710 w 1547812"/>
                <a:gd name="connsiteY17" fmla="*/ 35243 h 160020"/>
                <a:gd name="connsiteX18" fmla="*/ 1497330 w 1547812"/>
                <a:gd name="connsiteY18" fmla="*/ 36195 h 160020"/>
                <a:gd name="connsiteX19" fmla="*/ 1503045 w 1547812"/>
                <a:gd name="connsiteY19" fmla="*/ 40005 h 160020"/>
                <a:gd name="connsiteX20" fmla="*/ 1506855 w 1547812"/>
                <a:gd name="connsiteY20" fmla="*/ 47625 h 160020"/>
                <a:gd name="connsiteX21" fmla="*/ 1507808 w 1547812"/>
                <a:gd name="connsiteY21" fmla="*/ 60960 h 160020"/>
                <a:gd name="connsiteX22" fmla="*/ 1507808 w 1547812"/>
                <a:gd name="connsiteY22" fmla="*/ 155258 h 160020"/>
                <a:gd name="connsiteX23" fmla="*/ 1547813 w 1547812"/>
                <a:gd name="connsiteY23" fmla="*/ 155258 h 160020"/>
                <a:gd name="connsiteX24" fmla="*/ 1547813 w 1547812"/>
                <a:gd name="connsiteY24" fmla="*/ 55245 h 160020"/>
                <a:gd name="connsiteX25" fmla="*/ 1536383 w 1547812"/>
                <a:gd name="connsiteY25" fmla="*/ 14288 h 160020"/>
                <a:gd name="connsiteX26" fmla="*/ 1502093 w 1547812"/>
                <a:gd name="connsiteY26" fmla="*/ 1905 h 160020"/>
                <a:gd name="connsiteX27" fmla="*/ 1477328 w 1547812"/>
                <a:gd name="connsiteY27" fmla="*/ 7620 h 160020"/>
                <a:gd name="connsiteX28" fmla="*/ 1455420 w 1547812"/>
                <a:gd name="connsiteY28" fmla="*/ 27623 h 160020"/>
                <a:gd name="connsiteX29" fmla="*/ 1441133 w 1547812"/>
                <a:gd name="connsiteY29" fmla="*/ 8573 h 160020"/>
                <a:gd name="connsiteX30" fmla="*/ 1414463 w 1547812"/>
                <a:gd name="connsiteY30" fmla="*/ 1905 h 160020"/>
                <a:gd name="connsiteX31" fmla="*/ 1390650 w 1547812"/>
                <a:gd name="connsiteY31" fmla="*/ 7620 h 160020"/>
                <a:gd name="connsiteX32" fmla="*/ 1371600 w 1547812"/>
                <a:gd name="connsiteY32" fmla="*/ 25718 h 160020"/>
                <a:gd name="connsiteX33" fmla="*/ 1371600 w 1547812"/>
                <a:gd name="connsiteY33" fmla="*/ 5715 h 160020"/>
                <a:gd name="connsiteX34" fmla="*/ 1332548 w 1547812"/>
                <a:gd name="connsiteY34" fmla="*/ 5715 h 160020"/>
                <a:gd name="connsiteX35" fmla="*/ 1332548 w 1547812"/>
                <a:gd name="connsiteY35" fmla="*/ 155258 h 160020"/>
                <a:gd name="connsiteX36" fmla="*/ 1199198 w 1547812"/>
                <a:gd name="connsiteY36" fmla="*/ 116205 h 160020"/>
                <a:gd name="connsiteX37" fmla="*/ 1190625 w 1547812"/>
                <a:gd name="connsiteY37" fmla="*/ 80963 h 160020"/>
                <a:gd name="connsiteX38" fmla="*/ 1199198 w 1547812"/>
                <a:gd name="connsiteY38" fmla="*/ 45720 h 160020"/>
                <a:gd name="connsiteX39" fmla="*/ 1224915 w 1547812"/>
                <a:gd name="connsiteY39" fmla="*/ 33338 h 160020"/>
                <a:gd name="connsiteX40" fmla="*/ 1250633 w 1547812"/>
                <a:gd name="connsiteY40" fmla="*/ 45720 h 160020"/>
                <a:gd name="connsiteX41" fmla="*/ 1259205 w 1547812"/>
                <a:gd name="connsiteY41" fmla="*/ 80963 h 160020"/>
                <a:gd name="connsiteX42" fmla="*/ 1250633 w 1547812"/>
                <a:gd name="connsiteY42" fmla="*/ 116205 h 160020"/>
                <a:gd name="connsiteX43" fmla="*/ 1224915 w 1547812"/>
                <a:gd name="connsiteY43" fmla="*/ 128588 h 160020"/>
                <a:gd name="connsiteX44" fmla="*/ 1199198 w 1547812"/>
                <a:gd name="connsiteY44" fmla="*/ 116205 h 160020"/>
                <a:gd name="connsiteX45" fmla="*/ 1256348 w 1547812"/>
                <a:gd name="connsiteY45" fmla="*/ 154305 h 160020"/>
                <a:gd name="connsiteX46" fmla="*/ 1280160 w 1547812"/>
                <a:gd name="connsiteY46" fmla="*/ 138113 h 160020"/>
                <a:gd name="connsiteX47" fmla="*/ 1295400 w 1547812"/>
                <a:gd name="connsiteY47" fmla="*/ 113348 h 160020"/>
                <a:gd name="connsiteX48" fmla="*/ 1301115 w 1547812"/>
                <a:gd name="connsiteY48" fmla="*/ 80010 h 160020"/>
                <a:gd name="connsiteX49" fmla="*/ 1296353 w 1547812"/>
                <a:gd name="connsiteY49" fmla="*/ 46672 h 160020"/>
                <a:gd name="connsiteX50" fmla="*/ 1281113 w 1547812"/>
                <a:gd name="connsiteY50" fmla="*/ 21908 h 160020"/>
                <a:gd name="connsiteX51" fmla="*/ 1257300 w 1547812"/>
                <a:gd name="connsiteY51" fmla="*/ 6668 h 160020"/>
                <a:gd name="connsiteX52" fmla="*/ 1225868 w 1547812"/>
                <a:gd name="connsiteY52" fmla="*/ 953 h 160020"/>
                <a:gd name="connsiteX53" fmla="*/ 1194435 w 1547812"/>
                <a:gd name="connsiteY53" fmla="*/ 6668 h 160020"/>
                <a:gd name="connsiteX54" fmla="*/ 1170623 w 1547812"/>
                <a:gd name="connsiteY54" fmla="*/ 21908 h 160020"/>
                <a:gd name="connsiteX55" fmla="*/ 1155383 w 1547812"/>
                <a:gd name="connsiteY55" fmla="*/ 46672 h 160020"/>
                <a:gd name="connsiteX56" fmla="*/ 1149668 w 1547812"/>
                <a:gd name="connsiteY56" fmla="*/ 80010 h 160020"/>
                <a:gd name="connsiteX57" fmla="*/ 1169670 w 1547812"/>
                <a:gd name="connsiteY57" fmla="*/ 139065 h 160020"/>
                <a:gd name="connsiteX58" fmla="*/ 1225868 w 1547812"/>
                <a:gd name="connsiteY58" fmla="*/ 160020 h 160020"/>
                <a:gd name="connsiteX59" fmla="*/ 1256348 w 1547812"/>
                <a:gd name="connsiteY59" fmla="*/ 154305 h 160020"/>
                <a:gd name="connsiteX60" fmla="*/ 1086803 w 1547812"/>
                <a:gd name="connsiteY60" fmla="*/ 100965 h 160020"/>
                <a:gd name="connsiteX61" fmla="*/ 1079183 w 1547812"/>
                <a:gd name="connsiteY61" fmla="*/ 120968 h 160020"/>
                <a:gd name="connsiteX62" fmla="*/ 1061085 w 1547812"/>
                <a:gd name="connsiteY62" fmla="*/ 127635 h 160020"/>
                <a:gd name="connsiteX63" fmla="*/ 1045845 w 1547812"/>
                <a:gd name="connsiteY63" fmla="*/ 123825 h 160020"/>
                <a:gd name="connsiteX64" fmla="*/ 1036320 w 1547812"/>
                <a:gd name="connsiteY64" fmla="*/ 113348 h 160020"/>
                <a:gd name="connsiteX65" fmla="*/ 1031558 w 1547812"/>
                <a:gd name="connsiteY65" fmla="*/ 98108 h 160020"/>
                <a:gd name="connsiteX66" fmla="*/ 1029653 w 1547812"/>
                <a:gd name="connsiteY66" fmla="*/ 80010 h 160020"/>
                <a:gd name="connsiteX67" fmla="*/ 1031558 w 1547812"/>
                <a:gd name="connsiteY67" fmla="*/ 62865 h 160020"/>
                <a:gd name="connsiteX68" fmla="*/ 1036320 w 1547812"/>
                <a:gd name="connsiteY68" fmla="*/ 47625 h 160020"/>
                <a:gd name="connsiteX69" fmla="*/ 1045845 w 1547812"/>
                <a:gd name="connsiteY69" fmla="*/ 37147 h 160020"/>
                <a:gd name="connsiteX70" fmla="*/ 1061085 w 1547812"/>
                <a:gd name="connsiteY70" fmla="*/ 33338 h 160020"/>
                <a:gd name="connsiteX71" fmla="*/ 1079183 w 1547812"/>
                <a:gd name="connsiteY71" fmla="*/ 40005 h 160020"/>
                <a:gd name="connsiteX72" fmla="*/ 1085850 w 1547812"/>
                <a:gd name="connsiteY72" fmla="*/ 58103 h 160020"/>
                <a:gd name="connsiteX73" fmla="*/ 1125855 w 1547812"/>
                <a:gd name="connsiteY73" fmla="*/ 52388 h 160020"/>
                <a:gd name="connsiteX74" fmla="*/ 1120140 w 1547812"/>
                <a:gd name="connsiteY74" fmla="*/ 31433 h 160020"/>
                <a:gd name="connsiteX75" fmla="*/ 1107758 w 1547812"/>
                <a:gd name="connsiteY75" fmla="*/ 15240 h 160020"/>
                <a:gd name="connsiteX76" fmla="*/ 1088708 w 1547812"/>
                <a:gd name="connsiteY76" fmla="*/ 4763 h 160020"/>
                <a:gd name="connsiteX77" fmla="*/ 1062038 w 1547812"/>
                <a:gd name="connsiteY77" fmla="*/ 953 h 160020"/>
                <a:gd name="connsiteX78" fmla="*/ 1030605 w 1547812"/>
                <a:gd name="connsiteY78" fmla="*/ 6668 h 160020"/>
                <a:gd name="connsiteX79" fmla="*/ 1007745 w 1547812"/>
                <a:gd name="connsiteY79" fmla="*/ 22860 h 160020"/>
                <a:gd name="connsiteX80" fmla="*/ 993458 w 1547812"/>
                <a:gd name="connsiteY80" fmla="*/ 47625 h 160020"/>
                <a:gd name="connsiteX81" fmla="*/ 988695 w 1547812"/>
                <a:gd name="connsiteY81" fmla="*/ 80010 h 160020"/>
                <a:gd name="connsiteX82" fmla="*/ 992505 w 1547812"/>
                <a:gd name="connsiteY82" fmla="*/ 112395 h 160020"/>
                <a:gd name="connsiteX83" fmla="*/ 1005840 w 1547812"/>
                <a:gd name="connsiteY83" fmla="*/ 137160 h 160020"/>
                <a:gd name="connsiteX84" fmla="*/ 1028700 w 1547812"/>
                <a:gd name="connsiteY84" fmla="*/ 153353 h 160020"/>
                <a:gd name="connsiteX85" fmla="*/ 1061085 w 1547812"/>
                <a:gd name="connsiteY85" fmla="*/ 159068 h 160020"/>
                <a:gd name="connsiteX86" fmla="*/ 1109663 w 1547812"/>
                <a:gd name="connsiteY86" fmla="*/ 142875 h 160020"/>
                <a:gd name="connsiteX87" fmla="*/ 1127760 w 1547812"/>
                <a:gd name="connsiteY87" fmla="*/ 100013 h 160020"/>
                <a:gd name="connsiteX88" fmla="*/ 1086803 w 1547812"/>
                <a:gd name="connsiteY88" fmla="*/ 100013 h 160020"/>
                <a:gd name="connsiteX89" fmla="*/ 921068 w 1547812"/>
                <a:gd name="connsiteY89" fmla="*/ 155258 h 160020"/>
                <a:gd name="connsiteX90" fmla="*/ 962025 w 1547812"/>
                <a:gd name="connsiteY90" fmla="*/ 155258 h 160020"/>
                <a:gd name="connsiteX91" fmla="*/ 962025 w 1547812"/>
                <a:gd name="connsiteY91" fmla="*/ 109538 h 160020"/>
                <a:gd name="connsiteX92" fmla="*/ 921068 w 1547812"/>
                <a:gd name="connsiteY92" fmla="*/ 109538 h 160020"/>
                <a:gd name="connsiteX93" fmla="*/ 921068 w 1547812"/>
                <a:gd name="connsiteY93" fmla="*/ 155258 h 160020"/>
                <a:gd name="connsiteX94" fmla="*/ 671513 w 1547812"/>
                <a:gd name="connsiteY94" fmla="*/ 155258 h 160020"/>
                <a:gd name="connsiteX95" fmla="*/ 711518 w 1547812"/>
                <a:gd name="connsiteY95" fmla="*/ 155258 h 160020"/>
                <a:gd name="connsiteX96" fmla="*/ 711518 w 1547812"/>
                <a:gd name="connsiteY96" fmla="*/ 65723 h 160020"/>
                <a:gd name="connsiteX97" fmla="*/ 714375 w 1547812"/>
                <a:gd name="connsiteY97" fmla="*/ 53340 h 160020"/>
                <a:gd name="connsiteX98" fmla="*/ 721043 w 1547812"/>
                <a:gd name="connsiteY98" fmla="*/ 43815 h 160020"/>
                <a:gd name="connsiteX99" fmla="*/ 730568 w 1547812"/>
                <a:gd name="connsiteY99" fmla="*/ 37147 h 160020"/>
                <a:gd name="connsiteX100" fmla="*/ 741998 w 1547812"/>
                <a:gd name="connsiteY100" fmla="*/ 35243 h 160020"/>
                <a:gd name="connsiteX101" fmla="*/ 749618 w 1547812"/>
                <a:gd name="connsiteY101" fmla="*/ 36195 h 160020"/>
                <a:gd name="connsiteX102" fmla="*/ 755333 w 1547812"/>
                <a:gd name="connsiteY102" fmla="*/ 40005 h 160020"/>
                <a:gd name="connsiteX103" fmla="*/ 759143 w 1547812"/>
                <a:gd name="connsiteY103" fmla="*/ 47625 h 160020"/>
                <a:gd name="connsiteX104" fmla="*/ 761048 w 1547812"/>
                <a:gd name="connsiteY104" fmla="*/ 60960 h 160020"/>
                <a:gd name="connsiteX105" fmla="*/ 761048 w 1547812"/>
                <a:gd name="connsiteY105" fmla="*/ 155258 h 160020"/>
                <a:gd name="connsiteX106" fmla="*/ 801053 w 1547812"/>
                <a:gd name="connsiteY106" fmla="*/ 155258 h 160020"/>
                <a:gd name="connsiteX107" fmla="*/ 801053 w 1547812"/>
                <a:gd name="connsiteY107" fmla="*/ 63818 h 160020"/>
                <a:gd name="connsiteX108" fmla="*/ 803910 w 1547812"/>
                <a:gd name="connsiteY108" fmla="*/ 53340 h 160020"/>
                <a:gd name="connsiteX109" fmla="*/ 810578 w 1547812"/>
                <a:gd name="connsiteY109" fmla="*/ 43815 h 160020"/>
                <a:gd name="connsiteX110" fmla="*/ 820103 w 1547812"/>
                <a:gd name="connsiteY110" fmla="*/ 37147 h 160020"/>
                <a:gd name="connsiteX111" fmla="*/ 831533 w 1547812"/>
                <a:gd name="connsiteY111" fmla="*/ 35243 h 160020"/>
                <a:gd name="connsiteX112" fmla="*/ 839153 w 1547812"/>
                <a:gd name="connsiteY112" fmla="*/ 36195 h 160020"/>
                <a:gd name="connsiteX113" fmla="*/ 844868 w 1547812"/>
                <a:gd name="connsiteY113" fmla="*/ 40005 h 160020"/>
                <a:gd name="connsiteX114" fmla="*/ 848678 w 1547812"/>
                <a:gd name="connsiteY114" fmla="*/ 47625 h 160020"/>
                <a:gd name="connsiteX115" fmla="*/ 849630 w 1547812"/>
                <a:gd name="connsiteY115" fmla="*/ 60960 h 160020"/>
                <a:gd name="connsiteX116" fmla="*/ 849630 w 1547812"/>
                <a:gd name="connsiteY116" fmla="*/ 155258 h 160020"/>
                <a:gd name="connsiteX117" fmla="*/ 889635 w 1547812"/>
                <a:gd name="connsiteY117" fmla="*/ 155258 h 160020"/>
                <a:gd name="connsiteX118" fmla="*/ 889635 w 1547812"/>
                <a:gd name="connsiteY118" fmla="*/ 55245 h 160020"/>
                <a:gd name="connsiteX119" fmla="*/ 878205 w 1547812"/>
                <a:gd name="connsiteY119" fmla="*/ 14288 h 160020"/>
                <a:gd name="connsiteX120" fmla="*/ 843915 w 1547812"/>
                <a:gd name="connsiteY120" fmla="*/ 1905 h 160020"/>
                <a:gd name="connsiteX121" fmla="*/ 819150 w 1547812"/>
                <a:gd name="connsiteY121" fmla="*/ 7620 h 160020"/>
                <a:gd name="connsiteX122" fmla="*/ 797243 w 1547812"/>
                <a:gd name="connsiteY122" fmla="*/ 27623 h 160020"/>
                <a:gd name="connsiteX123" fmla="*/ 782955 w 1547812"/>
                <a:gd name="connsiteY123" fmla="*/ 8573 h 160020"/>
                <a:gd name="connsiteX124" fmla="*/ 756285 w 1547812"/>
                <a:gd name="connsiteY124" fmla="*/ 1905 h 160020"/>
                <a:gd name="connsiteX125" fmla="*/ 732473 w 1547812"/>
                <a:gd name="connsiteY125" fmla="*/ 7620 h 160020"/>
                <a:gd name="connsiteX126" fmla="*/ 713423 w 1547812"/>
                <a:gd name="connsiteY126" fmla="*/ 25718 h 160020"/>
                <a:gd name="connsiteX127" fmla="*/ 713423 w 1547812"/>
                <a:gd name="connsiteY127" fmla="*/ 5715 h 160020"/>
                <a:gd name="connsiteX128" fmla="*/ 674370 w 1547812"/>
                <a:gd name="connsiteY128" fmla="*/ 5715 h 160020"/>
                <a:gd name="connsiteX129" fmla="*/ 674370 w 1547812"/>
                <a:gd name="connsiteY129" fmla="*/ 155258 h 160020"/>
                <a:gd name="connsiteX130" fmla="*/ 541973 w 1547812"/>
                <a:gd name="connsiteY130" fmla="*/ 116205 h 160020"/>
                <a:gd name="connsiteX131" fmla="*/ 533400 w 1547812"/>
                <a:gd name="connsiteY131" fmla="*/ 80963 h 160020"/>
                <a:gd name="connsiteX132" fmla="*/ 541973 w 1547812"/>
                <a:gd name="connsiteY132" fmla="*/ 45720 h 160020"/>
                <a:gd name="connsiteX133" fmla="*/ 567690 w 1547812"/>
                <a:gd name="connsiteY133" fmla="*/ 33338 h 160020"/>
                <a:gd name="connsiteX134" fmla="*/ 593408 w 1547812"/>
                <a:gd name="connsiteY134" fmla="*/ 45720 h 160020"/>
                <a:gd name="connsiteX135" fmla="*/ 601980 w 1547812"/>
                <a:gd name="connsiteY135" fmla="*/ 80963 h 160020"/>
                <a:gd name="connsiteX136" fmla="*/ 593408 w 1547812"/>
                <a:gd name="connsiteY136" fmla="*/ 116205 h 160020"/>
                <a:gd name="connsiteX137" fmla="*/ 567690 w 1547812"/>
                <a:gd name="connsiteY137" fmla="*/ 128588 h 160020"/>
                <a:gd name="connsiteX138" fmla="*/ 541973 w 1547812"/>
                <a:gd name="connsiteY138" fmla="*/ 116205 h 160020"/>
                <a:gd name="connsiteX139" fmla="*/ 598170 w 1547812"/>
                <a:gd name="connsiteY139" fmla="*/ 154305 h 160020"/>
                <a:gd name="connsiteX140" fmla="*/ 621983 w 1547812"/>
                <a:gd name="connsiteY140" fmla="*/ 138113 h 160020"/>
                <a:gd name="connsiteX141" fmla="*/ 637223 w 1547812"/>
                <a:gd name="connsiteY141" fmla="*/ 113348 h 160020"/>
                <a:gd name="connsiteX142" fmla="*/ 642938 w 1547812"/>
                <a:gd name="connsiteY142" fmla="*/ 80010 h 160020"/>
                <a:gd name="connsiteX143" fmla="*/ 638175 w 1547812"/>
                <a:gd name="connsiteY143" fmla="*/ 46672 h 160020"/>
                <a:gd name="connsiteX144" fmla="*/ 622935 w 1547812"/>
                <a:gd name="connsiteY144" fmla="*/ 21908 h 160020"/>
                <a:gd name="connsiteX145" fmla="*/ 599123 w 1547812"/>
                <a:gd name="connsiteY145" fmla="*/ 6668 h 160020"/>
                <a:gd name="connsiteX146" fmla="*/ 567690 w 1547812"/>
                <a:gd name="connsiteY146" fmla="*/ 953 h 160020"/>
                <a:gd name="connsiteX147" fmla="*/ 536258 w 1547812"/>
                <a:gd name="connsiteY147" fmla="*/ 6668 h 160020"/>
                <a:gd name="connsiteX148" fmla="*/ 512445 w 1547812"/>
                <a:gd name="connsiteY148" fmla="*/ 21908 h 160020"/>
                <a:gd name="connsiteX149" fmla="*/ 497205 w 1547812"/>
                <a:gd name="connsiteY149" fmla="*/ 46672 h 160020"/>
                <a:gd name="connsiteX150" fmla="*/ 491490 w 1547812"/>
                <a:gd name="connsiteY150" fmla="*/ 80010 h 160020"/>
                <a:gd name="connsiteX151" fmla="*/ 511492 w 1547812"/>
                <a:gd name="connsiteY151" fmla="*/ 139065 h 160020"/>
                <a:gd name="connsiteX152" fmla="*/ 566738 w 1547812"/>
                <a:gd name="connsiteY152" fmla="*/ 160020 h 160020"/>
                <a:gd name="connsiteX153" fmla="*/ 598170 w 1547812"/>
                <a:gd name="connsiteY153" fmla="*/ 154305 h 160020"/>
                <a:gd name="connsiteX154" fmla="*/ 429578 w 1547812"/>
                <a:gd name="connsiteY154" fmla="*/ 100965 h 160020"/>
                <a:gd name="connsiteX155" fmla="*/ 421958 w 1547812"/>
                <a:gd name="connsiteY155" fmla="*/ 120968 h 160020"/>
                <a:gd name="connsiteX156" fmla="*/ 403860 w 1547812"/>
                <a:gd name="connsiteY156" fmla="*/ 127635 h 160020"/>
                <a:gd name="connsiteX157" fmla="*/ 388620 w 1547812"/>
                <a:gd name="connsiteY157" fmla="*/ 123825 h 160020"/>
                <a:gd name="connsiteX158" fmla="*/ 379095 w 1547812"/>
                <a:gd name="connsiteY158" fmla="*/ 113348 h 160020"/>
                <a:gd name="connsiteX159" fmla="*/ 374333 w 1547812"/>
                <a:gd name="connsiteY159" fmla="*/ 98108 h 160020"/>
                <a:gd name="connsiteX160" fmla="*/ 372428 w 1547812"/>
                <a:gd name="connsiteY160" fmla="*/ 80010 h 160020"/>
                <a:gd name="connsiteX161" fmla="*/ 374333 w 1547812"/>
                <a:gd name="connsiteY161" fmla="*/ 62865 h 160020"/>
                <a:gd name="connsiteX162" fmla="*/ 379095 w 1547812"/>
                <a:gd name="connsiteY162" fmla="*/ 47625 h 160020"/>
                <a:gd name="connsiteX163" fmla="*/ 388620 w 1547812"/>
                <a:gd name="connsiteY163" fmla="*/ 37147 h 160020"/>
                <a:gd name="connsiteX164" fmla="*/ 403860 w 1547812"/>
                <a:gd name="connsiteY164" fmla="*/ 33338 h 160020"/>
                <a:gd name="connsiteX165" fmla="*/ 421958 w 1547812"/>
                <a:gd name="connsiteY165" fmla="*/ 40005 h 160020"/>
                <a:gd name="connsiteX166" fmla="*/ 428625 w 1547812"/>
                <a:gd name="connsiteY166" fmla="*/ 58103 h 160020"/>
                <a:gd name="connsiteX167" fmla="*/ 468630 w 1547812"/>
                <a:gd name="connsiteY167" fmla="*/ 52388 h 160020"/>
                <a:gd name="connsiteX168" fmla="*/ 462915 w 1547812"/>
                <a:gd name="connsiteY168" fmla="*/ 31433 h 160020"/>
                <a:gd name="connsiteX169" fmla="*/ 450533 w 1547812"/>
                <a:gd name="connsiteY169" fmla="*/ 15240 h 160020"/>
                <a:gd name="connsiteX170" fmla="*/ 431483 w 1547812"/>
                <a:gd name="connsiteY170" fmla="*/ 4763 h 160020"/>
                <a:gd name="connsiteX171" fmla="*/ 404813 w 1547812"/>
                <a:gd name="connsiteY171" fmla="*/ 953 h 160020"/>
                <a:gd name="connsiteX172" fmla="*/ 373380 w 1547812"/>
                <a:gd name="connsiteY172" fmla="*/ 6668 h 160020"/>
                <a:gd name="connsiteX173" fmla="*/ 350520 w 1547812"/>
                <a:gd name="connsiteY173" fmla="*/ 22860 h 160020"/>
                <a:gd name="connsiteX174" fmla="*/ 336233 w 1547812"/>
                <a:gd name="connsiteY174" fmla="*/ 47625 h 160020"/>
                <a:gd name="connsiteX175" fmla="*/ 331470 w 1547812"/>
                <a:gd name="connsiteY175" fmla="*/ 80010 h 160020"/>
                <a:gd name="connsiteX176" fmla="*/ 336233 w 1547812"/>
                <a:gd name="connsiteY176" fmla="*/ 112395 h 160020"/>
                <a:gd name="connsiteX177" fmla="*/ 349567 w 1547812"/>
                <a:gd name="connsiteY177" fmla="*/ 137160 h 160020"/>
                <a:gd name="connsiteX178" fmla="*/ 372428 w 1547812"/>
                <a:gd name="connsiteY178" fmla="*/ 153353 h 160020"/>
                <a:gd name="connsiteX179" fmla="*/ 404813 w 1547812"/>
                <a:gd name="connsiteY179" fmla="*/ 159068 h 160020"/>
                <a:gd name="connsiteX180" fmla="*/ 453390 w 1547812"/>
                <a:gd name="connsiteY180" fmla="*/ 142875 h 160020"/>
                <a:gd name="connsiteX181" fmla="*/ 471488 w 1547812"/>
                <a:gd name="connsiteY181" fmla="*/ 100013 h 160020"/>
                <a:gd name="connsiteX182" fmla="*/ 429578 w 1547812"/>
                <a:gd name="connsiteY182" fmla="*/ 100013 h 160020"/>
                <a:gd name="connsiteX183" fmla="*/ 203835 w 1547812"/>
                <a:gd name="connsiteY183" fmla="*/ 63818 h 160020"/>
                <a:gd name="connsiteX184" fmla="*/ 206692 w 1547812"/>
                <a:gd name="connsiteY184" fmla="*/ 51435 h 160020"/>
                <a:gd name="connsiteX185" fmla="*/ 213360 w 1547812"/>
                <a:gd name="connsiteY185" fmla="*/ 40958 h 160020"/>
                <a:gd name="connsiteX186" fmla="*/ 223838 w 1547812"/>
                <a:gd name="connsiteY186" fmla="*/ 34290 h 160020"/>
                <a:gd name="connsiteX187" fmla="*/ 238125 w 1547812"/>
                <a:gd name="connsiteY187" fmla="*/ 31433 h 160020"/>
                <a:gd name="connsiteX188" fmla="*/ 261938 w 1547812"/>
                <a:gd name="connsiteY188" fmla="*/ 40005 h 160020"/>
                <a:gd name="connsiteX189" fmla="*/ 269558 w 1547812"/>
                <a:gd name="connsiteY189" fmla="*/ 63818 h 160020"/>
                <a:gd name="connsiteX190" fmla="*/ 203835 w 1547812"/>
                <a:gd name="connsiteY190" fmla="*/ 63818 h 160020"/>
                <a:gd name="connsiteX191" fmla="*/ 266700 w 1547812"/>
                <a:gd name="connsiteY191" fmla="*/ 108585 h 160020"/>
                <a:gd name="connsiteX192" fmla="*/ 239077 w 1547812"/>
                <a:gd name="connsiteY192" fmla="*/ 128588 h 160020"/>
                <a:gd name="connsiteX193" fmla="*/ 213360 w 1547812"/>
                <a:gd name="connsiteY193" fmla="*/ 118110 h 160020"/>
                <a:gd name="connsiteX194" fmla="*/ 203835 w 1547812"/>
                <a:gd name="connsiteY194" fmla="*/ 89535 h 160020"/>
                <a:gd name="connsiteX195" fmla="*/ 307658 w 1547812"/>
                <a:gd name="connsiteY195" fmla="*/ 89535 h 160020"/>
                <a:gd name="connsiteX196" fmla="*/ 307658 w 1547812"/>
                <a:gd name="connsiteY196" fmla="*/ 73343 h 160020"/>
                <a:gd name="connsiteX197" fmla="*/ 290513 w 1547812"/>
                <a:gd name="connsiteY197" fmla="*/ 20003 h 160020"/>
                <a:gd name="connsiteX198" fmla="*/ 239077 w 1547812"/>
                <a:gd name="connsiteY198" fmla="*/ 0 h 160020"/>
                <a:gd name="connsiteX199" fmla="*/ 208598 w 1547812"/>
                <a:gd name="connsiteY199" fmla="*/ 5715 h 160020"/>
                <a:gd name="connsiteX200" fmla="*/ 184785 w 1547812"/>
                <a:gd name="connsiteY200" fmla="*/ 20955 h 160020"/>
                <a:gd name="connsiteX201" fmla="*/ 169545 w 1547812"/>
                <a:gd name="connsiteY201" fmla="*/ 45720 h 160020"/>
                <a:gd name="connsiteX202" fmla="*/ 163830 w 1547812"/>
                <a:gd name="connsiteY202" fmla="*/ 79058 h 160020"/>
                <a:gd name="connsiteX203" fmla="*/ 182880 w 1547812"/>
                <a:gd name="connsiteY203" fmla="*/ 137160 h 160020"/>
                <a:gd name="connsiteX204" fmla="*/ 239077 w 1547812"/>
                <a:gd name="connsiteY204" fmla="*/ 158115 h 160020"/>
                <a:gd name="connsiteX205" fmla="*/ 285750 w 1547812"/>
                <a:gd name="connsiteY205" fmla="*/ 144780 h 160020"/>
                <a:gd name="connsiteX206" fmla="*/ 305753 w 1547812"/>
                <a:gd name="connsiteY206" fmla="*/ 106680 h 160020"/>
                <a:gd name="connsiteX207" fmla="*/ 266700 w 1547812"/>
                <a:gd name="connsiteY207" fmla="*/ 106680 h 160020"/>
                <a:gd name="connsiteX208" fmla="*/ 97155 w 1547812"/>
                <a:gd name="connsiteY208" fmla="*/ 96203 h 160020"/>
                <a:gd name="connsiteX209" fmla="*/ 93345 w 1547812"/>
                <a:gd name="connsiteY209" fmla="*/ 111443 h 160020"/>
                <a:gd name="connsiteX210" fmla="*/ 84773 w 1547812"/>
                <a:gd name="connsiteY210" fmla="*/ 121920 h 160020"/>
                <a:gd name="connsiteX211" fmla="*/ 60007 w 1547812"/>
                <a:gd name="connsiteY211" fmla="*/ 129540 h 160020"/>
                <a:gd name="connsiteX212" fmla="*/ 45720 w 1547812"/>
                <a:gd name="connsiteY212" fmla="*/ 124778 h 160020"/>
                <a:gd name="connsiteX213" fmla="*/ 40957 w 1547812"/>
                <a:gd name="connsiteY213" fmla="*/ 113348 h 160020"/>
                <a:gd name="connsiteX214" fmla="*/ 42863 w 1547812"/>
                <a:gd name="connsiteY214" fmla="*/ 104775 h 160020"/>
                <a:gd name="connsiteX215" fmla="*/ 48577 w 1547812"/>
                <a:gd name="connsiteY215" fmla="*/ 98108 h 160020"/>
                <a:gd name="connsiteX216" fmla="*/ 60007 w 1547812"/>
                <a:gd name="connsiteY216" fmla="*/ 93345 h 160020"/>
                <a:gd name="connsiteX217" fmla="*/ 80010 w 1547812"/>
                <a:gd name="connsiteY217" fmla="*/ 90488 h 160020"/>
                <a:gd name="connsiteX218" fmla="*/ 98107 w 1547812"/>
                <a:gd name="connsiteY218" fmla="*/ 89535 h 160020"/>
                <a:gd name="connsiteX219" fmla="*/ 98107 w 1547812"/>
                <a:gd name="connsiteY219" fmla="*/ 96203 h 160020"/>
                <a:gd name="connsiteX220" fmla="*/ 98107 w 1547812"/>
                <a:gd name="connsiteY220" fmla="*/ 155258 h 160020"/>
                <a:gd name="connsiteX221" fmla="*/ 136208 w 1547812"/>
                <a:gd name="connsiteY221" fmla="*/ 155258 h 160020"/>
                <a:gd name="connsiteX222" fmla="*/ 136208 w 1547812"/>
                <a:gd name="connsiteY222" fmla="*/ 60960 h 160020"/>
                <a:gd name="connsiteX223" fmla="*/ 133350 w 1547812"/>
                <a:gd name="connsiteY223" fmla="*/ 36195 h 160020"/>
                <a:gd name="connsiteX224" fmla="*/ 122873 w 1547812"/>
                <a:gd name="connsiteY224" fmla="*/ 17145 h 160020"/>
                <a:gd name="connsiteX225" fmla="*/ 103823 w 1547812"/>
                <a:gd name="connsiteY225" fmla="*/ 5715 h 160020"/>
                <a:gd name="connsiteX226" fmla="*/ 74295 w 1547812"/>
                <a:gd name="connsiteY226" fmla="*/ 1905 h 160020"/>
                <a:gd name="connsiteX227" fmla="*/ 29527 w 1547812"/>
                <a:gd name="connsiteY227" fmla="*/ 12383 h 160020"/>
                <a:gd name="connsiteX228" fmla="*/ 8573 w 1547812"/>
                <a:gd name="connsiteY228" fmla="*/ 46672 h 160020"/>
                <a:gd name="connsiteX229" fmla="*/ 44768 w 1547812"/>
                <a:gd name="connsiteY229" fmla="*/ 50483 h 160020"/>
                <a:gd name="connsiteX230" fmla="*/ 71438 w 1547812"/>
                <a:gd name="connsiteY230" fmla="*/ 32385 h 160020"/>
                <a:gd name="connsiteX231" fmla="*/ 89535 w 1547812"/>
                <a:gd name="connsiteY231" fmla="*/ 37147 h 160020"/>
                <a:gd name="connsiteX232" fmla="*/ 97155 w 1547812"/>
                <a:gd name="connsiteY232" fmla="*/ 56197 h 160020"/>
                <a:gd name="connsiteX233" fmla="*/ 97155 w 1547812"/>
                <a:gd name="connsiteY233" fmla="*/ 62865 h 160020"/>
                <a:gd name="connsiteX234" fmla="*/ 78105 w 1547812"/>
                <a:gd name="connsiteY234" fmla="*/ 63818 h 160020"/>
                <a:gd name="connsiteX235" fmla="*/ 49530 w 1547812"/>
                <a:gd name="connsiteY235" fmla="*/ 66675 h 160020"/>
                <a:gd name="connsiteX236" fmla="*/ 24765 w 1547812"/>
                <a:gd name="connsiteY236" fmla="*/ 74295 h 160020"/>
                <a:gd name="connsiteX237" fmla="*/ 6668 w 1547812"/>
                <a:gd name="connsiteY237" fmla="*/ 89535 h 160020"/>
                <a:gd name="connsiteX238" fmla="*/ 0 w 1547812"/>
                <a:gd name="connsiteY238" fmla="*/ 114300 h 160020"/>
                <a:gd name="connsiteX239" fmla="*/ 3810 w 1547812"/>
                <a:gd name="connsiteY239" fmla="*/ 134303 h 160020"/>
                <a:gd name="connsiteX240" fmla="*/ 14288 w 1547812"/>
                <a:gd name="connsiteY240" fmla="*/ 148590 h 160020"/>
                <a:gd name="connsiteX241" fmla="*/ 29527 w 1547812"/>
                <a:gd name="connsiteY241" fmla="*/ 156210 h 160020"/>
                <a:gd name="connsiteX242" fmla="*/ 48577 w 1547812"/>
                <a:gd name="connsiteY242" fmla="*/ 159068 h 160020"/>
                <a:gd name="connsiteX243" fmla="*/ 77152 w 1547812"/>
                <a:gd name="connsiteY243" fmla="*/ 152400 h 160020"/>
                <a:gd name="connsiteX244" fmla="*/ 97155 w 1547812"/>
                <a:gd name="connsiteY244" fmla="*/ 136208 h 160020"/>
                <a:gd name="connsiteX245" fmla="*/ 97155 w 1547812"/>
                <a:gd name="connsiteY245" fmla="*/ 155258 h 160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</a:cxnLst>
              <a:rect l="l" t="t" r="r" b="b"/>
              <a:pathLst>
                <a:path w="1547812" h="160020">
                  <a:moveTo>
                    <a:pt x="1329690" y="155258"/>
                  </a:moveTo>
                  <a:lnTo>
                    <a:pt x="1369695" y="155258"/>
                  </a:lnTo>
                  <a:lnTo>
                    <a:pt x="1369695" y="65723"/>
                  </a:lnTo>
                  <a:cubicBezTo>
                    <a:pt x="1369695" y="60960"/>
                    <a:pt x="1370648" y="57150"/>
                    <a:pt x="1372553" y="53340"/>
                  </a:cubicBezTo>
                  <a:cubicBezTo>
                    <a:pt x="1374458" y="49530"/>
                    <a:pt x="1376363" y="46672"/>
                    <a:pt x="1379220" y="43815"/>
                  </a:cubicBezTo>
                  <a:cubicBezTo>
                    <a:pt x="1382078" y="40958"/>
                    <a:pt x="1385888" y="38100"/>
                    <a:pt x="1388745" y="37147"/>
                  </a:cubicBezTo>
                  <a:cubicBezTo>
                    <a:pt x="1392555" y="36195"/>
                    <a:pt x="1395413" y="35243"/>
                    <a:pt x="1400175" y="35243"/>
                  </a:cubicBezTo>
                  <a:cubicBezTo>
                    <a:pt x="1403033" y="35243"/>
                    <a:pt x="1404938" y="35243"/>
                    <a:pt x="1407795" y="36195"/>
                  </a:cubicBezTo>
                  <a:cubicBezTo>
                    <a:pt x="1409700" y="37147"/>
                    <a:pt x="1411605" y="38100"/>
                    <a:pt x="1413510" y="40005"/>
                  </a:cubicBezTo>
                  <a:cubicBezTo>
                    <a:pt x="1415415" y="41910"/>
                    <a:pt x="1416368" y="44768"/>
                    <a:pt x="1417320" y="47625"/>
                  </a:cubicBezTo>
                  <a:cubicBezTo>
                    <a:pt x="1418273" y="51435"/>
                    <a:pt x="1419225" y="55245"/>
                    <a:pt x="1419225" y="60960"/>
                  </a:cubicBezTo>
                  <a:lnTo>
                    <a:pt x="1419225" y="155258"/>
                  </a:lnTo>
                  <a:lnTo>
                    <a:pt x="1459230" y="155258"/>
                  </a:lnTo>
                  <a:lnTo>
                    <a:pt x="1459230" y="63818"/>
                  </a:lnTo>
                  <a:cubicBezTo>
                    <a:pt x="1459230" y="60008"/>
                    <a:pt x="1460183" y="56197"/>
                    <a:pt x="1462088" y="53340"/>
                  </a:cubicBezTo>
                  <a:cubicBezTo>
                    <a:pt x="1463993" y="49530"/>
                    <a:pt x="1465898" y="46672"/>
                    <a:pt x="1468755" y="43815"/>
                  </a:cubicBezTo>
                  <a:cubicBezTo>
                    <a:pt x="1471613" y="40958"/>
                    <a:pt x="1475423" y="38100"/>
                    <a:pt x="1478280" y="37147"/>
                  </a:cubicBezTo>
                  <a:cubicBezTo>
                    <a:pt x="1481138" y="36195"/>
                    <a:pt x="1484948" y="35243"/>
                    <a:pt x="1489710" y="35243"/>
                  </a:cubicBezTo>
                  <a:cubicBezTo>
                    <a:pt x="1492568" y="35243"/>
                    <a:pt x="1494473" y="35243"/>
                    <a:pt x="1497330" y="36195"/>
                  </a:cubicBezTo>
                  <a:cubicBezTo>
                    <a:pt x="1499235" y="37147"/>
                    <a:pt x="1501140" y="38100"/>
                    <a:pt x="1503045" y="40005"/>
                  </a:cubicBezTo>
                  <a:cubicBezTo>
                    <a:pt x="1504950" y="41910"/>
                    <a:pt x="1505903" y="44768"/>
                    <a:pt x="1506855" y="47625"/>
                  </a:cubicBezTo>
                  <a:cubicBezTo>
                    <a:pt x="1507808" y="51435"/>
                    <a:pt x="1507808" y="55245"/>
                    <a:pt x="1507808" y="60960"/>
                  </a:cubicBezTo>
                  <a:lnTo>
                    <a:pt x="1507808" y="155258"/>
                  </a:lnTo>
                  <a:lnTo>
                    <a:pt x="1547813" y="155258"/>
                  </a:lnTo>
                  <a:lnTo>
                    <a:pt x="1547813" y="55245"/>
                  </a:lnTo>
                  <a:cubicBezTo>
                    <a:pt x="1547813" y="36195"/>
                    <a:pt x="1544003" y="22860"/>
                    <a:pt x="1536383" y="14288"/>
                  </a:cubicBezTo>
                  <a:cubicBezTo>
                    <a:pt x="1528763" y="5715"/>
                    <a:pt x="1517333" y="1905"/>
                    <a:pt x="1502093" y="1905"/>
                  </a:cubicBezTo>
                  <a:cubicBezTo>
                    <a:pt x="1492568" y="1905"/>
                    <a:pt x="1484948" y="3810"/>
                    <a:pt x="1477328" y="7620"/>
                  </a:cubicBezTo>
                  <a:cubicBezTo>
                    <a:pt x="1469708" y="11430"/>
                    <a:pt x="1462088" y="18098"/>
                    <a:pt x="1455420" y="27623"/>
                  </a:cubicBezTo>
                  <a:cubicBezTo>
                    <a:pt x="1452563" y="19050"/>
                    <a:pt x="1447800" y="12383"/>
                    <a:pt x="1441133" y="8573"/>
                  </a:cubicBezTo>
                  <a:cubicBezTo>
                    <a:pt x="1434465" y="4763"/>
                    <a:pt x="1425893" y="1905"/>
                    <a:pt x="1414463" y="1905"/>
                  </a:cubicBezTo>
                  <a:cubicBezTo>
                    <a:pt x="1405890" y="1905"/>
                    <a:pt x="1398270" y="3810"/>
                    <a:pt x="1390650" y="7620"/>
                  </a:cubicBezTo>
                  <a:cubicBezTo>
                    <a:pt x="1383030" y="11430"/>
                    <a:pt x="1376363" y="18098"/>
                    <a:pt x="1371600" y="25718"/>
                  </a:cubicBezTo>
                  <a:lnTo>
                    <a:pt x="1371600" y="5715"/>
                  </a:lnTo>
                  <a:lnTo>
                    <a:pt x="1332548" y="5715"/>
                  </a:lnTo>
                  <a:lnTo>
                    <a:pt x="1332548" y="155258"/>
                  </a:lnTo>
                  <a:close/>
                  <a:moveTo>
                    <a:pt x="1199198" y="116205"/>
                  </a:moveTo>
                  <a:cubicBezTo>
                    <a:pt x="1193483" y="108585"/>
                    <a:pt x="1190625" y="96203"/>
                    <a:pt x="1190625" y="80963"/>
                  </a:cubicBezTo>
                  <a:cubicBezTo>
                    <a:pt x="1190625" y="65723"/>
                    <a:pt x="1193483" y="54293"/>
                    <a:pt x="1199198" y="45720"/>
                  </a:cubicBezTo>
                  <a:cubicBezTo>
                    <a:pt x="1204913" y="37147"/>
                    <a:pt x="1213485" y="33338"/>
                    <a:pt x="1224915" y="33338"/>
                  </a:cubicBezTo>
                  <a:cubicBezTo>
                    <a:pt x="1236345" y="33338"/>
                    <a:pt x="1244918" y="37147"/>
                    <a:pt x="1250633" y="45720"/>
                  </a:cubicBezTo>
                  <a:cubicBezTo>
                    <a:pt x="1256348" y="54293"/>
                    <a:pt x="1259205" y="65723"/>
                    <a:pt x="1259205" y="80963"/>
                  </a:cubicBezTo>
                  <a:cubicBezTo>
                    <a:pt x="1259205" y="96203"/>
                    <a:pt x="1256348" y="107633"/>
                    <a:pt x="1250633" y="116205"/>
                  </a:cubicBezTo>
                  <a:cubicBezTo>
                    <a:pt x="1244918" y="124778"/>
                    <a:pt x="1236345" y="128588"/>
                    <a:pt x="1224915" y="128588"/>
                  </a:cubicBezTo>
                  <a:cubicBezTo>
                    <a:pt x="1213485" y="127635"/>
                    <a:pt x="1204913" y="123825"/>
                    <a:pt x="1199198" y="116205"/>
                  </a:cubicBezTo>
                  <a:moveTo>
                    <a:pt x="1256348" y="154305"/>
                  </a:moveTo>
                  <a:cubicBezTo>
                    <a:pt x="1265873" y="150495"/>
                    <a:pt x="1273493" y="145733"/>
                    <a:pt x="1280160" y="138113"/>
                  </a:cubicBezTo>
                  <a:cubicBezTo>
                    <a:pt x="1286828" y="131445"/>
                    <a:pt x="1291590" y="122873"/>
                    <a:pt x="1295400" y="113348"/>
                  </a:cubicBezTo>
                  <a:cubicBezTo>
                    <a:pt x="1299210" y="103823"/>
                    <a:pt x="1301115" y="92393"/>
                    <a:pt x="1301115" y="80010"/>
                  </a:cubicBezTo>
                  <a:cubicBezTo>
                    <a:pt x="1301115" y="67628"/>
                    <a:pt x="1299210" y="57150"/>
                    <a:pt x="1296353" y="46672"/>
                  </a:cubicBezTo>
                  <a:cubicBezTo>
                    <a:pt x="1293495" y="36195"/>
                    <a:pt x="1287780" y="28575"/>
                    <a:pt x="1281113" y="21908"/>
                  </a:cubicBezTo>
                  <a:cubicBezTo>
                    <a:pt x="1274445" y="15240"/>
                    <a:pt x="1266825" y="9525"/>
                    <a:pt x="1257300" y="6668"/>
                  </a:cubicBezTo>
                  <a:cubicBezTo>
                    <a:pt x="1247775" y="2858"/>
                    <a:pt x="1237298" y="953"/>
                    <a:pt x="1225868" y="953"/>
                  </a:cubicBezTo>
                  <a:cubicBezTo>
                    <a:pt x="1214438" y="953"/>
                    <a:pt x="1203960" y="2858"/>
                    <a:pt x="1194435" y="6668"/>
                  </a:cubicBezTo>
                  <a:cubicBezTo>
                    <a:pt x="1184910" y="10478"/>
                    <a:pt x="1177290" y="15240"/>
                    <a:pt x="1170623" y="21908"/>
                  </a:cubicBezTo>
                  <a:cubicBezTo>
                    <a:pt x="1163955" y="28575"/>
                    <a:pt x="1159193" y="37147"/>
                    <a:pt x="1155383" y="46672"/>
                  </a:cubicBezTo>
                  <a:cubicBezTo>
                    <a:pt x="1151573" y="56197"/>
                    <a:pt x="1149668" y="67628"/>
                    <a:pt x="1149668" y="80010"/>
                  </a:cubicBezTo>
                  <a:cubicBezTo>
                    <a:pt x="1149668" y="105728"/>
                    <a:pt x="1156335" y="124778"/>
                    <a:pt x="1169670" y="139065"/>
                  </a:cubicBezTo>
                  <a:cubicBezTo>
                    <a:pt x="1183005" y="152400"/>
                    <a:pt x="1201103" y="160020"/>
                    <a:pt x="1225868" y="160020"/>
                  </a:cubicBezTo>
                  <a:cubicBezTo>
                    <a:pt x="1236345" y="160020"/>
                    <a:pt x="1246823" y="158115"/>
                    <a:pt x="1256348" y="154305"/>
                  </a:cubicBezTo>
                  <a:moveTo>
                    <a:pt x="1086803" y="100965"/>
                  </a:moveTo>
                  <a:cubicBezTo>
                    <a:pt x="1085850" y="109538"/>
                    <a:pt x="1083945" y="116205"/>
                    <a:pt x="1079183" y="120968"/>
                  </a:cubicBezTo>
                  <a:cubicBezTo>
                    <a:pt x="1074420" y="125730"/>
                    <a:pt x="1068705" y="127635"/>
                    <a:pt x="1061085" y="127635"/>
                  </a:cubicBezTo>
                  <a:cubicBezTo>
                    <a:pt x="1055370" y="127635"/>
                    <a:pt x="1049655" y="126683"/>
                    <a:pt x="1045845" y="123825"/>
                  </a:cubicBezTo>
                  <a:cubicBezTo>
                    <a:pt x="1042035" y="120968"/>
                    <a:pt x="1038225" y="118110"/>
                    <a:pt x="1036320" y="113348"/>
                  </a:cubicBezTo>
                  <a:cubicBezTo>
                    <a:pt x="1034415" y="108585"/>
                    <a:pt x="1032510" y="103823"/>
                    <a:pt x="1031558" y="98108"/>
                  </a:cubicBezTo>
                  <a:cubicBezTo>
                    <a:pt x="1030605" y="92393"/>
                    <a:pt x="1029653" y="86678"/>
                    <a:pt x="1029653" y="80010"/>
                  </a:cubicBezTo>
                  <a:cubicBezTo>
                    <a:pt x="1029653" y="74295"/>
                    <a:pt x="1030605" y="67628"/>
                    <a:pt x="1031558" y="62865"/>
                  </a:cubicBezTo>
                  <a:cubicBezTo>
                    <a:pt x="1032510" y="57150"/>
                    <a:pt x="1034415" y="52388"/>
                    <a:pt x="1036320" y="47625"/>
                  </a:cubicBezTo>
                  <a:cubicBezTo>
                    <a:pt x="1038225" y="42863"/>
                    <a:pt x="1042035" y="40005"/>
                    <a:pt x="1045845" y="37147"/>
                  </a:cubicBezTo>
                  <a:cubicBezTo>
                    <a:pt x="1049655" y="34290"/>
                    <a:pt x="1054418" y="33338"/>
                    <a:pt x="1061085" y="33338"/>
                  </a:cubicBezTo>
                  <a:cubicBezTo>
                    <a:pt x="1069658" y="33338"/>
                    <a:pt x="1075373" y="35243"/>
                    <a:pt x="1079183" y="40005"/>
                  </a:cubicBezTo>
                  <a:cubicBezTo>
                    <a:pt x="1082993" y="44768"/>
                    <a:pt x="1084898" y="50483"/>
                    <a:pt x="1085850" y="58103"/>
                  </a:cubicBezTo>
                  <a:lnTo>
                    <a:pt x="1125855" y="52388"/>
                  </a:lnTo>
                  <a:cubicBezTo>
                    <a:pt x="1124903" y="44768"/>
                    <a:pt x="1122998" y="38100"/>
                    <a:pt x="1120140" y="31433"/>
                  </a:cubicBezTo>
                  <a:cubicBezTo>
                    <a:pt x="1117283" y="24765"/>
                    <a:pt x="1113473" y="20003"/>
                    <a:pt x="1107758" y="15240"/>
                  </a:cubicBezTo>
                  <a:cubicBezTo>
                    <a:pt x="1102995" y="10478"/>
                    <a:pt x="1096328" y="6668"/>
                    <a:pt x="1088708" y="4763"/>
                  </a:cubicBezTo>
                  <a:cubicBezTo>
                    <a:pt x="1081088" y="1905"/>
                    <a:pt x="1072515" y="953"/>
                    <a:pt x="1062038" y="953"/>
                  </a:cubicBezTo>
                  <a:cubicBezTo>
                    <a:pt x="1050608" y="953"/>
                    <a:pt x="1040130" y="2858"/>
                    <a:pt x="1030605" y="6668"/>
                  </a:cubicBezTo>
                  <a:cubicBezTo>
                    <a:pt x="1021080" y="10478"/>
                    <a:pt x="1013460" y="16193"/>
                    <a:pt x="1007745" y="22860"/>
                  </a:cubicBezTo>
                  <a:cubicBezTo>
                    <a:pt x="1001078" y="29528"/>
                    <a:pt x="996315" y="38100"/>
                    <a:pt x="993458" y="47625"/>
                  </a:cubicBezTo>
                  <a:cubicBezTo>
                    <a:pt x="990600" y="57150"/>
                    <a:pt x="988695" y="68580"/>
                    <a:pt x="988695" y="80010"/>
                  </a:cubicBezTo>
                  <a:cubicBezTo>
                    <a:pt x="988695" y="91440"/>
                    <a:pt x="989647" y="102870"/>
                    <a:pt x="992505" y="112395"/>
                  </a:cubicBezTo>
                  <a:cubicBezTo>
                    <a:pt x="995363" y="121920"/>
                    <a:pt x="1000125" y="130493"/>
                    <a:pt x="1005840" y="137160"/>
                  </a:cubicBezTo>
                  <a:cubicBezTo>
                    <a:pt x="1011555" y="143828"/>
                    <a:pt x="1019175" y="149543"/>
                    <a:pt x="1028700" y="153353"/>
                  </a:cubicBezTo>
                  <a:cubicBezTo>
                    <a:pt x="1038225" y="157163"/>
                    <a:pt x="1048703" y="159068"/>
                    <a:pt x="1061085" y="159068"/>
                  </a:cubicBezTo>
                  <a:cubicBezTo>
                    <a:pt x="1082993" y="159068"/>
                    <a:pt x="1099185" y="153353"/>
                    <a:pt x="1109663" y="142875"/>
                  </a:cubicBezTo>
                  <a:cubicBezTo>
                    <a:pt x="1120140" y="132398"/>
                    <a:pt x="1126808" y="118110"/>
                    <a:pt x="1127760" y="100013"/>
                  </a:cubicBezTo>
                  <a:lnTo>
                    <a:pt x="1086803" y="100013"/>
                  </a:lnTo>
                  <a:close/>
                  <a:moveTo>
                    <a:pt x="921068" y="155258"/>
                  </a:moveTo>
                  <a:lnTo>
                    <a:pt x="962025" y="155258"/>
                  </a:lnTo>
                  <a:lnTo>
                    <a:pt x="962025" y="109538"/>
                  </a:lnTo>
                  <a:lnTo>
                    <a:pt x="921068" y="109538"/>
                  </a:lnTo>
                  <a:lnTo>
                    <a:pt x="921068" y="155258"/>
                  </a:lnTo>
                  <a:close/>
                  <a:moveTo>
                    <a:pt x="671513" y="155258"/>
                  </a:moveTo>
                  <a:lnTo>
                    <a:pt x="711518" y="155258"/>
                  </a:lnTo>
                  <a:lnTo>
                    <a:pt x="711518" y="65723"/>
                  </a:lnTo>
                  <a:cubicBezTo>
                    <a:pt x="711518" y="60960"/>
                    <a:pt x="712470" y="57150"/>
                    <a:pt x="714375" y="53340"/>
                  </a:cubicBezTo>
                  <a:cubicBezTo>
                    <a:pt x="716280" y="49530"/>
                    <a:pt x="718185" y="46672"/>
                    <a:pt x="721043" y="43815"/>
                  </a:cubicBezTo>
                  <a:cubicBezTo>
                    <a:pt x="723900" y="40958"/>
                    <a:pt x="727710" y="38100"/>
                    <a:pt x="730568" y="37147"/>
                  </a:cubicBezTo>
                  <a:cubicBezTo>
                    <a:pt x="734378" y="36195"/>
                    <a:pt x="737235" y="35243"/>
                    <a:pt x="741998" y="35243"/>
                  </a:cubicBezTo>
                  <a:cubicBezTo>
                    <a:pt x="744855" y="35243"/>
                    <a:pt x="746760" y="35243"/>
                    <a:pt x="749618" y="36195"/>
                  </a:cubicBezTo>
                  <a:cubicBezTo>
                    <a:pt x="751523" y="37147"/>
                    <a:pt x="753428" y="38100"/>
                    <a:pt x="755333" y="40005"/>
                  </a:cubicBezTo>
                  <a:cubicBezTo>
                    <a:pt x="757238" y="41910"/>
                    <a:pt x="758190" y="44768"/>
                    <a:pt x="759143" y="47625"/>
                  </a:cubicBezTo>
                  <a:cubicBezTo>
                    <a:pt x="760095" y="51435"/>
                    <a:pt x="761048" y="55245"/>
                    <a:pt x="761048" y="60960"/>
                  </a:cubicBezTo>
                  <a:lnTo>
                    <a:pt x="761048" y="155258"/>
                  </a:lnTo>
                  <a:lnTo>
                    <a:pt x="801053" y="155258"/>
                  </a:lnTo>
                  <a:lnTo>
                    <a:pt x="801053" y="63818"/>
                  </a:lnTo>
                  <a:cubicBezTo>
                    <a:pt x="801053" y="60008"/>
                    <a:pt x="802005" y="56197"/>
                    <a:pt x="803910" y="53340"/>
                  </a:cubicBezTo>
                  <a:cubicBezTo>
                    <a:pt x="805815" y="49530"/>
                    <a:pt x="807720" y="46672"/>
                    <a:pt x="810578" y="43815"/>
                  </a:cubicBezTo>
                  <a:cubicBezTo>
                    <a:pt x="813435" y="40958"/>
                    <a:pt x="817245" y="38100"/>
                    <a:pt x="820103" y="37147"/>
                  </a:cubicBezTo>
                  <a:cubicBezTo>
                    <a:pt x="822960" y="36195"/>
                    <a:pt x="826770" y="35243"/>
                    <a:pt x="831533" y="35243"/>
                  </a:cubicBezTo>
                  <a:cubicBezTo>
                    <a:pt x="834390" y="35243"/>
                    <a:pt x="836295" y="35243"/>
                    <a:pt x="839153" y="36195"/>
                  </a:cubicBezTo>
                  <a:cubicBezTo>
                    <a:pt x="841058" y="37147"/>
                    <a:pt x="842963" y="38100"/>
                    <a:pt x="844868" y="40005"/>
                  </a:cubicBezTo>
                  <a:cubicBezTo>
                    <a:pt x="846772" y="41910"/>
                    <a:pt x="847725" y="44768"/>
                    <a:pt x="848678" y="47625"/>
                  </a:cubicBezTo>
                  <a:cubicBezTo>
                    <a:pt x="849630" y="51435"/>
                    <a:pt x="849630" y="55245"/>
                    <a:pt x="849630" y="60960"/>
                  </a:cubicBezTo>
                  <a:lnTo>
                    <a:pt x="849630" y="155258"/>
                  </a:lnTo>
                  <a:lnTo>
                    <a:pt x="889635" y="155258"/>
                  </a:lnTo>
                  <a:lnTo>
                    <a:pt x="889635" y="55245"/>
                  </a:lnTo>
                  <a:cubicBezTo>
                    <a:pt x="889635" y="36195"/>
                    <a:pt x="885825" y="22860"/>
                    <a:pt x="878205" y="14288"/>
                  </a:cubicBezTo>
                  <a:cubicBezTo>
                    <a:pt x="870585" y="5715"/>
                    <a:pt x="859155" y="1905"/>
                    <a:pt x="843915" y="1905"/>
                  </a:cubicBezTo>
                  <a:cubicBezTo>
                    <a:pt x="834390" y="1905"/>
                    <a:pt x="826770" y="3810"/>
                    <a:pt x="819150" y="7620"/>
                  </a:cubicBezTo>
                  <a:cubicBezTo>
                    <a:pt x="811530" y="11430"/>
                    <a:pt x="803910" y="18098"/>
                    <a:pt x="797243" y="27623"/>
                  </a:cubicBezTo>
                  <a:cubicBezTo>
                    <a:pt x="794385" y="19050"/>
                    <a:pt x="789623" y="12383"/>
                    <a:pt x="782955" y="8573"/>
                  </a:cubicBezTo>
                  <a:cubicBezTo>
                    <a:pt x="776288" y="4763"/>
                    <a:pt x="766763" y="1905"/>
                    <a:pt x="756285" y="1905"/>
                  </a:cubicBezTo>
                  <a:cubicBezTo>
                    <a:pt x="747713" y="1905"/>
                    <a:pt x="740093" y="3810"/>
                    <a:pt x="732473" y="7620"/>
                  </a:cubicBezTo>
                  <a:cubicBezTo>
                    <a:pt x="724853" y="11430"/>
                    <a:pt x="718185" y="18098"/>
                    <a:pt x="713423" y="25718"/>
                  </a:cubicBezTo>
                  <a:lnTo>
                    <a:pt x="713423" y="5715"/>
                  </a:lnTo>
                  <a:lnTo>
                    <a:pt x="674370" y="5715"/>
                  </a:lnTo>
                  <a:lnTo>
                    <a:pt x="674370" y="155258"/>
                  </a:lnTo>
                  <a:close/>
                  <a:moveTo>
                    <a:pt x="541973" y="116205"/>
                  </a:moveTo>
                  <a:cubicBezTo>
                    <a:pt x="536258" y="108585"/>
                    <a:pt x="533400" y="96203"/>
                    <a:pt x="533400" y="80963"/>
                  </a:cubicBezTo>
                  <a:cubicBezTo>
                    <a:pt x="533400" y="65723"/>
                    <a:pt x="536258" y="54293"/>
                    <a:pt x="541973" y="45720"/>
                  </a:cubicBezTo>
                  <a:cubicBezTo>
                    <a:pt x="547688" y="38100"/>
                    <a:pt x="556260" y="33338"/>
                    <a:pt x="567690" y="33338"/>
                  </a:cubicBezTo>
                  <a:cubicBezTo>
                    <a:pt x="579120" y="33338"/>
                    <a:pt x="587693" y="37147"/>
                    <a:pt x="593408" y="45720"/>
                  </a:cubicBezTo>
                  <a:cubicBezTo>
                    <a:pt x="599123" y="53340"/>
                    <a:pt x="601980" y="65723"/>
                    <a:pt x="601980" y="80963"/>
                  </a:cubicBezTo>
                  <a:cubicBezTo>
                    <a:pt x="601980" y="96203"/>
                    <a:pt x="599123" y="107633"/>
                    <a:pt x="593408" y="116205"/>
                  </a:cubicBezTo>
                  <a:cubicBezTo>
                    <a:pt x="587693" y="124778"/>
                    <a:pt x="579120" y="128588"/>
                    <a:pt x="567690" y="128588"/>
                  </a:cubicBezTo>
                  <a:cubicBezTo>
                    <a:pt x="555308" y="127635"/>
                    <a:pt x="546735" y="123825"/>
                    <a:pt x="541973" y="116205"/>
                  </a:cubicBezTo>
                  <a:moveTo>
                    <a:pt x="598170" y="154305"/>
                  </a:moveTo>
                  <a:cubicBezTo>
                    <a:pt x="607695" y="150495"/>
                    <a:pt x="615315" y="145733"/>
                    <a:pt x="621983" y="138113"/>
                  </a:cubicBezTo>
                  <a:cubicBezTo>
                    <a:pt x="628650" y="131445"/>
                    <a:pt x="633413" y="122873"/>
                    <a:pt x="637223" y="113348"/>
                  </a:cubicBezTo>
                  <a:cubicBezTo>
                    <a:pt x="641033" y="103823"/>
                    <a:pt x="642938" y="92393"/>
                    <a:pt x="642938" y="80010"/>
                  </a:cubicBezTo>
                  <a:cubicBezTo>
                    <a:pt x="642938" y="67628"/>
                    <a:pt x="641033" y="57150"/>
                    <a:pt x="638175" y="46672"/>
                  </a:cubicBezTo>
                  <a:cubicBezTo>
                    <a:pt x="635318" y="36195"/>
                    <a:pt x="629603" y="28575"/>
                    <a:pt x="622935" y="21908"/>
                  </a:cubicBezTo>
                  <a:cubicBezTo>
                    <a:pt x="616268" y="15240"/>
                    <a:pt x="608648" y="9525"/>
                    <a:pt x="599123" y="6668"/>
                  </a:cubicBezTo>
                  <a:cubicBezTo>
                    <a:pt x="589598" y="2858"/>
                    <a:pt x="579120" y="953"/>
                    <a:pt x="567690" y="953"/>
                  </a:cubicBezTo>
                  <a:cubicBezTo>
                    <a:pt x="556260" y="953"/>
                    <a:pt x="545783" y="2858"/>
                    <a:pt x="536258" y="6668"/>
                  </a:cubicBezTo>
                  <a:cubicBezTo>
                    <a:pt x="526733" y="10478"/>
                    <a:pt x="519113" y="15240"/>
                    <a:pt x="512445" y="21908"/>
                  </a:cubicBezTo>
                  <a:cubicBezTo>
                    <a:pt x="505778" y="28575"/>
                    <a:pt x="501015" y="37147"/>
                    <a:pt x="497205" y="46672"/>
                  </a:cubicBezTo>
                  <a:cubicBezTo>
                    <a:pt x="493395" y="56197"/>
                    <a:pt x="491490" y="67628"/>
                    <a:pt x="491490" y="80010"/>
                  </a:cubicBezTo>
                  <a:cubicBezTo>
                    <a:pt x="491490" y="105728"/>
                    <a:pt x="498158" y="124778"/>
                    <a:pt x="511492" y="139065"/>
                  </a:cubicBezTo>
                  <a:cubicBezTo>
                    <a:pt x="524828" y="152400"/>
                    <a:pt x="542925" y="160020"/>
                    <a:pt x="566738" y="160020"/>
                  </a:cubicBezTo>
                  <a:cubicBezTo>
                    <a:pt x="579120" y="160020"/>
                    <a:pt x="589598" y="158115"/>
                    <a:pt x="598170" y="154305"/>
                  </a:cubicBezTo>
                  <a:moveTo>
                    <a:pt x="429578" y="100965"/>
                  </a:moveTo>
                  <a:cubicBezTo>
                    <a:pt x="428625" y="109538"/>
                    <a:pt x="425767" y="116205"/>
                    <a:pt x="421958" y="120968"/>
                  </a:cubicBezTo>
                  <a:cubicBezTo>
                    <a:pt x="417195" y="125730"/>
                    <a:pt x="411480" y="127635"/>
                    <a:pt x="403860" y="127635"/>
                  </a:cubicBezTo>
                  <a:cubicBezTo>
                    <a:pt x="398145" y="127635"/>
                    <a:pt x="392430" y="126683"/>
                    <a:pt x="388620" y="123825"/>
                  </a:cubicBezTo>
                  <a:cubicBezTo>
                    <a:pt x="384810" y="120968"/>
                    <a:pt x="381000" y="118110"/>
                    <a:pt x="379095" y="113348"/>
                  </a:cubicBezTo>
                  <a:cubicBezTo>
                    <a:pt x="377190" y="108585"/>
                    <a:pt x="375285" y="103823"/>
                    <a:pt x="374333" y="98108"/>
                  </a:cubicBezTo>
                  <a:cubicBezTo>
                    <a:pt x="373380" y="92393"/>
                    <a:pt x="372428" y="86678"/>
                    <a:pt x="372428" y="80010"/>
                  </a:cubicBezTo>
                  <a:cubicBezTo>
                    <a:pt x="372428" y="74295"/>
                    <a:pt x="373380" y="67628"/>
                    <a:pt x="374333" y="62865"/>
                  </a:cubicBezTo>
                  <a:cubicBezTo>
                    <a:pt x="375285" y="57150"/>
                    <a:pt x="377190" y="52388"/>
                    <a:pt x="379095" y="47625"/>
                  </a:cubicBezTo>
                  <a:cubicBezTo>
                    <a:pt x="381000" y="42863"/>
                    <a:pt x="384810" y="40005"/>
                    <a:pt x="388620" y="37147"/>
                  </a:cubicBezTo>
                  <a:cubicBezTo>
                    <a:pt x="392430" y="34290"/>
                    <a:pt x="398145" y="33338"/>
                    <a:pt x="403860" y="33338"/>
                  </a:cubicBezTo>
                  <a:cubicBezTo>
                    <a:pt x="412433" y="33338"/>
                    <a:pt x="418148" y="35243"/>
                    <a:pt x="421958" y="40005"/>
                  </a:cubicBezTo>
                  <a:cubicBezTo>
                    <a:pt x="425767" y="44768"/>
                    <a:pt x="427673" y="50483"/>
                    <a:pt x="428625" y="58103"/>
                  </a:cubicBezTo>
                  <a:lnTo>
                    <a:pt x="468630" y="52388"/>
                  </a:lnTo>
                  <a:cubicBezTo>
                    <a:pt x="467678" y="44768"/>
                    <a:pt x="465773" y="38100"/>
                    <a:pt x="462915" y="31433"/>
                  </a:cubicBezTo>
                  <a:cubicBezTo>
                    <a:pt x="460058" y="24765"/>
                    <a:pt x="456248" y="20003"/>
                    <a:pt x="450533" y="15240"/>
                  </a:cubicBezTo>
                  <a:cubicBezTo>
                    <a:pt x="445770" y="10478"/>
                    <a:pt x="439103" y="6668"/>
                    <a:pt x="431483" y="4763"/>
                  </a:cubicBezTo>
                  <a:cubicBezTo>
                    <a:pt x="423863" y="1905"/>
                    <a:pt x="415290" y="953"/>
                    <a:pt x="404813" y="953"/>
                  </a:cubicBezTo>
                  <a:cubicBezTo>
                    <a:pt x="393383" y="953"/>
                    <a:pt x="382905" y="2858"/>
                    <a:pt x="373380" y="6668"/>
                  </a:cubicBezTo>
                  <a:cubicBezTo>
                    <a:pt x="363855" y="10478"/>
                    <a:pt x="356235" y="16193"/>
                    <a:pt x="350520" y="22860"/>
                  </a:cubicBezTo>
                  <a:cubicBezTo>
                    <a:pt x="343853" y="29528"/>
                    <a:pt x="339090" y="38100"/>
                    <a:pt x="336233" y="47625"/>
                  </a:cubicBezTo>
                  <a:cubicBezTo>
                    <a:pt x="333375" y="57150"/>
                    <a:pt x="331470" y="68580"/>
                    <a:pt x="331470" y="80010"/>
                  </a:cubicBezTo>
                  <a:cubicBezTo>
                    <a:pt x="331470" y="91440"/>
                    <a:pt x="333375" y="102870"/>
                    <a:pt x="336233" y="112395"/>
                  </a:cubicBezTo>
                  <a:cubicBezTo>
                    <a:pt x="339090" y="121920"/>
                    <a:pt x="343853" y="130493"/>
                    <a:pt x="349567" y="137160"/>
                  </a:cubicBezTo>
                  <a:cubicBezTo>
                    <a:pt x="355283" y="143828"/>
                    <a:pt x="362903" y="149543"/>
                    <a:pt x="372428" y="153353"/>
                  </a:cubicBezTo>
                  <a:cubicBezTo>
                    <a:pt x="381953" y="157163"/>
                    <a:pt x="392430" y="159068"/>
                    <a:pt x="404813" y="159068"/>
                  </a:cubicBezTo>
                  <a:cubicBezTo>
                    <a:pt x="426720" y="159068"/>
                    <a:pt x="442913" y="153353"/>
                    <a:pt x="453390" y="142875"/>
                  </a:cubicBezTo>
                  <a:cubicBezTo>
                    <a:pt x="463867" y="132398"/>
                    <a:pt x="470535" y="118110"/>
                    <a:pt x="471488" y="100013"/>
                  </a:cubicBezTo>
                  <a:lnTo>
                    <a:pt x="429578" y="100013"/>
                  </a:lnTo>
                  <a:close/>
                  <a:moveTo>
                    <a:pt x="203835" y="63818"/>
                  </a:moveTo>
                  <a:cubicBezTo>
                    <a:pt x="203835" y="59055"/>
                    <a:pt x="204788" y="55245"/>
                    <a:pt x="206692" y="51435"/>
                  </a:cubicBezTo>
                  <a:cubicBezTo>
                    <a:pt x="208598" y="47625"/>
                    <a:pt x="210502" y="43815"/>
                    <a:pt x="213360" y="40958"/>
                  </a:cubicBezTo>
                  <a:cubicBezTo>
                    <a:pt x="216217" y="38100"/>
                    <a:pt x="219075" y="35243"/>
                    <a:pt x="223838" y="34290"/>
                  </a:cubicBezTo>
                  <a:cubicBezTo>
                    <a:pt x="227648" y="32385"/>
                    <a:pt x="232410" y="31433"/>
                    <a:pt x="238125" y="31433"/>
                  </a:cubicBezTo>
                  <a:cubicBezTo>
                    <a:pt x="248602" y="31433"/>
                    <a:pt x="256223" y="34290"/>
                    <a:pt x="261938" y="40005"/>
                  </a:cubicBezTo>
                  <a:cubicBezTo>
                    <a:pt x="266700" y="45720"/>
                    <a:pt x="269558" y="53340"/>
                    <a:pt x="269558" y="63818"/>
                  </a:cubicBezTo>
                  <a:lnTo>
                    <a:pt x="203835" y="63818"/>
                  </a:lnTo>
                  <a:close/>
                  <a:moveTo>
                    <a:pt x="266700" y="108585"/>
                  </a:moveTo>
                  <a:cubicBezTo>
                    <a:pt x="263842" y="121920"/>
                    <a:pt x="254317" y="128588"/>
                    <a:pt x="239077" y="128588"/>
                  </a:cubicBezTo>
                  <a:cubicBezTo>
                    <a:pt x="227648" y="128588"/>
                    <a:pt x="219075" y="124778"/>
                    <a:pt x="213360" y="118110"/>
                  </a:cubicBezTo>
                  <a:cubicBezTo>
                    <a:pt x="207645" y="111443"/>
                    <a:pt x="204788" y="101918"/>
                    <a:pt x="203835" y="89535"/>
                  </a:cubicBezTo>
                  <a:lnTo>
                    <a:pt x="307658" y="89535"/>
                  </a:lnTo>
                  <a:lnTo>
                    <a:pt x="307658" y="73343"/>
                  </a:lnTo>
                  <a:cubicBezTo>
                    <a:pt x="307658" y="51435"/>
                    <a:pt x="301942" y="33338"/>
                    <a:pt x="290513" y="20003"/>
                  </a:cubicBezTo>
                  <a:cubicBezTo>
                    <a:pt x="279083" y="6668"/>
                    <a:pt x="261938" y="0"/>
                    <a:pt x="239077" y="0"/>
                  </a:cubicBezTo>
                  <a:cubicBezTo>
                    <a:pt x="227648" y="0"/>
                    <a:pt x="218123" y="1905"/>
                    <a:pt x="208598" y="5715"/>
                  </a:cubicBezTo>
                  <a:cubicBezTo>
                    <a:pt x="199073" y="9525"/>
                    <a:pt x="191452" y="14288"/>
                    <a:pt x="184785" y="20955"/>
                  </a:cubicBezTo>
                  <a:cubicBezTo>
                    <a:pt x="178118" y="27623"/>
                    <a:pt x="173355" y="36195"/>
                    <a:pt x="169545" y="45720"/>
                  </a:cubicBezTo>
                  <a:cubicBezTo>
                    <a:pt x="165735" y="55245"/>
                    <a:pt x="163830" y="66675"/>
                    <a:pt x="163830" y="79058"/>
                  </a:cubicBezTo>
                  <a:cubicBezTo>
                    <a:pt x="163830" y="103823"/>
                    <a:pt x="170498" y="123825"/>
                    <a:pt x="182880" y="137160"/>
                  </a:cubicBezTo>
                  <a:cubicBezTo>
                    <a:pt x="195263" y="150495"/>
                    <a:pt x="214313" y="158115"/>
                    <a:pt x="239077" y="158115"/>
                  </a:cubicBezTo>
                  <a:cubicBezTo>
                    <a:pt x="260033" y="158115"/>
                    <a:pt x="275273" y="153353"/>
                    <a:pt x="285750" y="144780"/>
                  </a:cubicBezTo>
                  <a:cubicBezTo>
                    <a:pt x="296228" y="136208"/>
                    <a:pt x="302895" y="123825"/>
                    <a:pt x="305753" y="106680"/>
                  </a:cubicBezTo>
                  <a:lnTo>
                    <a:pt x="266700" y="106680"/>
                  </a:lnTo>
                  <a:close/>
                  <a:moveTo>
                    <a:pt x="97155" y="96203"/>
                  </a:moveTo>
                  <a:cubicBezTo>
                    <a:pt x="97155" y="101918"/>
                    <a:pt x="96202" y="107633"/>
                    <a:pt x="93345" y="111443"/>
                  </a:cubicBezTo>
                  <a:cubicBezTo>
                    <a:pt x="91440" y="115253"/>
                    <a:pt x="88582" y="119063"/>
                    <a:pt x="84773" y="121920"/>
                  </a:cubicBezTo>
                  <a:cubicBezTo>
                    <a:pt x="78105" y="126683"/>
                    <a:pt x="69532" y="129540"/>
                    <a:pt x="60007" y="129540"/>
                  </a:cubicBezTo>
                  <a:cubicBezTo>
                    <a:pt x="54293" y="129540"/>
                    <a:pt x="49530" y="127635"/>
                    <a:pt x="45720" y="124778"/>
                  </a:cubicBezTo>
                  <a:cubicBezTo>
                    <a:pt x="41910" y="121920"/>
                    <a:pt x="40957" y="118110"/>
                    <a:pt x="40957" y="113348"/>
                  </a:cubicBezTo>
                  <a:cubicBezTo>
                    <a:pt x="40957" y="110490"/>
                    <a:pt x="40957" y="106680"/>
                    <a:pt x="42863" y="104775"/>
                  </a:cubicBezTo>
                  <a:cubicBezTo>
                    <a:pt x="43815" y="101918"/>
                    <a:pt x="45720" y="100013"/>
                    <a:pt x="48577" y="98108"/>
                  </a:cubicBezTo>
                  <a:cubicBezTo>
                    <a:pt x="51435" y="96203"/>
                    <a:pt x="55245" y="94298"/>
                    <a:pt x="60007" y="93345"/>
                  </a:cubicBezTo>
                  <a:cubicBezTo>
                    <a:pt x="64770" y="92393"/>
                    <a:pt x="72390" y="91440"/>
                    <a:pt x="80010" y="90488"/>
                  </a:cubicBezTo>
                  <a:lnTo>
                    <a:pt x="98107" y="89535"/>
                  </a:lnTo>
                  <a:lnTo>
                    <a:pt x="98107" y="96203"/>
                  </a:lnTo>
                  <a:close/>
                  <a:moveTo>
                    <a:pt x="98107" y="155258"/>
                  </a:moveTo>
                  <a:lnTo>
                    <a:pt x="136208" y="155258"/>
                  </a:lnTo>
                  <a:lnTo>
                    <a:pt x="136208" y="60960"/>
                  </a:lnTo>
                  <a:cubicBezTo>
                    <a:pt x="136208" y="51435"/>
                    <a:pt x="135255" y="43815"/>
                    <a:pt x="133350" y="36195"/>
                  </a:cubicBezTo>
                  <a:cubicBezTo>
                    <a:pt x="131445" y="28575"/>
                    <a:pt x="127635" y="22860"/>
                    <a:pt x="122873" y="17145"/>
                  </a:cubicBezTo>
                  <a:cubicBezTo>
                    <a:pt x="118110" y="12383"/>
                    <a:pt x="111443" y="7620"/>
                    <a:pt x="103823" y="5715"/>
                  </a:cubicBezTo>
                  <a:cubicBezTo>
                    <a:pt x="96202" y="3810"/>
                    <a:pt x="85725" y="1905"/>
                    <a:pt x="74295" y="1905"/>
                  </a:cubicBezTo>
                  <a:cubicBezTo>
                    <a:pt x="55245" y="1905"/>
                    <a:pt x="40957" y="5715"/>
                    <a:pt x="29527" y="12383"/>
                  </a:cubicBezTo>
                  <a:cubicBezTo>
                    <a:pt x="18098" y="19050"/>
                    <a:pt x="11430" y="30480"/>
                    <a:pt x="8573" y="46672"/>
                  </a:cubicBezTo>
                  <a:lnTo>
                    <a:pt x="44768" y="50483"/>
                  </a:lnTo>
                  <a:cubicBezTo>
                    <a:pt x="46673" y="38100"/>
                    <a:pt x="56198" y="32385"/>
                    <a:pt x="71438" y="32385"/>
                  </a:cubicBezTo>
                  <a:cubicBezTo>
                    <a:pt x="78105" y="32385"/>
                    <a:pt x="83820" y="34290"/>
                    <a:pt x="89535" y="37147"/>
                  </a:cubicBezTo>
                  <a:cubicBezTo>
                    <a:pt x="94298" y="40958"/>
                    <a:pt x="97155" y="46672"/>
                    <a:pt x="97155" y="56197"/>
                  </a:cubicBezTo>
                  <a:lnTo>
                    <a:pt x="97155" y="62865"/>
                  </a:lnTo>
                  <a:lnTo>
                    <a:pt x="78105" y="63818"/>
                  </a:lnTo>
                  <a:cubicBezTo>
                    <a:pt x="68580" y="63818"/>
                    <a:pt x="59055" y="64770"/>
                    <a:pt x="49530" y="66675"/>
                  </a:cubicBezTo>
                  <a:cubicBezTo>
                    <a:pt x="40005" y="68580"/>
                    <a:pt x="32385" y="70485"/>
                    <a:pt x="24765" y="74295"/>
                  </a:cubicBezTo>
                  <a:cubicBezTo>
                    <a:pt x="17145" y="78105"/>
                    <a:pt x="11430" y="82868"/>
                    <a:pt x="6668" y="89535"/>
                  </a:cubicBezTo>
                  <a:cubicBezTo>
                    <a:pt x="1905" y="96203"/>
                    <a:pt x="0" y="104775"/>
                    <a:pt x="0" y="114300"/>
                  </a:cubicBezTo>
                  <a:cubicBezTo>
                    <a:pt x="0" y="121920"/>
                    <a:pt x="952" y="128588"/>
                    <a:pt x="3810" y="134303"/>
                  </a:cubicBezTo>
                  <a:cubicBezTo>
                    <a:pt x="6668" y="140018"/>
                    <a:pt x="10477" y="144780"/>
                    <a:pt x="14288" y="148590"/>
                  </a:cubicBezTo>
                  <a:cubicBezTo>
                    <a:pt x="19050" y="152400"/>
                    <a:pt x="23813" y="155258"/>
                    <a:pt x="29527" y="156210"/>
                  </a:cubicBezTo>
                  <a:cubicBezTo>
                    <a:pt x="35243" y="157163"/>
                    <a:pt x="41910" y="159068"/>
                    <a:pt x="48577" y="159068"/>
                  </a:cubicBezTo>
                  <a:cubicBezTo>
                    <a:pt x="60007" y="159068"/>
                    <a:pt x="69532" y="157163"/>
                    <a:pt x="77152" y="152400"/>
                  </a:cubicBezTo>
                  <a:cubicBezTo>
                    <a:pt x="84773" y="147638"/>
                    <a:pt x="91440" y="142875"/>
                    <a:pt x="97155" y="136208"/>
                  </a:cubicBezTo>
                  <a:lnTo>
                    <a:pt x="97155" y="155258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355218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2 Standard (2x2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78595847-1813-6B47-B848-F94A612FF956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273686" y="1459548"/>
            <a:ext cx="5653088" cy="2148840"/>
          </a:xfrm>
        </p:spPr>
        <p:txBody>
          <a:bodyPr/>
          <a:lstStyle>
            <a:lvl1pPr marL="0" indent="0">
              <a:buFont typeface="System Font"/>
              <a:buNone/>
              <a:defRPr sz="1600" b="0" i="0">
                <a:solidFill>
                  <a:schemeClr val="bg1"/>
                </a:solidFill>
              </a:defRPr>
            </a:lvl1pPr>
            <a:lvl2pPr>
              <a:defRPr sz="1600" b="0" i="0">
                <a:solidFill>
                  <a:schemeClr val="bg1"/>
                </a:solidFill>
              </a:defRPr>
            </a:lvl2pPr>
            <a:lvl3pPr>
              <a:defRPr sz="1600" b="0" i="0">
                <a:solidFill>
                  <a:schemeClr val="bg1"/>
                </a:solidFill>
              </a:defRPr>
            </a:lvl3pPr>
            <a:lvl4pPr>
              <a:defRPr sz="1600" b="0" i="0">
                <a:solidFill>
                  <a:schemeClr val="bg1"/>
                </a:solidFill>
              </a:defRPr>
            </a:lvl4pPr>
            <a:lvl5pPr>
              <a:defRPr sz="1600" b="0" i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88D1D94-5B31-44F0-9D86-DD4AB7297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525" y="442799"/>
            <a:ext cx="11639549" cy="646221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US" sz="2500" b="1" i="0" kern="1200" dirty="0">
                <a:solidFill>
                  <a:schemeClr val="bg1"/>
                </a:solidFill>
                <a:latin typeface="Arial" panose="020B0604020202020204" pitchFamily="34" charset="0"/>
                <a:ea typeface="AECOM Sans Light" panose="020B04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title style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349286C-A4C0-4449-B3C0-58B73800C882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273685" y="4062942"/>
            <a:ext cx="5653088" cy="2159000"/>
          </a:xfrm>
        </p:spPr>
        <p:txBody>
          <a:bodyPr/>
          <a:lstStyle>
            <a:lvl1pPr marL="0" indent="0">
              <a:buFont typeface="System Font"/>
              <a:buNone/>
              <a:defRPr sz="1600" b="0" i="0">
                <a:solidFill>
                  <a:schemeClr val="bg1"/>
                </a:solidFill>
              </a:defRPr>
            </a:lvl1pPr>
            <a:lvl2pPr>
              <a:defRPr sz="1600" b="0" i="0">
                <a:solidFill>
                  <a:schemeClr val="bg1"/>
                </a:solidFill>
              </a:defRPr>
            </a:lvl2pPr>
            <a:lvl3pPr>
              <a:defRPr sz="1600" b="0" i="0">
                <a:solidFill>
                  <a:schemeClr val="bg1"/>
                </a:solidFill>
              </a:defRPr>
            </a:lvl3pPr>
            <a:lvl4pPr>
              <a:defRPr sz="1600" b="0" i="0">
                <a:solidFill>
                  <a:schemeClr val="bg1"/>
                </a:solidFill>
              </a:defRPr>
            </a:lvl4pPr>
            <a:lvl5pPr>
              <a:defRPr sz="1600" b="0" i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9C55FCF-4DD7-1247-8949-1F16AE3408FA}"/>
              </a:ext>
            </a:extLst>
          </p:cNvPr>
          <p:cNvSpPr>
            <a:spLocks noGrp="1"/>
          </p:cNvSpPr>
          <p:nvPr>
            <p:ph sz="quarter" idx="26"/>
          </p:nvPr>
        </p:nvSpPr>
        <p:spPr>
          <a:xfrm>
            <a:off x="6263746" y="1459548"/>
            <a:ext cx="5653088" cy="2148840"/>
          </a:xfrm>
        </p:spPr>
        <p:txBody>
          <a:bodyPr/>
          <a:lstStyle>
            <a:lvl1pPr marL="0" indent="0">
              <a:buFont typeface="System Font"/>
              <a:buNone/>
              <a:defRPr sz="1600" b="0" i="0">
                <a:solidFill>
                  <a:schemeClr val="bg1"/>
                </a:solidFill>
              </a:defRPr>
            </a:lvl1pPr>
            <a:lvl2pPr>
              <a:defRPr sz="1600" b="0" i="0">
                <a:solidFill>
                  <a:schemeClr val="bg1"/>
                </a:solidFill>
              </a:defRPr>
            </a:lvl2pPr>
            <a:lvl3pPr>
              <a:defRPr sz="1600" b="0" i="0">
                <a:solidFill>
                  <a:schemeClr val="bg1"/>
                </a:solidFill>
              </a:defRPr>
            </a:lvl3pPr>
            <a:lvl4pPr>
              <a:defRPr sz="1600" b="0" i="0">
                <a:solidFill>
                  <a:schemeClr val="bg1"/>
                </a:solidFill>
              </a:defRPr>
            </a:lvl4pPr>
            <a:lvl5pPr>
              <a:defRPr sz="1600" b="0" i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ACE1490-FD72-AB43-86C9-05113649F9BC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263745" y="4062942"/>
            <a:ext cx="5653088" cy="2159000"/>
          </a:xfrm>
        </p:spPr>
        <p:txBody>
          <a:bodyPr/>
          <a:lstStyle>
            <a:lvl1pPr marL="0" indent="0">
              <a:buFont typeface="System Font"/>
              <a:buNone/>
              <a:defRPr sz="1600" b="0" i="0">
                <a:solidFill>
                  <a:schemeClr val="bg1"/>
                </a:solidFill>
              </a:defRPr>
            </a:lvl1pPr>
            <a:lvl2pPr>
              <a:defRPr sz="1600" b="0" i="0">
                <a:solidFill>
                  <a:schemeClr val="bg1"/>
                </a:solidFill>
              </a:defRPr>
            </a:lvl2pPr>
            <a:lvl3pPr>
              <a:defRPr sz="1600" b="0" i="0">
                <a:solidFill>
                  <a:schemeClr val="bg1"/>
                </a:solidFill>
              </a:defRPr>
            </a:lvl3pPr>
            <a:lvl4pPr>
              <a:defRPr sz="1600" b="0" i="0">
                <a:solidFill>
                  <a:schemeClr val="bg1"/>
                </a:solidFill>
              </a:defRPr>
            </a:lvl4pPr>
            <a:lvl5pPr>
              <a:defRPr sz="1600" b="0" i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6EB007A-7DF9-394D-AAF0-0C8C635C98F6}"/>
              </a:ext>
            </a:extLst>
          </p:cNvPr>
          <p:cNvCxnSpPr>
            <a:cxnSpLocks/>
          </p:cNvCxnSpPr>
          <p:nvPr userDrawn="1"/>
        </p:nvCxnSpPr>
        <p:spPr>
          <a:xfrm>
            <a:off x="263525" y="260350"/>
            <a:ext cx="432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449E63E-3D89-2F48-ABFE-94D22D895950}"/>
              </a:ext>
            </a:extLst>
          </p:cNvPr>
          <p:cNvGrpSpPr/>
          <p:nvPr userDrawn="1"/>
        </p:nvGrpSpPr>
        <p:grpSpPr>
          <a:xfrm>
            <a:off x="10814051" y="6438651"/>
            <a:ext cx="1111250" cy="225425"/>
            <a:chOff x="292100" y="6413250"/>
            <a:chExt cx="1111250" cy="225425"/>
          </a:xfrm>
        </p:grpSpPr>
        <p:sp>
          <p:nvSpPr>
            <p:cNvPr id="20" name="Freeform: Shape 12">
              <a:extLst>
                <a:ext uri="{FF2B5EF4-FFF2-40B4-BE49-F238E27FC236}">
                  <a16:creationId xmlns:a16="http://schemas.microsoft.com/office/drawing/2014/main" id="{4DEAA572-0A33-6A4F-8E6F-ACBFE8D6AFF3}"/>
                </a:ext>
              </a:extLst>
            </p:cNvPr>
            <p:cNvSpPr/>
            <p:nvPr userDrawn="1"/>
          </p:nvSpPr>
          <p:spPr>
            <a:xfrm>
              <a:off x="292100" y="6413250"/>
              <a:ext cx="225425" cy="225425"/>
            </a:xfrm>
            <a:custGeom>
              <a:avLst/>
              <a:gdLst>
                <a:gd name="connsiteX0" fmla="*/ 329565 w 342900"/>
                <a:gd name="connsiteY0" fmla="*/ 104775 h 342900"/>
                <a:gd name="connsiteX1" fmla="*/ 292418 w 342900"/>
                <a:gd name="connsiteY1" fmla="*/ 50483 h 342900"/>
                <a:gd name="connsiteX2" fmla="*/ 238125 w 342900"/>
                <a:gd name="connsiteY2" fmla="*/ 13335 h 342900"/>
                <a:gd name="connsiteX3" fmla="*/ 171450 w 342900"/>
                <a:gd name="connsiteY3" fmla="*/ 0 h 342900"/>
                <a:gd name="connsiteX4" fmla="*/ 104775 w 342900"/>
                <a:gd name="connsiteY4" fmla="*/ 13335 h 342900"/>
                <a:gd name="connsiteX5" fmla="*/ 50483 w 342900"/>
                <a:gd name="connsiteY5" fmla="*/ 50483 h 342900"/>
                <a:gd name="connsiteX6" fmla="*/ 13335 w 342900"/>
                <a:gd name="connsiteY6" fmla="*/ 104775 h 342900"/>
                <a:gd name="connsiteX7" fmla="*/ 0 w 342900"/>
                <a:gd name="connsiteY7" fmla="*/ 171450 h 342900"/>
                <a:gd name="connsiteX8" fmla="*/ 13335 w 342900"/>
                <a:gd name="connsiteY8" fmla="*/ 238125 h 342900"/>
                <a:gd name="connsiteX9" fmla="*/ 50483 w 342900"/>
                <a:gd name="connsiteY9" fmla="*/ 292418 h 342900"/>
                <a:gd name="connsiteX10" fmla="*/ 104775 w 342900"/>
                <a:gd name="connsiteY10" fmla="*/ 329565 h 342900"/>
                <a:gd name="connsiteX11" fmla="*/ 171450 w 342900"/>
                <a:gd name="connsiteY11" fmla="*/ 342900 h 342900"/>
                <a:gd name="connsiteX12" fmla="*/ 171450 w 342900"/>
                <a:gd name="connsiteY12" fmla="*/ 308610 h 342900"/>
                <a:gd name="connsiteX13" fmla="*/ 74295 w 342900"/>
                <a:gd name="connsiteY13" fmla="*/ 268605 h 342900"/>
                <a:gd name="connsiteX14" fmla="*/ 35243 w 342900"/>
                <a:gd name="connsiteY14" fmla="*/ 188595 h 342900"/>
                <a:gd name="connsiteX15" fmla="*/ 180975 w 342900"/>
                <a:gd name="connsiteY15" fmla="*/ 188595 h 342900"/>
                <a:gd name="connsiteX16" fmla="*/ 141923 w 342900"/>
                <a:gd name="connsiteY16" fmla="*/ 227648 h 342900"/>
                <a:gd name="connsiteX17" fmla="*/ 165735 w 342900"/>
                <a:gd name="connsiteY17" fmla="*/ 251460 h 342900"/>
                <a:gd name="connsiteX18" fmla="*/ 246698 w 342900"/>
                <a:gd name="connsiteY18" fmla="*/ 170498 h 342900"/>
                <a:gd name="connsiteX19" fmla="*/ 165735 w 342900"/>
                <a:gd name="connsiteY19" fmla="*/ 89535 h 342900"/>
                <a:gd name="connsiteX20" fmla="*/ 141923 w 342900"/>
                <a:gd name="connsiteY20" fmla="*/ 113348 h 342900"/>
                <a:gd name="connsiteX21" fmla="*/ 180975 w 342900"/>
                <a:gd name="connsiteY21" fmla="*/ 152400 h 342900"/>
                <a:gd name="connsiteX22" fmla="*/ 35243 w 342900"/>
                <a:gd name="connsiteY22" fmla="*/ 152400 h 342900"/>
                <a:gd name="connsiteX23" fmla="*/ 74295 w 342900"/>
                <a:gd name="connsiteY23" fmla="*/ 72390 h 342900"/>
                <a:gd name="connsiteX24" fmla="*/ 171450 w 342900"/>
                <a:gd name="connsiteY24" fmla="*/ 32385 h 342900"/>
                <a:gd name="connsiteX25" fmla="*/ 268605 w 342900"/>
                <a:gd name="connsiteY25" fmla="*/ 72390 h 342900"/>
                <a:gd name="connsiteX26" fmla="*/ 308610 w 342900"/>
                <a:gd name="connsiteY26" fmla="*/ 169545 h 342900"/>
                <a:gd name="connsiteX27" fmla="*/ 342900 w 342900"/>
                <a:gd name="connsiteY27" fmla="*/ 169545 h 342900"/>
                <a:gd name="connsiteX28" fmla="*/ 329565 w 342900"/>
                <a:gd name="connsiteY28" fmla="*/ 104775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42900" h="342900">
                  <a:moveTo>
                    <a:pt x="329565" y="104775"/>
                  </a:moveTo>
                  <a:cubicBezTo>
                    <a:pt x="320993" y="84773"/>
                    <a:pt x="308610" y="65723"/>
                    <a:pt x="292418" y="50483"/>
                  </a:cubicBezTo>
                  <a:cubicBezTo>
                    <a:pt x="276225" y="34290"/>
                    <a:pt x="258128" y="21908"/>
                    <a:pt x="238125" y="13335"/>
                  </a:cubicBezTo>
                  <a:cubicBezTo>
                    <a:pt x="217170" y="4763"/>
                    <a:pt x="194310" y="0"/>
                    <a:pt x="171450" y="0"/>
                  </a:cubicBezTo>
                  <a:cubicBezTo>
                    <a:pt x="148590" y="0"/>
                    <a:pt x="125730" y="4763"/>
                    <a:pt x="104775" y="13335"/>
                  </a:cubicBezTo>
                  <a:cubicBezTo>
                    <a:pt x="83820" y="21908"/>
                    <a:pt x="65723" y="34290"/>
                    <a:pt x="50483" y="50483"/>
                  </a:cubicBezTo>
                  <a:cubicBezTo>
                    <a:pt x="34290" y="66675"/>
                    <a:pt x="21908" y="84773"/>
                    <a:pt x="13335" y="104775"/>
                  </a:cubicBezTo>
                  <a:cubicBezTo>
                    <a:pt x="4763" y="125730"/>
                    <a:pt x="0" y="148590"/>
                    <a:pt x="0" y="171450"/>
                  </a:cubicBezTo>
                  <a:cubicBezTo>
                    <a:pt x="0" y="194310"/>
                    <a:pt x="4763" y="217170"/>
                    <a:pt x="13335" y="238125"/>
                  </a:cubicBezTo>
                  <a:cubicBezTo>
                    <a:pt x="21908" y="258128"/>
                    <a:pt x="34290" y="277178"/>
                    <a:pt x="50483" y="292418"/>
                  </a:cubicBezTo>
                  <a:cubicBezTo>
                    <a:pt x="66675" y="308610"/>
                    <a:pt x="84773" y="320993"/>
                    <a:pt x="104775" y="329565"/>
                  </a:cubicBezTo>
                  <a:cubicBezTo>
                    <a:pt x="125730" y="338138"/>
                    <a:pt x="148590" y="342900"/>
                    <a:pt x="171450" y="342900"/>
                  </a:cubicBezTo>
                  <a:lnTo>
                    <a:pt x="171450" y="308610"/>
                  </a:lnTo>
                  <a:cubicBezTo>
                    <a:pt x="135255" y="308610"/>
                    <a:pt x="100013" y="294323"/>
                    <a:pt x="74295" y="268605"/>
                  </a:cubicBezTo>
                  <a:cubicBezTo>
                    <a:pt x="52388" y="246698"/>
                    <a:pt x="39053" y="219075"/>
                    <a:pt x="35243" y="188595"/>
                  </a:cubicBezTo>
                  <a:lnTo>
                    <a:pt x="180975" y="188595"/>
                  </a:lnTo>
                  <a:lnTo>
                    <a:pt x="141923" y="227648"/>
                  </a:lnTo>
                  <a:lnTo>
                    <a:pt x="165735" y="251460"/>
                  </a:lnTo>
                  <a:lnTo>
                    <a:pt x="246698" y="170498"/>
                  </a:lnTo>
                  <a:lnTo>
                    <a:pt x="165735" y="89535"/>
                  </a:lnTo>
                  <a:lnTo>
                    <a:pt x="141923" y="113348"/>
                  </a:lnTo>
                  <a:lnTo>
                    <a:pt x="180975" y="152400"/>
                  </a:lnTo>
                  <a:lnTo>
                    <a:pt x="35243" y="152400"/>
                  </a:lnTo>
                  <a:cubicBezTo>
                    <a:pt x="39053" y="121920"/>
                    <a:pt x="52388" y="94298"/>
                    <a:pt x="74295" y="72390"/>
                  </a:cubicBezTo>
                  <a:cubicBezTo>
                    <a:pt x="100013" y="46673"/>
                    <a:pt x="134303" y="32385"/>
                    <a:pt x="171450" y="32385"/>
                  </a:cubicBezTo>
                  <a:cubicBezTo>
                    <a:pt x="207645" y="32385"/>
                    <a:pt x="242888" y="46673"/>
                    <a:pt x="268605" y="72390"/>
                  </a:cubicBezTo>
                  <a:cubicBezTo>
                    <a:pt x="294323" y="98108"/>
                    <a:pt x="308610" y="132398"/>
                    <a:pt x="308610" y="169545"/>
                  </a:cubicBezTo>
                  <a:lnTo>
                    <a:pt x="342900" y="169545"/>
                  </a:lnTo>
                  <a:cubicBezTo>
                    <a:pt x="342900" y="148590"/>
                    <a:pt x="338138" y="125730"/>
                    <a:pt x="329565" y="104775"/>
                  </a:cubicBezTo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13">
              <a:extLst>
                <a:ext uri="{FF2B5EF4-FFF2-40B4-BE49-F238E27FC236}">
                  <a16:creationId xmlns:a16="http://schemas.microsoft.com/office/drawing/2014/main" id="{8D40270E-04E2-3946-BF93-FD6C34F2E9D7}"/>
                </a:ext>
              </a:extLst>
            </p:cNvPr>
            <p:cNvSpPr/>
            <p:nvPr userDrawn="1"/>
          </p:nvSpPr>
          <p:spPr>
            <a:xfrm>
              <a:off x="590579" y="6484379"/>
              <a:ext cx="812771" cy="84028"/>
            </a:xfrm>
            <a:custGeom>
              <a:avLst/>
              <a:gdLst>
                <a:gd name="connsiteX0" fmla="*/ 1329690 w 1547812"/>
                <a:gd name="connsiteY0" fmla="*/ 155258 h 160020"/>
                <a:gd name="connsiteX1" fmla="*/ 1369695 w 1547812"/>
                <a:gd name="connsiteY1" fmla="*/ 155258 h 160020"/>
                <a:gd name="connsiteX2" fmla="*/ 1369695 w 1547812"/>
                <a:gd name="connsiteY2" fmla="*/ 65723 h 160020"/>
                <a:gd name="connsiteX3" fmla="*/ 1372553 w 1547812"/>
                <a:gd name="connsiteY3" fmla="*/ 53340 h 160020"/>
                <a:gd name="connsiteX4" fmla="*/ 1379220 w 1547812"/>
                <a:gd name="connsiteY4" fmla="*/ 43815 h 160020"/>
                <a:gd name="connsiteX5" fmla="*/ 1388745 w 1547812"/>
                <a:gd name="connsiteY5" fmla="*/ 37147 h 160020"/>
                <a:gd name="connsiteX6" fmla="*/ 1400175 w 1547812"/>
                <a:gd name="connsiteY6" fmla="*/ 35243 h 160020"/>
                <a:gd name="connsiteX7" fmla="*/ 1407795 w 1547812"/>
                <a:gd name="connsiteY7" fmla="*/ 36195 h 160020"/>
                <a:gd name="connsiteX8" fmla="*/ 1413510 w 1547812"/>
                <a:gd name="connsiteY8" fmla="*/ 40005 h 160020"/>
                <a:gd name="connsiteX9" fmla="*/ 1417320 w 1547812"/>
                <a:gd name="connsiteY9" fmla="*/ 47625 h 160020"/>
                <a:gd name="connsiteX10" fmla="*/ 1419225 w 1547812"/>
                <a:gd name="connsiteY10" fmla="*/ 60960 h 160020"/>
                <a:gd name="connsiteX11" fmla="*/ 1419225 w 1547812"/>
                <a:gd name="connsiteY11" fmla="*/ 155258 h 160020"/>
                <a:gd name="connsiteX12" fmla="*/ 1459230 w 1547812"/>
                <a:gd name="connsiteY12" fmla="*/ 155258 h 160020"/>
                <a:gd name="connsiteX13" fmla="*/ 1459230 w 1547812"/>
                <a:gd name="connsiteY13" fmla="*/ 63818 h 160020"/>
                <a:gd name="connsiteX14" fmla="*/ 1462088 w 1547812"/>
                <a:gd name="connsiteY14" fmla="*/ 53340 h 160020"/>
                <a:gd name="connsiteX15" fmla="*/ 1468755 w 1547812"/>
                <a:gd name="connsiteY15" fmla="*/ 43815 h 160020"/>
                <a:gd name="connsiteX16" fmla="*/ 1478280 w 1547812"/>
                <a:gd name="connsiteY16" fmla="*/ 37147 h 160020"/>
                <a:gd name="connsiteX17" fmla="*/ 1489710 w 1547812"/>
                <a:gd name="connsiteY17" fmla="*/ 35243 h 160020"/>
                <a:gd name="connsiteX18" fmla="*/ 1497330 w 1547812"/>
                <a:gd name="connsiteY18" fmla="*/ 36195 h 160020"/>
                <a:gd name="connsiteX19" fmla="*/ 1503045 w 1547812"/>
                <a:gd name="connsiteY19" fmla="*/ 40005 h 160020"/>
                <a:gd name="connsiteX20" fmla="*/ 1506855 w 1547812"/>
                <a:gd name="connsiteY20" fmla="*/ 47625 h 160020"/>
                <a:gd name="connsiteX21" fmla="*/ 1507808 w 1547812"/>
                <a:gd name="connsiteY21" fmla="*/ 60960 h 160020"/>
                <a:gd name="connsiteX22" fmla="*/ 1507808 w 1547812"/>
                <a:gd name="connsiteY22" fmla="*/ 155258 h 160020"/>
                <a:gd name="connsiteX23" fmla="*/ 1547813 w 1547812"/>
                <a:gd name="connsiteY23" fmla="*/ 155258 h 160020"/>
                <a:gd name="connsiteX24" fmla="*/ 1547813 w 1547812"/>
                <a:gd name="connsiteY24" fmla="*/ 55245 h 160020"/>
                <a:gd name="connsiteX25" fmla="*/ 1536383 w 1547812"/>
                <a:gd name="connsiteY25" fmla="*/ 14288 h 160020"/>
                <a:gd name="connsiteX26" fmla="*/ 1502093 w 1547812"/>
                <a:gd name="connsiteY26" fmla="*/ 1905 h 160020"/>
                <a:gd name="connsiteX27" fmla="*/ 1477328 w 1547812"/>
                <a:gd name="connsiteY27" fmla="*/ 7620 h 160020"/>
                <a:gd name="connsiteX28" fmla="*/ 1455420 w 1547812"/>
                <a:gd name="connsiteY28" fmla="*/ 27623 h 160020"/>
                <a:gd name="connsiteX29" fmla="*/ 1441133 w 1547812"/>
                <a:gd name="connsiteY29" fmla="*/ 8573 h 160020"/>
                <a:gd name="connsiteX30" fmla="*/ 1414463 w 1547812"/>
                <a:gd name="connsiteY30" fmla="*/ 1905 h 160020"/>
                <a:gd name="connsiteX31" fmla="*/ 1390650 w 1547812"/>
                <a:gd name="connsiteY31" fmla="*/ 7620 h 160020"/>
                <a:gd name="connsiteX32" fmla="*/ 1371600 w 1547812"/>
                <a:gd name="connsiteY32" fmla="*/ 25718 h 160020"/>
                <a:gd name="connsiteX33" fmla="*/ 1371600 w 1547812"/>
                <a:gd name="connsiteY33" fmla="*/ 5715 h 160020"/>
                <a:gd name="connsiteX34" fmla="*/ 1332548 w 1547812"/>
                <a:gd name="connsiteY34" fmla="*/ 5715 h 160020"/>
                <a:gd name="connsiteX35" fmla="*/ 1332548 w 1547812"/>
                <a:gd name="connsiteY35" fmla="*/ 155258 h 160020"/>
                <a:gd name="connsiteX36" fmla="*/ 1199198 w 1547812"/>
                <a:gd name="connsiteY36" fmla="*/ 116205 h 160020"/>
                <a:gd name="connsiteX37" fmla="*/ 1190625 w 1547812"/>
                <a:gd name="connsiteY37" fmla="*/ 80963 h 160020"/>
                <a:gd name="connsiteX38" fmla="*/ 1199198 w 1547812"/>
                <a:gd name="connsiteY38" fmla="*/ 45720 h 160020"/>
                <a:gd name="connsiteX39" fmla="*/ 1224915 w 1547812"/>
                <a:gd name="connsiteY39" fmla="*/ 33338 h 160020"/>
                <a:gd name="connsiteX40" fmla="*/ 1250633 w 1547812"/>
                <a:gd name="connsiteY40" fmla="*/ 45720 h 160020"/>
                <a:gd name="connsiteX41" fmla="*/ 1259205 w 1547812"/>
                <a:gd name="connsiteY41" fmla="*/ 80963 h 160020"/>
                <a:gd name="connsiteX42" fmla="*/ 1250633 w 1547812"/>
                <a:gd name="connsiteY42" fmla="*/ 116205 h 160020"/>
                <a:gd name="connsiteX43" fmla="*/ 1224915 w 1547812"/>
                <a:gd name="connsiteY43" fmla="*/ 128588 h 160020"/>
                <a:gd name="connsiteX44" fmla="*/ 1199198 w 1547812"/>
                <a:gd name="connsiteY44" fmla="*/ 116205 h 160020"/>
                <a:gd name="connsiteX45" fmla="*/ 1256348 w 1547812"/>
                <a:gd name="connsiteY45" fmla="*/ 154305 h 160020"/>
                <a:gd name="connsiteX46" fmla="*/ 1280160 w 1547812"/>
                <a:gd name="connsiteY46" fmla="*/ 138113 h 160020"/>
                <a:gd name="connsiteX47" fmla="*/ 1295400 w 1547812"/>
                <a:gd name="connsiteY47" fmla="*/ 113348 h 160020"/>
                <a:gd name="connsiteX48" fmla="*/ 1301115 w 1547812"/>
                <a:gd name="connsiteY48" fmla="*/ 80010 h 160020"/>
                <a:gd name="connsiteX49" fmla="*/ 1296353 w 1547812"/>
                <a:gd name="connsiteY49" fmla="*/ 46672 h 160020"/>
                <a:gd name="connsiteX50" fmla="*/ 1281113 w 1547812"/>
                <a:gd name="connsiteY50" fmla="*/ 21908 h 160020"/>
                <a:gd name="connsiteX51" fmla="*/ 1257300 w 1547812"/>
                <a:gd name="connsiteY51" fmla="*/ 6668 h 160020"/>
                <a:gd name="connsiteX52" fmla="*/ 1225868 w 1547812"/>
                <a:gd name="connsiteY52" fmla="*/ 953 h 160020"/>
                <a:gd name="connsiteX53" fmla="*/ 1194435 w 1547812"/>
                <a:gd name="connsiteY53" fmla="*/ 6668 h 160020"/>
                <a:gd name="connsiteX54" fmla="*/ 1170623 w 1547812"/>
                <a:gd name="connsiteY54" fmla="*/ 21908 h 160020"/>
                <a:gd name="connsiteX55" fmla="*/ 1155383 w 1547812"/>
                <a:gd name="connsiteY55" fmla="*/ 46672 h 160020"/>
                <a:gd name="connsiteX56" fmla="*/ 1149668 w 1547812"/>
                <a:gd name="connsiteY56" fmla="*/ 80010 h 160020"/>
                <a:gd name="connsiteX57" fmla="*/ 1169670 w 1547812"/>
                <a:gd name="connsiteY57" fmla="*/ 139065 h 160020"/>
                <a:gd name="connsiteX58" fmla="*/ 1225868 w 1547812"/>
                <a:gd name="connsiteY58" fmla="*/ 160020 h 160020"/>
                <a:gd name="connsiteX59" fmla="*/ 1256348 w 1547812"/>
                <a:gd name="connsiteY59" fmla="*/ 154305 h 160020"/>
                <a:gd name="connsiteX60" fmla="*/ 1086803 w 1547812"/>
                <a:gd name="connsiteY60" fmla="*/ 100965 h 160020"/>
                <a:gd name="connsiteX61" fmla="*/ 1079183 w 1547812"/>
                <a:gd name="connsiteY61" fmla="*/ 120968 h 160020"/>
                <a:gd name="connsiteX62" fmla="*/ 1061085 w 1547812"/>
                <a:gd name="connsiteY62" fmla="*/ 127635 h 160020"/>
                <a:gd name="connsiteX63" fmla="*/ 1045845 w 1547812"/>
                <a:gd name="connsiteY63" fmla="*/ 123825 h 160020"/>
                <a:gd name="connsiteX64" fmla="*/ 1036320 w 1547812"/>
                <a:gd name="connsiteY64" fmla="*/ 113348 h 160020"/>
                <a:gd name="connsiteX65" fmla="*/ 1031558 w 1547812"/>
                <a:gd name="connsiteY65" fmla="*/ 98108 h 160020"/>
                <a:gd name="connsiteX66" fmla="*/ 1029653 w 1547812"/>
                <a:gd name="connsiteY66" fmla="*/ 80010 h 160020"/>
                <a:gd name="connsiteX67" fmla="*/ 1031558 w 1547812"/>
                <a:gd name="connsiteY67" fmla="*/ 62865 h 160020"/>
                <a:gd name="connsiteX68" fmla="*/ 1036320 w 1547812"/>
                <a:gd name="connsiteY68" fmla="*/ 47625 h 160020"/>
                <a:gd name="connsiteX69" fmla="*/ 1045845 w 1547812"/>
                <a:gd name="connsiteY69" fmla="*/ 37147 h 160020"/>
                <a:gd name="connsiteX70" fmla="*/ 1061085 w 1547812"/>
                <a:gd name="connsiteY70" fmla="*/ 33338 h 160020"/>
                <a:gd name="connsiteX71" fmla="*/ 1079183 w 1547812"/>
                <a:gd name="connsiteY71" fmla="*/ 40005 h 160020"/>
                <a:gd name="connsiteX72" fmla="*/ 1085850 w 1547812"/>
                <a:gd name="connsiteY72" fmla="*/ 58103 h 160020"/>
                <a:gd name="connsiteX73" fmla="*/ 1125855 w 1547812"/>
                <a:gd name="connsiteY73" fmla="*/ 52388 h 160020"/>
                <a:gd name="connsiteX74" fmla="*/ 1120140 w 1547812"/>
                <a:gd name="connsiteY74" fmla="*/ 31433 h 160020"/>
                <a:gd name="connsiteX75" fmla="*/ 1107758 w 1547812"/>
                <a:gd name="connsiteY75" fmla="*/ 15240 h 160020"/>
                <a:gd name="connsiteX76" fmla="*/ 1088708 w 1547812"/>
                <a:gd name="connsiteY76" fmla="*/ 4763 h 160020"/>
                <a:gd name="connsiteX77" fmla="*/ 1062038 w 1547812"/>
                <a:gd name="connsiteY77" fmla="*/ 953 h 160020"/>
                <a:gd name="connsiteX78" fmla="*/ 1030605 w 1547812"/>
                <a:gd name="connsiteY78" fmla="*/ 6668 h 160020"/>
                <a:gd name="connsiteX79" fmla="*/ 1007745 w 1547812"/>
                <a:gd name="connsiteY79" fmla="*/ 22860 h 160020"/>
                <a:gd name="connsiteX80" fmla="*/ 993458 w 1547812"/>
                <a:gd name="connsiteY80" fmla="*/ 47625 h 160020"/>
                <a:gd name="connsiteX81" fmla="*/ 988695 w 1547812"/>
                <a:gd name="connsiteY81" fmla="*/ 80010 h 160020"/>
                <a:gd name="connsiteX82" fmla="*/ 992505 w 1547812"/>
                <a:gd name="connsiteY82" fmla="*/ 112395 h 160020"/>
                <a:gd name="connsiteX83" fmla="*/ 1005840 w 1547812"/>
                <a:gd name="connsiteY83" fmla="*/ 137160 h 160020"/>
                <a:gd name="connsiteX84" fmla="*/ 1028700 w 1547812"/>
                <a:gd name="connsiteY84" fmla="*/ 153353 h 160020"/>
                <a:gd name="connsiteX85" fmla="*/ 1061085 w 1547812"/>
                <a:gd name="connsiteY85" fmla="*/ 159068 h 160020"/>
                <a:gd name="connsiteX86" fmla="*/ 1109663 w 1547812"/>
                <a:gd name="connsiteY86" fmla="*/ 142875 h 160020"/>
                <a:gd name="connsiteX87" fmla="*/ 1127760 w 1547812"/>
                <a:gd name="connsiteY87" fmla="*/ 100013 h 160020"/>
                <a:gd name="connsiteX88" fmla="*/ 1086803 w 1547812"/>
                <a:gd name="connsiteY88" fmla="*/ 100013 h 160020"/>
                <a:gd name="connsiteX89" fmla="*/ 921068 w 1547812"/>
                <a:gd name="connsiteY89" fmla="*/ 155258 h 160020"/>
                <a:gd name="connsiteX90" fmla="*/ 962025 w 1547812"/>
                <a:gd name="connsiteY90" fmla="*/ 155258 h 160020"/>
                <a:gd name="connsiteX91" fmla="*/ 962025 w 1547812"/>
                <a:gd name="connsiteY91" fmla="*/ 109538 h 160020"/>
                <a:gd name="connsiteX92" fmla="*/ 921068 w 1547812"/>
                <a:gd name="connsiteY92" fmla="*/ 109538 h 160020"/>
                <a:gd name="connsiteX93" fmla="*/ 921068 w 1547812"/>
                <a:gd name="connsiteY93" fmla="*/ 155258 h 160020"/>
                <a:gd name="connsiteX94" fmla="*/ 671513 w 1547812"/>
                <a:gd name="connsiteY94" fmla="*/ 155258 h 160020"/>
                <a:gd name="connsiteX95" fmla="*/ 711518 w 1547812"/>
                <a:gd name="connsiteY95" fmla="*/ 155258 h 160020"/>
                <a:gd name="connsiteX96" fmla="*/ 711518 w 1547812"/>
                <a:gd name="connsiteY96" fmla="*/ 65723 h 160020"/>
                <a:gd name="connsiteX97" fmla="*/ 714375 w 1547812"/>
                <a:gd name="connsiteY97" fmla="*/ 53340 h 160020"/>
                <a:gd name="connsiteX98" fmla="*/ 721043 w 1547812"/>
                <a:gd name="connsiteY98" fmla="*/ 43815 h 160020"/>
                <a:gd name="connsiteX99" fmla="*/ 730568 w 1547812"/>
                <a:gd name="connsiteY99" fmla="*/ 37147 h 160020"/>
                <a:gd name="connsiteX100" fmla="*/ 741998 w 1547812"/>
                <a:gd name="connsiteY100" fmla="*/ 35243 h 160020"/>
                <a:gd name="connsiteX101" fmla="*/ 749618 w 1547812"/>
                <a:gd name="connsiteY101" fmla="*/ 36195 h 160020"/>
                <a:gd name="connsiteX102" fmla="*/ 755333 w 1547812"/>
                <a:gd name="connsiteY102" fmla="*/ 40005 h 160020"/>
                <a:gd name="connsiteX103" fmla="*/ 759143 w 1547812"/>
                <a:gd name="connsiteY103" fmla="*/ 47625 h 160020"/>
                <a:gd name="connsiteX104" fmla="*/ 761048 w 1547812"/>
                <a:gd name="connsiteY104" fmla="*/ 60960 h 160020"/>
                <a:gd name="connsiteX105" fmla="*/ 761048 w 1547812"/>
                <a:gd name="connsiteY105" fmla="*/ 155258 h 160020"/>
                <a:gd name="connsiteX106" fmla="*/ 801053 w 1547812"/>
                <a:gd name="connsiteY106" fmla="*/ 155258 h 160020"/>
                <a:gd name="connsiteX107" fmla="*/ 801053 w 1547812"/>
                <a:gd name="connsiteY107" fmla="*/ 63818 h 160020"/>
                <a:gd name="connsiteX108" fmla="*/ 803910 w 1547812"/>
                <a:gd name="connsiteY108" fmla="*/ 53340 h 160020"/>
                <a:gd name="connsiteX109" fmla="*/ 810578 w 1547812"/>
                <a:gd name="connsiteY109" fmla="*/ 43815 h 160020"/>
                <a:gd name="connsiteX110" fmla="*/ 820103 w 1547812"/>
                <a:gd name="connsiteY110" fmla="*/ 37147 h 160020"/>
                <a:gd name="connsiteX111" fmla="*/ 831533 w 1547812"/>
                <a:gd name="connsiteY111" fmla="*/ 35243 h 160020"/>
                <a:gd name="connsiteX112" fmla="*/ 839153 w 1547812"/>
                <a:gd name="connsiteY112" fmla="*/ 36195 h 160020"/>
                <a:gd name="connsiteX113" fmla="*/ 844868 w 1547812"/>
                <a:gd name="connsiteY113" fmla="*/ 40005 h 160020"/>
                <a:gd name="connsiteX114" fmla="*/ 848678 w 1547812"/>
                <a:gd name="connsiteY114" fmla="*/ 47625 h 160020"/>
                <a:gd name="connsiteX115" fmla="*/ 849630 w 1547812"/>
                <a:gd name="connsiteY115" fmla="*/ 60960 h 160020"/>
                <a:gd name="connsiteX116" fmla="*/ 849630 w 1547812"/>
                <a:gd name="connsiteY116" fmla="*/ 155258 h 160020"/>
                <a:gd name="connsiteX117" fmla="*/ 889635 w 1547812"/>
                <a:gd name="connsiteY117" fmla="*/ 155258 h 160020"/>
                <a:gd name="connsiteX118" fmla="*/ 889635 w 1547812"/>
                <a:gd name="connsiteY118" fmla="*/ 55245 h 160020"/>
                <a:gd name="connsiteX119" fmla="*/ 878205 w 1547812"/>
                <a:gd name="connsiteY119" fmla="*/ 14288 h 160020"/>
                <a:gd name="connsiteX120" fmla="*/ 843915 w 1547812"/>
                <a:gd name="connsiteY120" fmla="*/ 1905 h 160020"/>
                <a:gd name="connsiteX121" fmla="*/ 819150 w 1547812"/>
                <a:gd name="connsiteY121" fmla="*/ 7620 h 160020"/>
                <a:gd name="connsiteX122" fmla="*/ 797243 w 1547812"/>
                <a:gd name="connsiteY122" fmla="*/ 27623 h 160020"/>
                <a:gd name="connsiteX123" fmla="*/ 782955 w 1547812"/>
                <a:gd name="connsiteY123" fmla="*/ 8573 h 160020"/>
                <a:gd name="connsiteX124" fmla="*/ 756285 w 1547812"/>
                <a:gd name="connsiteY124" fmla="*/ 1905 h 160020"/>
                <a:gd name="connsiteX125" fmla="*/ 732473 w 1547812"/>
                <a:gd name="connsiteY125" fmla="*/ 7620 h 160020"/>
                <a:gd name="connsiteX126" fmla="*/ 713423 w 1547812"/>
                <a:gd name="connsiteY126" fmla="*/ 25718 h 160020"/>
                <a:gd name="connsiteX127" fmla="*/ 713423 w 1547812"/>
                <a:gd name="connsiteY127" fmla="*/ 5715 h 160020"/>
                <a:gd name="connsiteX128" fmla="*/ 674370 w 1547812"/>
                <a:gd name="connsiteY128" fmla="*/ 5715 h 160020"/>
                <a:gd name="connsiteX129" fmla="*/ 674370 w 1547812"/>
                <a:gd name="connsiteY129" fmla="*/ 155258 h 160020"/>
                <a:gd name="connsiteX130" fmla="*/ 541973 w 1547812"/>
                <a:gd name="connsiteY130" fmla="*/ 116205 h 160020"/>
                <a:gd name="connsiteX131" fmla="*/ 533400 w 1547812"/>
                <a:gd name="connsiteY131" fmla="*/ 80963 h 160020"/>
                <a:gd name="connsiteX132" fmla="*/ 541973 w 1547812"/>
                <a:gd name="connsiteY132" fmla="*/ 45720 h 160020"/>
                <a:gd name="connsiteX133" fmla="*/ 567690 w 1547812"/>
                <a:gd name="connsiteY133" fmla="*/ 33338 h 160020"/>
                <a:gd name="connsiteX134" fmla="*/ 593408 w 1547812"/>
                <a:gd name="connsiteY134" fmla="*/ 45720 h 160020"/>
                <a:gd name="connsiteX135" fmla="*/ 601980 w 1547812"/>
                <a:gd name="connsiteY135" fmla="*/ 80963 h 160020"/>
                <a:gd name="connsiteX136" fmla="*/ 593408 w 1547812"/>
                <a:gd name="connsiteY136" fmla="*/ 116205 h 160020"/>
                <a:gd name="connsiteX137" fmla="*/ 567690 w 1547812"/>
                <a:gd name="connsiteY137" fmla="*/ 128588 h 160020"/>
                <a:gd name="connsiteX138" fmla="*/ 541973 w 1547812"/>
                <a:gd name="connsiteY138" fmla="*/ 116205 h 160020"/>
                <a:gd name="connsiteX139" fmla="*/ 598170 w 1547812"/>
                <a:gd name="connsiteY139" fmla="*/ 154305 h 160020"/>
                <a:gd name="connsiteX140" fmla="*/ 621983 w 1547812"/>
                <a:gd name="connsiteY140" fmla="*/ 138113 h 160020"/>
                <a:gd name="connsiteX141" fmla="*/ 637223 w 1547812"/>
                <a:gd name="connsiteY141" fmla="*/ 113348 h 160020"/>
                <a:gd name="connsiteX142" fmla="*/ 642938 w 1547812"/>
                <a:gd name="connsiteY142" fmla="*/ 80010 h 160020"/>
                <a:gd name="connsiteX143" fmla="*/ 638175 w 1547812"/>
                <a:gd name="connsiteY143" fmla="*/ 46672 h 160020"/>
                <a:gd name="connsiteX144" fmla="*/ 622935 w 1547812"/>
                <a:gd name="connsiteY144" fmla="*/ 21908 h 160020"/>
                <a:gd name="connsiteX145" fmla="*/ 599123 w 1547812"/>
                <a:gd name="connsiteY145" fmla="*/ 6668 h 160020"/>
                <a:gd name="connsiteX146" fmla="*/ 567690 w 1547812"/>
                <a:gd name="connsiteY146" fmla="*/ 953 h 160020"/>
                <a:gd name="connsiteX147" fmla="*/ 536258 w 1547812"/>
                <a:gd name="connsiteY147" fmla="*/ 6668 h 160020"/>
                <a:gd name="connsiteX148" fmla="*/ 512445 w 1547812"/>
                <a:gd name="connsiteY148" fmla="*/ 21908 h 160020"/>
                <a:gd name="connsiteX149" fmla="*/ 497205 w 1547812"/>
                <a:gd name="connsiteY149" fmla="*/ 46672 h 160020"/>
                <a:gd name="connsiteX150" fmla="*/ 491490 w 1547812"/>
                <a:gd name="connsiteY150" fmla="*/ 80010 h 160020"/>
                <a:gd name="connsiteX151" fmla="*/ 511492 w 1547812"/>
                <a:gd name="connsiteY151" fmla="*/ 139065 h 160020"/>
                <a:gd name="connsiteX152" fmla="*/ 566738 w 1547812"/>
                <a:gd name="connsiteY152" fmla="*/ 160020 h 160020"/>
                <a:gd name="connsiteX153" fmla="*/ 598170 w 1547812"/>
                <a:gd name="connsiteY153" fmla="*/ 154305 h 160020"/>
                <a:gd name="connsiteX154" fmla="*/ 429578 w 1547812"/>
                <a:gd name="connsiteY154" fmla="*/ 100965 h 160020"/>
                <a:gd name="connsiteX155" fmla="*/ 421958 w 1547812"/>
                <a:gd name="connsiteY155" fmla="*/ 120968 h 160020"/>
                <a:gd name="connsiteX156" fmla="*/ 403860 w 1547812"/>
                <a:gd name="connsiteY156" fmla="*/ 127635 h 160020"/>
                <a:gd name="connsiteX157" fmla="*/ 388620 w 1547812"/>
                <a:gd name="connsiteY157" fmla="*/ 123825 h 160020"/>
                <a:gd name="connsiteX158" fmla="*/ 379095 w 1547812"/>
                <a:gd name="connsiteY158" fmla="*/ 113348 h 160020"/>
                <a:gd name="connsiteX159" fmla="*/ 374333 w 1547812"/>
                <a:gd name="connsiteY159" fmla="*/ 98108 h 160020"/>
                <a:gd name="connsiteX160" fmla="*/ 372428 w 1547812"/>
                <a:gd name="connsiteY160" fmla="*/ 80010 h 160020"/>
                <a:gd name="connsiteX161" fmla="*/ 374333 w 1547812"/>
                <a:gd name="connsiteY161" fmla="*/ 62865 h 160020"/>
                <a:gd name="connsiteX162" fmla="*/ 379095 w 1547812"/>
                <a:gd name="connsiteY162" fmla="*/ 47625 h 160020"/>
                <a:gd name="connsiteX163" fmla="*/ 388620 w 1547812"/>
                <a:gd name="connsiteY163" fmla="*/ 37147 h 160020"/>
                <a:gd name="connsiteX164" fmla="*/ 403860 w 1547812"/>
                <a:gd name="connsiteY164" fmla="*/ 33338 h 160020"/>
                <a:gd name="connsiteX165" fmla="*/ 421958 w 1547812"/>
                <a:gd name="connsiteY165" fmla="*/ 40005 h 160020"/>
                <a:gd name="connsiteX166" fmla="*/ 428625 w 1547812"/>
                <a:gd name="connsiteY166" fmla="*/ 58103 h 160020"/>
                <a:gd name="connsiteX167" fmla="*/ 468630 w 1547812"/>
                <a:gd name="connsiteY167" fmla="*/ 52388 h 160020"/>
                <a:gd name="connsiteX168" fmla="*/ 462915 w 1547812"/>
                <a:gd name="connsiteY168" fmla="*/ 31433 h 160020"/>
                <a:gd name="connsiteX169" fmla="*/ 450533 w 1547812"/>
                <a:gd name="connsiteY169" fmla="*/ 15240 h 160020"/>
                <a:gd name="connsiteX170" fmla="*/ 431483 w 1547812"/>
                <a:gd name="connsiteY170" fmla="*/ 4763 h 160020"/>
                <a:gd name="connsiteX171" fmla="*/ 404813 w 1547812"/>
                <a:gd name="connsiteY171" fmla="*/ 953 h 160020"/>
                <a:gd name="connsiteX172" fmla="*/ 373380 w 1547812"/>
                <a:gd name="connsiteY172" fmla="*/ 6668 h 160020"/>
                <a:gd name="connsiteX173" fmla="*/ 350520 w 1547812"/>
                <a:gd name="connsiteY173" fmla="*/ 22860 h 160020"/>
                <a:gd name="connsiteX174" fmla="*/ 336233 w 1547812"/>
                <a:gd name="connsiteY174" fmla="*/ 47625 h 160020"/>
                <a:gd name="connsiteX175" fmla="*/ 331470 w 1547812"/>
                <a:gd name="connsiteY175" fmla="*/ 80010 h 160020"/>
                <a:gd name="connsiteX176" fmla="*/ 336233 w 1547812"/>
                <a:gd name="connsiteY176" fmla="*/ 112395 h 160020"/>
                <a:gd name="connsiteX177" fmla="*/ 349567 w 1547812"/>
                <a:gd name="connsiteY177" fmla="*/ 137160 h 160020"/>
                <a:gd name="connsiteX178" fmla="*/ 372428 w 1547812"/>
                <a:gd name="connsiteY178" fmla="*/ 153353 h 160020"/>
                <a:gd name="connsiteX179" fmla="*/ 404813 w 1547812"/>
                <a:gd name="connsiteY179" fmla="*/ 159068 h 160020"/>
                <a:gd name="connsiteX180" fmla="*/ 453390 w 1547812"/>
                <a:gd name="connsiteY180" fmla="*/ 142875 h 160020"/>
                <a:gd name="connsiteX181" fmla="*/ 471488 w 1547812"/>
                <a:gd name="connsiteY181" fmla="*/ 100013 h 160020"/>
                <a:gd name="connsiteX182" fmla="*/ 429578 w 1547812"/>
                <a:gd name="connsiteY182" fmla="*/ 100013 h 160020"/>
                <a:gd name="connsiteX183" fmla="*/ 203835 w 1547812"/>
                <a:gd name="connsiteY183" fmla="*/ 63818 h 160020"/>
                <a:gd name="connsiteX184" fmla="*/ 206692 w 1547812"/>
                <a:gd name="connsiteY184" fmla="*/ 51435 h 160020"/>
                <a:gd name="connsiteX185" fmla="*/ 213360 w 1547812"/>
                <a:gd name="connsiteY185" fmla="*/ 40958 h 160020"/>
                <a:gd name="connsiteX186" fmla="*/ 223838 w 1547812"/>
                <a:gd name="connsiteY186" fmla="*/ 34290 h 160020"/>
                <a:gd name="connsiteX187" fmla="*/ 238125 w 1547812"/>
                <a:gd name="connsiteY187" fmla="*/ 31433 h 160020"/>
                <a:gd name="connsiteX188" fmla="*/ 261938 w 1547812"/>
                <a:gd name="connsiteY188" fmla="*/ 40005 h 160020"/>
                <a:gd name="connsiteX189" fmla="*/ 269558 w 1547812"/>
                <a:gd name="connsiteY189" fmla="*/ 63818 h 160020"/>
                <a:gd name="connsiteX190" fmla="*/ 203835 w 1547812"/>
                <a:gd name="connsiteY190" fmla="*/ 63818 h 160020"/>
                <a:gd name="connsiteX191" fmla="*/ 266700 w 1547812"/>
                <a:gd name="connsiteY191" fmla="*/ 108585 h 160020"/>
                <a:gd name="connsiteX192" fmla="*/ 239077 w 1547812"/>
                <a:gd name="connsiteY192" fmla="*/ 128588 h 160020"/>
                <a:gd name="connsiteX193" fmla="*/ 213360 w 1547812"/>
                <a:gd name="connsiteY193" fmla="*/ 118110 h 160020"/>
                <a:gd name="connsiteX194" fmla="*/ 203835 w 1547812"/>
                <a:gd name="connsiteY194" fmla="*/ 89535 h 160020"/>
                <a:gd name="connsiteX195" fmla="*/ 307658 w 1547812"/>
                <a:gd name="connsiteY195" fmla="*/ 89535 h 160020"/>
                <a:gd name="connsiteX196" fmla="*/ 307658 w 1547812"/>
                <a:gd name="connsiteY196" fmla="*/ 73343 h 160020"/>
                <a:gd name="connsiteX197" fmla="*/ 290513 w 1547812"/>
                <a:gd name="connsiteY197" fmla="*/ 20003 h 160020"/>
                <a:gd name="connsiteX198" fmla="*/ 239077 w 1547812"/>
                <a:gd name="connsiteY198" fmla="*/ 0 h 160020"/>
                <a:gd name="connsiteX199" fmla="*/ 208598 w 1547812"/>
                <a:gd name="connsiteY199" fmla="*/ 5715 h 160020"/>
                <a:gd name="connsiteX200" fmla="*/ 184785 w 1547812"/>
                <a:gd name="connsiteY200" fmla="*/ 20955 h 160020"/>
                <a:gd name="connsiteX201" fmla="*/ 169545 w 1547812"/>
                <a:gd name="connsiteY201" fmla="*/ 45720 h 160020"/>
                <a:gd name="connsiteX202" fmla="*/ 163830 w 1547812"/>
                <a:gd name="connsiteY202" fmla="*/ 79058 h 160020"/>
                <a:gd name="connsiteX203" fmla="*/ 182880 w 1547812"/>
                <a:gd name="connsiteY203" fmla="*/ 137160 h 160020"/>
                <a:gd name="connsiteX204" fmla="*/ 239077 w 1547812"/>
                <a:gd name="connsiteY204" fmla="*/ 158115 h 160020"/>
                <a:gd name="connsiteX205" fmla="*/ 285750 w 1547812"/>
                <a:gd name="connsiteY205" fmla="*/ 144780 h 160020"/>
                <a:gd name="connsiteX206" fmla="*/ 305753 w 1547812"/>
                <a:gd name="connsiteY206" fmla="*/ 106680 h 160020"/>
                <a:gd name="connsiteX207" fmla="*/ 266700 w 1547812"/>
                <a:gd name="connsiteY207" fmla="*/ 106680 h 160020"/>
                <a:gd name="connsiteX208" fmla="*/ 97155 w 1547812"/>
                <a:gd name="connsiteY208" fmla="*/ 96203 h 160020"/>
                <a:gd name="connsiteX209" fmla="*/ 93345 w 1547812"/>
                <a:gd name="connsiteY209" fmla="*/ 111443 h 160020"/>
                <a:gd name="connsiteX210" fmla="*/ 84773 w 1547812"/>
                <a:gd name="connsiteY210" fmla="*/ 121920 h 160020"/>
                <a:gd name="connsiteX211" fmla="*/ 60007 w 1547812"/>
                <a:gd name="connsiteY211" fmla="*/ 129540 h 160020"/>
                <a:gd name="connsiteX212" fmla="*/ 45720 w 1547812"/>
                <a:gd name="connsiteY212" fmla="*/ 124778 h 160020"/>
                <a:gd name="connsiteX213" fmla="*/ 40957 w 1547812"/>
                <a:gd name="connsiteY213" fmla="*/ 113348 h 160020"/>
                <a:gd name="connsiteX214" fmla="*/ 42863 w 1547812"/>
                <a:gd name="connsiteY214" fmla="*/ 104775 h 160020"/>
                <a:gd name="connsiteX215" fmla="*/ 48577 w 1547812"/>
                <a:gd name="connsiteY215" fmla="*/ 98108 h 160020"/>
                <a:gd name="connsiteX216" fmla="*/ 60007 w 1547812"/>
                <a:gd name="connsiteY216" fmla="*/ 93345 h 160020"/>
                <a:gd name="connsiteX217" fmla="*/ 80010 w 1547812"/>
                <a:gd name="connsiteY217" fmla="*/ 90488 h 160020"/>
                <a:gd name="connsiteX218" fmla="*/ 98107 w 1547812"/>
                <a:gd name="connsiteY218" fmla="*/ 89535 h 160020"/>
                <a:gd name="connsiteX219" fmla="*/ 98107 w 1547812"/>
                <a:gd name="connsiteY219" fmla="*/ 96203 h 160020"/>
                <a:gd name="connsiteX220" fmla="*/ 98107 w 1547812"/>
                <a:gd name="connsiteY220" fmla="*/ 155258 h 160020"/>
                <a:gd name="connsiteX221" fmla="*/ 136208 w 1547812"/>
                <a:gd name="connsiteY221" fmla="*/ 155258 h 160020"/>
                <a:gd name="connsiteX222" fmla="*/ 136208 w 1547812"/>
                <a:gd name="connsiteY222" fmla="*/ 60960 h 160020"/>
                <a:gd name="connsiteX223" fmla="*/ 133350 w 1547812"/>
                <a:gd name="connsiteY223" fmla="*/ 36195 h 160020"/>
                <a:gd name="connsiteX224" fmla="*/ 122873 w 1547812"/>
                <a:gd name="connsiteY224" fmla="*/ 17145 h 160020"/>
                <a:gd name="connsiteX225" fmla="*/ 103823 w 1547812"/>
                <a:gd name="connsiteY225" fmla="*/ 5715 h 160020"/>
                <a:gd name="connsiteX226" fmla="*/ 74295 w 1547812"/>
                <a:gd name="connsiteY226" fmla="*/ 1905 h 160020"/>
                <a:gd name="connsiteX227" fmla="*/ 29527 w 1547812"/>
                <a:gd name="connsiteY227" fmla="*/ 12383 h 160020"/>
                <a:gd name="connsiteX228" fmla="*/ 8573 w 1547812"/>
                <a:gd name="connsiteY228" fmla="*/ 46672 h 160020"/>
                <a:gd name="connsiteX229" fmla="*/ 44768 w 1547812"/>
                <a:gd name="connsiteY229" fmla="*/ 50483 h 160020"/>
                <a:gd name="connsiteX230" fmla="*/ 71438 w 1547812"/>
                <a:gd name="connsiteY230" fmla="*/ 32385 h 160020"/>
                <a:gd name="connsiteX231" fmla="*/ 89535 w 1547812"/>
                <a:gd name="connsiteY231" fmla="*/ 37147 h 160020"/>
                <a:gd name="connsiteX232" fmla="*/ 97155 w 1547812"/>
                <a:gd name="connsiteY232" fmla="*/ 56197 h 160020"/>
                <a:gd name="connsiteX233" fmla="*/ 97155 w 1547812"/>
                <a:gd name="connsiteY233" fmla="*/ 62865 h 160020"/>
                <a:gd name="connsiteX234" fmla="*/ 78105 w 1547812"/>
                <a:gd name="connsiteY234" fmla="*/ 63818 h 160020"/>
                <a:gd name="connsiteX235" fmla="*/ 49530 w 1547812"/>
                <a:gd name="connsiteY235" fmla="*/ 66675 h 160020"/>
                <a:gd name="connsiteX236" fmla="*/ 24765 w 1547812"/>
                <a:gd name="connsiteY236" fmla="*/ 74295 h 160020"/>
                <a:gd name="connsiteX237" fmla="*/ 6668 w 1547812"/>
                <a:gd name="connsiteY237" fmla="*/ 89535 h 160020"/>
                <a:gd name="connsiteX238" fmla="*/ 0 w 1547812"/>
                <a:gd name="connsiteY238" fmla="*/ 114300 h 160020"/>
                <a:gd name="connsiteX239" fmla="*/ 3810 w 1547812"/>
                <a:gd name="connsiteY239" fmla="*/ 134303 h 160020"/>
                <a:gd name="connsiteX240" fmla="*/ 14288 w 1547812"/>
                <a:gd name="connsiteY240" fmla="*/ 148590 h 160020"/>
                <a:gd name="connsiteX241" fmla="*/ 29527 w 1547812"/>
                <a:gd name="connsiteY241" fmla="*/ 156210 h 160020"/>
                <a:gd name="connsiteX242" fmla="*/ 48577 w 1547812"/>
                <a:gd name="connsiteY242" fmla="*/ 159068 h 160020"/>
                <a:gd name="connsiteX243" fmla="*/ 77152 w 1547812"/>
                <a:gd name="connsiteY243" fmla="*/ 152400 h 160020"/>
                <a:gd name="connsiteX244" fmla="*/ 97155 w 1547812"/>
                <a:gd name="connsiteY244" fmla="*/ 136208 h 160020"/>
                <a:gd name="connsiteX245" fmla="*/ 97155 w 1547812"/>
                <a:gd name="connsiteY245" fmla="*/ 155258 h 160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</a:cxnLst>
              <a:rect l="l" t="t" r="r" b="b"/>
              <a:pathLst>
                <a:path w="1547812" h="160020">
                  <a:moveTo>
                    <a:pt x="1329690" y="155258"/>
                  </a:moveTo>
                  <a:lnTo>
                    <a:pt x="1369695" y="155258"/>
                  </a:lnTo>
                  <a:lnTo>
                    <a:pt x="1369695" y="65723"/>
                  </a:lnTo>
                  <a:cubicBezTo>
                    <a:pt x="1369695" y="60960"/>
                    <a:pt x="1370648" y="57150"/>
                    <a:pt x="1372553" y="53340"/>
                  </a:cubicBezTo>
                  <a:cubicBezTo>
                    <a:pt x="1374458" y="49530"/>
                    <a:pt x="1376363" y="46672"/>
                    <a:pt x="1379220" y="43815"/>
                  </a:cubicBezTo>
                  <a:cubicBezTo>
                    <a:pt x="1382078" y="40958"/>
                    <a:pt x="1385888" y="38100"/>
                    <a:pt x="1388745" y="37147"/>
                  </a:cubicBezTo>
                  <a:cubicBezTo>
                    <a:pt x="1392555" y="36195"/>
                    <a:pt x="1395413" y="35243"/>
                    <a:pt x="1400175" y="35243"/>
                  </a:cubicBezTo>
                  <a:cubicBezTo>
                    <a:pt x="1403033" y="35243"/>
                    <a:pt x="1404938" y="35243"/>
                    <a:pt x="1407795" y="36195"/>
                  </a:cubicBezTo>
                  <a:cubicBezTo>
                    <a:pt x="1409700" y="37147"/>
                    <a:pt x="1411605" y="38100"/>
                    <a:pt x="1413510" y="40005"/>
                  </a:cubicBezTo>
                  <a:cubicBezTo>
                    <a:pt x="1415415" y="41910"/>
                    <a:pt x="1416368" y="44768"/>
                    <a:pt x="1417320" y="47625"/>
                  </a:cubicBezTo>
                  <a:cubicBezTo>
                    <a:pt x="1418273" y="51435"/>
                    <a:pt x="1419225" y="55245"/>
                    <a:pt x="1419225" y="60960"/>
                  </a:cubicBezTo>
                  <a:lnTo>
                    <a:pt x="1419225" y="155258"/>
                  </a:lnTo>
                  <a:lnTo>
                    <a:pt x="1459230" y="155258"/>
                  </a:lnTo>
                  <a:lnTo>
                    <a:pt x="1459230" y="63818"/>
                  </a:lnTo>
                  <a:cubicBezTo>
                    <a:pt x="1459230" y="60008"/>
                    <a:pt x="1460183" y="56197"/>
                    <a:pt x="1462088" y="53340"/>
                  </a:cubicBezTo>
                  <a:cubicBezTo>
                    <a:pt x="1463993" y="49530"/>
                    <a:pt x="1465898" y="46672"/>
                    <a:pt x="1468755" y="43815"/>
                  </a:cubicBezTo>
                  <a:cubicBezTo>
                    <a:pt x="1471613" y="40958"/>
                    <a:pt x="1475423" y="38100"/>
                    <a:pt x="1478280" y="37147"/>
                  </a:cubicBezTo>
                  <a:cubicBezTo>
                    <a:pt x="1481138" y="36195"/>
                    <a:pt x="1484948" y="35243"/>
                    <a:pt x="1489710" y="35243"/>
                  </a:cubicBezTo>
                  <a:cubicBezTo>
                    <a:pt x="1492568" y="35243"/>
                    <a:pt x="1494473" y="35243"/>
                    <a:pt x="1497330" y="36195"/>
                  </a:cubicBezTo>
                  <a:cubicBezTo>
                    <a:pt x="1499235" y="37147"/>
                    <a:pt x="1501140" y="38100"/>
                    <a:pt x="1503045" y="40005"/>
                  </a:cubicBezTo>
                  <a:cubicBezTo>
                    <a:pt x="1504950" y="41910"/>
                    <a:pt x="1505903" y="44768"/>
                    <a:pt x="1506855" y="47625"/>
                  </a:cubicBezTo>
                  <a:cubicBezTo>
                    <a:pt x="1507808" y="51435"/>
                    <a:pt x="1507808" y="55245"/>
                    <a:pt x="1507808" y="60960"/>
                  </a:cubicBezTo>
                  <a:lnTo>
                    <a:pt x="1507808" y="155258"/>
                  </a:lnTo>
                  <a:lnTo>
                    <a:pt x="1547813" y="155258"/>
                  </a:lnTo>
                  <a:lnTo>
                    <a:pt x="1547813" y="55245"/>
                  </a:lnTo>
                  <a:cubicBezTo>
                    <a:pt x="1547813" y="36195"/>
                    <a:pt x="1544003" y="22860"/>
                    <a:pt x="1536383" y="14288"/>
                  </a:cubicBezTo>
                  <a:cubicBezTo>
                    <a:pt x="1528763" y="5715"/>
                    <a:pt x="1517333" y="1905"/>
                    <a:pt x="1502093" y="1905"/>
                  </a:cubicBezTo>
                  <a:cubicBezTo>
                    <a:pt x="1492568" y="1905"/>
                    <a:pt x="1484948" y="3810"/>
                    <a:pt x="1477328" y="7620"/>
                  </a:cubicBezTo>
                  <a:cubicBezTo>
                    <a:pt x="1469708" y="11430"/>
                    <a:pt x="1462088" y="18098"/>
                    <a:pt x="1455420" y="27623"/>
                  </a:cubicBezTo>
                  <a:cubicBezTo>
                    <a:pt x="1452563" y="19050"/>
                    <a:pt x="1447800" y="12383"/>
                    <a:pt x="1441133" y="8573"/>
                  </a:cubicBezTo>
                  <a:cubicBezTo>
                    <a:pt x="1434465" y="4763"/>
                    <a:pt x="1425893" y="1905"/>
                    <a:pt x="1414463" y="1905"/>
                  </a:cubicBezTo>
                  <a:cubicBezTo>
                    <a:pt x="1405890" y="1905"/>
                    <a:pt x="1398270" y="3810"/>
                    <a:pt x="1390650" y="7620"/>
                  </a:cubicBezTo>
                  <a:cubicBezTo>
                    <a:pt x="1383030" y="11430"/>
                    <a:pt x="1376363" y="18098"/>
                    <a:pt x="1371600" y="25718"/>
                  </a:cubicBezTo>
                  <a:lnTo>
                    <a:pt x="1371600" y="5715"/>
                  </a:lnTo>
                  <a:lnTo>
                    <a:pt x="1332548" y="5715"/>
                  </a:lnTo>
                  <a:lnTo>
                    <a:pt x="1332548" y="155258"/>
                  </a:lnTo>
                  <a:close/>
                  <a:moveTo>
                    <a:pt x="1199198" y="116205"/>
                  </a:moveTo>
                  <a:cubicBezTo>
                    <a:pt x="1193483" y="108585"/>
                    <a:pt x="1190625" y="96203"/>
                    <a:pt x="1190625" y="80963"/>
                  </a:cubicBezTo>
                  <a:cubicBezTo>
                    <a:pt x="1190625" y="65723"/>
                    <a:pt x="1193483" y="54293"/>
                    <a:pt x="1199198" y="45720"/>
                  </a:cubicBezTo>
                  <a:cubicBezTo>
                    <a:pt x="1204913" y="37147"/>
                    <a:pt x="1213485" y="33338"/>
                    <a:pt x="1224915" y="33338"/>
                  </a:cubicBezTo>
                  <a:cubicBezTo>
                    <a:pt x="1236345" y="33338"/>
                    <a:pt x="1244918" y="37147"/>
                    <a:pt x="1250633" y="45720"/>
                  </a:cubicBezTo>
                  <a:cubicBezTo>
                    <a:pt x="1256348" y="54293"/>
                    <a:pt x="1259205" y="65723"/>
                    <a:pt x="1259205" y="80963"/>
                  </a:cubicBezTo>
                  <a:cubicBezTo>
                    <a:pt x="1259205" y="96203"/>
                    <a:pt x="1256348" y="107633"/>
                    <a:pt x="1250633" y="116205"/>
                  </a:cubicBezTo>
                  <a:cubicBezTo>
                    <a:pt x="1244918" y="124778"/>
                    <a:pt x="1236345" y="128588"/>
                    <a:pt x="1224915" y="128588"/>
                  </a:cubicBezTo>
                  <a:cubicBezTo>
                    <a:pt x="1213485" y="127635"/>
                    <a:pt x="1204913" y="123825"/>
                    <a:pt x="1199198" y="116205"/>
                  </a:cubicBezTo>
                  <a:moveTo>
                    <a:pt x="1256348" y="154305"/>
                  </a:moveTo>
                  <a:cubicBezTo>
                    <a:pt x="1265873" y="150495"/>
                    <a:pt x="1273493" y="145733"/>
                    <a:pt x="1280160" y="138113"/>
                  </a:cubicBezTo>
                  <a:cubicBezTo>
                    <a:pt x="1286828" y="131445"/>
                    <a:pt x="1291590" y="122873"/>
                    <a:pt x="1295400" y="113348"/>
                  </a:cubicBezTo>
                  <a:cubicBezTo>
                    <a:pt x="1299210" y="103823"/>
                    <a:pt x="1301115" y="92393"/>
                    <a:pt x="1301115" y="80010"/>
                  </a:cubicBezTo>
                  <a:cubicBezTo>
                    <a:pt x="1301115" y="67628"/>
                    <a:pt x="1299210" y="57150"/>
                    <a:pt x="1296353" y="46672"/>
                  </a:cubicBezTo>
                  <a:cubicBezTo>
                    <a:pt x="1293495" y="36195"/>
                    <a:pt x="1287780" y="28575"/>
                    <a:pt x="1281113" y="21908"/>
                  </a:cubicBezTo>
                  <a:cubicBezTo>
                    <a:pt x="1274445" y="15240"/>
                    <a:pt x="1266825" y="9525"/>
                    <a:pt x="1257300" y="6668"/>
                  </a:cubicBezTo>
                  <a:cubicBezTo>
                    <a:pt x="1247775" y="2858"/>
                    <a:pt x="1237298" y="953"/>
                    <a:pt x="1225868" y="953"/>
                  </a:cubicBezTo>
                  <a:cubicBezTo>
                    <a:pt x="1214438" y="953"/>
                    <a:pt x="1203960" y="2858"/>
                    <a:pt x="1194435" y="6668"/>
                  </a:cubicBezTo>
                  <a:cubicBezTo>
                    <a:pt x="1184910" y="10478"/>
                    <a:pt x="1177290" y="15240"/>
                    <a:pt x="1170623" y="21908"/>
                  </a:cubicBezTo>
                  <a:cubicBezTo>
                    <a:pt x="1163955" y="28575"/>
                    <a:pt x="1159193" y="37147"/>
                    <a:pt x="1155383" y="46672"/>
                  </a:cubicBezTo>
                  <a:cubicBezTo>
                    <a:pt x="1151573" y="56197"/>
                    <a:pt x="1149668" y="67628"/>
                    <a:pt x="1149668" y="80010"/>
                  </a:cubicBezTo>
                  <a:cubicBezTo>
                    <a:pt x="1149668" y="105728"/>
                    <a:pt x="1156335" y="124778"/>
                    <a:pt x="1169670" y="139065"/>
                  </a:cubicBezTo>
                  <a:cubicBezTo>
                    <a:pt x="1183005" y="152400"/>
                    <a:pt x="1201103" y="160020"/>
                    <a:pt x="1225868" y="160020"/>
                  </a:cubicBezTo>
                  <a:cubicBezTo>
                    <a:pt x="1236345" y="160020"/>
                    <a:pt x="1246823" y="158115"/>
                    <a:pt x="1256348" y="154305"/>
                  </a:cubicBezTo>
                  <a:moveTo>
                    <a:pt x="1086803" y="100965"/>
                  </a:moveTo>
                  <a:cubicBezTo>
                    <a:pt x="1085850" y="109538"/>
                    <a:pt x="1083945" y="116205"/>
                    <a:pt x="1079183" y="120968"/>
                  </a:cubicBezTo>
                  <a:cubicBezTo>
                    <a:pt x="1074420" y="125730"/>
                    <a:pt x="1068705" y="127635"/>
                    <a:pt x="1061085" y="127635"/>
                  </a:cubicBezTo>
                  <a:cubicBezTo>
                    <a:pt x="1055370" y="127635"/>
                    <a:pt x="1049655" y="126683"/>
                    <a:pt x="1045845" y="123825"/>
                  </a:cubicBezTo>
                  <a:cubicBezTo>
                    <a:pt x="1042035" y="120968"/>
                    <a:pt x="1038225" y="118110"/>
                    <a:pt x="1036320" y="113348"/>
                  </a:cubicBezTo>
                  <a:cubicBezTo>
                    <a:pt x="1034415" y="108585"/>
                    <a:pt x="1032510" y="103823"/>
                    <a:pt x="1031558" y="98108"/>
                  </a:cubicBezTo>
                  <a:cubicBezTo>
                    <a:pt x="1030605" y="92393"/>
                    <a:pt x="1029653" y="86678"/>
                    <a:pt x="1029653" y="80010"/>
                  </a:cubicBezTo>
                  <a:cubicBezTo>
                    <a:pt x="1029653" y="74295"/>
                    <a:pt x="1030605" y="67628"/>
                    <a:pt x="1031558" y="62865"/>
                  </a:cubicBezTo>
                  <a:cubicBezTo>
                    <a:pt x="1032510" y="57150"/>
                    <a:pt x="1034415" y="52388"/>
                    <a:pt x="1036320" y="47625"/>
                  </a:cubicBezTo>
                  <a:cubicBezTo>
                    <a:pt x="1038225" y="42863"/>
                    <a:pt x="1042035" y="40005"/>
                    <a:pt x="1045845" y="37147"/>
                  </a:cubicBezTo>
                  <a:cubicBezTo>
                    <a:pt x="1049655" y="34290"/>
                    <a:pt x="1054418" y="33338"/>
                    <a:pt x="1061085" y="33338"/>
                  </a:cubicBezTo>
                  <a:cubicBezTo>
                    <a:pt x="1069658" y="33338"/>
                    <a:pt x="1075373" y="35243"/>
                    <a:pt x="1079183" y="40005"/>
                  </a:cubicBezTo>
                  <a:cubicBezTo>
                    <a:pt x="1082993" y="44768"/>
                    <a:pt x="1084898" y="50483"/>
                    <a:pt x="1085850" y="58103"/>
                  </a:cubicBezTo>
                  <a:lnTo>
                    <a:pt x="1125855" y="52388"/>
                  </a:lnTo>
                  <a:cubicBezTo>
                    <a:pt x="1124903" y="44768"/>
                    <a:pt x="1122998" y="38100"/>
                    <a:pt x="1120140" y="31433"/>
                  </a:cubicBezTo>
                  <a:cubicBezTo>
                    <a:pt x="1117283" y="24765"/>
                    <a:pt x="1113473" y="20003"/>
                    <a:pt x="1107758" y="15240"/>
                  </a:cubicBezTo>
                  <a:cubicBezTo>
                    <a:pt x="1102995" y="10478"/>
                    <a:pt x="1096328" y="6668"/>
                    <a:pt x="1088708" y="4763"/>
                  </a:cubicBezTo>
                  <a:cubicBezTo>
                    <a:pt x="1081088" y="1905"/>
                    <a:pt x="1072515" y="953"/>
                    <a:pt x="1062038" y="953"/>
                  </a:cubicBezTo>
                  <a:cubicBezTo>
                    <a:pt x="1050608" y="953"/>
                    <a:pt x="1040130" y="2858"/>
                    <a:pt x="1030605" y="6668"/>
                  </a:cubicBezTo>
                  <a:cubicBezTo>
                    <a:pt x="1021080" y="10478"/>
                    <a:pt x="1013460" y="16193"/>
                    <a:pt x="1007745" y="22860"/>
                  </a:cubicBezTo>
                  <a:cubicBezTo>
                    <a:pt x="1001078" y="29528"/>
                    <a:pt x="996315" y="38100"/>
                    <a:pt x="993458" y="47625"/>
                  </a:cubicBezTo>
                  <a:cubicBezTo>
                    <a:pt x="990600" y="57150"/>
                    <a:pt x="988695" y="68580"/>
                    <a:pt x="988695" y="80010"/>
                  </a:cubicBezTo>
                  <a:cubicBezTo>
                    <a:pt x="988695" y="91440"/>
                    <a:pt x="989647" y="102870"/>
                    <a:pt x="992505" y="112395"/>
                  </a:cubicBezTo>
                  <a:cubicBezTo>
                    <a:pt x="995363" y="121920"/>
                    <a:pt x="1000125" y="130493"/>
                    <a:pt x="1005840" y="137160"/>
                  </a:cubicBezTo>
                  <a:cubicBezTo>
                    <a:pt x="1011555" y="143828"/>
                    <a:pt x="1019175" y="149543"/>
                    <a:pt x="1028700" y="153353"/>
                  </a:cubicBezTo>
                  <a:cubicBezTo>
                    <a:pt x="1038225" y="157163"/>
                    <a:pt x="1048703" y="159068"/>
                    <a:pt x="1061085" y="159068"/>
                  </a:cubicBezTo>
                  <a:cubicBezTo>
                    <a:pt x="1082993" y="159068"/>
                    <a:pt x="1099185" y="153353"/>
                    <a:pt x="1109663" y="142875"/>
                  </a:cubicBezTo>
                  <a:cubicBezTo>
                    <a:pt x="1120140" y="132398"/>
                    <a:pt x="1126808" y="118110"/>
                    <a:pt x="1127760" y="100013"/>
                  </a:cubicBezTo>
                  <a:lnTo>
                    <a:pt x="1086803" y="100013"/>
                  </a:lnTo>
                  <a:close/>
                  <a:moveTo>
                    <a:pt x="921068" y="155258"/>
                  </a:moveTo>
                  <a:lnTo>
                    <a:pt x="962025" y="155258"/>
                  </a:lnTo>
                  <a:lnTo>
                    <a:pt x="962025" y="109538"/>
                  </a:lnTo>
                  <a:lnTo>
                    <a:pt x="921068" y="109538"/>
                  </a:lnTo>
                  <a:lnTo>
                    <a:pt x="921068" y="155258"/>
                  </a:lnTo>
                  <a:close/>
                  <a:moveTo>
                    <a:pt x="671513" y="155258"/>
                  </a:moveTo>
                  <a:lnTo>
                    <a:pt x="711518" y="155258"/>
                  </a:lnTo>
                  <a:lnTo>
                    <a:pt x="711518" y="65723"/>
                  </a:lnTo>
                  <a:cubicBezTo>
                    <a:pt x="711518" y="60960"/>
                    <a:pt x="712470" y="57150"/>
                    <a:pt x="714375" y="53340"/>
                  </a:cubicBezTo>
                  <a:cubicBezTo>
                    <a:pt x="716280" y="49530"/>
                    <a:pt x="718185" y="46672"/>
                    <a:pt x="721043" y="43815"/>
                  </a:cubicBezTo>
                  <a:cubicBezTo>
                    <a:pt x="723900" y="40958"/>
                    <a:pt x="727710" y="38100"/>
                    <a:pt x="730568" y="37147"/>
                  </a:cubicBezTo>
                  <a:cubicBezTo>
                    <a:pt x="734378" y="36195"/>
                    <a:pt x="737235" y="35243"/>
                    <a:pt x="741998" y="35243"/>
                  </a:cubicBezTo>
                  <a:cubicBezTo>
                    <a:pt x="744855" y="35243"/>
                    <a:pt x="746760" y="35243"/>
                    <a:pt x="749618" y="36195"/>
                  </a:cubicBezTo>
                  <a:cubicBezTo>
                    <a:pt x="751523" y="37147"/>
                    <a:pt x="753428" y="38100"/>
                    <a:pt x="755333" y="40005"/>
                  </a:cubicBezTo>
                  <a:cubicBezTo>
                    <a:pt x="757238" y="41910"/>
                    <a:pt x="758190" y="44768"/>
                    <a:pt x="759143" y="47625"/>
                  </a:cubicBezTo>
                  <a:cubicBezTo>
                    <a:pt x="760095" y="51435"/>
                    <a:pt x="761048" y="55245"/>
                    <a:pt x="761048" y="60960"/>
                  </a:cubicBezTo>
                  <a:lnTo>
                    <a:pt x="761048" y="155258"/>
                  </a:lnTo>
                  <a:lnTo>
                    <a:pt x="801053" y="155258"/>
                  </a:lnTo>
                  <a:lnTo>
                    <a:pt x="801053" y="63818"/>
                  </a:lnTo>
                  <a:cubicBezTo>
                    <a:pt x="801053" y="60008"/>
                    <a:pt x="802005" y="56197"/>
                    <a:pt x="803910" y="53340"/>
                  </a:cubicBezTo>
                  <a:cubicBezTo>
                    <a:pt x="805815" y="49530"/>
                    <a:pt x="807720" y="46672"/>
                    <a:pt x="810578" y="43815"/>
                  </a:cubicBezTo>
                  <a:cubicBezTo>
                    <a:pt x="813435" y="40958"/>
                    <a:pt x="817245" y="38100"/>
                    <a:pt x="820103" y="37147"/>
                  </a:cubicBezTo>
                  <a:cubicBezTo>
                    <a:pt x="822960" y="36195"/>
                    <a:pt x="826770" y="35243"/>
                    <a:pt x="831533" y="35243"/>
                  </a:cubicBezTo>
                  <a:cubicBezTo>
                    <a:pt x="834390" y="35243"/>
                    <a:pt x="836295" y="35243"/>
                    <a:pt x="839153" y="36195"/>
                  </a:cubicBezTo>
                  <a:cubicBezTo>
                    <a:pt x="841058" y="37147"/>
                    <a:pt x="842963" y="38100"/>
                    <a:pt x="844868" y="40005"/>
                  </a:cubicBezTo>
                  <a:cubicBezTo>
                    <a:pt x="846772" y="41910"/>
                    <a:pt x="847725" y="44768"/>
                    <a:pt x="848678" y="47625"/>
                  </a:cubicBezTo>
                  <a:cubicBezTo>
                    <a:pt x="849630" y="51435"/>
                    <a:pt x="849630" y="55245"/>
                    <a:pt x="849630" y="60960"/>
                  </a:cubicBezTo>
                  <a:lnTo>
                    <a:pt x="849630" y="155258"/>
                  </a:lnTo>
                  <a:lnTo>
                    <a:pt x="889635" y="155258"/>
                  </a:lnTo>
                  <a:lnTo>
                    <a:pt x="889635" y="55245"/>
                  </a:lnTo>
                  <a:cubicBezTo>
                    <a:pt x="889635" y="36195"/>
                    <a:pt x="885825" y="22860"/>
                    <a:pt x="878205" y="14288"/>
                  </a:cubicBezTo>
                  <a:cubicBezTo>
                    <a:pt x="870585" y="5715"/>
                    <a:pt x="859155" y="1905"/>
                    <a:pt x="843915" y="1905"/>
                  </a:cubicBezTo>
                  <a:cubicBezTo>
                    <a:pt x="834390" y="1905"/>
                    <a:pt x="826770" y="3810"/>
                    <a:pt x="819150" y="7620"/>
                  </a:cubicBezTo>
                  <a:cubicBezTo>
                    <a:pt x="811530" y="11430"/>
                    <a:pt x="803910" y="18098"/>
                    <a:pt x="797243" y="27623"/>
                  </a:cubicBezTo>
                  <a:cubicBezTo>
                    <a:pt x="794385" y="19050"/>
                    <a:pt x="789623" y="12383"/>
                    <a:pt x="782955" y="8573"/>
                  </a:cubicBezTo>
                  <a:cubicBezTo>
                    <a:pt x="776288" y="4763"/>
                    <a:pt x="766763" y="1905"/>
                    <a:pt x="756285" y="1905"/>
                  </a:cubicBezTo>
                  <a:cubicBezTo>
                    <a:pt x="747713" y="1905"/>
                    <a:pt x="740093" y="3810"/>
                    <a:pt x="732473" y="7620"/>
                  </a:cubicBezTo>
                  <a:cubicBezTo>
                    <a:pt x="724853" y="11430"/>
                    <a:pt x="718185" y="18098"/>
                    <a:pt x="713423" y="25718"/>
                  </a:cubicBezTo>
                  <a:lnTo>
                    <a:pt x="713423" y="5715"/>
                  </a:lnTo>
                  <a:lnTo>
                    <a:pt x="674370" y="5715"/>
                  </a:lnTo>
                  <a:lnTo>
                    <a:pt x="674370" y="155258"/>
                  </a:lnTo>
                  <a:close/>
                  <a:moveTo>
                    <a:pt x="541973" y="116205"/>
                  </a:moveTo>
                  <a:cubicBezTo>
                    <a:pt x="536258" y="108585"/>
                    <a:pt x="533400" y="96203"/>
                    <a:pt x="533400" y="80963"/>
                  </a:cubicBezTo>
                  <a:cubicBezTo>
                    <a:pt x="533400" y="65723"/>
                    <a:pt x="536258" y="54293"/>
                    <a:pt x="541973" y="45720"/>
                  </a:cubicBezTo>
                  <a:cubicBezTo>
                    <a:pt x="547688" y="38100"/>
                    <a:pt x="556260" y="33338"/>
                    <a:pt x="567690" y="33338"/>
                  </a:cubicBezTo>
                  <a:cubicBezTo>
                    <a:pt x="579120" y="33338"/>
                    <a:pt x="587693" y="37147"/>
                    <a:pt x="593408" y="45720"/>
                  </a:cubicBezTo>
                  <a:cubicBezTo>
                    <a:pt x="599123" y="53340"/>
                    <a:pt x="601980" y="65723"/>
                    <a:pt x="601980" y="80963"/>
                  </a:cubicBezTo>
                  <a:cubicBezTo>
                    <a:pt x="601980" y="96203"/>
                    <a:pt x="599123" y="107633"/>
                    <a:pt x="593408" y="116205"/>
                  </a:cubicBezTo>
                  <a:cubicBezTo>
                    <a:pt x="587693" y="124778"/>
                    <a:pt x="579120" y="128588"/>
                    <a:pt x="567690" y="128588"/>
                  </a:cubicBezTo>
                  <a:cubicBezTo>
                    <a:pt x="555308" y="127635"/>
                    <a:pt x="546735" y="123825"/>
                    <a:pt x="541973" y="116205"/>
                  </a:cubicBezTo>
                  <a:moveTo>
                    <a:pt x="598170" y="154305"/>
                  </a:moveTo>
                  <a:cubicBezTo>
                    <a:pt x="607695" y="150495"/>
                    <a:pt x="615315" y="145733"/>
                    <a:pt x="621983" y="138113"/>
                  </a:cubicBezTo>
                  <a:cubicBezTo>
                    <a:pt x="628650" y="131445"/>
                    <a:pt x="633413" y="122873"/>
                    <a:pt x="637223" y="113348"/>
                  </a:cubicBezTo>
                  <a:cubicBezTo>
                    <a:pt x="641033" y="103823"/>
                    <a:pt x="642938" y="92393"/>
                    <a:pt x="642938" y="80010"/>
                  </a:cubicBezTo>
                  <a:cubicBezTo>
                    <a:pt x="642938" y="67628"/>
                    <a:pt x="641033" y="57150"/>
                    <a:pt x="638175" y="46672"/>
                  </a:cubicBezTo>
                  <a:cubicBezTo>
                    <a:pt x="635318" y="36195"/>
                    <a:pt x="629603" y="28575"/>
                    <a:pt x="622935" y="21908"/>
                  </a:cubicBezTo>
                  <a:cubicBezTo>
                    <a:pt x="616268" y="15240"/>
                    <a:pt x="608648" y="9525"/>
                    <a:pt x="599123" y="6668"/>
                  </a:cubicBezTo>
                  <a:cubicBezTo>
                    <a:pt x="589598" y="2858"/>
                    <a:pt x="579120" y="953"/>
                    <a:pt x="567690" y="953"/>
                  </a:cubicBezTo>
                  <a:cubicBezTo>
                    <a:pt x="556260" y="953"/>
                    <a:pt x="545783" y="2858"/>
                    <a:pt x="536258" y="6668"/>
                  </a:cubicBezTo>
                  <a:cubicBezTo>
                    <a:pt x="526733" y="10478"/>
                    <a:pt x="519113" y="15240"/>
                    <a:pt x="512445" y="21908"/>
                  </a:cubicBezTo>
                  <a:cubicBezTo>
                    <a:pt x="505778" y="28575"/>
                    <a:pt x="501015" y="37147"/>
                    <a:pt x="497205" y="46672"/>
                  </a:cubicBezTo>
                  <a:cubicBezTo>
                    <a:pt x="493395" y="56197"/>
                    <a:pt x="491490" y="67628"/>
                    <a:pt x="491490" y="80010"/>
                  </a:cubicBezTo>
                  <a:cubicBezTo>
                    <a:pt x="491490" y="105728"/>
                    <a:pt x="498158" y="124778"/>
                    <a:pt x="511492" y="139065"/>
                  </a:cubicBezTo>
                  <a:cubicBezTo>
                    <a:pt x="524828" y="152400"/>
                    <a:pt x="542925" y="160020"/>
                    <a:pt x="566738" y="160020"/>
                  </a:cubicBezTo>
                  <a:cubicBezTo>
                    <a:pt x="579120" y="160020"/>
                    <a:pt x="589598" y="158115"/>
                    <a:pt x="598170" y="154305"/>
                  </a:cubicBezTo>
                  <a:moveTo>
                    <a:pt x="429578" y="100965"/>
                  </a:moveTo>
                  <a:cubicBezTo>
                    <a:pt x="428625" y="109538"/>
                    <a:pt x="425767" y="116205"/>
                    <a:pt x="421958" y="120968"/>
                  </a:cubicBezTo>
                  <a:cubicBezTo>
                    <a:pt x="417195" y="125730"/>
                    <a:pt x="411480" y="127635"/>
                    <a:pt x="403860" y="127635"/>
                  </a:cubicBezTo>
                  <a:cubicBezTo>
                    <a:pt x="398145" y="127635"/>
                    <a:pt x="392430" y="126683"/>
                    <a:pt x="388620" y="123825"/>
                  </a:cubicBezTo>
                  <a:cubicBezTo>
                    <a:pt x="384810" y="120968"/>
                    <a:pt x="381000" y="118110"/>
                    <a:pt x="379095" y="113348"/>
                  </a:cubicBezTo>
                  <a:cubicBezTo>
                    <a:pt x="377190" y="108585"/>
                    <a:pt x="375285" y="103823"/>
                    <a:pt x="374333" y="98108"/>
                  </a:cubicBezTo>
                  <a:cubicBezTo>
                    <a:pt x="373380" y="92393"/>
                    <a:pt x="372428" y="86678"/>
                    <a:pt x="372428" y="80010"/>
                  </a:cubicBezTo>
                  <a:cubicBezTo>
                    <a:pt x="372428" y="74295"/>
                    <a:pt x="373380" y="67628"/>
                    <a:pt x="374333" y="62865"/>
                  </a:cubicBezTo>
                  <a:cubicBezTo>
                    <a:pt x="375285" y="57150"/>
                    <a:pt x="377190" y="52388"/>
                    <a:pt x="379095" y="47625"/>
                  </a:cubicBezTo>
                  <a:cubicBezTo>
                    <a:pt x="381000" y="42863"/>
                    <a:pt x="384810" y="40005"/>
                    <a:pt x="388620" y="37147"/>
                  </a:cubicBezTo>
                  <a:cubicBezTo>
                    <a:pt x="392430" y="34290"/>
                    <a:pt x="398145" y="33338"/>
                    <a:pt x="403860" y="33338"/>
                  </a:cubicBezTo>
                  <a:cubicBezTo>
                    <a:pt x="412433" y="33338"/>
                    <a:pt x="418148" y="35243"/>
                    <a:pt x="421958" y="40005"/>
                  </a:cubicBezTo>
                  <a:cubicBezTo>
                    <a:pt x="425767" y="44768"/>
                    <a:pt x="427673" y="50483"/>
                    <a:pt x="428625" y="58103"/>
                  </a:cubicBezTo>
                  <a:lnTo>
                    <a:pt x="468630" y="52388"/>
                  </a:lnTo>
                  <a:cubicBezTo>
                    <a:pt x="467678" y="44768"/>
                    <a:pt x="465773" y="38100"/>
                    <a:pt x="462915" y="31433"/>
                  </a:cubicBezTo>
                  <a:cubicBezTo>
                    <a:pt x="460058" y="24765"/>
                    <a:pt x="456248" y="20003"/>
                    <a:pt x="450533" y="15240"/>
                  </a:cubicBezTo>
                  <a:cubicBezTo>
                    <a:pt x="445770" y="10478"/>
                    <a:pt x="439103" y="6668"/>
                    <a:pt x="431483" y="4763"/>
                  </a:cubicBezTo>
                  <a:cubicBezTo>
                    <a:pt x="423863" y="1905"/>
                    <a:pt x="415290" y="953"/>
                    <a:pt x="404813" y="953"/>
                  </a:cubicBezTo>
                  <a:cubicBezTo>
                    <a:pt x="393383" y="953"/>
                    <a:pt x="382905" y="2858"/>
                    <a:pt x="373380" y="6668"/>
                  </a:cubicBezTo>
                  <a:cubicBezTo>
                    <a:pt x="363855" y="10478"/>
                    <a:pt x="356235" y="16193"/>
                    <a:pt x="350520" y="22860"/>
                  </a:cubicBezTo>
                  <a:cubicBezTo>
                    <a:pt x="343853" y="29528"/>
                    <a:pt x="339090" y="38100"/>
                    <a:pt x="336233" y="47625"/>
                  </a:cubicBezTo>
                  <a:cubicBezTo>
                    <a:pt x="333375" y="57150"/>
                    <a:pt x="331470" y="68580"/>
                    <a:pt x="331470" y="80010"/>
                  </a:cubicBezTo>
                  <a:cubicBezTo>
                    <a:pt x="331470" y="91440"/>
                    <a:pt x="333375" y="102870"/>
                    <a:pt x="336233" y="112395"/>
                  </a:cubicBezTo>
                  <a:cubicBezTo>
                    <a:pt x="339090" y="121920"/>
                    <a:pt x="343853" y="130493"/>
                    <a:pt x="349567" y="137160"/>
                  </a:cubicBezTo>
                  <a:cubicBezTo>
                    <a:pt x="355283" y="143828"/>
                    <a:pt x="362903" y="149543"/>
                    <a:pt x="372428" y="153353"/>
                  </a:cubicBezTo>
                  <a:cubicBezTo>
                    <a:pt x="381953" y="157163"/>
                    <a:pt x="392430" y="159068"/>
                    <a:pt x="404813" y="159068"/>
                  </a:cubicBezTo>
                  <a:cubicBezTo>
                    <a:pt x="426720" y="159068"/>
                    <a:pt x="442913" y="153353"/>
                    <a:pt x="453390" y="142875"/>
                  </a:cubicBezTo>
                  <a:cubicBezTo>
                    <a:pt x="463867" y="132398"/>
                    <a:pt x="470535" y="118110"/>
                    <a:pt x="471488" y="100013"/>
                  </a:cubicBezTo>
                  <a:lnTo>
                    <a:pt x="429578" y="100013"/>
                  </a:lnTo>
                  <a:close/>
                  <a:moveTo>
                    <a:pt x="203835" y="63818"/>
                  </a:moveTo>
                  <a:cubicBezTo>
                    <a:pt x="203835" y="59055"/>
                    <a:pt x="204788" y="55245"/>
                    <a:pt x="206692" y="51435"/>
                  </a:cubicBezTo>
                  <a:cubicBezTo>
                    <a:pt x="208598" y="47625"/>
                    <a:pt x="210502" y="43815"/>
                    <a:pt x="213360" y="40958"/>
                  </a:cubicBezTo>
                  <a:cubicBezTo>
                    <a:pt x="216217" y="38100"/>
                    <a:pt x="219075" y="35243"/>
                    <a:pt x="223838" y="34290"/>
                  </a:cubicBezTo>
                  <a:cubicBezTo>
                    <a:pt x="227648" y="32385"/>
                    <a:pt x="232410" y="31433"/>
                    <a:pt x="238125" y="31433"/>
                  </a:cubicBezTo>
                  <a:cubicBezTo>
                    <a:pt x="248602" y="31433"/>
                    <a:pt x="256223" y="34290"/>
                    <a:pt x="261938" y="40005"/>
                  </a:cubicBezTo>
                  <a:cubicBezTo>
                    <a:pt x="266700" y="45720"/>
                    <a:pt x="269558" y="53340"/>
                    <a:pt x="269558" y="63818"/>
                  </a:cubicBezTo>
                  <a:lnTo>
                    <a:pt x="203835" y="63818"/>
                  </a:lnTo>
                  <a:close/>
                  <a:moveTo>
                    <a:pt x="266700" y="108585"/>
                  </a:moveTo>
                  <a:cubicBezTo>
                    <a:pt x="263842" y="121920"/>
                    <a:pt x="254317" y="128588"/>
                    <a:pt x="239077" y="128588"/>
                  </a:cubicBezTo>
                  <a:cubicBezTo>
                    <a:pt x="227648" y="128588"/>
                    <a:pt x="219075" y="124778"/>
                    <a:pt x="213360" y="118110"/>
                  </a:cubicBezTo>
                  <a:cubicBezTo>
                    <a:pt x="207645" y="111443"/>
                    <a:pt x="204788" y="101918"/>
                    <a:pt x="203835" y="89535"/>
                  </a:cubicBezTo>
                  <a:lnTo>
                    <a:pt x="307658" y="89535"/>
                  </a:lnTo>
                  <a:lnTo>
                    <a:pt x="307658" y="73343"/>
                  </a:lnTo>
                  <a:cubicBezTo>
                    <a:pt x="307658" y="51435"/>
                    <a:pt x="301942" y="33338"/>
                    <a:pt x="290513" y="20003"/>
                  </a:cubicBezTo>
                  <a:cubicBezTo>
                    <a:pt x="279083" y="6668"/>
                    <a:pt x="261938" y="0"/>
                    <a:pt x="239077" y="0"/>
                  </a:cubicBezTo>
                  <a:cubicBezTo>
                    <a:pt x="227648" y="0"/>
                    <a:pt x="218123" y="1905"/>
                    <a:pt x="208598" y="5715"/>
                  </a:cubicBezTo>
                  <a:cubicBezTo>
                    <a:pt x="199073" y="9525"/>
                    <a:pt x="191452" y="14288"/>
                    <a:pt x="184785" y="20955"/>
                  </a:cubicBezTo>
                  <a:cubicBezTo>
                    <a:pt x="178118" y="27623"/>
                    <a:pt x="173355" y="36195"/>
                    <a:pt x="169545" y="45720"/>
                  </a:cubicBezTo>
                  <a:cubicBezTo>
                    <a:pt x="165735" y="55245"/>
                    <a:pt x="163830" y="66675"/>
                    <a:pt x="163830" y="79058"/>
                  </a:cubicBezTo>
                  <a:cubicBezTo>
                    <a:pt x="163830" y="103823"/>
                    <a:pt x="170498" y="123825"/>
                    <a:pt x="182880" y="137160"/>
                  </a:cubicBezTo>
                  <a:cubicBezTo>
                    <a:pt x="195263" y="150495"/>
                    <a:pt x="214313" y="158115"/>
                    <a:pt x="239077" y="158115"/>
                  </a:cubicBezTo>
                  <a:cubicBezTo>
                    <a:pt x="260033" y="158115"/>
                    <a:pt x="275273" y="153353"/>
                    <a:pt x="285750" y="144780"/>
                  </a:cubicBezTo>
                  <a:cubicBezTo>
                    <a:pt x="296228" y="136208"/>
                    <a:pt x="302895" y="123825"/>
                    <a:pt x="305753" y="106680"/>
                  </a:cubicBezTo>
                  <a:lnTo>
                    <a:pt x="266700" y="106680"/>
                  </a:lnTo>
                  <a:close/>
                  <a:moveTo>
                    <a:pt x="97155" y="96203"/>
                  </a:moveTo>
                  <a:cubicBezTo>
                    <a:pt x="97155" y="101918"/>
                    <a:pt x="96202" y="107633"/>
                    <a:pt x="93345" y="111443"/>
                  </a:cubicBezTo>
                  <a:cubicBezTo>
                    <a:pt x="91440" y="115253"/>
                    <a:pt x="88582" y="119063"/>
                    <a:pt x="84773" y="121920"/>
                  </a:cubicBezTo>
                  <a:cubicBezTo>
                    <a:pt x="78105" y="126683"/>
                    <a:pt x="69532" y="129540"/>
                    <a:pt x="60007" y="129540"/>
                  </a:cubicBezTo>
                  <a:cubicBezTo>
                    <a:pt x="54293" y="129540"/>
                    <a:pt x="49530" y="127635"/>
                    <a:pt x="45720" y="124778"/>
                  </a:cubicBezTo>
                  <a:cubicBezTo>
                    <a:pt x="41910" y="121920"/>
                    <a:pt x="40957" y="118110"/>
                    <a:pt x="40957" y="113348"/>
                  </a:cubicBezTo>
                  <a:cubicBezTo>
                    <a:pt x="40957" y="110490"/>
                    <a:pt x="40957" y="106680"/>
                    <a:pt x="42863" y="104775"/>
                  </a:cubicBezTo>
                  <a:cubicBezTo>
                    <a:pt x="43815" y="101918"/>
                    <a:pt x="45720" y="100013"/>
                    <a:pt x="48577" y="98108"/>
                  </a:cubicBezTo>
                  <a:cubicBezTo>
                    <a:pt x="51435" y="96203"/>
                    <a:pt x="55245" y="94298"/>
                    <a:pt x="60007" y="93345"/>
                  </a:cubicBezTo>
                  <a:cubicBezTo>
                    <a:pt x="64770" y="92393"/>
                    <a:pt x="72390" y="91440"/>
                    <a:pt x="80010" y="90488"/>
                  </a:cubicBezTo>
                  <a:lnTo>
                    <a:pt x="98107" y="89535"/>
                  </a:lnTo>
                  <a:lnTo>
                    <a:pt x="98107" y="96203"/>
                  </a:lnTo>
                  <a:close/>
                  <a:moveTo>
                    <a:pt x="98107" y="155258"/>
                  </a:moveTo>
                  <a:lnTo>
                    <a:pt x="136208" y="155258"/>
                  </a:lnTo>
                  <a:lnTo>
                    <a:pt x="136208" y="60960"/>
                  </a:lnTo>
                  <a:cubicBezTo>
                    <a:pt x="136208" y="51435"/>
                    <a:pt x="135255" y="43815"/>
                    <a:pt x="133350" y="36195"/>
                  </a:cubicBezTo>
                  <a:cubicBezTo>
                    <a:pt x="131445" y="28575"/>
                    <a:pt x="127635" y="22860"/>
                    <a:pt x="122873" y="17145"/>
                  </a:cubicBezTo>
                  <a:cubicBezTo>
                    <a:pt x="118110" y="12383"/>
                    <a:pt x="111443" y="7620"/>
                    <a:pt x="103823" y="5715"/>
                  </a:cubicBezTo>
                  <a:cubicBezTo>
                    <a:pt x="96202" y="3810"/>
                    <a:pt x="85725" y="1905"/>
                    <a:pt x="74295" y="1905"/>
                  </a:cubicBezTo>
                  <a:cubicBezTo>
                    <a:pt x="55245" y="1905"/>
                    <a:pt x="40957" y="5715"/>
                    <a:pt x="29527" y="12383"/>
                  </a:cubicBezTo>
                  <a:cubicBezTo>
                    <a:pt x="18098" y="19050"/>
                    <a:pt x="11430" y="30480"/>
                    <a:pt x="8573" y="46672"/>
                  </a:cubicBezTo>
                  <a:lnTo>
                    <a:pt x="44768" y="50483"/>
                  </a:lnTo>
                  <a:cubicBezTo>
                    <a:pt x="46673" y="38100"/>
                    <a:pt x="56198" y="32385"/>
                    <a:pt x="71438" y="32385"/>
                  </a:cubicBezTo>
                  <a:cubicBezTo>
                    <a:pt x="78105" y="32385"/>
                    <a:pt x="83820" y="34290"/>
                    <a:pt x="89535" y="37147"/>
                  </a:cubicBezTo>
                  <a:cubicBezTo>
                    <a:pt x="94298" y="40958"/>
                    <a:pt x="97155" y="46672"/>
                    <a:pt x="97155" y="56197"/>
                  </a:cubicBezTo>
                  <a:lnTo>
                    <a:pt x="97155" y="62865"/>
                  </a:lnTo>
                  <a:lnTo>
                    <a:pt x="78105" y="63818"/>
                  </a:lnTo>
                  <a:cubicBezTo>
                    <a:pt x="68580" y="63818"/>
                    <a:pt x="59055" y="64770"/>
                    <a:pt x="49530" y="66675"/>
                  </a:cubicBezTo>
                  <a:cubicBezTo>
                    <a:pt x="40005" y="68580"/>
                    <a:pt x="32385" y="70485"/>
                    <a:pt x="24765" y="74295"/>
                  </a:cubicBezTo>
                  <a:cubicBezTo>
                    <a:pt x="17145" y="78105"/>
                    <a:pt x="11430" y="82868"/>
                    <a:pt x="6668" y="89535"/>
                  </a:cubicBezTo>
                  <a:cubicBezTo>
                    <a:pt x="1905" y="96203"/>
                    <a:pt x="0" y="104775"/>
                    <a:pt x="0" y="114300"/>
                  </a:cubicBezTo>
                  <a:cubicBezTo>
                    <a:pt x="0" y="121920"/>
                    <a:pt x="952" y="128588"/>
                    <a:pt x="3810" y="134303"/>
                  </a:cubicBezTo>
                  <a:cubicBezTo>
                    <a:pt x="6668" y="140018"/>
                    <a:pt x="10477" y="144780"/>
                    <a:pt x="14288" y="148590"/>
                  </a:cubicBezTo>
                  <a:cubicBezTo>
                    <a:pt x="19050" y="152400"/>
                    <a:pt x="23813" y="155258"/>
                    <a:pt x="29527" y="156210"/>
                  </a:cubicBezTo>
                  <a:cubicBezTo>
                    <a:pt x="35243" y="157163"/>
                    <a:pt x="41910" y="159068"/>
                    <a:pt x="48577" y="159068"/>
                  </a:cubicBezTo>
                  <a:cubicBezTo>
                    <a:pt x="60007" y="159068"/>
                    <a:pt x="69532" y="157163"/>
                    <a:pt x="77152" y="152400"/>
                  </a:cubicBezTo>
                  <a:cubicBezTo>
                    <a:pt x="84773" y="147638"/>
                    <a:pt x="91440" y="142875"/>
                    <a:pt x="97155" y="136208"/>
                  </a:cubicBezTo>
                  <a:lnTo>
                    <a:pt x="97155" y="15525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222569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1 Standard (3x2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78595847-1813-6B47-B848-F94A612FF956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263525" y="1449386"/>
            <a:ext cx="3636963" cy="2159001"/>
          </a:xfrm>
        </p:spPr>
        <p:txBody>
          <a:bodyPr/>
          <a:lstStyle>
            <a:lvl1pPr>
              <a:defRPr sz="1600" b="0" i="0"/>
            </a:lvl1pPr>
            <a:lvl2pPr>
              <a:defRPr sz="1600" b="0" i="0"/>
            </a:lvl2pPr>
            <a:lvl3pPr>
              <a:defRPr sz="1600" b="0" i="0"/>
            </a:lvl3pPr>
            <a:lvl4pPr>
              <a:defRPr sz="1600" b="0" i="0"/>
            </a:lvl4pPr>
            <a:lvl5pPr>
              <a:defRPr sz="1600" b="0" i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7FFB562-8DD7-4966-BD8C-3F7B3C5D5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525" y="441326"/>
            <a:ext cx="11664950" cy="647700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US" sz="2500" b="1" i="0" kern="1200" dirty="0">
                <a:solidFill>
                  <a:schemeClr val="tx1"/>
                </a:solidFill>
                <a:latin typeface="Arial" panose="020B0604020202020204" pitchFamily="34" charset="0"/>
                <a:ea typeface="AECOM Sans Light" panose="020B04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title style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4BB7BEA5-771B-8B4E-897D-1C4459F65E01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4259263" y="1449386"/>
            <a:ext cx="3673475" cy="2159001"/>
          </a:xfrm>
        </p:spPr>
        <p:txBody>
          <a:bodyPr/>
          <a:lstStyle>
            <a:lvl1pPr>
              <a:defRPr sz="1600" b="0" i="0"/>
            </a:lvl1pPr>
            <a:lvl2pPr>
              <a:defRPr sz="1600" b="0" i="0"/>
            </a:lvl2pPr>
            <a:lvl3pPr>
              <a:defRPr sz="1600" b="0" i="0"/>
            </a:lvl3pPr>
            <a:lvl4pPr>
              <a:defRPr sz="1600" b="0" i="0"/>
            </a:lvl4pPr>
            <a:lvl5pPr>
              <a:defRPr sz="1600" b="0" i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9B0FF75-51DA-2B49-B8F7-63E582084AF9}"/>
              </a:ext>
            </a:extLst>
          </p:cNvPr>
          <p:cNvSpPr>
            <a:spLocks noGrp="1"/>
          </p:cNvSpPr>
          <p:nvPr>
            <p:ph sz="quarter" idx="26"/>
          </p:nvPr>
        </p:nvSpPr>
        <p:spPr>
          <a:xfrm>
            <a:off x="8291514" y="1449386"/>
            <a:ext cx="3636963" cy="2159001"/>
          </a:xfrm>
        </p:spPr>
        <p:txBody>
          <a:bodyPr/>
          <a:lstStyle>
            <a:lvl1pPr>
              <a:defRPr sz="1600" b="0" i="0"/>
            </a:lvl1pPr>
            <a:lvl2pPr>
              <a:defRPr sz="1600" b="0" i="0"/>
            </a:lvl2pPr>
            <a:lvl3pPr>
              <a:defRPr sz="1600" b="0" i="0"/>
            </a:lvl3pPr>
            <a:lvl4pPr>
              <a:defRPr sz="1600" b="0" i="0"/>
            </a:lvl4pPr>
            <a:lvl5pPr>
              <a:defRPr sz="1600" b="0" i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5D5C163-8571-9D4D-BC9C-AF6F91D2CA5B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263525" y="4078287"/>
            <a:ext cx="3636961" cy="2159001"/>
          </a:xfrm>
        </p:spPr>
        <p:txBody>
          <a:bodyPr/>
          <a:lstStyle>
            <a:lvl1pPr>
              <a:defRPr sz="1600" b="0" i="0"/>
            </a:lvl1pPr>
            <a:lvl2pPr>
              <a:defRPr sz="1600" b="0" i="0"/>
            </a:lvl2pPr>
            <a:lvl3pPr>
              <a:defRPr sz="1600" b="0" i="0"/>
            </a:lvl3pPr>
            <a:lvl4pPr>
              <a:defRPr sz="1600" b="0" i="0"/>
            </a:lvl4pPr>
            <a:lvl5pPr>
              <a:defRPr sz="1600" b="0" i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68AC547-9C0B-4143-A22E-19CEED94CFFB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4259261" y="4078287"/>
            <a:ext cx="3673477" cy="2159001"/>
          </a:xfrm>
        </p:spPr>
        <p:txBody>
          <a:bodyPr/>
          <a:lstStyle>
            <a:lvl1pPr>
              <a:defRPr sz="1600" b="0" i="0"/>
            </a:lvl1pPr>
            <a:lvl2pPr>
              <a:defRPr sz="1600" b="0" i="0"/>
            </a:lvl2pPr>
            <a:lvl3pPr>
              <a:defRPr sz="1600" b="0" i="0"/>
            </a:lvl3pPr>
            <a:lvl4pPr>
              <a:defRPr sz="1600" b="0" i="0"/>
            </a:lvl4pPr>
            <a:lvl5pPr>
              <a:defRPr sz="1600" b="0" i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644E26C8-4A42-A149-9B11-7AE371C11FCD}"/>
              </a:ext>
            </a:extLst>
          </p:cNvPr>
          <p:cNvSpPr>
            <a:spLocks noGrp="1"/>
          </p:cNvSpPr>
          <p:nvPr>
            <p:ph sz="quarter" idx="29"/>
          </p:nvPr>
        </p:nvSpPr>
        <p:spPr>
          <a:xfrm>
            <a:off x="8291512" y="4078287"/>
            <a:ext cx="3636963" cy="2159001"/>
          </a:xfrm>
        </p:spPr>
        <p:txBody>
          <a:bodyPr/>
          <a:lstStyle>
            <a:lvl1pPr>
              <a:defRPr sz="1600" b="0" i="0"/>
            </a:lvl1pPr>
            <a:lvl2pPr>
              <a:defRPr sz="1600" b="0" i="0"/>
            </a:lvl2pPr>
            <a:lvl3pPr>
              <a:defRPr sz="1600" b="0" i="0"/>
            </a:lvl3pPr>
            <a:lvl4pPr>
              <a:defRPr sz="1600" b="0" i="0"/>
            </a:lvl4pPr>
            <a:lvl5pPr>
              <a:defRPr sz="1600" b="0" i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6D0C098-B5F5-C642-A34D-9E09A832EAAD}"/>
              </a:ext>
            </a:extLst>
          </p:cNvPr>
          <p:cNvCxnSpPr>
            <a:cxnSpLocks/>
          </p:cNvCxnSpPr>
          <p:nvPr userDrawn="1"/>
        </p:nvCxnSpPr>
        <p:spPr>
          <a:xfrm>
            <a:off x="263525" y="260350"/>
            <a:ext cx="43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CE882C7-3D9C-F04E-95E3-93DBB355535E}"/>
              </a:ext>
            </a:extLst>
          </p:cNvPr>
          <p:cNvGrpSpPr/>
          <p:nvPr userDrawn="1"/>
        </p:nvGrpSpPr>
        <p:grpSpPr>
          <a:xfrm>
            <a:off x="10814051" y="6438651"/>
            <a:ext cx="1111250" cy="225425"/>
            <a:chOff x="292100" y="6413250"/>
            <a:chExt cx="1111250" cy="225425"/>
          </a:xfrm>
        </p:grpSpPr>
        <p:sp>
          <p:nvSpPr>
            <p:cNvPr id="24" name="Freeform: Shape 12">
              <a:extLst>
                <a:ext uri="{FF2B5EF4-FFF2-40B4-BE49-F238E27FC236}">
                  <a16:creationId xmlns:a16="http://schemas.microsoft.com/office/drawing/2014/main" id="{2693C771-CF10-1F4B-947A-4D491C783450}"/>
                </a:ext>
              </a:extLst>
            </p:cNvPr>
            <p:cNvSpPr/>
            <p:nvPr userDrawn="1"/>
          </p:nvSpPr>
          <p:spPr>
            <a:xfrm>
              <a:off x="292100" y="6413250"/>
              <a:ext cx="225425" cy="225425"/>
            </a:xfrm>
            <a:custGeom>
              <a:avLst/>
              <a:gdLst>
                <a:gd name="connsiteX0" fmla="*/ 329565 w 342900"/>
                <a:gd name="connsiteY0" fmla="*/ 104775 h 342900"/>
                <a:gd name="connsiteX1" fmla="*/ 292418 w 342900"/>
                <a:gd name="connsiteY1" fmla="*/ 50483 h 342900"/>
                <a:gd name="connsiteX2" fmla="*/ 238125 w 342900"/>
                <a:gd name="connsiteY2" fmla="*/ 13335 h 342900"/>
                <a:gd name="connsiteX3" fmla="*/ 171450 w 342900"/>
                <a:gd name="connsiteY3" fmla="*/ 0 h 342900"/>
                <a:gd name="connsiteX4" fmla="*/ 104775 w 342900"/>
                <a:gd name="connsiteY4" fmla="*/ 13335 h 342900"/>
                <a:gd name="connsiteX5" fmla="*/ 50483 w 342900"/>
                <a:gd name="connsiteY5" fmla="*/ 50483 h 342900"/>
                <a:gd name="connsiteX6" fmla="*/ 13335 w 342900"/>
                <a:gd name="connsiteY6" fmla="*/ 104775 h 342900"/>
                <a:gd name="connsiteX7" fmla="*/ 0 w 342900"/>
                <a:gd name="connsiteY7" fmla="*/ 171450 h 342900"/>
                <a:gd name="connsiteX8" fmla="*/ 13335 w 342900"/>
                <a:gd name="connsiteY8" fmla="*/ 238125 h 342900"/>
                <a:gd name="connsiteX9" fmla="*/ 50483 w 342900"/>
                <a:gd name="connsiteY9" fmla="*/ 292418 h 342900"/>
                <a:gd name="connsiteX10" fmla="*/ 104775 w 342900"/>
                <a:gd name="connsiteY10" fmla="*/ 329565 h 342900"/>
                <a:gd name="connsiteX11" fmla="*/ 171450 w 342900"/>
                <a:gd name="connsiteY11" fmla="*/ 342900 h 342900"/>
                <a:gd name="connsiteX12" fmla="*/ 171450 w 342900"/>
                <a:gd name="connsiteY12" fmla="*/ 308610 h 342900"/>
                <a:gd name="connsiteX13" fmla="*/ 74295 w 342900"/>
                <a:gd name="connsiteY13" fmla="*/ 268605 h 342900"/>
                <a:gd name="connsiteX14" fmla="*/ 35243 w 342900"/>
                <a:gd name="connsiteY14" fmla="*/ 188595 h 342900"/>
                <a:gd name="connsiteX15" fmla="*/ 180975 w 342900"/>
                <a:gd name="connsiteY15" fmla="*/ 188595 h 342900"/>
                <a:gd name="connsiteX16" fmla="*/ 141923 w 342900"/>
                <a:gd name="connsiteY16" fmla="*/ 227648 h 342900"/>
                <a:gd name="connsiteX17" fmla="*/ 165735 w 342900"/>
                <a:gd name="connsiteY17" fmla="*/ 251460 h 342900"/>
                <a:gd name="connsiteX18" fmla="*/ 246698 w 342900"/>
                <a:gd name="connsiteY18" fmla="*/ 170498 h 342900"/>
                <a:gd name="connsiteX19" fmla="*/ 165735 w 342900"/>
                <a:gd name="connsiteY19" fmla="*/ 89535 h 342900"/>
                <a:gd name="connsiteX20" fmla="*/ 141923 w 342900"/>
                <a:gd name="connsiteY20" fmla="*/ 113348 h 342900"/>
                <a:gd name="connsiteX21" fmla="*/ 180975 w 342900"/>
                <a:gd name="connsiteY21" fmla="*/ 152400 h 342900"/>
                <a:gd name="connsiteX22" fmla="*/ 35243 w 342900"/>
                <a:gd name="connsiteY22" fmla="*/ 152400 h 342900"/>
                <a:gd name="connsiteX23" fmla="*/ 74295 w 342900"/>
                <a:gd name="connsiteY23" fmla="*/ 72390 h 342900"/>
                <a:gd name="connsiteX24" fmla="*/ 171450 w 342900"/>
                <a:gd name="connsiteY24" fmla="*/ 32385 h 342900"/>
                <a:gd name="connsiteX25" fmla="*/ 268605 w 342900"/>
                <a:gd name="connsiteY25" fmla="*/ 72390 h 342900"/>
                <a:gd name="connsiteX26" fmla="*/ 308610 w 342900"/>
                <a:gd name="connsiteY26" fmla="*/ 169545 h 342900"/>
                <a:gd name="connsiteX27" fmla="*/ 342900 w 342900"/>
                <a:gd name="connsiteY27" fmla="*/ 169545 h 342900"/>
                <a:gd name="connsiteX28" fmla="*/ 329565 w 342900"/>
                <a:gd name="connsiteY28" fmla="*/ 104775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42900" h="342900">
                  <a:moveTo>
                    <a:pt x="329565" y="104775"/>
                  </a:moveTo>
                  <a:cubicBezTo>
                    <a:pt x="320993" y="84773"/>
                    <a:pt x="308610" y="65723"/>
                    <a:pt x="292418" y="50483"/>
                  </a:cubicBezTo>
                  <a:cubicBezTo>
                    <a:pt x="276225" y="34290"/>
                    <a:pt x="258128" y="21908"/>
                    <a:pt x="238125" y="13335"/>
                  </a:cubicBezTo>
                  <a:cubicBezTo>
                    <a:pt x="217170" y="4763"/>
                    <a:pt x="194310" y="0"/>
                    <a:pt x="171450" y="0"/>
                  </a:cubicBezTo>
                  <a:cubicBezTo>
                    <a:pt x="148590" y="0"/>
                    <a:pt x="125730" y="4763"/>
                    <a:pt x="104775" y="13335"/>
                  </a:cubicBezTo>
                  <a:cubicBezTo>
                    <a:pt x="83820" y="21908"/>
                    <a:pt x="65723" y="34290"/>
                    <a:pt x="50483" y="50483"/>
                  </a:cubicBezTo>
                  <a:cubicBezTo>
                    <a:pt x="34290" y="66675"/>
                    <a:pt x="21908" y="84773"/>
                    <a:pt x="13335" y="104775"/>
                  </a:cubicBezTo>
                  <a:cubicBezTo>
                    <a:pt x="4763" y="125730"/>
                    <a:pt x="0" y="148590"/>
                    <a:pt x="0" y="171450"/>
                  </a:cubicBezTo>
                  <a:cubicBezTo>
                    <a:pt x="0" y="194310"/>
                    <a:pt x="4763" y="217170"/>
                    <a:pt x="13335" y="238125"/>
                  </a:cubicBezTo>
                  <a:cubicBezTo>
                    <a:pt x="21908" y="258128"/>
                    <a:pt x="34290" y="277178"/>
                    <a:pt x="50483" y="292418"/>
                  </a:cubicBezTo>
                  <a:cubicBezTo>
                    <a:pt x="66675" y="308610"/>
                    <a:pt x="84773" y="320993"/>
                    <a:pt x="104775" y="329565"/>
                  </a:cubicBezTo>
                  <a:cubicBezTo>
                    <a:pt x="125730" y="338138"/>
                    <a:pt x="148590" y="342900"/>
                    <a:pt x="171450" y="342900"/>
                  </a:cubicBezTo>
                  <a:lnTo>
                    <a:pt x="171450" y="308610"/>
                  </a:lnTo>
                  <a:cubicBezTo>
                    <a:pt x="135255" y="308610"/>
                    <a:pt x="100013" y="294323"/>
                    <a:pt x="74295" y="268605"/>
                  </a:cubicBezTo>
                  <a:cubicBezTo>
                    <a:pt x="52388" y="246698"/>
                    <a:pt x="39053" y="219075"/>
                    <a:pt x="35243" y="188595"/>
                  </a:cubicBezTo>
                  <a:lnTo>
                    <a:pt x="180975" y="188595"/>
                  </a:lnTo>
                  <a:lnTo>
                    <a:pt x="141923" y="227648"/>
                  </a:lnTo>
                  <a:lnTo>
                    <a:pt x="165735" y="251460"/>
                  </a:lnTo>
                  <a:lnTo>
                    <a:pt x="246698" y="170498"/>
                  </a:lnTo>
                  <a:lnTo>
                    <a:pt x="165735" y="89535"/>
                  </a:lnTo>
                  <a:lnTo>
                    <a:pt x="141923" y="113348"/>
                  </a:lnTo>
                  <a:lnTo>
                    <a:pt x="180975" y="152400"/>
                  </a:lnTo>
                  <a:lnTo>
                    <a:pt x="35243" y="152400"/>
                  </a:lnTo>
                  <a:cubicBezTo>
                    <a:pt x="39053" y="121920"/>
                    <a:pt x="52388" y="94298"/>
                    <a:pt x="74295" y="72390"/>
                  </a:cubicBezTo>
                  <a:cubicBezTo>
                    <a:pt x="100013" y="46673"/>
                    <a:pt x="134303" y="32385"/>
                    <a:pt x="171450" y="32385"/>
                  </a:cubicBezTo>
                  <a:cubicBezTo>
                    <a:pt x="207645" y="32385"/>
                    <a:pt x="242888" y="46673"/>
                    <a:pt x="268605" y="72390"/>
                  </a:cubicBezTo>
                  <a:cubicBezTo>
                    <a:pt x="294323" y="98108"/>
                    <a:pt x="308610" y="132398"/>
                    <a:pt x="308610" y="169545"/>
                  </a:cubicBezTo>
                  <a:lnTo>
                    <a:pt x="342900" y="169545"/>
                  </a:lnTo>
                  <a:cubicBezTo>
                    <a:pt x="342900" y="148590"/>
                    <a:pt x="338138" y="125730"/>
                    <a:pt x="329565" y="104775"/>
                  </a:cubicBezTo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13">
              <a:extLst>
                <a:ext uri="{FF2B5EF4-FFF2-40B4-BE49-F238E27FC236}">
                  <a16:creationId xmlns:a16="http://schemas.microsoft.com/office/drawing/2014/main" id="{A33375BB-4CD5-7840-AA7D-6B72CBBD8BC5}"/>
                </a:ext>
              </a:extLst>
            </p:cNvPr>
            <p:cNvSpPr/>
            <p:nvPr userDrawn="1"/>
          </p:nvSpPr>
          <p:spPr>
            <a:xfrm>
              <a:off x="590579" y="6484379"/>
              <a:ext cx="812771" cy="84028"/>
            </a:xfrm>
            <a:custGeom>
              <a:avLst/>
              <a:gdLst>
                <a:gd name="connsiteX0" fmla="*/ 1329690 w 1547812"/>
                <a:gd name="connsiteY0" fmla="*/ 155258 h 160020"/>
                <a:gd name="connsiteX1" fmla="*/ 1369695 w 1547812"/>
                <a:gd name="connsiteY1" fmla="*/ 155258 h 160020"/>
                <a:gd name="connsiteX2" fmla="*/ 1369695 w 1547812"/>
                <a:gd name="connsiteY2" fmla="*/ 65723 h 160020"/>
                <a:gd name="connsiteX3" fmla="*/ 1372553 w 1547812"/>
                <a:gd name="connsiteY3" fmla="*/ 53340 h 160020"/>
                <a:gd name="connsiteX4" fmla="*/ 1379220 w 1547812"/>
                <a:gd name="connsiteY4" fmla="*/ 43815 h 160020"/>
                <a:gd name="connsiteX5" fmla="*/ 1388745 w 1547812"/>
                <a:gd name="connsiteY5" fmla="*/ 37147 h 160020"/>
                <a:gd name="connsiteX6" fmla="*/ 1400175 w 1547812"/>
                <a:gd name="connsiteY6" fmla="*/ 35243 h 160020"/>
                <a:gd name="connsiteX7" fmla="*/ 1407795 w 1547812"/>
                <a:gd name="connsiteY7" fmla="*/ 36195 h 160020"/>
                <a:gd name="connsiteX8" fmla="*/ 1413510 w 1547812"/>
                <a:gd name="connsiteY8" fmla="*/ 40005 h 160020"/>
                <a:gd name="connsiteX9" fmla="*/ 1417320 w 1547812"/>
                <a:gd name="connsiteY9" fmla="*/ 47625 h 160020"/>
                <a:gd name="connsiteX10" fmla="*/ 1419225 w 1547812"/>
                <a:gd name="connsiteY10" fmla="*/ 60960 h 160020"/>
                <a:gd name="connsiteX11" fmla="*/ 1419225 w 1547812"/>
                <a:gd name="connsiteY11" fmla="*/ 155258 h 160020"/>
                <a:gd name="connsiteX12" fmla="*/ 1459230 w 1547812"/>
                <a:gd name="connsiteY12" fmla="*/ 155258 h 160020"/>
                <a:gd name="connsiteX13" fmla="*/ 1459230 w 1547812"/>
                <a:gd name="connsiteY13" fmla="*/ 63818 h 160020"/>
                <a:gd name="connsiteX14" fmla="*/ 1462088 w 1547812"/>
                <a:gd name="connsiteY14" fmla="*/ 53340 h 160020"/>
                <a:gd name="connsiteX15" fmla="*/ 1468755 w 1547812"/>
                <a:gd name="connsiteY15" fmla="*/ 43815 h 160020"/>
                <a:gd name="connsiteX16" fmla="*/ 1478280 w 1547812"/>
                <a:gd name="connsiteY16" fmla="*/ 37147 h 160020"/>
                <a:gd name="connsiteX17" fmla="*/ 1489710 w 1547812"/>
                <a:gd name="connsiteY17" fmla="*/ 35243 h 160020"/>
                <a:gd name="connsiteX18" fmla="*/ 1497330 w 1547812"/>
                <a:gd name="connsiteY18" fmla="*/ 36195 h 160020"/>
                <a:gd name="connsiteX19" fmla="*/ 1503045 w 1547812"/>
                <a:gd name="connsiteY19" fmla="*/ 40005 h 160020"/>
                <a:gd name="connsiteX20" fmla="*/ 1506855 w 1547812"/>
                <a:gd name="connsiteY20" fmla="*/ 47625 h 160020"/>
                <a:gd name="connsiteX21" fmla="*/ 1507808 w 1547812"/>
                <a:gd name="connsiteY21" fmla="*/ 60960 h 160020"/>
                <a:gd name="connsiteX22" fmla="*/ 1507808 w 1547812"/>
                <a:gd name="connsiteY22" fmla="*/ 155258 h 160020"/>
                <a:gd name="connsiteX23" fmla="*/ 1547813 w 1547812"/>
                <a:gd name="connsiteY23" fmla="*/ 155258 h 160020"/>
                <a:gd name="connsiteX24" fmla="*/ 1547813 w 1547812"/>
                <a:gd name="connsiteY24" fmla="*/ 55245 h 160020"/>
                <a:gd name="connsiteX25" fmla="*/ 1536383 w 1547812"/>
                <a:gd name="connsiteY25" fmla="*/ 14288 h 160020"/>
                <a:gd name="connsiteX26" fmla="*/ 1502093 w 1547812"/>
                <a:gd name="connsiteY26" fmla="*/ 1905 h 160020"/>
                <a:gd name="connsiteX27" fmla="*/ 1477328 w 1547812"/>
                <a:gd name="connsiteY27" fmla="*/ 7620 h 160020"/>
                <a:gd name="connsiteX28" fmla="*/ 1455420 w 1547812"/>
                <a:gd name="connsiteY28" fmla="*/ 27623 h 160020"/>
                <a:gd name="connsiteX29" fmla="*/ 1441133 w 1547812"/>
                <a:gd name="connsiteY29" fmla="*/ 8573 h 160020"/>
                <a:gd name="connsiteX30" fmla="*/ 1414463 w 1547812"/>
                <a:gd name="connsiteY30" fmla="*/ 1905 h 160020"/>
                <a:gd name="connsiteX31" fmla="*/ 1390650 w 1547812"/>
                <a:gd name="connsiteY31" fmla="*/ 7620 h 160020"/>
                <a:gd name="connsiteX32" fmla="*/ 1371600 w 1547812"/>
                <a:gd name="connsiteY32" fmla="*/ 25718 h 160020"/>
                <a:gd name="connsiteX33" fmla="*/ 1371600 w 1547812"/>
                <a:gd name="connsiteY33" fmla="*/ 5715 h 160020"/>
                <a:gd name="connsiteX34" fmla="*/ 1332548 w 1547812"/>
                <a:gd name="connsiteY34" fmla="*/ 5715 h 160020"/>
                <a:gd name="connsiteX35" fmla="*/ 1332548 w 1547812"/>
                <a:gd name="connsiteY35" fmla="*/ 155258 h 160020"/>
                <a:gd name="connsiteX36" fmla="*/ 1199198 w 1547812"/>
                <a:gd name="connsiteY36" fmla="*/ 116205 h 160020"/>
                <a:gd name="connsiteX37" fmla="*/ 1190625 w 1547812"/>
                <a:gd name="connsiteY37" fmla="*/ 80963 h 160020"/>
                <a:gd name="connsiteX38" fmla="*/ 1199198 w 1547812"/>
                <a:gd name="connsiteY38" fmla="*/ 45720 h 160020"/>
                <a:gd name="connsiteX39" fmla="*/ 1224915 w 1547812"/>
                <a:gd name="connsiteY39" fmla="*/ 33338 h 160020"/>
                <a:gd name="connsiteX40" fmla="*/ 1250633 w 1547812"/>
                <a:gd name="connsiteY40" fmla="*/ 45720 h 160020"/>
                <a:gd name="connsiteX41" fmla="*/ 1259205 w 1547812"/>
                <a:gd name="connsiteY41" fmla="*/ 80963 h 160020"/>
                <a:gd name="connsiteX42" fmla="*/ 1250633 w 1547812"/>
                <a:gd name="connsiteY42" fmla="*/ 116205 h 160020"/>
                <a:gd name="connsiteX43" fmla="*/ 1224915 w 1547812"/>
                <a:gd name="connsiteY43" fmla="*/ 128588 h 160020"/>
                <a:gd name="connsiteX44" fmla="*/ 1199198 w 1547812"/>
                <a:gd name="connsiteY44" fmla="*/ 116205 h 160020"/>
                <a:gd name="connsiteX45" fmla="*/ 1256348 w 1547812"/>
                <a:gd name="connsiteY45" fmla="*/ 154305 h 160020"/>
                <a:gd name="connsiteX46" fmla="*/ 1280160 w 1547812"/>
                <a:gd name="connsiteY46" fmla="*/ 138113 h 160020"/>
                <a:gd name="connsiteX47" fmla="*/ 1295400 w 1547812"/>
                <a:gd name="connsiteY47" fmla="*/ 113348 h 160020"/>
                <a:gd name="connsiteX48" fmla="*/ 1301115 w 1547812"/>
                <a:gd name="connsiteY48" fmla="*/ 80010 h 160020"/>
                <a:gd name="connsiteX49" fmla="*/ 1296353 w 1547812"/>
                <a:gd name="connsiteY49" fmla="*/ 46672 h 160020"/>
                <a:gd name="connsiteX50" fmla="*/ 1281113 w 1547812"/>
                <a:gd name="connsiteY50" fmla="*/ 21908 h 160020"/>
                <a:gd name="connsiteX51" fmla="*/ 1257300 w 1547812"/>
                <a:gd name="connsiteY51" fmla="*/ 6668 h 160020"/>
                <a:gd name="connsiteX52" fmla="*/ 1225868 w 1547812"/>
                <a:gd name="connsiteY52" fmla="*/ 953 h 160020"/>
                <a:gd name="connsiteX53" fmla="*/ 1194435 w 1547812"/>
                <a:gd name="connsiteY53" fmla="*/ 6668 h 160020"/>
                <a:gd name="connsiteX54" fmla="*/ 1170623 w 1547812"/>
                <a:gd name="connsiteY54" fmla="*/ 21908 h 160020"/>
                <a:gd name="connsiteX55" fmla="*/ 1155383 w 1547812"/>
                <a:gd name="connsiteY55" fmla="*/ 46672 h 160020"/>
                <a:gd name="connsiteX56" fmla="*/ 1149668 w 1547812"/>
                <a:gd name="connsiteY56" fmla="*/ 80010 h 160020"/>
                <a:gd name="connsiteX57" fmla="*/ 1169670 w 1547812"/>
                <a:gd name="connsiteY57" fmla="*/ 139065 h 160020"/>
                <a:gd name="connsiteX58" fmla="*/ 1225868 w 1547812"/>
                <a:gd name="connsiteY58" fmla="*/ 160020 h 160020"/>
                <a:gd name="connsiteX59" fmla="*/ 1256348 w 1547812"/>
                <a:gd name="connsiteY59" fmla="*/ 154305 h 160020"/>
                <a:gd name="connsiteX60" fmla="*/ 1086803 w 1547812"/>
                <a:gd name="connsiteY60" fmla="*/ 100965 h 160020"/>
                <a:gd name="connsiteX61" fmla="*/ 1079183 w 1547812"/>
                <a:gd name="connsiteY61" fmla="*/ 120968 h 160020"/>
                <a:gd name="connsiteX62" fmla="*/ 1061085 w 1547812"/>
                <a:gd name="connsiteY62" fmla="*/ 127635 h 160020"/>
                <a:gd name="connsiteX63" fmla="*/ 1045845 w 1547812"/>
                <a:gd name="connsiteY63" fmla="*/ 123825 h 160020"/>
                <a:gd name="connsiteX64" fmla="*/ 1036320 w 1547812"/>
                <a:gd name="connsiteY64" fmla="*/ 113348 h 160020"/>
                <a:gd name="connsiteX65" fmla="*/ 1031558 w 1547812"/>
                <a:gd name="connsiteY65" fmla="*/ 98108 h 160020"/>
                <a:gd name="connsiteX66" fmla="*/ 1029653 w 1547812"/>
                <a:gd name="connsiteY66" fmla="*/ 80010 h 160020"/>
                <a:gd name="connsiteX67" fmla="*/ 1031558 w 1547812"/>
                <a:gd name="connsiteY67" fmla="*/ 62865 h 160020"/>
                <a:gd name="connsiteX68" fmla="*/ 1036320 w 1547812"/>
                <a:gd name="connsiteY68" fmla="*/ 47625 h 160020"/>
                <a:gd name="connsiteX69" fmla="*/ 1045845 w 1547812"/>
                <a:gd name="connsiteY69" fmla="*/ 37147 h 160020"/>
                <a:gd name="connsiteX70" fmla="*/ 1061085 w 1547812"/>
                <a:gd name="connsiteY70" fmla="*/ 33338 h 160020"/>
                <a:gd name="connsiteX71" fmla="*/ 1079183 w 1547812"/>
                <a:gd name="connsiteY71" fmla="*/ 40005 h 160020"/>
                <a:gd name="connsiteX72" fmla="*/ 1085850 w 1547812"/>
                <a:gd name="connsiteY72" fmla="*/ 58103 h 160020"/>
                <a:gd name="connsiteX73" fmla="*/ 1125855 w 1547812"/>
                <a:gd name="connsiteY73" fmla="*/ 52388 h 160020"/>
                <a:gd name="connsiteX74" fmla="*/ 1120140 w 1547812"/>
                <a:gd name="connsiteY74" fmla="*/ 31433 h 160020"/>
                <a:gd name="connsiteX75" fmla="*/ 1107758 w 1547812"/>
                <a:gd name="connsiteY75" fmla="*/ 15240 h 160020"/>
                <a:gd name="connsiteX76" fmla="*/ 1088708 w 1547812"/>
                <a:gd name="connsiteY76" fmla="*/ 4763 h 160020"/>
                <a:gd name="connsiteX77" fmla="*/ 1062038 w 1547812"/>
                <a:gd name="connsiteY77" fmla="*/ 953 h 160020"/>
                <a:gd name="connsiteX78" fmla="*/ 1030605 w 1547812"/>
                <a:gd name="connsiteY78" fmla="*/ 6668 h 160020"/>
                <a:gd name="connsiteX79" fmla="*/ 1007745 w 1547812"/>
                <a:gd name="connsiteY79" fmla="*/ 22860 h 160020"/>
                <a:gd name="connsiteX80" fmla="*/ 993458 w 1547812"/>
                <a:gd name="connsiteY80" fmla="*/ 47625 h 160020"/>
                <a:gd name="connsiteX81" fmla="*/ 988695 w 1547812"/>
                <a:gd name="connsiteY81" fmla="*/ 80010 h 160020"/>
                <a:gd name="connsiteX82" fmla="*/ 992505 w 1547812"/>
                <a:gd name="connsiteY82" fmla="*/ 112395 h 160020"/>
                <a:gd name="connsiteX83" fmla="*/ 1005840 w 1547812"/>
                <a:gd name="connsiteY83" fmla="*/ 137160 h 160020"/>
                <a:gd name="connsiteX84" fmla="*/ 1028700 w 1547812"/>
                <a:gd name="connsiteY84" fmla="*/ 153353 h 160020"/>
                <a:gd name="connsiteX85" fmla="*/ 1061085 w 1547812"/>
                <a:gd name="connsiteY85" fmla="*/ 159068 h 160020"/>
                <a:gd name="connsiteX86" fmla="*/ 1109663 w 1547812"/>
                <a:gd name="connsiteY86" fmla="*/ 142875 h 160020"/>
                <a:gd name="connsiteX87" fmla="*/ 1127760 w 1547812"/>
                <a:gd name="connsiteY87" fmla="*/ 100013 h 160020"/>
                <a:gd name="connsiteX88" fmla="*/ 1086803 w 1547812"/>
                <a:gd name="connsiteY88" fmla="*/ 100013 h 160020"/>
                <a:gd name="connsiteX89" fmla="*/ 921068 w 1547812"/>
                <a:gd name="connsiteY89" fmla="*/ 155258 h 160020"/>
                <a:gd name="connsiteX90" fmla="*/ 962025 w 1547812"/>
                <a:gd name="connsiteY90" fmla="*/ 155258 h 160020"/>
                <a:gd name="connsiteX91" fmla="*/ 962025 w 1547812"/>
                <a:gd name="connsiteY91" fmla="*/ 109538 h 160020"/>
                <a:gd name="connsiteX92" fmla="*/ 921068 w 1547812"/>
                <a:gd name="connsiteY92" fmla="*/ 109538 h 160020"/>
                <a:gd name="connsiteX93" fmla="*/ 921068 w 1547812"/>
                <a:gd name="connsiteY93" fmla="*/ 155258 h 160020"/>
                <a:gd name="connsiteX94" fmla="*/ 671513 w 1547812"/>
                <a:gd name="connsiteY94" fmla="*/ 155258 h 160020"/>
                <a:gd name="connsiteX95" fmla="*/ 711518 w 1547812"/>
                <a:gd name="connsiteY95" fmla="*/ 155258 h 160020"/>
                <a:gd name="connsiteX96" fmla="*/ 711518 w 1547812"/>
                <a:gd name="connsiteY96" fmla="*/ 65723 h 160020"/>
                <a:gd name="connsiteX97" fmla="*/ 714375 w 1547812"/>
                <a:gd name="connsiteY97" fmla="*/ 53340 h 160020"/>
                <a:gd name="connsiteX98" fmla="*/ 721043 w 1547812"/>
                <a:gd name="connsiteY98" fmla="*/ 43815 h 160020"/>
                <a:gd name="connsiteX99" fmla="*/ 730568 w 1547812"/>
                <a:gd name="connsiteY99" fmla="*/ 37147 h 160020"/>
                <a:gd name="connsiteX100" fmla="*/ 741998 w 1547812"/>
                <a:gd name="connsiteY100" fmla="*/ 35243 h 160020"/>
                <a:gd name="connsiteX101" fmla="*/ 749618 w 1547812"/>
                <a:gd name="connsiteY101" fmla="*/ 36195 h 160020"/>
                <a:gd name="connsiteX102" fmla="*/ 755333 w 1547812"/>
                <a:gd name="connsiteY102" fmla="*/ 40005 h 160020"/>
                <a:gd name="connsiteX103" fmla="*/ 759143 w 1547812"/>
                <a:gd name="connsiteY103" fmla="*/ 47625 h 160020"/>
                <a:gd name="connsiteX104" fmla="*/ 761048 w 1547812"/>
                <a:gd name="connsiteY104" fmla="*/ 60960 h 160020"/>
                <a:gd name="connsiteX105" fmla="*/ 761048 w 1547812"/>
                <a:gd name="connsiteY105" fmla="*/ 155258 h 160020"/>
                <a:gd name="connsiteX106" fmla="*/ 801053 w 1547812"/>
                <a:gd name="connsiteY106" fmla="*/ 155258 h 160020"/>
                <a:gd name="connsiteX107" fmla="*/ 801053 w 1547812"/>
                <a:gd name="connsiteY107" fmla="*/ 63818 h 160020"/>
                <a:gd name="connsiteX108" fmla="*/ 803910 w 1547812"/>
                <a:gd name="connsiteY108" fmla="*/ 53340 h 160020"/>
                <a:gd name="connsiteX109" fmla="*/ 810578 w 1547812"/>
                <a:gd name="connsiteY109" fmla="*/ 43815 h 160020"/>
                <a:gd name="connsiteX110" fmla="*/ 820103 w 1547812"/>
                <a:gd name="connsiteY110" fmla="*/ 37147 h 160020"/>
                <a:gd name="connsiteX111" fmla="*/ 831533 w 1547812"/>
                <a:gd name="connsiteY111" fmla="*/ 35243 h 160020"/>
                <a:gd name="connsiteX112" fmla="*/ 839153 w 1547812"/>
                <a:gd name="connsiteY112" fmla="*/ 36195 h 160020"/>
                <a:gd name="connsiteX113" fmla="*/ 844868 w 1547812"/>
                <a:gd name="connsiteY113" fmla="*/ 40005 h 160020"/>
                <a:gd name="connsiteX114" fmla="*/ 848678 w 1547812"/>
                <a:gd name="connsiteY114" fmla="*/ 47625 h 160020"/>
                <a:gd name="connsiteX115" fmla="*/ 849630 w 1547812"/>
                <a:gd name="connsiteY115" fmla="*/ 60960 h 160020"/>
                <a:gd name="connsiteX116" fmla="*/ 849630 w 1547812"/>
                <a:gd name="connsiteY116" fmla="*/ 155258 h 160020"/>
                <a:gd name="connsiteX117" fmla="*/ 889635 w 1547812"/>
                <a:gd name="connsiteY117" fmla="*/ 155258 h 160020"/>
                <a:gd name="connsiteX118" fmla="*/ 889635 w 1547812"/>
                <a:gd name="connsiteY118" fmla="*/ 55245 h 160020"/>
                <a:gd name="connsiteX119" fmla="*/ 878205 w 1547812"/>
                <a:gd name="connsiteY119" fmla="*/ 14288 h 160020"/>
                <a:gd name="connsiteX120" fmla="*/ 843915 w 1547812"/>
                <a:gd name="connsiteY120" fmla="*/ 1905 h 160020"/>
                <a:gd name="connsiteX121" fmla="*/ 819150 w 1547812"/>
                <a:gd name="connsiteY121" fmla="*/ 7620 h 160020"/>
                <a:gd name="connsiteX122" fmla="*/ 797243 w 1547812"/>
                <a:gd name="connsiteY122" fmla="*/ 27623 h 160020"/>
                <a:gd name="connsiteX123" fmla="*/ 782955 w 1547812"/>
                <a:gd name="connsiteY123" fmla="*/ 8573 h 160020"/>
                <a:gd name="connsiteX124" fmla="*/ 756285 w 1547812"/>
                <a:gd name="connsiteY124" fmla="*/ 1905 h 160020"/>
                <a:gd name="connsiteX125" fmla="*/ 732473 w 1547812"/>
                <a:gd name="connsiteY125" fmla="*/ 7620 h 160020"/>
                <a:gd name="connsiteX126" fmla="*/ 713423 w 1547812"/>
                <a:gd name="connsiteY126" fmla="*/ 25718 h 160020"/>
                <a:gd name="connsiteX127" fmla="*/ 713423 w 1547812"/>
                <a:gd name="connsiteY127" fmla="*/ 5715 h 160020"/>
                <a:gd name="connsiteX128" fmla="*/ 674370 w 1547812"/>
                <a:gd name="connsiteY128" fmla="*/ 5715 h 160020"/>
                <a:gd name="connsiteX129" fmla="*/ 674370 w 1547812"/>
                <a:gd name="connsiteY129" fmla="*/ 155258 h 160020"/>
                <a:gd name="connsiteX130" fmla="*/ 541973 w 1547812"/>
                <a:gd name="connsiteY130" fmla="*/ 116205 h 160020"/>
                <a:gd name="connsiteX131" fmla="*/ 533400 w 1547812"/>
                <a:gd name="connsiteY131" fmla="*/ 80963 h 160020"/>
                <a:gd name="connsiteX132" fmla="*/ 541973 w 1547812"/>
                <a:gd name="connsiteY132" fmla="*/ 45720 h 160020"/>
                <a:gd name="connsiteX133" fmla="*/ 567690 w 1547812"/>
                <a:gd name="connsiteY133" fmla="*/ 33338 h 160020"/>
                <a:gd name="connsiteX134" fmla="*/ 593408 w 1547812"/>
                <a:gd name="connsiteY134" fmla="*/ 45720 h 160020"/>
                <a:gd name="connsiteX135" fmla="*/ 601980 w 1547812"/>
                <a:gd name="connsiteY135" fmla="*/ 80963 h 160020"/>
                <a:gd name="connsiteX136" fmla="*/ 593408 w 1547812"/>
                <a:gd name="connsiteY136" fmla="*/ 116205 h 160020"/>
                <a:gd name="connsiteX137" fmla="*/ 567690 w 1547812"/>
                <a:gd name="connsiteY137" fmla="*/ 128588 h 160020"/>
                <a:gd name="connsiteX138" fmla="*/ 541973 w 1547812"/>
                <a:gd name="connsiteY138" fmla="*/ 116205 h 160020"/>
                <a:gd name="connsiteX139" fmla="*/ 598170 w 1547812"/>
                <a:gd name="connsiteY139" fmla="*/ 154305 h 160020"/>
                <a:gd name="connsiteX140" fmla="*/ 621983 w 1547812"/>
                <a:gd name="connsiteY140" fmla="*/ 138113 h 160020"/>
                <a:gd name="connsiteX141" fmla="*/ 637223 w 1547812"/>
                <a:gd name="connsiteY141" fmla="*/ 113348 h 160020"/>
                <a:gd name="connsiteX142" fmla="*/ 642938 w 1547812"/>
                <a:gd name="connsiteY142" fmla="*/ 80010 h 160020"/>
                <a:gd name="connsiteX143" fmla="*/ 638175 w 1547812"/>
                <a:gd name="connsiteY143" fmla="*/ 46672 h 160020"/>
                <a:gd name="connsiteX144" fmla="*/ 622935 w 1547812"/>
                <a:gd name="connsiteY144" fmla="*/ 21908 h 160020"/>
                <a:gd name="connsiteX145" fmla="*/ 599123 w 1547812"/>
                <a:gd name="connsiteY145" fmla="*/ 6668 h 160020"/>
                <a:gd name="connsiteX146" fmla="*/ 567690 w 1547812"/>
                <a:gd name="connsiteY146" fmla="*/ 953 h 160020"/>
                <a:gd name="connsiteX147" fmla="*/ 536258 w 1547812"/>
                <a:gd name="connsiteY147" fmla="*/ 6668 h 160020"/>
                <a:gd name="connsiteX148" fmla="*/ 512445 w 1547812"/>
                <a:gd name="connsiteY148" fmla="*/ 21908 h 160020"/>
                <a:gd name="connsiteX149" fmla="*/ 497205 w 1547812"/>
                <a:gd name="connsiteY149" fmla="*/ 46672 h 160020"/>
                <a:gd name="connsiteX150" fmla="*/ 491490 w 1547812"/>
                <a:gd name="connsiteY150" fmla="*/ 80010 h 160020"/>
                <a:gd name="connsiteX151" fmla="*/ 511492 w 1547812"/>
                <a:gd name="connsiteY151" fmla="*/ 139065 h 160020"/>
                <a:gd name="connsiteX152" fmla="*/ 566738 w 1547812"/>
                <a:gd name="connsiteY152" fmla="*/ 160020 h 160020"/>
                <a:gd name="connsiteX153" fmla="*/ 598170 w 1547812"/>
                <a:gd name="connsiteY153" fmla="*/ 154305 h 160020"/>
                <a:gd name="connsiteX154" fmla="*/ 429578 w 1547812"/>
                <a:gd name="connsiteY154" fmla="*/ 100965 h 160020"/>
                <a:gd name="connsiteX155" fmla="*/ 421958 w 1547812"/>
                <a:gd name="connsiteY155" fmla="*/ 120968 h 160020"/>
                <a:gd name="connsiteX156" fmla="*/ 403860 w 1547812"/>
                <a:gd name="connsiteY156" fmla="*/ 127635 h 160020"/>
                <a:gd name="connsiteX157" fmla="*/ 388620 w 1547812"/>
                <a:gd name="connsiteY157" fmla="*/ 123825 h 160020"/>
                <a:gd name="connsiteX158" fmla="*/ 379095 w 1547812"/>
                <a:gd name="connsiteY158" fmla="*/ 113348 h 160020"/>
                <a:gd name="connsiteX159" fmla="*/ 374333 w 1547812"/>
                <a:gd name="connsiteY159" fmla="*/ 98108 h 160020"/>
                <a:gd name="connsiteX160" fmla="*/ 372428 w 1547812"/>
                <a:gd name="connsiteY160" fmla="*/ 80010 h 160020"/>
                <a:gd name="connsiteX161" fmla="*/ 374333 w 1547812"/>
                <a:gd name="connsiteY161" fmla="*/ 62865 h 160020"/>
                <a:gd name="connsiteX162" fmla="*/ 379095 w 1547812"/>
                <a:gd name="connsiteY162" fmla="*/ 47625 h 160020"/>
                <a:gd name="connsiteX163" fmla="*/ 388620 w 1547812"/>
                <a:gd name="connsiteY163" fmla="*/ 37147 h 160020"/>
                <a:gd name="connsiteX164" fmla="*/ 403860 w 1547812"/>
                <a:gd name="connsiteY164" fmla="*/ 33338 h 160020"/>
                <a:gd name="connsiteX165" fmla="*/ 421958 w 1547812"/>
                <a:gd name="connsiteY165" fmla="*/ 40005 h 160020"/>
                <a:gd name="connsiteX166" fmla="*/ 428625 w 1547812"/>
                <a:gd name="connsiteY166" fmla="*/ 58103 h 160020"/>
                <a:gd name="connsiteX167" fmla="*/ 468630 w 1547812"/>
                <a:gd name="connsiteY167" fmla="*/ 52388 h 160020"/>
                <a:gd name="connsiteX168" fmla="*/ 462915 w 1547812"/>
                <a:gd name="connsiteY168" fmla="*/ 31433 h 160020"/>
                <a:gd name="connsiteX169" fmla="*/ 450533 w 1547812"/>
                <a:gd name="connsiteY169" fmla="*/ 15240 h 160020"/>
                <a:gd name="connsiteX170" fmla="*/ 431483 w 1547812"/>
                <a:gd name="connsiteY170" fmla="*/ 4763 h 160020"/>
                <a:gd name="connsiteX171" fmla="*/ 404813 w 1547812"/>
                <a:gd name="connsiteY171" fmla="*/ 953 h 160020"/>
                <a:gd name="connsiteX172" fmla="*/ 373380 w 1547812"/>
                <a:gd name="connsiteY172" fmla="*/ 6668 h 160020"/>
                <a:gd name="connsiteX173" fmla="*/ 350520 w 1547812"/>
                <a:gd name="connsiteY173" fmla="*/ 22860 h 160020"/>
                <a:gd name="connsiteX174" fmla="*/ 336233 w 1547812"/>
                <a:gd name="connsiteY174" fmla="*/ 47625 h 160020"/>
                <a:gd name="connsiteX175" fmla="*/ 331470 w 1547812"/>
                <a:gd name="connsiteY175" fmla="*/ 80010 h 160020"/>
                <a:gd name="connsiteX176" fmla="*/ 336233 w 1547812"/>
                <a:gd name="connsiteY176" fmla="*/ 112395 h 160020"/>
                <a:gd name="connsiteX177" fmla="*/ 349567 w 1547812"/>
                <a:gd name="connsiteY177" fmla="*/ 137160 h 160020"/>
                <a:gd name="connsiteX178" fmla="*/ 372428 w 1547812"/>
                <a:gd name="connsiteY178" fmla="*/ 153353 h 160020"/>
                <a:gd name="connsiteX179" fmla="*/ 404813 w 1547812"/>
                <a:gd name="connsiteY179" fmla="*/ 159068 h 160020"/>
                <a:gd name="connsiteX180" fmla="*/ 453390 w 1547812"/>
                <a:gd name="connsiteY180" fmla="*/ 142875 h 160020"/>
                <a:gd name="connsiteX181" fmla="*/ 471488 w 1547812"/>
                <a:gd name="connsiteY181" fmla="*/ 100013 h 160020"/>
                <a:gd name="connsiteX182" fmla="*/ 429578 w 1547812"/>
                <a:gd name="connsiteY182" fmla="*/ 100013 h 160020"/>
                <a:gd name="connsiteX183" fmla="*/ 203835 w 1547812"/>
                <a:gd name="connsiteY183" fmla="*/ 63818 h 160020"/>
                <a:gd name="connsiteX184" fmla="*/ 206692 w 1547812"/>
                <a:gd name="connsiteY184" fmla="*/ 51435 h 160020"/>
                <a:gd name="connsiteX185" fmla="*/ 213360 w 1547812"/>
                <a:gd name="connsiteY185" fmla="*/ 40958 h 160020"/>
                <a:gd name="connsiteX186" fmla="*/ 223838 w 1547812"/>
                <a:gd name="connsiteY186" fmla="*/ 34290 h 160020"/>
                <a:gd name="connsiteX187" fmla="*/ 238125 w 1547812"/>
                <a:gd name="connsiteY187" fmla="*/ 31433 h 160020"/>
                <a:gd name="connsiteX188" fmla="*/ 261938 w 1547812"/>
                <a:gd name="connsiteY188" fmla="*/ 40005 h 160020"/>
                <a:gd name="connsiteX189" fmla="*/ 269558 w 1547812"/>
                <a:gd name="connsiteY189" fmla="*/ 63818 h 160020"/>
                <a:gd name="connsiteX190" fmla="*/ 203835 w 1547812"/>
                <a:gd name="connsiteY190" fmla="*/ 63818 h 160020"/>
                <a:gd name="connsiteX191" fmla="*/ 266700 w 1547812"/>
                <a:gd name="connsiteY191" fmla="*/ 108585 h 160020"/>
                <a:gd name="connsiteX192" fmla="*/ 239077 w 1547812"/>
                <a:gd name="connsiteY192" fmla="*/ 128588 h 160020"/>
                <a:gd name="connsiteX193" fmla="*/ 213360 w 1547812"/>
                <a:gd name="connsiteY193" fmla="*/ 118110 h 160020"/>
                <a:gd name="connsiteX194" fmla="*/ 203835 w 1547812"/>
                <a:gd name="connsiteY194" fmla="*/ 89535 h 160020"/>
                <a:gd name="connsiteX195" fmla="*/ 307658 w 1547812"/>
                <a:gd name="connsiteY195" fmla="*/ 89535 h 160020"/>
                <a:gd name="connsiteX196" fmla="*/ 307658 w 1547812"/>
                <a:gd name="connsiteY196" fmla="*/ 73343 h 160020"/>
                <a:gd name="connsiteX197" fmla="*/ 290513 w 1547812"/>
                <a:gd name="connsiteY197" fmla="*/ 20003 h 160020"/>
                <a:gd name="connsiteX198" fmla="*/ 239077 w 1547812"/>
                <a:gd name="connsiteY198" fmla="*/ 0 h 160020"/>
                <a:gd name="connsiteX199" fmla="*/ 208598 w 1547812"/>
                <a:gd name="connsiteY199" fmla="*/ 5715 h 160020"/>
                <a:gd name="connsiteX200" fmla="*/ 184785 w 1547812"/>
                <a:gd name="connsiteY200" fmla="*/ 20955 h 160020"/>
                <a:gd name="connsiteX201" fmla="*/ 169545 w 1547812"/>
                <a:gd name="connsiteY201" fmla="*/ 45720 h 160020"/>
                <a:gd name="connsiteX202" fmla="*/ 163830 w 1547812"/>
                <a:gd name="connsiteY202" fmla="*/ 79058 h 160020"/>
                <a:gd name="connsiteX203" fmla="*/ 182880 w 1547812"/>
                <a:gd name="connsiteY203" fmla="*/ 137160 h 160020"/>
                <a:gd name="connsiteX204" fmla="*/ 239077 w 1547812"/>
                <a:gd name="connsiteY204" fmla="*/ 158115 h 160020"/>
                <a:gd name="connsiteX205" fmla="*/ 285750 w 1547812"/>
                <a:gd name="connsiteY205" fmla="*/ 144780 h 160020"/>
                <a:gd name="connsiteX206" fmla="*/ 305753 w 1547812"/>
                <a:gd name="connsiteY206" fmla="*/ 106680 h 160020"/>
                <a:gd name="connsiteX207" fmla="*/ 266700 w 1547812"/>
                <a:gd name="connsiteY207" fmla="*/ 106680 h 160020"/>
                <a:gd name="connsiteX208" fmla="*/ 97155 w 1547812"/>
                <a:gd name="connsiteY208" fmla="*/ 96203 h 160020"/>
                <a:gd name="connsiteX209" fmla="*/ 93345 w 1547812"/>
                <a:gd name="connsiteY209" fmla="*/ 111443 h 160020"/>
                <a:gd name="connsiteX210" fmla="*/ 84773 w 1547812"/>
                <a:gd name="connsiteY210" fmla="*/ 121920 h 160020"/>
                <a:gd name="connsiteX211" fmla="*/ 60007 w 1547812"/>
                <a:gd name="connsiteY211" fmla="*/ 129540 h 160020"/>
                <a:gd name="connsiteX212" fmla="*/ 45720 w 1547812"/>
                <a:gd name="connsiteY212" fmla="*/ 124778 h 160020"/>
                <a:gd name="connsiteX213" fmla="*/ 40957 w 1547812"/>
                <a:gd name="connsiteY213" fmla="*/ 113348 h 160020"/>
                <a:gd name="connsiteX214" fmla="*/ 42863 w 1547812"/>
                <a:gd name="connsiteY214" fmla="*/ 104775 h 160020"/>
                <a:gd name="connsiteX215" fmla="*/ 48577 w 1547812"/>
                <a:gd name="connsiteY215" fmla="*/ 98108 h 160020"/>
                <a:gd name="connsiteX216" fmla="*/ 60007 w 1547812"/>
                <a:gd name="connsiteY216" fmla="*/ 93345 h 160020"/>
                <a:gd name="connsiteX217" fmla="*/ 80010 w 1547812"/>
                <a:gd name="connsiteY217" fmla="*/ 90488 h 160020"/>
                <a:gd name="connsiteX218" fmla="*/ 98107 w 1547812"/>
                <a:gd name="connsiteY218" fmla="*/ 89535 h 160020"/>
                <a:gd name="connsiteX219" fmla="*/ 98107 w 1547812"/>
                <a:gd name="connsiteY219" fmla="*/ 96203 h 160020"/>
                <a:gd name="connsiteX220" fmla="*/ 98107 w 1547812"/>
                <a:gd name="connsiteY220" fmla="*/ 155258 h 160020"/>
                <a:gd name="connsiteX221" fmla="*/ 136208 w 1547812"/>
                <a:gd name="connsiteY221" fmla="*/ 155258 h 160020"/>
                <a:gd name="connsiteX222" fmla="*/ 136208 w 1547812"/>
                <a:gd name="connsiteY222" fmla="*/ 60960 h 160020"/>
                <a:gd name="connsiteX223" fmla="*/ 133350 w 1547812"/>
                <a:gd name="connsiteY223" fmla="*/ 36195 h 160020"/>
                <a:gd name="connsiteX224" fmla="*/ 122873 w 1547812"/>
                <a:gd name="connsiteY224" fmla="*/ 17145 h 160020"/>
                <a:gd name="connsiteX225" fmla="*/ 103823 w 1547812"/>
                <a:gd name="connsiteY225" fmla="*/ 5715 h 160020"/>
                <a:gd name="connsiteX226" fmla="*/ 74295 w 1547812"/>
                <a:gd name="connsiteY226" fmla="*/ 1905 h 160020"/>
                <a:gd name="connsiteX227" fmla="*/ 29527 w 1547812"/>
                <a:gd name="connsiteY227" fmla="*/ 12383 h 160020"/>
                <a:gd name="connsiteX228" fmla="*/ 8573 w 1547812"/>
                <a:gd name="connsiteY228" fmla="*/ 46672 h 160020"/>
                <a:gd name="connsiteX229" fmla="*/ 44768 w 1547812"/>
                <a:gd name="connsiteY229" fmla="*/ 50483 h 160020"/>
                <a:gd name="connsiteX230" fmla="*/ 71438 w 1547812"/>
                <a:gd name="connsiteY230" fmla="*/ 32385 h 160020"/>
                <a:gd name="connsiteX231" fmla="*/ 89535 w 1547812"/>
                <a:gd name="connsiteY231" fmla="*/ 37147 h 160020"/>
                <a:gd name="connsiteX232" fmla="*/ 97155 w 1547812"/>
                <a:gd name="connsiteY232" fmla="*/ 56197 h 160020"/>
                <a:gd name="connsiteX233" fmla="*/ 97155 w 1547812"/>
                <a:gd name="connsiteY233" fmla="*/ 62865 h 160020"/>
                <a:gd name="connsiteX234" fmla="*/ 78105 w 1547812"/>
                <a:gd name="connsiteY234" fmla="*/ 63818 h 160020"/>
                <a:gd name="connsiteX235" fmla="*/ 49530 w 1547812"/>
                <a:gd name="connsiteY235" fmla="*/ 66675 h 160020"/>
                <a:gd name="connsiteX236" fmla="*/ 24765 w 1547812"/>
                <a:gd name="connsiteY236" fmla="*/ 74295 h 160020"/>
                <a:gd name="connsiteX237" fmla="*/ 6668 w 1547812"/>
                <a:gd name="connsiteY237" fmla="*/ 89535 h 160020"/>
                <a:gd name="connsiteX238" fmla="*/ 0 w 1547812"/>
                <a:gd name="connsiteY238" fmla="*/ 114300 h 160020"/>
                <a:gd name="connsiteX239" fmla="*/ 3810 w 1547812"/>
                <a:gd name="connsiteY239" fmla="*/ 134303 h 160020"/>
                <a:gd name="connsiteX240" fmla="*/ 14288 w 1547812"/>
                <a:gd name="connsiteY240" fmla="*/ 148590 h 160020"/>
                <a:gd name="connsiteX241" fmla="*/ 29527 w 1547812"/>
                <a:gd name="connsiteY241" fmla="*/ 156210 h 160020"/>
                <a:gd name="connsiteX242" fmla="*/ 48577 w 1547812"/>
                <a:gd name="connsiteY242" fmla="*/ 159068 h 160020"/>
                <a:gd name="connsiteX243" fmla="*/ 77152 w 1547812"/>
                <a:gd name="connsiteY243" fmla="*/ 152400 h 160020"/>
                <a:gd name="connsiteX244" fmla="*/ 97155 w 1547812"/>
                <a:gd name="connsiteY244" fmla="*/ 136208 h 160020"/>
                <a:gd name="connsiteX245" fmla="*/ 97155 w 1547812"/>
                <a:gd name="connsiteY245" fmla="*/ 155258 h 160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</a:cxnLst>
              <a:rect l="l" t="t" r="r" b="b"/>
              <a:pathLst>
                <a:path w="1547812" h="160020">
                  <a:moveTo>
                    <a:pt x="1329690" y="155258"/>
                  </a:moveTo>
                  <a:lnTo>
                    <a:pt x="1369695" y="155258"/>
                  </a:lnTo>
                  <a:lnTo>
                    <a:pt x="1369695" y="65723"/>
                  </a:lnTo>
                  <a:cubicBezTo>
                    <a:pt x="1369695" y="60960"/>
                    <a:pt x="1370648" y="57150"/>
                    <a:pt x="1372553" y="53340"/>
                  </a:cubicBezTo>
                  <a:cubicBezTo>
                    <a:pt x="1374458" y="49530"/>
                    <a:pt x="1376363" y="46672"/>
                    <a:pt x="1379220" y="43815"/>
                  </a:cubicBezTo>
                  <a:cubicBezTo>
                    <a:pt x="1382078" y="40958"/>
                    <a:pt x="1385888" y="38100"/>
                    <a:pt x="1388745" y="37147"/>
                  </a:cubicBezTo>
                  <a:cubicBezTo>
                    <a:pt x="1392555" y="36195"/>
                    <a:pt x="1395413" y="35243"/>
                    <a:pt x="1400175" y="35243"/>
                  </a:cubicBezTo>
                  <a:cubicBezTo>
                    <a:pt x="1403033" y="35243"/>
                    <a:pt x="1404938" y="35243"/>
                    <a:pt x="1407795" y="36195"/>
                  </a:cubicBezTo>
                  <a:cubicBezTo>
                    <a:pt x="1409700" y="37147"/>
                    <a:pt x="1411605" y="38100"/>
                    <a:pt x="1413510" y="40005"/>
                  </a:cubicBezTo>
                  <a:cubicBezTo>
                    <a:pt x="1415415" y="41910"/>
                    <a:pt x="1416368" y="44768"/>
                    <a:pt x="1417320" y="47625"/>
                  </a:cubicBezTo>
                  <a:cubicBezTo>
                    <a:pt x="1418273" y="51435"/>
                    <a:pt x="1419225" y="55245"/>
                    <a:pt x="1419225" y="60960"/>
                  </a:cubicBezTo>
                  <a:lnTo>
                    <a:pt x="1419225" y="155258"/>
                  </a:lnTo>
                  <a:lnTo>
                    <a:pt x="1459230" y="155258"/>
                  </a:lnTo>
                  <a:lnTo>
                    <a:pt x="1459230" y="63818"/>
                  </a:lnTo>
                  <a:cubicBezTo>
                    <a:pt x="1459230" y="60008"/>
                    <a:pt x="1460183" y="56197"/>
                    <a:pt x="1462088" y="53340"/>
                  </a:cubicBezTo>
                  <a:cubicBezTo>
                    <a:pt x="1463993" y="49530"/>
                    <a:pt x="1465898" y="46672"/>
                    <a:pt x="1468755" y="43815"/>
                  </a:cubicBezTo>
                  <a:cubicBezTo>
                    <a:pt x="1471613" y="40958"/>
                    <a:pt x="1475423" y="38100"/>
                    <a:pt x="1478280" y="37147"/>
                  </a:cubicBezTo>
                  <a:cubicBezTo>
                    <a:pt x="1481138" y="36195"/>
                    <a:pt x="1484948" y="35243"/>
                    <a:pt x="1489710" y="35243"/>
                  </a:cubicBezTo>
                  <a:cubicBezTo>
                    <a:pt x="1492568" y="35243"/>
                    <a:pt x="1494473" y="35243"/>
                    <a:pt x="1497330" y="36195"/>
                  </a:cubicBezTo>
                  <a:cubicBezTo>
                    <a:pt x="1499235" y="37147"/>
                    <a:pt x="1501140" y="38100"/>
                    <a:pt x="1503045" y="40005"/>
                  </a:cubicBezTo>
                  <a:cubicBezTo>
                    <a:pt x="1504950" y="41910"/>
                    <a:pt x="1505903" y="44768"/>
                    <a:pt x="1506855" y="47625"/>
                  </a:cubicBezTo>
                  <a:cubicBezTo>
                    <a:pt x="1507808" y="51435"/>
                    <a:pt x="1507808" y="55245"/>
                    <a:pt x="1507808" y="60960"/>
                  </a:cubicBezTo>
                  <a:lnTo>
                    <a:pt x="1507808" y="155258"/>
                  </a:lnTo>
                  <a:lnTo>
                    <a:pt x="1547813" y="155258"/>
                  </a:lnTo>
                  <a:lnTo>
                    <a:pt x="1547813" y="55245"/>
                  </a:lnTo>
                  <a:cubicBezTo>
                    <a:pt x="1547813" y="36195"/>
                    <a:pt x="1544003" y="22860"/>
                    <a:pt x="1536383" y="14288"/>
                  </a:cubicBezTo>
                  <a:cubicBezTo>
                    <a:pt x="1528763" y="5715"/>
                    <a:pt x="1517333" y="1905"/>
                    <a:pt x="1502093" y="1905"/>
                  </a:cubicBezTo>
                  <a:cubicBezTo>
                    <a:pt x="1492568" y="1905"/>
                    <a:pt x="1484948" y="3810"/>
                    <a:pt x="1477328" y="7620"/>
                  </a:cubicBezTo>
                  <a:cubicBezTo>
                    <a:pt x="1469708" y="11430"/>
                    <a:pt x="1462088" y="18098"/>
                    <a:pt x="1455420" y="27623"/>
                  </a:cubicBezTo>
                  <a:cubicBezTo>
                    <a:pt x="1452563" y="19050"/>
                    <a:pt x="1447800" y="12383"/>
                    <a:pt x="1441133" y="8573"/>
                  </a:cubicBezTo>
                  <a:cubicBezTo>
                    <a:pt x="1434465" y="4763"/>
                    <a:pt x="1425893" y="1905"/>
                    <a:pt x="1414463" y="1905"/>
                  </a:cubicBezTo>
                  <a:cubicBezTo>
                    <a:pt x="1405890" y="1905"/>
                    <a:pt x="1398270" y="3810"/>
                    <a:pt x="1390650" y="7620"/>
                  </a:cubicBezTo>
                  <a:cubicBezTo>
                    <a:pt x="1383030" y="11430"/>
                    <a:pt x="1376363" y="18098"/>
                    <a:pt x="1371600" y="25718"/>
                  </a:cubicBezTo>
                  <a:lnTo>
                    <a:pt x="1371600" y="5715"/>
                  </a:lnTo>
                  <a:lnTo>
                    <a:pt x="1332548" y="5715"/>
                  </a:lnTo>
                  <a:lnTo>
                    <a:pt x="1332548" y="155258"/>
                  </a:lnTo>
                  <a:close/>
                  <a:moveTo>
                    <a:pt x="1199198" y="116205"/>
                  </a:moveTo>
                  <a:cubicBezTo>
                    <a:pt x="1193483" y="108585"/>
                    <a:pt x="1190625" y="96203"/>
                    <a:pt x="1190625" y="80963"/>
                  </a:cubicBezTo>
                  <a:cubicBezTo>
                    <a:pt x="1190625" y="65723"/>
                    <a:pt x="1193483" y="54293"/>
                    <a:pt x="1199198" y="45720"/>
                  </a:cubicBezTo>
                  <a:cubicBezTo>
                    <a:pt x="1204913" y="37147"/>
                    <a:pt x="1213485" y="33338"/>
                    <a:pt x="1224915" y="33338"/>
                  </a:cubicBezTo>
                  <a:cubicBezTo>
                    <a:pt x="1236345" y="33338"/>
                    <a:pt x="1244918" y="37147"/>
                    <a:pt x="1250633" y="45720"/>
                  </a:cubicBezTo>
                  <a:cubicBezTo>
                    <a:pt x="1256348" y="54293"/>
                    <a:pt x="1259205" y="65723"/>
                    <a:pt x="1259205" y="80963"/>
                  </a:cubicBezTo>
                  <a:cubicBezTo>
                    <a:pt x="1259205" y="96203"/>
                    <a:pt x="1256348" y="107633"/>
                    <a:pt x="1250633" y="116205"/>
                  </a:cubicBezTo>
                  <a:cubicBezTo>
                    <a:pt x="1244918" y="124778"/>
                    <a:pt x="1236345" y="128588"/>
                    <a:pt x="1224915" y="128588"/>
                  </a:cubicBezTo>
                  <a:cubicBezTo>
                    <a:pt x="1213485" y="127635"/>
                    <a:pt x="1204913" y="123825"/>
                    <a:pt x="1199198" y="116205"/>
                  </a:cubicBezTo>
                  <a:moveTo>
                    <a:pt x="1256348" y="154305"/>
                  </a:moveTo>
                  <a:cubicBezTo>
                    <a:pt x="1265873" y="150495"/>
                    <a:pt x="1273493" y="145733"/>
                    <a:pt x="1280160" y="138113"/>
                  </a:cubicBezTo>
                  <a:cubicBezTo>
                    <a:pt x="1286828" y="131445"/>
                    <a:pt x="1291590" y="122873"/>
                    <a:pt x="1295400" y="113348"/>
                  </a:cubicBezTo>
                  <a:cubicBezTo>
                    <a:pt x="1299210" y="103823"/>
                    <a:pt x="1301115" y="92393"/>
                    <a:pt x="1301115" y="80010"/>
                  </a:cubicBezTo>
                  <a:cubicBezTo>
                    <a:pt x="1301115" y="67628"/>
                    <a:pt x="1299210" y="57150"/>
                    <a:pt x="1296353" y="46672"/>
                  </a:cubicBezTo>
                  <a:cubicBezTo>
                    <a:pt x="1293495" y="36195"/>
                    <a:pt x="1287780" y="28575"/>
                    <a:pt x="1281113" y="21908"/>
                  </a:cubicBezTo>
                  <a:cubicBezTo>
                    <a:pt x="1274445" y="15240"/>
                    <a:pt x="1266825" y="9525"/>
                    <a:pt x="1257300" y="6668"/>
                  </a:cubicBezTo>
                  <a:cubicBezTo>
                    <a:pt x="1247775" y="2858"/>
                    <a:pt x="1237298" y="953"/>
                    <a:pt x="1225868" y="953"/>
                  </a:cubicBezTo>
                  <a:cubicBezTo>
                    <a:pt x="1214438" y="953"/>
                    <a:pt x="1203960" y="2858"/>
                    <a:pt x="1194435" y="6668"/>
                  </a:cubicBezTo>
                  <a:cubicBezTo>
                    <a:pt x="1184910" y="10478"/>
                    <a:pt x="1177290" y="15240"/>
                    <a:pt x="1170623" y="21908"/>
                  </a:cubicBezTo>
                  <a:cubicBezTo>
                    <a:pt x="1163955" y="28575"/>
                    <a:pt x="1159193" y="37147"/>
                    <a:pt x="1155383" y="46672"/>
                  </a:cubicBezTo>
                  <a:cubicBezTo>
                    <a:pt x="1151573" y="56197"/>
                    <a:pt x="1149668" y="67628"/>
                    <a:pt x="1149668" y="80010"/>
                  </a:cubicBezTo>
                  <a:cubicBezTo>
                    <a:pt x="1149668" y="105728"/>
                    <a:pt x="1156335" y="124778"/>
                    <a:pt x="1169670" y="139065"/>
                  </a:cubicBezTo>
                  <a:cubicBezTo>
                    <a:pt x="1183005" y="152400"/>
                    <a:pt x="1201103" y="160020"/>
                    <a:pt x="1225868" y="160020"/>
                  </a:cubicBezTo>
                  <a:cubicBezTo>
                    <a:pt x="1236345" y="160020"/>
                    <a:pt x="1246823" y="158115"/>
                    <a:pt x="1256348" y="154305"/>
                  </a:cubicBezTo>
                  <a:moveTo>
                    <a:pt x="1086803" y="100965"/>
                  </a:moveTo>
                  <a:cubicBezTo>
                    <a:pt x="1085850" y="109538"/>
                    <a:pt x="1083945" y="116205"/>
                    <a:pt x="1079183" y="120968"/>
                  </a:cubicBezTo>
                  <a:cubicBezTo>
                    <a:pt x="1074420" y="125730"/>
                    <a:pt x="1068705" y="127635"/>
                    <a:pt x="1061085" y="127635"/>
                  </a:cubicBezTo>
                  <a:cubicBezTo>
                    <a:pt x="1055370" y="127635"/>
                    <a:pt x="1049655" y="126683"/>
                    <a:pt x="1045845" y="123825"/>
                  </a:cubicBezTo>
                  <a:cubicBezTo>
                    <a:pt x="1042035" y="120968"/>
                    <a:pt x="1038225" y="118110"/>
                    <a:pt x="1036320" y="113348"/>
                  </a:cubicBezTo>
                  <a:cubicBezTo>
                    <a:pt x="1034415" y="108585"/>
                    <a:pt x="1032510" y="103823"/>
                    <a:pt x="1031558" y="98108"/>
                  </a:cubicBezTo>
                  <a:cubicBezTo>
                    <a:pt x="1030605" y="92393"/>
                    <a:pt x="1029653" y="86678"/>
                    <a:pt x="1029653" y="80010"/>
                  </a:cubicBezTo>
                  <a:cubicBezTo>
                    <a:pt x="1029653" y="74295"/>
                    <a:pt x="1030605" y="67628"/>
                    <a:pt x="1031558" y="62865"/>
                  </a:cubicBezTo>
                  <a:cubicBezTo>
                    <a:pt x="1032510" y="57150"/>
                    <a:pt x="1034415" y="52388"/>
                    <a:pt x="1036320" y="47625"/>
                  </a:cubicBezTo>
                  <a:cubicBezTo>
                    <a:pt x="1038225" y="42863"/>
                    <a:pt x="1042035" y="40005"/>
                    <a:pt x="1045845" y="37147"/>
                  </a:cubicBezTo>
                  <a:cubicBezTo>
                    <a:pt x="1049655" y="34290"/>
                    <a:pt x="1054418" y="33338"/>
                    <a:pt x="1061085" y="33338"/>
                  </a:cubicBezTo>
                  <a:cubicBezTo>
                    <a:pt x="1069658" y="33338"/>
                    <a:pt x="1075373" y="35243"/>
                    <a:pt x="1079183" y="40005"/>
                  </a:cubicBezTo>
                  <a:cubicBezTo>
                    <a:pt x="1082993" y="44768"/>
                    <a:pt x="1084898" y="50483"/>
                    <a:pt x="1085850" y="58103"/>
                  </a:cubicBezTo>
                  <a:lnTo>
                    <a:pt x="1125855" y="52388"/>
                  </a:lnTo>
                  <a:cubicBezTo>
                    <a:pt x="1124903" y="44768"/>
                    <a:pt x="1122998" y="38100"/>
                    <a:pt x="1120140" y="31433"/>
                  </a:cubicBezTo>
                  <a:cubicBezTo>
                    <a:pt x="1117283" y="24765"/>
                    <a:pt x="1113473" y="20003"/>
                    <a:pt x="1107758" y="15240"/>
                  </a:cubicBezTo>
                  <a:cubicBezTo>
                    <a:pt x="1102995" y="10478"/>
                    <a:pt x="1096328" y="6668"/>
                    <a:pt x="1088708" y="4763"/>
                  </a:cubicBezTo>
                  <a:cubicBezTo>
                    <a:pt x="1081088" y="1905"/>
                    <a:pt x="1072515" y="953"/>
                    <a:pt x="1062038" y="953"/>
                  </a:cubicBezTo>
                  <a:cubicBezTo>
                    <a:pt x="1050608" y="953"/>
                    <a:pt x="1040130" y="2858"/>
                    <a:pt x="1030605" y="6668"/>
                  </a:cubicBezTo>
                  <a:cubicBezTo>
                    <a:pt x="1021080" y="10478"/>
                    <a:pt x="1013460" y="16193"/>
                    <a:pt x="1007745" y="22860"/>
                  </a:cubicBezTo>
                  <a:cubicBezTo>
                    <a:pt x="1001078" y="29528"/>
                    <a:pt x="996315" y="38100"/>
                    <a:pt x="993458" y="47625"/>
                  </a:cubicBezTo>
                  <a:cubicBezTo>
                    <a:pt x="990600" y="57150"/>
                    <a:pt x="988695" y="68580"/>
                    <a:pt x="988695" y="80010"/>
                  </a:cubicBezTo>
                  <a:cubicBezTo>
                    <a:pt x="988695" y="91440"/>
                    <a:pt x="989647" y="102870"/>
                    <a:pt x="992505" y="112395"/>
                  </a:cubicBezTo>
                  <a:cubicBezTo>
                    <a:pt x="995363" y="121920"/>
                    <a:pt x="1000125" y="130493"/>
                    <a:pt x="1005840" y="137160"/>
                  </a:cubicBezTo>
                  <a:cubicBezTo>
                    <a:pt x="1011555" y="143828"/>
                    <a:pt x="1019175" y="149543"/>
                    <a:pt x="1028700" y="153353"/>
                  </a:cubicBezTo>
                  <a:cubicBezTo>
                    <a:pt x="1038225" y="157163"/>
                    <a:pt x="1048703" y="159068"/>
                    <a:pt x="1061085" y="159068"/>
                  </a:cubicBezTo>
                  <a:cubicBezTo>
                    <a:pt x="1082993" y="159068"/>
                    <a:pt x="1099185" y="153353"/>
                    <a:pt x="1109663" y="142875"/>
                  </a:cubicBezTo>
                  <a:cubicBezTo>
                    <a:pt x="1120140" y="132398"/>
                    <a:pt x="1126808" y="118110"/>
                    <a:pt x="1127760" y="100013"/>
                  </a:cubicBezTo>
                  <a:lnTo>
                    <a:pt x="1086803" y="100013"/>
                  </a:lnTo>
                  <a:close/>
                  <a:moveTo>
                    <a:pt x="921068" y="155258"/>
                  </a:moveTo>
                  <a:lnTo>
                    <a:pt x="962025" y="155258"/>
                  </a:lnTo>
                  <a:lnTo>
                    <a:pt x="962025" y="109538"/>
                  </a:lnTo>
                  <a:lnTo>
                    <a:pt x="921068" y="109538"/>
                  </a:lnTo>
                  <a:lnTo>
                    <a:pt x="921068" y="155258"/>
                  </a:lnTo>
                  <a:close/>
                  <a:moveTo>
                    <a:pt x="671513" y="155258"/>
                  </a:moveTo>
                  <a:lnTo>
                    <a:pt x="711518" y="155258"/>
                  </a:lnTo>
                  <a:lnTo>
                    <a:pt x="711518" y="65723"/>
                  </a:lnTo>
                  <a:cubicBezTo>
                    <a:pt x="711518" y="60960"/>
                    <a:pt x="712470" y="57150"/>
                    <a:pt x="714375" y="53340"/>
                  </a:cubicBezTo>
                  <a:cubicBezTo>
                    <a:pt x="716280" y="49530"/>
                    <a:pt x="718185" y="46672"/>
                    <a:pt x="721043" y="43815"/>
                  </a:cubicBezTo>
                  <a:cubicBezTo>
                    <a:pt x="723900" y="40958"/>
                    <a:pt x="727710" y="38100"/>
                    <a:pt x="730568" y="37147"/>
                  </a:cubicBezTo>
                  <a:cubicBezTo>
                    <a:pt x="734378" y="36195"/>
                    <a:pt x="737235" y="35243"/>
                    <a:pt x="741998" y="35243"/>
                  </a:cubicBezTo>
                  <a:cubicBezTo>
                    <a:pt x="744855" y="35243"/>
                    <a:pt x="746760" y="35243"/>
                    <a:pt x="749618" y="36195"/>
                  </a:cubicBezTo>
                  <a:cubicBezTo>
                    <a:pt x="751523" y="37147"/>
                    <a:pt x="753428" y="38100"/>
                    <a:pt x="755333" y="40005"/>
                  </a:cubicBezTo>
                  <a:cubicBezTo>
                    <a:pt x="757238" y="41910"/>
                    <a:pt x="758190" y="44768"/>
                    <a:pt x="759143" y="47625"/>
                  </a:cubicBezTo>
                  <a:cubicBezTo>
                    <a:pt x="760095" y="51435"/>
                    <a:pt x="761048" y="55245"/>
                    <a:pt x="761048" y="60960"/>
                  </a:cubicBezTo>
                  <a:lnTo>
                    <a:pt x="761048" y="155258"/>
                  </a:lnTo>
                  <a:lnTo>
                    <a:pt x="801053" y="155258"/>
                  </a:lnTo>
                  <a:lnTo>
                    <a:pt x="801053" y="63818"/>
                  </a:lnTo>
                  <a:cubicBezTo>
                    <a:pt x="801053" y="60008"/>
                    <a:pt x="802005" y="56197"/>
                    <a:pt x="803910" y="53340"/>
                  </a:cubicBezTo>
                  <a:cubicBezTo>
                    <a:pt x="805815" y="49530"/>
                    <a:pt x="807720" y="46672"/>
                    <a:pt x="810578" y="43815"/>
                  </a:cubicBezTo>
                  <a:cubicBezTo>
                    <a:pt x="813435" y="40958"/>
                    <a:pt x="817245" y="38100"/>
                    <a:pt x="820103" y="37147"/>
                  </a:cubicBezTo>
                  <a:cubicBezTo>
                    <a:pt x="822960" y="36195"/>
                    <a:pt x="826770" y="35243"/>
                    <a:pt x="831533" y="35243"/>
                  </a:cubicBezTo>
                  <a:cubicBezTo>
                    <a:pt x="834390" y="35243"/>
                    <a:pt x="836295" y="35243"/>
                    <a:pt x="839153" y="36195"/>
                  </a:cubicBezTo>
                  <a:cubicBezTo>
                    <a:pt x="841058" y="37147"/>
                    <a:pt x="842963" y="38100"/>
                    <a:pt x="844868" y="40005"/>
                  </a:cubicBezTo>
                  <a:cubicBezTo>
                    <a:pt x="846772" y="41910"/>
                    <a:pt x="847725" y="44768"/>
                    <a:pt x="848678" y="47625"/>
                  </a:cubicBezTo>
                  <a:cubicBezTo>
                    <a:pt x="849630" y="51435"/>
                    <a:pt x="849630" y="55245"/>
                    <a:pt x="849630" y="60960"/>
                  </a:cubicBezTo>
                  <a:lnTo>
                    <a:pt x="849630" y="155258"/>
                  </a:lnTo>
                  <a:lnTo>
                    <a:pt x="889635" y="155258"/>
                  </a:lnTo>
                  <a:lnTo>
                    <a:pt x="889635" y="55245"/>
                  </a:lnTo>
                  <a:cubicBezTo>
                    <a:pt x="889635" y="36195"/>
                    <a:pt x="885825" y="22860"/>
                    <a:pt x="878205" y="14288"/>
                  </a:cubicBezTo>
                  <a:cubicBezTo>
                    <a:pt x="870585" y="5715"/>
                    <a:pt x="859155" y="1905"/>
                    <a:pt x="843915" y="1905"/>
                  </a:cubicBezTo>
                  <a:cubicBezTo>
                    <a:pt x="834390" y="1905"/>
                    <a:pt x="826770" y="3810"/>
                    <a:pt x="819150" y="7620"/>
                  </a:cubicBezTo>
                  <a:cubicBezTo>
                    <a:pt x="811530" y="11430"/>
                    <a:pt x="803910" y="18098"/>
                    <a:pt x="797243" y="27623"/>
                  </a:cubicBezTo>
                  <a:cubicBezTo>
                    <a:pt x="794385" y="19050"/>
                    <a:pt x="789623" y="12383"/>
                    <a:pt x="782955" y="8573"/>
                  </a:cubicBezTo>
                  <a:cubicBezTo>
                    <a:pt x="776288" y="4763"/>
                    <a:pt x="766763" y="1905"/>
                    <a:pt x="756285" y="1905"/>
                  </a:cubicBezTo>
                  <a:cubicBezTo>
                    <a:pt x="747713" y="1905"/>
                    <a:pt x="740093" y="3810"/>
                    <a:pt x="732473" y="7620"/>
                  </a:cubicBezTo>
                  <a:cubicBezTo>
                    <a:pt x="724853" y="11430"/>
                    <a:pt x="718185" y="18098"/>
                    <a:pt x="713423" y="25718"/>
                  </a:cubicBezTo>
                  <a:lnTo>
                    <a:pt x="713423" y="5715"/>
                  </a:lnTo>
                  <a:lnTo>
                    <a:pt x="674370" y="5715"/>
                  </a:lnTo>
                  <a:lnTo>
                    <a:pt x="674370" y="155258"/>
                  </a:lnTo>
                  <a:close/>
                  <a:moveTo>
                    <a:pt x="541973" y="116205"/>
                  </a:moveTo>
                  <a:cubicBezTo>
                    <a:pt x="536258" y="108585"/>
                    <a:pt x="533400" y="96203"/>
                    <a:pt x="533400" y="80963"/>
                  </a:cubicBezTo>
                  <a:cubicBezTo>
                    <a:pt x="533400" y="65723"/>
                    <a:pt x="536258" y="54293"/>
                    <a:pt x="541973" y="45720"/>
                  </a:cubicBezTo>
                  <a:cubicBezTo>
                    <a:pt x="547688" y="38100"/>
                    <a:pt x="556260" y="33338"/>
                    <a:pt x="567690" y="33338"/>
                  </a:cubicBezTo>
                  <a:cubicBezTo>
                    <a:pt x="579120" y="33338"/>
                    <a:pt x="587693" y="37147"/>
                    <a:pt x="593408" y="45720"/>
                  </a:cubicBezTo>
                  <a:cubicBezTo>
                    <a:pt x="599123" y="53340"/>
                    <a:pt x="601980" y="65723"/>
                    <a:pt x="601980" y="80963"/>
                  </a:cubicBezTo>
                  <a:cubicBezTo>
                    <a:pt x="601980" y="96203"/>
                    <a:pt x="599123" y="107633"/>
                    <a:pt x="593408" y="116205"/>
                  </a:cubicBezTo>
                  <a:cubicBezTo>
                    <a:pt x="587693" y="124778"/>
                    <a:pt x="579120" y="128588"/>
                    <a:pt x="567690" y="128588"/>
                  </a:cubicBezTo>
                  <a:cubicBezTo>
                    <a:pt x="555308" y="127635"/>
                    <a:pt x="546735" y="123825"/>
                    <a:pt x="541973" y="116205"/>
                  </a:cubicBezTo>
                  <a:moveTo>
                    <a:pt x="598170" y="154305"/>
                  </a:moveTo>
                  <a:cubicBezTo>
                    <a:pt x="607695" y="150495"/>
                    <a:pt x="615315" y="145733"/>
                    <a:pt x="621983" y="138113"/>
                  </a:cubicBezTo>
                  <a:cubicBezTo>
                    <a:pt x="628650" y="131445"/>
                    <a:pt x="633413" y="122873"/>
                    <a:pt x="637223" y="113348"/>
                  </a:cubicBezTo>
                  <a:cubicBezTo>
                    <a:pt x="641033" y="103823"/>
                    <a:pt x="642938" y="92393"/>
                    <a:pt x="642938" y="80010"/>
                  </a:cubicBezTo>
                  <a:cubicBezTo>
                    <a:pt x="642938" y="67628"/>
                    <a:pt x="641033" y="57150"/>
                    <a:pt x="638175" y="46672"/>
                  </a:cubicBezTo>
                  <a:cubicBezTo>
                    <a:pt x="635318" y="36195"/>
                    <a:pt x="629603" y="28575"/>
                    <a:pt x="622935" y="21908"/>
                  </a:cubicBezTo>
                  <a:cubicBezTo>
                    <a:pt x="616268" y="15240"/>
                    <a:pt x="608648" y="9525"/>
                    <a:pt x="599123" y="6668"/>
                  </a:cubicBezTo>
                  <a:cubicBezTo>
                    <a:pt x="589598" y="2858"/>
                    <a:pt x="579120" y="953"/>
                    <a:pt x="567690" y="953"/>
                  </a:cubicBezTo>
                  <a:cubicBezTo>
                    <a:pt x="556260" y="953"/>
                    <a:pt x="545783" y="2858"/>
                    <a:pt x="536258" y="6668"/>
                  </a:cubicBezTo>
                  <a:cubicBezTo>
                    <a:pt x="526733" y="10478"/>
                    <a:pt x="519113" y="15240"/>
                    <a:pt x="512445" y="21908"/>
                  </a:cubicBezTo>
                  <a:cubicBezTo>
                    <a:pt x="505778" y="28575"/>
                    <a:pt x="501015" y="37147"/>
                    <a:pt x="497205" y="46672"/>
                  </a:cubicBezTo>
                  <a:cubicBezTo>
                    <a:pt x="493395" y="56197"/>
                    <a:pt x="491490" y="67628"/>
                    <a:pt x="491490" y="80010"/>
                  </a:cubicBezTo>
                  <a:cubicBezTo>
                    <a:pt x="491490" y="105728"/>
                    <a:pt x="498158" y="124778"/>
                    <a:pt x="511492" y="139065"/>
                  </a:cubicBezTo>
                  <a:cubicBezTo>
                    <a:pt x="524828" y="152400"/>
                    <a:pt x="542925" y="160020"/>
                    <a:pt x="566738" y="160020"/>
                  </a:cubicBezTo>
                  <a:cubicBezTo>
                    <a:pt x="579120" y="160020"/>
                    <a:pt x="589598" y="158115"/>
                    <a:pt x="598170" y="154305"/>
                  </a:cubicBezTo>
                  <a:moveTo>
                    <a:pt x="429578" y="100965"/>
                  </a:moveTo>
                  <a:cubicBezTo>
                    <a:pt x="428625" y="109538"/>
                    <a:pt x="425767" y="116205"/>
                    <a:pt x="421958" y="120968"/>
                  </a:cubicBezTo>
                  <a:cubicBezTo>
                    <a:pt x="417195" y="125730"/>
                    <a:pt x="411480" y="127635"/>
                    <a:pt x="403860" y="127635"/>
                  </a:cubicBezTo>
                  <a:cubicBezTo>
                    <a:pt x="398145" y="127635"/>
                    <a:pt x="392430" y="126683"/>
                    <a:pt x="388620" y="123825"/>
                  </a:cubicBezTo>
                  <a:cubicBezTo>
                    <a:pt x="384810" y="120968"/>
                    <a:pt x="381000" y="118110"/>
                    <a:pt x="379095" y="113348"/>
                  </a:cubicBezTo>
                  <a:cubicBezTo>
                    <a:pt x="377190" y="108585"/>
                    <a:pt x="375285" y="103823"/>
                    <a:pt x="374333" y="98108"/>
                  </a:cubicBezTo>
                  <a:cubicBezTo>
                    <a:pt x="373380" y="92393"/>
                    <a:pt x="372428" y="86678"/>
                    <a:pt x="372428" y="80010"/>
                  </a:cubicBezTo>
                  <a:cubicBezTo>
                    <a:pt x="372428" y="74295"/>
                    <a:pt x="373380" y="67628"/>
                    <a:pt x="374333" y="62865"/>
                  </a:cubicBezTo>
                  <a:cubicBezTo>
                    <a:pt x="375285" y="57150"/>
                    <a:pt x="377190" y="52388"/>
                    <a:pt x="379095" y="47625"/>
                  </a:cubicBezTo>
                  <a:cubicBezTo>
                    <a:pt x="381000" y="42863"/>
                    <a:pt x="384810" y="40005"/>
                    <a:pt x="388620" y="37147"/>
                  </a:cubicBezTo>
                  <a:cubicBezTo>
                    <a:pt x="392430" y="34290"/>
                    <a:pt x="398145" y="33338"/>
                    <a:pt x="403860" y="33338"/>
                  </a:cubicBezTo>
                  <a:cubicBezTo>
                    <a:pt x="412433" y="33338"/>
                    <a:pt x="418148" y="35243"/>
                    <a:pt x="421958" y="40005"/>
                  </a:cubicBezTo>
                  <a:cubicBezTo>
                    <a:pt x="425767" y="44768"/>
                    <a:pt x="427673" y="50483"/>
                    <a:pt x="428625" y="58103"/>
                  </a:cubicBezTo>
                  <a:lnTo>
                    <a:pt x="468630" y="52388"/>
                  </a:lnTo>
                  <a:cubicBezTo>
                    <a:pt x="467678" y="44768"/>
                    <a:pt x="465773" y="38100"/>
                    <a:pt x="462915" y="31433"/>
                  </a:cubicBezTo>
                  <a:cubicBezTo>
                    <a:pt x="460058" y="24765"/>
                    <a:pt x="456248" y="20003"/>
                    <a:pt x="450533" y="15240"/>
                  </a:cubicBezTo>
                  <a:cubicBezTo>
                    <a:pt x="445770" y="10478"/>
                    <a:pt x="439103" y="6668"/>
                    <a:pt x="431483" y="4763"/>
                  </a:cubicBezTo>
                  <a:cubicBezTo>
                    <a:pt x="423863" y="1905"/>
                    <a:pt x="415290" y="953"/>
                    <a:pt x="404813" y="953"/>
                  </a:cubicBezTo>
                  <a:cubicBezTo>
                    <a:pt x="393383" y="953"/>
                    <a:pt x="382905" y="2858"/>
                    <a:pt x="373380" y="6668"/>
                  </a:cubicBezTo>
                  <a:cubicBezTo>
                    <a:pt x="363855" y="10478"/>
                    <a:pt x="356235" y="16193"/>
                    <a:pt x="350520" y="22860"/>
                  </a:cubicBezTo>
                  <a:cubicBezTo>
                    <a:pt x="343853" y="29528"/>
                    <a:pt x="339090" y="38100"/>
                    <a:pt x="336233" y="47625"/>
                  </a:cubicBezTo>
                  <a:cubicBezTo>
                    <a:pt x="333375" y="57150"/>
                    <a:pt x="331470" y="68580"/>
                    <a:pt x="331470" y="80010"/>
                  </a:cubicBezTo>
                  <a:cubicBezTo>
                    <a:pt x="331470" y="91440"/>
                    <a:pt x="333375" y="102870"/>
                    <a:pt x="336233" y="112395"/>
                  </a:cubicBezTo>
                  <a:cubicBezTo>
                    <a:pt x="339090" y="121920"/>
                    <a:pt x="343853" y="130493"/>
                    <a:pt x="349567" y="137160"/>
                  </a:cubicBezTo>
                  <a:cubicBezTo>
                    <a:pt x="355283" y="143828"/>
                    <a:pt x="362903" y="149543"/>
                    <a:pt x="372428" y="153353"/>
                  </a:cubicBezTo>
                  <a:cubicBezTo>
                    <a:pt x="381953" y="157163"/>
                    <a:pt x="392430" y="159068"/>
                    <a:pt x="404813" y="159068"/>
                  </a:cubicBezTo>
                  <a:cubicBezTo>
                    <a:pt x="426720" y="159068"/>
                    <a:pt x="442913" y="153353"/>
                    <a:pt x="453390" y="142875"/>
                  </a:cubicBezTo>
                  <a:cubicBezTo>
                    <a:pt x="463867" y="132398"/>
                    <a:pt x="470535" y="118110"/>
                    <a:pt x="471488" y="100013"/>
                  </a:cubicBezTo>
                  <a:lnTo>
                    <a:pt x="429578" y="100013"/>
                  </a:lnTo>
                  <a:close/>
                  <a:moveTo>
                    <a:pt x="203835" y="63818"/>
                  </a:moveTo>
                  <a:cubicBezTo>
                    <a:pt x="203835" y="59055"/>
                    <a:pt x="204788" y="55245"/>
                    <a:pt x="206692" y="51435"/>
                  </a:cubicBezTo>
                  <a:cubicBezTo>
                    <a:pt x="208598" y="47625"/>
                    <a:pt x="210502" y="43815"/>
                    <a:pt x="213360" y="40958"/>
                  </a:cubicBezTo>
                  <a:cubicBezTo>
                    <a:pt x="216217" y="38100"/>
                    <a:pt x="219075" y="35243"/>
                    <a:pt x="223838" y="34290"/>
                  </a:cubicBezTo>
                  <a:cubicBezTo>
                    <a:pt x="227648" y="32385"/>
                    <a:pt x="232410" y="31433"/>
                    <a:pt x="238125" y="31433"/>
                  </a:cubicBezTo>
                  <a:cubicBezTo>
                    <a:pt x="248602" y="31433"/>
                    <a:pt x="256223" y="34290"/>
                    <a:pt x="261938" y="40005"/>
                  </a:cubicBezTo>
                  <a:cubicBezTo>
                    <a:pt x="266700" y="45720"/>
                    <a:pt x="269558" y="53340"/>
                    <a:pt x="269558" y="63818"/>
                  </a:cubicBezTo>
                  <a:lnTo>
                    <a:pt x="203835" y="63818"/>
                  </a:lnTo>
                  <a:close/>
                  <a:moveTo>
                    <a:pt x="266700" y="108585"/>
                  </a:moveTo>
                  <a:cubicBezTo>
                    <a:pt x="263842" y="121920"/>
                    <a:pt x="254317" y="128588"/>
                    <a:pt x="239077" y="128588"/>
                  </a:cubicBezTo>
                  <a:cubicBezTo>
                    <a:pt x="227648" y="128588"/>
                    <a:pt x="219075" y="124778"/>
                    <a:pt x="213360" y="118110"/>
                  </a:cubicBezTo>
                  <a:cubicBezTo>
                    <a:pt x="207645" y="111443"/>
                    <a:pt x="204788" y="101918"/>
                    <a:pt x="203835" y="89535"/>
                  </a:cubicBezTo>
                  <a:lnTo>
                    <a:pt x="307658" y="89535"/>
                  </a:lnTo>
                  <a:lnTo>
                    <a:pt x="307658" y="73343"/>
                  </a:lnTo>
                  <a:cubicBezTo>
                    <a:pt x="307658" y="51435"/>
                    <a:pt x="301942" y="33338"/>
                    <a:pt x="290513" y="20003"/>
                  </a:cubicBezTo>
                  <a:cubicBezTo>
                    <a:pt x="279083" y="6668"/>
                    <a:pt x="261938" y="0"/>
                    <a:pt x="239077" y="0"/>
                  </a:cubicBezTo>
                  <a:cubicBezTo>
                    <a:pt x="227648" y="0"/>
                    <a:pt x="218123" y="1905"/>
                    <a:pt x="208598" y="5715"/>
                  </a:cubicBezTo>
                  <a:cubicBezTo>
                    <a:pt x="199073" y="9525"/>
                    <a:pt x="191452" y="14288"/>
                    <a:pt x="184785" y="20955"/>
                  </a:cubicBezTo>
                  <a:cubicBezTo>
                    <a:pt x="178118" y="27623"/>
                    <a:pt x="173355" y="36195"/>
                    <a:pt x="169545" y="45720"/>
                  </a:cubicBezTo>
                  <a:cubicBezTo>
                    <a:pt x="165735" y="55245"/>
                    <a:pt x="163830" y="66675"/>
                    <a:pt x="163830" y="79058"/>
                  </a:cubicBezTo>
                  <a:cubicBezTo>
                    <a:pt x="163830" y="103823"/>
                    <a:pt x="170498" y="123825"/>
                    <a:pt x="182880" y="137160"/>
                  </a:cubicBezTo>
                  <a:cubicBezTo>
                    <a:pt x="195263" y="150495"/>
                    <a:pt x="214313" y="158115"/>
                    <a:pt x="239077" y="158115"/>
                  </a:cubicBezTo>
                  <a:cubicBezTo>
                    <a:pt x="260033" y="158115"/>
                    <a:pt x="275273" y="153353"/>
                    <a:pt x="285750" y="144780"/>
                  </a:cubicBezTo>
                  <a:cubicBezTo>
                    <a:pt x="296228" y="136208"/>
                    <a:pt x="302895" y="123825"/>
                    <a:pt x="305753" y="106680"/>
                  </a:cubicBezTo>
                  <a:lnTo>
                    <a:pt x="266700" y="106680"/>
                  </a:lnTo>
                  <a:close/>
                  <a:moveTo>
                    <a:pt x="97155" y="96203"/>
                  </a:moveTo>
                  <a:cubicBezTo>
                    <a:pt x="97155" y="101918"/>
                    <a:pt x="96202" y="107633"/>
                    <a:pt x="93345" y="111443"/>
                  </a:cubicBezTo>
                  <a:cubicBezTo>
                    <a:pt x="91440" y="115253"/>
                    <a:pt x="88582" y="119063"/>
                    <a:pt x="84773" y="121920"/>
                  </a:cubicBezTo>
                  <a:cubicBezTo>
                    <a:pt x="78105" y="126683"/>
                    <a:pt x="69532" y="129540"/>
                    <a:pt x="60007" y="129540"/>
                  </a:cubicBezTo>
                  <a:cubicBezTo>
                    <a:pt x="54293" y="129540"/>
                    <a:pt x="49530" y="127635"/>
                    <a:pt x="45720" y="124778"/>
                  </a:cubicBezTo>
                  <a:cubicBezTo>
                    <a:pt x="41910" y="121920"/>
                    <a:pt x="40957" y="118110"/>
                    <a:pt x="40957" y="113348"/>
                  </a:cubicBezTo>
                  <a:cubicBezTo>
                    <a:pt x="40957" y="110490"/>
                    <a:pt x="40957" y="106680"/>
                    <a:pt x="42863" y="104775"/>
                  </a:cubicBezTo>
                  <a:cubicBezTo>
                    <a:pt x="43815" y="101918"/>
                    <a:pt x="45720" y="100013"/>
                    <a:pt x="48577" y="98108"/>
                  </a:cubicBezTo>
                  <a:cubicBezTo>
                    <a:pt x="51435" y="96203"/>
                    <a:pt x="55245" y="94298"/>
                    <a:pt x="60007" y="93345"/>
                  </a:cubicBezTo>
                  <a:cubicBezTo>
                    <a:pt x="64770" y="92393"/>
                    <a:pt x="72390" y="91440"/>
                    <a:pt x="80010" y="90488"/>
                  </a:cubicBezTo>
                  <a:lnTo>
                    <a:pt x="98107" y="89535"/>
                  </a:lnTo>
                  <a:lnTo>
                    <a:pt x="98107" y="96203"/>
                  </a:lnTo>
                  <a:close/>
                  <a:moveTo>
                    <a:pt x="98107" y="155258"/>
                  </a:moveTo>
                  <a:lnTo>
                    <a:pt x="136208" y="155258"/>
                  </a:lnTo>
                  <a:lnTo>
                    <a:pt x="136208" y="60960"/>
                  </a:lnTo>
                  <a:cubicBezTo>
                    <a:pt x="136208" y="51435"/>
                    <a:pt x="135255" y="43815"/>
                    <a:pt x="133350" y="36195"/>
                  </a:cubicBezTo>
                  <a:cubicBezTo>
                    <a:pt x="131445" y="28575"/>
                    <a:pt x="127635" y="22860"/>
                    <a:pt x="122873" y="17145"/>
                  </a:cubicBezTo>
                  <a:cubicBezTo>
                    <a:pt x="118110" y="12383"/>
                    <a:pt x="111443" y="7620"/>
                    <a:pt x="103823" y="5715"/>
                  </a:cubicBezTo>
                  <a:cubicBezTo>
                    <a:pt x="96202" y="3810"/>
                    <a:pt x="85725" y="1905"/>
                    <a:pt x="74295" y="1905"/>
                  </a:cubicBezTo>
                  <a:cubicBezTo>
                    <a:pt x="55245" y="1905"/>
                    <a:pt x="40957" y="5715"/>
                    <a:pt x="29527" y="12383"/>
                  </a:cubicBezTo>
                  <a:cubicBezTo>
                    <a:pt x="18098" y="19050"/>
                    <a:pt x="11430" y="30480"/>
                    <a:pt x="8573" y="46672"/>
                  </a:cubicBezTo>
                  <a:lnTo>
                    <a:pt x="44768" y="50483"/>
                  </a:lnTo>
                  <a:cubicBezTo>
                    <a:pt x="46673" y="38100"/>
                    <a:pt x="56198" y="32385"/>
                    <a:pt x="71438" y="32385"/>
                  </a:cubicBezTo>
                  <a:cubicBezTo>
                    <a:pt x="78105" y="32385"/>
                    <a:pt x="83820" y="34290"/>
                    <a:pt x="89535" y="37147"/>
                  </a:cubicBezTo>
                  <a:cubicBezTo>
                    <a:pt x="94298" y="40958"/>
                    <a:pt x="97155" y="46672"/>
                    <a:pt x="97155" y="56197"/>
                  </a:cubicBezTo>
                  <a:lnTo>
                    <a:pt x="97155" y="62865"/>
                  </a:lnTo>
                  <a:lnTo>
                    <a:pt x="78105" y="63818"/>
                  </a:lnTo>
                  <a:cubicBezTo>
                    <a:pt x="68580" y="63818"/>
                    <a:pt x="59055" y="64770"/>
                    <a:pt x="49530" y="66675"/>
                  </a:cubicBezTo>
                  <a:cubicBezTo>
                    <a:pt x="40005" y="68580"/>
                    <a:pt x="32385" y="70485"/>
                    <a:pt x="24765" y="74295"/>
                  </a:cubicBezTo>
                  <a:cubicBezTo>
                    <a:pt x="17145" y="78105"/>
                    <a:pt x="11430" y="82868"/>
                    <a:pt x="6668" y="89535"/>
                  </a:cubicBezTo>
                  <a:cubicBezTo>
                    <a:pt x="1905" y="96203"/>
                    <a:pt x="0" y="104775"/>
                    <a:pt x="0" y="114300"/>
                  </a:cubicBezTo>
                  <a:cubicBezTo>
                    <a:pt x="0" y="121920"/>
                    <a:pt x="952" y="128588"/>
                    <a:pt x="3810" y="134303"/>
                  </a:cubicBezTo>
                  <a:cubicBezTo>
                    <a:pt x="6668" y="140018"/>
                    <a:pt x="10477" y="144780"/>
                    <a:pt x="14288" y="148590"/>
                  </a:cubicBezTo>
                  <a:cubicBezTo>
                    <a:pt x="19050" y="152400"/>
                    <a:pt x="23813" y="155258"/>
                    <a:pt x="29527" y="156210"/>
                  </a:cubicBezTo>
                  <a:cubicBezTo>
                    <a:pt x="35243" y="157163"/>
                    <a:pt x="41910" y="159068"/>
                    <a:pt x="48577" y="159068"/>
                  </a:cubicBezTo>
                  <a:cubicBezTo>
                    <a:pt x="60007" y="159068"/>
                    <a:pt x="69532" y="157163"/>
                    <a:pt x="77152" y="152400"/>
                  </a:cubicBezTo>
                  <a:cubicBezTo>
                    <a:pt x="84773" y="147638"/>
                    <a:pt x="91440" y="142875"/>
                    <a:pt x="97155" y="136208"/>
                  </a:cubicBezTo>
                  <a:lnTo>
                    <a:pt x="97155" y="155258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872529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3 Cover (White/Gre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5A2BD3-B72F-344B-A30D-8C3365691EC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49487" y="1956490"/>
            <a:ext cx="7693026" cy="1462088"/>
          </a:xfrm>
        </p:spPr>
        <p:txBody>
          <a:bodyPr anchor="b" anchorCtr="0">
            <a:normAutofit/>
          </a:bodyPr>
          <a:lstStyle>
            <a:lvl1pPr>
              <a:spcBef>
                <a:spcPts val="0"/>
              </a:spcBef>
              <a:defRPr sz="4800" b="1" i="0">
                <a:solidFill>
                  <a:schemeClr val="tx1"/>
                </a:solidFill>
                <a:latin typeface="Arial" panose="020B0604020202020204" pitchFamily="34" charset="0"/>
                <a:ea typeface="AECOM Sans" panose="020B05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/>
              <a:t>Longer heading </a:t>
            </a:r>
            <a:br>
              <a:rPr lang="en-GB"/>
            </a:br>
            <a:r>
              <a:rPr lang="en-GB"/>
              <a:t>here but only two lines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48B15545-CDE4-2D46-87A4-4286855F50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249487" y="3608388"/>
            <a:ext cx="7693026" cy="872238"/>
          </a:xfrm>
        </p:spPr>
        <p:txBody>
          <a:bodyPr anchor="t" anchorCtr="0">
            <a:normAutofit/>
          </a:bodyPr>
          <a:lstStyle>
            <a:lvl1pPr>
              <a:defRPr sz="2100" b="0" i="0">
                <a:solidFill>
                  <a:schemeClr val="tx1"/>
                </a:solidFill>
                <a:latin typeface="Arial" panose="020B0604020202020204" pitchFamily="34" charset="0"/>
                <a:ea typeface="AECOM Sans" panose="020B05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/>
              <a:t>Presentation description / </a:t>
            </a:r>
            <a:br>
              <a:rPr lang="en-GB"/>
            </a:br>
            <a:r>
              <a:rPr lang="en-GB"/>
              <a:t>event name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D1DFB937-D895-0545-8B74-E2AA56A85F9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49487" y="4518264"/>
            <a:ext cx="7693026" cy="443198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Arial" panose="020B0604020202020204" pitchFamily="34" charset="0"/>
                <a:ea typeface="AECOM Sans" panose="020B05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/>
              <a:t>Presenter name</a:t>
            </a:r>
          </a:p>
          <a:p>
            <a:pPr lvl="0"/>
            <a:r>
              <a:rPr lang="en-GB"/>
              <a:t>Title</a:t>
            </a:r>
          </a:p>
        </p:txBody>
      </p:sp>
      <p:sp>
        <p:nvSpPr>
          <p:cNvPr id="6" name="Graphic 24">
            <a:extLst>
              <a:ext uri="{FF2B5EF4-FFF2-40B4-BE49-F238E27FC236}">
                <a16:creationId xmlns:a16="http://schemas.microsoft.com/office/drawing/2014/main" id="{351B1A6D-038A-4C4F-BC20-8F905A71CF62}"/>
              </a:ext>
            </a:extLst>
          </p:cNvPr>
          <p:cNvSpPr/>
          <p:nvPr userDrawn="1"/>
        </p:nvSpPr>
        <p:spPr>
          <a:xfrm>
            <a:off x="1714501" y="-952499"/>
            <a:ext cx="8762998" cy="8762998"/>
          </a:xfrm>
          <a:custGeom>
            <a:avLst/>
            <a:gdLst>
              <a:gd name="connsiteX0" fmla="*/ 6767045 w 6767044"/>
              <a:gd name="connsiteY0" fmla="*/ 3383523 h 6767045"/>
              <a:gd name="connsiteX1" fmla="*/ 3383522 w 6767044"/>
              <a:gd name="connsiteY1" fmla="*/ 0 h 6767045"/>
              <a:gd name="connsiteX2" fmla="*/ 0 w 6767044"/>
              <a:gd name="connsiteY2" fmla="*/ 3383523 h 6767045"/>
              <a:gd name="connsiteX3" fmla="*/ 3383522 w 6767044"/>
              <a:gd name="connsiteY3" fmla="*/ 6767045 h 6767045"/>
              <a:gd name="connsiteX4" fmla="*/ 5076193 w 6767044"/>
              <a:gd name="connsiteY4" fmla="*/ 6313635 h 6767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67044" h="6767045">
                <a:moveTo>
                  <a:pt x="6767045" y="3383523"/>
                </a:moveTo>
                <a:cubicBezTo>
                  <a:pt x="6767045" y="1514854"/>
                  <a:pt x="5252191" y="0"/>
                  <a:pt x="3383522" y="0"/>
                </a:cubicBezTo>
                <a:cubicBezTo>
                  <a:pt x="1514854" y="0"/>
                  <a:pt x="0" y="1514854"/>
                  <a:pt x="0" y="3383523"/>
                </a:cubicBezTo>
                <a:cubicBezTo>
                  <a:pt x="0" y="5252191"/>
                  <a:pt x="1514854" y="6767045"/>
                  <a:pt x="3383522" y="6767045"/>
                </a:cubicBezTo>
                <a:cubicBezTo>
                  <a:pt x="4000197" y="6767045"/>
                  <a:pt x="4578215" y="6601962"/>
                  <a:pt x="5076193" y="6313635"/>
                </a:cubicBezTo>
              </a:path>
            </a:pathLst>
          </a:custGeom>
          <a:noFill/>
          <a:ln w="11430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7263AEB-724E-49D8-809C-FCA9BB2739F7}"/>
              </a:ext>
            </a:extLst>
          </p:cNvPr>
          <p:cNvGrpSpPr/>
          <p:nvPr userDrawn="1"/>
        </p:nvGrpSpPr>
        <p:grpSpPr>
          <a:xfrm>
            <a:off x="10601983" y="286755"/>
            <a:ext cx="1297917" cy="302151"/>
            <a:chOff x="10601983" y="286755"/>
            <a:chExt cx="1297917" cy="302151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720AF97F-C172-421B-BCE5-E60482EDAA4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601983" y="296256"/>
              <a:ext cx="273646" cy="283148"/>
            </a:xfrm>
            <a:custGeom>
              <a:avLst/>
              <a:gdLst>
                <a:gd name="T0" fmla="*/ 205 w 467"/>
                <a:gd name="T1" fmla="*/ 280 h 480"/>
                <a:gd name="T2" fmla="*/ 205 w 467"/>
                <a:gd name="T3" fmla="*/ 280 h 480"/>
                <a:gd name="T4" fmla="*/ 274 w 467"/>
                <a:gd name="T5" fmla="*/ 114 h 480"/>
                <a:gd name="T6" fmla="*/ 275 w 467"/>
                <a:gd name="T7" fmla="*/ 114 h 480"/>
                <a:gd name="T8" fmla="*/ 311 w 467"/>
                <a:gd name="T9" fmla="*/ 280 h 480"/>
                <a:gd name="T10" fmla="*/ 205 w 467"/>
                <a:gd name="T11" fmla="*/ 280 h 480"/>
                <a:gd name="T12" fmla="*/ 205 w 467"/>
                <a:gd name="T13" fmla="*/ 280 h 480"/>
                <a:gd name="T14" fmla="*/ 353 w 467"/>
                <a:gd name="T15" fmla="*/ 480 h 480"/>
                <a:gd name="T16" fmla="*/ 353 w 467"/>
                <a:gd name="T17" fmla="*/ 480 h 480"/>
                <a:gd name="T18" fmla="*/ 467 w 467"/>
                <a:gd name="T19" fmla="*/ 480 h 480"/>
                <a:gd name="T20" fmla="*/ 356 w 467"/>
                <a:gd name="T21" fmla="*/ 0 h 480"/>
                <a:gd name="T22" fmla="*/ 226 w 467"/>
                <a:gd name="T23" fmla="*/ 0 h 480"/>
                <a:gd name="T24" fmla="*/ 0 w 467"/>
                <a:gd name="T25" fmla="*/ 480 h 480"/>
                <a:gd name="T26" fmla="*/ 121 w 467"/>
                <a:gd name="T27" fmla="*/ 480 h 480"/>
                <a:gd name="T28" fmla="*/ 160 w 467"/>
                <a:gd name="T29" fmla="*/ 386 h 480"/>
                <a:gd name="T30" fmla="*/ 333 w 467"/>
                <a:gd name="T31" fmla="*/ 386 h 480"/>
                <a:gd name="T32" fmla="*/ 353 w 467"/>
                <a:gd name="T33" fmla="*/ 48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7" h="480">
                  <a:moveTo>
                    <a:pt x="205" y="280"/>
                  </a:moveTo>
                  <a:lnTo>
                    <a:pt x="205" y="280"/>
                  </a:lnTo>
                  <a:lnTo>
                    <a:pt x="274" y="114"/>
                  </a:lnTo>
                  <a:lnTo>
                    <a:pt x="275" y="114"/>
                  </a:lnTo>
                  <a:lnTo>
                    <a:pt x="311" y="280"/>
                  </a:lnTo>
                  <a:lnTo>
                    <a:pt x="205" y="280"/>
                  </a:lnTo>
                  <a:lnTo>
                    <a:pt x="205" y="280"/>
                  </a:lnTo>
                  <a:close/>
                  <a:moveTo>
                    <a:pt x="353" y="480"/>
                  </a:moveTo>
                  <a:lnTo>
                    <a:pt x="353" y="480"/>
                  </a:lnTo>
                  <a:lnTo>
                    <a:pt x="467" y="480"/>
                  </a:lnTo>
                  <a:lnTo>
                    <a:pt x="356" y="0"/>
                  </a:lnTo>
                  <a:lnTo>
                    <a:pt x="226" y="0"/>
                  </a:lnTo>
                  <a:lnTo>
                    <a:pt x="0" y="480"/>
                  </a:lnTo>
                  <a:lnTo>
                    <a:pt x="121" y="480"/>
                  </a:lnTo>
                  <a:lnTo>
                    <a:pt x="160" y="386"/>
                  </a:lnTo>
                  <a:lnTo>
                    <a:pt x="333" y="386"/>
                  </a:lnTo>
                  <a:lnTo>
                    <a:pt x="353" y="48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ACBACE23-5F86-4C06-9A84-AACD3E8E191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875629" y="296256"/>
              <a:ext cx="241341" cy="283148"/>
            </a:xfrm>
            <a:custGeom>
              <a:avLst/>
              <a:gdLst>
                <a:gd name="T0" fmla="*/ 325 w 410"/>
                <a:gd name="T1" fmla="*/ 295 h 480"/>
                <a:gd name="T2" fmla="*/ 325 w 410"/>
                <a:gd name="T3" fmla="*/ 295 h 480"/>
                <a:gd name="T4" fmla="*/ 28 w 410"/>
                <a:gd name="T5" fmla="*/ 295 h 480"/>
                <a:gd name="T6" fmla="*/ 45 w 410"/>
                <a:gd name="T7" fmla="*/ 184 h 480"/>
                <a:gd name="T8" fmla="*/ 341 w 410"/>
                <a:gd name="T9" fmla="*/ 184 h 480"/>
                <a:gd name="T10" fmla="*/ 325 w 410"/>
                <a:gd name="T11" fmla="*/ 295 h 480"/>
                <a:gd name="T12" fmla="*/ 325 w 410"/>
                <a:gd name="T13" fmla="*/ 295 h 480"/>
                <a:gd name="T14" fmla="*/ 393 w 410"/>
                <a:gd name="T15" fmla="*/ 111 h 480"/>
                <a:gd name="T16" fmla="*/ 393 w 410"/>
                <a:gd name="T17" fmla="*/ 111 h 480"/>
                <a:gd name="T18" fmla="*/ 55 w 410"/>
                <a:gd name="T19" fmla="*/ 111 h 480"/>
                <a:gd name="T20" fmla="*/ 72 w 410"/>
                <a:gd name="T21" fmla="*/ 0 h 480"/>
                <a:gd name="T22" fmla="*/ 410 w 410"/>
                <a:gd name="T23" fmla="*/ 0 h 480"/>
                <a:gd name="T24" fmla="*/ 393 w 410"/>
                <a:gd name="T25" fmla="*/ 111 h 480"/>
                <a:gd name="T26" fmla="*/ 393 w 410"/>
                <a:gd name="T27" fmla="*/ 111 h 480"/>
                <a:gd name="T28" fmla="*/ 354 w 410"/>
                <a:gd name="T29" fmla="*/ 368 h 480"/>
                <a:gd name="T30" fmla="*/ 354 w 410"/>
                <a:gd name="T31" fmla="*/ 368 h 480"/>
                <a:gd name="T32" fmla="*/ 17 w 410"/>
                <a:gd name="T33" fmla="*/ 368 h 480"/>
                <a:gd name="T34" fmla="*/ 0 w 410"/>
                <a:gd name="T35" fmla="*/ 480 h 480"/>
                <a:gd name="T36" fmla="*/ 338 w 410"/>
                <a:gd name="T37" fmla="*/ 480 h 480"/>
                <a:gd name="T38" fmla="*/ 354 w 410"/>
                <a:gd name="T39" fmla="*/ 368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10" h="480">
                  <a:moveTo>
                    <a:pt x="325" y="295"/>
                  </a:moveTo>
                  <a:lnTo>
                    <a:pt x="325" y="295"/>
                  </a:lnTo>
                  <a:lnTo>
                    <a:pt x="28" y="295"/>
                  </a:lnTo>
                  <a:lnTo>
                    <a:pt x="45" y="184"/>
                  </a:lnTo>
                  <a:lnTo>
                    <a:pt x="341" y="184"/>
                  </a:lnTo>
                  <a:lnTo>
                    <a:pt x="325" y="295"/>
                  </a:lnTo>
                  <a:lnTo>
                    <a:pt x="325" y="295"/>
                  </a:lnTo>
                  <a:close/>
                  <a:moveTo>
                    <a:pt x="393" y="111"/>
                  </a:moveTo>
                  <a:lnTo>
                    <a:pt x="393" y="111"/>
                  </a:lnTo>
                  <a:lnTo>
                    <a:pt x="55" y="111"/>
                  </a:lnTo>
                  <a:lnTo>
                    <a:pt x="72" y="0"/>
                  </a:lnTo>
                  <a:lnTo>
                    <a:pt x="410" y="0"/>
                  </a:lnTo>
                  <a:lnTo>
                    <a:pt x="393" y="111"/>
                  </a:lnTo>
                  <a:lnTo>
                    <a:pt x="393" y="111"/>
                  </a:lnTo>
                  <a:close/>
                  <a:moveTo>
                    <a:pt x="354" y="368"/>
                  </a:moveTo>
                  <a:lnTo>
                    <a:pt x="354" y="368"/>
                  </a:lnTo>
                  <a:lnTo>
                    <a:pt x="17" y="368"/>
                  </a:lnTo>
                  <a:lnTo>
                    <a:pt x="0" y="480"/>
                  </a:lnTo>
                  <a:lnTo>
                    <a:pt x="338" y="480"/>
                  </a:lnTo>
                  <a:lnTo>
                    <a:pt x="354" y="368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A4F1861C-1110-4CF9-8A43-EC19DD8C468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096065" y="290556"/>
              <a:ext cx="235639" cy="294550"/>
            </a:xfrm>
            <a:custGeom>
              <a:avLst/>
              <a:gdLst>
                <a:gd name="T0" fmla="*/ 351 w 400"/>
                <a:gd name="T1" fmla="*/ 366 h 499"/>
                <a:gd name="T2" fmla="*/ 351 w 400"/>
                <a:gd name="T3" fmla="*/ 366 h 499"/>
                <a:gd name="T4" fmla="*/ 247 w 400"/>
                <a:gd name="T5" fmla="*/ 384 h 499"/>
                <a:gd name="T6" fmla="*/ 124 w 400"/>
                <a:gd name="T7" fmla="*/ 255 h 499"/>
                <a:gd name="T8" fmla="*/ 271 w 400"/>
                <a:gd name="T9" fmla="*/ 115 h 499"/>
                <a:gd name="T10" fmla="*/ 377 w 400"/>
                <a:gd name="T11" fmla="*/ 155 h 499"/>
                <a:gd name="T12" fmla="*/ 400 w 400"/>
                <a:gd name="T13" fmla="*/ 40 h 499"/>
                <a:gd name="T14" fmla="*/ 262 w 400"/>
                <a:gd name="T15" fmla="*/ 0 h 499"/>
                <a:gd name="T16" fmla="*/ 5 w 400"/>
                <a:gd name="T17" fmla="*/ 260 h 499"/>
                <a:gd name="T18" fmla="*/ 227 w 400"/>
                <a:gd name="T19" fmla="*/ 499 h 499"/>
                <a:gd name="T20" fmla="*/ 334 w 400"/>
                <a:gd name="T21" fmla="*/ 482 h 499"/>
                <a:gd name="T22" fmla="*/ 351 w 400"/>
                <a:gd name="T23" fmla="*/ 366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00" h="499">
                  <a:moveTo>
                    <a:pt x="351" y="366"/>
                  </a:moveTo>
                  <a:lnTo>
                    <a:pt x="351" y="366"/>
                  </a:lnTo>
                  <a:cubicBezTo>
                    <a:pt x="319" y="381"/>
                    <a:pt x="271" y="384"/>
                    <a:pt x="247" y="384"/>
                  </a:cubicBezTo>
                  <a:cubicBezTo>
                    <a:pt x="171" y="384"/>
                    <a:pt x="121" y="332"/>
                    <a:pt x="124" y="255"/>
                  </a:cubicBezTo>
                  <a:cubicBezTo>
                    <a:pt x="126" y="174"/>
                    <a:pt x="188" y="115"/>
                    <a:pt x="271" y="115"/>
                  </a:cubicBezTo>
                  <a:cubicBezTo>
                    <a:pt x="311" y="115"/>
                    <a:pt x="346" y="128"/>
                    <a:pt x="377" y="155"/>
                  </a:cubicBezTo>
                  <a:lnTo>
                    <a:pt x="400" y="40"/>
                  </a:lnTo>
                  <a:cubicBezTo>
                    <a:pt x="352" y="12"/>
                    <a:pt x="312" y="0"/>
                    <a:pt x="262" y="0"/>
                  </a:cubicBezTo>
                  <a:cubicBezTo>
                    <a:pt x="124" y="0"/>
                    <a:pt x="10" y="115"/>
                    <a:pt x="5" y="260"/>
                  </a:cubicBezTo>
                  <a:cubicBezTo>
                    <a:pt x="0" y="400"/>
                    <a:pt x="92" y="499"/>
                    <a:pt x="227" y="499"/>
                  </a:cubicBezTo>
                  <a:cubicBezTo>
                    <a:pt x="251" y="499"/>
                    <a:pt x="302" y="496"/>
                    <a:pt x="334" y="482"/>
                  </a:cubicBezTo>
                  <a:lnTo>
                    <a:pt x="351" y="366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E9BE49A-96D0-476C-85AD-1CBCB4BD8B0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308901" y="286755"/>
              <a:ext cx="285048" cy="302151"/>
            </a:xfrm>
            <a:custGeom>
              <a:avLst/>
              <a:gdLst>
                <a:gd name="T0" fmla="*/ 355 w 484"/>
                <a:gd name="T1" fmla="*/ 274 h 514"/>
                <a:gd name="T2" fmla="*/ 355 w 484"/>
                <a:gd name="T3" fmla="*/ 274 h 514"/>
                <a:gd name="T4" fmla="*/ 281 w 484"/>
                <a:gd name="T5" fmla="*/ 117 h 514"/>
                <a:gd name="T6" fmla="*/ 134 w 484"/>
                <a:gd name="T7" fmla="*/ 241 h 514"/>
                <a:gd name="T8" fmla="*/ 208 w 484"/>
                <a:gd name="T9" fmla="*/ 398 h 514"/>
                <a:gd name="T10" fmla="*/ 355 w 484"/>
                <a:gd name="T11" fmla="*/ 274 h 514"/>
                <a:gd name="T12" fmla="*/ 355 w 484"/>
                <a:gd name="T13" fmla="*/ 274 h 514"/>
                <a:gd name="T14" fmla="*/ 276 w 484"/>
                <a:gd name="T15" fmla="*/ 9 h 514"/>
                <a:gd name="T16" fmla="*/ 276 w 484"/>
                <a:gd name="T17" fmla="*/ 9 h 514"/>
                <a:gd name="T18" fmla="*/ 470 w 484"/>
                <a:gd name="T19" fmla="*/ 263 h 514"/>
                <a:gd name="T20" fmla="*/ 208 w 484"/>
                <a:gd name="T21" fmla="*/ 504 h 514"/>
                <a:gd name="T22" fmla="*/ 14 w 484"/>
                <a:gd name="T23" fmla="*/ 251 h 514"/>
                <a:gd name="T24" fmla="*/ 276 w 484"/>
                <a:gd name="T25" fmla="*/ 9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84" h="514">
                  <a:moveTo>
                    <a:pt x="355" y="274"/>
                  </a:moveTo>
                  <a:lnTo>
                    <a:pt x="355" y="274"/>
                  </a:lnTo>
                  <a:cubicBezTo>
                    <a:pt x="373" y="193"/>
                    <a:pt x="343" y="130"/>
                    <a:pt x="281" y="117"/>
                  </a:cubicBezTo>
                  <a:cubicBezTo>
                    <a:pt x="214" y="104"/>
                    <a:pt x="152" y="155"/>
                    <a:pt x="134" y="241"/>
                  </a:cubicBezTo>
                  <a:cubicBezTo>
                    <a:pt x="117" y="322"/>
                    <a:pt x="147" y="385"/>
                    <a:pt x="208" y="398"/>
                  </a:cubicBezTo>
                  <a:cubicBezTo>
                    <a:pt x="276" y="412"/>
                    <a:pt x="337" y="360"/>
                    <a:pt x="355" y="274"/>
                  </a:cubicBezTo>
                  <a:lnTo>
                    <a:pt x="355" y="274"/>
                  </a:lnTo>
                  <a:close/>
                  <a:moveTo>
                    <a:pt x="276" y="9"/>
                  </a:moveTo>
                  <a:lnTo>
                    <a:pt x="276" y="9"/>
                  </a:lnTo>
                  <a:cubicBezTo>
                    <a:pt x="404" y="18"/>
                    <a:pt x="484" y="123"/>
                    <a:pt x="470" y="263"/>
                  </a:cubicBezTo>
                  <a:cubicBezTo>
                    <a:pt x="455" y="407"/>
                    <a:pt x="339" y="514"/>
                    <a:pt x="208" y="504"/>
                  </a:cubicBezTo>
                  <a:cubicBezTo>
                    <a:pt x="79" y="495"/>
                    <a:pt x="0" y="391"/>
                    <a:pt x="14" y="251"/>
                  </a:cubicBezTo>
                  <a:cubicBezTo>
                    <a:pt x="29" y="107"/>
                    <a:pt x="145" y="0"/>
                    <a:pt x="276" y="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0D943A57-92B6-4A41-A2F2-D860A9817A4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565444" y="296256"/>
              <a:ext cx="334456" cy="283148"/>
            </a:xfrm>
            <a:custGeom>
              <a:avLst/>
              <a:gdLst>
                <a:gd name="T0" fmla="*/ 569 w 569"/>
                <a:gd name="T1" fmla="*/ 481 h 481"/>
                <a:gd name="T2" fmla="*/ 569 w 569"/>
                <a:gd name="T3" fmla="*/ 481 h 481"/>
                <a:gd name="T4" fmla="*/ 560 w 569"/>
                <a:gd name="T5" fmla="*/ 0 h 481"/>
                <a:gd name="T6" fmla="*/ 452 w 569"/>
                <a:gd name="T7" fmla="*/ 0 h 481"/>
                <a:gd name="T8" fmla="*/ 313 w 569"/>
                <a:gd name="T9" fmla="*/ 271 h 481"/>
                <a:gd name="T10" fmla="*/ 257 w 569"/>
                <a:gd name="T11" fmla="*/ 0 h 481"/>
                <a:gd name="T12" fmla="*/ 149 w 569"/>
                <a:gd name="T13" fmla="*/ 0 h 481"/>
                <a:gd name="T14" fmla="*/ 0 w 569"/>
                <a:gd name="T15" fmla="*/ 481 h 481"/>
                <a:gd name="T16" fmla="*/ 119 w 569"/>
                <a:gd name="T17" fmla="*/ 481 h 481"/>
                <a:gd name="T18" fmla="*/ 200 w 569"/>
                <a:gd name="T19" fmla="*/ 199 h 481"/>
                <a:gd name="T20" fmla="*/ 251 w 569"/>
                <a:gd name="T21" fmla="*/ 481 h 481"/>
                <a:gd name="T22" fmla="*/ 312 w 569"/>
                <a:gd name="T23" fmla="*/ 481 h 481"/>
                <a:gd name="T24" fmla="*/ 453 w 569"/>
                <a:gd name="T25" fmla="*/ 200 h 481"/>
                <a:gd name="T26" fmla="*/ 451 w 569"/>
                <a:gd name="T27" fmla="*/ 481 h 481"/>
                <a:gd name="T28" fmla="*/ 569 w 569"/>
                <a:gd name="T29" fmla="*/ 481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69" h="481">
                  <a:moveTo>
                    <a:pt x="569" y="481"/>
                  </a:moveTo>
                  <a:lnTo>
                    <a:pt x="569" y="481"/>
                  </a:lnTo>
                  <a:lnTo>
                    <a:pt x="560" y="0"/>
                  </a:lnTo>
                  <a:lnTo>
                    <a:pt x="452" y="0"/>
                  </a:lnTo>
                  <a:lnTo>
                    <a:pt x="313" y="271"/>
                  </a:lnTo>
                  <a:lnTo>
                    <a:pt x="257" y="0"/>
                  </a:lnTo>
                  <a:lnTo>
                    <a:pt x="149" y="0"/>
                  </a:lnTo>
                  <a:lnTo>
                    <a:pt x="0" y="481"/>
                  </a:lnTo>
                  <a:lnTo>
                    <a:pt x="119" y="481"/>
                  </a:lnTo>
                  <a:lnTo>
                    <a:pt x="200" y="199"/>
                  </a:lnTo>
                  <a:lnTo>
                    <a:pt x="251" y="481"/>
                  </a:lnTo>
                  <a:lnTo>
                    <a:pt x="312" y="481"/>
                  </a:lnTo>
                  <a:lnTo>
                    <a:pt x="453" y="200"/>
                  </a:lnTo>
                  <a:lnTo>
                    <a:pt x="451" y="481"/>
                  </a:lnTo>
                  <a:lnTo>
                    <a:pt x="569" y="481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862E48B-54F6-4F57-ABE5-4C4D9A963C5F}"/>
              </a:ext>
            </a:extLst>
          </p:cNvPr>
          <p:cNvSpPr/>
          <p:nvPr userDrawn="1"/>
        </p:nvSpPr>
        <p:spPr>
          <a:xfrm>
            <a:off x="292100" y="6416265"/>
            <a:ext cx="2147637" cy="201600"/>
          </a:xfrm>
          <a:custGeom>
            <a:avLst/>
            <a:gdLst>
              <a:gd name="connsiteX0" fmla="*/ 57150 w 1227772"/>
              <a:gd name="connsiteY0" fmla="*/ 42863 h 115252"/>
              <a:gd name="connsiteX1" fmla="*/ 25718 w 1227772"/>
              <a:gd name="connsiteY1" fmla="*/ 80010 h 115252"/>
              <a:gd name="connsiteX2" fmla="*/ 20955 w 1227772"/>
              <a:gd name="connsiteY2" fmla="*/ 80010 h 115252"/>
              <a:gd name="connsiteX3" fmla="*/ 20955 w 1227772"/>
              <a:gd name="connsiteY3" fmla="*/ 4763 h 115252"/>
              <a:gd name="connsiteX4" fmla="*/ 23813 w 1227772"/>
              <a:gd name="connsiteY4" fmla="*/ 4763 h 115252"/>
              <a:gd name="connsiteX5" fmla="*/ 57150 w 1227772"/>
              <a:gd name="connsiteY5" fmla="*/ 42863 h 115252"/>
              <a:gd name="connsiteX6" fmla="*/ 70485 w 1227772"/>
              <a:gd name="connsiteY6" fmla="*/ 43815 h 115252"/>
              <a:gd name="connsiteX7" fmla="*/ 27622 w 1227772"/>
              <a:gd name="connsiteY7" fmla="*/ 0 h 115252"/>
              <a:gd name="connsiteX8" fmla="*/ 0 w 1227772"/>
              <a:gd name="connsiteY8" fmla="*/ 0 h 115252"/>
              <a:gd name="connsiteX9" fmla="*/ 0 w 1227772"/>
              <a:gd name="connsiteY9" fmla="*/ 4763 h 115252"/>
              <a:gd name="connsiteX10" fmla="*/ 9525 w 1227772"/>
              <a:gd name="connsiteY10" fmla="*/ 5715 h 115252"/>
              <a:gd name="connsiteX11" fmla="*/ 9525 w 1227772"/>
              <a:gd name="connsiteY11" fmla="*/ 80963 h 115252"/>
              <a:gd name="connsiteX12" fmla="*/ 0 w 1227772"/>
              <a:gd name="connsiteY12" fmla="*/ 81915 h 115252"/>
              <a:gd name="connsiteX13" fmla="*/ 0 w 1227772"/>
              <a:gd name="connsiteY13" fmla="*/ 86677 h 115252"/>
              <a:gd name="connsiteX14" fmla="*/ 24765 w 1227772"/>
              <a:gd name="connsiteY14" fmla="*/ 86677 h 115252"/>
              <a:gd name="connsiteX15" fmla="*/ 70485 w 1227772"/>
              <a:gd name="connsiteY15" fmla="*/ 43815 h 115252"/>
              <a:gd name="connsiteX16" fmla="*/ 116205 w 1227772"/>
              <a:gd name="connsiteY16" fmla="*/ 50483 h 115252"/>
              <a:gd name="connsiteX17" fmla="*/ 91440 w 1227772"/>
              <a:gd name="connsiteY17" fmla="*/ 50483 h 115252"/>
              <a:gd name="connsiteX18" fmla="*/ 104775 w 1227772"/>
              <a:gd name="connsiteY18" fmla="*/ 32385 h 115252"/>
              <a:gd name="connsiteX19" fmla="*/ 115253 w 1227772"/>
              <a:gd name="connsiteY19" fmla="*/ 48577 h 115252"/>
              <a:gd name="connsiteX20" fmla="*/ 115253 w 1227772"/>
              <a:gd name="connsiteY20" fmla="*/ 50483 h 115252"/>
              <a:gd name="connsiteX21" fmla="*/ 126682 w 1227772"/>
              <a:gd name="connsiteY21" fmla="*/ 57150 h 115252"/>
              <a:gd name="connsiteX22" fmla="*/ 126682 w 1227772"/>
              <a:gd name="connsiteY22" fmla="*/ 52388 h 115252"/>
              <a:gd name="connsiteX23" fmla="*/ 104775 w 1227772"/>
              <a:gd name="connsiteY23" fmla="*/ 27623 h 115252"/>
              <a:gd name="connsiteX24" fmla="*/ 79057 w 1227772"/>
              <a:gd name="connsiteY24" fmla="*/ 58102 h 115252"/>
              <a:gd name="connsiteX25" fmla="*/ 103822 w 1227772"/>
              <a:gd name="connsiteY25" fmla="*/ 86677 h 115252"/>
              <a:gd name="connsiteX26" fmla="*/ 125730 w 1227772"/>
              <a:gd name="connsiteY26" fmla="*/ 71438 h 115252"/>
              <a:gd name="connsiteX27" fmla="*/ 120968 w 1227772"/>
              <a:gd name="connsiteY27" fmla="*/ 69533 h 115252"/>
              <a:gd name="connsiteX28" fmla="*/ 106680 w 1227772"/>
              <a:gd name="connsiteY28" fmla="*/ 79058 h 115252"/>
              <a:gd name="connsiteX29" fmla="*/ 91440 w 1227772"/>
              <a:gd name="connsiteY29" fmla="*/ 56198 h 115252"/>
              <a:gd name="connsiteX30" fmla="*/ 126682 w 1227772"/>
              <a:gd name="connsiteY30" fmla="*/ 56198 h 115252"/>
              <a:gd name="connsiteX31" fmla="*/ 132397 w 1227772"/>
              <a:gd name="connsiteY31" fmla="*/ 85725 h 115252"/>
              <a:gd name="connsiteX32" fmla="*/ 159068 w 1227772"/>
              <a:gd name="connsiteY32" fmla="*/ 85725 h 115252"/>
              <a:gd name="connsiteX33" fmla="*/ 159068 w 1227772"/>
              <a:gd name="connsiteY33" fmla="*/ 80963 h 115252"/>
              <a:gd name="connsiteX34" fmla="*/ 150495 w 1227772"/>
              <a:gd name="connsiteY34" fmla="*/ 80010 h 115252"/>
              <a:gd name="connsiteX35" fmla="*/ 150495 w 1227772"/>
              <a:gd name="connsiteY35" fmla="*/ 0 h 115252"/>
              <a:gd name="connsiteX36" fmla="*/ 131445 w 1227772"/>
              <a:gd name="connsiteY36" fmla="*/ 0 h 115252"/>
              <a:gd name="connsiteX37" fmla="*/ 131445 w 1227772"/>
              <a:gd name="connsiteY37" fmla="*/ 4763 h 115252"/>
              <a:gd name="connsiteX38" fmla="*/ 139065 w 1227772"/>
              <a:gd name="connsiteY38" fmla="*/ 5715 h 115252"/>
              <a:gd name="connsiteX39" fmla="*/ 139065 w 1227772"/>
              <a:gd name="connsiteY39" fmla="*/ 80010 h 115252"/>
              <a:gd name="connsiteX40" fmla="*/ 131445 w 1227772"/>
              <a:gd name="connsiteY40" fmla="*/ 80963 h 115252"/>
              <a:gd name="connsiteX41" fmla="*/ 131445 w 1227772"/>
              <a:gd name="connsiteY41" fmla="*/ 85725 h 115252"/>
              <a:gd name="connsiteX42" fmla="*/ 185738 w 1227772"/>
              <a:gd name="connsiteY42" fmla="*/ 12383 h 115252"/>
              <a:gd name="connsiteX43" fmla="*/ 178118 w 1227772"/>
              <a:gd name="connsiteY43" fmla="*/ 5715 h 115252"/>
              <a:gd name="connsiteX44" fmla="*/ 171450 w 1227772"/>
              <a:gd name="connsiteY44" fmla="*/ 12383 h 115252"/>
              <a:gd name="connsiteX45" fmla="*/ 178118 w 1227772"/>
              <a:gd name="connsiteY45" fmla="*/ 19050 h 115252"/>
              <a:gd name="connsiteX46" fmla="*/ 185738 w 1227772"/>
              <a:gd name="connsiteY46" fmla="*/ 12383 h 115252"/>
              <a:gd name="connsiteX47" fmla="*/ 166688 w 1227772"/>
              <a:gd name="connsiteY47" fmla="*/ 85725 h 115252"/>
              <a:gd name="connsiteX48" fmla="*/ 194310 w 1227772"/>
              <a:gd name="connsiteY48" fmla="*/ 85725 h 115252"/>
              <a:gd name="connsiteX49" fmla="*/ 194310 w 1227772"/>
              <a:gd name="connsiteY49" fmla="*/ 80963 h 115252"/>
              <a:gd name="connsiteX50" fmla="*/ 185738 w 1227772"/>
              <a:gd name="connsiteY50" fmla="*/ 80010 h 115252"/>
              <a:gd name="connsiteX51" fmla="*/ 185738 w 1227772"/>
              <a:gd name="connsiteY51" fmla="*/ 28575 h 115252"/>
              <a:gd name="connsiteX52" fmla="*/ 166688 w 1227772"/>
              <a:gd name="connsiteY52" fmla="*/ 28575 h 115252"/>
              <a:gd name="connsiteX53" fmla="*/ 166688 w 1227772"/>
              <a:gd name="connsiteY53" fmla="*/ 33338 h 115252"/>
              <a:gd name="connsiteX54" fmla="*/ 175260 w 1227772"/>
              <a:gd name="connsiteY54" fmla="*/ 34290 h 115252"/>
              <a:gd name="connsiteX55" fmla="*/ 175260 w 1227772"/>
              <a:gd name="connsiteY55" fmla="*/ 80963 h 115252"/>
              <a:gd name="connsiteX56" fmla="*/ 166688 w 1227772"/>
              <a:gd name="connsiteY56" fmla="*/ 81915 h 115252"/>
              <a:gd name="connsiteX57" fmla="*/ 166688 w 1227772"/>
              <a:gd name="connsiteY57" fmla="*/ 85725 h 115252"/>
              <a:gd name="connsiteX58" fmla="*/ 244793 w 1227772"/>
              <a:gd name="connsiteY58" fmla="*/ 33338 h 115252"/>
              <a:gd name="connsiteX59" fmla="*/ 250507 w 1227772"/>
              <a:gd name="connsiteY59" fmla="*/ 33338 h 115252"/>
              <a:gd name="connsiteX60" fmla="*/ 250507 w 1227772"/>
              <a:gd name="connsiteY60" fmla="*/ 28575 h 115252"/>
              <a:gd name="connsiteX61" fmla="*/ 230505 w 1227772"/>
              <a:gd name="connsiteY61" fmla="*/ 28575 h 115252"/>
              <a:gd name="connsiteX62" fmla="*/ 230505 w 1227772"/>
              <a:gd name="connsiteY62" fmla="*/ 33338 h 115252"/>
              <a:gd name="connsiteX63" fmla="*/ 238125 w 1227772"/>
              <a:gd name="connsiteY63" fmla="*/ 33338 h 115252"/>
              <a:gd name="connsiteX64" fmla="*/ 224790 w 1227772"/>
              <a:gd name="connsiteY64" fmla="*/ 73342 h 115252"/>
              <a:gd name="connsiteX65" fmla="*/ 211455 w 1227772"/>
              <a:gd name="connsiteY65" fmla="*/ 33338 h 115252"/>
              <a:gd name="connsiteX66" fmla="*/ 219075 w 1227772"/>
              <a:gd name="connsiteY66" fmla="*/ 33338 h 115252"/>
              <a:gd name="connsiteX67" fmla="*/ 219075 w 1227772"/>
              <a:gd name="connsiteY67" fmla="*/ 28575 h 115252"/>
              <a:gd name="connsiteX68" fmla="*/ 194310 w 1227772"/>
              <a:gd name="connsiteY68" fmla="*/ 28575 h 115252"/>
              <a:gd name="connsiteX69" fmla="*/ 194310 w 1227772"/>
              <a:gd name="connsiteY69" fmla="*/ 33338 h 115252"/>
              <a:gd name="connsiteX70" fmla="*/ 199072 w 1227772"/>
              <a:gd name="connsiteY70" fmla="*/ 33338 h 115252"/>
              <a:gd name="connsiteX71" fmla="*/ 217170 w 1227772"/>
              <a:gd name="connsiteY71" fmla="*/ 85725 h 115252"/>
              <a:gd name="connsiteX72" fmla="*/ 225743 w 1227772"/>
              <a:gd name="connsiteY72" fmla="*/ 85725 h 115252"/>
              <a:gd name="connsiteX73" fmla="*/ 244793 w 1227772"/>
              <a:gd name="connsiteY73" fmla="*/ 33338 h 115252"/>
              <a:gd name="connsiteX74" fmla="*/ 289560 w 1227772"/>
              <a:gd name="connsiteY74" fmla="*/ 50483 h 115252"/>
              <a:gd name="connsiteX75" fmla="*/ 264795 w 1227772"/>
              <a:gd name="connsiteY75" fmla="*/ 50483 h 115252"/>
              <a:gd name="connsiteX76" fmla="*/ 278130 w 1227772"/>
              <a:gd name="connsiteY76" fmla="*/ 32385 h 115252"/>
              <a:gd name="connsiteX77" fmla="*/ 288607 w 1227772"/>
              <a:gd name="connsiteY77" fmla="*/ 48577 h 115252"/>
              <a:gd name="connsiteX78" fmla="*/ 288607 w 1227772"/>
              <a:gd name="connsiteY78" fmla="*/ 50483 h 115252"/>
              <a:gd name="connsiteX79" fmla="*/ 300038 w 1227772"/>
              <a:gd name="connsiteY79" fmla="*/ 57150 h 115252"/>
              <a:gd name="connsiteX80" fmla="*/ 300038 w 1227772"/>
              <a:gd name="connsiteY80" fmla="*/ 52388 h 115252"/>
              <a:gd name="connsiteX81" fmla="*/ 278130 w 1227772"/>
              <a:gd name="connsiteY81" fmla="*/ 27623 h 115252"/>
              <a:gd name="connsiteX82" fmla="*/ 252413 w 1227772"/>
              <a:gd name="connsiteY82" fmla="*/ 58102 h 115252"/>
              <a:gd name="connsiteX83" fmla="*/ 277178 w 1227772"/>
              <a:gd name="connsiteY83" fmla="*/ 86677 h 115252"/>
              <a:gd name="connsiteX84" fmla="*/ 299085 w 1227772"/>
              <a:gd name="connsiteY84" fmla="*/ 71438 h 115252"/>
              <a:gd name="connsiteX85" fmla="*/ 294322 w 1227772"/>
              <a:gd name="connsiteY85" fmla="*/ 69533 h 115252"/>
              <a:gd name="connsiteX86" fmla="*/ 280035 w 1227772"/>
              <a:gd name="connsiteY86" fmla="*/ 79058 h 115252"/>
              <a:gd name="connsiteX87" fmla="*/ 264795 w 1227772"/>
              <a:gd name="connsiteY87" fmla="*/ 56198 h 115252"/>
              <a:gd name="connsiteX88" fmla="*/ 300038 w 1227772"/>
              <a:gd name="connsiteY88" fmla="*/ 56198 h 115252"/>
              <a:gd name="connsiteX89" fmla="*/ 352425 w 1227772"/>
              <a:gd name="connsiteY89" fmla="*/ 38100 h 115252"/>
              <a:gd name="connsiteX90" fmla="*/ 340995 w 1227772"/>
              <a:gd name="connsiteY90" fmla="*/ 27623 h 115252"/>
              <a:gd name="connsiteX91" fmla="*/ 324803 w 1227772"/>
              <a:gd name="connsiteY91" fmla="*/ 38100 h 115252"/>
              <a:gd name="connsiteX92" fmla="*/ 323850 w 1227772"/>
              <a:gd name="connsiteY92" fmla="*/ 28575 h 115252"/>
              <a:gd name="connsiteX93" fmla="*/ 307657 w 1227772"/>
              <a:gd name="connsiteY93" fmla="*/ 28575 h 115252"/>
              <a:gd name="connsiteX94" fmla="*/ 307657 w 1227772"/>
              <a:gd name="connsiteY94" fmla="*/ 33338 h 115252"/>
              <a:gd name="connsiteX95" fmla="*/ 315278 w 1227772"/>
              <a:gd name="connsiteY95" fmla="*/ 34290 h 115252"/>
              <a:gd name="connsiteX96" fmla="*/ 315278 w 1227772"/>
              <a:gd name="connsiteY96" fmla="*/ 80963 h 115252"/>
              <a:gd name="connsiteX97" fmla="*/ 307657 w 1227772"/>
              <a:gd name="connsiteY97" fmla="*/ 81915 h 115252"/>
              <a:gd name="connsiteX98" fmla="*/ 307657 w 1227772"/>
              <a:gd name="connsiteY98" fmla="*/ 86677 h 115252"/>
              <a:gd name="connsiteX99" fmla="*/ 338138 w 1227772"/>
              <a:gd name="connsiteY99" fmla="*/ 86677 h 115252"/>
              <a:gd name="connsiteX100" fmla="*/ 338138 w 1227772"/>
              <a:gd name="connsiteY100" fmla="*/ 81915 h 115252"/>
              <a:gd name="connsiteX101" fmla="*/ 325755 w 1227772"/>
              <a:gd name="connsiteY101" fmla="*/ 80963 h 115252"/>
              <a:gd name="connsiteX102" fmla="*/ 325755 w 1227772"/>
              <a:gd name="connsiteY102" fmla="*/ 49530 h 115252"/>
              <a:gd name="connsiteX103" fmla="*/ 337185 w 1227772"/>
              <a:gd name="connsiteY103" fmla="*/ 35242 h 115252"/>
              <a:gd name="connsiteX104" fmla="*/ 340995 w 1227772"/>
              <a:gd name="connsiteY104" fmla="*/ 38100 h 115252"/>
              <a:gd name="connsiteX105" fmla="*/ 340995 w 1227772"/>
              <a:gd name="connsiteY105" fmla="*/ 39052 h 115252"/>
              <a:gd name="connsiteX106" fmla="*/ 337185 w 1227772"/>
              <a:gd name="connsiteY106" fmla="*/ 40958 h 115252"/>
              <a:gd name="connsiteX107" fmla="*/ 344805 w 1227772"/>
              <a:gd name="connsiteY107" fmla="*/ 48577 h 115252"/>
              <a:gd name="connsiteX108" fmla="*/ 352425 w 1227772"/>
              <a:gd name="connsiteY108" fmla="*/ 38100 h 115252"/>
              <a:gd name="connsiteX109" fmla="*/ 378143 w 1227772"/>
              <a:gd name="connsiteY109" fmla="*/ 12383 h 115252"/>
              <a:gd name="connsiteX110" fmla="*/ 370522 w 1227772"/>
              <a:gd name="connsiteY110" fmla="*/ 5715 h 115252"/>
              <a:gd name="connsiteX111" fmla="*/ 363855 w 1227772"/>
              <a:gd name="connsiteY111" fmla="*/ 12383 h 115252"/>
              <a:gd name="connsiteX112" fmla="*/ 370522 w 1227772"/>
              <a:gd name="connsiteY112" fmla="*/ 19050 h 115252"/>
              <a:gd name="connsiteX113" fmla="*/ 378143 w 1227772"/>
              <a:gd name="connsiteY113" fmla="*/ 12383 h 115252"/>
              <a:gd name="connsiteX114" fmla="*/ 358140 w 1227772"/>
              <a:gd name="connsiteY114" fmla="*/ 85725 h 115252"/>
              <a:gd name="connsiteX115" fmla="*/ 385763 w 1227772"/>
              <a:gd name="connsiteY115" fmla="*/ 85725 h 115252"/>
              <a:gd name="connsiteX116" fmla="*/ 385763 w 1227772"/>
              <a:gd name="connsiteY116" fmla="*/ 80963 h 115252"/>
              <a:gd name="connsiteX117" fmla="*/ 377190 w 1227772"/>
              <a:gd name="connsiteY117" fmla="*/ 80010 h 115252"/>
              <a:gd name="connsiteX118" fmla="*/ 377190 w 1227772"/>
              <a:gd name="connsiteY118" fmla="*/ 28575 h 115252"/>
              <a:gd name="connsiteX119" fmla="*/ 358140 w 1227772"/>
              <a:gd name="connsiteY119" fmla="*/ 28575 h 115252"/>
              <a:gd name="connsiteX120" fmla="*/ 358140 w 1227772"/>
              <a:gd name="connsiteY120" fmla="*/ 33338 h 115252"/>
              <a:gd name="connsiteX121" fmla="*/ 366713 w 1227772"/>
              <a:gd name="connsiteY121" fmla="*/ 34290 h 115252"/>
              <a:gd name="connsiteX122" fmla="*/ 366713 w 1227772"/>
              <a:gd name="connsiteY122" fmla="*/ 80963 h 115252"/>
              <a:gd name="connsiteX123" fmla="*/ 358140 w 1227772"/>
              <a:gd name="connsiteY123" fmla="*/ 81915 h 115252"/>
              <a:gd name="connsiteX124" fmla="*/ 358140 w 1227772"/>
              <a:gd name="connsiteY124" fmla="*/ 85725 h 115252"/>
              <a:gd name="connsiteX125" fmla="*/ 429578 w 1227772"/>
              <a:gd name="connsiteY125" fmla="*/ 85725 h 115252"/>
              <a:gd name="connsiteX126" fmla="*/ 455295 w 1227772"/>
              <a:gd name="connsiteY126" fmla="*/ 85725 h 115252"/>
              <a:gd name="connsiteX127" fmla="*/ 455295 w 1227772"/>
              <a:gd name="connsiteY127" fmla="*/ 80963 h 115252"/>
              <a:gd name="connsiteX128" fmla="*/ 447675 w 1227772"/>
              <a:gd name="connsiteY128" fmla="*/ 80010 h 115252"/>
              <a:gd name="connsiteX129" fmla="*/ 447675 w 1227772"/>
              <a:gd name="connsiteY129" fmla="*/ 46673 h 115252"/>
              <a:gd name="connsiteX130" fmla="*/ 430530 w 1227772"/>
              <a:gd name="connsiteY130" fmla="*/ 27623 h 115252"/>
              <a:gd name="connsiteX131" fmla="*/ 410528 w 1227772"/>
              <a:gd name="connsiteY131" fmla="*/ 38100 h 115252"/>
              <a:gd name="connsiteX132" fmla="*/ 409575 w 1227772"/>
              <a:gd name="connsiteY132" fmla="*/ 28575 h 115252"/>
              <a:gd name="connsiteX133" fmla="*/ 393382 w 1227772"/>
              <a:gd name="connsiteY133" fmla="*/ 28575 h 115252"/>
              <a:gd name="connsiteX134" fmla="*/ 393382 w 1227772"/>
              <a:gd name="connsiteY134" fmla="*/ 33338 h 115252"/>
              <a:gd name="connsiteX135" fmla="*/ 401003 w 1227772"/>
              <a:gd name="connsiteY135" fmla="*/ 34290 h 115252"/>
              <a:gd name="connsiteX136" fmla="*/ 401003 w 1227772"/>
              <a:gd name="connsiteY136" fmla="*/ 80963 h 115252"/>
              <a:gd name="connsiteX137" fmla="*/ 393382 w 1227772"/>
              <a:gd name="connsiteY137" fmla="*/ 81915 h 115252"/>
              <a:gd name="connsiteX138" fmla="*/ 393382 w 1227772"/>
              <a:gd name="connsiteY138" fmla="*/ 86677 h 115252"/>
              <a:gd name="connsiteX139" fmla="*/ 419100 w 1227772"/>
              <a:gd name="connsiteY139" fmla="*/ 86677 h 115252"/>
              <a:gd name="connsiteX140" fmla="*/ 419100 w 1227772"/>
              <a:gd name="connsiteY140" fmla="*/ 81915 h 115252"/>
              <a:gd name="connsiteX141" fmla="*/ 411480 w 1227772"/>
              <a:gd name="connsiteY141" fmla="*/ 80963 h 115252"/>
              <a:gd name="connsiteX142" fmla="*/ 411480 w 1227772"/>
              <a:gd name="connsiteY142" fmla="*/ 50483 h 115252"/>
              <a:gd name="connsiteX143" fmla="*/ 425768 w 1227772"/>
              <a:gd name="connsiteY143" fmla="*/ 36195 h 115252"/>
              <a:gd name="connsiteX144" fmla="*/ 436245 w 1227772"/>
              <a:gd name="connsiteY144" fmla="*/ 48577 h 115252"/>
              <a:gd name="connsiteX145" fmla="*/ 436245 w 1227772"/>
              <a:gd name="connsiteY145" fmla="*/ 81915 h 115252"/>
              <a:gd name="connsiteX146" fmla="*/ 428625 w 1227772"/>
              <a:gd name="connsiteY146" fmla="*/ 82867 h 115252"/>
              <a:gd name="connsiteX147" fmla="*/ 428625 w 1227772"/>
              <a:gd name="connsiteY147" fmla="*/ 85725 h 115252"/>
              <a:gd name="connsiteX148" fmla="*/ 484822 w 1227772"/>
              <a:gd name="connsiteY148" fmla="*/ 87630 h 115252"/>
              <a:gd name="connsiteX149" fmla="*/ 501015 w 1227772"/>
              <a:gd name="connsiteY149" fmla="*/ 96202 h 115252"/>
              <a:gd name="connsiteX150" fmla="*/ 484822 w 1227772"/>
              <a:gd name="connsiteY150" fmla="*/ 107633 h 115252"/>
              <a:gd name="connsiteX151" fmla="*/ 466725 w 1227772"/>
              <a:gd name="connsiteY151" fmla="*/ 97155 h 115252"/>
              <a:gd name="connsiteX152" fmla="*/ 469582 w 1227772"/>
              <a:gd name="connsiteY152" fmla="*/ 87630 h 115252"/>
              <a:gd name="connsiteX153" fmla="*/ 484822 w 1227772"/>
              <a:gd name="connsiteY153" fmla="*/ 87630 h 115252"/>
              <a:gd name="connsiteX154" fmla="*/ 471488 w 1227772"/>
              <a:gd name="connsiteY154" fmla="*/ 46673 h 115252"/>
              <a:gd name="connsiteX155" fmla="*/ 481965 w 1227772"/>
              <a:gd name="connsiteY155" fmla="*/ 31433 h 115252"/>
              <a:gd name="connsiteX156" fmla="*/ 492443 w 1227772"/>
              <a:gd name="connsiteY156" fmla="*/ 46673 h 115252"/>
              <a:gd name="connsiteX157" fmla="*/ 481965 w 1227772"/>
              <a:gd name="connsiteY157" fmla="*/ 62865 h 115252"/>
              <a:gd name="connsiteX158" fmla="*/ 471488 w 1227772"/>
              <a:gd name="connsiteY158" fmla="*/ 46673 h 115252"/>
              <a:gd name="connsiteX159" fmla="*/ 471488 w 1227772"/>
              <a:gd name="connsiteY159" fmla="*/ 74295 h 115252"/>
              <a:gd name="connsiteX160" fmla="*/ 477203 w 1227772"/>
              <a:gd name="connsiteY160" fmla="*/ 67627 h 115252"/>
              <a:gd name="connsiteX161" fmla="*/ 483870 w 1227772"/>
              <a:gd name="connsiteY161" fmla="*/ 68580 h 115252"/>
              <a:gd name="connsiteX162" fmla="*/ 504825 w 1227772"/>
              <a:gd name="connsiteY162" fmla="*/ 47625 h 115252"/>
              <a:gd name="connsiteX163" fmla="*/ 499110 w 1227772"/>
              <a:gd name="connsiteY163" fmla="*/ 33338 h 115252"/>
              <a:gd name="connsiteX164" fmla="*/ 509588 w 1227772"/>
              <a:gd name="connsiteY164" fmla="*/ 31433 h 115252"/>
              <a:gd name="connsiteX165" fmla="*/ 509588 w 1227772"/>
              <a:gd name="connsiteY165" fmla="*/ 24765 h 115252"/>
              <a:gd name="connsiteX166" fmla="*/ 505778 w 1227772"/>
              <a:gd name="connsiteY166" fmla="*/ 23813 h 115252"/>
              <a:gd name="connsiteX167" fmla="*/ 495300 w 1227772"/>
              <a:gd name="connsiteY167" fmla="*/ 29527 h 115252"/>
              <a:gd name="connsiteX168" fmla="*/ 482918 w 1227772"/>
              <a:gd name="connsiteY168" fmla="*/ 26670 h 115252"/>
              <a:gd name="connsiteX169" fmla="*/ 460057 w 1227772"/>
              <a:gd name="connsiteY169" fmla="*/ 48577 h 115252"/>
              <a:gd name="connsiteX170" fmla="*/ 470535 w 1227772"/>
              <a:gd name="connsiteY170" fmla="*/ 66675 h 115252"/>
              <a:gd name="connsiteX171" fmla="*/ 460057 w 1227772"/>
              <a:gd name="connsiteY171" fmla="*/ 80010 h 115252"/>
              <a:gd name="connsiteX172" fmla="*/ 463868 w 1227772"/>
              <a:gd name="connsiteY172" fmla="*/ 86677 h 115252"/>
              <a:gd name="connsiteX173" fmla="*/ 456247 w 1227772"/>
              <a:gd name="connsiteY173" fmla="*/ 100965 h 115252"/>
              <a:gd name="connsiteX174" fmla="*/ 481013 w 1227772"/>
              <a:gd name="connsiteY174" fmla="*/ 115252 h 115252"/>
              <a:gd name="connsiteX175" fmla="*/ 508635 w 1227772"/>
              <a:gd name="connsiteY175" fmla="*/ 95250 h 115252"/>
              <a:gd name="connsiteX176" fmla="*/ 485775 w 1227772"/>
              <a:gd name="connsiteY176" fmla="*/ 78105 h 115252"/>
              <a:gd name="connsiteX177" fmla="*/ 475297 w 1227772"/>
              <a:gd name="connsiteY177" fmla="*/ 78105 h 115252"/>
              <a:gd name="connsiteX178" fmla="*/ 471488 w 1227772"/>
              <a:gd name="connsiteY178" fmla="*/ 74295 h 115252"/>
              <a:gd name="connsiteX179" fmla="*/ 572453 w 1227772"/>
              <a:gd name="connsiteY179" fmla="*/ 69533 h 115252"/>
              <a:gd name="connsiteX180" fmla="*/ 561022 w 1227772"/>
              <a:gd name="connsiteY180" fmla="*/ 80010 h 115252"/>
              <a:gd name="connsiteX181" fmla="*/ 553403 w 1227772"/>
              <a:gd name="connsiteY181" fmla="*/ 70485 h 115252"/>
              <a:gd name="connsiteX182" fmla="*/ 566738 w 1227772"/>
              <a:gd name="connsiteY182" fmla="*/ 59055 h 115252"/>
              <a:gd name="connsiteX183" fmla="*/ 572453 w 1227772"/>
              <a:gd name="connsiteY183" fmla="*/ 59055 h 115252"/>
              <a:gd name="connsiteX184" fmla="*/ 572453 w 1227772"/>
              <a:gd name="connsiteY184" fmla="*/ 69533 h 115252"/>
              <a:gd name="connsiteX185" fmla="*/ 583882 w 1227772"/>
              <a:gd name="connsiteY185" fmla="*/ 86677 h 115252"/>
              <a:gd name="connsiteX186" fmla="*/ 592455 w 1227772"/>
              <a:gd name="connsiteY186" fmla="*/ 84773 h 115252"/>
              <a:gd name="connsiteX187" fmla="*/ 591503 w 1227772"/>
              <a:gd name="connsiteY187" fmla="*/ 80963 h 115252"/>
              <a:gd name="connsiteX188" fmla="*/ 587693 w 1227772"/>
              <a:gd name="connsiteY188" fmla="*/ 81915 h 115252"/>
              <a:gd name="connsiteX189" fmla="*/ 583882 w 1227772"/>
              <a:gd name="connsiteY189" fmla="*/ 75248 h 115252"/>
              <a:gd name="connsiteX190" fmla="*/ 583882 w 1227772"/>
              <a:gd name="connsiteY190" fmla="*/ 49530 h 115252"/>
              <a:gd name="connsiteX191" fmla="*/ 563880 w 1227772"/>
              <a:gd name="connsiteY191" fmla="*/ 27623 h 115252"/>
              <a:gd name="connsiteX192" fmla="*/ 544830 w 1227772"/>
              <a:gd name="connsiteY192" fmla="*/ 41910 h 115252"/>
              <a:gd name="connsiteX193" fmla="*/ 551497 w 1227772"/>
              <a:gd name="connsiteY193" fmla="*/ 48577 h 115252"/>
              <a:gd name="connsiteX194" fmla="*/ 558165 w 1227772"/>
              <a:gd name="connsiteY194" fmla="*/ 42863 h 115252"/>
              <a:gd name="connsiteX195" fmla="*/ 557213 w 1227772"/>
              <a:gd name="connsiteY195" fmla="*/ 39052 h 115252"/>
              <a:gd name="connsiteX196" fmla="*/ 552450 w 1227772"/>
              <a:gd name="connsiteY196" fmla="*/ 39052 h 115252"/>
              <a:gd name="connsiteX197" fmla="*/ 552450 w 1227772"/>
              <a:gd name="connsiteY197" fmla="*/ 37148 h 115252"/>
              <a:gd name="connsiteX198" fmla="*/ 561975 w 1227772"/>
              <a:gd name="connsiteY198" fmla="*/ 32385 h 115252"/>
              <a:gd name="connsiteX199" fmla="*/ 573405 w 1227772"/>
              <a:gd name="connsiteY199" fmla="*/ 47625 h 115252"/>
              <a:gd name="connsiteX200" fmla="*/ 573405 w 1227772"/>
              <a:gd name="connsiteY200" fmla="*/ 55245 h 115252"/>
              <a:gd name="connsiteX201" fmla="*/ 565785 w 1227772"/>
              <a:gd name="connsiteY201" fmla="*/ 55245 h 115252"/>
              <a:gd name="connsiteX202" fmla="*/ 541972 w 1227772"/>
              <a:gd name="connsiteY202" fmla="*/ 71438 h 115252"/>
              <a:gd name="connsiteX203" fmla="*/ 557213 w 1227772"/>
              <a:gd name="connsiteY203" fmla="*/ 85725 h 115252"/>
              <a:gd name="connsiteX204" fmla="*/ 573405 w 1227772"/>
              <a:gd name="connsiteY204" fmla="*/ 77152 h 115252"/>
              <a:gd name="connsiteX205" fmla="*/ 583882 w 1227772"/>
              <a:gd name="connsiteY205" fmla="*/ 86677 h 115252"/>
              <a:gd name="connsiteX206" fmla="*/ 665797 w 1227772"/>
              <a:gd name="connsiteY206" fmla="*/ 57150 h 115252"/>
              <a:gd name="connsiteX207" fmla="*/ 652463 w 1227772"/>
              <a:gd name="connsiteY207" fmla="*/ 80963 h 115252"/>
              <a:gd name="connsiteX208" fmla="*/ 638175 w 1227772"/>
              <a:gd name="connsiteY208" fmla="*/ 66675 h 115252"/>
              <a:gd name="connsiteX209" fmla="*/ 638175 w 1227772"/>
              <a:gd name="connsiteY209" fmla="*/ 49530 h 115252"/>
              <a:gd name="connsiteX210" fmla="*/ 652463 w 1227772"/>
              <a:gd name="connsiteY210" fmla="*/ 34290 h 115252"/>
              <a:gd name="connsiteX211" fmla="*/ 665797 w 1227772"/>
              <a:gd name="connsiteY211" fmla="*/ 57150 h 115252"/>
              <a:gd name="connsiteX212" fmla="*/ 677228 w 1227772"/>
              <a:gd name="connsiteY212" fmla="*/ 56198 h 115252"/>
              <a:gd name="connsiteX213" fmla="*/ 656272 w 1227772"/>
              <a:gd name="connsiteY213" fmla="*/ 26670 h 115252"/>
              <a:gd name="connsiteX214" fmla="*/ 638175 w 1227772"/>
              <a:gd name="connsiteY214" fmla="*/ 36195 h 115252"/>
              <a:gd name="connsiteX215" fmla="*/ 638175 w 1227772"/>
              <a:gd name="connsiteY215" fmla="*/ 0 h 115252"/>
              <a:gd name="connsiteX216" fmla="*/ 620078 w 1227772"/>
              <a:gd name="connsiteY216" fmla="*/ 0 h 115252"/>
              <a:gd name="connsiteX217" fmla="*/ 620078 w 1227772"/>
              <a:gd name="connsiteY217" fmla="*/ 4763 h 115252"/>
              <a:gd name="connsiteX218" fmla="*/ 627697 w 1227772"/>
              <a:gd name="connsiteY218" fmla="*/ 5715 h 115252"/>
              <a:gd name="connsiteX219" fmla="*/ 627697 w 1227772"/>
              <a:gd name="connsiteY219" fmla="*/ 86677 h 115252"/>
              <a:gd name="connsiteX220" fmla="*/ 631507 w 1227772"/>
              <a:gd name="connsiteY220" fmla="*/ 86677 h 115252"/>
              <a:gd name="connsiteX221" fmla="*/ 636270 w 1227772"/>
              <a:gd name="connsiteY221" fmla="*/ 80010 h 115252"/>
              <a:gd name="connsiteX222" fmla="*/ 653415 w 1227772"/>
              <a:gd name="connsiteY222" fmla="*/ 86677 h 115252"/>
              <a:gd name="connsiteX223" fmla="*/ 677228 w 1227772"/>
              <a:gd name="connsiteY223" fmla="*/ 56198 h 115252"/>
              <a:gd name="connsiteX224" fmla="*/ 722947 w 1227772"/>
              <a:gd name="connsiteY224" fmla="*/ 50483 h 115252"/>
              <a:gd name="connsiteX225" fmla="*/ 698182 w 1227772"/>
              <a:gd name="connsiteY225" fmla="*/ 50483 h 115252"/>
              <a:gd name="connsiteX226" fmla="*/ 711518 w 1227772"/>
              <a:gd name="connsiteY226" fmla="*/ 32385 h 115252"/>
              <a:gd name="connsiteX227" fmla="*/ 721995 w 1227772"/>
              <a:gd name="connsiteY227" fmla="*/ 48577 h 115252"/>
              <a:gd name="connsiteX228" fmla="*/ 721995 w 1227772"/>
              <a:gd name="connsiteY228" fmla="*/ 50483 h 115252"/>
              <a:gd name="connsiteX229" fmla="*/ 733425 w 1227772"/>
              <a:gd name="connsiteY229" fmla="*/ 57150 h 115252"/>
              <a:gd name="connsiteX230" fmla="*/ 733425 w 1227772"/>
              <a:gd name="connsiteY230" fmla="*/ 52388 h 115252"/>
              <a:gd name="connsiteX231" fmla="*/ 711518 w 1227772"/>
              <a:gd name="connsiteY231" fmla="*/ 27623 h 115252"/>
              <a:gd name="connsiteX232" fmla="*/ 685800 w 1227772"/>
              <a:gd name="connsiteY232" fmla="*/ 58102 h 115252"/>
              <a:gd name="connsiteX233" fmla="*/ 710565 w 1227772"/>
              <a:gd name="connsiteY233" fmla="*/ 86677 h 115252"/>
              <a:gd name="connsiteX234" fmla="*/ 732472 w 1227772"/>
              <a:gd name="connsiteY234" fmla="*/ 71438 h 115252"/>
              <a:gd name="connsiteX235" fmla="*/ 727710 w 1227772"/>
              <a:gd name="connsiteY235" fmla="*/ 69533 h 115252"/>
              <a:gd name="connsiteX236" fmla="*/ 713422 w 1227772"/>
              <a:gd name="connsiteY236" fmla="*/ 79058 h 115252"/>
              <a:gd name="connsiteX237" fmla="*/ 698182 w 1227772"/>
              <a:gd name="connsiteY237" fmla="*/ 56198 h 115252"/>
              <a:gd name="connsiteX238" fmla="*/ 733425 w 1227772"/>
              <a:gd name="connsiteY238" fmla="*/ 56198 h 115252"/>
              <a:gd name="connsiteX239" fmla="*/ 815340 w 1227772"/>
              <a:gd name="connsiteY239" fmla="*/ 72390 h 115252"/>
              <a:gd name="connsiteX240" fmla="*/ 810578 w 1227772"/>
              <a:gd name="connsiteY240" fmla="*/ 71438 h 115252"/>
              <a:gd name="connsiteX241" fmla="*/ 802005 w 1227772"/>
              <a:gd name="connsiteY241" fmla="*/ 80963 h 115252"/>
              <a:gd name="connsiteX242" fmla="*/ 796290 w 1227772"/>
              <a:gd name="connsiteY242" fmla="*/ 72390 h 115252"/>
              <a:gd name="connsiteX243" fmla="*/ 796290 w 1227772"/>
              <a:gd name="connsiteY243" fmla="*/ 35242 h 115252"/>
              <a:gd name="connsiteX244" fmla="*/ 808672 w 1227772"/>
              <a:gd name="connsiteY244" fmla="*/ 35242 h 115252"/>
              <a:gd name="connsiteX245" fmla="*/ 808672 w 1227772"/>
              <a:gd name="connsiteY245" fmla="*/ 28575 h 115252"/>
              <a:gd name="connsiteX246" fmla="*/ 796290 w 1227772"/>
              <a:gd name="connsiteY246" fmla="*/ 28575 h 115252"/>
              <a:gd name="connsiteX247" fmla="*/ 796290 w 1227772"/>
              <a:gd name="connsiteY247" fmla="*/ 11430 h 115252"/>
              <a:gd name="connsiteX248" fmla="*/ 793432 w 1227772"/>
              <a:gd name="connsiteY248" fmla="*/ 11430 h 115252"/>
              <a:gd name="connsiteX249" fmla="*/ 785813 w 1227772"/>
              <a:gd name="connsiteY249" fmla="*/ 13335 h 115252"/>
              <a:gd name="connsiteX250" fmla="*/ 785813 w 1227772"/>
              <a:gd name="connsiteY250" fmla="*/ 28575 h 115252"/>
              <a:gd name="connsiteX251" fmla="*/ 759143 w 1227772"/>
              <a:gd name="connsiteY251" fmla="*/ 28575 h 115252"/>
              <a:gd name="connsiteX252" fmla="*/ 759143 w 1227772"/>
              <a:gd name="connsiteY252" fmla="*/ 11430 h 115252"/>
              <a:gd name="connsiteX253" fmla="*/ 756285 w 1227772"/>
              <a:gd name="connsiteY253" fmla="*/ 11430 h 115252"/>
              <a:gd name="connsiteX254" fmla="*/ 748665 w 1227772"/>
              <a:gd name="connsiteY254" fmla="*/ 13335 h 115252"/>
              <a:gd name="connsiteX255" fmla="*/ 748665 w 1227772"/>
              <a:gd name="connsiteY255" fmla="*/ 28575 h 115252"/>
              <a:gd name="connsiteX256" fmla="*/ 740093 w 1227772"/>
              <a:gd name="connsiteY256" fmla="*/ 28575 h 115252"/>
              <a:gd name="connsiteX257" fmla="*/ 740093 w 1227772"/>
              <a:gd name="connsiteY257" fmla="*/ 34290 h 115252"/>
              <a:gd name="connsiteX258" fmla="*/ 748665 w 1227772"/>
              <a:gd name="connsiteY258" fmla="*/ 34290 h 115252"/>
              <a:gd name="connsiteX259" fmla="*/ 748665 w 1227772"/>
              <a:gd name="connsiteY259" fmla="*/ 73342 h 115252"/>
              <a:gd name="connsiteX260" fmla="*/ 762000 w 1227772"/>
              <a:gd name="connsiteY260" fmla="*/ 86677 h 115252"/>
              <a:gd name="connsiteX261" fmla="*/ 778193 w 1227772"/>
              <a:gd name="connsiteY261" fmla="*/ 72390 h 115252"/>
              <a:gd name="connsiteX262" fmla="*/ 773430 w 1227772"/>
              <a:gd name="connsiteY262" fmla="*/ 71438 h 115252"/>
              <a:gd name="connsiteX263" fmla="*/ 764857 w 1227772"/>
              <a:gd name="connsiteY263" fmla="*/ 80963 h 115252"/>
              <a:gd name="connsiteX264" fmla="*/ 759143 w 1227772"/>
              <a:gd name="connsiteY264" fmla="*/ 72390 h 115252"/>
              <a:gd name="connsiteX265" fmla="*/ 759143 w 1227772"/>
              <a:gd name="connsiteY265" fmla="*/ 35242 h 115252"/>
              <a:gd name="connsiteX266" fmla="*/ 785813 w 1227772"/>
              <a:gd name="connsiteY266" fmla="*/ 35242 h 115252"/>
              <a:gd name="connsiteX267" fmla="*/ 785813 w 1227772"/>
              <a:gd name="connsiteY267" fmla="*/ 74295 h 115252"/>
              <a:gd name="connsiteX268" fmla="*/ 799147 w 1227772"/>
              <a:gd name="connsiteY268" fmla="*/ 87630 h 115252"/>
              <a:gd name="connsiteX269" fmla="*/ 815340 w 1227772"/>
              <a:gd name="connsiteY269" fmla="*/ 72390 h 115252"/>
              <a:gd name="connsiteX270" fmla="*/ 858203 w 1227772"/>
              <a:gd name="connsiteY270" fmla="*/ 50483 h 115252"/>
              <a:gd name="connsiteX271" fmla="*/ 833438 w 1227772"/>
              <a:gd name="connsiteY271" fmla="*/ 50483 h 115252"/>
              <a:gd name="connsiteX272" fmla="*/ 846772 w 1227772"/>
              <a:gd name="connsiteY272" fmla="*/ 32385 h 115252"/>
              <a:gd name="connsiteX273" fmla="*/ 857250 w 1227772"/>
              <a:gd name="connsiteY273" fmla="*/ 48577 h 115252"/>
              <a:gd name="connsiteX274" fmla="*/ 857250 w 1227772"/>
              <a:gd name="connsiteY274" fmla="*/ 50483 h 115252"/>
              <a:gd name="connsiteX275" fmla="*/ 868680 w 1227772"/>
              <a:gd name="connsiteY275" fmla="*/ 57150 h 115252"/>
              <a:gd name="connsiteX276" fmla="*/ 868680 w 1227772"/>
              <a:gd name="connsiteY276" fmla="*/ 52388 h 115252"/>
              <a:gd name="connsiteX277" fmla="*/ 846772 w 1227772"/>
              <a:gd name="connsiteY277" fmla="*/ 27623 h 115252"/>
              <a:gd name="connsiteX278" fmla="*/ 821055 w 1227772"/>
              <a:gd name="connsiteY278" fmla="*/ 58102 h 115252"/>
              <a:gd name="connsiteX279" fmla="*/ 845820 w 1227772"/>
              <a:gd name="connsiteY279" fmla="*/ 86677 h 115252"/>
              <a:gd name="connsiteX280" fmla="*/ 867728 w 1227772"/>
              <a:gd name="connsiteY280" fmla="*/ 71438 h 115252"/>
              <a:gd name="connsiteX281" fmla="*/ 862965 w 1227772"/>
              <a:gd name="connsiteY281" fmla="*/ 69533 h 115252"/>
              <a:gd name="connsiteX282" fmla="*/ 848678 w 1227772"/>
              <a:gd name="connsiteY282" fmla="*/ 79058 h 115252"/>
              <a:gd name="connsiteX283" fmla="*/ 833438 w 1227772"/>
              <a:gd name="connsiteY283" fmla="*/ 56198 h 115252"/>
              <a:gd name="connsiteX284" fmla="*/ 868680 w 1227772"/>
              <a:gd name="connsiteY284" fmla="*/ 56198 h 115252"/>
              <a:gd name="connsiteX285" fmla="*/ 920115 w 1227772"/>
              <a:gd name="connsiteY285" fmla="*/ 38100 h 115252"/>
              <a:gd name="connsiteX286" fmla="*/ 908685 w 1227772"/>
              <a:gd name="connsiteY286" fmla="*/ 27623 h 115252"/>
              <a:gd name="connsiteX287" fmla="*/ 892493 w 1227772"/>
              <a:gd name="connsiteY287" fmla="*/ 38100 h 115252"/>
              <a:gd name="connsiteX288" fmla="*/ 891540 w 1227772"/>
              <a:gd name="connsiteY288" fmla="*/ 28575 h 115252"/>
              <a:gd name="connsiteX289" fmla="*/ 875347 w 1227772"/>
              <a:gd name="connsiteY289" fmla="*/ 28575 h 115252"/>
              <a:gd name="connsiteX290" fmla="*/ 875347 w 1227772"/>
              <a:gd name="connsiteY290" fmla="*/ 33338 h 115252"/>
              <a:gd name="connsiteX291" fmla="*/ 882968 w 1227772"/>
              <a:gd name="connsiteY291" fmla="*/ 34290 h 115252"/>
              <a:gd name="connsiteX292" fmla="*/ 882968 w 1227772"/>
              <a:gd name="connsiteY292" fmla="*/ 80963 h 115252"/>
              <a:gd name="connsiteX293" fmla="*/ 875347 w 1227772"/>
              <a:gd name="connsiteY293" fmla="*/ 81915 h 115252"/>
              <a:gd name="connsiteX294" fmla="*/ 875347 w 1227772"/>
              <a:gd name="connsiteY294" fmla="*/ 86677 h 115252"/>
              <a:gd name="connsiteX295" fmla="*/ 905828 w 1227772"/>
              <a:gd name="connsiteY295" fmla="*/ 86677 h 115252"/>
              <a:gd name="connsiteX296" fmla="*/ 905828 w 1227772"/>
              <a:gd name="connsiteY296" fmla="*/ 81915 h 115252"/>
              <a:gd name="connsiteX297" fmla="*/ 893445 w 1227772"/>
              <a:gd name="connsiteY297" fmla="*/ 80963 h 115252"/>
              <a:gd name="connsiteX298" fmla="*/ 893445 w 1227772"/>
              <a:gd name="connsiteY298" fmla="*/ 49530 h 115252"/>
              <a:gd name="connsiteX299" fmla="*/ 904875 w 1227772"/>
              <a:gd name="connsiteY299" fmla="*/ 35242 h 115252"/>
              <a:gd name="connsiteX300" fmla="*/ 908685 w 1227772"/>
              <a:gd name="connsiteY300" fmla="*/ 38100 h 115252"/>
              <a:gd name="connsiteX301" fmla="*/ 908685 w 1227772"/>
              <a:gd name="connsiteY301" fmla="*/ 39052 h 115252"/>
              <a:gd name="connsiteX302" fmla="*/ 904875 w 1227772"/>
              <a:gd name="connsiteY302" fmla="*/ 40958 h 115252"/>
              <a:gd name="connsiteX303" fmla="*/ 912495 w 1227772"/>
              <a:gd name="connsiteY303" fmla="*/ 48577 h 115252"/>
              <a:gd name="connsiteX304" fmla="*/ 920115 w 1227772"/>
              <a:gd name="connsiteY304" fmla="*/ 38100 h 115252"/>
              <a:gd name="connsiteX305" fmla="*/ 1024890 w 1227772"/>
              <a:gd name="connsiteY305" fmla="*/ 33338 h 115252"/>
              <a:gd name="connsiteX306" fmla="*/ 1030605 w 1227772"/>
              <a:gd name="connsiteY306" fmla="*/ 33338 h 115252"/>
              <a:gd name="connsiteX307" fmla="*/ 1030605 w 1227772"/>
              <a:gd name="connsiteY307" fmla="*/ 28575 h 115252"/>
              <a:gd name="connsiteX308" fmla="*/ 1010603 w 1227772"/>
              <a:gd name="connsiteY308" fmla="*/ 28575 h 115252"/>
              <a:gd name="connsiteX309" fmla="*/ 1010603 w 1227772"/>
              <a:gd name="connsiteY309" fmla="*/ 33338 h 115252"/>
              <a:gd name="connsiteX310" fmla="*/ 1018222 w 1227772"/>
              <a:gd name="connsiteY310" fmla="*/ 33338 h 115252"/>
              <a:gd name="connsiteX311" fmla="*/ 1007745 w 1227772"/>
              <a:gd name="connsiteY311" fmla="*/ 74295 h 115252"/>
              <a:gd name="connsiteX312" fmla="*/ 993457 w 1227772"/>
              <a:gd name="connsiteY312" fmla="*/ 33338 h 115252"/>
              <a:gd name="connsiteX313" fmla="*/ 999172 w 1227772"/>
              <a:gd name="connsiteY313" fmla="*/ 33338 h 115252"/>
              <a:gd name="connsiteX314" fmla="*/ 999172 w 1227772"/>
              <a:gd name="connsiteY314" fmla="*/ 28575 h 115252"/>
              <a:gd name="connsiteX315" fmla="*/ 978218 w 1227772"/>
              <a:gd name="connsiteY315" fmla="*/ 28575 h 115252"/>
              <a:gd name="connsiteX316" fmla="*/ 978218 w 1227772"/>
              <a:gd name="connsiteY316" fmla="*/ 33338 h 115252"/>
              <a:gd name="connsiteX317" fmla="*/ 982980 w 1227772"/>
              <a:gd name="connsiteY317" fmla="*/ 33338 h 115252"/>
              <a:gd name="connsiteX318" fmla="*/ 985838 w 1227772"/>
              <a:gd name="connsiteY318" fmla="*/ 42863 h 115252"/>
              <a:gd name="connsiteX319" fmla="*/ 974407 w 1227772"/>
              <a:gd name="connsiteY319" fmla="*/ 74295 h 115252"/>
              <a:gd name="connsiteX320" fmla="*/ 962025 w 1227772"/>
              <a:gd name="connsiteY320" fmla="*/ 33338 h 115252"/>
              <a:gd name="connsiteX321" fmla="*/ 969645 w 1227772"/>
              <a:gd name="connsiteY321" fmla="*/ 33338 h 115252"/>
              <a:gd name="connsiteX322" fmla="*/ 969645 w 1227772"/>
              <a:gd name="connsiteY322" fmla="*/ 28575 h 115252"/>
              <a:gd name="connsiteX323" fmla="*/ 944880 w 1227772"/>
              <a:gd name="connsiteY323" fmla="*/ 28575 h 115252"/>
              <a:gd name="connsiteX324" fmla="*/ 944880 w 1227772"/>
              <a:gd name="connsiteY324" fmla="*/ 33338 h 115252"/>
              <a:gd name="connsiteX325" fmla="*/ 949643 w 1227772"/>
              <a:gd name="connsiteY325" fmla="*/ 33338 h 115252"/>
              <a:gd name="connsiteX326" fmla="*/ 966788 w 1227772"/>
              <a:gd name="connsiteY326" fmla="*/ 85725 h 115252"/>
              <a:gd name="connsiteX327" fmla="*/ 975360 w 1227772"/>
              <a:gd name="connsiteY327" fmla="*/ 85725 h 115252"/>
              <a:gd name="connsiteX328" fmla="*/ 987743 w 1227772"/>
              <a:gd name="connsiteY328" fmla="*/ 52388 h 115252"/>
              <a:gd name="connsiteX329" fmla="*/ 988695 w 1227772"/>
              <a:gd name="connsiteY329" fmla="*/ 52388 h 115252"/>
              <a:gd name="connsiteX330" fmla="*/ 1001078 w 1227772"/>
              <a:gd name="connsiteY330" fmla="*/ 85725 h 115252"/>
              <a:gd name="connsiteX331" fmla="*/ 1009650 w 1227772"/>
              <a:gd name="connsiteY331" fmla="*/ 85725 h 115252"/>
              <a:gd name="connsiteX332" fmla="*/ 1024890 w 1227772"/>
              <a:gd name="connsiteY332" fmla="*/ 33338 h 115252"/>
              <a:gd name="connsiteX333" fmla="*/ 1072515 w 1227772"/>
              <a:gd name="connsiteY333" fmla="*/ 57150 h 115252"/>
              <a:gd name="connsiteX334" fmla="*/ 1059180 w 1227772"/>
              <a:gd name="connsiteY334" fmla="*/ 80963 h 115252"/>
              <a:gd name="connsiteX335" fmla="*/ 1044893 w 1227772"/>
              <a:gd name="connsiteY335" fmla="*/ 56198 h 115252"/>
              <a:gd name="connsiteX336" fmla="*/ 1058228 w 1227772"/>
              <a:gd name="connsiteY336" fmla="*/ 32385 h 115252"/>
              <a:gd name="connsiteX337" fmla="*/ 1072515 w 1227772"/>
              <a:gd name="connsiteY337" fmla="*/ 57150 h 115252"/>
              <a:gd name="connsiteX338" fmla="*/ 1084898 w 1227772"/>
              <a:gd name="connsiteY338" fmla="*/ 57150 h 115252"/>
              <a:gd name="connsiteX339" fmla="*/ 1059180 w 1227772"/>
              <a:gd name="connsiteY339" fmla="*/ 27623 h 115252"/>
              <a:gd name="connsiteX340" fmla="*/ 1033463 w 1227772"/>
              <a:gd name="connsiteY340" fmla="*/ 58102 h 115252"/>
              <a:gd name="connsiteX341" fmla="*/ 1059180 w 1227772"/>
              <a:gd name="connsiteY341" fmla="*/ 87630 h 115252"/>
              <a:gd name="connsiteX342" fmla="*/ 1084898 w 1227772"/>
              <a:gd name="connsiteY342" fmla="*/ 57150 h 115252"/>
              <a:gd name="connsiteX343" fmla="*/ 1136332 w 1227772"/>
              <a:gd name="connsiteY343" fmla="*/ 38100 h 115252"/>
              <a:gd name="connsiteX344" fmla="*/ 1124903 w 1227772"/>
              <a:gd name="connsiteY344" fmla="*/ 27623 h 115252"/>
              <a:gd name="connsiteX345" fmla="*/ 1108710 w 1227772"/>
              <a:gd name="connsiteY345" fmla="*/ 38100 h 115252"/>
              <a:gd name="connsiteX346" fmla="*/ 1107757 w 1227772"/>
              <a:gd name="connsiteY346" fmla="*/ 28575 h 115252"/>
              <a:gd name="connsiteX347" fmla="*/ 1091565 w 1227772"/>
              <a:gd name="connsiteY347" fmla="*/ 28575 h 115252"/>
              <a:gd name="connsiteX348" fmla="*/ 1091565 w 1227772"/>
              <a:gd name="connsiteY348" fmla="*/ 33338 h 115252"/>
              <a:gd name="connsiteX349" fmla="*/ 1099185 w 1227772"/>
              <a:gd name="connsiteY349" fmla="*/ 34290 h 115252"/>
              <a:gd name="connsiteX350" fmla="*/ 1099185 w 1227772"/>
              <a:gd name="connsiteY350" fmla="*/ 80963 h 115252"/>
              <a:gd name="connsiteX351" fmla="*/ 1091565 w 1227772"/>
              <a:gd name="connsiteY351" fmla="*/ 81915 h 115252"/>
              <a:gd name="connsiteX352" fmla="*/ 1091565 w 1227772"/>
              <a:gd name="connsiteY352" fmla="*/ 86677 h 115252"/>
              <a:gd name="connsiteX353" fmla="*/ 1122045 w 1227772"/>
              <a:gd name="connsiteY353" fmla="*/ 86677 h 115252"/>
              <a:gd name="connsiteX354" fmla="*/ 1122045 w 1227772"/>
              <a:gd name="connsiteY354" fmla="*/ 81915 h 115252"/>
              <a:gd name="connsiteX355" fmla="*/ 1109663 w 1227772"/>
              <a:gd name="connsiteY355" fmla="*/ 80963 h 115252"/>
              <a:gd name="connsiteX356" fmla="*/ 1109663 w 1227772"/>
              <a:gd name="connsiteY356" fmla="*/ 49530 h 115252"/>
              <a:gd name="connsiteX357" fmla="*/ 1121093 w 1227772"/>
              <a:gd name="connsiteY357" fmla="*/ 35242 h 115252"/>
              <a:gd name="connsiteX358" fmla="*/ 1124903 w 1227772"/>
              <a:gd name="connsiteY358" fmla="*/ 38100 h 115252"/>
              <a:gd name="connsiteX359" fmla="*/ 1124903 w 1227772"/>
              <a:gd name="connsiteY359" fmla="*/ 39052 h 115252"/>
              <a:gd name="connsiteX360" fmla="*/ 1121093 w 1227772"/>
              <a:gd name="connsiteY360" fmla="*/ 40958 h 115252"/>
              <a:gd name="connsiteX361" fmla="*/ 1128713 w 1227772"/>
              <a:gd name="connsiteY361" fmla="*/ 48577 h 115252"/>
              <a:gd name="connsiteX362" fmla="*/ 1136332 w 1227772"/>
              <a:gd name="connsiteY362" fmla="*/ 38100 h 115252"/>
              <a:gd name="connsiteX363" fmla="*/ 1138238 w 1227772"/>
              <a:gd name="connsiteY363" fmla="*/ 85725 h 115252"/>
              <a:gd name="connsiteX364" fmla="*/ 1164907 w 1227772"/>
              <a:gd name="connsiteY364" fmla="*/ 85725 h 115252"/>
              <a:gd name="connsiteX365" fmla="*/ 1164907 w 1227772"/>
              <a:gd name="connsiteY365" fmla="*/ 80963 h 115252"/>
              <a:gd name="connsiteX366" fmla="*/ 1156335 w 1227772"/>
              <a:gd name="connsiteY366" fmla="*/ 80010 h 115252"/>
              <a:gd name="connsiteX367" fmla="*/ 1156335 w 1227772"/>
              <a:gd name="connsiteY367" fmla="*/ 0 h 115252"/>
              <a:gd name="connsiteX368" fmla="*/ 1137285 w 1227772"/>
              <a:gd name="connsiteY368" fmla="*/ 0 h 115252"/>
              <a:gd name="connsiteX369" fmla="*/ 1137285 w 1227772"/>
              <a:gd name="connsiteY369" fmla="*/ 4763 h 115252"/>
              <a:gd name="connsiteX370" fmla="*/ 1144905 w 1227772"/>
              <a:gd name="connsiteY370" fmla="*/ 5715 h 115252"/>
              <a:gd name="connsiteX371" fmla="*/ 1144905 w 1227772"/>
              <a:gd name="connsiteY371" fmla="*/ 80010 h 115252"/>
              <a:gd name="connsiteX372" fmla="*/ 1137285 w 1227772"/>
              <a:gd name="connsiteY372" fmla="*/ 80963 h 115252"/>
              <a:gd name="connsiteX373" fmla="*/ 1137285 w 1227772"/>
              <a:gd name="connsiteY373" fmla="*/ 85725 h 115252"/>
              <a:gd name="connsiteX374" fmla="*/ 1209675 w 1227772"/>
              <a:gd name="connsiteY374" fmla="*/ 64770 h 115252"/>
              <a:gd name="connsiteX375" fmla="*/ 1195388 w 1227772"/>
              <a:gd name="connsiteY375" fmla="*/ 79058 h 115252"/>
              <a:gd name="connsiteX376" fmla="*/ 1182053 w 1227772"/>
              <a:gd name="connsiteY376" fmla="*/ 56198 h 115252"/>
              <a:gd name="connsiteX377" fmla="*/ 1196340 w 1227772"/>
              <a:gd name="connsiteY377" fmla="*/ 32385 h 115252"/>
              <a:gd name="connsiteX378" fmla="*/ 1209675 w 1227772"/>
              <a:gd name="connsiteY378" fmla="*/ 45720 h 115252"/>
              <a:gd name="connsiteX379" fmla="*/ 1209675 w 1227772"/>
              <a:gd name="connsiteY379" fmla="*/ 64770 h 115252"/>
              <a:gd name="connsiteX380" fmla="*/ 1227773 w 1227772"/>
              <a:gd name="connsiteY380" fmla="*/ 85725 h 115252"/>
              <a:gd name="connsiteX381" fmla="*/ 1227773 w 1227772"/>
              <a:gd name="connsiteY381" fmla="*/ 80963 h 115252"/>
              <a:gd name="connsiteX382" fmla="*/ 1220153 w 1227772"/>
              <a:gd name="connsiteY382" fmla="*/ 80010 h 115252"/>
              <a:gd name="connsiteX383" fmla="*/ 1220153 w 1227772"/>
              <a:gd name="connsiteY383" fmla="*/ 0 h 115252"/>
              <a:gd name="connsiteX384" fmla="*/ 1200150 w 1227772"/>
              <a:gd name="connsiteY384" fmla="*/ 0 h 115252"/>
              <a:gd name="connsiteX385" fmla="*/ 1200150 w 1227772"/>
              <a:gd name="connsiteY385" fmla="*/ 4763 h 115252"/>
              <a:gd name="connsiteX386" fmla="*/ 1208723 w 1227772"/>
              <a:gd name="connsiteY386" fmla="*/ 5715 h 115252"/>
              <a:gd name="connsiteX387" fmla="*/ 1208723 w 1227772"/>
              <a:gd name="connsiteY387" fmla="*/ 33338 h 115252"/>
              <a:gd name="connsiteX388" fmla="*/ 1193482 w 1227772"/>
              <a:gd name="connsiteY388" fmla="*/ 26670 h 115252"/>
              <a:gd name="connsiteX389" fmla="*/ 1169670 w 1227772"/>
              <a:gd name="connsiteY389" fmla="*/ 57150 h 115252"/>
              <a:gd name="connsiteX390" fmla="*/ 1191578 w 1227772"/>
              <a:gd name="connsiteY390" fmla="*/ 85725 h 115252"/>
              <a:gd name="connsiteX391" fmla="*/ 1209675 w 1227772"/>
              <a:gd name="connsiteY391" fmla="*/ 76200 h 115252"/>
              <a:gd name="connsiteX392" fmla="*/ 1210628 w 1227772"/>
              <a:gd name="connsiteY392" fmla="*/ 84773 h 115252"/>
              <a:gd name="connsiteX393" fmla="*/ 1227773 w 1227772"/>
              <a:gd name="connsiteY393" fmla="*/ 84773 h 115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</a:cxnLst>
            <a:rect l="l" t="t" r="r" b="b"/>
            <a:pathLst>
              <a:path w="1227772" h="115252">
                <a:moveTo>
                  <a:pt x="57150" y="42863"/>
                </a:moveTo>
                <a:cubicBezTo>
                  <a:pt x="57150" y="65723"/>
                  <a:pt x="47625" y="80010"/>
                  <a:pt x="25718" y="80010"/>
                </a:cubicBezTo>
                <a:lnTo>
                  <a:pt x="20955" y="80010"/>
                </a:lnTo>
                <a:lnTo>
                  <a:pt x="20955" y="4763"/>
                </a:lnTo>
                <a:lnTo>
                  <a:pt x="23813" y="4763"/>
                </a:lnTo>
                <a:cubicBezTo>
                  <a:pt x="46672" y="5715"/>
                  <a:pt x="57150" y="16192"/>
                  <a:pt x="57150" y="42863"/>
                </a:cubicBezTo>
                <a:moveTo>
                  <a:pt x="70485" y="43815"/>
                </a:moveTo>
                <a:cubicBezTo>
                  <a:pt x="70485" y="15240"/>
                  <a:pt x="54293" y="0"/>
                  <a:pt x="27622" y="0"/>
                </a:cubicBezTo>
                <a:lnTo>
                  <a:pt x="0" y="0"/>
                </a:lnTo>
                <a:lnTo>
                  <a:pt x="0" y="4763"/>
                </a:lnTo>
                <a:lnTo>
                  <a:pt x="9525" y="5715"/>
                </a:lnTo>
                <a:lnTo>
                  <a:pt x="9525" y="80963"/>
                </a:lnTo>
                <a:lnTo>
                  <a:pt x="0" y="81915"/>
                </a:lnTo>
                <a:lnTo>
                  <a:pt x="0" y="86677"/>
                </a:lnTo>
                <a:lnTo>
                  <a:pt x="24765" y="86677"/>
                </a:lnTo>
                <a:cubicBezTo>
                  <a:pt x="50482" y="85725"/>
                  <a:pt x="70485" y="76200"/>
                  <a:pt x="70485" y="43815"/>
                </a:cubicBezTo>
                <a:moveTo>
                  <a:pt x="116205" y="50483"/>
                </a:moveTo>
                <a:lnTo>
                  <a:pt x="91440" y="50483"/>
                </a:lnTo>
                <a:cubicBezTo>
                  <a:pt x="92393" y="40958"/>
                  <a:pt x="96203" y="32385"/>
                  <a:pt x="104775" y="32385"/>
                </a:cubicBezTo>
                <a:cubicBezTo>
                  <a:pt x="112395" y="32385"/>
                  <a:pt x="115253" y="38100"/>
                  <a:pt x="115253" y="48577"/>
                </a:cubicBezTo>
                <a:lnTo>
                  <a:pt x="115253" y="50483"/>
                </a:lnTo>
                <a:close/>
                <a:moveTo>
                  <a:pt x="126682" y="57150"/>
                </a:moveTo>
                <a:cubicBezTo>
                  <a:pt x="126682" y="55245"/>
                  <a:pt x="126682" y="54292"/>
                  <a:pt x="126682" y="52388"/>
                </a:cubicBezTo>
                <a:cubicBezTo>
                  <a:pt x="126682" y="35242"/>
                  <a:pt x="118110" y="27623"/>
                  <a:pt x="104775" y="27623"/>
                </a:cubicBezTo>
                <a:cubicBezTo>
                  <a:pt x="89535" y="27623"/>
                  <a:pt x="79057" y="39052"/>
                  <a:pt x="79057" y="58102"/>
                </a:cubicBezTo>
                <a:cubicBezTo>
                  <a:pt x="79057" y="75248"/>
                  <a:pt x="86678" y="86677"/>
                  <a:pt x="103822" y="86677"/>
                </a:cubicBezTo>
                <a:cubicBezTo>
                  <a:pt x="115253" y="86677"/>
                  <a:pt x="122872" y="80963"/>
                  <a:pt x="125730" y="71438"/>
                </a:cubicBezTo>
                <a:lnTo>
                  <a:pt x="120968" y="69533"/>
                </a:lnTo>
                <a:cubicBezTo>
                  <a:pt x="118110" y="76200"/>
                  <a:pt x="114300" y="79058"/>
                  <a:pt x="106680" y="79058"/>
                </a:cubicBezTo>
                <a:cubicBezTo>
                  <a:pt x="95250" y="79058"/>
                  <a:pt x="91440" y="70485"/>
                  <a:pt x="91440" y="56198"/>
                </a:cubicBezTo>
                <a:lnTo>
                  <a:pt x="126682" y="56198"/>
                </a:lnTo>
                <a:close/>
                <a:moveTo>
                  <a:pt x="132397" y="85725"/>
                </a:moveTo>
                <a:lnTo>
                  <a:pt x="159068" y="85725"/>
                </a:lnTo>
                <a:lnTo>
                  <a:pt x="159068" y="80963"/>
                </a:lnTo>
                <a:lnTo>
                  <a:pt x="150495" y="80010"/>
                </a:lnTo>
                <a:lnTo>
                  <a:pt x="150495" y="0"/>
                </a:lnTo>
                <a:lnTo>
                  <a:pt x="131445" y="0"/>
                </a:lnTo>
                <a:lnTo>
                  <a:pt x="131445" y="4763"/>
                </a:lnTo>
                <a:lnTo>
                  <a:pt x="139065" y="5715"/>
                </a:lnTo>
                <a:lnTo>
                  <a:pt x="139065" y="80010"/>
                </a:lnTo>
                <a:lnTo>
                  <a:pt x="131445" y="80963"/>
                </a:lnTo>
                <a:lnTo>
                  <a:pt x="131445" y="85725"/>
                </a:lnTo>
                <a:close/>
                <a:moveTo>
                  <a:pt x="185738" y="12383"/>
                </a:moveTo>
                <a:cubicBezTo>
                  <a:pt x="185738" y="7620"/>
                  <a:pt x="182880" y="5715"/>
                  <a:pt x="178118" y="5715"/>
                </a:cubicBezTo>
                <a:cubicBezTo>
                  <a:pt x="173355" y="5715"/>
                  <a:pt x="171450" y="8573"/>
                  <a:pt x="171450" y="12383"/>
                </a:cubicBezTo>
                <a:cubicBezTo>
                  <a:pt x="171450" y="16192"/>
                  <a:pt x="173355" y="19050"/>
                  <a:pt x="178118" y="19050"/>
                </a:cubicBezTo>
                <a:cubicBezTo>
                  <a:pt x="183832" y="19050"/>
                  <a:pt x="185738" y="16192"/>
                  <a:pt x="185738" y="12383"/>
                </a:cubicBezTo>
                <a:moveTo>
                  <a:pt x="166688" y="85725"/>
                </a:moveTo>
                <a:lnTo>
                  <a:pt x="194310" y="85725"/>
                </a:lnTo>
                <a:lnTo>
                  <a:pt x="194310" y="80963"/>
                </a:lnTo>
                <a:lnTo>
                  <a:pt x="185738" y="80010"/>
                </a:lnTo>
                <a:lnTo>
                  <a:pt x="185738" y="28575"/>
                </a:lnTo>
                <a:lnTo>
                  <a:pt x="166688" y="28575"/>
                </a:lnTo>
                <a:lnTo>
                  <a:pt x="166688" y="33338"/>
                </a:lnTo>
                <a:lnTo>
                  <a:pt x="175260" y="34290"/>
                </a:lnTo>
                <a:lnTo>
                  <a:pt x="175260" y="80963"/>
                </a:lnTo>
                <a:lnTo>
                  <a:pt x="166688" y="81915"/>
                </a:lnTo>
                <a:lnTo>
                  <a:pt x="166688" y="85725"/>
                </a:lnTo>
                <a:close/>
                <a:moveTo>
                  <a:pt x="244793" y="33338"/>
                </a:moveTo>
                <a:lnTo>
                  <a:pt x="250507" y="33338"/>
                </a:lnTo>
                <a:lnTo>
                  <a:pt x="250507" y="28575"/>
                </a:lnTo>
                <a:lnTo>
                  <a:pt x="230505" y="28575"/>
                </a:lnTo>
                <a:lnTo>
                  <a:pt x="230505" y="33338"/>
                </a:lnTo>
                <a:lnTo>
                  <a:pt x="238125" y="33338"/>
                </a:lnTo>
                <a:lnTo>
                  <a:pt x="224790" y="73342"/>
                </a:lnTo>
                <a:lnTo>
                  <a:pt x="211455" y="33338"/>
                </a:lnTo>
                <a:lnTo>
                  <a:pt x="219075" y="33338"/>
                </a:lnTo>
                <a:lnTo>
                  <a:pt x="219075" y="28575"/>
                </a:lnTo>
                <a:lnTo>
                  <a:pt x="194310" y="28575"/>
                </a:lnTo>
                <a:lnTo>
                  <a:pt x="194310" y="33338"/>
                </a:lnTo>
                <a:lnTo>
                  <a:pt x="199072" y="33338"/>
                </a:lnTo>
                <a:lnTo>
                  <a:pt x="217170" y="85725"/>
                </a:lnTo>
                <a:lnTo>
                  <a:pt x="225743" y="85725"/>
                </a:lnTo>
                <a:lnTo>
                  <a:pt x="244793" y="33338"/>
                </a:lnTo>
                <a:close/>
                <a:moveTo>
                  <a:pt x="289560" y="50483"/>
                </a:moveTo>
                <a:lnTo>
                  <a:pt x="264795" y="50483"/>
                </a:lnTo>
                <a:cubicBezTo>
                  <a:pt x="265747" y="40958"/>
                  <a:pt x="269557" y="32385"/>
                  <a:pt x="278130" y="32385"/>
                </a:cubicBezTo>
                <a:cubicBezTo>
                  <a:pt x="285750" y="32385"/>
                  <a:pt x="288607" y="38100"/>
                  <a:pt x="288607" y="48577"/>
                </a:cubicBezTo>
                <a:lnTo>
                  <a:pt x="288607" y="50483"/>
                </a:lnTo>
                <a:close/>
                <a:moveTo>
                  <a:pt x="300038" y="57150"/>
                </a:moveTo>
                <a:cubicBezTo>
                  <a:pt x="300038" y="55245"/>
                  <a:pt x="300038" y="54292"/>
                  <a:pt x="300038" y="52388"/>
                </a:cubicBezTo>
                <a:cubicBezTo>
                  <a:pt x="300038" y="35242"/>
                  <a:pt x="291465" y="27623"/>
                  <a:pt x="278130" y="27623"/>
                </a:cubicBezTo>
                <a:cubicBezTo>
                  <a:pt x="262890" y="27623"/>
                  <a:pt x="252413" y="39052"/>
                  <a:pt x="252413" y="58102"/>
                </a:cubicBezTo>
                <a:cubicBezTo>
                  <a:pt x="252413" y="75248"/>
                  <a:pt x="260032" y="86677"/>
                  <a:pt x="277178" y="86677"/>
                </a:cubicBezTo>
                <a:cubicBezTo>
                  <a:pt x="288607" y="86677"/>
                  <a:pt x="296228" y="80963"/>
                  <a:pt x="299085" y="71438"/>
                </a:cubicBezTo>
                <a:lnTo>
                  <a:pt x="294322" y="69533"/>
                </a:lnTo>
                <a:cubicBezTo>
                  <a:pt x="291465" y="76200"/>
                  <a:pt x="287655" y="79058"/>
                  <a:pt x="280035" y="79058"/>
                </a:cubicBezTo>
                <a:cubicBezTo>
                  <a:pt x="268605" y="79058"/>
                  <a:pt x="264795" y="70485"/>
                  <a:pt x="264795" y="56198"/>
                </a:cubicBezTo>
                <a:lnTo>
                  <a:pt x="300038" y="56198"/>
                </a:lnTo>
                <a:close/>
                <a:moveTo>
                  <a:pt x="352425" y="38100"/>
                </a:moveTo>
                <a:cubicBezTo>
                  <a:pt x="352425" y="31433"/>
                  <a:pt x="346710" y="27623"/>
                  <a:pt x="340995" y="27623"/>
                </a:cubicBezTo>
                <a:cubicBezTo>
                  <a:pt x="332422" y="27623"/>
                  <a:pt x="327660" y="32385"/>
                  <a:pt x="324803" y="38100"/>
                </a:cubicBezTo>
                <a:lnTo>
                  <a:pt x="323850" y="28575"/>
                </a:lnTo>
                <a:lnTo>
                  <a:pt x="307657" y="28575"/>
                </a:lnTo>
                <a:lnTo>
                  <a:pt x="307657" y="33338"/>
                </a:lnTo>
                <a:lnTo>
                  <a:pt x="315278" y="34290"/>
                </a:lnTo>
                <a:lnTo>
                  <a:pt x="315278" y="80963"/>
                </a:lnTo>
                <a:lnTo>
                  <a:pt x="307657" y="81915"/>
                </a:lnTo>
                <a:lnTo>
                  <a:pt x="307657" y="86677"/>
                </a:lnTo>
                <a:lnTo>
                  <a:pt x="338138" y="86677"/>
                </a:lnTo>
                <a:lnTo>
                  <a:pt x="338138" y="81915"/>
                </a:lnTo>
                <a:lnTo>
                  <a:pt x="325755" y="80963"/>
                </a:lnTo>
                <a:lnTo>
                  <a:pt x="325755" y="49530"/>
                </a:lnTo>
                <a:cubicBezTo>
                  <a:pt x="325755" y="42863"/>
                  <a:pt x="331470" y="35242"/>
                  <a:pt x="337185" y="35242"/>
                </a:cubicBezTo>
                <a:cubicBezTo>
                  <a:pt x="339090" y="35242"/>
                  <a:pt x="340995" y="36195"/>
                  <a:pt x="340995" y="38100"/>
                </a:cubicBezTo>
                <a:cubicBezTo>
                  <a:pt x="340995" y="38100"/>
                  <a:pt x="340995" y="39052"/>
                  <a:pt x="340995" y="39052"/>
                </a:cubicBezTo>
                <a:lnTo>
                  <a:pt x="337185" y="40958"/>
                </a:lnTo>
                <a:cubicBezTo>
                  <a:pt x="337185" y="45720"/>
                  <a:pt x="340043" y="48577"/>
                  <a:pt x="344805" y="48577"/>
                </a:cubicBezTo>
                <a:cubicBezTo>
                  <a:pt x="348615" y="46673"/>
                  <a:pt x="352425" y="43815"/>
                  <a:pt x="352425" y="38100"/>
                </a:cubicBezTo>
                <a:moveTo>
                  <a:pt x="378143" y="12383"/>
                </a:moveTo>
                <a:cubicBezTo>
                  <a:pt x="378143" y="7620"/>
                  <a:pt x="375285" y="5715"/>
                  <a:pt x="370522" y="5715"/>
                </a:cubicBezTo>
                <a:cubicBezTo>
                  <a:pt x="365760" y="5715"/>
                  <a:pt x="363855" y="8573"/>
                  <a:pt x="363855" y="12383"/>
                </a:cubicBezTo>
                <a:cubicBezTo>
                  <a:pt x="363855" y="16192"/>
                  <a:pt x="365760" y="19050"/>
                  <a:pt x="370522" y="19050"/>
                </a:cubicBezTo>
                <a:cubicBezTo>
                  <a:pt x="375285" y="19050"/>
                  <a:pt x="378143" y="16192"/>
                  <a:pt x="378143" y="12383"/>
                </a:cubicBezTo>
                <a:moveTo>
                  <a:pt x="358140" y="85725"/>
                </a:moveTo>
                <a:lnTo>
                  <a:pt x="385763" y="85725"/>
                </a:lnTo>
                <a:lnTo>
                  <a:pt x="385763" y="80963"/>
                </a:lnTo>
                <a:lnTo>
                  <a:pt x="377190" y="80010"/>
                </a:lnTo>
                <a:lnTo>
                  <a:pt x="377190" y="28575"/>
                </a:lnTo>
                <a:lnTo>
                  <a:pt x="358140" y="28575"/>
                </a:lnTo>
                <a:lnTo>
                  <a:pt x="358140" y="33338"/>
                </a:lnTo>
                <a:lnTo>
                  <a:pt x="366713" y="34290"/>
                </a:lnTo>
                <a:lnTo>
                  <a:pt x="366713" y="80963"/>
                </a:lnTo>
                <a:lnTo>
                  <a:pt x="358140" y="81915"/>
                </a:lnTo>
                <a:lnTo>
                  <a:pt x="358140" y="85725"/>
                </a:lnTo>
                <a:close/>
                <a:moveTo>
                  <a:pt x="429578" y="85725"/>
                </a:moveTo>
                <a:lnTo>
                  <a:pt x="455295" y="85725"/>
                </a:lnTo>
                <a:lnTo>
                  <a:pt x="455295" y="80963"/>
                </a:lnTo>
                <a:lnTo>
                  <a:pt x="447675" y="80010"/>
                </a:lnTo>
                <a:lnTo>
                  <a:pt x="447675" y="46673"/>
                </a:lnTo>
                <a:cubicBezTo>
                  <a:pt x="447675" y="33338"/>
                  <a:pt x="442913" y="27623"/>
                  <a:pt x="430530" y="27623"/>
                </a:cubicBezTo>
                <a:cubicBezTo>
                  <a:pt x="421005" y="27623"/>
                  <a:pt x="414338" y="33338"/>
                  <a:pt x="410528" y="38100"/>
                </a:cubicBezTo>
                <a:lnTo>
                  <a:pt x="409575" y="28575"/>
                </a:lnTo>
                <a:lnTo>
                  <a:pt x="393382" y="28575"/>
                </a:lnTo>
                <a:lnTo>
                  <a:pt x="393382" y="33338"/>
                </a:lnTo>
                <a:lnTo>
                  <a:pt x="401003" y="34290"/>
                </a:lnTo>
                <a:lnTo>
                  <a:pt x="401003" y="80963"/>
                </a:lnTo>
                <a:lnTo>
                  <a:pt x="393382" y="81915"/>
                </a:lnTo>
                <a:lnTo>
                  <a:pt x="393382" y="86677"/>
                </a:lnTo>
                <a:lnTo>
                  <a:pt x="419100" y="86677"/>
                </a:lnTo>
                <a:lnTo>
                  <a:pt x="419100" y="81915"/>
                </a:lnTo>
                <a:lnTo>
                  <a:pt x="411480" y="80963"/>
                </a:lnTo>
                <a:lnTo>
                  <a:pt x="411480" y="50483"/>
                </a:lnTo>
                <a:cubicBezTo>
                  <a:pt x="411480" y="40958"/>
                  <a:pt x="418147" y="36195"/>
                  <a:pt x="425768" y="36195"/>
                </a:cubicBezTo>
                <a:cubicBezTo>
                  <a:pt x="434340" y="36195"/>
                  <a:pt x="436245" y="40958"/>
                  <a:pt x="436245" y="48577"/>
                </a:cubicBezTo>
                <a:lnTo>
                  <a:pt x="436245" y="81915"/>
                </a:lnTo>
                <a:lnTo>
                  <a:pt x="428625" y="82867"/>
                </a:lnTo>
                <a:lnTo>
                  <a:pt x="428625" y="85725"/>
                </a:lnTo>
                <a:close/>
                <a:moveTo>
                  <a:pt x="484822" y="87630"/>
                </a:moveTo>
                <a:cubicBezTo>
                  <a:pt x="495300" y="87630"/>
                  <a:pt x="501015" y="90488"/>
                  <a:pt x="501015" y="96202"/>
                </a:cubicBezTo>
                <a:cubicBezTo>
                  <a:pt x="501015" y="103823"/>
                  <a:pt x="495300" y="107633"/>
                  <a:pt x="484822" y="107633"/>
                </a:cubicBezTo>
                <a:cubicBezTo>
                  <a:pt x="470535" y="107633"/>
                  <a:pt x="466725" y="102870"/>
                  <a:pt x="466725" y="97155"/>
                </a:cubicBezTo>
                <a:cubicBezTo>
                  <a:pt x="466725" y="94298"/>
                  <a:pt x="467678" y="89535"/>
                  <a:pt x="469582" y="87630"/>
                </a:cubicBezTo>
                <a:lnTo>
                  <a:pt x="484822" y="87630"/>
                </a:lnTo>
                <a:close/>
                <a:moveTo>
                  <a:pt x="471488" y="46673"/>
                </a:moveTo>
                <a:cubicBezTo>
                  <a:pt x="471488" y="35242"/>
                  <a:pt x="476250" y="31433"/>
                  <a:pt x="481965" y="31433"/>
                </a:cubicBezTo>
                <a:cubicBezTo>
                  <a:pt x="488632" y="31433"/>
                  <a:pt x="492443" y="35242"/>
                  <a:pt x="492443" y="46673"/>
                </a:cubicBezTo>
                <a:cubicBezTo>
                  <a:pt x="492443" y="59055"/>
                  <a:pt x="487680" y="62865"/>
                  <a:pt x="481965" y="62865"/>
                </a:cubicBezTo>
                <a:cubicBezTo>
                  <a:pt x="476250" y="62865"/>
                  <a:pt x="471488" y="59055"/>
                  <a:pt x="471488" y="46673"/>
                </a:cubicBezTo>
                <a:moveTo>
                  <a:pt x="471488" y="74295"/>
                </a:moveTo>
                <a:cubicBezTo>
                  <a:pt x="471488" y="72390"/>
                  <a:pt x="473393" y="70485"/>
                  <a:pt x="477203" y="67627"/>
                </a:cubicBezTo>
                <a:cubicBezTo>
                  <a:pt x="479107" y="67627"/>
                  <a:pt x="481013" y="68580"/>
                  <a:pt x="483870" y="68580"/>
                </a:cubicBezTo>
                <a:cubicBezTo>
                  <a:pt x="496253" y="68580"/>
                  <a:pt x="504825" y="60960"/>
                  <a:pt x="504825" y="47625"/>
                </a:cubicBezTo>
                <a:cubicBezTo>
                  <a:pt x="504825" y="40958"/>
                  <a:pt x="501968" y="36195"/>
                  <a:pt x="499110" y="33338"/>
                </a:cubicBezTo>
                <a:lnTo>
                  <a:pt x="509588" y="31433"/>
                </a:lnTo>
                <a:lnTo>
                  <a:pt x="509588" y="24765"/>
                </a:lnTo>
                <a:cubicBezTo>
                  <a:pt x="508635" y="23813"/>
                  <a:pt x="507682" y="23813"/>
                  <a:pt x="505778" y="23813"/>
                </a:cubicBezTo>
                <a:cubicBezTo>
                  <a:pt x="501968" y="23813"/>
                  <a:pt x="498157" y="26670"/>
                  <a:pt x="495300" y="29527"/>
                </a:cubicBezTo>
                <a:cubicBezTo>
                  <a:pt x="492443" y="27623"/>
                  <a:pt x="488632" y="26670"/>
                  <a:pt x="482918" y="26670"/>
                </a:cubicBezTo>
                <a:cubicBezTo>
                  <a:pt x="467678" y="26670"/>
                  <a:pt x="460057" y="37148"/>
                  <a:pt x="460057" y="48577"/>
                </a:cubicBezTo>
                <a:cubicBezTo>
                  <a:pt x="460057" y="57150"/>
                  <a:pt x="463868" y="63817"/>
                  <a:pt x="470535" y="66675"/>
                </a:cubicBezTo>
                <a:cubicBezTo>
                  <a:pt x="464820" y="71438"/>
                  <a:pt x="460057" y="75248"/>
                  <a:pt x="460057" y="80010"/>
                </a:cubicBezTo>
                <a:cubicBezTo>
                  <a:pt x="460057" y="82867"/>
                  <a:pt x="461010" y="84773"/>
                  <a:pt x="463868" y="86677"/>
                </a:cubicBezTo>
                <a:cubicBezTo>
                  <a:pt x="460057" y="88583"/>
                  <a:pt x="456247" y="94298"/>
                  <a:pt x="456247" y="100965"/>
                </a:cubicBezTo>
                <a:cubicBezTo>
                  <a:pt x="456247" y="108585"/>
                  <a:pt x="462915" y="115252"/>
                  <a:pt x="481013" y="115252"/>
                </a:cubicBezTo>
                <a:cubicBezTo>
                  <a:pt x="502920" y="115252"/>
                  <a:pt x="508635" y="106680"/>
                  <a:pt x="508635" y="95250"/>
                </a:cubicBezTo>
                <a:cubicBezTo>
                  <a:pt x="508635" y="81915"/>
                  <a:pt x="499110" y="78105"/>
                  <a:pt x="485775" y="78105"/>
                </a:cubicBezTo>
                <a:lnTo>
                  <a:pt x="475297" y="78105"/>
                </a:lnTo>
                <a:cubicBezTo>
                  <a:pt x="472440" y="77152"/>
                  <a:pt x="471488" y="77152"/>
                  <a:pt x="471488" y="74295"/>
                </a:cubicBezTo>
                <a:moveTo>
                  <a:pt x="572453" y="69533"/>
                </a:moveTo>
                <a:cubicBezTo>
                  <a:pt x="572453" y="76200"/>
                  <a:pt x="566738" y="80010"/>
                  <a:pt x="561022" y="80010"/>
                </a:cubicBezTo>
                <a:cubicBezTo>
                  <a:pt x="555307" y="80010"/>
                  <a:pt x="553403" y="76200"/>
                  <a:pt x="553403" y="70485"/>
                </a:cubicBezTo>
                <a:cubicBezTo>
                  <a:pt x="553403" y="63817"/>
                  <a:pt x="556260" y="59055"/>
                  <a:pt x="566738" y="59055"/>
                </a:cubicBezTo>
                <a:lnTo>
                  <a:pt x="572453" y="59055"/>
                </a:lnTo>
                <a:lnTo>
                  <a:pt x="572453" y="69533"/>
                </a:lnTo>
                <a:close/>
                <a:moveTo>
                  <a:pt x="583882" y="86677"/>
                </a:moveTo>
                <a:cubicBezTo>
                  <a:pt x="587693" y="86677"/>
                  <a:pt x="590550" y="85725"/>
                  <a:pt x="592455" y="84773"/>
                </a:cubicBezTo>
                <a:lnTo>
                  <a:pt x="591503" y="80963"/>
                </a:lnTo>
                <a:cubicBezTo>
                  <a:pt x="590550" y="80963"/>
                  <a:pt x="588645" y="81915"/>
                  <a:pt x="587693" y="81915"/>
                </a:cubicBezTo>
                <a:cubicBezTo>
                  <a:pt x="584835" y="81915"/>
                  <a:pt x="583882" y="80010"/>
                  <a:pt x="583882" y="75248"/>
                </a:cubicBezTo>
                <a:lnTo>
                  <a:pt x="583882" y="49530"/>
                </a:lnTo>
                <a:cubicBezTo>
                  <a:pt x="583882" y="33338"/>
                  <a:pt x="577215" y="27623"/>
                  <a:pt x="563880" y="27623"/>
                </a:cubicBezTo>
                <a:cubicBezTo>
                  <a:pt x="552450" y="27623"/>
                  <a:pt x="544830" y="33338"/>
                  <a:pt x="544830" y="41910"/>
                </a:cubicBezTo>
                <a:cubicBezTo>
                  <a:pt x="544830" y="46673"/>
                  <a:pt x="547688" y="48577"/>
                  <a:pt x="551497" y="48577"/>
                </a:cubicBezTo>
                <a:cubicBezTo>
                  <a:pt x="555307" y="48577"/>
                  <a:pt x="558165" y="46673"/>
                  <a:pt x="558165" y="42863"/>
                </a:cubicBezTo>
                <a:cubicBezTo>
                  <a:pt x="558165" y="41910"/>
                  <a:pt x="558165" y="40005"/>
                  <a:pt x="557213" y="39052"/>
                </a:cubicBezTo>
                <a:lnTo>
                  <a:pt x="552450" y="39052"/>
                </a:lnTo>
                <a:cubicBezTo>
                  <a:pt x="552450" y="38100"/>
                  <a:pt x="552450" y="38100"/>
                  <a:pt x="552450" y="37148"/>
                </a:cubicBezTo>
                <a:cubicBezTo>
                  <a:pt x="552450" y="32385"/>
                  <a:pt x="558165" y="32385"/>
                  <a:pt x="561975" y="32385"/>
                </a:cubicBezTo>
                <a:cubicBezTo>
                  <a:pt x="570547" y="32385"/>
                  <a:pt x="573405" y="38100"/>
                  <a:pt x="573405" y="47625"/>
                </a:cubicBezTo>
                <a:lnTo>
                  <a:pt x="573405" y="55245"/>
                </a:lnTo>
                <a:lnTo>
                  <a:pt x="565785" y="55245"/>
                </a:lnTo>
                <a:cubicBezTo>
                  <a:pt x="552450" y="55245"/>
                  <a:pt x="541972" y="59055"/>
                  <a:pt x="541972" y="71438"/>
                </a:cubicBezTo>
                <a:cubicBezTo>
                  <a:pt x="541972" y="81915"/>
                  <a:pt x="548640" y="85725"/>
                  <a:pt x="557213" y="85725"/>
                </a:cubicBezTo>
                <a:cubicBezTo>
                  <a:pt x="563880" y="85725"/>
                  <a:pt x="570547" y="82867"/>
                  <a:pt x="573405" y="77152"/>
                </a:cubicBezTo>
                <a:cubicBezTo>
                  <a:pt x="574357" y="84773"/>
                  <a:pt x="577215" y="86677"/>
                  <a:pt x="583882" y="86677"/>
                </a:cubicBezTo>
                <a:moveTo>
                  <a:pt x="665797" y="57150"/>
                </a:moveTo>
                <a:cubicBezTo>
                  <a:pt x="665797" y="72390"/>
                  <a:pt x="662940" y="80963"/>
                  <a:pt x="652463" y="80963"/>
                </a:cubicBezTo>
                <a:cubicBezTo>
                  <a:pt x="644843" y="80963"/>
                  <a:pt x="638175" y="75248"/>
                  <a:pt x="638175" y="66675"/>
                </a:cubicBezTo>
                <a:lnTo>
                  <a:pt x="638175" y="49530"/>
                </a:lnTo>
                <a:cubicBezTo>
                  <a:pt x="638175" y="40005"/>
                  <a:pt x="644843" y="34290"/>
                  <a:pt x="652463" y="34290"/>
                </a:cubicBezTo>
                <a:cubicBezTo>
                  <a:pt x="662940" y="34290"/>
                  <a:pt x="665797" y="42863"/>
                  <a:pt x="665797" y="57150"/>
                </a:cubicBezTo>
                <a:moveTo>
                  <a:pt x="677228" y="56198"/>
                </a:moveTo>
                <a:cubicBezTo>
                  <a:pt x="677228" y="37148"/>
                  <a:pt x="669607" y="26670"/>
                  <a:pt x="656272" y="26670"/>
                </a:cubicBezTo>
                <a:cubicBezTo>
                  <a:pt x="646747" y="26670"/>
                  <a:pt x="641032" y="31433"/>
                  <a:pt x="638175" y="36195"/>
                </a:cubicBezTo>
                <a:lnTo>
                  <a:pt x="638175" y="0"/>
                </a:lnTo>
                <a:lnTo>
                  <a:pt x="620078" y="0"/>
                </a:lnTo>
                <a:lnTo>
                  <a:pt x="620078" y="4763"/>
                </a:lnTo>
                <a:lnTo>
                  <a:pt x="627697" y="5715"/>
                </a:lnTo>
                <a:lnTo>
                  <a:pt x="627697" y="86677"/>
                </a:lnTo>
                <a:lnTo>
                  <a:pt x="631507" y="86677"/>
                </a:lnTo>
                <a:lnTo>
                  <a:pt x="636270" y="80010"/>
                </a:lnTo>
                <a:cubicBezTo>
                  <a:pt x="640080" y="83820"/>
                  <a:pt x="645795" y="86677"/>
                  <a:pt x="653415" y="86677"/>
                </a:cubicBezTo>
                <a:cubicBezTo>
                  <a:pt x="669607" y="86677"/>
                  <a:pt x="677228" y="73342"/>
                  <a:pt x="677228" y="56198"/>
                </a:cubicBezTo>
                <a:moveTo>
                  <a:pt x="722947" y="50483"/>
                </a:moveTo>
                <a:lnTo>
                  <a:pt x="698182" y="50483"/>
                </a:lnTo>
                <a:cubicBezTo>
                  <a:pt x="699135" y="40958"/>
                  <a:pt x="702945" y="32385"/>
                  <a:pt x="711518" y="32385"/>
                </a:cubicBezTo>
                <a:cubicBezTo>
                  <a:pt x="719138" y="32385"/>
                  <a:pt x="721995" y="38100"/>
                  <a:pt x="721995" y="48577"/>
                </a:cubicBezTo>
                <a:lnTo>
                  <a:pt x="721995" y="50483"/>
                </a:lnTo>
                <a:close/>
                <a:moveTo>
                  <a:pt x="733425" y="57150"/>
                </a:moveTo>
                <a:cubicBezTo>
                  <a:pt x="733425" y="55245"/>
                  <a:pt x="733425" y="54292"/>
                  <a:pt x="733425" y="52388"/>
                </a:cubicBezTo>
                <a:cubicBezTo>
                  <a:pt x="733425" y="35242"/>
                  <a:pt x="724853" y="27623"/>
                  <a:pt x="711518" y="27623"/>
                </a:cubicBezTo>
                <a:cubicBezTo>
                  <a:pt x="696278" y="27623"/>
                  <a:pt x="685800" y="39052"/>
                  <a:pt x="685800" y="58102"/>
                </a:cubicBezTo>
                <a:cubicBezTo>
                  <a:pt x="685800" y="75248"/>
                  <a:pt x="693420" y="86677"/>
                  <a:pt x="710565" y="86677"/>
                </a:cubicBezTo>
                <a:cubicBezTo>
                  <a:pt x="721995" y="86677"/>
                  <a:pt x="729615" y="80963"/>
                  <a:pt x="732472" y="71438"/>
                </a:cubicBezTo>
                <a:lnTo>
                  <a:pt x="727710" y="69533"/>
                </a:lnTo>
                <a:cubicBezTo>
                  <a:pt x="724853" y="76200"/>
                  <a:pt x="721043" y="79058"/>
                  <a:pt x="713422" y="79058"/>
                </a:cubicBezTo>
                <a:cubicBezTo>
                  <a:pt x="701993" y="79058"/>
                  <a:pt x="698182" y="70485"/>
                  <a:pt x="698182" y="56198"/>
                </a:cubicBezTo>
                <a:lnTo>
                  <a:pt x="733425" y="56198"/>
                </a:lnTo>
                <a:close/>
                <a:moveTo>
                  <a:pt x="815340" y="72390"/>
                </a:moveTo>
                <a:lnTo>
                  <a:pt x="810578" y="71438"/>
                </a:lnTo>
                <a:cubicBezTo>
                  <a:pt x="808672" y="78105"/>
                  <a:pt x="805815" y="80963"/>
                  <a:pt x="802005" y="80963"/>
                </a:cubicBezTo>
                <a:cubicBezTo>
                  <a:pt x="797243" y="80963"/>
                  <a:pt x="796290" y="78105"/>
                  <a:pt x="796290" y="72390"/>
                </a:cubicBezTo>
                <a:lnTo>
                  <a:pt x="796290" y="35242"/>
                </a:lnTo>
                <a:lnTo>
                  <a:pt x="808672" y="35242"/>
                </a:lnTo>
                <a:lnTo>
                  <a:pt x="808672" y="28575"/>
                </a:lnTo>
                <a:lnTo>
                  <a:pt x="796290" y="28575"/>
                </a:lnTo>
                <a:lnTo>
                  <a:pt x="796290" y="11430"/>
                </a:lnTo>
                <a:lnTo>
                  <a:pt x="793432" y="11430"/>
                </a:lnTo>
                <a:lnTo>
                  <a:pt x="785813" y="13335"/>
                </a:lnTo>
                <a:lnTo>
                  <a:pt x="785813" y="28575"/>
                </a:lnTo>
                <a:lnTo>
                  <a:pt x="759143" y="28575"/>
                </a:lnTo>
                <a:lnTo>
                  <a:pt x="759143" y="11430"/>
                </a:lnTo>
                <a:lnTo>
                  <a:pt x="756285" y="11430"/>
                </a:lnTo>
                <a:lnTo>
                  <a:pt x="748665" y="13335"/>
                </a:lnTo>
                <a:lnTo>
                  <a:pt x="748665" y="28575"/>
                </a:lnTo>
                <a:lnTo>
                  <a:pt x="740093" y="28575"/>
                </a:lnTo>
                <a:lnTo>
                  <a:pt x="740093" y="34290"/>
                </a:lnTo>
                <a:lnTo>
                  <a:pt x="748665" y="34290"/>
                </a:lnTo>
                <a:lnTo>
                  <a:pt x="748665" y="73342"/>
                </a:lnTo>
                <a:cubicBezTo>
                  <a:pt x="748665" y="82867"/>
                  <a:pt x="753428" y="86677"/>
                  <a:pt x="762000" y="86677"/>
                </a:cubicBezTo>
                <a:cubicBezTo>
                  <a:pt x="771525" y="86677"/>
                  <a:pt x="776288" y="81915"/>
                  <a:pt x="778193" y="72390"/>
                </a:cubicBezTo>
                <a:lnTo>
                  <a:pt x="773430" y="71438"/>
                </a:lnTo>
                <a:cubicBezTo>
                  <a:pt x="771525" y="78105"/>
                  <a:pt x="768668" y="80963"/>
                  <a:pt x="764857" y="80963"/>
                </a:cubicBezTo>
                <a:cubicBezTo>
                  <a:pt x="760095" y="80963"/>
                  <a:pt x="759143" y="78105"/>
                  <a:pt x="759143" y="72390"/>
                </a:cubicBezTo>
                <a:lnTo>
                  <a:pt x="759143" y="35242"/>
                </a:lnTo>
                <a:lnTo>
                  <a:pt x="785813" y="35242"/>
                </a:lnTo>
                <a:lnTo>
                  <a:pt x="785813" y="74295"/>
                </a:lnTo>
                <a:cubicBezTo>
                  <a:pt x="785813" y="83820"/>
                  <a:pt x="790575" y="87630"/>
                  <a:pt x="799147" y="87630"/>
                </a:cubicBezTo>
                <a:cubicBezTo>
                  <a:pt x="808672" y="86677"/>
                  <a:pt x="813435" y="81915"/>
                  <a:pt x="815340" y="72390"/>
                </a:cubicBezTo>
                <a:moveTo>
                  <a:pt x="858203" y="50483"/>
                </a:moveTo>
                <a:lnTo>
                  <a:pt x="833438" y="50483"/>
                </a:lnTo>
                <a:cubicBezTo>
                  <a:pt x="834390" y="40958"/>
                  <a:pt x="838200" y="32385"/>
                  <a:pt x="846772" y="32385"/>
                </a:cubicBezTo>
                <a:cubicBezTo>
                  <a:pt x="854393" y="32385"/>
                  <a:pt x="857250" y="38100"/>
                  <a:pt x="857250" y="48577"/>
                </a:cubicBezTo>
                <a:lnTo>
                  <a:pt x="857250" y="50483"/>
                </a:lnTo>
                <a:close/>
                <a:moveTo>
                  <a:pt x="868680" y="57150"/>
                </a:moveTo>
                <a:cubicBezTo>
                  <a:pt x="868680" y="55245"/>
                  <a:pt x="868680" y="54292"/>
                  <a:pt x="868680" y="52388"/>
                </a:cubicBezTo>
                <a:cubicBezTo>
                  <a:pt x="868680" y="35242"/>
                  <a:pt x="860107" y="27623"/>
                  <a:pt x="846772" y="27623"/>
                </a:cubicBezTo>
                <a:cubicBezTo>
                  <a:pt x="831532" y="27623"/>
                  <a:pt x="821055" y="39052"/>
                  <a:pt x="821055" y="58102"/>
                </a:cubicBezTo>
                <a:cubicBezTo>
                  <a:pt x="821055" y="75248"/>
                  <a:pt x="828675" y="86677"/>
                  <a:pt x="845820" y="86677"/>
                </a:cubicBezTo>
                <a:cubicBezTo>
                  <a:pt x="857250" y="86677"/>
                  <a:pt x="864870" y="80963"/>
                  <a:pt x="867728" y="71438"/>
                </a:cubicBezTo>
                <a:lnTo>
                  <a:pt x="862965" y="69533"/>
                </a:lnTo>
                <a:cubicBezTo>
                  <a:pt x="860107" y="76200"/>
                  <a:pt x="856297" y="79058"/>
                  <a:pt x="848678" y="79058"/>
                </a:cubicBezTo>
                <a:cubicBezTo>
                  <a:pt x="837247" y="79058"/>
                  <a:pt x="833438" y="70485"/>
                  <a:pt x="833438" y="56198"/>
                </a:cubicBezTo>
                <a:lnTo>
                  <a:pt x="868680" y="56198"/>
                </a:lnTo>
                <a:close/>
                <a:moveTo>
                  <a:pt x="920115" y="38100"/>
                </a:moveTo>
                <a:cubicBezTo>
                  <a:pt x="920115" y="31433"/>
                  <a:pt x="914400" y="27623"/>
                  <a:pt x="908685" y="27623"/>
                </a:cubicBezTo>
                <a:cubicBezTo>
                  <a:pt x="900113" y="27623"/>
                  <a:pt x="895350" y="32385"/>
                  <a:pt x="892493" y="38100"/>
                </a:cubicBezTo>
                <a:lnTo>
                  <a:pt x="891540" y="28575"/>
                </a:lnTo>
                <a:lnTo>
                  <a:pt x="875347" y="28575"/>
                </a:lnTo>
                <a:lnTo>
                  <a:pt x="875347" y="33338"/>
                </a:lnTo>
                <a:lnTo>
                  <a:pt x="882968" y="34290"/>
                </a:lnTo>
                <a:lnTo>
                  <a:pt x="882968" y="80963"/>
                </a:lnTo>
                <a:lnTo>
                  <a:pt x="875347" y="81915"/>
                </a:lnTo>
                <a:lnTo>
                  <a:pt x="875347" y="86677"/>
                </a:lnTo>
                <a:lnTo>
                  <a:pt x="905828" y="86677"/>
                </a:lnTo>
                <a:lnTo>
                  <a:pt x="905828" y="81915"/>
                </a:lnTo>
                <a:lnTo>
                  <a:pt x="893445" y="80963"/>
                </a:lnTo>
                <a:lnTo>
                  <a:pt x="893445" y="49530"/>
                </a:lnTo>
                <a:cubicBezTo>
                  <a:pt x="893445" y="42863"/>
                  <a:pt x="899160" y="35242"/>
                  <a:pt x="904875" y="35242"/>
                </a:cubicBezTo>
                <a:cubicBezTo>
                  <a:pt x="906780" y="35242"/>
                  <a:pt x="908685" y="36195"/>
                  <a:pt x="908685" y="38100"/>
                </a:cubicBezTo>
                <a:cubicBezTo>
                  <a:pt x="908685" y="38100"/>
                  <a:pt x="908685" y="39052"/>
                  <a:pt x="908685" y="39052"/>
                </a:cubicBezTo>
                <a:lnTo>
                  <a:pt x="904875" y="40958"/>
                </a:lnTo>
                <a:cubicBezTo>
                  <a:pt x="904875" y="45720"/>
                  <a:pt x="907732" y="48577"/>
                  <a:pt x="912495" y="48577"/>
                </a:cubicBezTo>
                <a:cubicBezTo>
                  <a:pt x="917257" y="46673"/>
                  <a:pt x="920115" y="43815"/>
                  <a:pt x="920115" y="38100"/>
                </a:cubicBezTo>
                <a:moveTo>
                  <a:pt x="1024890" y="33338"/>
                </a:moveTo>
                <a:lnTo>
                  <a:pt x="1030605" y="33338"/>
                </a:lnTo>
                <a:lnTo>
                  <a:pt x="1030605" y="28575"/>
                </a:lnTo>
                <a:lnTo>
                  <a:pt x="1010603" y="28575"/>
                </a:lnTo>
                <a:lnTo>
                  <a:pt x="1010603" y="33338"/>
                </a:lnTo>
                <a:lnTo>
                  <a:pt x="1018222" y="33338"/>
                </a:lnTo>
                <a:lnTo>
                  <a:pt x="1007745" y="74295"/>
                </a:lnTo>
                <a:lnTo>
                  <a:pt x="993457" y="33338"/>
                </a:lnTo>
                <a:lnTo>
                  <a:pt x="999172" y="33338"/>
                </a:lnTo>
                <a:lnTo>
                  <a:pt x="999172" y="28575"/>
                </a:lnTo>
                <a:lnTo>
                  <a:pt x="978218" y="28575"/>
                </a:lnTo>
                <a:lnTo>
                  <a:pt x="978218" y="33338"/>
                </a:lnTo>
                <a:lnTo>
                  <a:pt x="982980" y="33338"/>
                </a:lnTo>
                <a:lnTo>
                  <a:pt x="985838" y="42863"/>
                </a:lnTo>
                <a:lnTo>
                  <a:pt x="974407" y="74295"/>
                </a:lnTo>
                <a:lnTo>
                  <a:pt x="962025" y="33338"/>
                </a:lnTo>
                <a:lnTo>
                  <a:pt x="969645" y="33338"/>
                </a:lnTo>
                <a:lnTo>
                  <a:pt x="969645" y="28575"/>
                </a:lnTo>
                <a:lnTo>
                  <a:pt x="944880" y="28575"/>
                </a:lnTo>
                <a:lnTo>
                  <a:pt x="944880" y="33338"/>
                </a:lnTo>
                <a:lnTo>
                  <a:pt x="949643" y="33338"/>
                </a:lnTo>
                <a:lnTo>
                  <a:pt x="966788" y="85725"/>
                </a:lnTo>
                <a:lnTo>
                  <a:pt x="975360" y="85725"/>
                </a:lnTo>
                <a:lnTo>
                  <a:pt x="987743" y="52388"/>
                </a:lnTo>
                <a:lnTo>
                  <a:pt x="988695" y="52388"/>
                </a:lnTo>
                <a:lnTo>
                  <a:pt x="1001078" y="85725"/>
                </a:lnTo>
                <a:lnTo>
                  <a:pt x="1009650" y="85725"/>
                </a:lnTo>
                <a:lnTo>
                  <a:pt x="1024890" y="33338"/>
                </a:lnTo>
                <a:close/>
                <a:moveTo>
                  <a:pt x="1072515" y="57150"/>
                </a:moveTo>
                <a:cubicBezTo>
                  <a:pt x="1072515" y="69533"/>
                  <a:pt x="1069657" y="80963"/>
                  <a:pt x="1059180" y="80963"/>
                </a:cubicBezTo>
                <a:cubicBezTo>
                  <a:pt x="1047750" y="80963"/>
                  <a:pt x="1044893" y="68580"/>
                  <a:pt x="1044893" y="56198"/>
                </a:cubicBezTo>
                <a:cubicBezTo>
                  <a:pt x="1044893" y="43815"/>
                  <a:pt x="1047750" y="32385"/>
                  <a:pt x="1058228" y="32385"/>
                </a:cubicBezTo>
                <a:cubicBezTo>
                  <a:pt x="1070610" y="32385"/>
                  <a:pt x="1072515" y="44767"/>
                  <a:pt x="1072515" y="57150"/>
                </a:cubicBezTo>
                <a:moveTo>
                  <a:pt x="1084898" y="57150"/>
                </a:moveTo>
                <a:cubicBezTo>
                  <a:pt x="1084898" y="40005"/>
                  <a:pt x="1077278" y="27623"/>
                  <a:pt x="1059180" y="27623"/>
                </a:cubicBezTo>
                <a:cubicBezTo>
                  <a:pt x="1042988" y="27623"/>
                  <a:pt x="1033463" y="40005"/>
                  <a:pt x="1033463" y="58102"/>
                </a:cubicBezTo>
                <a:cubicBezTo>
                  <a:pt x="1033463" y="75248"/>
                  <a:pt x="1042035" y="87630"/>
                  <a:pt x="1059180" y="87630"/>
                </a:cubicBezTo>
                <a:cubicBezTo>
                  <a:pt x="1075373" y="86677"/>
                  <a:pt x="1084898" y="75248"/>
                  <a:pt x="1084898" y="57150"/>
                </a:cubicBezTo>
                <a:moveTo>
                  <a:pt x="1136332" y="38100"/>
                </a:moveTo>
                <a:cubicBezTo>
                  <a:pt x="1136332" y="31433"/>
                  <a:pt x="1130618" y="27623"/>
                  <a:pt x="1124903" y="27623"/>
                </a:cubicBezTo>
                <a:cubicBezTo>
                  <a:pt x="1116330" y="27623"/>
                  <a:pt x="1111568" y="32385"/>
                  <a:pt x="1108710" y="38100"/>
                </a:cubicBezTo>
                <a:lnTo>
                  <a:pt x="1107757" y="28575"/>
                </a:lnTo>
                <a:lnTo>
                  <a:pt x="1091565" y="28575"/>
                </a:lnTo>
                <a:lnTo>
                  <a:pt x="1091565" y="33338"/>
                </a:lnTo>
                <a:lnTo>
                  <a:pt x="1099185" y="34290"/>
                </a:lnTo>
                <a:lnTo>
                  <a:pt x="1099185" y="80963"/>
                </a:lnTo>
                <a:lnTo>
                  <a:pt x="1091565" y="81915"/>
                </a:lnTo>
                <a:lnTo>
                  <a:pt x="1091565" y="86677"/>
                </a:lnTo>
                <a:lnTo>
                  <a:pt x="1122045" y="86677"/>
                </a:lnTo>
                <a:lnTo>
                  <a:pt x="1122045" y="81915"/>
                </a:lnTo>
                <a:lnTo>
                  <a:pt x="1109663" y="80963"/>
                </a:lnTo>
                <a:lnTo>
                  <a:pt x="1109663" y="49530"/>
                </a:lnTo>
                <a:cubicBezTo>
                  <a:pt x="1109663" y="42863"/>
                  <a:pt x="1115378" y="35242"/>
                  <a:pt x="1121093" y="35242"/>
                </a:cubicBezTo>
                <a:cubicBezTo>
                  <a:pt x="1122998" y="35242"/>
                  <a:pt x="1124903" y="36195"/>
                  <a:pt x="1124903" y="38100"/>
                </a:cubicBezTo>
                <a:cubicBezTo>
                  <a:pt x="1124903" y="38100"/>
                  <a:pt x="1124903" y="39052"/>
                  <a:pt x="1124903" y="39052"/>
                </a:cubicBezTo>
                <a:lnTo>
                  <a:pt x="1121093" y="40958"/>
                </a:lnTo>
                <a:cubicBezTo>
                  <a:pt x="1121093" y="45720"/>
                  <a:pt x="1123950" y="48577"/>
                  <a:pt x="1128713" y="48577"/>
                </a:cubicBezTo>
                <a:cubicBezTo>
                  <a:pt x="1132523" y="46673"/>
                  <a:pt x="1136332" y="43815"/>
                  <a:pt x="1136332" y="38100"/>
                </a:cubicBezTo>
                <a:moveTo>
                  <a:pt x="1138238" y="85725"/>
                </a:moveTo>
                <a:lnTo>
                  <a:pt x="1164907" y="85725"/>
                </a:lnTo>
                <a:lnTo>
                  <a:pt x="1164907" y="80963"/>
                </a:lnTo>
                <a:lnTo>
                  <a:pt x="1156335" y="80010"/>
                </a:lnTo>
                <a:lnTo>
                  <a:pt x="1156335" y="0"/>
                </a:lnTo>
                <a:lnTo>
                  <a:pt x="1137285" y="0"/>
                </a:lnTo>
                <a:lnTo>
                  <a:pt x="1137285" y="4763"/>
                </a:lnTo>
                <a:lnTo>
                  <a:pt x="1144905" y="5715"/>
                </a:lnTo>
                <a:lnTo>
                  <a:pt x="1144905" y="80010"/>
                </a:lnTo>
                <a:lnTo>
                  <a:pt x="1137285" y="80963"/>
                </a:lnTo>
                <a:lnTo>
                  <a:pt x="1137285" y="85725"/>
                </a:lnTo>
                <a:close/>
                <a:moveTo>
                  <a:pt x="1209675" y="64770"/>
                </a:moveTo>
                <a:cubicBezTo>
                  <a:pt x="1209675" y="73342"/>
                  <a:pt x="1203007" y="79058"/>
                  <a:pt x="1195388" y="79058"/>
                </a:cubicBezTo>
                <a:cubicBezTo>
                  <a:pt x="1183957" y="79058"/>
                  <a:pt x="1182053" y="67627"/>
                  <a:pt x="1182053" y="56198"/>
                </a:cubicBezTo>
                <a:cubicBezTo>
                  <a:pt x="1182053" y="41910"/>
                  <a:pt x="1184910" y="32385"/>
                  <a:pt x="1196340" y="32385"/>
                </a:cubicBezTo>
                <a:cubicBezTo>
                  <a:pt x="1203007" y="32385"/>
                  <a:pt x="1209675" y="37148"/>
                  <a:pt x="1209675" y="45720"/>
                </a:cubicBezTo>
                <a:lnTo>
                  <a:pt x="1209675" y="64770"/>
                </a:lnTo>
                <a:close/>
                <a:moveTo>
                  <a:pt x="1227773" y="85725"/>
                </a:moveTo>
                <a:lnTo>
                  <a:pt x="1227773" y="80963"/>
                </a:lnTo>
                <a:lnTo>
                  <a:pt x="1220153" y="80010"/>
                </a:lnTo>
                <a:lnTo>
                  <a:pt x="1220153" y="0"/>
                </a:lnTo>
                <a:lnTo>
                  <a:pt x="1200150" y="0"/>
                </a:lnTo>
                <a:lnTo>
                  <a:pt x="1200150" y="4763"/>
                </a:lnTo>
                <a:lnTo>
                  <a:pt x="1208723" y="5715"/>
                </a:lnTo>
                <a:lnTo>
                  <a:pt x="1208723" y="33338"/>
                </a:lnTo>
                <a:cubicBezTo>
                  <a:pt x="1203960" y="28575"/>
                  <a:pt x="1199198" y="26670"/>
                  <a:pt x="1193482" y="26670"/>
                </a:cubicBezTo>
                <a:cubicBezTo>
                  <a:pt x="1179195" y="26670"/>
                  <a:pt x="1169670" y="38100"/>
                  <a:pt x="1169670" y="57150"/>
                </a:cubicBezTo>
                <a:cubicBezTo>
                  <a:pt x="1169670" y="74295"/>
                  <a:pt x="1176338" y="85725"/>
                  <a:pt x="1191578" y="85725"/>
                </a:cubicBezTo>
                <a:cubicBezTo>
                  <a:pt x="1201103" y="85725"/>
                  <a:pt x="1205865" y="80963"/>
                  <a:pt x="1209675" y="76200"/>
                </a:cubicBezTo>
                <a:lnTo>
                  <a:pt x="1210628" y="84773"/>
                </a:lnTo>
                <a:lnTo>
                  <a:pt x="1227773" y="84773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0E983CE-B798-8447-8B1E-2C617C406A53}"/>
              </a:ext>
            </a:extLst>
          </p:cNvPr>
          <p:cNvGrpSpPr/>
          <p:nvPr userDrawn="1"/>
        </p:nvGrpSpPr>
        <p:grpSpPr>
          <a:xfrm>
            <a:off x="10814051" y="6438651"/>
            <a:ext cx="1111250" cy="225425"/>
            <a:chOff x="292100" y="6413250"/>
            <a:chExt cx="1111250" cy="225425"/>
          </a:xfrm>
        </p:grpSpPr>
        <p:sp>
          <p:nvSpPr>
            <p:cNvPr id="23" name="Freeform: Shape 12">
              <a:extLst>
                <a:ext uri="{FF2B5EF4-FFF2-40B4-BE49-F238E27FC236}">
                  <a16:creationId xmlns:a16="http://schemas.microsoft.com/office/drawing/2014/main" id="{0CD0534B-8A03-6743-B44E-6815A095E81A}"/>
                </a:ext>
              </a:extLst>
            </p:cNvPr>
            <p:cNvSpPr/>
            <p:nvPr userDrawn="1"/>
          </p:nvSpPr>
          <p:spPr>
            <a:xfrm>
              <a:off x="292100" y="6413250"/>
              <a:ext cx="225425" cy="225425"/>
            </a:xfrm>
            <a:custGeom>
              <a:avLst/>
              <a:gdLst>
                <a:gd name="connsiteX0" fmla="*/ 329565 w 342900"/>
                <a:gd name="connsiteY0" fmla="*/ 104775 h 342900"/>
                <a:gd name="connsiteX1" fmla="*/ 292418 w 342900"/>
                <a:gd name="connsiteY1" fmla="*/ 50483 h 342900"/>
                <a:gd name="connsiteX2" fmla="*/ 238125 w 342900"/>
                <a:gd name="connsiteY2" fmla="*/ 13335 h 342900"/>
                <a:gd name="connsiteX3" fmla="*/ 171450 w 342900"/>
                <a:gd name="connsiteY3" fmla="*/ 0 h 342900"/>
                <a:gd name="connsiteX4" fmla="*/ 104775 w 342900"/>
                <a:gd name="connsiteY4" fmla="*/ 13335 h 342900"/>
                <a:gd name="connsiteX5" fmla="*/ 50483 w 342900"/>
                <a:gd name="connsiteY5" fmla="*/ 50483 h 342900"/>
                <a:gd name="connsiteX6" fmla="*/ 13335 w 342900"/>
                <a:gd name="connsiteY6" fmla="*/ 104775 h 342900"/>
                <a:gd name="connsiteX7" fmla="*/ 0 w 342900"/>
                <a:gd name="connsiteY7" fmla="*/ 171450 h 342900"/>
                <a:gd name="connsiteX8" fmla="*/ 13335 w 342900"/>
                <a:gd name="connsiteY8" fmla="*/ 238125 h 342900"/>
                <a:gd name="connsiteX9" fmla="*/ 50483 w 342900"/>
                <a:gd name="connsiteY9" fmla="*/ 292418 h 342900"/>
                <a:gd name="connsiteX10" fmla="*/ 104775 w 342900"/>
                <a:gd name="connsiteY10" fmla="*/ 329565 h 342900"/>
                <a:gd name="connsiteX11" fmla="*/ 171450 w 342900"/>
                <a:gd name="connsiteY11" fmla="*/ 342900 h 342900"/>
                <a:gd name="connsiteX12" fmla="*/ 171450 w 342900"/>
                <a:gd name="connsiteY12" fmla="*/ 308610 h 342900"/>
                <a:gd name="connsiteX13" fmla="*/ 74295 w 342900"/>
                <a:gd name="connsiteY13" fmla="*/ 268605 h 342900"/>
                <a:gd name="connsiteX14" fmla="*/ 35243 w 342900"/>
                <a:gd name="connsiteY14" fmla="*/ 188595 h 342900"/>
                <a:gd name="connsiteX15" fmla="*/ 180975 w 342900"/>
                <a:gd name="connsiteY15" fmla="*/ 188595 h 342900"/>
                <a:gd name="connsiteX16" fmla="*/ 141923 w 342900"/>
                <a:gd name="connsiteY16" fmla="*/ 227648 h 342900"/>
                <a:gd name="connsiteX17" fmla="*/ 165735 w 342900"/>
                <a:gd name="connsiteY17" fmla="*/ 251460 h 342900"/>
                <a:gd name="connsiteX18" fmla="*/ 246698 w 342900"/>
                <a:gd name="connsiteY18" fmla="*/ 170498 h 342900"/>
                <a:gd name="connsiteX19" fmla="*/ 165735 w 342900"/>
                <a:gd name="connsiteY19" fmla="*/ 89535 h 342900"/>
                <a:gd name="connsiteX20" fmla="*/ 141923 w 342900"/>
                <a:gd name="connsiteY20" fmla="*/ 113348 h 342900"/>
                <a:gd name="connsiteX21" fmla="*/ 180975 w 342900"/>
                <a:gd name="connsiteY21" fmla="*/ 152400 h 342900"/>
                <a:gd name="connsiteX22" fmla="*/ 35243 w 342900"/>
                <a:gd name="connsiteY22" fmla="*/ 152400 h 342900"/>
                <a:gd name="connsiteX23" fmla="*/ 74295 w 342900"/>
                <a:gd name="connsiteY23" fmla="*/ 72390 h 342900"/>
                <a:gd name="connsiteX24" fmla="*/ 171450 w 342900"/>
                <a:gd name="connsiteY24" fmla="*/ 32385 h 342900"/>
                <a:gd name="connsiteX25" fmla="*/ 268605 w 342900"/>
                <a:gd name="connsiteY25" fmla="*/ 72390 h 342900"/>
                <a:gd name="connsiteX26" fmla="*/ 308610 w 342900"/>
                <a:gd name="connsiteY26" fmla="*/ 169545 h 342900"/>
                <a:gd name="connsiteX27" fmla="*/ 342900 w 342900"/>
                <a:gd name="connsiteY27" fmla="*/ 169545 h 342900"/>
                <a:gd name="connsiteX28" fmla="*/ 329565 w 342900"/>
                <a:gd name="connsiteY28" fmla="*/ 104775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42900" h="342900">
                  <a:moveTo>
                    <a:pt x="329565" y="104775"/>
                  </a:moveTo>
                  <a:cubicBezTo>
                    <a:pt x="320993" y="84773"/>
                    <a:pt x="308610" y="65723"/>
                    <a:pt x="292418" y="50483"/>
                  </a:cubicBezTo>
                  <a:cubicBezTo>
                    <a:pt x="276225" y="34290"/>
                    <a:pt x="258128" y="21908"/>
                    <a:pt x="238125" y="13335"/>
                  </a:cubicBezTo>
                  <a:cubicBezTo>
                    <a:pt x="217170" y="4763"/>
                    <a:pt x="194310" y="0"/>
                    <a:pt x="171450" y="0"/>
                  </a:cubicBezTo>
                  <a:cubicBezTo>
                    <a:pt x="148590" y="0"/>
                    <a:pt x="125730" y="4763"/>
                    <a:pt x="104775" y="13335"/>
                  </a:cubicBezTo>
                  <a:cubicBezTo>
                    <a:pt x="83820" y="21908"/>
                    <a:pt x="65723" y="34290"/>
                    <a:pt x="50483" y="50483"/>
                  </a:cubicBezTo>
                  <a:cubicBezTo>
                    <a:pt x="34290" y="66675"/>
                    <a:pt x="21908" y="84773"/>
                    <a:pt x="13335" y="104775"/>
                  </a:cubicBezTo>
                  <a:cubicBezTo>
                    <a:pt x="4763" y="125730"/>
                    <a:pt x="0" y="148590"/>
                    <a:pt x="0" y="171450"/>
                  </a:cubicBezTo>
                  <a:cubicBezTo>
                    <a:pt x="0" y="194310"/>
                    <a:pt x="4763" y="217170"/>
                    <a:pt x="13335" y="238125"/>
                  </a:cubicBezTo>
                  <a:cubicBezTo>
                    <a:pt x="21908" y="258128"/>
                    <a:pt x="34290" y="277178"/>
                    <a:pt x="50483" y="292418"/>
                  </a:cubicBezTo>
                  <a:cubicBezTo>
                    <a:pt x="66675" y="308610"/>
                    <a:pt x="84773" y="320993"/>
                    <a:pt x="104775" y="329565"/>
                  </a:cubicBezTo>
                  <a:cubicBezTo>
                    <a:pt x="125730" y="338138"/>
                    <a:pt x="148590" y="342900"/>
                    <a:pt x="171450" y="342900"/>
                  </a:cubicBezTo>
                  <a:lnTo>
                    <a:pt x="171450" y="308610"/>
                  </a:lnTo>
                  <a:cubicBezTo>
                    <a:pt x="135255" y="308610"/>
                    <a:pt x="100013" y="294323"/>
                    <a:pt x="74295" y="268605"/>
                  </a:cubicBezTo>
                  <a:cubicBezTo>
                    <a:pt x="52388" y="246698"/>
                    <a:pt x="39053" y="219075"/>
                    <a:pt x="35243" y="188595"/>
                  </a:cubicBezTo>
                  <a:lnTo>
                    <a:pt x="180975" y="188595"/>
                  </a:lnTo>
                  <a:lnTo>
                    <a:pt x="141923" y="227648"/>
                  </a:lnTo>
                  <a:lnTo>
                    <a:pt x="165735" y="251460"/>
                  </a:lnTo>
                  <a:lnTo>
                    <a:pt x="246698" y="170498"/>
                  </a:lnTo>
                  <a:lnTo>
                    <a:pt x="165735" y="89535"/>
                  </a:lnTo>
                  <a:lnTo>
                    <a:pt x="141923" y="113348"/>
                  </a:lnTo>
                  <a:lnTo>
                    <a:pt x="180975" y="152400"/>
                  </a:lnTo>
                  <a:lnTo>
                    <a:pt x="35243" y="152400"/>
                  </a:lnTo>
                  <a:cubicBezTo>
                    <a:pt x="39053" y="121920"/>
                    <a:pt x="52388" y="94298"/>
                    <a:pt x="74295" y="72390"/>
                  </a:cubicBezTo>
                  <a:cubicBezTo>
                    <a:pt x="100013" y="46673"/>
                    <a:pt x="134303" y="32385"/>
                    <a:pt x="171450" y="32385"/>
                  </a:cubicBezTo>
                  <a:cubicBezTo>
                    <a:pt x="207645" y="32385"/>
                    <a:pt x="242888" y="46673"/>
                    <a:pt x="268605" y="72390"/>
                  </a:cubicBezTo>
                  <a:cubicBezTo>
                    <a:pt x="294323" y="98108"/>
                    <a:pt x="308610" y="132398"/>
                    <a:pt x="308610" y="169545"/>
                  </a:cubicBezTo>
                  <a:lnTo>
                    <a:pt x="342900" y="169545"/>
                  </a:lnTo>
                  <a:cubicBezTo>
                    <a:pt x="342900" y="148590"/>
                    <a:pt x="338138" y="125730"/>
                    <a:pt x="329565" y="104775"/>
                  </a:cubicBezTo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13">
              <a:extLst>
                <a:ext uri="{FF2B5EF4-FFF2-40B4-BE49-F238E27FC236}">
                  <a16:creationId xmlns:a16="http://schemas.microsoft.com/office/drawing/2014/main" id="{B25ADDF4-378C-9642-9C95-A57715975359}"/>
                </a:ext>
              </a:extLst>
            </p:cNvPr>
            <p:cNvSpPr/>
            <p:nvPr userDrawn="1"/>
          </p:nvSpPr>
          <p:spPr>
            <a:xfrm>
              <a:off x="590579" y="6484379"/>
              <a:ext cx="812771" cy="84028"/>
            </a:xfrm>
            <a:custGeom>
              <a:avLst/>
              <a:gdLst>
                <a:gd name="connsiteX0" fmla="*/ 1329690 w 1547812"/>
                <a:gd name="connsiteY0" fmla="*/ 155258 h 160020"/>
                <a:gd name="connsiteX1" fmla="*/ 1369695 w 1547812"/>
                <a:gd name="connsiteY1" fmla="*/ 155258 h 160020"/>
                <a:gd name="connsiteX2" fmla="*/ 1369695 w 1547812"/>
                <a:gd name="connsiteY2" fmla="*/ 65723 h 160020"/>
                <a:gd name="connsiteX3" fmla="*/ 1372553 w 1547812"/>
                <a:gd name="connsiteY3" fmla="*/ 53340 h 160020"/>
                <a:gd name="connsiteX4" fmla="*/ 1379220 w 1547812"/>
                <a:gd name="connsiteY4" fmla="*/ 43815 h 160020"/>
                <a:gd name="connsiteX5" fmla="*/ 1388745 w 1547812"/>
                <a:gd name="connsiteY5" fmla="*/ 37147 h 160020"/>
                <a:gd name="connsiteX6" fmla="*/ 1400175 w 1547812"/>
                <a:gd name="connsiteY6" fmla="*/ 35243 h 160020"/>
                <a:gd name="connsiteX7" fmla="*/ 1407795 w 1547812"/>
                <a:gd name="connsiteY7" fmla="*/ 36195 h 160020"/>
                <a:gd name="connsiteX8" fmla="*/ 1413510 w 1547812"/>
                <a:gd name="connsiteY8" fmla="*/ 40005 h 160020"/>
                <a:gd name="connsiteX9" fmla="*/ 1417320 w 1547812"/>
                <a:gd name="connsiteY9" fmla="*/ 47625 h 160020"/>
                <a:gd name="connsiteX10" fmla="*/ 1419225 w 1547812"/>
                <a:gd name="connsiteY10" fmla="*/ 60960 h 160020"/>
                <a:gd name="connsiteX11" fmla="*/ 1419225 w 1547812"/>
                <a:gd name="connsiteY11" fmla="*/ 155258 h 160020"/>
                <a:gd name="connsiteX12" fmla="*/ 1459230 w 1547812"/>
                <a:gd name="connsiteY12" fmla="*/ 155258 h 160020"/>
                <a:gd name="connsiteX13" fmla="*/ 1459230 w 1547812"/>
                <a:gd name="connsiteY13" fmla="*/ 63818 h 160020"/>
                <a:gd name="connsiteX14" fmla="*/ 1462088 w 1547812"/>
                <a:gd name="connsiteY14" fmla="*/ 53340 h 160020"/>
                <a:gd name="connsiteX15" fmla="*/ 1468755 w 1547812"/>
                <a:gd name="connsiteY15" fmla="*/ 43815 h 160020"/>
                <a:gd name="connsiteX16" fmla="*/ 1478280 w 1547812"/>
                <a:gd name="connsiteY16" fmla="*/ 37147 h 160020"/>
                <a:gd name="connsiteX17" fmla="*/ 1489710 w 1547812"/>
                <a:gd name="connsiteY17" fmla="*/ 35243 h 160020"/>
                <a:gd name="connsiteX18" fmla="*/ 1497330 w 1547812"/>
                <a:gd name="connsiteY18" fmla="*/ 36195 h 160020"/>
                <a:gd name="connsiteX19" fmla="*/ 1503045 w 1547812"/>
                <a:gd name="connsiteY19" fmla="*/ 40005 h 160020"/>
                <a:gd name="connsiteX20" fmla="*/ 1506855 w 1547812"/>
                <a:gd name="connsiteY20" fmla="*/ 47625 h 160020"/>
                <a:gd name="connsiteX21" fmla="*/ 1507808 w 1547812"/>
                <a:gd name="connsiteY21" fmla="*/ 60960 h 160020"/>
                <a:gd name="connsiteX22" fmla="*/ 1507808 w 1547812"/>
                <a:gd name="connsiteY22" fmla="*/ 155258 h 160020"/>
                <a:gd name="connsiteX23" fmla="*/ 1547813 w 1547812"/>
                <a:gd name="connsiteY23" fmla="*/ 155258 h 160020"/>
                <a:gd name="connsiteX24" fmla="*/ 1547813 w 1547812"/>
                <a:gd name="connsiteY24" fmla="*/ 55245 h 160020"/>
                <a:gd name="connsiteX25" fmla="*/ 1536383 w 1547812"/>
                <a:gd name="connsiteY25" fmla="*/ 14288 h 160020"/>
                <a:gd name="connsiteX26" fmla="*/ 1502093 w 1547812"/>
                <a:gd name="connsiteY26" fmla="*/ 1905 h 160020"/>
                <a:gd name="connsiteX27" fmla="*/ 1477328 w 1547812"/>
                <a:gd name="connsiteY27" fmla="*/ 7620 h 160020"/>
                <a:gd name="connsiteX28" fmla="*/ 1455420 w 1547812"/>
                <a:gd name="connsiteY28" fmla="*/ 27623 h 160020"/>
                <a:gd name="connsiteX29" fmla="*/ 1441133 w 1547812"/>
                <a:gd name="connsiteY29" fmla="*/ 8573 h 160020"/>
                <a:gd name="connsiteX30" fmla="*/ 1414463 w 1547812"/>
                <a:gd name="connsiteY30" fmla="*/ 1905 h 160020"/>
                <a:gd name="connsiteX31" fmla="*/ 1390650 w 1547812"/>
                <a:gd name="connsiteY31" fmla="*/ 7620 h 160020"/>
                <a:gd name="connsiteX32" fmla="*/ 1371600 w 1547812"/>
                <a:gd name="connsiteY32" fmla="*/ 25718 h 160020"/>
                <a:gd name="connsiteX33" fmla="*/ 1371600 w 1547812"/>
                <a:gd name="connsiteY33" fmla="*/ 5715 h 160020"/>
                <a:gd name="connsiteX34" fmla="*/ 1332548 w 1547812"/>
                <a:gd name="connsiteY34" fmla="*/ 5715 h 160020"/>
                <a:gd name="connsiteX35" fmla="*/ 1332548 w 1547812"/>
                <a:gd name="connsiteY35" fmla="*/ 155258 h 160020"/>
                <a:gd name="connsiteX36" fmla="*/ 1199198 w 1547812"/>
                <a:gd name="connsiteY36" fmla="*/ 116205 h 160020"/>
                <a:gd name="connsiteX37" fmla="*/ 1190625 w 1547812"/>
                <a:gd name="connsiteY37" fmla="*/ 80963 h 160020"/>
                <a:gd name="connsiteX38" fmla="*/ 1199198 w 1547812"/>
                <a:gd name="connsiteY38" fmla="*/ 45720 h 160020"/>
                <a:gd name="connsiteX39" fmla="*/ 1224915 w 1547812"/>
                <a:gd name="connsiteY39" fmla="*/ 33338 h 160020"/>
                <a:gd name="connsiteX40" fmla="*/ 1250633 w 1547812"/>
                <a:gd name="connsiteY40" fmla="*/ 45720 h 160020"/>
                <a:gd name="connsiteX41" fmla="*/ 1259205 w 1547812"/>
                <a:gd name="connsiteY41" fmla="*/ 80963 h 160020"/>
                <a:gd name="connsiteX42" fmla="*/ 1250633 w 1547812"/>
                <a:gd name="connsiteY42" fmla="*/ 116205 h 160020"/>
                <a:gd name="connsiteX43" fmla="*/ 1224915 w 1547812"/>
                <a:gd name="connsiteY43" fmla="*/ 128588 h 160020"/>
                <a:gd name="connsiteX44" fmla="*/ 1199198 w 1547812"/>
                <a:gd name="connsiteY44" fmla="*/ 116205 h 160020"/>
                <a:gd name="connsiteX45" fmla="*/ 1256348 w 1547812"/>
                <a:gd name="connsiteY45" fmla="*/ 154305 h 160020"/>
                <a:gd name="connsiteX46" fmla="*/ 1280160 w 1547812"/>
                <a:gd name="connsiteY46" fmla="*/ 138113 h 160020"/>
                <a:gd name="connsiteX47" fmla="*/ 1295400 w 1547812"/>
                <a:gd name="connsiteY47" fmla="*/ 113348 h 160020"/>
                <a:gd name="connsiteX48" fmla="*/ 1301115 w 1547812"/>
                <a:gd name="connsiteY48" fmla="*/ 80010 h 160020"/>
                <a:gd name="connsiteX49" fmla="*/ 1296353 w 1547812"/>
                <a:gd name="connsiteY49" fmla="*/ 46672 h 160020"/>
                <a:gd name="connsiteX50" fmla="*/ 1281113 w 1547812"/>
                <a:gd name="connsiteY50" fmla="*/ 21908 h 160020"/>
                <a:gd name="connsiteX51" fmla="*/ 1257300 w 1547812"/>
                <a:gd name="connsiteY51" fmla="*/ 6668 h 160020"/>
                <a:gd name="connsiteX52" fmla="*/ 1225868 w 1547812"/>
                <a:gd name="connsiteY52" fmla="*/ 953 h 160020"/>
                <a:gd name="connsiteX53" fmla="*/ 1194435 w 1547812"/>
                <a:gd name="connsiteY53" fmla="*/ 6668 h 160020"/>
                <a:gd name="connsiteX54" fmla="*/ 1170623 w 1547812"/>
                <a:gd name="connsiteY54" fmla="*/ 21908 h 160020"/>
                <a:gd name="connsiteX55" fmla="*/ 1155383 w 1547812"/>
                <a:gd name="connsiteY55" fmla="*/ 46672 h 160020"/>
                <a:gd name="connsiteX56" fmla="*/ 1149668 w 1547812"/>
                <a:gd name="connsiteY56" fmla="*/ 80010 h 160020"/>
                <a:gd name="connsiteX57" fmla="*/ 1169670 w 1547812"/>
                <a:gd name="connsiteY57" fmla="*/ 139065 h 160020"/>
                <a:gd name="connsiteX58" fmla="*/ 1225868 w 1547812"/>
                <a:gd name="connsiteY58" fmla="*/ 160020 h 160020"/>
                <a:gd name="connsiteX59" fmla="*/ 1256348 w 1547812"/>
                <a:gd name="connsiteY59" fmla="*/ 154305 h 160020"/>
                <a:gd name="connsiteX60" fmla="*/ 1086803 w 1547812"/>
                <a:gd name="connsiteY60" fmla="*/ 100965 h 160020"/>
                <a:gd name="connsiteX61" fmla="*/ 1079183 w 1547812"/>
                <a:gd name="connsiteY61" fmla="*/ 120968 h 160020"/>
                <a:gd name="connsiteX62" fmla="*/ 1061085 w 1547812"/>
                <a:gd name="connsiteY62" fmla="*/ 127635 h 160020"/>
                <a:gd name="connsiteX63" fmla="*/ 1045845 w 1547812"/>
                <a:gd name="connsiteY63" fmla="*/ 123825 h 160020"/>
                <a:gd name="connsiteX64" fmla="*/ 1036320 w 1547812"/>
                <a:gd name="connsiteY64" fmla="*/ 113348 h 160020"/>
                <a:gd name="connsiteX65" fmla="*/ 1031558 w 1547812"/>
                <a:gd name="connsiteY65" fmla="*/ 98108 h 160020"/>
                <a:gd name="connsiteX66" fmla="*/ 1029653 w 1547812"/>
                <a:gd name="connsiteY66" fmla="*/ 80010 h 160020"/>
                <a:gd name="connsiteX67" fmla="*/ 1031558 w 1547812"/>
                <a:gd name="connsiteY67" fmla="*/ 62865 h 160020"/>
                <a:gd name="connsiteX68" fmla="*/ 1036320 w 1547812"/>
                <a:gd name="connsiteY68" fmla="*/ 47625 h 160020"/>
                <a:gd name="connsiteX69" fmla="*/ 1045845 w 1547812"/>
                <a:gd name="connsiteY69" fmla="*/ 37147 h 160020"/>
                <a:gd name="connsiteX70" fmla="*/ 1061085 w 1547812"/>
                <a:gd name="connsiteY70" fmla="*/ 33338 h 160020"/>
                <a:gd name="connsiteX71" fmla="*/ 1079183 w 1547812"/>
                <a:gd name="connsiteY71" fmla="*/ 40005 h 160020"/>
                <a:gd name="connsiteX72" fmla="*/ 1085850 w 1547812"/>
                <a:gd name="connsiteY72" fmla="*/ 58103 h 160020"/>
                <a:gd name="connsiteX73" fmla="*/ 1125855 w 1547812"/>
                <a:gd name="connsiteY73" fmla="*/ 52388 h 160020"/>
                <a:gd name="connsiteX74" fmla="*/ 1120140 w 1547812"/>
                <a:gd name="connsiteY74" fmla="*/ 31433 h 160020"/>
                <a:gd name="connsiteX75" fmla="*/ 1107758 w 1547812"/>
                <a:gd name="connsiteY75" fmla="*/ 15240 h 160020"/>
                <a:gd name="connsiteX76" fmla="*/ 1088708 w 1547812"/>
                <a:gd name="connsiteY76" fmla="*/ 4763 h 160020"/>
                <a:gd name="connsiteX77" fmla="*/ 1062038 w 1547812"/>
                <a:gd name="connsiteY77" fmla="*/ 953 h 160020"/>
                <a:gd name="connsiteX78" fmla="*/ 1030605 w 1547812"/>
                <a:gd name="connsiteY78" fmla="*/ 6668 h 160020"/>
                <a:gd name="connsiteX79" fmla="*/ 1007745 w 1547812"/>
                <a:gd name="connsiteY79" fmla="*/ 22860 h 160020"/>
                <a:gd name="connsiteX80" fmla="*/ 993458 w 1547812"/>
                <a:gd name="connsiteY80" fmla="*/ 47625 h 160020"/>
                <a:gd name="connsiteX81" fmla="*/ 988695 w 1547812"/>
                <a:gd name="connsiteY81" fmla="*/ 80010 h 160020"/>
                <a:gd name="connsiteX82" fmla="*/ 992505 w 1547812"/>
                <a:gd name="connsiteY82" fmla="*/ 112395 h 160020"/>
                <a:gd name="connsiteX83" fmla="*/ 1005840 w 1547812"/>
                <a:gd name="connsiteY83" fmla="*/ 137160 h 160020"/>
                <a:gd name="connsiteX84" fmla="*/ 1028700 w 1547812"/>
                <a:gd name="connsiteY84" fmla="*/ 153353 h 160020"/>
                <a:gd name="connsiteX85" fmla="*/ 1061085 w 1547812"/>
                <a:gd name="connsiteY85" fmla="*/ 159068 h 160020"/>
                <a:gd name="connsiteX86" fmla="*/ 1109663 w 1547812"/>
                <a:gd name="connsiteY86" fmla="*/ 142875 h 160020"/>
                <a:gd name="connsiteX87" fmla="*/ 1127760 w 1547812"/>
                <a:gd name="connsiteY87" fmla="*/ 100013 h 160020"/>
                <a:gd name="connsiteX88" fmla="*/ 1086803 w 1547812"/>
                <a:gd name="connsiteY88" fmla="*/ 100013 h 160020"/>
                <a:gd name="connsiteX89" fmla="*/ 921068 w 1547812"/>
                <a:gd name="connsiteY89" fmla="*/ 155258 h 160020"/>
                <a:gd name="connsiteX90" fmla="*/ 962025 w 1547812"/>
                <a:gd name="connsiteY90" fmla="*/ 155258 h 160020"/>
                <a:gd name="connsiteX91" fmla="*/ 962025 w 1547812"/>
                <a:gd name="connsiteY91" fmla="*/ 109538 h 160020"/>
                <a:gd name="connsiteX92" fmla="*/ 921068 w 1547812"/>
                <a:gd name="connsiteY92" fmla="*/ 109538 h 160020"/>
                <a:gd name="connsiteX93" fmla="*/ 921068 w 1547812"/>
                <a:gd name="connsiteY93" fmla="*/ 155258 h 160020"/>
                <a:gd name="connsiteX94" fmla="*/ 671513 w 1547812"/>
                <a:gd name="connsiteY94" fmla="*/ 155258 h 160020"/>
                <a:gd name="connsiteX95" fmla="*/ 711518 w 1547812"/>
                <a:gd name="connsiteY95" fmla="*/ 155258 h 160020"/>
                <a:gd name="connsiteX96" fmla="*/ 711518 w 1547812"/>
                <a:gd name="connsiteY96" fmla="*/ 65723 h 160020"/>
                <a:gd name="connsiteX97" fmla="*/ 714375 w 1547812"/>
                <a:gd name="connsiteY97" fmla="*/ 53340 h 160020"/>
                <a:gd name="connsiteX98" fmla="*/ 721043 w 1547812"/>
                <a:gd name="connsiteY98" fmla="*/ 43815 h 160020"/>
                <a:gd name="connsiteX99" fmla="*/ 730568 w 1547812"/>
                <a:gd name="connsiteY99" fmla="*/ 37147 h 160020"/>
                <a:gd name="connsiteX100" fmla="*/ 741998 w 1547812"/>
                <a:gd name="connsiteY100" fmla="*/ 35243 h 160020"/>
                <a:gd name="connsiteX101" fmla="*/ 749618 w 1547812"/>
                <a:gd name="connsiteY101" fmla="*/ 36195 h 160020"/>
                <a:gd name="connsiteX102" fmla="*/ 755333 w 1547812"/>
                <a:gd name="connsiteY102" fmla="*/ 40005 h 160020"/>
                <a:gd name="connsiteX103" fmla="*/ 759143 w 1547812"/>
                <a:gd name="connsiteY103" fmla="*/ 47625 h 160020"/>
                <a:gd name="connsiteX104" fmla="*/ 761048 w 1547812"/>
                <a:gd name="connsiteY104" fmla="*/ 60960 h 160020"/>
                <a:gd name="connsiteX105" fmla="*/ 761048 w 1547812"/>
                <a:gd name="connsiteY105" fmla="*/ 155258 h 160020"/>
                <a:gd name="connsiteX106" fmla="*/ 801053 w 1547812"/>
                <a:gd name="connsiteY106" fmla="*/ 155258 h 160020"/>
                <a:gd name="connsiteX107" fmla="*/ 801053 w 1547812"/>
                <a:gd name="connsiteY107" fmla="*/ 63818 h 160020"/>
                <a:gd name="connsiteX108" fmla="*/ 803910 w 1547812"/>
                <a:gd name="connsiteY108" fmla="*/ 53340 h 160020"/>
                <a:gd name="connsiteX109" fmla="*/ 810578 w 1547812"/>
                <a:gd name="connsiteY109" fmla="*/ 43815 h 160020"/>
                <a:gd name="connsiteX110" fmla="*/ 820103 w 1547812"/>
                <a:gd name="connsiteY110" fmla="*/ 37147 h 160020"/>
                <a:gd name="connsiteX111" fmla="*/ 831533 w 1547812"/>
                <a:gd name="connsiteY111" fmla="*/ 35243 h 160020"/>
                <a:gd name="connsiteX112" fmla="*/ 839153 w 1547812"/>
                <a:gd name="connsiteY112" fmla="*/ 36195 h 160020"/>
                <a:gd name="connsiteX113" fmla="*/ 844868 w 1547812"/>
                <a:gd name="connsiteY113" fmla="*/ 40005 h 160020"/>
                <a:gd name="connsiteX114" fmla="*/ 848678 w 1547812"/>
                <a:gd name="connsiteY114" fmla="*/ 47625 h 160020"/>
                <a:gd name="connsiteX115" fmla="*/ 849630 w 1547812"/>
                <a:gd name="connsiteY115" fmla="*/ 60960 h 160020"/>
                <a:gd name="connsiteX116" fmla="*/ 849630 w 1547812"/>
                <a:gd name="connsiteY116" fmla="*/ 155258 h 160020"/>
                <a:gd name="connsiteX117" fmla="*/ 889635 w 1547812"/>
                <a:gd name="connsiteY117" fmla="*/ 155258 h 160020"/>
                <a:gd name="connsiteX118" fmla="*/ 889635 w 1547812"/>
                <a:gd name="connsiteY118" fmla="*/ 55245 h 160020"/>
                <a:gd name="connsiteX119" fmla="*/ 878205 w 1547812"/>
                <a:gd name="connsiteY119" fmla="*/ 14288 h 160020"/>
                <a:gd name="connsiteX120" fmla="*/ 843915 w 1547812"/>
                <a:gd name="connsiteY120" fmla="*/ 1905 h 160020"/>
                <a:gd name="connsiteX121" fmla="*/ 819150 w 1547812"/>
                <a:gd name="connsiteY121" fmla="*/ 7620 h 160020"/>
                <a:gd name="connsiteX122" fmla="*/ 797243 w 1547812"/>
                <a:gd name="connsiteY122" fmla="*/ 27623 h 160020"/>
                <a:gd name="connsiteX123" fmla="*/ 782955 w 1547812"/>
                <a:gd name="connsiteY123" fmla="*/ 8573 h 160020"/>
                <a:gd name="connsiteX124" fmla="*/ 756285 w 1547812"/>
                <a:gd name="connsiteY124" fmla="*/ 1905 h 160020"/>
                <a:gd name="connsiteX125" fmla="*/ 732473 w 1547812"/>
                <a:gd name="connsiteY125" fmla="*/ 7620 h 160020"/>
                <a:gd name="connsiteX126" fmla="*/ 713423 w 1547812"/>
                <a:gd name="connsiteY126" fmla="*/ 25718 h 160020"/>
                <a:gd name="connsiteX127" fmla="*/ 713423 w 1547812"/>
                <a:gd name="connsiteY127" fmla="*/ 5715 h 160020"/>
                <a:gd name="connsiteX128" fmla="*/ 674370 w 1547812"/>
                <a:gd name="connsiteY128" fmla="*/ 5715 h 160020"/>
                <a:gd name="connsiteX129" fmla="*/ 674370 w 1547812"/>
                <a:gd name="connsiteY129" fmla="*/ 155258 h 160020"/>
                <a:gd name="connsiteX130" fmla="*/ 541973 w 1547812"/>
                <a:gd name="connsiteY130" fmla="*/ 116205 h 160020"/>
                <a:gd name="connsiteX131" fmla="*/ 533400 w 1547812"/>
                <a:gd name="connsiteY131" fmla="*/ 80963 h 160020"/>
                <a:gd name="connsiteX132" fmla="*/ 541973 w 1547812"/>
                <a:gd name="connsiteY132" fmla="*/ 45720 h 160020"/>
                <a:gd name="connsiteX133" fmla="*/ 567690 w 1547812"/>
                <a:gd name="connsiteY133" fmla="*/ 33338 h 160020"/>
                <a:gd name="connsiteX134" fmla="*/ 593408 w 1547812"/>
                <a:gd name="connsiteY134" fmla="*/ 45720 h 160020"/>
                <a:gd name="connsiteX135" fmla="*/ 601980 w 1547812"/>
                <a:gd name="connsiteY135" fmla="*/ 80963 h 160020"/>
                <a:gd name="connsiteX136" fmla="*/ 593408 w 1547812"/>
                <a:gd name="connsiteY136" fmla="*/ 116205 h 160020"/>
                <a:gd name="connsiteX137" fmla="*/ 567690 w 1547812"/>
                <a:gd name="connsiteY137" fmla="*/ 128588 h 160020"/>
                <a:gd name="connsiteX138" fmla="*/ 541973 w 1547812"/>
                <a:gd name="connsiteY138" fmla="*/ 116205 h 160020"/>
                <a:gd name="connsiteX139" fmla="*/ 598170 w 1547812"/>
                <a:gd name="connsiteY139" fmla="*/ 154305 h 160020"/>
                <a:gd name="connsiteX140" fmla="*/ 621983 w 1547812"/>
                <a:gd name="connsiteY140" fmla="*/ 138113 h 160020"/>
                <a:gd name="connsiteX141" fmla="*/ 637223 w 1547812"/>
                <a:gd name="connsiteY141" fmla="*/ 113348 h 160020"/>
                <a:gd name="connsiteX142" fmla="*/ 642938 w 1547812"/>
                <a:gd name="connsiteY142" fmla="*/ 80010 h 160020"/>
                <a:gd name="connsiteX143" fmla="*/ 638175 w 1547812"/>
                <a:gd name="connsiteY143" fmla="*/ 46672 h 160020"/>
                <a:gd name="connsiteX144" fmla="*/ 622935 w 1547812"/>
                <a:gd name="connsiteY144" fmla="*/ 21908 h 160020"/>
                <a:gd name="connsiteX145" fmla="*/ 599123 w 1547812"/>
                <a:gd name="connsiteY145" fmla="*/ 6668 h 160020"/>
                <a:gd name="connsiteX146" fmla="*/ 567690 w 1547812"/>
                <a:gd name="connsiteY146" fmla="*/ 953 h 160020"/>
                <a:gd name="connsiteX147" fmla="*/ 536258 w 1547812"/>
                <a:gd name="connsiteY147" fmla="*/ 6668 h 160020"/>
                <a:gd name="connsiteX148" fmla="*/ 512445 w 1547812"/>
                <a:gd name="connsiteY148" fmla="*/ 21908 h 160020"/>
                <a:gd name="connsiteX149" fmla="*/ 497205 w 1547812"/>
                <a:gd name="connsiteY149" fmla="*/ 46672 h 160020"/>
                <a:gd name="connsiteX150" fmla="*/ 491490 w 1547812"/>
                <a:gd name="connsiteY150" fmla="*/ 80010 h 160020"/>
                <a:gd name="connsiteX151" fmla="*/ 511492 w 1547812"/>
                <a:gd name="connsiteY151" fmla="*/ 139065 h 160020"/>
                <a:gd name="connsiteX152" fmla="*/ 566738 w 1547812"/>
                <a:gd name="connsiteY152" fmla="*/ 160020 h 160020"/>
                <a:gd name="connsiteX153" fmla="*/ 598170 w 1547812"/>
                <a:gd name="connsiteY153" fmla="*/ 154305 h 160020"/>
                <a:gd name="connsiteX154" fmla="*/ 429578 w 1547812"/>
                <a:gd name="connsiteY154" fmla="*/ 100965 h 160020"/>
                <a:gd name="connsiteX155" fmla="*/ 421958 w 1547812"/>
                <a:gd name="connsiteY155" fmla="*/ 120968 h 160020"/>
                <a:gd name="connsiteX156" fmla="*/ 403860 w 1547812"/>
                <a:gd name="connsiteY156" fmla="*/ 127635 h 160020"/>
                <a:gd name="connsiteX157" fmla="*/ 388620 w 1547812"/>
                <a:gd name="connsiteY157" fmla="*/ 123825 h 160020"/>
                <a:gd name="connsiteX158" fmla="*/ 379095 w 1547812"/>
                <a:gd name="connsiteY158" fmla="*/ 113348 h 160020"/>
                <a:gd name="connsiteX159" fmla="*/ 374333 w 1547812"/>
                <a:gd name="connsiteY159" fmla="*/ 98108 h 160020"/>
                <a:gd name="connsiteX160" fmla="*/ 372428 w 1547812"/>
                <a:gd name="connsiteY160" fmla="*/ 80010 h 160020"/>
                <a:gd name="connsiteX161" fmla="*/ 374333 w 1547812"/>
                <a:gd name="connsiteY161" fmla="*/ 62865 h 160020"/>
                <a:gd name="connsiteX162" fmla="*/ 379095 w 1547812"/>
                <a:gd name="connsiteY162" fmla="*/ 47625 h 160020"/>
                <a:gd name="connsiteX163" fmla="*/ 388620 w 1547812"/>
                <a:gd name="connsiteY163" fmla="*/ 37147 h 160020"/>
                <a:gd name="connsiteX164" fmla="*/ 403860 w 1547812"/>
                <a:gd name="connsiteY164" fmla="*/ 33338 h 160020"/>
                <a:gd name="connsiteX165" fmla="*/ 421958 w 1547812"/>
                <a:gd name="connsiteY165" fmla="*/ 40005 h 160020"/>
                <a:gd name="connsiteX166" fmla="*/ 428625 w 1547812"/>
                <a:gd name="connsiteY166" fmla="*/ 58103 h 160020"/>
                <a:gd name="connsiteX167" fmla="*/ 468630 w 1547812"/>
                <a:gd name="connsiteY167" fmla="*/ 52388 h 160020"/>
                <a:gd name="connsiteX168" fmla="*/ 462915 w 1547812"/>
                <a:gd name="connsiteY168" fmla="*/ 31433 h 160020"/>
                <a:gd name="connsiteX169" fmla="*/ 450533 w 1547812"/>
                <a:gd name="connsiteY169" fmla="*/ 15240 h 160020"/>
                <a:gd name="connsiteX170" fmla="*/ 431483 w 1547812"/>
                <a:gd name="connsiteY170" fmla="*/ 4763 h 160020"/>
                <a:gd name="connsiteX171" fmla="*/ 404813 w 1547812"/>
                <a:gd name="connsiteY171" fmla="*/ 953 h 160020"/>
                <a:gd name="connsiteX172" fmla="*/ 373380 w 1547812"/>
                <a:gd name="connsiteY172" fmla="*/ 6668 h 160020"/>
                <a:gd name="connsiteX173" fmla="*/ 350520 w 1547812"/>
                <a:gd name="connsiteY173" fmla="*/ 22860 h 160020"/>
                <a:gd name="connsiteX174" fmla="*/ 336233 w 1547812"/>
                <a:gd name="connsiteY174" fmla="*/ 47625 h 160020"/>
                <a:gd name="connsiteX175" fmla="*/ 331470 w 1547812"/>
                <a:gd name="connsiteY175" fmla="*/ 80010 h 160020"/>
                <a:gd name="connsiteX176" fmla="*/ 336233 w 1547812"/>
                <a:gd name="connsiteY176" fmla="*/ 112395 h 160020"/>
                <a:gd name="connsiteX177" fmla="*/ 349567 w 1547812"/>
                <a:gd name="connsiteY177" fmla="*/ 137160 h 160020"/>
                <a:gd name="connsiteX178" fmla="*/ 372428 w 1547812"/>
                <a:gd name="connsiteY178" fmla="*/ 153353 h 160020"/>
                <a:gd name="connsiteX179" fmla="*/ 404813 w 1547812"/>
                <a:gd name="connsiteY179" fmla="*/ 159068 h 160020"/>
                <a:gd name="connsiteX180" fmla="*/ 453390 w 1547812"/>
                <a:gd name="connsiteY180" fmla="*/ 142875 h 160020"/>
                <a:gd name="connsiteX181" fmla="*/ 471488 w 1547812"/>
                <a:gd name="connsiteY181" fmla="*/ 100013 h 160020"/>
                <a:gd name="connsiteX182" fmla="*/ 429578 w 1547812"/>
                <a:gd name="connsiteY182" fmla="*/ 100013 h 160020"/>
                <a:gd name="connsiteX183" fmla="*/ 203835 w 1547812"/>
                <a:gd name="connsiteY183" fmla="*/ 63818 h 160020"/>
                <a:gd name="connsiteX184" fmla="*/ 206692 w 1547812"/>
                <a:gd name="connsiteY184" fmla="*/ 51435 h 160020"/>
                <a:gd name="connsiteX185" fmla="*/ 213360 w 1547812"/>
                <a:gd name="connsiteY185" fmla="*/ 40958 h 160020"/>
                <a:gd name="connsiteX186" fmla="*/ 223838 w 1547812"/>
                <a:gd name="connsiteY186" fmla="*/ 34290 h 160020"/>
                <a:gd name="connsiteX187" fmla="*/ 238125 w 1547812"/>
                <a:gd name="connsiteY187" fmla="*/ 31433 h 160020"/>
                <a:gd name="connsiteX188" fmla="*/ 261938 w 1547812"/>
                <a:gd name="connsiteY188" fmla="*/ 40005 h 160020"/>
                <a:gd name="connsiteX189" fmla="*/ 269558 w 1547812"/>
                <a:gd name="connsiteY189" fmla="*/ 63818 h 160020"/>
                <a:gd name="connsiteX190" fmla="*/ 203835 w 1547812"/>
                <a:gd name="connsiteY190" fmla="*/ 63818 h 160020"/>
                <a:gd name="connsiteX191" fmla="*/ 266700 w 1547812"/>
                <a:gd name="connsiteY191" fmla="*/ 108585 h 160020"/>
                <a:gd name="connsiteX192" fmla="*/ 239077 w 1547812"/>
                <a:gd name="connsiteY192" fmla="*/ 128588 h 160020"/>
                <a:gd name="connsiteX193" fmla="*/ 213360 w 1547812"/>
                <a:gd name="connsiteY193" fmla="*/ 118110 h 160020"/>
                <a:gd name="connsiteX194" fmla="*/ 203835 w 1547812"/>
                <a:gd name="connsiteY194" fmla="*/ 89535 h 160020"/>
                <a:gd name="connsiteX195" fmla="*/ 307658 w 1547812"/>
                <a:gd name="connsiteY195" fmla="*/ 89535 h 160020"/>
                <a:gd name="connsiteX196" fmla="*/ 307658 w 1547812"/>
                <a:gd name="connsiteY196" fmla="*/ 73343 h 160020"/>
                <a:gd name="connsiteX197" fmla="*/ 290513 w 1547812"/>
                <a:gd name="connsiteY197" fmla="*/ 20003 h 160020"/>
                <a:gd name="connsiteX198" fmla="*/ 239077 w 1547812"/>
                <a:gd name="connsiteY198" fmla="*/ 0 h 160020"/>
                <a:gd name="connsiteX199" fmla="*/ 208598 w 1547812"/>
                <a:gd name="connsiteY199" fmla="*/ 5715 h 160020"/>
                <a:gd name="connsiteX200" fmla="*/ 184785 w 1547812"/>
                <a:gd name="connsiteY200" fmla="*/ 20955 h 160020"/>
                <a:gd name="connsiteX201" fmla="*/ 169545 w 1547812"/>
                <a:gd name="connsiteY201" fmla="*/ 45720 h 160020"/>
                <a:gd name="connsiteX202" fmla="*/ 163830 w 1547812"/>
                <a:gd name="connsiteY202" fmla="*/ 79058 h 160020"/>
                <a:gd name="connsiteX203" fmla="*/ 182880 w 1547812"/>
                <a:gd name="connsiteY203" fmla="*/ 137160 h 160020"/>
                <a:gd name="connsiteX204" fmla="*/ 239077 w 1547812"/>
                <a:gd name="connsiteY204" fmla="*/ 158115 h 160020"/>
                <a:gd name="connsiteX205" fmla="*/ 285750 w 1547812"/>
                <a:gd name="connsiteY205" fmla="*/ 144780 h 160020"/>
                <a:gd name="connsiteX206" fmla="*/ 305753 w 1547812"/>
                <a:gd name="connsiteY206" fmla="*/ 106680 h 160020"/>
                <a:gd name="connsiteX207" fmla="*/ 266700 w 1547812"/>
                <a:gd name="connsiteY207" fmla="*/ 106680 h 160020"/>
                <a:gd name="connsiteX208" fmla="*/ 97155 w 1547812"/>
                <a:gd name="connsiteY208" fmla="*/ 96203 h 160020"/>
                <a:gd name="connsiteX209" fmla="*/ 93345 w 1547812"/>
                <a:gd name="connsiteY209" fmla="*/ 111443 h 160020"/>
                <a:gd name="connsiteX210" fmla="*/ 84773 w 1547812"/>
                <a:gd name="connsiteY210" fmla="*/ 121920 h 160020"/>
                <a:gd name="connsiteX211" fmla="*/ 60007 w 1547812"/>
                <a:gd name="connsiteY211" fmla="*/ 129540 h 160020"/>
                <a:gd name="connsiteX212" fmla="*/ 45720 w 1547812"/>
                <a:gd name="connsiteY212" fmla="*/ 124778 h 160020"/>
                <a:gd name="connsiteX213" fmla="*/ 40957 w 1547812"/>
                <a:gd name="connsiteY213" fmla="*/ 113348 h 160020"/>
                <a:gd name="connsiteX214" fmla="*/ 42863 w 1547812"/>
                <a:gd name="connsiteY214" fmla="*/ 104775 h 160020"/>
                <a:gd name="connsiteX215" fmla="*/ 48577 w 1547812"/>
                <a:gd name="connsiteY215" fmla="*/ 98108 h 160020"/>
                <a:gd name="connsiteX216" fmla="*/ 60007 w 1547812"/>
                <a:gd name="connsiteY216" fmla="*/ 93345 h 160020"/>
                <a:gd name="connsiteX217" fmla="*/ 80010 w 1547812"/>
                <a:gd name="connsiteY217" fmla="*/ 90488 h 160020"/>
                <a:gd name="connsiteX218" fmla="*/ 98107 w 1547812"/>
                <a:gd name="connsiteY218" fmla="*/ 89535 h 160020"/>
                <a:gd name="connsiteX219" fmla="*/ 98107 w 1547812"/>
                <a:gd name="connsiteY219" fmla="*/ 96203 h 160020"/>
                <a:gd name="connsiteX220" fmla="*/ 98107 w 1547812"/>
                <a:gd name="connsiteY220" fmla="*/ 155258 h 160020"/>
                <a:gd name="connsiteX221" fmla="*/ 136208 w 1547812"/>
                <a:gd name="connsiteY221" fmla="*/ 155258 h 160020"/>
                <a:gd name="connsiteX222" fmla="*/ 136208 w 1547812"/>
                <a:gd name="connsiteY222" fmla="*/ 60960 h 160020"/>
                <a:gd name="connsiteX223" fmla="*/ 133350 w 1547812"/>
                <a:gd name="connsiteY223" fmla="*/ 36195 h 160020"/>
                <a:gd name="connsiteX224" fmla="*/ 122873 w 1547812"/>
                <a:gd name="connsiteY224" fmla="*/ 17145 h 160020"/>
                <a:gd name="connsiteX225" fmla="*/ 103823 w 1547812"/>
                <a:gd name="connsiteY225" fmla="*/ 5715 h 160020"/>
                <a:gd name="connsiteX226" fmla="*/ 74295 w 1547812"/>
                <a:gd name="connsiteY226" fmla="*/ 1905 h 160020"/>
                <a:gd name="connsiteX227" fmla="*/ 29527 w 1547812"/>
                <a:gd name="connsiteY227" fmla="*/ 12383 h 160020"/>
                <a:gd name="connsiteX228" fmla="*/ 8573 w 1547812"/>
                <a:gd name="connsiteY228" fmla="*/ 46672 h 160020"/>
                <a:gd name="connsiteX229" fmla="*/ 44768 w 1547812"/>
                <a:gd name="connsiteY229" fmla="*/ 50483 h 160020"/>
                <a:gd name="connsiteX230" fmla="*/ 71438 w 1547812"/>
                <a:gd name="connsiteY230" fmla="*/ 32385 h 160020"/>
                <a:gd name="connsiteX231" fmla="*/ 89535 w 1547812"/>
                <a:gd name="connsiteY231" fmla="*/ 37147 h 160020"/>
                <a:gd name="connsiteX232" fmla="*/ 97155 w 1547812"/>
                <a:gd name="connsiteY232" fmla="*/ 56197 h 160020"/>
                <a:gd name="connsiteX233" fmla="*/ 97155 w 1547812"/>
                <a:gd name="connsiteY233" fmla="*/ 62865 h 160020"/>
                <a:gd name="connsiteX234" fmla="*/ 78105 w 1547812"/>
                <a:gd name="connsiteY234" fmla="*/ 63818 h 160020"/>
                <a:gd name="connsiteX235" fmla="*/ 49530 w 1547812"/>
                <a:gd name="connsiteY235" fmla="*/ 66675 h 160020"/>
                <a:gd name="connsiteX236" fmla="*/ 24765 w 1547812"/>
                <a:gd name="connsiteY236" fmla="*/ 74295 h 160020"/>
                <a:gd name="connsiteX237" fmla="*/ 6668 w 1547812"/>
                <a:gd name="connsiteY237" fmla="*/ 89535 h 160020"/>
                <a:gd name="connsiteX238" fmla="*/ 0 w 1547812"/>
                <a:gd name="connsiteY238" fmla="*/ 114300 h 160020"/>
                <a:gd name="connsiteX239" fmla="*/ 3810 w 1547812"/>
                <a:gd name="connsiteY239" fmla="*/ 134303 h 160020"/>
                <a:gd name="connsiteX240" fmla="*/ 14288 w 1547812"/>
                <a:gd name="connsiteY240" fmla="*/ 148590 h 160020"/>
                <a:gd name="connsiteX241" fmla="*/ 29527 w 1547812"/>
                <a:gd name="connsiteY241" fmla="*/ 156210 h 160020"/>
                <a:gd name="connsiteX242" fmla="*/ 48577 w 1547812"/>
                <a:gd name="connsiteY242" fmla="*/ 159068 h 160020"/>
                <a:gd name="connsiteX243" fmla="*/ 77152 w 1547812"/>
                <a:gd name="connsiteY243" fmla="*/ 152400 h 160020"/>
                <a:gd name="connsiteX244" fmla="*/ 97155 w 1547812"/>
                <a:gd name="connsiteY244" fmla="*/ 136208 h 160020"/>
                <a:gd name="connsiteX245" fmla="*/ 97155 w 1547812"/>
                <a:gd name="connsiteY245" fmla="*/ 155258 h 160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</a:cxnLst>
              <a:rect l="l" t="t" r="r" b="b"/>
              <a:pathLst>
                <a:path w="1547812" h="160020">
                  <a:moveTo>
                    <a:pt x="1329690" y="155258"/>
                  </a:moveTo>
                  <a:lnTo>
                    <a:pt x="1369695" y="155258"/>
                  </a:lnTo>
                  <a:lnTo>
                    <a:pt x="1369695" y="65723"/>
                  </a:lnTo>
                  <a:cubicBezTo>
                    <a:pt x="1369695" y="60960"/>
                    <a:pt x="1370648" y="57150"/>
                    <a:pt x="1372553" y="53340"/>
                  </a:cubicBezTo>
                  <a:cubicBezTo>
                    <a:pt x="1374458" y="49530"/>
                    <a:pt x="1376363" y="46672"/>
                    <a:pt x="1379220" y="43815"/>
                  </a:cubicBezTo>
                  <a:cubicBezTo>
                    <a:pt x="1382078" y="40958"/>
                    <a:pt x="1385888" y="38100"/>
                    <a:pt x="1388745" y="37147"/>
                  </a:cubicBezTo>
                  <a:cubicBezTo>
                    <a:pt x="1392555" y="36195"/>
                    <a:pt x="1395413" y="35243"/>
                    <a:pt x="1400175" y="35243"/>
                  </a:cubicBezTo>
                  <a:cubicBezTo>
                    <a:pt x="1403033" y="35243"/>
                    <a:pt x="1404938" y="35243"/>
                    <a:pt x="1407795" y="36195"/>
                  </a:cubicBezTo>
                  <a:cubicBezTo>
                    <a:pt x="1409700" y="37147"/>
                    <a:pt x="1411605" y="38100"/>
                    <a:pt x="1413510" y="40005"/>
                  </a:cubicBezTo>
                  <a:cubicBezTo>
                    <a:pt x="1415415" y="41910"/>
                    <a:pt x="1416368" y="44768"/>
                    <a:pt x="1417320" y="47625"/>
                  </a:cubicBezTo>
                  <a:cubicBezTo>
                    <a:pt x="1418273" y="51435"/>
                    <a:pt x="1419225" y="55245"/>
                    <a:pt x="1419225" y="60960"/>
                  </a:cubicBezTo>
                  <a:lnTo>
                    <a:pt x="1419225" y="155258"/>
                  </a:lnTo>
                  <a:lnTo>
                    <a:pt x="1459230" y="155258"/>
                  </a:lnTo>
                  <a:lnTo>
                    <a:pt x="1459230" y="63818"/>
                  </a:lnTo>
                  <a:cubicBezTo>
                    <a:pt x="1459230" y="60008"/>
                    <a:pt x="1460183" y="56197"/>
                    <a:pt x="1462088" y="53340"/>
                  </a:cubicBezTo>
                  <a:cubicBezTo>
                    <a:pt x="1463993" y="49530"/>
                    <a:pt x="1465898" y="46672"/>
                    <a:pt x="1468755" y="43815"/>
                  </a:cubicBezTo>
                  <a:cubicBezTo>
                    <a:pt x="1471613" y="40958"/>
                    <a:pt x="1475423" y="38100"/>
                    <a:pt x="1478280" y="37147"/>
                  </a:cubicBezTo>
                  <a:cubicBezTo>
                    <a:pt x="1481138" y="36195"/>
                    <a:pt x="1484948" y="35243"/>
                    <a:pt x="1489710" y="35243"/>
                  </a:cubicBezTo>
                  <a:cubicBezTo>
                    <a:pt x="1492568" y="35243"/>
                    <a:pt x="1494473" y="35243"/>
                    <a:pt x="1497330" y="36195"/>
                  </a:cubicBezTo>
                  <a:cubicBezTo>
                    <a:pt x="1499235" y="37147"/>
                    <a:pt x="1501140" y="38100"/>
                    <a:pt x="1503045" y="40005"/>
                  </a:cubicBezTo>
                  <a:cubicBezTo>
                    <a:pt x="1504950" y="41910"/>
                    <a:pt x="1505903" y="44768"/>
                    <a:pt x="1506855" y="47625"/>
                  </a:cubicBezTo>
                  <a:cubicBezTo>
                    <a:pt x="1507808" y="51435"/>
                    <a:pt x="1507808" y="55245"/>
                    <a:pt x="1507808" y="60960"/>
                  </a:cubicBezTo>
                  <a:lnTo>
                    <a:pt x="1507808" y="155258"/>
                  </a:lnTo>
                  <a:lnTo>
                    <a:pt x="1547813" y="155258"/>
                  </a:lnTo>
                  <a:lnTo>
                    <a:pt x="1547813" y="55245"/>
                  </a:lnTo>
                  <a:cubicBezTo>
                    <a:pt x="1547813" y="36195"/>
                    <a:pt x="1544003" y="22860"/>
                    <a:pt x="1536383" y="14288"/>
                  </a:cubicBezTo>
                  <a:cubicBezTo>
                    <a:pt x="1528763" y="5715"/>
                    <a:pt x="1517333" y="1905"/>
                    <a:pt x="1502093" y="1905"/>
                  </a:cubicBezTo>
                  <a:cubicBezTo>
                    <a:pt x="1492568" y="1905"/>
                    <a:pt x="1484948" y="3810"/>
                    <a:pt x="1477328" y="7620"/>
                  </a:cubicBezTo>
                  <a:cubicBezTo>
                    <a:pt x="1469708" y="11430"/>
                    <a:pt x="1462088" y="18098"/>
                    <a:pt x="1455420" y="27623"/>
                  </a:cubicBezTo>
                  <a:cubicBezTo>
                    <a:pt x="1452563" y="19050"/>
                    <a:pt x="1447800" y="12383"/>
                    <a:pt x="1441133" y="8573"/>
                  </a:cubicBezTo>
                  <a:cubicBezTo>
                    <a:pt x="1434465" y="4763"/>
                    <a:pt x="1425893" y="1905"/>
                    <a:pt x="1414463" y="1905"/>
                  </a:cubicBezTo>
                  <a:cubicBezTo>
                    <a:pt x="1405890" y="1905"/>
                    <a:pt x="1398270" y="3810"/>
                    <a:pt x="1390650" y="7620"/>
                  </a:cubicBezTo>
                  <a:cubicBezTo>
                    <a:pt x="1383030" y="11430"/>
                    <a:pt x="1376363" y="18098"/>
                    <a:pt x="1371600" y="25718"/>
                  </a:cubicBezTo>
                  <a:lnTo>
                    <a:pt x="1371600" y="5715"/>
                  </a:lnTo>
                  <a:lnTo>
                    <a:pt x="1332548" y="5715"/>
                  </a:lnTo>
                  <a:lnTo>
                    <a:pt x="1332548" y="155258"/>
                  </a:lnTo>
                  <a:close/>
                  <a:moveTo>
                    <a:pt x="1199198" y="116205"/>
                  </a:moveTo>
                  <a:cubicBezTo>
                    <a:pt x="1193483" y="108585"/>
                    <a:pt x="1190625" y="96203"/>
                    <a:pt x="1190625" y="80963"/>
                  </a:cubicBezTo>
                  <a:cubicBezTo>
                    <a:pt x="1190625" y="65723"/>
                    <a:pt x="1193483" y="54293"/>
                    <a:pt x="1199198" y="45720"/>
                  </a:cubicBezTo>
                  <a:cubicBezTo>
                    <a:pt x="1204913" y="37147"/>
                    <a:pt x="1213485" y="33338"/>
                    <a:pt x="1224915" y="33338"/>
                  </a:cubicBezTo>
                  <a:cubicBezTo>
                    <a:pt x="1236345" y="33338"/>
                    <a:pt x="1244918" y="37147"/>
                    <a:pt x="1250633" y="45720"/>
                  </a:cubicBezTo>
                  <a:cubicBezTo>
                    <a:pt x="1256348" y="54293"/>
                    <a:pt x="1259205" y="65723"/>
                    <a:pt x="1259205" y="80963"/>
                  </a:cubicBezTo>
                  <a:cubicBezTo>
                    <a:pt x="1259205" y="96203"/>
                    <a:pt x="1256348" y="107633"/>
                    <a:pt x="1250633" y="116205"/>
                  </a:cubicBezTo>
                  <a:cubicBezTo>
                    <a:pt x="1244918" y="124778"/>
                    <a:pt x="1236345" y="128588"/>
                    <a:pt x="1224915" y="128588"/>
                  </a:cubicBezTo>
                  <a:cubicBezTo>
                    <a:pt x="1213485" y="127635"/>
                    <a:pt x="1204913" y="123825"/>
                    <a:pt x="1199198" y="116205"/>
                  </a:cubicBezTo>
                  <a:moveTo>
                    <a:pt x="1256348" y="154305"/>
                  </a:moveTo>
                  <a:cubicBezTo>
                    <a:pt x="1265873" y="150495"/>
                    <a:pt x="1273493" y="145733"/>
                    <a:pt x="1280160" y="138113"/>
                  </a:cubicBezTo>
                  <a:cubicBezTo>
                    <a:pt x="1286828" y="131445"/>
                    <a:pt x="1291590" y="122873"/>
                    <a:pt x="1295400" y="113348"/>
                  </a:cubicBezTo>
                  <a:cubicBezTo>
                    <a:pt x="1299210" y="103823"/>
                    <a:pt x="1301115" y="92393"/>
                    <a:pt x="1301115" y="80010"/>
                  </a:cubicBezTo>
                  <a:cubicBezTo>
                    <a:pt x="1301115" y="67628"/>
                    <a:pt x="1299210" y="57150"/>
                    <a:pt x="1296353" y="46672"/>
                  </a:cubicBezTo>
                  <a:cubicBezTo>
                    <a:pt x="1293495" y="36195"/>
                    <a:pt x="1287780" y="28575"/>
                    <a:pt x="1281113" y="21908"/>
                  </a:cubicBezTo>
                  <a:cubicBezTo>
                    <a:pt x="1274445" y="15240"/>
                    <a:pt x="1266825" y="9525"/>
                    <a:pt x="1257300" y="6668"/>
                  </a:cubicBezTo>
                  <a:cubicBezTo>
                    <a:pt x="1247775" y="2858"/>
                    <a:pt x="1237298" y="953"/>
                    <a:pt x="1225868" y="953"/>
                  </a:cubicBezTo>
                  <a:cubicBezTo>
                    <a:pt x="1214438" y="953"/>
                    <a:pt x="1203960" y="2858"/>
                    <a:pt x="1194435" y="6668"/>
                  </a:cubicBezTo>
                  <a:cubicBezTo>
                    <a:pt x="1184910" y="10478"/>
                    <a:pt x="1177290" y="15240"/>
                    <a:pt x="1170623" y="21908"/>
                  </a:cubicBezTo>
                  <a:cubicBezTo>
                    <a:pt x="1163955" y="28575"/>
                    <a:pt x="1159193" y="37147"/>
                    <a:pt x="1155383" y="46672"/>
                  </a:cubicBezTo>
                  <a:cubicBezTo>
                    <a:pt x="1151573" y="56197"/>
                    <a:pt x="1149668" y="67628"/>
                    <a:pt x="1149668" y="80010"/>
                  </a:cubicBezTo>
                  <a:cubicBezTo>
                    <a:pt x="1149668" y="105728"/>
                    <a:pt x="1156335" y="124778"/>
                    <a:pt x="1169670" y="139065"/>
                  </a:cubicBezTo>
                  <a:cubicBezTo>
                    <a:pt x="1183005" y="152400"/>
                    <a:pt x="1201103" y="160020"/>
                    <a:pt x="1225868" y="160020"/>
                  </a:cubicBezTo>
                  <a:cubicBezTo>
                    <a:pt x="1236345" y="160020"/>
                    <a:pt x="1246823" y="158115"/>
                    <a:pt x="1256348" y="154305"/>
                  </a:cubicBezTo>
                  <a:moveTo>
                    <a:pt x="1086803" y="100965"/>
                  </a:moveTo>
                  <a:cubicBezTo>
                    <a:pt x="1085850" y="109538"/>
                    <a:pt x="1083945" y="116205"/>
                    <a:pt x="1079183" y="120968"/>
                  </a:cubicBezTo>
                  <a:cubicBezTo>
                    <a:pt x="1074420" y="125730"/>
                    <a:pt x="1068705" y="127635"/>
                    <a:pt x="1061085" y="127635"/>
                  </a:cubicBezTo>
                  <a:cubicBezTo>
                    <a:pt x="1055370" y="127635"/>
                    <a:pt x="1049655" y="126683"/>
                    <a:pt x="1045845" y="123825"/>
                  </a:cubicBezTo>
                  <a:cubicBezTo>
                    <a:pt x="1042035" y="120968"/>
                    <a:pt x="1038225" y="118110"/>
                    <a:pt x="1036320" y="113348"/>
                  </a:cubicBezTo>
                  <a:cubicBezTo>
                    <a:pt x="1034415" y="108585"/>
                    <a:pt x="1032510" y="103823"/>
                    <a:pt x="1031558" y="98108"/>
                  </a:cubicBezTo>
                  <a:cubicBezTo>
                    <a:pt x="1030605" y="92393"/>
                    <a:pt x="1029653" y="86678"/>
                    <a:pt x="1029653" y="80010"/>
                  </a:cubicBezTo>
                  <a:cubicBezTo>
                    <a:pt x="1029653" y="74295"/>
                    <a:pt x="1030605" y="67628"/>
                    <a:pt x="1031558" y="62865"/>
                  </a:cubicBezTo>
                  <a:cubicBezTo>
                    <a:pt x="1032510" y="57150"/>
                    <a:pt x="1034415" y="52388"/>
                    <a:pt x="1036320" y="47625"/>
                  </a:cubicBezTo>
                  <a:cubicBezTo>
                    <a:pt x="1038225" y="42863"/>
                    <a:pt x="1042035" y="40005"/>
                    <a:pt x="1045845" y="37147"/>
                  </a:cubicBezTo>
                  <a:cubicBezTo>
                    <a:pt x="1049655" y="34290"/>
                    <a:pt x="1054418" y="33338"/>
                    <a:pt x="1061085" y="33338"/>
                  </a:cubicBezTo>
                  <a:cubicBezTo>
                    <a:pt x="1069658" y="33338"/>
                    <a:pt x="1075373" y="35243"/>
                    <a:pt x="1079183" y="40005"/>
                  </a:cubicBezTo>
                  <a:cubicBezTo>
                    <a:pt x="1082993" y="44768"/>
                    <a:pt x="1084898" y="50483"/>
                    <a:pt x="1085850" y="58103"/>
                  </a:cubicBezTo>
                  <a:lnTo>
                    <a:pt x="1125855" y="52388"/>
                  </a:lnTo>
                  <a:cubicBezTo>
                    <a:pt x="1124903" y="44768"/>
                    <a:pt x="1122998" y="38100"/>
                    <a:pt x="1120140" y="31433"/>
                  </a:cubicBezTo>
                  <a:cubicBezTo>
                    <a:pt x="1117283" y="24765"/>
                    <a:pt x="1113473" y="20003"/>
                    <a:pt x="1107758" y="15240"/>
                  </a:cubicBezTo>
                  <a:cubicBezTo>
                    <a:pt x="1102995" y="10478"/>
                    <a:pt x="1096328" y="6668"/>
                    <a:pt x="1088708" y="4763"/>
                  </a:cubicBezTo>
                  <a:cubicBezTo>
                    <a:pt x="1081088" y="1905"/>
                    <a:pt x="1072515" y="953"/>
                    <a:pt x="1062038" y="953"/>
                  </a:cubicBezTo>
                  <a:cubicBezTo>
                    <a:pt x="1050608" y="953"/>
                    <a:pt x="1040130" y="2858"/>
                    <a:pt x="1030605" y="6668"/>
                  </a:cubicBezTo>
                  <a:cubicBezTo>
                    <a:pt x="1021080" y="10478"/>
                    <a:pt x="1013460" y="16193"/>
                    <a:pt x="1007745" y="22860"/>
                  </a:cubicBezTo>
                  <a:cubicBezTo>
                    <a:pt x="1001078" y="29528"/>
                    <a:pt x="996315" y="38100"/>
                    <a:pt x="993458" y="47625"/>
                  </a:cubicBezTo>
                  <a:cubicBezTo>
                    <a:pt x="990600" y="57150"/>
                    <a:pt x="988695" y="68580"/>
                    <a:pt x="988695" y="80010"/>
                  </a:cubicBezTo>
                  <a:cubicBezTo>
                    <a:pt x="988695" y="91440"/>
                    <a:pt x="989647" y="102870"/>
                    <a:pt x="992505" y="112395"/>
                  </a:cubicBezTo>
                  <a:cubicBezTo>
                    <a:pt x="995363" y="121920"/>
                    <a:pt x="1000125" y="130493"/>
                    <a:pt x="1005840" y="137160"/>
                  </a:cubicBezTo>
                  <a:cubicBezTo>
                    <a:pt x="1011555" y="143828"/>
                    <a:pt x="1019175" y="149543"/>
                    <a:pt x="1028700" y="153353"/>
                  </a:cubicBezTo>
                  <a:cubicBezTo>
                    <a:pt x="1038225" y="157163"/>
                    <a:pt x="1048703" y="159068"/>
                    <a:pt x="1061085" y="159068"/>
                  </a:cubicBezTo>
                  <a:cubicBezTo>
                    <a:pt x="1082993" y="159068"/>
                    <a:pt x="1099185" y="153353"/>
                    <a:pt x="1109663" y="142875"/>
                  </a:cubicBezTo>
                  <a:cubicBezTo>
                    <a:pt x="1120140" y="132398"/>
                    <a:pt x="1126808" y="118110"/>
                    <a:pt x="1127760" y="100013"/>
                  </a:cubicBezTo>
                  <a:lnTo>
                    <a:pt x="1086803" y="100013"/>
                  </a:lnTo>
                  <a:close/>
                  <a:moveTo>
                    <a:pt x="921068" y="155258"/>
                  </a:moveTo>
                  <a:lnTo>
                    <a:pt x="962025" y="155258"/>
                  </a:lnTo>
                  <a:lnTo>
                    <a:pt x="962025" y="109538"/>
                  </a:lnTo>
                  <a:lnTo>
                    <a:pt x="921068" y="109538"/>
                  </a:lnTo>
                  <a:lnTo>
                    <a:pt x="921068" y="155258"/>
                  </a:lnTo>
                  <a:close/>
                  <a:moveTo>
                    <a:pt x="671513" y="155258"/>
                  </a:moveTo>
                  <a:lnTo>
                    <a:pt x="711518" y="155258"/>
                  </a:lnTo>
                  <a:lnTo>
                    <a:pt x="711518" y="65723"/>
                  </a:lnTo>
                  <a:cubicBezTo>
                    <a:pt x="711518" y="60960"/>
                    <a:pt x="712470" y="57150"/>
                    <a:pt x="714375" y="53340"/>
                  </a:cubicBezTo>
                  <a:cubicBezTo>
                    <a:pt x="716280" y="49530"/>
                    <a:pt x="718185" y="46672"/>
                    <a:pt x="721043" y="43815"/>
                  </a:cubicBezTo>
                  <a:cubicBezTo>
                    <a:pt x="723900" y="40958"/>
                    <a:pt x="727710" y="38100"/>
                    <a:pt x="730568" y="37147"/>
                  </a:cubicBezTo>
                  <a:cubicBezTo>
                    <a:pt x="734378" y="36195"/>
                    <a:pt x="737235" y="35243"/>
                    <a:pt x="741998" y="35243"/>
                  </a:cubicBezTo>
                  <a:cubicBezTo>
                    <a:pt x="744855" y="35243"/>
                    <a:pt x="746760" y="35243"/>
                    <a:pt x="749618" y="36195"/>
                  </a:cubicBezTo>
                  <a:cubicBezTo>
                    <a:pt x="751523" y="37147"/>
                    <a:pt x="753428" y="38100"/>
                    <a:pt x="755333" y="40005"/>
                  </a:cubicBezTo>
                  <a:cubicBezTo>
                    <a:pt x="757238" y="41910"/>
                    <a:pt x="758190" y="44768"/>
                    <a:pt x="759143" y="47625"/>
                  </a:cubicBezTo>
                  <a:cubicBezTo>
                    <a:pt x="760095" y="51435"/>
                    <a:pt x="761048" y="55245"/>
                    <a:pt x="761048" y="60960"/>
                  </a:cubicBezTo>
                  <a:lnTo>
                    <a:pt x="761048" y="155258"/>
                  </a:lnTo>
                  <a:lnTo>
                    <a:pt x="801053" y="155258"/>
                  </a:lnTo>
                  <a:lnTo>
                    <a:pt x="801053" y="63818"/>
                  </a:lnTo>
                  <a:cubicBezTo>
                    <a:pt x="801053" y="60008"/>
                    <a:pt x="802005" y="56197"/>
                    <a:pt x="803910" y="53340"/>
                  </a:cubicBezTo>
                  <a:cubicBezTo>
                    <a:pt x="805815" y="49530"/>
                    <a:pt x="807720" y="46672"/>
                    <a:pt x="810578" y="43815"/>
                  </a:cubicBezTo>
                  <a:cubicBezTo>
                    <a:pt x="813435" y="40958"/>
                    <a:pt x="817245" y="38100"/>
                    <a:pt x="820103" y="37147"/>
                  </a:cubicBezTo>
                  <a:cubicBezTo>
                    <a:pt x="822960" y="36195"/>
                    <a:pt x="826770" y="35243"/>
                    <a:pt x="831533" y="35243"/>
                  </a:cubicBezTo>
                  <a:cubicBezTo>
                    <a:pt x="834390" y="35243"/>
                    <a:pt x="836295" y="35243"/>
                    <a:pt x="839153" y="36195"/>
                  </a:cubicBezTo>
                  <a:cubicBezTo>
                    <a:pt x="841058" y="37147"/>
                    <a:pt x="842963" y="38100"/>
                    <a:pt x="844868" y="40005"/>
                  </a:cubicBezTo>
                  <a:cubicBezTo>
                    <a:pt x="846772" y="41910"/>
                    <a:pt x="847725" y="44768"/>
                    <a:pt x="848678" y="47625"/>
                  </a:cubicBezTo>
                  <a:cubicBezTo>
                    <a:pt x="849630" y="51435"/>
                    <a:pt x="849630" y="55245"/>
                    <a:pt x="849630" y="60960"/>
                  </a:cubicBezTo>
                  <a:lnTo>
                    <a:pt x="849630" y="155258"/>
                  </a:lnTo>
                  <a:lnTo>
                    <a:pt x="889635" y="155258"/>
                  </a:lnTo>
                  <a:lnTo>
                    <a:pt x="889635" y="55245"/>
                  </a:lnTo>
                  <a:cubicBezTo>
                    <a:pt x="889635" y="36195"/>
                    <a:pt x="885825" y="22860"/>
                    <a:pt x="878205" y="14288"/>
                  </a:cubicBezTo>
                  <a:cubicBezTo>
                    <a:pt x="870585" y="5715"/>
                    <a:pt x="859155" y="1905"/>
                    <a:pt x="843915" y="1905"/>
                  </a:cubicBezTo>
                  <a:cubicBezTo>
                    <a:pt x="834390" y="1905"/>
                    <a:pt x="826770" y="3810"/>
                    <a:pt x="819150" y="7620"/>
                  </a:cubicBezTo>
                  <a:cubicBezTo>
                    <a:pt x="811530" y="11430"/>
                    <a:pt x="803910" y="18098"/>
                    <a:pt x="797243" y="27623"/>
                  </a:cubicBezTo>
                  <a:cubicBezTo>
                    <a:pt x="794385" y="19050"/>
                    <a:pt x="789623" y="12383"/>
                    <a:pt x="782955" y="8573"/>
                  </a:cubicBezTo>
                  <a:cubicBezTo>
                    <a:pt x="776288" y="4763"/>
                    <a:pt x="766763" y="1905"/>
                    <a:pt x="756285" y="1905"/>
                  </a:cubicBezTo>
                  <a:cubicBezTo>
                    <a:pt x="747713" y="1905"/>
                    <a:pt x="740093" y="3810"/>
                    <a:pt x="732473" y="7620"/>
                  </a:cubicBezTo>
                  <a:cubicBezTo>
                    <a:pt x="724853" y="11430"/>
                    <a:pt x="718185" y="18098"/>
                    <a:pt x="713423" y="25718"/>
                  </a:cubicBezTo>
                  <a:lnTo>
                    <a:pt x="713423" y="5715"/>
                  </a:lnTo>
                  <a:lnTo>
                    <a:pt x="674370" y="5715"/>
                  </a:lnTo>
                  <a:lnTo>
                    <a:pt x="674370" y="155258"/>
                  </a:lnTo>
                  <a:close/>
                  <a:moveTo>
                    <a:pt x="541973" y="116205"/>
                  </a:moveTo>
                  <a:cubicBezTo>
                    <a:pt x="536258" y="108585"/>
                    <a:pt x="533400" y="96203"/>
                    <a:pt x="533400" y="80963"/>
                  </a:cubicBezTo>
                  <a:cubicBezTo>
                    <a:pt x="533400" y="65723"/>
                    <a:pt x="536258" y="54293"/>
                    <a:pt x="541973" y="45720"/>
                  </a:cubicBezTo>
                  <a:cubicBezTo>
                    <a:pt x="547688" y="38100"/>
                    <a:pt x="556260" y="33338"/>
                    <a:pt x="567690" y="33338"/>
                  </a:cubicBezTo>
                  <a:cubicBezTo>
                    <a:pt x="579120" y="33338"/>
                    <a:pt x="587693" y="37147"/>
                    <a:pt x="593408" y="45720"/>
                  </a:cubicBezTo>
                  <a:cubicBezTo>
                    <a:pt x="599123" y="53340"/>
                    <a:pt x="601980" y="65723"/>
                    <a:pt x="601980" y="80963"/>
                  </a:cubicBezTo>
                  <a:cubicBezTo>
                    <a:pt x="601980" y="96203"/>
                    <a:pt x="599123" y="107633"/>
                    <a:pt x="593408" y="116205"/>
                  </a:cubicBezTo>
                  <a:cubicBezTo>
                    <a:pt x="587693" y="124778"/>
                    <a:pt x="579120" y="128588"/>
                    <a:pt x="567690" y="128588"/>
                  </a:cubicBezTo>
                  <a:cubicBezTo>
                    <a:pt x="555308" y="127635"/>
                    <a:pt x="546735" y="123825"/>
                    <a:pt x="541973" y="116205"/>
                  </a:cubicBezTo>
                  <a:moveTo>
                    <a:pt x="598170" y="154305"/>
                  </a:moveTo>
                  <a:cubicBezTo>
                    <a:pt x="607695" y="150495"/>
                    <a:pt x="615315" y="145733"/>
                    <a:pt x="621983" y="138113"/>
                  </a:cubicBezTo>
                  <a:cubicBezTo>
                    <a:pt x="628650" y="131445"/>
                    <a:pt x="633413" y="122873"/>
                    <a:pt x="637223" y="113348"/>
                  </a:cubicBezTo>
                  <a:cubicBezTo>
                    <a:pt x="641033" y="103823"/>
                    <a:pt x="642938" y="92393"/>
                    <a:pt x="642938" y="80010"/>
                  </a:cubicBezTo>
                  <a:cubicBezTo>
                    <a:pt x="642938" y="67628"/>
                    <a:pt x="641033" y="57150"/>
                    <a:pt x="638175" y="46672"/>
                  </a:cubicBezTo>
                  <a:cubicBezTo>
                    <a:pt x="635318" y="36195"/>
                    <a:pt x="629603" y="28575"/>
                    <a:pt x="622935" y="21908"/>
                  </a:cubicBezTo>
                  <a:cubicBezTo>
                    <a:pt x="616268" y="15240"/>
                    <a:pt x="608648" y="9525"/>
                    <a:pt x="599123" y="6668"/>
                  </a:cubicBezTo>
                  <a:cubicBezTo>
                    <a:pt x="589598" y="2858"/>
                    <a:pt x="579120" y="953"/>
                    <a:pt x="567690" y="953"/>
                  </a:cubicBezTo>
                  <a:cubicBezTo>
                    <a:pt x="556260" y="953"/>
                    <a:pt x="545783" y="2858"/>
                    <a:pt x="536258" y="6668"/>
                  </a:cubicBezTo>
                  <a:cubicBezTo>
                    <a:pt x="526733" y="10478"/>
                    <a:pt x="519113" y="15240"/>
                    <a:pt x="512445" y="21908"/>
                  </a:cubicBezTo>
                  <a:cubicBezTo>
                    <a:pt x="505778" y="28575"/>
                    <a:pt x="501015" y="37147"/>
                    <a:pt x="497205" y="46672"/>
                  </a:cubicBezTo>
                  <a:cubicBezTo>
                    <a:pt x="493395" y="56197"/>
                    <a:pt x="491490" y="67628"/>
                    <a:pt x="491490" y="80010"/>
                  </a:cubicBezTo>
                  <a:cubicBezTo>
                    <a:pt x="491490" y="105728"/>
                    <a:pt x="498158" y="124778"/>
                    <a:pt x="511492" y="139065"/>
                  </a:cubicBezTo>
                  <a:cubicBezTo>
                    <a:pt x="524828" y="152400"/>
                    <a:pt x="542925" y="160020"/>
                    <a:pt x="566738" y="160020"/>
                  </a:cubicBezTo>
                  <a:cubicBezTo>
                    <a:pt x="579120" y="160020"/>
                    <a:pt x="589598" y="158115"/>
                    <a:pt x="598170" y="154305"/>
                  </a:cubicBezTo>
                  <a:moveTo>
                    <a:pt x="429578" y="100965"/>
                  </a:moveTo>
                  <a:cubicBezTo>
                    <a:pt x="428625" y="109538"/>
                    <a:pt x="425767" y="116205"/>
                    <a:pt x="421958" y="120968"/>
                  </a:cubicBezTo>
                  <a:cubicBezTo>
                    <a:pt x="417195" y="125730"/>
                    <a:pt x="411480" y="127635"/>
                    <a:pt x="403860" y="127635"/>
                  </a:cubicBezTo>
                  <a:cubicBezTo>
                    <a:pt x="398145" y="127635"/>
                    <a:pt x="392430" y="126683"/>
                    <a:pt x="388620" y="123825"/>
                  </a:cubicBezTo>
                  <a:cubicBezTo>
                    <a:pt x="384810" y="120968"/>
                    <a:pt x="381000" y="118110"/>
                    <a:pt x="379095" y="113348"/>
                  </a:cubicBezTo>
                  <a:cubicBezTo>
                    <a:pt x="377190" y="108585"/>
                    <a:pt x="375285" y="103823"/>
                    <a:pt x="374333" y="98108"/>
                  </a:cubicBezTo>
                  <a:cubicBezTo>
                    <a:pt x="373380" y="92393"/>
                    <a:pt x="372428" y="86678"/>
                    <a:pt x="372428" y="80010"/>
                  </a:cubicBezTo>
                  <a:cubicBezTo>
                    <a:pt x="372428" y="74295"/>
                    <a:pt x="373380" y="67628"/>
                    <a:pt x="374333" y="62865"/>
                  </a:cubicBezTo>
                  <a:cubicBezTo>
                    <a:pt x="375285" y="57150"/>
                    <a:pt x="377190" y="52388"/>
                    <a:pt x="379095" y="47625"/>
                  </a:cubicBezTo>
                  <a:cubicBezTo>
                    <a:pt x="381000" y="42863"/>
                    <a:pt x="384810" y="40005"/>
                    <a:pt x="388620" y="37147"/>
                  </a:cubicBezTo>
                  <a:cubicBezTo>
                    <a:pt x="392430" y="34290"/>
                    <a:pt x="398145" y="33338"/>
                    <a:pt x="403860" y="33338"/>
                  </a:cubicBezTo>
                  <a:cubicBezTo>
                    <a:pt x="412433" y="33338"/>
                    <a:pt x="418148" y="35243"/>
                    <a:pt x="421958" y="40005"/>
                  </a:cubicBezTo>
                  <a:cubicBezTo>
                    <a:pt x="425767" y="44768"/>
                    <a:pt x="427673" y="50483"/>
                    <a:pt x="428625" y="58103"/>
                  </a:cubicBezTo>
                  <a:lnTo>
                    <a:pt x="468630" y="52388"/>
                  </a:lnTo>
                  <a:cubicBezTo>
                    <a:pt x="467678" y="44768"/>
                    <a:pt x="465773" y="38100"/>
                    <a:pt x="462915" y="31433"/>
                  </a:cubicBezTo>
                  <a:cubicBezTo>
                    <a:pt x="460058" y="24765"/>
                    <a:pt x="456248" y="20003"/>
                    <a:pt x="450533" y="15240"/>
                  </a:cubicBezTo>
                  <a:cubicBezTo>
                    <a:pt x="445770" y="10478"/>
                    <a:pt x="439103" y="6668"/>
                    <a:pt x="431483" y="4763"/>
                  </a:cubicBezTo>
                  <a:cubicBezTo>
                    <a:pt x="423863" y="1905"/>
                    <a:pt x="415290" y="953"/>
                    <a:pt x="404813" y="953"/>
                  </a:cubicBezTo>
                  <a:cubicBezTo>
                    <a:pt x="393383" y="953"/>
                    <a:pt x="382905" y="2858"/>
                    <a:pt x="373380" y="6668"/>
                  </a:cubicBezTo>
                  <a:cubicBezTo>
                    <a:pt x="363855" y="10478"/>
                    <a:pt x="356235" y="16193"/>
                    <a:pt x="350520" y="22860"/>
                  </a:cubicBezTo>
                  <a:cubicBezTo>
                    <a:pt x="343853" y="29528"/>
                    <a:pt x="339090" y="38100"/>
                    <a:pt x="336233" y="47625"/>
                  </a:cubicBezTo>
                  <a:cubicBezTo>
                    <a:pt x="333375" y="57150"/>
                    <a:pt x="331470" y="68580"/>
                    <a:pt x="331470" y="80010"/>
                  </a:cubicBezTo>
                  <a:cubicBezTo>
                    <a:pt x="331470" y="91440"/>
                    <a:pt x="333375" y="102870"/>
                    <a:pt x="336233" y="112395"/>
                  </a:cubicBezTo>
                  <a:cubicBezTo>
                    <a:pt x="339090" y="121920"/>
                    <a:pt x="343853" y="130493"/>
                    <a:pt x="349567" y="137160"/>
                  </a:cubicBezTo>
                  <a:cubicBezTo>
                    <a:pt x="355283" y="143828"/>
                    <a:pt x="362903" y="149543"/>
                    <a:pt x="372428" y="153353"/>
                  </a:cubicBezTo>
                  <a:cubicBezTo>
                    <a:pt x="381953" y="157163"/>
                    <a:pt x="392430" y="159068"/>
                    <a:pt x="404813" y="159068"/>
                  </a:cubicBezTo>
                  <a:cubicBezTo>
                    <a:pt x="426720" y="159068"/>
                    <a:pt x="442913" y="153353"/>
                    <a:pt x="453390" y="142875"/>
                  </a:cubicBezTo>
                  <a:cubicBezTo>
                    <a:pt x="463867" y="132398"/>
                    <a:pt x="470535" y="118110"/>
                    <a:pt x="471488" y="100013"/>
                  </a:cubicBezTo>
                  <a:lnTo>
                    <a:pt x="429578" y="100013"/>
                  </a:lnTo>
                  <a:close/>
                  <a:moveTo>
                    <a:pt x="203835" y="63818"/>
                  </a:moveTo>
                  <a:cubicBezTo>
                    <a:pt x="203835" y="59055"/>
                    <a:pt x="204788" y="55245"/>
                    <a:pt x="206692" y="51435"/>
                  </a:cubicBezTo>
                  <a:cubicBezTo>
                    <a:pt x="208598" y="47625"/>
                    <a:pt x="210502" y="43815"/>
                    <a:pt x="213360" y="40958"/>
                  </a:cubicBezTo>
                  <a:cubicBezTo>
                    <a:pt x="216217" y="38100"/>
                    <a:pt x="219075" y="35243"/>
                    <a:pt x="223838" y="34290"/>
                  </a:cubicBezTo>
                  <a:cubicBezTo>
                    <a:pt x="227648" y="32385"/>
                    <a:pt x="232410" y="31433"/>
                    <a:pt x="238125" y="31433"/>
                  </a:cubicBezTo>
                  <a:cubicBezTo>
                    <a:pt x="248602" y="31433"/>
                    <a:pt x="256223" y="34290"/>
                    <a:pt x="261938" y="40005"/>
                  </a:cubicBezTo>
                  <a:cubicBezTo>
                    <a:pt x="266700" y="45720"/>
                    <a:pt x="269558" y="53340"/>
                    <a:pt x="269558" y="63818"/>
                  </a:cubicBezTo>
                  <a:lnTo>
                    <a:pt x="203835" y="63818"/>
                  </a:lnTo>
                  <a:close/>
                  <a:moveTo>
                    <a:pt x="266700" y="108585"/>
                  </a:moveTo>
                  <a:cubicBezTo>
                    <a:pt x="263842" y="121920"/>
                    <a:pt x="254317" y="128588"/>
                    <a:pt x="239077" y="128588"/>
                  </a:cubicBezTo>
                  <a:cubicBezTo>
                    <a:pt x="227648" y="128588"/>
                    <a:pt x="219075" y="124778"/>
                    <a:pt x="213360" y="118110"/>
                  </a:cubicBezTo>
                  <a:cubicBezTo>
                    <a:pt x="207645" y="111443"/>
                    <a:pt x="204788" y="101918"/>
                    <a:pt x="203835" y="89535"/>
                  </a:cubicBezTo>
                  <a:lnTo>
                    <a:pt x="307658" y="89535"/>
                  </a:lnTo>
                  <a:lnTo>
                    <a:pt x="307658" y="73343"/>
                  </a:lnTo>
                  <a:cubicBezTo>
                    <a:pt x="307658" y="51435"/>
                    <a:pt x="301942" y="33338"/>
                    <a:pt x="290513" y="20003"/>
                  </a:cubicBezTo>
                  <a:cubicBezTo>
                    <a:pt x="279083" y="6668"/>
                    <a:pt x="261938" y="0"/>
                    <a:pt x="239077" y="0"/>
                  </a:cubicBezTo>
                  <a:cubicBezTo>
                    <a:pt x="227648" y="0"/>
                    <a:pt x="218123" y="1905"/>
                    <a:pt x="208598" y="5715"/>
                  </a:cubicBezTo>
                  <a:cubicBezTo>
                    <a:pt x="199073" y="9525"/>
                    <a:pt x="191452" y="14288"/>
                    <a:pt x="184785" y="20955"/>
                  </a:cubicBezTo>
                  <a:cubicBezTo>
                    <a:pt x="178118" y="27623"/>
                    <a:pt x="173355" y="36195"/>
                    <a:pt x="169545" y="45720"/>
                  </a:cubicBezTo>
                  <a:cubicBezTo>
                    <a:pt x="165735" y="55245"/>
                    <a:pt x="163830" y="66675"/>
                    <a:pt x="163830" y="79058"/>
                  </a:cubicBezTo>
                  <a:cubicBezTo>
                    <a:pt x="163830" y="103823"/>
                    <a:pt x="170498" y="123825"/>
                    <a:pt x="182880" y="137160"/>
                  </a:cubicBezTo>
                  <a:cubicBezTo>
                    <a:pt x="195263" y="150495"/>
                    <a:pt x="214313" y="158115"/>
                    <a:pt x="239077" y="158115"/>
                  </a:cubicBezTo>
                  <a:cubicBezTo>
                    <a:pt x="260033" y="158115"/>
                    <a:pt x="275273" y="153353"/>
                    <a:pt x="285750" y="144780"/>
                  </a:cubicBezTo>
                  <a:cubicBezTo>
                    <a:pt x="296228" y="136208"/>
                    <a:pt x="302895" y="123825"/>
                    <a:pt x="305753" y="106680"/>
                  </a:cubicBezTo>
                  <a:lnTo>
                    <a:pt x="266700" y="106680"/>
                  </a:lnTo>
                  <a:close/>
                  <a:moveTo>
                    <a:pt x="97155" y="96203"/>
                  </a:moveTo>
                  <a:cubicBezTo>
                    <a:pt x="97155" y="101918"/>
                    <a:pt x="96202" y="107633"/>
                    <a:pt x="93345" y="111443"/>
                  </a:cubicBezTo>
                  <a:cubicBezTo>
                    <a:pt x="91440" y="115253"/>
                    <a:pt x="88582" y="119063"/>
                    <a:pt x="84773" y="121920"/>
                  </a:cubicBezTo>
                  <a:cubicBezTo>
                    <a:pt x="78105" y="126683"/>
                    <a:pt x="69532" y="129540"/>
                    <a:pt x="60007" y="129540"/>
                  </a:cubicBezTo>
                  <a:cubicBezTo>
                    <a:pt x="54293" y="129540"/>
                    <a:pt x="49530" y="127635"/>
                    <a:pt x="45720" y="124778"/>
                  </a:cubicBezTo>
                  <a:cubicBezTo>
                    <a:pt x="41910" y="121920"/>
                    <a:pt x="40957" y="118110"/>
                    <a:pt x="40957" y="113348"/>
                  </a:cubicBezTo>
                  <a:cubicBezTo>
                    <a:pt x="40957" y="110490"/>
                    <a:pt x="40957" y="106680"/>
                    <a:pt x="42863" y="104775"/>
                  </a:cubicBezTo>
                  <a:cubicBezTo>
                    <a:pt x="43815" y="101918"/>
                    <a:pt x="45720" y="100013"/>
                    <a:pt x="48577" y="98108"/>
                  </a:cubicBezTo>
                  <a:cubicBezTo>
                    <a:pt x="51435" y="96203"/>
                    <a:pt x="55245" y="94298"/>
                    <a:pt x="60007" y="93345"/>
                  </a:cubicBezTo>
                  <a:cubicBezTo>
                    <a:pt x="64770" y="92393"/>
                    <a:pt x="72390" y="91440"/>
                    <a:pt x="80010" y="90488"/>
                  </a:cubicBezTo>
                  <a:lnTo>
                    <a:pt x="98107" y="89535"/>
                  </a:lnTo>
                  <a:lnTo>
                    <a:pt x="98107" y="96203"/>
                  </a:lnTo>
                  <a:close/>
                  <a:moveTo>
                    <a:pt x="98107" y="155258"/>
                  </a:moveTo>
                  <a:lnTo>
                    <a:pt x="136208" y="155258"/>
                  </a:lnTo>
                  <a:lnTo>
                    <a:pt x="136208" y="60960"/>
                  </a:lnTo>
                  <a:cubicBezTo>
                    <a:pt x="136208" y="51435"/>
                    <a:pt x="135255" y="43815"/>
                    <a:pt x="133350" y="36195"/>
                  </a:cubicBezTo>
                  <a:cubicBezTo>
                    <a:pt x="131445" y="28575"/>
                    <a:pt x="127635" y="22860"/>
                    <a:pt x="122873" y="17145"/>
                  </a:cubicBezTo>
                  <a:cubicBezTo>
                    <a:pt x="118110" y="12383"/>
                    <a:pt x="111443" y="7620"/>
                    <a:pt x="103823" y="5715"/>
                  </a:cubicBezTo>
                  <a:cubicBezTo>
                    <a:pt x="96202" y="3810"/>
                    <a:pt x="85725" y="1905"/>
                    <a:pt x="74295" y="1905"/>
                  </a:cubicBezTo>
                  <a:cubicBezTo>
                    <a:pt x="55245" y="1905"/>
                    <a:pt x="40957" y="5715"/>
                    <a:pt x="29527" y="12383"/>
                  </a:cubicBezTo>
                  <a:cubicBezTo>
                    <a:pt x="18098" y="19050"/>
                    <a:pt x="11430" y="30480"/>
                    <a:pt x="8573" y="46672"/>
                  </a:cubicBezTo>
                  <a:lnTo>
                    <a:pt x="44768" y="50483"/>
                  </a:lnTo>
                  <a:cubicBezTo>
                    <a:pt x="46673" y="38100"/>
                    <a:pt x="56198" y="32385"/>
                    <a:pt x="71438" y="32385"/>
                  </a:cubicBezTo>
                  <a:cubicBezTo>
                    <a:pt x="78105" y="32385"/>
                    <a:pt x="83820" y="34290"/>
                    <a:pt x="89535" y="37147"/>
                  </a:cubicBezTo>
                  <a:cubicBezTo>
                    <a:pt x="94298" y="40958"/>
                    <a:pt x="97155" y="46672"/>
                    <a:pt x="97155" y="56197"/>
                  </a:cubicBezTo>
                  <a:lnTo>
                    <a:pt x="97155" y="62865"/>
                  </a:lnTo>
                  <a:lnTo>
                    <a:pt x="78105" y="63818"/>
                  </a:lnTo>
                  <a:cubicBezTo>
                    <a:pt x="68580" y="63818"/>
                    <a:pt x="59055" y="64770"/>
                    <a:pt x="49530" y="66675"/>
                  </a:cubicBezTo>
                  <a:cubicBezTo>
                    <a:pt x="40005" y="68580"/>
                    <a:pt x="32385" y="70485"/>
                    <a:pt x="24765" y="74295"/>
                  </a:cubicBezTo>
                  <a:cubicBezTo>
                    <a:pt x="17145" y="78105"/>
                    <a:pt x="11430" y="82868"/>
                    <a:pt x="6668" y="89535"/>
                  </a:cubicBezTo>
                  <a:cubicBezTo>
                    <a:pt x="1905" y="96203"/>
                    <a:pt x="0" y="104775"/>
                    <a:pt x="0" y="114300"/>
                  </a:cubicBezTo>
                  <a:cubicBezTo>
                    <a:pt x="0" y="121920"/>
                    <a:pt x="952" y="128588"/>
                    <a:pt x="3810" y="134303"/>
                  </a:cubicBezTo>
                  <a:cubicBezTo>
                    <a:pt x="6668" y="140018"/>
                    <a:pt x="10477" y="144780"/>
                    <a:pt x="14288" y="148590"/>
                  </a:cubicBezTo>
                  <a:cubicBezTo>
                    <a:pt x="19050" y="152400"/>
                    <a:pt x="23813" y="155258"/>
                    <a:pt x="29527" y="156210"/>
                  </a:cubicBezTo>
                  <a:cubicBezTo>
                    <a:pt x="35243" y="157163"/>
                    <a:pt x="41910" y="159068"/>
                    <a:pt x="48577" y="159068"/>
                  </a:cubicBezTo>
                  <a:cubicBezTo>
                    <a:pt x="60007" y="159068"/>
                    <a:pt x="69532" y="157163"/>
                    <a:pt x="77152" y="152400"/>
                  </a:cubicBezTo>
                  <a:cubicBezTo>
                    <a:pt x="84773" y="147638"/>
                    <a:pt x="91440" y="142875"/>
                    <a:pt x="97155" y="136208"/>
                  </a:cubicBezTo>
                  <a:lnTo>
                    <a:pt x="97155" y="155258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545114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413" userDrawn="1">
          <p15:clr>
            <a:srgbClr val="A4A3A4"/>
          </p15:clr>
        </p15:guide>
        <p15:guide id="2" pos="6267" userDrawn="1">
          <p15:clr>
            <a:srgbClr val="A4A3A4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2 Standard (3x2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78595847-1813-6B47-B848-F94A612FF956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263525" y="1449386"/>
            <a:ext cx="3636963" cy="2159001"/>
          </a:xfrm>
        </p:spPr>
        <p:txBody>
          <a:bodyPr/>
          <a:lstStyle>
            <a:lvl1pPr>
              <a:defRPr sz="1600" b="0" i="0">
                <a:solidFill>
                  <a:schemeClr val="bg1"/>
                </a:solidFill>
              </a:defRPr>
            </a:lvl1pPr>
            <a:lvl2pPr>
              <a:defRPr sz="1600" b="0" i="0">
                <a:solidFill>
                  <a:schemeClr val="bg1"/>
                </a:solidFill>
              </a:defRPr>
            </a:lvl2pPr>
            <a:lvl3pPr>
              <a:defRPr sz="1600" b="0" i="0">
                <a:solidFill>
                  <a:schemeClr val="bg1"/>
                </a:solidFill>
              </a:defRPr>
            </a:lvl3pPr>
            <a:lvl4pPr>
              <a:defRPr sz="1600" b="0" i="0">
                <a:solidFill>
                  <a:schemeClr val="bg1"/>
                </a:solidFill>
              </a:defRPr>
            </a:lvl4pPr>
            <a:lvl5pPr>
              <a:defRPr sz="1600" b="0" i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7FFB562-8DD7-4966-BD8C-3F7B3C5D5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525" y="441326"/>
            <a:ext cx="11664950" cy="647700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US" sz="2500" b="1" i="0" kern="1200" dirty="0">
                <a:solidFill>
                  <a:schemeClr val="bg1"/>
                </a:solidFill>
                <a:latin typeface="Arial" panose="020B0604020202020204" pitchFamily="34" charset="0"/>
                <a:ea typeface="AECOM Sans Light" panose="020B04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title style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4BB7BEA5-771B-8B4E-897D-1C4459F65E01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4259263" y="1449386"/>
            <a:ext cx="3673475" cy="2159001"/>
          </a:xfrm>
        </p:spPr>
        <p:txBody>
          <a:bodyPr/>
          <a:lstStyle>
            <a:lvl1pPr>
              <a:defRPr sz="1600" b="0" i="0">
                <a:solidFill>
                  <a:schemeClr val="bg1"/>
                </a:solidFill>
              </a:defRPr>
            </a:lvl1pPr>
            <a:lvl2pPr>
              <a:defRPr sz="1600" b="0" i="0">
                <a:solidFill>
                  <a:schemeClr val="bg1"/>
                </a:solidFill>
              </a:defRPr>
            </a:lvl2pPr>
            <a:lvl3pPr>
              <a:defRPr sz="1600" b="0" i="0">
                <a:solidFill>
                  <a:schemeClr val="bg1"/>
                </a:solidFill>
              </a:defRPr>
            </a:lvl3pPr>
            <a:lvl4pPr>
              <a:defRPr sz="1600" b="0" i="0">
                <a:solidFill>
                  <a:schemeClr val="bg1"/>
                </a:solidFill>
              </a:defRPr>
            </a:lvl4pPr>
            <a:lvl5pPr>
              <a:defRPr sz="1600" b="0" i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9B0FF75-51DA-2B49-B8F7-63E582084AF9}"/>
              </a:ext>
            </a:extLst>
          </p:cNvPr>
          <p:cNvSpPr>
            <a:spLocks noGrp="1"/>
          </p:cNvSpPr>
          <p:nvPr>
            <p:ph sz="quarter" idx="26"/>
          </p:nvPr>
        </p:nvSpPr>
        <p:spPr>
          <a:xfrm>
            <a:off x="8291514" y="1449386"/>
            <a:ext cx="3636963" cy="2159001"/>
          </a:xfrm>
        </p:spPr>
        <p:txBody>
          <a:bodyPr/>
          <a:lstStyle>
            <a:lvl1pPr>
              <a:defRPr sz="1600" b="0" i="0">
                <a:solidFill>
                  <a:schemeClr val="bg1"/>
                </a:solidFill>
              </a:defRPr>
            </a:lvl1pPr>
            <a:lvl2pPr>
              <a:defRPr sz="1600" b="0" i="0">
                <a:solidFill>
                  <a:schemeClr val="bg1"/>
                </a:solidFill>
              </a:defRPr>
            </a:lvl2pPr>
            <a:lvl3pPr>
              <a:defRPr sz="1600" b="0" i="0">
                <a:solidFill>
                  <a:schemeClr val="bg1"/>
                </a:solidFill>
              </a:defRPr>
            </a:lvl3pPr>
            <a:lvl4pPr>
              <a:defRPr sz="1600" b="0" i="0">
                <a:solidFill>
                  <a:schemeClr val="bg1"/>
                </a:solidFill>
              </a:defRPr>
            </a:lvl4pPr>
            <a:lvl5pPr>
              <a:defRPr sz="1600" b="0" i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5D5C163-8571-9D4D-BC9C-AF6F91D2CA5B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263525" y="4078287"/>
            <a:ext cx="3636961" cy="2159001"/>
          </a:xfrm>
        </p:spPr>
        <p:txBody>
          <a:bodyPr/>
          <a:lstStyle>
            <a:lvl1pPr>
              <a:defRPr sz="1600" b="0" i="0">
                <a:solidFill>
                  <a:schemeClr val="bg1"/>
                </a:solidFill>
              </a:defRPr>
            </a:lvl1pPr>
            <a:lvl2pPr>
              <a:defRPr sz="1600" b="0" i="0">
                <a:solidFill>
                  <a:schemeClr val="bg1"/>
                </a:solidFill>
              </a:defRPr>
            </a:lvl2pPr>
            <a:lvl3pPr>
              <a:defRPr sz="1600" b="0" i="0">
                <a:solidFill>
                  <a:schemeClr val="bg1"/>
                </a:solidFill>
              </a:defRPr>
            </a:lvl3pPr>
            <a:lvl4pPr>
              <a:defRPr sz="1600" b="0" i="0">
                <a:solidFill>
                  <a:schemeClr val="bg1"/>
                </a:solidFill>
              </a:defRPr>
            </a:lvl4pPr>
            <a:lvl5pPr>
              <a:defRPr sz="1600" b="0" i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68AC547-9C0B-4143-A22E-19CEED94CFFB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4259261" y="4078287"/>
            <a:ext cx="3673477" cy="2159001"/>
          </a:xfrm>
        </p:spPr>
        <p:txBody>
          <a:bodyPr/>
          <a:lstStyle>
            <a:lvl1pPr>
              <a:defRPr sz="1600" b="0" i="0">
                <a:solidFill>
                  <a:schemeClr val="bg1"/>
                </a:solidFill>
              </a:defRPr>
            </a:lvl1pPr>
            <a:lvl2pPr>
              <a:defRPr sz="1600" b="0" i="0">
                <a:solidFill>
                  <a:schemeClr val="bg1"/>
                </a:solidFill>
              </a:defRPr>
            </a:lvl2pPr>
            <a:lvl3pPr>
              <a:defRPr sz="1600" b="0" i="0">
                <a:solidFill>
                  <a:schemeClr val="bg1"/>
                </a:solidFill>
              </a:defRPr>
            </a:lvl3pPr>
            <a:lvl4pPr>
              <a:defRPr sz="1600" b="0" i="0">
                <a:solidFill>
                  <a:schemeClr val="bg1"/>
                </a:solidFill>
              </a:defRPr>
            </a:lvl4pPr>
            <a:lvl5pPr>
              <a:defRPr sz="1600" b="0" i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644E26C8-4A42-A149-9B11-7AE371C11FCD}"/>
              </a:ext>
            </a:extLst>
          </p:cNvPr>
          <p:cNvSpPr>
            <a:spLocks noGrp="1"/>
          </p:cNvSpPr>
          <p:nvPr>
            <p:ph sz="quarter" idx="29"/>
          </p:nvPr>
        </p:nvSpPr>
        <p:spPr>
          <a:xfrm>
            <a:off x="8291512" y="4078287"/>
            <a:ext cx="3636963" cy="2159001"/>
          </a:xfrm>
        </p:spPr>
        <p:txBody>
          <a:bodyPr/>
          <a:lstStyle>
            <a:lvl1pPr>
              <a:defRPr sz="1600" b="0" i="0">
                <a:solidFill>
                  <a:schemeClr val="bg1"/>
                </a:solidFill>
              </a:defRPr>
            </a:lvl1pPr>
            <a:lvl2pPr>
              <a:defRPr sz="1600" b="0" i="0">
                <a:solidFill>
                  <a:schemeClr val="bg1"/>
                </a:solidFill>
              </a:defRPr>
            </a:lvl2pPr>
            <a:lvl3pPr>
              <a:defRPr sz="1600" b="0" i="0">
                <a:solidFill>
                  <a:schemeClr val="bg1"/>
                </a:solidFill>
              </a:defRPr>
            </a:lvl3pPr>
            <a:lvl4pPr>
              <a:defRPr sz="1600" b="0" i="0">
                <a:solidFill>
                  <a:schemeClr val="bg1"/>
                </a:solidFill>
              </a:defRPr>
            </a:lvl4pPr>
            <a:lvl5pPr>
              <a:defRPr sz="1600" b="0" i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6D0C098-B5F5-C642-A34D-9E09A832EAAD}"/>
              </a:ext>
            </a:extLst>
          </p:cNvPr>
          <p:cNvCxnSpPr>
            <a:cxnSpLocks/>
          </p:cNvCxnSpPr>
          <p:nvPr userDrawn="1"/>
        </p:nvCxnSpPr>
        <p:spPr>
          <a:xfrm>
            <a:off x="263525" y="260350"/>
            <a:ext cx="432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2683127-9840-3E41-8457-8990CA313A3E}"/>
              </a:ext>
            </a:extLst>
          </p:cNvPr>
          <p:cNvGrpSpPr/>
          <p:nvPr userDrawn="1"/>
        </p:nvGrpSpPr>
        <p:grpSpPr>
          <a:xfrm>
            <a:off x="10814051" y="6438651"/>
            <a:ext cx="1111250" cy="225425"/>
            <a:chOff x="292100" y="6413250"/>
            <a:chExt cx="1111250" cy="225425"/>
          </a:xfrm>
        </p:grpSpPr>
        <p:sp>
          <p:nvSpPr>
            <p:cNvPr id="21" name="Freeform: Shape 12">
              <a:extLst>
                <a:ext uri="{FF2B5EF4-FFF2-40B4-BE49-F238E27FC236}">
                  <a16:creationId xmlns:a16="http://schemas.microsoft.com/office/drawing/2014/main" id="{BF8CFB3C-BF19-EB4F-9A4D-488F91CFDEBA}"/>
                </a:ext>
              </a:extLst>
            </p:cNvPr>
            <p:cNvSpPr/>
            <p:nvPr userDrawn="1"/>
          </p:nvSpPr>
          <p:spPr>
            <a:xfrm>
              <a:off x="292100" y="6413250"/>
              <a:ext cx="225425" cy="225425"/>
            </a:xfrm>
            <a:custGeom>
              <a:avLst/>
              <a:gdLst>
                <a:gd name="connsiteX0" fmla="*/ 329565 w 342900"/>
                <a:gd name="connsiteY0" fmla="*/ 104775 h 342900"/>
                <a:gd name="connsiteX1" fmla="*/ 292418 w 342900"/>
                <a:gd name="connsiteY1" fmla="*/ 50483 h 342900"/>
                <a:gd name="connsiteX2" fmla="*/ 238125 w 342900"/>
                <a:gd name="connsiteY2" fmla="*/ 13335 h 342900"/>
                <a:gd name="connsiteX3" fmla="*/ 171450 w 342900"/>
                <a:gd name="connsiteY3" fmla="*/ 0 h 342900"/>
                <a:gd name="connsiteX4" fmla="*/ 104775 w 342900"/>
                <a:gd name="connsiteY4" fmla="*/ 13335 h 342900"/>
                <a:gd name="connsiteX5" fmla="*/ 50483 w 342900"/>
                <a:gd name="connsiteY5" fmla="*/ 50483 h 342900"/>
                <a:gd name="connsiteX6" fmla="*/ 13335 w 342900"/>
                <a:gd name="connsiteY6" fmla="*/ 104775 h 342900"/>
                <a:gd name="connsiteX7" fmla="*/ 0 w 342900"/>
                <a:gd name="connsiteY7" fmla="*/ 171450 h 342900"/>
                <a:gd name="connsiteX8" fmla="*/ 13335 w 342900"/>
                <a:gd name="connsiteY8" fmla="*/ 238125 h 342900"/>
                <a:gd name="connsiteX9" fmla="*/ 50483 w 342900"/>
                <a:gd name="connsiteY9" fmla="*/ 292418 h 342900"/>
                <a:gd name="connsiteX10" fmla="*/ 104775 w 342900"/>
                <a:gd name="connsiteY10" fmla="*/ 329565 h 342900"/>
                <a:gd name="connsiteX11" fmla="*/ 171450 w 342900"/>
                <a:gd name="connsiteY11" fmla="*/ 342900 h 342900"/>
                <a:gd name="connsiteX12" fmla="*/ 171450 w 342900"/>
                <a:gd name="connsiteY12" fmla="*/ 308610 h 342900"/>
                <a:gd name="connsiteX13" fmla="*/ 74295 w 342900"/>
                <a:gd name="connsiteY13" fmla="*/ 268605 h 342900"/>
                <a:gd name="connsiteX14" fmla="*/ 35243 w 342900"/>
                <a:gd name="connsiteY14" fmla="*/ 188595 h 342900"/>
                <a:gd name="connsiteX15" fmla="*/ 180975 w 342900"/>
                <a:gd name="connsiteY15" fmla="*/ 188595 h 342900"/>
                <a:gd name="connsiteX16" fmla="*/ 141923 w 342900"/>
                <a:gd name="connsiteY16" fmla="*/ 227648 h 342900"/>
                <a:gd name="connsiteX17" fmla="*/ 165735 w 342900"/>
                <a:gd name="connsiteY17" fmla="*/ 251460 h 342900"/>
                <a:gd name="connsiteX18" fmla="*/ 246698 w 342900"/>
                <a:gd name="connsiteY18" fmla="*/ 170498 h 342900"/>
                <a:gd name="connsiteX19" fmla="*/ 165735 w 342900"/>
                <a:gd name="connsiteY19" fmla="*/ 89535 h 342900"/>
                <a:gd name="connsiteX20" fmla="*/ 141923 w 342900"/>
                <a:gd name="connsiteY20" fmla="*/ 113348 h 342900"/>
                <a:gd name="connsiteX21" fmla="*/ 180975 w 342900"/>
                <a:gd name="connsiteY21" fmla="*/ 152400 h 342900"/>
                <a:gd name="connsiteX22" fmla="*/ 35243 w 342900"/>
                <a:gd name="connsiteY22" fmla="*/ 152400 h 342900"/>
                <a:gd name="connsiteX23" fmla="*/ 74295 w 342900"/>
                <a:gd name="connsiteY23" fmla="*/ 72390 h 342900"/>
                <a:gd name="connsiteX24" fmla="*/ 171450 w 342900"/>
                <a:gd name="connsiteY24" fmla="*/ 32385 h 342900"/>
                <a:gd name="connsiteX25" fmla="*/ 268605 w 342900"/>
                <a:gd name="connsiteY25" fmla="*/ 72390 h 342900"/>
                <a:gd name="connsiteX26" fmla="*/ 308610 w 342900"/>
                <a:gd name="connsiteY26" fmla="*/ 169545 h 342900"/>
                <a:gd name="connsiteX27" fmla="*/ 342900 w 342900"/>
                <a:gd name="connsiteY27" fmla="*/ 169545 h 342900"/>
                <a:gd name="connsiteX28" fmla="*/ 329565 w 342900"/>
                <a:gd name="connsiteY28" fmla="*/ 104775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42900" h="342900">
                  <a:moveTo>
                    <a:pt x="329565" y="104775"/>
                  </a:moveTo>
                  <a:cubicBezTo>
                    <a:pt x="320993" y="84773"/>
                    <a:pt x="308610" y="65723"/>
                    <a:pt x="292418" y="50483"/>
                  </a:cubicBezTo>
                  <a:cubicBezTo>
                    <a:pt x="276225" y="34290"/>
                    <a:pt x="258128" y="21908"/>
                    <a:pt x="238125" y="13335"/>
                  </a:cubicBezTo>
                  <a:cubicBezTo>
                    <a:pt x="217170" y="4763"/>
                    <a:pt x="194310" y="0"/>
                    <a:pt x="171450" y="0"/>
                  </a:cubicBezTo>
                  <a:cubicBezTo>
                    <a:pt x="148590" y="0"/>
                    <a:pt x="125730" y="4763"/>
                    <a:pt x="104775" y="13335"/>
                  </a:cubicBezTo>
                  <a:cubicBezTo>
                    <a:pt x="83820" y="21908"/>
                    <a:pt x="65723" y="34290"/>
                    <a:pt x="50483" y="50483"/>
                  </a:cubicBezTo>
                  <a:cubicBezTo>
                    <a:pt x="34290" y="66675"/>
                    <a:pt x="21908" y="84773"/>
                    <a:pt x="13335" y="104775"/>
                  </a:cubicBezTo>
                  <a:cubicBezTo>
                    <a:pt x="4763" y="125730"/>
                    <a:pt x="0" y="148590"/>
                    <a:pt x="0" y="171450"/>
                  </a:cubicBezTo>
                  <a:cubicBezTo>
                    <a:pt x="0" y="194310"/>
                    <a:pt x="4763" y="217170"/>
                    <a:pt x="13335" y="238125"/>
                  </a:cubicBezTo>
                  <a:cubicBezTo>
                    <a:pt x="21908" y="258128"/>
                    <a:pt x="34290" y="277178"/>
                    <a:pt x="50483" y="292418"/>
                  </a:cubicBezTo>
                  <a:cubicBezTo>
                    <a:pt x="66675" y="308610"/>
                    <a:pt x="84773" y="320993"/>
                    <a:pt x="104775" y="329565"/>
                  </a:cubicBezTo>
                  <a:cubicBezTo>
                    <a:pt x="125730" y="338138"/>
                    <a:pt x="148590" y="342900"/>
                    <a:pt x="171450" y="342900"/>
                  </a:cubicBezTo>
                  <a:lnTo>
                    <a:pt x="171450" y="308610"/>
                  </a:lnTo>
                  <a:cubicBezTo>
                    <a:pt x="135255" y="308610"/>
                    <a:pt x="100013" y="294323"/>
                    <a:pt x="74295" y="268605"/>
                  </a:cubicBezTo>
                  <a:cubicBezTo>
                    <a:pt x="52388" y="246698"/>
                    <a:pt x="39053" y="219075"/>
                    <a:pt x="35243" y="188595"/>
                  </a:cubicBezTo>
                  <a:lnTo>
                    <a:pt x="180975" y="188595"/>
                  </a:lnTo>
                  <a:lnTo>
                    <a:pt x="141923" y="227648"/>
                  </a:lnTo>
                  <a:lnTo>
                    <a:pt x="165735" y="251460"/>
                  </a:lnTo>
                  <a:lnTo>
                    <a:pt x="246698" y="170498"/>
                  </a:lnTo>
                  <a:lnTo>
                    <a:pt x="165735" y="89535"/>
                  </a:lnTo>
                  <a:lnTo>
                    <a:pt x="141923" y="113348"/>
                  </a:lnTo>
                  <a:lnTo>
                    <a:pt x="180975" y="152400"/>
                  </a:lnTo>
                  <a:lnTo>
                    <a:pt x="35243" y="152400"/>
                  </a:lnTo>
                  <a:cubicBezTo>
                    <a:pt x="39053" y="121920"/>
                    <a:pt x="52388" y="94298"/>
                    <a:pt x="74295" y="72390"/>
                  </a:cubicBezTo>
                  <a:cubicBezTo>
                    <a:pt x="100013" y="46673"/>
                    <a:pt x="134303" y="32385"/>
                    <a:pt x="171450" y="32385"/>
                  </a:cubicBezTo>
                  <a:cubicBezTo>
                    <a:pt x="207645" y="32385"/>
                    <a:pt x="242888" y="46673"/>
                    <a:pt x="268605" y="72390"/>
                  </a:cubicBezTo>
                  <a:cubicBezTo>
                    <a:pt x="294323" y="98108"/>
                    <a:pt x="308610" y="132398"/>
                    <a:pt x="308610" y="169545"/>
                  </a:cubicBezTo>
                  <a:lnTo>
                    <a:pt x="342900" y="169545"/>
                  </a:lnTo>
                  <a:cubicBezTo>
                    <a:pt x="342900" y="148590"/>
                    <a:pt x="338138" y="125730"/>
                    <a:pt x="329565" y="104775"/>
                  </a:cubicBezTo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13">
              <a:extLst>
                <a:ext uri="{FF2B5EF4-FFF2-40B4-BE49-F238E27FC236}">
                  <a16:creationId xmlns:a16="http://schemas.microsoft.com/office/drawing/2014/main" id="{88DE0A24-5CDD-364A-BBA3-7415F58B2BB1}"/>
                </a:ext>
              </a:extLst>
            </p:cNvPr>
            <p:cNvSpPr/>
            <p:nvPr userDrawn="1"/>
          </p:nvSpPr>
          <p:spPr>
            <a:xfrm>
              <a:off x="590579" y="6484379"/>
              <a:ext cx="812771" cy="84028"/>
            </a:xfrm>
            <a:custGeom>
              <a:avLst/>
              <a:gdLst>
                <a:gd name="connsiteX0" fmla="*/ 1329690 w 1547812"/>
                <a:gd name="connsiteY0" fmla="*/ 155258 h 160020"/>
                <a:gd name="connsiteX1" fmla="*/ 1369695 w 1547812"/>
                <a:gd name="connsiteY1" fmla="*/ 155258 h 160020"/>
                <a:gd name="connsiteX2" fmla="*/ 1369695 w 1547812"/>
                <a:gd name="connsiteY2" fmla="*/ 65723 h 160020"/>
                <a:gd name="connsiteX3" fmla="*/ 1372553 w 1547812"/>
                <a:gd name="connsiteY3" fmla="*/ 53340 h 160020"/>
                <a:gd name="connsiteX4" fmla="*/ 1379220 w 1547812"/>
                <a:gd name="connsiteY4" fmla="*/ 43815 h 160020"/>
                <a:gd name="connsiteX5" fmla="*/ 1388745 w 1547812"/>
                <a:gd name="connsiteY5" fmla="*/ 37147 h 160020"/>
                <a:gd name="connsiteX6" fmla="*/ 1400175 w 1547812"/>
                <a:gd name="connsiteY6" fmla="*/ 35243 h 160020"/>
                <a:gd name="connsiteX7" fmla="*/ 1407795 w 1547812"/>
                <a:gd name="connsiteY7" fmla="*/ 36195 h 160020"/>
                <a:gd name="connsiteX8" fmla="*/ 1413510 w 1547812"/>
                <a:gd name="connsiteY8" fmla="*/ 40005 h 160020"/>
                <a:gd name="connsiteX9" fmla="*/ 1417320 w 1547812"/>
                <a:gd name="connsiteY9" fmla="*/ 47625 h 160020"/>
                <a:gd name="connsiteX10" fmla="*/ 1419225 w 1547812"/>
                <a:gd name="connsiteY10" fmla="*/ 60960 h 160020"/>
                <a:gd name="connsiteX11" fmla="*/ 1419225 w 1547812"/>
                <a:gd name="connsiteY11" fmla="*/ 155258 h 160020"/>
                <a:gd name="connsiteX12" fmla="*/ 1459230 w 1547812"/>
                <a:gd name="connsiteY12" fmla="*/ 155258 h 160020"/>
                <a:gd name="connsiteX13" fmla="*/ 1459230 w 1547812"/>
                <a:gd name="connsiteY13" fmla="*/ 63818 h 160020"/>
                <a:gd name="connsiteX14" fmla="*/ 1462088 w 1547812"/>
                <a:gd name="connsiteY14" fmla="*/ 53340 h 160020"/>
                <a:gd name="connsiteX15" fmla="*/ 1468755 w 1547812"/>
                <a:gd name="connsiteY15" fmla="*/ 43815 h 160020"/>
                <a:gd name="connsiteX16" fmla="*/ 1478280 w 1547812"/>
                <a:gd name="connsiteY16" fmla="*/ 37147 h 160020"/>
                <a:gd name="connsiteX17" fmla="*/ 1489710 w 1547812"/>
                <a:gd name="connsiteY17" fmla="*/ 35243 h 160020"/>
                <a:gd name="connsiteX18" fmla="*/ 1497330 w 1547812"/>
                <a:gd name="connsiteY18" fmla="*/ 36195 h 160020"/>
                <a:gd name="connsiteX19" fmla="*/ 1503045 w 1547812"/>
                <a:gd name="connsiteY19" fmla="*/ 40005 h 160020"/>
                <a:gd name="connsiteX20" fmla="*/ 1506855 w 1547812"/>
                <a:gd name="connsiteY20" fmla="*/ 47625 h 160020"/>
                <a:gd name="connsiteX21" fmla="*/ 1507808 w 1547812"/>
                <a:gd name="connsiteY21" fmla="*/ 60960 h 160020"/>
                <a:gd name="connsiteX22" fmla="*/ 1507808 w 1547812"/>
                <a:gd name="connsiteY22" fmla="*/ 155258 h 160020"/>
                <a:gd name="connsiteX23" fmla="*/ 1547813 w 1547812"/>
                <a:gd name="connsiteY23" fmla="*/ 155258 h 160020"/>
                <a:gd name="connsiteX24" fmla="*/ 1547813 w 1547812"/>
                <a:gd name="connsiteY24" fmla="*/ 55245 h 160020"/>
                <a:gd name="connsiteX25" fmla="*/ 1536383 w 1547812"/>
                <a:gd name="connsiteY25" fmla="*/ 14288 h 160020"/>
                <a:gd name="connsiteX26" fmla="*/ 1502093 w 1547812"/>
                <a:gd name="connsiteY26" fmla="*/ 1905 h 160020"/>
                <a:gd name="connsiteX27" fmla="*/ 1477328 w 1547812"/>
                <a:gd name="connsiteY27" fmla="*/ 7620 h 160020"/>
                <a:gd name="connsiteX28" fmla="*/ 1455420 w 1547812"/>
                <a:gd name="connsiteY28" fmla="*/ 27623 h 160020"/>
                <a:gd name="connsiteX29" fmla="*/ 1441133 w 1547812"/>
                <a:gd name="connsiteY29" fmla="*/ 8573 h 160020"/>
                <a:gd name="connsiteX30" fmla="*/ 1414463 w 1547812"/>
                <a:gd name="connsiteY30" fmla="*/ 1905 h 160020"/>
                <a:gd name="connsiteX31" fmla="*/ 1390650 w 1547812"/>
                <a:gd name="connsiteY31" fmla="*/ 7620 h 160020"/>
                <a:gd name="connsiteX32" fmla="*/ 1371600 w 1547812"/>
                <a:gd name="connsiteY32" fmla="*/ 25718 h 160020"/>
                <a:gd name="connsiteX33" fmla="*/ 1371600 w 1547812"/>
                <a:gd name="connsiteY33" fmla="*/ 5715 h 160020"/>
                <a:gd name="connsiteX34" fmla="*/ 1332548 w 1547812"/>
                <a:gd name="connsiteY34" fmla="*/ 5715 h 160020"/>
                <a:gd name="connsiteX35" fmla="*/ 1332548 w 1547812"/>
                <a:gd name="connsiteY35" fmla="*/ 155258 h 160020"/>
                <a:gd name="connsiteX36" fmla="*/ 1199198 w 1547812"/>
                <a:gd name="connsiteY36" fmla="*/ 116205 h 160020"/>
                <a:gd name="connsiteX37" fmla="*/ 1190625 w 1547812"/>
                <a:gd name="connsiteY37" fmla="*/ 80963 h 160020"/>
                <a:gd name="connsiteX38" fmla="*/ 1199198 w 1547812"/>
                <a:gd name="connsiteY38" fmla="*/ 45720 h 160020"/>
                <a:gd name="connsiteX39" fmla="*/ 1224915 w 1547812"/>
                <a:gd name="connsiteY39" fmla="*/ 33338 h 160020"/>
                <a:gd name="connsiteX40" fmla="*/ 1250633 w 1547812"/>
                <a:gd name="connsiteY40" fmla="*/ 45720 h 160020"/>
                <a:gd name="connsiteX41" fmla="*/ 1259205 w 1547812"/>
                <a:gd name="connsiteY41" fmla="*/ 80963 h 160020"/>
                <a:gd name="connsiteX42" fmla="*/ 1250633 w 1547812"/>
                <a:gd name="connsiteY42" fmla="*/ 116205 h 160020"/>
                <a:gd name="connsiteX43" fmla="*/ 1224915 w 1547812"/>
                <a:gd name="connsiteY43" fmla="*/ 128588 h 160020"/>
                <a:gd name="connsiteX44" fmla="*/ 1199198 w 1547812"/>
                <a:gd name="connsiteY44" fmla="*/ 116205 h 160020"/>
                <a:gd name="connsiteX45" fmla="*/ 1256348 w 1547812"/>
                <a:gd name="connsiteY45" fmla="*/ 154305 h 160020"/>
                <a:gd name="connsiteX46" fmla="*/ 1280160 w 1547812"/>
                <a:gd name="connsiteY46" fmla="*/ 138113 h 160020"/>
                <a:gd name="connsiteX47" fmla="*/ 1295400 w 1547812"/>
                <a:gd name="connsiteY47" fmla="*/ 113348 h 160020"/>
                <a:gd name="connsiteX48" fmla="*/ 1301115 w 1547812"/>
                <a:gd name="connsiteY48" fmla="*/ 80010 h 160020"/>
                <a:gd name="connsiteX49" fmla="*/ 1296353 w 1547812"/>
                <a:gd name="connsiteY49" fmla="*/ 46672 h 160020"/>
                <a:gd name="connsiteX50" fmla="*/ 1281113 w 1547812"/>
                <a:gd name="connsiteY50" fmla="*/ 21908 h 160020"/>
                <a:gd name="connsiteX51" fmla="*/ 1257300 w 1547812"/>
                <a:gd name="connsiteY51" fmla="*/ 6668 h 160020"/>
                <a:gd name="connsiteX52" fmla="*/ 1225868 w 1547812"/>
                <a:gd name="connsiteY52" fmla="*/ 953 h 160020"/>
                <a:gd name="connsiteX53" fmla="*/ 1194435 w 1547812"/>
                <a:gd name="connsiteY53" fmla="*/ 6668 h 160020"/>
                <a:gd name="connsiteX54" fmla="*/ 1170623 w 1547812"/>
                <a:gd name="connsiteY54" fmla="*/ 21908 h 160020"/>
                <a:gd name="connsiteX55" fmla="*/ 1155383 w 1547812"/>
                <a:gd name="connsiteY55" fmla="*/ 46672 h 160020"/>
                <a:gd name="connsiteX56" fmla="*/ 1149668 w 1547812"/>
                <a:gd name="connsiteY56" fmla="*/ 80010 h 160020"/>
                <a:gd name="connsiteX57" fmla="*/ 1169670 w 1547812"/>
                <a:gd name="connsiteY57" fmla="*/ 139065 h 160020"/>
                <a:gd name="connsiteX58" fmla="*/ 1225868 w 1547812"/>
                <a:gd name="connsiteY58" fmla="*/ 160020 h 160020"/>
                <a:gd name="connsiteX59" fmla="*/ 1256348 w 1547812"/>
                <a:gd name="connsiteY59" fmla="*/ 154305 h 160020"/>
                <a:gd name="connsiteX60" fmla="*/ 1086803 w 1547812"/>
                <a:gd name="connsiteY60" fmla="*/ 100965 h 160020"/>
                <a:gd name="connsiteX61" fmla="*/ 1079183 w 1547812"/>
                <a:gd name="connsiteY61" fmla="*/ 120968 h 160020"/>
                <a:gd name="connsiteX62" fmla="*/ 1061085 w 1547812"/>
                <a:gd name="connsiteY62" fmla="*/ 127635 h 160020"/>
                <a:gd name="connsiteX63" fmla="*/ 1045845 w 1547812"/>
                <a:gd name="connsiteY63" fmla="*/ 123825 h 160020"/>
                <a:gd name="connsiteX64" fmla="*/ 1036320 w 1547812"/>
                <a:gd name="connsiteY64" fmla="*/ 113348 h 160020"/>
                <a:gd name="connsiteX65" fmla="*/ 1031558 w 1547812"/>
                <a:gd name="connsiteY65" fmla="*/ 98108 h 160020"/>
                <a:gd name="connsiteX66" fmla="*/ 1029653 w 1547812"/>
                <a:gd name="connsiteY66" fmla="*/ 80010 h 160020"/>
                <a:gd name="connsiteX67" fmla="*/ 1031558 w 1547812"/>
                <a:gd name="connsiteY67" fmla="*/ 62865 h 160020"/>
                <a:gd name="connsiteX68" fmla="*/ 1036320 w 1547812"/>
                <a:gd name="connsiteY68" fmla="*/ 47625 h 160020"/>
                <a:gd name="connsiteX69" fmla="*/ 1045845 w 1547812"/>
                <a:gd name="connsiteY69" fmla="*/ 37147 h 160020"/>
                <a:gd name="connsiteX70" fmla="*/ 1061085 w 1547812"/>
                <a:gd name="connsiteY70" fmla="*/ 33338 h 160020"/>
                <a:gd name="connsiteX71" fmla="*/ 1079183 w 1547812"/>
                <a:gd name="connsiteY71" fmla="*/ 40005 h 160020"/>
                <a:gd name="connsiteX72" fmla="*/ 1085850 w 1547812"/>
                <a:gd name="connsiteY72" fmla="*/ 58103 h 160020"/>
                <a:gd name="connsiteX73" fmla="*/ 1125855 w 1547812"/>
                <a:gd name="connsiteY73" fmla="*/ 52388 h 160020"/>
                <a:gd name="connsiteX74" fmla="*/ 1120140 w 1547812"/>
                <a:gd name="connsiteY74" fmla="*/ 31433 h 160020"/>
                <a:gd name="connsiteX75" fmla="*/ 1107758 w 1547812"/>
                <a:gd name="connsiteY75" fmla="*/ 15240 h 160020"/>
                <a:gd name="connsiteX76" fmla="*/ 1088708 w 1547812"/>
                <a:gd name="connsiteY76" fmla="*/ 4763 h 160020"/>
                <a:gd name="connsiteX77" fmla="*/ 1062038 w 1547812"/>
                <a:gd name="connsiteY77" fmla="*/ 953 h 160020"/>
                <a:gd name="connsiteX78" fmla="*/ 1030605 w 1547812"/>
                <a:gd name="connsiteY78" fmla="*/ 6668 h 160020"/>
                <a:gd name="connsiteX79" fmla="*/ 1007745 w 1547812"/>
                <a:gd name="connsiteY79" fmla="*/ 22860 h 160020"/>
                <a:gd name="connsiteX80" fmla="*/ 993458 w 1547812"/>
                <a:gd name="connsiteY80" fmla="*/ 47625 h 160020"/>
                <a:gd name="connsiteX81" fmla="*/ 988695 w 1547812"/>
                <a:gd name="connsiteY81" fmla="*/ 80010 h 160020"/>
                <a:gd name="connsiteX82" fmla="*/ 992505 w 1547812"/>
                <a:gd name="connsiteY82" fmla="*/ 112395 h 160020"/>
                <a:gd name="connsiteX83" fmla="*/ 1005840 w 1547812"/>
                <a:gd name="connsiteY83" fmla="*/ 137160 h 160020"/>
                <a:gd name="connsiteX84" fmla="*/ 1028700 w 1547812"/>
                <a:gd name="connsiteY84" fmla="*/ 153353 h 160020"/>
                <a:gd name="connsiteX85" fmla="*/ 1061085 w 1547812"/>
                <a:gd name="connsiteY85" fmla="*/ 159068 h 160020"/>
                <a:gd name="connsiteX86" fmla="*/ 1109663 w 1547812"/>
                <a:gd name="connsiteY86" fmla="*/ 142875 h 160020"/>
                <a:gd name="connsiteX87" fmla="*/ 1127760 w 1547812"/>
                <a:gd name="connsiteY87" fmla="*/ 100013 h 160020"/>
                <a:gd name="connsiteX88" fmla="*/ 1086803 w 1547812"/>
                <a:gd name="connsiteY88" fmla="*/ 100013 h 160020"/>
                <a:gd name="connsiteX89" fmla="*/ 921068 w 1547812"/>
                <a:gd name="connsiteY89" fmla="*/ 155258 h 160020"/>
                <a:gd name="connsiteX90" fmla="*/ 962025 w 1547812"/>
                <a:gd name="connsiteY90" fmla="*/ 155258 h 160020"/>
                <a:gd name="connsiteX91" fmla="*/ 962025 w 1547812"/>
                <a:gd name="connsiteY91" fmla="*/ 109538 h 160020"/>
                <a:gd name="connsiteX92" fmla="*/ 921068 w 1547812"/>
                <a:gd name="connsiteY92" fmla="*/ 109538 h 160020"/>
                <a:gd name="connsiteX93" fmla="*/ 921068 w 1547812"/>
                <a:gd name="connsiteY93" fmla="*/ 155258 h 160020"/>
                <a:gd name="connsiteX94" fmla="*/ 671513 w 1547812"/>
                <a:gd name="connsiteY94" fmla="*/ 155258 h 160020"/>
                <a:gd name="connsiteX95" fmla="*/ 711518 w 1547812"/>
                <a:gd name="connsiteY95" fmla="*/ 155258 h 160020"/>
                <a:gd name="connsiteX96" fmla="*/ 711518 w 1547812"/>
                <a:gd name="connsiteY96" fmla="*/ 65723 h 160020"/>
                <a:gd name="connsiteX97" fmla="*/ 714375 w 1547812"/>
                <a:gd name="connsiteY97" fmla="*/ 53340 h 160020"/>
                <a:gd name="connsiteX98" fmla="*/ 721043 w 1547812"/>
                <a:gd name="connsiteY98" fmla="*/ 43815 h 160020"/>
                <a:gd name="connsiteX99" fmla="*/ 730568 w 1547812"/>
                <a:gd name="connsiteY99" fmla="*/ 37147 h 160020"/>
                <a:gd name="connsiteX100" fmla="*/ 741998 w 1547812"/>
                <a:gd name="connsiteY100" fmla="*/ 35243 h 160020"/>
                <a:gd name="connsiteX101" fmla="*/ 749618 w 1547812"/>
                <a:gd name="connsiteY101" fmla="*/ 36195 h 160020"/>
                <a:gd name="connsiteX102" fmla="*/ 755333 w 1547812"/>
                <a:gd name="connsiteY102" fmla="*/ 40005 h 160020"/>
                <a:gd name="connsiteX103" fmla="*/ 759143 w 1547812"/>
                <a:gd name="connsiteY103" fmla="*/ 47625 h 160020"/>
                <a:gd name="connsiteX104" fmla="*/ 761048 w 1547812"/>
                <a:gd name="connsiteY104" fmla="*/ 60960 h 160020"/>
                <a:gd name="connsiteX105" fmla="*/ 761048 w 1547812"/>
                <a:gd name="connsiteY105" fmla="*/ 155258 h 160020"/>
                <a:gd name="connsiteX106" fmla="*/ 801053 w 1547812"/>
                <a:gd name="connsiteY106" fmla="*/ 155258 h 160020"/>
                <a:gd name="connsiteX107" fmla="*/ 801053 w 1547812"/>
                <a:gd name="connsiteY107" fmla="*/ 63818 h 160020"/>
                <a:gd name="connsiteX108" fmla="*/ 803910 w 1547812"/>
                <a:gd name="connsiteY108" fmla="*/ 53340 h 160020"/>
                <a:gd name="connsiteX109" fmla="*/ 810578 w 1547812"/>
                <a:gd name="connsiteY109" fmla="*/ 43815 h 160020"/>
                <a:gd name="connsiteX110" fmla="*/ 820103 w 1547812"/>
                <a:gd name="connsiteY110" fmla="*/ 37147 h 160020"/>
                <a:gd name="connsiteX111" fmla="*/ 831533 w 1547812"/>
                <a:gd name="connsiteY111" fmla="*/ 35243 h 160020"/>
                <a:gd name="connsiteX112" fmla="*/ 839153 w 1547812"/>
                <a:gd name="connsiteY112" fmla="*/ 36195 h 160020"/>
                <a:gd name="connsiteX113" fmla="*/ 844868 w 1547812"/>
                <a:gd name="connsiteY113" fmla="*/ 40005 h 160020"/>
                <a:gd name="connsiteX114" fmla="*/ 848678 w 1547812"/>
                <a:gd name="connsiteY114" fmla="*/ 47625 h 160020"/>
                <a:gd name="connsiteX115" fmla="*/ 849630 w 1547812"/>
                <a:gd name="connsiteY115" fmla="*/ 60960 h 160020"/>
                <a:gd name="connsiteX116" fmla="*/ 849630 w 1547812"/>
                <a:gd name="connsiteY116" fmla="*/ 155258 h 160020"/>
                <a:gd name="connsiteX117" fmla="*/ 889635 w 1547812"/>
                <a:gd name="connsiteY117" fmla="*/ 155258 h 160020"/>
                <a:gd name="connsiteX118" fmla="*/ 889635 w 1547812"/>
                <a:gd name="connsiteY118" fmla="*/ 55245 h 160020"/>
                <a:gd name="connsiteX119" fmla="*/ 878205 w 1547812"/>
                <a:gd name="connsiteY119" fmla="*/ 14288 h 160020"/>
                <a:gd name="connsiteX120" fmla="*/ 843915 w 1547812"/>
                <a:gd name="connsiteY120" fmla="*/ 1905 h 160020"/>
                <a:gd name="connsiteX121" fmla="*/ 819150 w 1547812"/>
                <a:gd name="connsiteY121" fmla="*/ 7620 h 160020"/>
                <a:gd name="connsiteX122" fmla="*/ 797243 w 1547812"/>
                <a:gd name="connsiteY122" fmla="*/ 27623 h 160020"/>
                <a:gd name="connsiteX123" fmla="*/ 782955 w 1547812"/>
                <a:gd name="connsiteY123" fmla="*/ 8573 h 160020"/>
                <a:gd name="connsiteX124" fmla="*/ 756285 w 1547812"/>
                <a:gd name="connsiteY124" fmla="*/ 1905 h 160020"/>
                <a:gd name="connsiteX125" fmla="*/ 732473 w 1547812"/>
                <a:gd name="connsiteY125" fmla="*/ 7620 h 160020"/>
                <a:gd name="connsiteX126" fmla="*/ 713423 w 1547812"/>
                <a:gd name="connsiteY126" fmla="*/ 25718 h 160020"/>
                <a:gd name="connsiteX127" fmla="*/ 713423 w 1547812"/>
                <a:gd name="connsiteY127" fmla="*/ 5715 h 160020"/>
                <a:gd name="connsiteX128" fmla="*/ 674370 w 1547812"/>
                <a:gd name="connsiteY128" fmla="*/ 5715 h 160020"/>
                <a:gd name="connsiteX129" fmla="*/ 674370 w 1547812"/>
                <a:gd name="connsiteY129" fmla="*/ 155258 h 160020"/>
                <a:gd name="connsiteX130" fmla="*/ 541973 w 1547812"/>
                <a:gd name="connsiteY130" fmla="*/ 116205 h 160020"/>
                <a:gd name="connsiteX131" fmla="*/ 533400 w 1547812"/>
                <a:gd name="connsiteY131" fmla="*/ 80963 h 160020"/>
                <a:gd name="connsiteX132" fmla="*/ 541973 w 1547812"/>
                <a:gd name="connsiteY132" fmla="*/ 45720 h 160020"/>
                <a:gd name="connsiteX133" fmla="*/ 567690 w 1547812"/>
                <a:gd name="connsiteY133" fmla="*/ 33338 h 160020"/>
                <a:gd name="connsiteX134" fmla="*/ 593408 w 1547812"/>
                <a:gd name="connsiteY134" fmla="*/ 45720 h 160020"/>
                <a:gd name="connsiteX135" fmla="*/ 601980 w 1547812"/>
                <a:gd name="connsiteY135" fmla="*/ 80963 h 160020"/>
                <a:gd name="connsiteX136" fmla="*/ 593408 w 1547812"/>
                <a:gd name="connsiteY136" fmla="*/ 116205 h 160020"/>
                <a:gd name="connsiteX137" fmla="*/ 567690 w 1547812"/>
                <a:gd name="connsiteY137" fmla="*/ 128588 h 160020"/>
                <a:gd name="connsiteX138" fmla="*/ 541973 w 1547812"/>
                <a:gd name="connsiteY138" fmla="*/ 116205 h 160020"/>
                <a:gd name="connsiteX139" fmla="*/ 598170 w 1547812"/>
                <a:gd name="connsiteY139" fmla="*/ 154305 h 160020"/>
                <a:gd name="connsiteX140" fmla="*/ 621983 w 1547812"/>
                <a:gd name="connsiteY140" fmla="*/ 138113 h 160020"/>
                <a:gd name="connsiteX141" fmla="*/ 637223 w 1547812"/>
                <a:gd name="connsiteY141" fmla="*/ 113348 h 160020"/>
                <a:gd name="connsiteX142" fmla="*/ 642938 w 1547812"/>
                <a:gd name="connsiteY142" fmla="*/ 80010 h 160020"/>
                <a:gd name="connsiteX143" fmla="*/ 638175 w 1547812"/>
                <a:gd name="connsiteY143" fmla="*/ 46672 h 160020"/>
                <a:gd name="connsiteX144" fmla="*/ 622935 w 1547812"/>
                <a:gd name="connsiteY144" fmla="*/ 21908 h 160020"/>
                <a:gd name="connsiteX145" fmla="*/ 599123 w 1547812"/>
                <a:gd name="connsiteY145" fmla="*/ 6668 h 160020"/>
                <a:gd name="connsiteX146" fmla="*/ 567690 w 1547812"/>
                <a:gd name="connsiteY146" fmla="*/ 953 h 160020"/>
                <a:gd name="connsiteX147" fmla="*/ 536258 w 1547812"/>
                <a:gd name="connsiteY147" fmla="*/ 6668 h 160020"/>
                <a:gd name="connsiteX148" fmla="*/ 512445 w 1547812"/>
                <a:gd name="connsiteY148" fmla="*/ 21908 h 160020"/>
                <a:gd name="connsiteX149" fmla="*/ 497205 w 1547812"/>
                <a:gd name="connsiteY149" fmla="*/ 46672 h 160020"/>
                <a:gd name="connsiteX150" fmla="*/ 491490 w 1547812"/>
                <a:gd name="connsiteY150" fmla="*/ 80010 h 160020"/>
                <a:gd name="connsiteX151" fmla="*/ 511492 w 1547812"/>
                <a:gd name="connsiteY151" fmla="*/ 139065 h 160020"/>
                <a:gd name="connsiteX152" fmla="*/ 566738 w 1547812"/>
                <a:gd name="connsiteY152" fmla="*/ 160020 h 160020"/>
                <a:gd name="connsiteX153" fmla="*/ 598170 w 1547812"/>
                <a:gd name="connsiteY153" fmla="*/ 154305 h 160020"/>
                <a:gd name="connsiteX154" fmla="*/ 429578 w 1547812"/>
                <a:gd name="connsiteY154" fmla="*/ 100965 h 160020"/>
                <a:gd name="connsiteX155" fmla="*/ 421958 w 1547812"/>
                <a:gd name="connsiteY155" fmla="*/ 120968 h 160020"/>
                <a:gd name="connsiteX156" fmla="*/ 403860 w 1547812"/>
                <a:gd name="connsiteY156" fmla="*/ 127635 h 160020"/>
                <a:gd name="connsiteX157" fmla="*/ 388620 w 1547812"/>
                <a:gd name="connsiteY157" fmla="*/ 123825 h 160020"/>
                <a:gd name="connsiteX158" fmla="*/ 379095 w 1547812"/>
                <a:gd name="connsiteY158" fmla="*/ 113348 h 160020"/>
                <a:gd name="connsiteX159" fmla="*/ 374333 w 1547812"/>
                <a:gd name="connsiteY159" fmla="*/ 98108 h 160020"/>
                <a:gd name="connsiteX160" fmla="*/ 372428 w 1547812"/>
                <a:gd name="connsiteY160" fmla="*/ 80010 h 160020"/>
                <a:gd name="connsiteX161" fmla="*/ 374333 w 1547812"/>
                <a:gd name="connsiteY161" fmla="*/ 62865 h 160020"/>
                <a:gd name="connsiteX162" fmla="*/ 379095 w 1547812"/>
                <a:gd name="connsiteY162" fmla="*/ 47625 h 160020"/>
                <a:gd name="connsiteX163" fmla="*/ 388620 w 1547812"/>
                <a:gd name="connsiteY163" fmla="*/ 37147 h 160020"/>
                <a:gd name="connsiteX164" fmla="*/ 403860 w 1547812"/>
                <a:gd name="connsiteY164" fmla="*/ 33338 h 160020"/>
                <a:gd name="connsiteX165" fmla="*/ 421958 w 1547812"/>
                <a:gd name="connsiteY165" fmla="*/ 40005 h 160020"/>
                <a:gd name="connsiteX166" fmla="*/ 428625 w 1547812"/>
                <a:gd name="connsiteY166" fmla="*/ 58103 h 160020"/>
                <a:gd name="connsiteX167" fmla="*/ 468630 w 1547812"/>
                <a:gd name="connsiteY167" fmla="*/ 52388 h 160020"/>
                <a:gd name="connsiteX168" fmla="*/ 462915 w 1547812"/>
                <a:gd name="connsiteY168" fmla="*/ 31433 h 160020"/>
                <a:gd name="connsiteX169" fmla="*/ 450533 w 1547812"/>
                <a:gd name="connsiteY169" fmla="*/ 15240 h 160020"/>
                <a:gd name="connsiteX170" fmla="*/ 431483 w 1547812"/>
                <a:gd name="connsiteY170" fmla="*/ 4763 h 160020"/>
                <a:gd name="connsiteX171" fmla="*/ 404813 w 1547812"/>
                <a:gd name="connsiteY171" fmla="*/ 953 h 160020"/>
                <a:gd name="connsiteX172" fmla="*/ 373380 w 1547812"/>
                <a:gd name="connsiteY172" fmla="*/ 6668 h 160020"/>
                <a:gd name="connsiteX173" fmla="*/ 350520 w 1547812"/>
                <a:gd name="connsiteY173" fmla="*/ 22860 h 160020"/>
                <a:gd name="connsiteX174" fmla="*/ 336233 w 1547812"/>
                <a:gd name="connsiteY174" fmla="*/ 47625 h 160020"/>
                <a:gd name="connsiteX175" fmla="*/ 331470 w 1547812"/>
                <a:gd name="connsiteY175" fmla="*/ 80010 h 160020"/>
                <a:gd name="connsiteX176" fmla="*/ 336233 w 1547812"/>
                <a:gd name="connsiteY176" fmla="*/ 112395 h 160020"/>
                <a:gd name="connsiteX177" fmla="*/ 349567 w 1547812"/>
                <a:gd name="connsiteY177" fmla="*/ 137160 h 160020"/>
                <a:gd name="connsiteX178" fmla="*/ 372428 w 1547812"/>
                <a:gd name="connsiteY178" fmla="*/ 153353 h 160020"/>
                <a:gd name="connsiteX179" fmla="*/ 404813 w 1547812"/>
                <a:gd name="connsiteY179" fmla="*/ 159068 h 160020"/>
                <a:gd name="connsiteX180" fmla="*/ 453390 w 1547812"/>
                <a:gd name="connsiteY180" fmla="*/ 142875 h 160020"/>
                <a:gd name="connsiteX181" fmla="*/ 471488 w 1547812"/>
                <a:gd name="connsiteY181" fmla="*/ 100013 h 160020"/>
                <a:gd name="connsiteX182" fmla="*/ 429578 w 1547812"/>
                <a:gd name="connsiteY182" fmla="*/ 100013 h 160020"/>
                <a:gd name="connsiteX183" fmla="*/ 203835 w 1547812"/>
                <a:gd name="connsiteY183" fmla="*/ 63818 h 160020"/>
                <a:gd name="connsiteX184" fmla="*/ 206692 w 1547812"/>
                <a:gd name="connsiteY184" fmla="*/ 51435 h 160020"/>
                <a:gd name="connsiteX185" fmla="*/ 213360 w 1547812"/>
                <a:gd name="connsiteY185" fmla="*/ 40958 h 160020"/>
                <a:gd name="connsiteX186" fmla="*/ 223838 w 1547812"/>
                <a:gd name="connsiteY186" fmla="*/ 34290 h 160020"/>
                <a:gd name="connsiteX187" fmla="*/ 238125 w 1547812"/>
                <a:gd name="connsiteY187" fmla="*/ 31433 h 160020"/>
                <a:gd name="connsiteX188" fmla="*/ 261938 w 1547812"/>
                <a:gd name="connsiteY188" fmla="*/ 40005 h 160020"/>
                <a:gd name="connsiteX189" fmla="*/ 269558 w 1547812"/>
                <a:gd name="connsiteY189" fmla="*/ 63818 h 160020"/>
                <a:gd name="connsiteX190" fmla="*/ 203835 w 1547812"/>
                <a:gd name="connsiteY190" fmla="*/ 63818 h 160020"/>
                <a:gd name="connsiteX191" fmla="*/ 266700 w 1547812"/>
                <a:gd name="connsiteY191" fmla="*/ 108585 h 160020"/>
                <a:gd name="connsiteX192" fmla="*/ 239077 w 1547812"/>
                <a:gd name="connsiteY192" fmla="*/ 128588 h 160020"/>
                <a:gd name="connsiteX193" fmla="*/ 213360 w 1547812"/>
                <a:gd name="connsiteY193" fmla="*/ 118110 h 160020"/>
                <a:gd name="connsiteX194" fmla="*/ 203835 w 1547812"/>
                <a:gd name="connsiteY194" fmla="*/ 89535 h 160020"/>
                <a:gd name="connsiteX195" fmla="*/ 307658 w 1547812"/>
                <a:gd name="connsiteY195" fmla="*/ 89535 h 160020"/>
                <a:gd name="connsiteX196" fmla="*/ 307658 w 1547812"/>
                <a:gd name="connsiteY196" fmla="*/ 73343 h 160020"/>
                <a:gd name="connsiteX197" fmla="*/ 290513 w 1547812"/>
                <a:gd name="connsiteY197" fmla="*/ 20003 h 160020"/>
                <a:gd name="connsiteX198" fmla="*/ 239077 w 1547812"/>
                <a:gd name="connsiteY198" fmla="*/ 0 h 160020"/>
                <a:gd name="connsiteX199" fmla="*/ 208598 w 1547812"/>
                <a:gd name="connsiteY199" fmla="*/ 5715 h 160020"/>
                <a:gd name="connsiteX200" fmla="*/ 184785 w 1547812"/>
                <a:gd name="connsiteY200" fmla="*/ 20955 h 160020"/>
                <a:gd name="connsiteX201" fmla="*/ 169545 w 1547812"/>
                <a:gd name="connsiteY201" fmla="*/ 45720 h 160020"/>
                <a:gd name="connsiteX202" fmla="*/ 163830 w 1547812"/>
                <a:gd name="connsiteY202" fmla="*/ 79058 h 160020"/>
                <a:gd name="connsiteX203" fmla="*/ 182880 w 1547812"/>
                <a:gd name="connsiteY203" fmla="*/ 137160 h 160020"/>
                <a:gd name="connsiteX204" fmla="*/ 239077 w 1547812"/>
                <a:gd name="connsiteY204" fmla="*/ 158115 h 160020"/>
                <a:gd name="connsiteX205" fmla="*/ 285750 w 1547812"/>
                <a:gd name="connsiteY205" fmla="*/ 144780 h 160020"/>
                <a:gd name="connsiteX206" fmla="*/ 305753 w 1547812"/>
                <a:gd name="connsiteY206" fmla="*/ 106680 h 160020"/>
                <a:gd name="connsiteX207" fmla="*/ 266700 w 1547812"/>
                <a:gd name="connsiteY207" fmla="*/ 106680 h 160020"/>
                <a:gd name="connsiteX208" fmla="*/ 97155 w 1547812"/>
                <a:gd name="connsiteY208" fmla="*/ 96203 h 160020"/>
                <a:gd name="connsiteX209" fmla="*/ 93345 w 1547812"/>
                <a:gd name="connsiteY209" fmla="*/ 111443 h 160020"/>
                <a:gd name="connsiteX210" fmla="*/ 84773 w 1547812"/>
                <a:gd name="connsiteY210" fmla="*/ 121920 h 160020"/>
                <a:gd name="connsiteX211" fmla="*/ 60007 w 1547812"/>
                <a:gd name="connsiteY211" fmla="*/ 129540 h 160020"/>
                <a:gd name="connsiteX212" fmla="*/ 45720 w 1547812"/>
                <a:gd name="connsiteY212" fmla="*/ 124778 h 160020"/>
                <a:gd name="connsiteX213" fmla="*/ 40957 w 1547812"/>
                <a:gd name="connsiteY213" fmla="*/ 113348 h 160020"/>
                <a:gd name="connsiteX214" fmla="*/ 42863 w 1547812"/>
                <a:gd name="connsiteY214" fmla="*/ 104775 h 160020"/>
                <a:gd name="connsiteX215" fmla="*/ 48577 w 1547812"/>
                <a:gd name="connsiteY215" fmla="*/ 98108 h 160020"/>
                <a:gd name="connsiteX216" fmla="*/ 60007 w 1547812"/>
                <a:gd name="connsiteY216" fmla="*/ 93345 h 160020"/>
                <a:gd name="connsiteX217" fmla="*/ 80010 w 1547812"/>
                <a:gd name="connsiteY217" fmla="*/ 90488 h 160020"/>
                <a:gd name="connsiteX218" fmla="*/ 98107 w 1547812"/>
                <a:gd name="connsiteY218" fmla="*/ 89535 h 160020"/>
                <a:gd name="connsiteX219" fmla="*/ 98107 w 1547812"/>
                <a:gd name="connsiteY219" fmla="*/ 96203 h 160020"/>
                <a:gd name="connsiteX220" fmla="*/ 98107 w 1547812"/>
                <a:gd name="connsiteY220" fmla="*/ 155258 h 160020"/>
                <a:gd name="connsiteX221" fmla="*/ 136208 w 1547812"/>
                <a:gd name="connsiteY221" fmla="*/ 155258 h 160020"/>
                <a:gd name="connsiteX222" fmla="*/ 136208 w 1547812"/>
                <a:gd name="connsiteY222" fmla="*/ 60960 h 160020"/>
                <a:gd name="connsiteX223" fmla="*/ 133350 w 1547812"/>
                <a:gd name="connsiteY223" fmla="*/ 36195 h 160020"/>
                <a:gd name="connsiteX224" fmla="*/ 122873 w 1547812"/>
                <a:gd name="connsiteY224" fmla="*/ 17145 h 160020"/>
                <a:gd name="connsiteX225" fmla="*/ 103823 w 1547812"/>
                <a:gd name="connsiteY225" fmla="*/ 5715 h 160020"/>
                <a:gd name="connsiteX226" fmla="*/ 74295 w 1547812"/>
                <a:gd name="connsiteY226" fmla="*/ 1905 h 160020"/>
                <a:gd name="connsiteX227" fmla="*/ 29527 w 1547812"/>
                <a:gd name="connsiteY227" fmla="*/ 12383 h 160020"/>
                <a:gd name="connsiteX228" fmla="*/ 8573 w 1547812"/>
                <a:gd name="connsiteY228" fmla="*/ 46672 h 160020"/>
                <a:gd name="connsiteX229" fmla="*/ 44768 w 1547812"/>
                <a:gd name="connsiteY229" fmla="*/ 50483 h 160020"/>
                <a:gd name="connsiteX230" fmla="*/ 71438 w 1547812"/>
                <a:gd name="connsiteY230" fmla="*/ 32385 h 160020"/>
                <a:gd name="connsiteX231" fmla="*/ 89535 w 1547812"/>
                <a:gd name="connsiteY231" fmla="*/ 37147 h 160020"/>
                <a:gd name="connsiteX232" fmla="*/ 97155 w 1547812"/>
                <a:gd name="connsiteY232" fmla="*/ 56197 h 160020"/>
                <a:gd name="connsiteX233" fmla="*/ 97155 w 1547812"/>
                <a:gd name="connsiteY233" fmla="*/ 62865 h 160020"/>
                <a:gd name="connsiteX234" fmla="*/ 78105 w 1547812"/>
                <a:gd name="connsiteY234" fmla="*/ 63818 h 160020"/>
                <a:gd name="connsiteX235" fmla="*/ 49530 w 1547812"/>
                <a:gd name="connsiteY235" fmla="*/ 66675 h 160020"/>
                <a:gd name="connsiteX236" fmla="*/ 24765 w 1547812"/>
                <a:gd name="connsiteY236" fmla="*/ 74295 h 160020"/>
                <a:gd name="connsiteX237" fmla="*/ 6668 w 1547812"/>
                <a:gd name="connsiteY237" fmla="*/ 89535 h 160020"/>
                <a:gd name="connsiteX238" fmla="*/ 0 w 1547812"/>
                <a:gd name="connsiteY238" fmla="*/ 114300 h 160020"/>
                <a:gd name="connsiteX239" fmla="*/ 3810 w 1547812"/>
                <a:gd name="connsiteY239" fmla="*/ 134303 h 160020"/>
                <a:gd name="connsiteX240" fmla="*/ 14288 w 1547812"/>
                <a:gd name="connsiteY240" fmla="*/ 148590 h 160020"/>
                <a:gd name="connsiteX241" fmla="*/ 29527 w 1547812"/>
                <a:gd name="connsiteY241" fmla="*/ 156210 h 160020"/>
                <a:gd name="connsiteX242" fmla="*/ 48577 w 1547812"/>
                <a:gd name="connsiteY242" fmla="*/ 159068 h 160020"/>
                <a:gd name="connsiteX243" fmla="*/ 77152 w 1547812"/>
                <a:gd name="connsiteY243" fmla="*/ 152400 h 160020"/>
                <a:gd name="connsiteX244" fmla="*/ 97155 w 1547812"/>
                <a:gd name="connsiteY244" fmla="*/ 136208 h 160020"/>
                <a:gd name="connsiteX245" fmla="*/ 97155 w 1547812"/>
                <a:gd name="connsiteY245" fmla="*/ 155258 h 160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</a:cxnLst>
              <a:rect l="l" t="t" r="r" b="b"/>
              <a:pathLst>
                <a:path w="1547812" h="160020">
                  <a:moveTo>
                    <a:pt x="1329690" y="155258"/>
                  </a:moveTo>
                  <a:lnTo>
                    <a:pt x="1369695" y="155258"/>
                  </a:lnTo>
                  <a:lnTo>
                    <a:pt x="1369695" y="65723"/>
                  </a:lnTo>
                  <a:cubicBezTo>
                    <a:pt x="1369695" y="60960"/>
                    <a:pt x="1370648" y="57150"/>
                    <a:pt x="1372553" y="53340"/>
                  </a:cubicBezTo>
                  <a:cubicBezTo>
                    <a:pt x="1374458" y="49530"/>
                    <a:pt x="1376363" y="46672"/>
                    <a:pt x="1379220" y="43815"/>
                  </a:cubicBezTo>
                  <a:cubicBezTo>
                    <a:pt x="1382078" y="40958"/>
                    <a:pt x="1385888" y="38100"/>
                    <a:pt x="1388745" y="37147"/>
                  </a:cubicBezTo>
                  <a:cubicBezTo>
                    <a:pt x="1392555" y="36195"/>
                    <a:pt x="1395413" y="35243"/>
                    <a:pt x="1400175" y="35243"/>
                  </a:cubicBezTo>
                  <a:cubicBezTo>
                    <a:pt x="1403033" y="35243"/>
                    <a:pt x="1404938" y="35243"/>
                    <a:pt x="1407795" y="36195"/>
                  </a:cubicBezTo>
                  <a:cubicBezTo>
                    <a:pt x="1409700" y="37147"/>
                    <a:pt x="1411605" y="38100"/>
                    <a:pt x="1413510" y="40005"/>
                  </a:cubicBezTo>
                  <a:cubicBezTo>
                    <a:pt x="1415415" y="41910"/>
                    <a:pt x="1416368" y="44768"/>
                    <a:pt x="1417320" y="47625"/>
                  </a:cubicBezTo>
                  <a:cubicBezTo>
                    <a:pt x="1418273" y="51435"/>
                    <a:pt x="1419225" y="55245"/>
                    <a:pt x="1419225" y="60960"/>
                  </a:cubicBezTo>
                  <a:lnTo>
                    <a:pt x="1419225" y="155258"/>
                  </a:lnTo>
                  <a:lnTo>
                    <a:pt x="1459230" y="155258"/>
                  </a:lnTo>
                  <a:lnTo>
                    <a:pt x="1459230" y="63818"/>
                  </a:lnTo>
                  <a:cubicBezTo>
                    <a:pt x="1459230" y="60008"/>
                    <a:pt x="1460183" y="56197"/>
                    <a:pt x="1462088" y="53340"/>
                  </a:cubicBezTo>
                  <a:cubicBezTo>
                    <a:pt x="1463993" y="49530"/>
                    <a:pt x="1465898" y="46672"/>
                    <a:pt x="1468755" y="43815"/>
                  </a:cubicBezTo>
                  <a:cubicBezTo>
                    <a:pt x="1471613" y="40958"/>
                    <a:pt x="1475423" y="38100"/>
                    <a:pt x="1478280" y="37147"/>
                  </a:cubicBezTo>
                  <a:cubicBezTo>
                    <a:pt x="1481138" y="36195"/>
                    <a:pt x="1484948" y="35243"/>
                    <a:pt x="1489710" y="35243"/>
                  </a:cubicBezTo>
                  <a:cubicBezTo>
                    <a:pt x="1492568" y="35243"/>
                    <a:pt x="1494473" y="35243"/>
                    <a:pt x="1497330" y="36195"/>
                  </a:cubicBezTo>
                  <a:cubicBezTo>
                    <a:pt x="1499235" y="37147"/>
                    <a:pt x="1501140" y="38100"/>
                    <a:pt x="1503045" y="40005"/>
                  </a:cubicBezTo>
                  <a:cubicBezTo>
                    <a:pt x="1504950" y="41910"/>
                    <a:pt x="1505903" y="44768"/>
                    <a:pt x="1506855" y="47625"/>
                  </a:cubicBezTo>
                  <a:cubicBezTo>
                    <a:pt x="1507808" y="51435"/>
                    <a:pt x="1507808" y="55245"/>
                    <a:pt x="1507808" y="60960"/>
                  </a:cubicBezTo>
                  <a:lnTo>
                    <a:pt x="1507808" y="155258"/>
                  </a:lnTo>
                  <a:lnTo>
                    <a:pt x="1547813" y="155258"/>
                  </a:lnTo>
                  <a:lnTo>
                    <a:pt x="1547813" y="55245"/>
                  </a:lnTo>
                  <a:cubicBezTo>
                    <a:pt x="1547813" y="36195"/>
                    <a:pt x="1544003" y="22860"/>
                    <a:pt x="1536383" y="14288"/>
                  </a:cubicBezTo>
                  <a:cubicBezTo>
                    <a:pt x="1528763" y="5715"/>
                    <a:pt x="1517333" y="1905"/>
                    <a:pt x="1502093" y="1905"/>
                  </a:cubicBezTo>
                  <a:cubicBezTo>
                    <a:pt x="1492568" y="1905"/>
                    <a:pt x="1484948" y="3810"/>
                    <a:pt x="1477328" y="7620"/>
                  </a:cubicBezTo>
                  <a:cubicBezTo>
                    <a:pt x="1469708" y="11430"/>
                    <a:pt x="1462088" y="18098"/>
                    <a:pt x="1455420" y="27623"/>
                  </a:cubicBezTo>
                  <a:cubicBezTo>
                    <a:pt x="1452563" y="19050"/>
                    <a:pt x="1447800" y="12383"/>
                    <a:pt x="1441133" y="8573"/>
                  </a:cubicBezTo>
                  <a:cubicBezTo>
                    <a:pt x="1434465" y="4763"/>
                    <a:pt x="1425893" y="1905"/>
                    <a:pt x="1414463" y="1905"/>
                  </a:cubicBezTo>
                  <a:cubicBezTo>
                    <a:pt x="1405890" y="1905"/>
                    <a:pt x="1398270" y="3810"/>
                    <a:pt x="1390650" y="7620"/>
                  </a:cubicBezTo>
                  <a:cubicBezTo>
                    <a:pt x="1383030" y="11430"/>
                    <a:pt x="1376363" y="18098"/>
                    <a:pt x="1371600" y="25718"/>
                  </a:cubicBezTo>
                  <a:lnTo>
                    <a:pt x="1371600" y="5715"/>
                  </a:lnTo>
                  <a:lnTo>
                    <a:pt x="1332548" y="5715"/>
                  </a:lnTo>
                  <a:lnTo>
                    <a:pt x="1332548" y="155258"/>
                  </a:lnTo>
                  <a:close/>
                  <a:moveTo>
                    <a:pt x="1199198" y="116205"/>
                  </a:moveTo>
                  <a:cubicBezTo>
                    <a:pt x="1193483" y="108585"/>
                    <a:pt x="1190625" y="96203"/>
                    <a:pt x="1190625" y="80963"/>
                  </a:cubicBezTo>
                  <a:cubicBezTo>
                    <a:pt x="1190625" y="65723"/>
                    <a:pt x="1193483" y="54293"/>
                    <a:pt x="1199198" y="45720"/>
                  </a:cubicBezTo>
                  <a:cubicBezTo>
                    <a:pt x="1204913" y="37147"/>
                    <a:pt x="1213485" y="33338"/>
                    <a:pt x="1224915" y="33338"/>
                  </a:cubicBezTo>
                  <a:cubicBezTo>
                    <a:pt x="1236345" y="33338"/>
                    <a:pt x="1244918" y="37147"/>
                    <a:pt x="1250633" y="45720"/>
                  </a:cubicBezTo>
                  <a:cubicBezTo>
                    <a:pt x="1256348" y="54293"/>
                    <a:pt x="1259205" y="65723"/>
                    <a:pt x="1259205" y="80963"/>
                  </a:cubicBezTo>
                  <a:cubicBezTo>
                    <a:pt x="1259205" y="96203"/>
                    <a:pt x="1256348" y="107633"/>
                    <a:pt x="1250633" y="116205"/>
                  </a:cubicBezTo>
                  <a:cubicBezTo>
                    <a:pt x="1244918" y="124778"/>
                    <a:pt x="1236345" y="128588"/>
                    <a:pt x="1224915" y="128588"/>
                  </a:cubicBezTo>
                  <a:cubicBezTo>
                    <a:pt x="1213485" y="127635"/>
                    <a:pt x="1204913" y="123825"/>
                    <a:pt x="1199198" y="116205"/>
                  </a:cubicBezTo>
                  <a:moveTo>
                    <a:pt x="1256348" y="154305"/>
                  </a:moveTo>
                  <a:cubicBezTo>
                    <a:pt x="1265873" y="150495"/>
                    <a:pt x="1273493" y="145733"/>
                    <a:pt x="1280160" y="138113"/>
                  </a:cubicBezTo>
                  <a:cubicBezTo>
                    <a:pt x="1286828" y="131445"/>
                    <a:pt x="1291590" y="122873"/>
                    <a:pt x="1295400" y="113348"/>
                  </a:cubicBezTo>
                  <a:cubicBezTo>
                    <a:pt x="1299210" y="103823"/>
                    <a:pt x="1301115" y="92393"/>
                    <a:pt x="1301115" y="80010"/>
                  </a:cubicBezTo>
                  <a:cubicBezTo>
                    <a:pt x="1301115" y="67628"/>
                    <a:pt x="1299210" y="57150"/>
                    <a:pt x="1296353" y="46672"/>
                  </a:cubicBezTo>
                  <a:cubicBezTo>
                    <a:pt x="1293495" y="36195"/>
                    <a:pt x="1287780" y="28575"/>
                    <a:pt x="1281113" y="21908"/>
                  </a:cubicBezTo>
                  <a:cubicBezTo>
                    <a:pt x="1274445" y="15240"/>
                    <a:pt x="1266825" y="9525"/>
                    <a:pt x="1257300" y="6668"/>
                  </a:cubicBezTo>
                  <a:cubicBezTo>
                    <a:pt x="1247775" y="2858"/>
                    <a:pt x="1237298" y="953"/>
                    <a:pt x="1225868" y="953"/>
                  </a:cubicBezTo>
                  <a:cubicBezTo>
                    <a:pt x="1214438" y="953"/>
                    <a:pt x="1203960" y="2858"/>
                    <a:pt x="1194435" y="6668"/>
                  </a:cubicBezTo>
                  <a:cubicBezTo>
                    <a:pt x="1184910" y="10478"/>
                    <a:pt x="1177290" y="15240"/>
                    <a:pt x="1170623" y="21908"/>
                  </a:cubicBezTo>
                  <a:cubicBezTo>
                    <a:pt x="1163955" y="28575"/>
                    <a:pt x="1159193" y="37147"/>
                    <a:pt x="1155383" y="46672"/>
                  </a:cubicBezTo>
                  <a:cubicBezTo>
                    <a:pt x="1151573" y="56197"/>
                    <a:pt x="1149668" y="67628"/>
                    <a:pt x="1149668" y="80010"/>
                  </a:cubicBezTo>
                  <a:cubicBezTo>
                    <a:pt x="1149668" y="105728"/>
                    <a:pt x="1156335" y="124778"/>
                    <a:pt x="1169670" y="139065"/>
                  </a:cubicBezTo>
                  <a:cubicBezTo>
                    <a:pt x="1183005" y="152400"/>
                    <a:pt x="1201103" y="160020"/>
                    <a:pt x="1225868" y="160020"/>
                  </a:cubicBezTo>
                  <a:cubicBezTo>
                    <a:pt x="1236345" y="160020"/>
                    <a:pt x="1246823" y="158115"/>
                    <a:pt x="1256348" y="154305"/>
                  </a:cubicBezTo>
                  <a:moveTo>
                    <a:pt x="1086803" y="100965"/>
                  </a:moveTo>
                  <a:cubicBezTo>
                    <a:pt x="1085850" y="109538"/>
                    <a:pt x="1083945" y="116205"/>
                    <a:pt x="1079183" y="120968"/>
                  </a:cubicBezTo>
                  <a:cubicBezTo>
                    <a:pt x="1074420" y="125730"/>
                    <a:pt x="1068705" y="127635"/>
                    <a:pt x="1061085" y="127635"/>
                  </a:cubicBezTo>
                  <a:cubicBezTo>
                    <a:pt x="1055370" y="127635"/>
                    <a:pt x="1049655" y="126683"/>
                    <a:pt x="1045845" y="123825"/>
                  </a:cubicBezTo>
                  <a:cubicBezTo>
                    <a:pt x="1042035" y="120968"/>
                    <a:pt x="1038225" y="118110"/>
                    <a:pt x="1036320" y="113348"/>
                  </a:cubicBezTo>
                  <a:cubicBezTo>
                    <a:pt x="1034415" y="108585"/>
                    <a:pt x="1032510" y="103823"/>
                    <a:pt x="1031558" y="98108"/>
                  </a:cubicBezTo>
                  <a:cubicBezTo>
                    <a:pt x="1030605" y="92393"/>
                    <a:pt x="1029653" y="86678"/>
                    <a:pt x="1029653" y="80010"/>
                  </a:cubicBezTo>
                  <a:cubicBezTo>
                    <a:pt x="1029653" y="74295"/>
                    <a:pt x="1030605" y="67628"/>
                    <a:pt x="1031558" y="62865"/>
                  </a:cubicBezTo>
                  <a:cubicBezTo>
                    <a:pt x="1032510" y="57150"/>
                    <a:pt x="1034415" y="52388"/>
                    <a:pt x="1036320" y="47625"/>
                  </a:cubicBezTo>
                  <a:cubicBezTo>
                    <a:pt x="1038225" y="42863"/>
                    <a:pt x="1042035" y="40005"/>
                    <a:pt x="1045845" y="37147"/>
                  </a:cubicBezTo>
                  <a:cubicBezTo>
                    <a:pt x="1049655" y="34290"/>
                    <a:pt x="1054418" y="33338"/>
                    <a:pt x="1061085" y="33338"/>
                  </a:cubicBezTo>
                  <a:cubicBezTo>
                    <a:pt x="1069658" y="33338"/>
                    <a:pt x="1075373" y="35243"/>
                    <a:pt x="1079183" y="40005"/>
                  </a:cubicBezTo>
                  <a:cubicBezTo>
                    <a:pt x="1082993" y="44768"/>
                    <a:pt x="1084898" y="50483"/>
                    <a:pt x="1085850" y="58103"/>
                  </a:cubicBezTo>
                  <a:lnTo>
                    <a:pt x="1125855" y="52388"/>
                  </a:lnTo>
                  <a:cubicBezTo>
                    <a:pt x="1124903" y="44768"/>
                    <a:pt x="1122998" y="38100"/>
                    <a:pt x="1120140" y="31433"/>
                  </a:cubicBezTo>
                  <a:cubicBezTo>
                    <a:pt x="1117283" y="24765"/>
                    <a:pt x="1113473" y="20003"/>
                    <a:pt x="1107758" y="15240"/>
                  </a:cubicBezTo>
                  <a:cubicBezTo>
                    <a:pt x="1102995" y="10478"/>
                    <a:pt x="1096328" y="6668"/>
                    <a:pt x="1088708" y="4763"/>
                  </a:cubicBezTo>
                  <a:cubicBezTo>
                    <a:pt x="1081088" y="1905"/>
                    <a:pt x="1072515" y="953"/>
                    <a:pt x="1062038" y="953"/>
                  </a:cubicBezTo>
                  <a:cubicBezTo>
                    <a:pt x="1050608" y="953"/>
                    <a:pt x="1040130" y="2858"/>
                    <a:pt x="1030605" y="6668"/>
                  </a:cubicBezTo>
                  <a:cubicBezTo>
                    <a:pt x="1021080" y="10478"/>
                    <a:pt x="1013460" y="16193"/>
                    <a:pt x="1007745" y="22860"/>
                  </a:cubicBezTo>
                  <a:cubicBezTo>
                    <a:pt x="1001078" y="29528"/>
                    <a:pt x="996315" y="38100"/>
                    <a:pt x="993458" y="47625"/>
                  </a:cubicBezTo>
                  <a:cubicBezTo>
                    <a:pt x="990600" y="57150"/>
                    <a:pt x="988695" y="68580"/>
                    <a:pt x="988695" y="80010"/>
                  </a:cubicBezTo>
                  <a:cubicBezTo>
                    <a:pt x="988695" y="91440"/>
                    <a:pt x="989647" y="102870"/>
                    <a:pt x="992505" y="112395"/>
                  </a:cubicBezTo>
                  <a:cubicBezTo>
                    <a:pt x="995363" y="121920"/>
                    <a:pt x="1000125" y="130493"/>
                    <a:pt x="1005840" y="137160"/>
                  </a:cubicBezTo>
                  <a:cubicBezTo>
                    <a:pt x="1011555" y="143828"/>
                    <a:pt x="1019175" y="149543"/>
                    <a:pt x="1028700" y="153353"/>
                  </a:cubicBezTo>
                  <a:cubicBezTo>
                    <a:pt x="1038225" y="157163"/>
                    <a:pt x="1048703" y="159068"/>
                    <a:pt x="1061085" y="159068"/>
                  </a:cubicBezTo>
                  <a:cubicBezTo>
                    <a:pt x="1082993" y="159068"/>
                    <a:pt x="1099185" y="153353"/>
                    <a:pt x="1109663" y="142875"/>
                  </a:cubicBezTo>
                  <a:cubicBezTo>
                    <a:pt x="1120140" y="132398"/>
                    <a:pt x="1126808" y="118110"/>
                    <a:pt x="1127760" y="100013"/>
                  </a:cubicBezTo>
                  <a:lnTo>
                    <a:pt x="1086803" y="100013"/>
                  </a:lnTo>
                  <a:close/>
                  <a:moveTo>
                    <a:pt x="921068" y="155258"/>
                  </a:moveTo>
                  <a:lnTo>
                    <a:pt x="962025" y="155258"/>
                  </a:lnTo>
                  <a:lnTo>
                    <a:pt x="962025" y="109538"/>
                  </a:lnTo>
                  <a:lnTo>
                    <a:pt x="921068" y="109538"/>
                  </a:lnTo>
                  <a:lnTo>
                    <a:pt x="921068" y="155258"/>
                  </a:lnTo>
                  <a:close/>
                  <a:moveTo>
                    <a:pt x="671513" y="155258"/>
                  </a:moveTo>
                  <a:lnTo>
                    <a:pt x="711518" y="155258"/>
                  </a:lnTo>
                  <a:lnTo>
                    <a:pt x="711518" y="65723"/>
                  </a:lnTo>
                  <a:cubicBezTo>
                    <a:pt x="711518" y="60960"/>
                    <a:pt x="712470" y="57150"/>
                    <a:pt x="714375" y="53340"/>
                  </a:cubicBezTo>
                  <a:cubicBezTo>
                    <a:pt x="716280" y="49530"/>
                    <a:pt x="718185" y="46672"/>
                    <a:pt x="721043" y="43815"/>
                  </a:cubicBezTo>
                  <a:cubicBezTo>
                    <a:pt x="723900" y="40958"/>
                    <a:pt x="727710" y="38100"/>
                    <a:pt x="730568" y="37147"/>
                  </a:cubicBezTo>
                  <a:cubicBezTo>
                    <a:pt x="734378" y="36195"/>
                    <a:pt x="737235" y="35243"/>
                    <a:pt x="741998" y="35243"/>
                  </a:cubicBezTo>
                  <a:cubicBezTo>
                    <a:pt x="744855" y="35243"/>
                    <a:pt x="746760" y="35243"/>
                    <a:pt x="749618" y="36195"/>
                  </a:cubicBezTo>
                  <a:cubicBezTo>
                    <a:pt x="751523" y="37147"/>
                    <a:pt x="753428" y="38100"/>
                    <a:pt x="755333" y="40005"/>
                  </a:cubicBezTo>
                  <a:cubicBezTo>
                    <a:pt x="757238" y="41910"/>
                    <a:pt x="758190" y="44768"/>
                    <a:pt x="759143" y="47625"/>
                  </a:cubicBezTo>
                  <a:cubicBezTo>
                    <a:pt x="760095" y="51435"/>
                    <a:pt x="761048" y="55245"/>
                    <a:pt x="761048" y="60960"/>
                  </a:cubicBezTo>
                  <a:lnTo>
                    <a:pt x="761048" y="155258"/>
                  </a:lnTo>
                  <a:lnTo>
                    <a:pt x="801053" y="155258"/>
                  </a:lnTo>
                  <a:lnTo>
                    <a:pt x="801053" y="63818"/>
                  </a:lnTo>
                  <a:cubicBezTo>
                    <a:pt x="801053" y="60008"/>
                    <a:pt x="802005" y="56197"/>
                    <a:pt x="803910" y="53340"/>
                  </a:cubicBezTo>
                  <a:cubicBezTo>
                    <a:pt x="805815" y="49530"/>
                    <a:pt x="807720" y="46672"/>
                    <a:pt x="810578" y="43815"/>
                  </a:cubicBezTo>
                  <a:cubicBezTo>
                    <a:pt x="813435" y="40958"/>
                    <a:pt x="817245" y="38100"/>
                    <a:pt x="820103" y="37147"/>
                  </a:cubicBezTo>
                  <a:cubicBezTo>
                    <a:pt x="822960" y="36195"/>
                    <a:pt x="826770" y="35243"/>
                    <a:pt x="831533" y="35243"/>
                  </a:cubicBezTo>
                  <a:cubicBezTo>
                    <a:pt x="834390" y="35243"/>
                    <a:pt x="836295" y="35243"/>
                    <a:pt x="839153" y="36195"/>
                  </a:cubicBezTo>
                  <a:cubicBezTo>
                    <a:pt x="841058" y="37147"/>
                    <a:pt x="842963" y="38100"/>
                    <a:pt x="844868" y="40005"/>
                  </a:cubicBezTo>
                  <a:cubicBezTo>
                    <a:pt x="846772" y="41910"/>
                    <a:pt x="847725" y="44768"/>
                    <a:pt x="848678" y="47625"/>
                  </a:cubicBezTo>
                  <a:cubicBezTo>
                    <a:pt x="849630" y="51435"/>
                    <a:pt x="849630" y="55245"/>
                    <a:pt x="849630" y="60960"/>
                  </a:cubicBezTo>
                  <a:lnTo>
                    <a:pt x="849630" y="155258"/>
                  </a:lnTo>
                  <a:lnTo>
                    <a:pt x="889635" y="155258"/>
                  </a:lnTo>
                  <a:lnTo>
                    <a:pt x="889635" y="55245"/>
                  </a:lnTo>
                  <a:cubicBezTo>
                    <a:pt x="889635" y="36195"/>
                    <a:pt x="885825" y="22860"/>
                    <a:pt x="878205" y="14288"/>
                  </a:cubicBezTo>
                  <a:cubicBezTo>
                    <a:pt x="870585" y="5715"/>
                    <a:pt x="859155" y="1905"/>
                    <a:pt x="843915" y="1905"/>
                  </a:cubicBezTo>
                  <a:cubicBezTo>
                    <a:pt x="834390" y="1905"/>
                    <a:pt x="826770" y="3810"/>
                    <a:pt x="819150" y="7620"/>
                  </a:cubicBezTo>
                  <a:cubicBezTo>
                    <a:pt x="811530" y="11430"/>
                    <a:pt x="803910" y="18098"/>
                    <a:pt x="797243" y="27623"/>
                  </a:cubicBezTo>
                  <a:cubicBezTo>
                    <a:pt x="794385" y="19050"/>
                    <a:pt x="789623" y="12383"/>
                    <a:pt x="782955" y="8573"/>
                  </a:cubicBezTo>
                  <a:cubicBezTo>
                    <a:pt x="776288" y="4763"/>
                    <a:pt x="766763" y="1905"/>
                    <a:pt x="756285" y="1905"/>
                  </a:cubicBezTo>
                  <a:cubicBezTo>
                    <a:pt x="747713" y="1905"/>
                    <a:pt x="740093" y="3810"/>
                    <a:pt x="732473" y="7620"/>
                  </a:cubicBezTo>
                  <a:cubicBezTo>
                    <a:pt x="724853" y="11430"/>
                    <a:pt x="718185" y="18098"/>
                    <a:pt x="713423" y="25718"/>
                  </a:cubicBezTo>
                  <a:lnTo>
                    <a:pt x="713423" y="5715"/>
                  </a:lnTo>
                  <a:lnTo>
                    <a:pt x="674370" y="5715"/>
                  </a:lnTo>
                  <a:lnTo>
                    <a:pt x="674370" y="155258"/>
                  </a:lnTo>
                  <a:close/>
                  <a:moveTo>
                    <a:pt x="541973" y="116205"/>
                  </a:moveTo>
                  <a:cubicBezTo>
                    <a:pt x="536258" y="108585"/>
                    <a:pt x="533400" y="96203"/>
                    <a:pt x="533400" y="80963"/>
                  </a:cubicBezTo>
                  <a:cubicBezTo>
                    <a:pt x="533400" y="65723"/>
                    <a:pt x="536258" y="54293"/>
                    <a:pt x="541973" y="45720"/>
                  </a:cubicBezTo>
                  <a:cubicBezTo>
                    <a:pt x="547688" y="38100"/>
                    <a:pt x="556260" y="33338"/>
                    <a:pt x="567690" y="33338"/>
                  </a:cubicBezTo>
                  <a:cubicBezTo>
                    <a:pt x="579120" y="33338"/>
                    <a:pt x="587693" y="37147"/>
                    <a:pt x="593408" y="45720"/>
                  </a:cubicBezTo>
                  <a:cubicBezTo>
                    <a:pt x="599123" y="53340"/>
                    <a:pt x="601980" y="65723"/>
                    <a:pt x="601980" y="80963"/>
                  </a:cubicBezTo>
                  <a:cubicBezTo>
                    <a:pt x="601980" y="96203"/>
                    <a:pt x="599123" y="107633"/>
                    <a:pt x="593408" y="116205"/>
                  </a:cubicBezTo>
                  <a:cubicBezTo>
                    <a:pt x="587693" y="124778"/>
                    <a:pt x="579120" y="128588"/>
                    <a:pt x="567690" y="128588"/>
                  </a:cubicBezTo>
                  <a:cubicBezTo>
                    <a:pt x="555308" y="127635"/>
                    <a:pt x="546735" y="123825"/>
                    <a:pt x="541973" y="116205"/>
                  </a:cubicBezTo>
                  <a:moveTo>
                    <a:pt x="598170" y="154305"/>
                  </a:moveTo>
                  <a:cubicBezTo>
                    <a:pt x="607695" y="150495"/>
                    <a:pt x="615315" y="145733"/>
                    <a:pt x="621983" y="138113"/>
                  </a:cubicBezTo>
                  <a:cubicBezTo>
                    <a:pt x="628650" y="131445"/>
                    <a:pt x="633413" y="122873"/>
                    <a:pt x="637223" y="113348"/>
                  </a:cubicBezTo>
                  <a:cubicBezTo>
                    <a:pt x="641033" y="103823"/>
                    <a:pt x="642938" y="92393"/>
                    <a:pt x="642938" y="80010"/>
                  </a:cubicBezTo>
                  <a:cubicBezTo>
                    <a:pt x="642938" y="67628"/>
                    <a:pt x="641033" y="57150"/>
                    <a:pt x="638175" y="46672"/>
                  </a:cubicBezTo>
                  <a:cubicBezTo>
                    <a:pt x="635318" y="36195"/>
                    <a:pt x="629603" y="28575"/>
                    <a:pt x="622935" y="21908"/>
                  </a:cubicBezTo>
                  <a:cubicBezTo>
                    <a:pt x="616268" y="15240"/>
                    <a:pt x="608648" y="9525"/>
                    <a:pt x="599123" y="6668"/>
                  </a:cubicBezTo>
                  <a:cubicBezTo>
                    <a:pt x="589598" y="2858"/>
                    <a:pt x="579120" y="953"/>
                    <a:pt x="567690" y="953"/>
                  </a:cubicBezTo>
                  <a:cubicBezTo>
                    <a:pt x="556260" y="953"/>
                    <a:pt x="545783" y="2858"/>
                    <a:pt x="536258" y="6668"/>
                  </a:cubicBezTo>
                  <a:cubicBezTo>
                    <a:pt x="526733" y="10478"/>
                    <a:pt x="519113" y="15240"/>
                    <a:pt x="512445" y="21908"/>
                  </a:cubicBezTo>
                  <a:cubicBezTo>
                    <a:pt x="505778" y="28575"/>
                    <a:pt x="501015" y="37147"/>
                    <a:pt x="497205" y="46672"/>
                  </a:cubicBezTo>
                  <a:cubicBezTo>
                    <a:pt x="493395" y="56197"/>
                    <a:pt x="491490" y="67628"/>
                    <a:pt x="491490" y="80010"/>
                  </a:cubicBezTo>
                  <a:cubicBezTo>
                    <a:pt x="491490" y="105728"/>
                    <a:pt x="498158" y="124778"/>
                    <a:pt x="511492" y="139065"/>
                  </a:cubicBezTo>
                  <a:cubicBezTo>
                    <a:pt x="524828" y="152400"/>
                    <a:pt x="542925" y="160020"/>
                    <a:pt x="566738" y="160020"/>
                  </a:cubicBezTo>
                  <a:cubicBezTo>
                    <a:pt x="579120" y="160020"/>
                    <a:pt x="589598" y="158115"/>
                    <a:pt x="598170" y="154305"/>
                  </a:cubicBezTo>
                  <a:moveTo>
                    <a:pt x="429578" y="100965"/>
                  </a:moveTo>
                  <a:cubicBezTo>
                    <a:pt x="428625" y="109538"/>
                    <a:pt x="425767" y="116205"/>
                    <a:pt x="421958" y="120968"/>
                  </a:cubicBezTo>
                  <a:cubicBezTo>
                    <a:pt x="417195" y="125730"/>
                    <a:pt x="411480" y="127635"/>
                    <a:pt x="403860" y="127635"/>
                  </a:cubicBezTo>
                  <a:cubicBezTo>
                    <a:pt x="398145" y="127635"/>
                    <a:pt x="392430" y="126683"/>
                    <a:pt x="388620" y="123825"/>
                  </a:cubicBezTo>
                  <a:cubicBezTo>
                    <a:pt x="384810" y="120968"/>
                    <a:pt x="381000" y="118110"/>
                    <a:pt x="379095" y="113348"/>
                  </a:cubicBezTo>
                  <a:cubicBezTo>
                    <a:pt x="377190" y="108585"/>
                    <a:pt x="375285" y="103823"/>
                    <a:pt x="374333" y="98108"/>
                  </a:cubicBezTo>
                  <a:cubicBezTo>
                    <a:pt x="373380" y="92393"/>
                    <a:pt x="372428" y="86678"/>
                    <a:pt x="372428" y="80010"/>
                  </a:cubicBezTo>
                  <a:cubicBezTo>
                    <a:pt x="372428" y="74295"/>
                    <a:pt x="373380" y="67628"/>
                    <a:pt x="374333" y="62865"/>
                  </a:cubicBezTo>
                  <a:cubicBezTo>
                    <a:pt x="375285" y="57150"/>
                    <a:pt x="377190" y="52388"/>
                    <a:pt x="379095" y="47625"/>
                  </a:cubicBezTo>
                  <a:cubicBezTo>
                    <a:pt x="381000" y="42863"/>
                    <a:pt x="384810" y="40005"/>
                    <a:pt x="388620" y="37147"/>
                  </a:cubicBezTo>
                  <a:cubicBezTo>
                    <a:pt x="392430" y="34290"/>
                    <a:pt x="398145" y="33338"/>
                    <a:pt x="403860" y="33338"/>
                  </a:cubicBezTo>
                  <a:cubicBezTo>
                    <a:pt x="412433" y="33338"/>
                    <a:pt x="418148" y="35243"/>
                    <a:pt x="421958" y="40005"/>
                  </a:cubicBezTo>
                  <a:cubicBezTo>
                    <a:pt x="425767" y="44768"/>
                    <a:pt x="427673" y="50483"/>
                    <a:pt x="428625" y="58103"/>
                  </a:cubicBezTo>
                  <a:lnTo>
                    <a:pt x="468630" y="52388"/>
                  </a:lnTo>
                  <a:cubicBezTo>
                    <a:pt x="467678" y="44768"/>
                    <a:pt x="465773" y="38100"/>
                    <a:pt x="462915" y="31433"/>
                  </a:cubicBezTo>
                  <a:cubicBezTo>
                    <a:pt x="460058" y="24765"/>
                    <a:pt x="456248" y="20003"/>
                    <a:pt x="450533" y="15240"/>
                  </a:cubicBezTo>
                  <a:cubicBezTo>
                    <a:pt x="445770" y="10478"/>
                    <a:pt x="439103" y="6668"/>
                    <a:pt x="431483" y="4763"/>
                  </a:cubicBezTo>
                  <a:cubicBezTo>
                    <a:pt x="423863" y="1905"/>
                    <a:pt x="415290" y="953"/>
                    <a:pt x="404813" y="953"/>
                  </a:cubicBezTo>
                  <a:cubicBezTo>
                    <a:pt x="393383" y="953"/>
                    <a:pt x="382905" y="2858"/>
                    <a:pt x="373380" y="6668"/>
                  </a:cubicBezTo>
                  <a:cubicBezTo>
                    <a:pt x="363855" y="10478"/>
                    <a:pt x="356235" y="16193"/>
                    <a:pt x="350520" y="22860"/>
                  </a:cubicBezTo>
                  <a:cubicBezTo>
                    <a:pt x="343853" y="29528"/>
                    <a:pt x="339090" y="38100"/>
                    <a:pt x="336233" y="47625"/>
                  </a:cubicBezTo>
                  <a:cubicBezTo>
                    <a:pt x="333375" y="57150"/>
                    <a:pt x="331470" y="68580"/>
                    <a:pt x="331470" y="80010"/>
                  </a:cubicBezTo>
                  <a:cubicBezTo>
                    <a:pt x="331470" y="91440"/>
                    <a:pt x="333375" y="102870"/>
                    <a:pt x="336233" y="112395"/>
                  </a:cubicBezTo>
                  <a:cubicBezTo>
                    <a:pt x="339090" y="121920"/>
                    <a:pt x="343853" y="130493"/>
                    <a:pt x="349567" y="137160"/>
                  </a:cubicBezTo>
                  <a:cubicBezTo>
                    <a:pt x="355283" y="143828"/>
                    <a:pt x="362903" y="149543"/>
                    <a:pt x="372428" y="153353"/>
                  </a:cubicBezTo>
                  <a:cubicBezTo>
                    <a:pt x="381953" y="157163"/>
                    <a:pt x="392430" y="159068"/>
                    <a:pt x="404813" y="159068"/>
                  </a:cubicBezTo>
                  <a:cubicBezTo>
                    <a:pt x="426720" y="159068"/>
                    <a:pt x="442913" y="153353"/>
                    <a:pt x="453390" y="142875"/>
                  </a:cubicBezTo>
                  <a:cubicBezTo>
                    <a:pt x="463867" y="132398"/>
                    <a:pt x="470535" y="118110"/>
                    <a:pt x="471488" y="100013"/>
                  </a:cubicBezTo>
                  <a:lnTo>
                    <a:pt x="429578" y="100013"/>
                  </a:lnTo>
                  <a:close/>
                  <a:moveTo>
                    <a:pt x="203835" y="63818"/>
                  </a:moveTo>
                  <a:cubicBezTo>
                    <a:pt x="203835" y="59055"/>
                    <a:pt x="204788" y="55245"/>
                    <a:pt x="206692" y="51435"/>
                  </a:cubicBezTo>
                  <a:cubicBezTo>
                    <a:pt x="208598" y="47625"/>
                    <a:pt x="210502" y="43815"/>
                    <a:pt x="213360" y="40958"/>
                  </a:cubicBezTo>
                  <a:cubicBezTo>
                    <a:pt x="216217" y="38100"/>
                    <a:pt x="219075" y="35243"/>
                    <a:pt x="223838" y="34290"/>
                  </a:cubicBezTo>
                  <a:cubicBezTo>
                    <a:pt x="227648" y="32385"/>
                    <a:pt x="232410" y="31433"/>
                    <a:pt x="238125" y="31433"/>
                  </a:cubicBezTo>
                  <a:cubicBezTo>
                    <a:pt x="248602" y="31433"/>
                    <a:pt x="256223" y="34290"/>
                    <a:pt x="261938" y="40005"/>
                  </a:cubicBezTo>
                  <a:cubicBezTo>
                    <a:pt x="266700" y="45720"/>
                    <a:pt x="269558" y="53340"/>
                    <a:pt x="269558" y="63818"/>
                  </a:cubicBezTo>
                  <a:lnTo>
                    <a:pt x="203835" y="63818"/>
                  </a:lnTo>
                  <a:close/>
                  <a:moveTo>
                    <a:pt x="266700" y="108585"/>
                  </a:moveTo>
                  <a:cubicBezTo>
                    <a:pt x="263842" y="121920"/>
                    <a:pt x="254317" y="128588"/>
                    <a:pt x="239077" y="128588"/>
                  </a:cubicBezTo>
                  <a:cubicBezTo>
                    <a:pt x="227648" y="128588"/>
                    <a:pt x="219075" y="124778"/>
                    <a:pt x="213360" y="118110"/>
                  </a:cubicBezTo>
                  <a:cubicBezTo>
                    <a:pt x="207645" y="111443"/>
                    <a:pt x="204788" y="101918"/>
                    <a:pt x="203835" y="89535"/>
                  </a:cubicBezTo>
                  <a:lnTo>
                    <a:pt x="307658" y="89535"/>
                  </a:lnTo>
                  <a:lnTo>
                    <a:pt x="307658" y="73343"/>
                  </a:lnTo>
                  <a:cubicBezTo>
                    <a:pt x="307658" y="51435"/>
                    <a:pt x="301942" y="33338"/>
                    <a:pt x="290513" y="20003"/>
                  </a:cubicBezTo>
                  <a:cubicBezTo>
                    <a:pt x="279083" y="6668"/>
                    <a:pt x="261938" y="0"/>
                    <a:pt x="239077" y="0"/>
                  </a:cubicBezTo>
                  <a:cubicBezTo>
                    <a:pt x="227648" y="0"/>
                    <a:pt x="218123" y="1905"/>
                    <a:pt x="208598" y="5715"/>
                  </a:cubicBezTo>
                  <a:cubicBezTo>
                    <a:pt x="199073" y="9525"/>
                    <a:pt x="191452" y="14288"/>
                    <a:pt x="184785" y="20955"/>
                  </a:cubicBezTo>
                  <a:cubicBezTo>
                    <a:pt x="178118" y="27623"/>
                    <a:pt x="173355" y="36195"/>
                    <a:pt x="169545" y="45720"/>
                  </a:cubicBezTo>
                  <a:cubicBezTo>
                    <a:pt x="165735" y="55245"/>
                    <a:pt x="163830" y="66675"/>
                    <a:pt x="163830" y="79058"/>
                  </a:cubicBezTo>
                  <a:cubicBezTo>
                    <a:pt x="163830" y="103823"/>
                    <a:pt x="170498" y="123825"/>
                    <a:pt x="182880" y="137160"/>
                  </a:cubicBezTo>
                  <a:cubicBezTo>
                    <a:pt x="195263" y="150495"/>
                    <a:pt x="214313" y="158115"/>
                    <a:pt x="239077" y="158115"/>
                  </a:cubicBezTo>
                  <a:cubicBezTo>
                    <a:pt x="260033" y="158115"/>
                    <a:pt x="275273" y="153353"/>
                    <a:pt x="285750" y="144780"/>
                  </a:cubicBezTo>
                  <a:cubicBezTo>
                    <a:pt x="296228" y="136208"/>
                    <a:pt x="302895" y="123825"/>
                    <a:pt x="305753" y="106680"/>
                  </a:cubicBezTo>
                  <a:lnTo>
                    <a:pt x="266700" y="106680"/>
                  </a:lnTo>
                  <a:close/>
                  <a:moveTo>
                    <a:pt x="97155" y="96203"/>
                  </a:moveTo>
                  <a:cubicBezTo>
                    <a:pt x="97155" y="101918"/>
                    <a:pt x="96202" y="107633"/>
                    <a:pt x="93345" y="111443"/>
                  </a:cubicBezTo>
                  <a:cubicBezTo>
                    <a:pt x="91440" y="115253"/>
                    <a:pt x="88582" y="119063"/>
                    <a:pt x="84773" y="121920"/>
                  </a:cubicBezTo>
                  <a:cubicBezTo>
                    <a:pt x="78105" y="126683"/>
                    <a:pt x="69532" y="129540"/>
                    <a:pt x="60007" y="129540"/>
                  </a:cubicBezTo>
                  <a:cubicBezTo>
                    <a:pt x="54293" y="129540"/>
                    <a:pt x="49530" y="127635"/>
                    <a:pt x="45720" y="124778"/>
                  </a:cubicBezTo>
                  <a:cubicBezTo>
                    <a:pt x="41910" y="121920"/>
                    <a:pt x="40957" y="118110"/>
                    <a:pt x="40957" y="113348"/>
                  </a:cubicBezTo>
                  <a:cubicBezTo>
                    <a:pt x="40957" y="110490"/>
                    <a:pt x="40957" y="106680"/>
                    <a:pt x="42863" y="104775"/>
                  </a:cubicBezTo>
                  <a:cubicBezTo>
                    <a:pt x="43815" y="101918"/>
                    <a:pt x="45720" y="100013"/>
                    <a:pt x="48577" y="98108"/>
                  </a:cubicBezTo>
                  <a:cubicBezTo>
                    <a:pt x="51435" y="96203"/>
                    <a:pt x="55245" y="94298"/>
                    <a:pt x="60007" y="93345"/>
                  </a:cubicBezTo>
                  <a:cubicBezTo>
                    <a:pt x="64770" y="92393"/>
                    <a:pt x="72390" y="91440"/>
                    <a:pt x="80010" y="90488"/>
                  </a:cubicBezTo>
                  <a:lnTo>
                    <a:pt x="98107" y="89535"/>
                  </a:lnTo>
                  <a:lnTo>
                    <a:pt x="98107" y="96203"/>
                  </a:lnTo>
                  <a:close/>
                  <a:moveTo>
                    <a:pt x="98107" y="155258"/>
                  </a:moveTo>
                  <a:lnTo>
                    <a:pt x="136208" y="155258"/>
                  </a:lnTo>
                  <a:lnTo>
                    <a:pt x="136208" y="60960"/>
                  </a:lnTo>
                  <a:cubicBezTo>
                    <a:pt x="136208" y="51435"/>
                    <a:pt x="135255" y="43815"/>
                    <a:pt x="133350" y="36195"/>
                  </a:cubicBezTo>
                  <a:cubicBezTo>
                    <a:pt x="131445" y="28575"/>
                    <a:pt x="127635" y="22860"/>
                    <a:pt x="122873" y="17145"/>
                  </a:cubicBezTo>
                  <a:cubicBezTo>
                    <a:pt x="118110" y="12383"/>
                    <a:pt x="111443" y="7620"/>
                    <a:pt x="103823" y="5715"/>
                  </a:cubicBezTo>
                  <a:cubicBezTo>
                    <a:pt x="96202" y="3810"/>
                    <a:pt x="85725" y="1905"/>
                    <a:pt x="74295" y="1905"/>
                  </a:cubicBezTo>
                  <a:cubicBezTo>
                    <a:pt x="55245" y="1905"/>
                    <a:pt x="40957" y="5715"/>
                    <a:pt x="29527" y="12383"/>
                  </a:cubicBezTo>
                  <a:cubicBezTo>
                    <a:pt x="18098" y="19050"/>
                    <a:pt x="11430" y="30480"/>
                    <a:pt x="8573" y="46672"/>
                  </a:cubicBezTo>
                  <a:lnTo>
                    <a:pt x="44768" y="50483"/>
                  </a:lnTo>
                  <a:cubicBezTo>
                    <a:pt x="46673" y="38100"/>
                    <a:pt x="56198" y="32385"/>
                    <a:pt x="71438" y="32385"/>
                  </a:cubicBezTo>
                  <a:cubicBezTo>
                    <a:pt x="78105" y="32385"/>
                    <a:pt x="83820" y="34290"/>
                    <a:pt x="89535" y="37147"/>
                  </a:cubicBezTo>
                  <a:cubicBezTo>
                    <a:pt x="94298" y="40958"/>
                    <a:pt x="97155" y="46672"/>
                    <a:pt x="97155" y="56197"/>
                  </a:cubicBezTo>
                  <a:lnTo>
                    <a:pt x="97155" y="62865"/>
                  </a:lnTo>
                  <a:lnTo>
                    <a:pt x="78105" y="63818"/>
                  </a:lnTo>
                  <a:cubicBezTo>
                    <a:pt x="68580" y="63818"/>
                    <a:pt x="59055" y="64770"/>
                    <a:pt x="49530" y="66675"/>
                  </a:cubicBezTo>
                  <a:cubicBezTo>
                    <a:pt x="40005" y="68580"/>
                    <a:pt x="32385" y="70485"/>
                    <a:pt x="24765" y="74295"/>
                  </a:cubicBezTo>
                  <a:cubicBezTo>
                    <a:pt x="17145" y="78105"/>
                    <a:pt x="11430" y="82868"/>
                    <a:pt x="6668" y="89535"/>
                  </a:cubicBezTo>
                  <a:cubicBezTo>
                    <a:pt x="1905" y="96203"/>
                    <a:pt x="0" y="104775"/>
                    <a:pt x="0" y="114300"/>
                  </a:cubicBezTo>
                  <a:cubicBezTo>
                    <a:pt x="0" y="121920"/>
                    <a:pt x="952" y="128588"/>
                    <a:pt x="3810" y="134303"/>
                  </a:cubicBezTo>
                  <a:cubicBezTo>
                    <a:pt x="6668" y="140018"/>
                    <a:pt x="10477" y="144780"/>
                    <a:pt x="14288" y="148590"/>
                  </a:cubicBezTo>
                  <a:cubicBezTo>
                    <a:pt x="19050" y="152400"/>
                    <a:pt x="23813" y="155258"/>
                    <a:pt x="29527" y="156210"/>
                  </a:cubicBezTo>
                  <a:cubicBezTo>
                    <a:pt x="35243" y="157163"/>
                    <a:pt x="41910" y="159068"/>
                    <a:pt x="48577" y="159068"/>
                  </a:cubicBezTo>
                  <a:cubicBezTo>
                    <a:pt x="60007" y="159068"/>
                    <a:pt x="69532" y="157163"/>
                    <a:pt x="77152" y="152400"/>
                  </a:cubicBezTo>
                  <a:cubicBezTo>
                    <a:pt x="84773" y="147638"/>
                    <a:pt x="91440" y="142875"/>
                    <a:pt x="97155" y="136208"/>
                  </a:cubicBezTo>
                  <a:lnTo>
                    <a:pt x="97155" y="15525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504510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1 Standard (4x2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78595847-1813-6B47-B848-F94A612FF956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263525" y="1449388"/>
            <a:ext cx="2663825" cy="2159000"/>
          </a:xfrm>
        </p:spPr>
        <p:txBody>
          <a:bodyPr/>
          <a:lstStyle>
            <a:lvl1pPr>
              <a:defRPr sz="1600" b="0" i="0"/>
            </a:lvl1pPr>
            <a:lvl2pPr marL="185738" indent="-177800">
              <a:tabLst/>
              <a:defRPr sz="1600" b="0" i="0"/>
            </a:lvl2pPr>
            <a:lvl3pPr marL="363538" indent="-177800">
              <a:tabLst/>
              <a:defRPr sz="1600" b="0" i="0"/>
            </a:lvl3pPr>
            <a:lvl4pPr marL="541338" indent="-177800">
              <a:tabLst/>
              <a:defRPr sz="1600" b="0" i="0"/>
            </a:lvl4pPr>
            <a:lvl5pPr marL="719138" indent="-177800">
              <a:tabLst/>
              <a:defRPr sz="1600" b="0" i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06431373-5089-4611-B962-4B97DA0F0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524" y="441326"/>
            <a:ext cx="11664951" cy="647700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US" sz="2500" b="1" i="0" kern="1200" dirty="0">
                <a:solidFill>
                  <a:schemeClr val="tx1"/>
                </a:solidFill>
                <a:latin typeface="Arial" panose="020B0604020202020204" pitchFamily="34" charset="0"/>
                <a:ea typeface="AECOM Sans Light" panose="020B04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title style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662D3D-F323-A745-88C9-B16E0A8401B9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263524" y="4078284"/>
            <a:ext cx="2663825" cy="2159000"/>
          </a:xfrm>
        </p:spPr>
        <p:txBody>
          <a:bodyPr/>
          <a:lstStyle>
            <a:lvl1pPr>
              <a:defRPr sz="1600" b="0" i="0"/>
            </a:lvl1pPr>
            <a:lvl2pPr marL="185738" indent="-177800">
              <a:tabLst/>
              <a:defRPr sz="1600" b="0" i="0"/>
            </a:lvl2pPr>
            <a:lvl3pPr marL="363538" indent="-177800">
              <a:tabLst/>
              <a:defRPr sz="1600" b="0" i="0"/>
            </a:lvl3pPr>
            <a:lvl4pPr marL="541338" indent="-177800">
              <a:tabLst/>
              <a:defRPr sz="1600" b="0" i="0"/>
            </a:lvl4pPr>
            <a:lvl5pPr marL="719138" indent="-177800">
              <a:tabLst/>
              <a:defRPr sz="1600" b="0" i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786BAB43-02CA-D546-863F-9D69B8EB323F}"/>
              </a:ext>
            </a:extLst>
          </p:cNvPr>
          <p:cNvSpPr>
            <a:spLocks noGrp="1"/>
          </p:cNvSpPr>
          <p:nvPr>
            <p:ph sz="quarter" idx="26"/>
          </p:nvPr>
        </p:nvSpPr>
        <p:spPr>
          <a:xfrm>
            <a:off x="3287715" y="1449392"/>
            <a:ext cx="2649536" cy="2159000"/>
          </a:xfrm>
        </p:spPr>
        <p:txBody>
          <a:bodyPr/>
          <a:lstStyle>
            <a:lvl1pPr>
              <a:defRPr sz="1600" b="0" i="0"/>
            </a:lvl1pPr>
            <a:lvl2pPr marL="185738" indent="-177800">
              <a:tabLst/>
              <a:defRPr sz="1600" b="0" i="0"/>
            </a:lvl2pPr>
            <a:lvl3pPr marL="363538" indent="-177800">
              <a:tabLst/>
              <a:defRPr sz="1600" b="0" i="0"/>
            </a:lvl3pPr>
            <a:lvl4pPr marL="541338" indent="-177800">
              <a:tabLst/>
              <a:defRPr sz="1600" b="0" i="0"/>
            </a:lvl4pPr>
            <a:lvl5pPr marL="719138" indent="-177800">
              <a:tabLst/>
              <a:defRPr sz="1600" b="0" i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D7FB5B96-4A03-014D-AD73-516DA1A3ADAE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3287714" y="4078288"/>
            <a:ext cx="2628900" cy="2159000"/>
          </a:xfrm>
        </p:spPr>
        <p:txBody>
          <a:bodyPr/>
          <a:lstStyle>
            <a:lvl1pPr>
              <a:defRPr sz="1600" b="0" i="0"/>
            </a:lvl1pPr>
            <a:lvl2pPr marL="185738" indent="-177800">
              <a:tabLst/>
              <a:defRPr sz="1600" b="0" i="0"/>
            </a:lvl2pPr>
            <a:lvl3pPr marL="363538" indent="-177800">
              <a:tabLst/>
              <a:defRPr sz="1600" b="0" i="0"/>
            </a:lvl3pPr>
            <a:lvl4pPr marL="541338" indent="-177800">
              <a:tabLst/>
              <a:defRPr sz="1600" b="0" i="0"/>
            </a:lvl4pPr>
            <a:lvl5pPr marL="719138" indent="-177800">
              <a:tabLst/>
              <a:defRPr sz="1600" b="0" i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BAB3ED5D-4C41-354D-ADA4-6DC9CED4F367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6254752" y="1449392"/>
            <a:ext cx="2649536" cy="2159000"/>
          </a:xfrm>
        </p:spPr>
        <p:txBody>
          <a:bodyPr/>
          <a:lstStyle>
            <a:lvl1pPr>
              <a:defRPr sz="1600" b="0" i="0"/>
            </a:lvl1pPr>
            <a:lvl2pPr marL="185738" indent="-177800">
              <a:tabLst/>
              <a:defRPr sz="1600" b="0" i="0"/>
            </a:lvl2pPr>
            <a:lvl3pPr marL="363538" indent="-177800">
              <a:tabLst/>
              <a:defRPr sz="1600" b="0" i="0"/>
            </a:lvl3pPr>
            <a:lvl4pPr marL="541338" indent="-177800">
              <a:tabLst/>
              <a:defRPr sz="1600" b="0" i="0"/>
            </a:lvl4pPr>
            <a:lvl5pPr marL="719138" indent="-177800">
              <a:tabLst/>
              <a:defRPr sz="1600" b="0" i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FF05F39C-30AB-584A-BD0E-3BD8D0919BBD}"/>
              </a:ext>
            </a:extLst>
          </p:cNvPr>
          <p:cNvSpPr>
            <a:spLocks noGrp="1"/>
          </p:cNvSpPr>
          <p:nvPr>
            <p:ph sz="quarter" idx="29"/>
          </p:nvPr>
        </p:nvSpPr>
        <p:spPr>
          <a:xfrm>
            <a:off x="6254750" y="4078288"/>
            <a:ext cx="2649537" cy="2159000"/>
          </a:xfrm>
        </p:spPr>
        <p:txBody>
          <a:bodyPr/>
          <a:lstStyle>
            <a:lvl1pPr>
              <a:defRPr sz="1600" b="0" i="0"/>
            </a:lvl1pPr>
            <a:lvl2pPr marL="185738" indent="-177800">
              <a:tabLst/>
              <a:defRPr sz="1600" b="0" i="0"/>
            </a:lvl2pPr>
            <a:lvl3pPr marL="363538" indent="-177800">
              <a:tabLst/>
              <a:defRPr sz="1600" b="0" i="0"/>
            </a:lvl3pPr>
            <a:lvl4pPr marL="541338" indent="-177800">
              <a:tabLst/>
              <a:defRPr sz="1600" b="0" i="0"/>
            </a:lvl4pPr>
            <a:lvl5pPr marL="719138" indent="-177800">
              <a:tabLst/>
              <a:defRPr sz="1600" b="0" i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2EC083C0-47CE-1E4C-98D7-D9A751D465D3}"/>
              </a:ext>
            </a:extLst>
          </p:cNvPr>
          <p:cNvSpPr>
            <a:spLocks noGrp="1"/>
          </p:cNvSpPr>
          <p:nvPr>
            <p:ph sz="quarter" idx="30"/>
          </p:nvPr>
        </p:nvSpPr>
        <p:spPr>
          <a:xfrm>
            <a:off x="9264651" y="1449392"/>
            <a:ext cx="2663825" cy="2159000"/>
          </a:xfrm>
        </p:spPr>
        <p:txBody>
          <a:bodyPr/>
          <a:lstStyle>
            <a:lvl1pPr>
              <a:defRPr sz="1600" b="0" i="0"/>
            </a:lvl1pPr>
            <a:lvl2pPr marL="185738" indent="-177800">
              <a:tabLst/>
              <a:defRPr sz="1600" b="0" i="0"/>
            </a:lvl2pPr>
            <a:lvl3pPr marL="363538" indent="-177800">
              <a:tabLst/>
              <a:defRPr sz="1600" b="0" i="0"/>
            </a:lvl3pPr>
            <a:lvl4pPr marL="541338" indent="-177800">
              <a:tabLst/>
              <a:defRPr sz="1600" b="0" i="0"/>
            </a:lvl4pPr>
            <a:lvl5pPr marL="719138" indent="-177800">
              <a:tabLst/>
              <a:defRPr sz="1600" b="0" i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B8794ADB-143A-1F46-8EFF-F0954C8A8577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9264650" y="4078288"/>
            <a:ext cx="2663825" cy="2159000"/>
          </a:xfrm>
        </p:spPr>
        <p:txBody>
          <a:bodyPr/>
          <a:lstStyle>
            <a:lvl1pPr>
              <a:defRPr sz="1600" b="0" i="0"/>
            </a:lvl1pPr>
            <a:lvl2pPr marL="185738" indent="-177800">
              <a:tabLst/>
              <a:defRPr sz="1600" b="0" i="0"/>
            </a:lvl2pPr>
            <a:lvl3pPr marL="363538" indent="-177800">
              <a:tabLst/>
              <a:defRPr sz="1600" b="0" i="0"/>
            </a:lvl3pPr>
            <a:lvl4pPr marL="541338" indent="-177800">
              <a:tabLst/>
              <a:defRPr sz="1600" b="0" i="0"/>
            </a:lvl4pPr>
            <a:lvl5pPr marL="719138" indent="-177800">
              <a:tabLst/>
              <a:defRPr sz="1600" b="0" i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8EEBCFC-32C9-6147-BE8C-6E906611DC33}"/>
              </a:ext>
            </a:extLst>
          </p:cNvPr>
          <p:cNvCxnSpPr>
            <a:cxnSpLocks/>
          </p:cNvCxnSpPr>
          <p:nvPr userDrawn="1"/>
        </p:nvCxnSpPr>
        <p:spPr>
          <a:xfrm>
            <a:off x="263525" y="260350"/>
            <a:ext cx="43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3821703-0169-3F45-9D38-500907FC0667}"/>
              </a:ext>
            </a:extLst>
          </p:cNvPr>
          <p:cNvGrpSpPr/>
          <p:nvPr userDrawn="1"/>
        </p:nvGrpSpPr>
        <p:grpSpPr>
          <a:xfrm>
            <a:off x="10814051" y="6438651"/>
            <a:ext cx="1111250" cy="225425"/>
            <a:chOff x="292100" y="6413250"/>
            <a:chExt cx="1111250" cy="225425"/>
          </a:xfrm>
        </p:grpSpPr>
        <p:sp>
          <p:nvSpPr>
            <p:cNvPr id="19" name="Freeform: Shape 12">
              <a:extLst>
                <a:ext uri="{FF2B5EF4-FFF2-40B4-BE49-F238E27FC236}">
                  <a16:creationId xmlns:a16="http://schemas.microsoft.com/office/drawing/2014/main" id="{A494C5A6-A6DF-ED43-9F00-A9BD5167C5DE}"/>
                </a:ext>
              </a:extLst>
            </p:cNvPr>
            <p:cNvSpPr/>
            <p:nvPr userDrawn="1"/>
          </p:nvSpPr>
          <p:spPr>
            <a:xfrm>
              <a:off x="292100" y="6413250"/>
              <a:ext cx="225425" cy="225425"/>
            </a:xfrm>
            <a:custGeom>
              <a:avLst/>
              <a:gdLst>
                <a:gd name="connsiteX0" fmla="*/ 329565 w 342900"/>
                <a:gd name="connsiteY0" fmla="*/ 104775 h 342900"/>
                <a:gd name="connsiteX1" fmla="*/ 292418 w 342900"/>
                <a:gd name="connsiteY1" fmla="*/ 50483 h 342900"/>
                <a:gd name="connsiteX2" fmla="*/ 238125 w 342900"/>
                <a:gd name="connsiteY2" fmla="*/ 13335 h 342900"/>
                <a:gd name="connsiteX3" fmla="*/ 171450 w 342900"/>
                <a:gd name="connsiteY3" fmla="*/ 0 h 342900"/>
                <a:gd name="connsiteX4" fmla="*/ 104775 w 342900"/>
                <a:gd name="connsiteY4" fmla="*/ 13335 h 342900"/>
                <a:gd name="connsiteX5" fmla="*/ 50483 w 342900"/>
                <a:gd name="connsiteY5" fmla="*/ 50483 h 342900"/>
                <a:gd name="connsiteX6" fmla="*/ 13335 w 342900"/>
                <a:gd name="connsiteY6" fmla="*/ 104775 h 342900"/>
                <a:gd name="connsiteX7" fmla="*/ 0 w 342900"/>
                <a:gd name="connsiteY7" fmla="*/ 171450 h 342900"/>
                <a:gd name="connsiteX8" fmla="*/ 13335 w 342900"/>
                <a:gd name="connsiteY8" fmla="*/ 238125 h 342900"/>
                <a:gd name="connsiteX9" fmla="*/ 50483 w 342900"/>
                <a:gd name="connsiteY9" fmla="*/ 292418 h 342900"/>
                <a:gd name="connsiteX10" fmla="*/ 104775 w 342900"/>
                <a:gd name="connsiteY10" fmla="*/ 329565 h 342900"/>
                <a:gd name="connsiteX11" fmla="*/ 171450 w 342900"/>
                <a:gd name="connsiteY11" fmla="*/ 342900 h 342900"/>
                <a:gd name="connsiteX12" fmla="*/ 171450 w 342900"/>
                <a:gd name="connsiteY12" fmla="*/ 308610 h 342900"/>
                <a:gd name="connsiteX13" fmla="*/ 74295 w 342900"/>
                <a:gd name="connsiteY13" fmla="*/ 268605 h 342900"/>
                <a:gd name="connsiteX14" fmla="*/ 35243 w 342900"/>
                <a:gd name="connsiteY14" fmla="*/ 188595 h 342900"/>
                <a:gd name="connsiteX15" fmla="*/ 180975 w 342900"/>
                <a:gd name="connsiteY15" fmla="*/ 188595 h 342900"/>
                <a:gd name="connsiteX16" fmla="*/ 141923 w 342900"/>
                <a:gd name="connsiteY16" fmla="*/ 227648 h 342900"/>
                <a:gd name="connsiteX17" fmla="*/ 165735 w 342900"/>
                <a:gd name="connsiteY17" fmla="*/ 251460 h 342900"/>
                <a:gd name="connsiteX18" fmla="*/ 246698 w 342900"/>
                <a:gd name="connsiteY18" fmla="*/ 170498 h 342900"/>
                <a:gd name="connsiteX19" fmla="*/ 165735 w 342900"/>
                <a:gd name="connsiteY19" fmla="*/ 89535 h 342900"/>
                <a:gd name="connsiteX20" fmla="*/ 141923 w 342900"/>
                <a:gd name="connsiteY20" fmla="*/ 113348 h 342900"/>
                <a:gd name="connsiteX21" fmla="*/ 180975 w 342900"/>
                <a:gd name="connsiteY21" fmla="*/ 152400 h 342900"/>
                <a:gd name="connsiteX22" fmla="*/ 35243 w 342900"/>
                <a:gd name="connsiteY22" fmla="*/ 152400 h 342900"/>
                <a:gd name="connsiteX23" fmla="*/ 74295 w 342900"/>
                <a:gd name="connsiteY23" fmla="*/ 72390 h 342900"/>
                <a:gd name="connsiteX24" fmla="*/ 171450 w 342900"/>
                <a:gd name="connsiteY24" fmla="*/ 32385 h 342900"/>
                <a:gd name="connsiteX25" fmla="*/ 268605 w 342900"/>
                <a:gd name="connsiteY25" fmla="*/ 72390 h 342900"/>
                <a:gd name="connsiteX26" fmla="*/ 308610 w 342900"/>
                <a:gd name="connsiteY26" fmla="*/ 169545 h 342900"/>
                <a:gd name="connsiteX27" fmla="*/ 342900 w 342900"/>
                <a:gd name="connsiteY27" fmla="*/ 169545 h 342900"/>
                <a:gd name="connsiteX28" fmla="*/ 329565 w 342900"/>
                <a:gd name="connsiteY28" fmla="*/ 104775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42900" h="342900">
                  <a:moveTo>
                    <a:pt x="329565" y="104775"/>
                  </a:moveTo>
                  <a:cubicBezTo>
                    <a:pt x="320993" y="84773"/>
                    <a:pt x="308610" y="65723"/>
                    <a:pt x="292418" y="50483"/>
                  </a:cubicBezTo>
                  <a:cubicBezTo>
                    <a:pt x="276225" y="34290"/>
                    <a:pt x="258128" y="21908"/>
                    <a:pt x="238125" y="13335"/>
                  </a:cubicBezTo>
                  <a:cubicBezTo>
                    <a:pt x="217170" y="4763"/>
                    <a:pt x="194310" y="0"/>
                    <a:pt x="171450" y="0"/>
                  </a:cubicBezTo>
                  <a:cubicBezTo>
                    <a:pt x="148590" y="0"/>
                    <a:pt x="125730" y="4763"/>
                    <a:pt x="104775" y="13335"/>
                  </a:cubicBezTo>
                  <a:cubicBezTo>
                    <a:pt x="83820" y="21908"/>
                    <a:pt x="65723" y="34290"/>
                    <a:pt x="50483" y="50483"/>
                  </a:cubicBezTo>
                  <a:cubicBezTo>
                    <a:pt x="34290" y="66675"/>
                    <a:pt x="21908" y="84773"/>
                    <a:pt x="13335" y="104775"/>
                  </a:cubicBezTo>
                  <a:cubicBezTo>
                    <a:pt x="4763" y="125730"/>
                    <a:pt x="0" y="148590"/>
                    <a:pt x="0" y="171450"/>
                  </a:cubicBezTo>
                  <a:cubicBezTo>
                    <a:pt x="0" y="194310"/>
                    <a:pt x="4763" y="217170"/>
                    <a:pt x="13335" y="238125"/>
                  </a:cubicBezTo>
                  <a:cubicBezTo>
                    <a:pt x="21908" y="258128"/>
                    <a:pt x="34290" y="277178"/>
                    <a:pt x="50483" y="292418"/>
                  </a:cubicBezTo>
                  <a:cubicBezTo>
                    <a:pt x="66675" y="308610"/>
                    <a:pt x="84773" y="320993"/>
                    <a:pt x="104775" y="329565"/>
                  </a:cubicBezTo>
                  <a:cubicBezTo>
                    <a:pt x="125730" y="338138"/>
                    <a:pt x="148590" y="342900"/>
                    <a:pt x="171450" y="342900"/>
                  </a:cubicBezTo>
                  <a:lnTo>
                    <a:pt x="171450" y="308610"/>
                  </a:lnTo>
                  <a:cubicBezTo>
                    <a:pt x="135255" y="308610"/>
                    <a:pt x="100013" y="294323"/>
                    <a:pt x="74295" y="268605"/>
                  </a:cubicBezTo>
                  <a:cubicBezTo>
                    <a:pt x="52388" y="246698"/>
                    <a:pt x="39053" y="219075"/>
                    <a:pt x="35243" y="188595"/>
                  </a:cubicBezTo>
                  <a:lnTo>
                    <a:pt x="180975" y="188595"/>
                  </a:lnTo>
                  <a:lnTo>
                    <a:pt x="141923" y="227648"/>
                  </a:lnTo>
                  <a:lnTo>
                    <a:pt x="165735" y="251460"/>
                  </a:lnTo>
                  <a:lnTo>
                    <a:pt x="246698" y="170498"/>
                  </a:lnTo>
                  <a:lnTo>
                    <a:pt x="165735" y="89535"/>
                  </a:lnTo>
                  <a:lnTo>
                    <a:pt x="141923" y="113348"/>
                  </a:lnTo>
                  <a:lnTo>
                    <a:pt x="180975" y="152400"/>
                  </a:lnTo>
                  <a:lnTo>
                    <a:pt x="35243" y="152400"/>
                  </a:lnTo>
                  <a:cubicBezTo>
                    <a:pt x="39053" y="121920"/>
                    <a:pt x="52388" y="94298"/>
                    <a:pt x="74295" y="72390"/>
                  </a:cubicBezTo>
                  <a:cubicBezTo>
                    <a:pt x="100013" y="46673"/>
                    <a:pt x="134303" y="32385"/>
                    <a:pt x="171450" y="32385"/>
                  </a:cubicBezTo>
                  <a:cubicBezTo>
                    <a:pt x="207645" y="32385"/>
                    <a:pt x="242888" y="46673"/>
                    <a:pt x="268605" y="72390"/>
                  </a:cubicBezTo>
                  <a:cubicBezTo>
                    <a:pt x="294323" y="98108"/>
                    <a:pt x="308610" y="132398"/>
                    <a:pt x="308610" y="169545"/>
                  </a:cubicBezTo>
                  <a:lnTo>
                    <a:pt x="342900" y="169545"/>
                  </a:lnTo>
                  <a:cubicBezTo>
                    <a:pt x="342900" y="148590"/>
                    <a:pt x="338138" y="125730"/>
                    <a:pt x="329565" y="104775"/>
                  </a:cubicBezTo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3">
              <a:extLst>
                <a:ext uri="{FF2B5EF4-FFF2-40B4-BE49-F238E27FC236}">
                  <a16:creationId xmlns:a16="http://schemas.microsoft.com/office/drawing/2014/main" id="{A6BC512D-72B5-DE42-8BE1-5394D3B946CE}"/>
                </a:ext>
              </a:extLst>
            </p:cNvPr>
            <p:cNvSpPr/>
            <p:nvPr userDrawn="1"/>
          </p:nvSpPr>
          <p:spPr>
            <a:xfrm>
              <a:off x="590579" y="6484379"/>
              <a:ext cx="812771" cy="84028"/>
            </a:xfrm>
            <a:custGeom>
              <a:avLst/>
              <a:gdLst>
                <a:gd name="connsiteX0" fmla="*/ 1329690 w 1547812"/>
                <a:gd name="connsiteY0" fmla="*/ 155258 h 160020"/>
                <a:gd name="connsiteX1" fmla="*/ 1369695 w 1547812"/>
                <a:gd name="connsiteY1" fmla="*/ 155258 h 160020"/>
                <a:gd name="connsiteX2" fmla="*/ 1369695 w 1547812"/>
                <a:gd name="connsiteY2" fmla="*/ 65723 h 160020"/>
                <a:gd name="connsiteX3" fmla="*/ 1372553 w 1547812"/>
                <a:gd name="connsiteY3" fmla="*/ 53340 h 160020"/>
                <a:gd name="connsiteX4" fmla="*/ 1379220 w 1547812"/>
                <a:gd name="connsiteY4" fmla="*/ 43815 h 160020"/>
                <a:gd name="connsiteX5" fmla="*/ 1388745 w 1547812"/>
                <a:gd name="connsiteY5" fmla="*/ 37147 h 160020"/>
                <a:gd name="connsiteX6" fmla="*/ 1400175 w 1547812"/>
                <a:gd name="connsiteY6" fmla="*/ 35243 h 160020"/>
                <a:gd name="connsiteX7" fmla="*/ 1407795 w 1547812"/>
                <a:gd name="connsiteY7" fmla="*/ 36195 h 160020"/>
                <a:gd name="connsiteX8" fmla="*/ 1413510 w 1547812"/>
                <a:gd name="connsiteY8" fmla="*/ 40005 h 160020"/>
                <a:gd name="connsiteX9" fmla="*/ 1417320 w 1547812"/>
                <a:gd name="connsiteY9" fmla="*/ 47625 h 160020"/>
                <a:gd name="connsiteX10" fmla="*/ 1419225 w 1547812"/>
                <a:gd name="connsiteY10" fmla="*/ 60960 h 160020"/>
                <a:gd name="connsiteX11" fmla="*/ 1419225 w 1547812"/>
                <a:gd name="connsiteY11" fmla="*/ 155258 h 160020"/>
                <a:gd name="connsiteX12" fmla="*/ 1459230 w 1547812"/>
                <a:gd name="connsiteY12" fmla="*/ 155258 h 160020"/>
                <a:gd name="connsiteX13" fmla="*/ 1459230 w 1547812"/>
                <a:gd name="connsiteY13" fmla="*/ 63818 h 160020"/>
                <a:gd name="connsiteX14" fmla="*/ 1462088 w 1547812"/>
                <a:gd name="connsiteY14" fmla="*/ 53340 h 160020"/>
                <a:gd name="connsiteX15" fmla="*/ 1468755 w 1547812"/>
                <a:gd name="connsiteY15" fmla="*/ 43815 h 160020"/>
                <a:gd name="connsiteX16" fmla="*/ 1478280 w 1547812"/>
                <a:gd name="connsiteY16" fmla="*/ 37147 h 160020"/>
                <a:gd name="connsiteX17" fmla="*/ 1489710 w 1547812"/>
                <a:gd name="connsiteY17" fmla="*/ 35243 h 160020"/>
                <a:gd name="connsiteX18" fmla="*/ 1497330 w 1547812"/>
                <a:gd name="connsiteY18" fmla="*/ 36195 h 160020"/>
                <a:gd name="connsiteX19" fmla="*/ 1503045 w 1547812"/>
                <a:gd name="connsiteY19" fmla="*/ 40005 h 160020"/>
                <a:gd name="connsiteX20" fmla="*/ 1506855 w 1547812"/>
                <a:gd name="connsiteY20" fmla="*/ 47625 h 160020"/>
                <a:gd name="connsiteX21" fmla="*/ 1507808 w 1547812"/>
                <a:gd name="connsiteY21" fmla="*/ 60960 h 160020"/>
                <a:gd name="connsiteX22" fmla="*/ 1507808 w 1547812"/>
                <a:gd name="connsiteY22" fmla="*/ 155258 h 160020"/>
                <a:gd name="connsiteX23" fmla="*/ 1547813 w 1547812"/>
                <a:gd name="connsiteY23" fmla="*/ 155258 h 160020"/>
                <a:gd name="connsiteX24" fmla="*/ 1547813 w 1547812"/>
                <a:gd name="connsiteY24" fmla="*/ 55245 h 160020"/>
                <a:gd name="connsiteX25" fmla="*/ 1536383 w 1547812"/>
                <a:gd name="connsiteY25" fmla="*/ 14288 h 160020"/>
                <a:gd name="connsiteX26" fmla="*/ 1502093 w 1547812"/>
                <a:gd name="connsiteY26" fmla="*/ 1905 h 160020"/>
                <a:gd name="connsiteX27" fmla="*/ 1477328 w 1547812"/>
                <a:gd name="connsiteY27" fmla="*/ 7620 h 160020"/>
                <a:gd name="connsiteX28" fmla="*/ 1455420 w 1547812"/>
                <a:gd name="connsiteY28" fmla="*/ 27623 h 160020"/>
                <a:gd name="connsiteX29" fmla="*/ 1441133 w 1547812"/>
                <a:gd name="connsiteY29" fmla="*/ 8573 h 160020"/>
                <a:gd name="connsiteX30" fmla="*/ 1414463 w 1547812"/>
                <a:gd name="connsiteY30" fmla="*/ 1905 h 160020"/>
                <a:gd name="connsiteX31" fmla="*/ 1390650 w 1547812"/>
                <a:gd name="connsiteY31" fmla="*/ 7620 h 160020"/>
                <a:gd name="connsiteX32" fmla="*/ 1371600 w 1547812"/>
                <a:gd name="connsiteY32" fmla="*/ 25718 h 160020"/>
                <a:gd name="connsiteX33" fmla="*/ 1371600 w 1547812"/>
                <a:gd name="connsiteY33" fmla="*/ 5715 h 160020"/>
                <a:gd name="connsiteX34" fmla="*/ 1332548 w 1547812"/>
                <a:gd name="connsiteY34" fmla="*/ 5715 h 160020"/>
                <a:gd name="connsiteX35" fmla="*/ 1332548 w 1547812"/>
                <a:gd name="connsiteY35" fmla="*/ 155258 h 160020"/>
                <a:gd name="connsiteX36" fmla="*/ 1199198 w 1547812"/>
                <a:gd name="connsiteY36" fmla="*/ 116205 h 160020"/>
                <a:gd name="connsiteX37" fmla="*/ 1190625 w 1547812"/>
                <a:gd name="connsiteY37" fmla="*/ 80963 h 160020"/>
                <a:gd name="connsiteX38" fmla="*/ 1199198 w 1547812"/>
                <a:gd name="connsiteY38" fmla="*/ 45720 h 160020"/>
                <a:gd name="connsiteX39" fmla="*/ 1224915 w 1547812"/>
                <a:gd name="connsiteY39" fmla="*/ 33338 h 160020"/>
                <a:gd name="connsiteX40" fmla="*/ 1250633 w 1547812"/>
                <a:gd name="connsiteY40" fmla="*/ 45720 h 160020"/>
                <a:gd name="connsiteX41" fmla="*/ 1259205 w 1547812"/>
                <a:gd name="connsiteY41" fmla="*/ 80963 h 160020"/>
                <a:gd name="connsiteX42" fmla="*/ 1250633 w 1547812"/>
                <a:gd name="connsiteY42" fmla="*/ 116205 h 160020"/>
                <a:gd name="connsiteX43" fmla="*/ 1224915 w 1547812"/>
                <a:gd name="connsiteY43" fmla="*/ 128588 h 160020"/>
                <a:gd name="connsiteX44" fmla="*/ 1199198 w 1547812"/>
                <a:gd name="connsiteY44" fmla="*/ 116205 h 160020"/>
                <a:gd name="connsiteX45" fmla="*/ 1256348 w 1547812"/>
                <a:gd name="connsiteY45" fmla="*/ 154305 h 160020"/>
                <a:gd name="connsiteX46" fmla="*/ 1280160 w 1547812"/>
                <a:gd name="connsiteY46" fmla="*/ 138113 h 160020"/>
                <a:gd name="connsiteX47" fmla="*/ 1295400 w 1547812"/>
                <a:gd name="connsiteY47" fmla="*/ 113348 h 160020"/>
                <a:gd name="connsiteX48" fmla="*/ 1301115 w 1547812"/>
                <a:gd name="connsiteY48" fmla="*/ 80010 h 160020"/>
                <a:gd name="connsiteX49" fmla="*/ 1296353 w 1547812"/>
                <a:gd name="connsiteY49" fmla="*/ 46672 h 160020"/>
                <a:gd name="connsiteX50" fmla="*/ 1281113 w 1547812"/>
                <a:gd name="connsiteY50" fmla="*/ 21908 h 160020"/>
                <a:gd name="connsiteX51" fmla="*/ 1257300 w 1547812"/>
                <a:gd name="connsiteY51" fmla="*/ 6668 h 160020"/>
                <a:gd name="connsiteX52" fmla="*/ 1225868 w 1547812"/>
                <a:gd name="connsiteY52" fmla="*/ 953 h 160020"/>
                <a:gd name="connsiteX53" fmla="*/ 1194435 w 1547812"/>
                <a:gd name="connsiteY53" fmla="*/ 6668 h 160020"/>
                <a:gd name="connsiteX54" fmla="*/ 1170623 w 1547812"/>
                <a:gd name="connsiteY54" fmla="*/ 21908 h 160020"/>
                <a:gd name="connsiteX55" fmla="*/ 1155383 w 1547812"/>
                <a:gd name="connsiteY55" fmla="*/ 46672 h 160020"/>
                <a:gd name="connsiteX56" fmla="*/ 1149668 w 1547812"/>
                <a:gd name="connsiteY56" fmla="*/ 80010 h 160020"/>
                <a:gd name="connsiteX57" fmla="*/ 1169670 w 1547812"/>
                <a:gd name="connsiteY57" fmla="*/ 139065 h 160020"/>
                <a:gd name="connsiteX58" fmla="*/ 1225868 w 1547812"/>
                <a:gd name="connsiteY58" fmla="*/ 160020 h 160020"/>
                <a:gd name="connsiteX59" fmla="*/ 1256348 w 1547812"/>
                <a:gd name="connsiteY59" fmla="*/ 154305 h 160020"/>
                <a:gd name="connsiteX60" fmla="*/ 1086803 w 1547812"/>
                <a:gd name="connsiteY60" fmla="*/ 100965 h 160020"/>
                <a:gd name="connsiteX61" fmla="*/ 1079183 w 1547812"/>
                <a:gd name="connsiteY61" fmla="*/ 120968 h 160020"/>
                <a:gd name="connsiteX62" fmla="*/ 1061085 w 1547812"/>
                <a:gd name="connsiteY62" fmla="*/ 127635 h 160020"/>
                <a:gd name="connsiteX63" fmla="*/ 1045845 w 1547812"/>
                <a:gd name="connsiteY63" fmla="*/ 123825 h 160020"/>
                <a:gd name="connsiteX64" fmla="*/ 1036320 w 1547812"/>
                <a:gd name="connsiteY64" fmla="*/ 113348 h 160020"/>
                <a:gd name="connsiteX65" fmla="*/ 1031558 w 1547812"/>
                <a:gd name="connsiteY65" fmla="*/ 98108 h 160020"/>
                <a:gd name="connsiteX66" fmla="*/ 1029653 w 1547812"/>
                <a:gd name="connsiteY66" fmla="*/ 80010 h 160020"/>
                <a:gd name="connsiteX67" fmla="*/ 1031558 w 1547812"/>
                <a:gd name="connsiteY67" fmla="*/ 62865 h 160020"/>
                <a:gd name="connsiteX68" fmla="*/ 1036320 w 1547812"/>
                <a:gd name="connsiteY68" fmla="*/ 47625 h 160020"/>
                <a:gd name="connsiteX69" fmla="*/ 1045845 w 1547812"/>
                <a:gd name="connsiteY69" fmla="*/ 37147 h 160020"/>
                <a:gd name="connsiteX70" fmla="*/ 1061085 w 1547812"/>
                <a:gd name="connsiteY70" fmla="*/ 33338 h 160020"/>
                <a:gd name="connsiteX71" fmla="*/ 1079183 w 1547812"/>
                <a:gd name="connsiteY71" fmla="*/ 40005 h 160020"/>
                <a:gd name="connsiteX72" fmla="*/ 1085850 w 1547812"/>
                <a:gd name="connsiteY72" fmla="*/ 58103 h 160020"/>
                <a:gd name="connsiteX73" fmla="*/ 1125855 w 1547812"/>
                <a:gd name="connsiteY73" fmla="*/ 52388 h 160020"/>
                <a:gd name="connsiteX74" fmla="*/ 1120140 w 1547812"/>
                <a:gd name="connsiteY74" fmla="*/ 31433 h 160020"/>
                <a:gd name="connsiteX75" fmla="*/ 1107758 w 1547812"/>
                <a:gd name="connsiteY75" fmla="*/ 15240 h 160020"/>
                <a:gd name="connsiteX76" fmla="*/ 1088708 w 1547812"/>
                <a:gd name="connsiteY76" fmla="*/ 4763 h 160020"/>
                <a:gd name="connsiteX77" fmla="*/ 1062038 w 1547812"/>
                <a:gd name="connsiteY77" fmla="*/ 953 h 160020"/>
                <a:gd name="connsiteX78" fmla="*/ 1030605 w 1547812"/>
                <a:gd name="connsiteY78" fmla="*/ 6668 h 160020"/>
                <a:gd name="connsiteX79" fmla="*/ 1007745 w 1547812"/>
                <a:gd name="connsiteY79" fmla="*/ 22860 h 160020"/>
                <a:gd name="connsiteX80" fmla="*/ 993458 w 1547812"/>
                <a:gd name="connsiteY80" fmla="*/ 47625 h 160020"/>
                <a:gd name="connsiteX81" fmla="*/ 988695 w 1547812"/>
                <a:gd name="connsiteY81" fmla="*/ 80010 h 160020"/>
                <a:gd name="connsiteX82" fmla="*/ 992505 w 1547812"/>
                <a:gd name="connsiteY82" fmla="*/ 112395 h 160020"/>
                <a:gd name="connsiteX83" fmla="*/ 1005840 w 1547812"/>
                <a:gd name="connsiteY83" fmla="*/ 137160 h 160020"/>
                <a:gd name="connsiteX84" fmla="*/ 1028700 w 1547812"/>
                <a:gd name="connsiteY84" fmla="*/ 153353 h 160020"/>
                <a:gd name="connsiteX85" fmla="*/ 1061085 w 1547812"/>
                <a:gd name="connsiteY85" fmla="*/ 159068 h 160020"/>
                <a:gd name="connsiteX86" fmla="*/ 1109663 w 1547812"/>
                <a:gd name="connsiteY86" fmla="*/ 142875 h 160020"/>
                <a:gd name="connsiteX87" fmla="*/ 1127760 w 1547812"/>
                <a:gd name="connsiteY87" fmla="*/ 100013 h 160020"/>
                <a:gd name="connsiteX88" fmla="*/ 1086803 w 1547812"/>
                <a:gd name="connsiteY88" fmla="*/ 100013 h 160020"/>
                <a:gd name="connsiteX89" fmla="*/ 921068 w 1547812"/>
                <a:gd name="connsiteY89" fmla="*/ 155258 h 160020"/>
                <a:gd name="connsiteX90" fmla="*/ 962025 w 1547812"/>
                <a:gd name="connsiteY90" fmla="*/ 155258 h 160020"/>
                <a:gd name="connsiteX91" fmla="*/ 962025 w 1547812"/>
                <a:gd name="connsiteY91" fmla="*/ 109538 h 160020"/>
                <a:gd name="connsiteX92" fmla="*/ 921068 w 1547812"/>
                <a:gd name="connsiteY92" fmla="*/ 109538 h 160020"/>
                <a:gd name="connsiteX93" fmla="*/ 921068 w 1547812"/>
                <a:gd name="connsiteY93" fmla="*/ 155258 h 160020"/>
                <a:gd name="connsiteX94" fmla="*/ 671513 w 1547812"/>
                <a:gd name="connsiteY94" fmla="*/ 155258 h 160020"/>
                <a:gd name="connsiteX95" fmla="*/ 711518 w 1547812"/>
                <a:gd name="connsiteY95" fmla="*/ 155258 h 160020"/>
                <a:gd name="connsiteX96" fmla="*/ 711518 w 1547812"/>
                <a:gd name="connsiteY96" fmla="*/ 65723 h 160020"/>
                <a:gd name="connsiteX97" fmla="*/ 714375 w 1547812"/>
                <a:gd name="connsiteY97" fmla="*/ 53340 h 160020"/>
                <a:gd name="connsiteX98" fmla="*/ 721043 w 1547812"/>
                <a:gd name="connsiteY98" fmla="*/ 43815 h 160020"/>
                <a:gd name="connsiteX99" fmla="*/ 730568 w 1547812"/>
                <a:gd name="connsiteY99" fmla="*/ 37147 h 160020"/>
                <a:gd name="connsiteX100" fmla="*/ 741998 w 1547812"/>
                <a:gd name="connsiteY100" fmla="*/ 35243 h 160020"/>
                <a:gd name="connsiteX101" fmla="*/ 749618 w 1547812"/>
                <a:gd name="connsiteY101" fmla="*/ 36195 h 160020"/>
                <a:gd name="connsiteX102" fmla="*/ 755333 w 1547812"/>
                <a:gd name="connsiteY102" fmla="*/ 40005 h 160020"/>
                <a:gd name="connsiteX103" fmla="*/ 759143 w 1547812"/>
                <a:gd name="connsiteY103" fmla="*/ 47625 h 160020"/>
                <a:gd name="connsiteX104" fmla="*/ 761048 w 1547812"/>
                <a:gd name="connsiteY104" fmla="*/ 60960 h 160020"/>
                <a:gd name="connsiteX105" fmla="*/ 761048 w 1547812"/>
                <a:gd name="connsiteY105" fmla="*/ 155258 h 160020"/>
                <a:gd name="connsiteX106" fmla="*/ 801053 w 1547812"/>
                <a:gd name="connsiteY106" fmla="*/ 155258 h 160020"/>
                <a:gd name="connsiteX107" fmla="*/ 801053 w 1547812"/>
                <a:gd name="connsiteY107" fmla="*/ 63818 h 160020"/>
                <a:gd name="connsiteX108" fmla="*/ 803910 w 1547812"/>
                <a:gd name="connsiteY108" fmla="*/ 53340 h 160020"/>
                <a:gd name="connsiteX109" fmla="*/ 810578 w 1547812"/>
                <a:gd name="connsiteY109" fmla="*/ 43815 h 160020"/>
                <a:gd name="connsiteX110" fmla="*/ 820103 w 1547812"/>
                <a:gd name="connsiteY110" fmla="*/ 37147 h 160020"/>
                <a:gd name="connsiteX111" fmla="*/ 831533 w 1547812"/>
                <a:gd name="connsiteY111" fmla="*/ 35243 h 160020"/>
                <a:gd name="connsiteX112" fmla="*/ 839153 w 1547812"/>
                <a:gd name="connsiteY112" fmla="*/ 36195 h 160020"/>
                <a:gd name="connsiteX113" fmla="*/ 844868 w 1547812"/>
                <a:gd name="connsiteY113" fmla="*/ 40005 h 160020"/>
                <a:gd name="connsiteX114" fmla="*/ 848678 w 1547812"/>
                <a:gd name="connsiteY114" fmla="*/ 47625 h 160020"/>
                <a:gd name="connsiteX115" fmla="*/ 849630 w 1547812"/>
                <a:gd name="connsiteY115" fmla="*/ 60960 h 160020"/>
                <a:gd name="connsiteX116" fmla="*/ 849630 w 1547812"/>
                <a:gd name="connsiteY116" fmla="*/ 155258 h 160020"/>
                <a:gd name="connsiteX117" fmla="*/ 889635 w 1547812"/>
                <a:gd name="connsiteY117" fmla="*/ 155258 h 160020"/>
                <a:gd name="connsiteX118" fmla="*/ 889635 w 1547812"/>
                <a:gd name="connsiteY118" fmla="*/ 55245 h 160020"/>
                <a:gd name="connsiteX119" fmla="*/ 878205 w 1547812"/>
                <a:gd name="connsiteY119" fmla="*/ 14288 h 160020"/>
                <a:gd name="connsiteX120" fmla="*/ 843915 w 1547812"/>
                <a:gd name="connsiteY120" fmla="*/ 1905 h 160020"/>
                <a:gd name="connsiteX121" fmla="*/ 819150 w 1547812"/>
                <a:gd name="connsiteY121" fmla="*/ 7620 h 160020"/>
                <a:gd name="connsiteX122" fmla="*/ 797243 w 1547812"/>
                <a:gd name="connsiteY122" fmla="*/ 27623 h 160020"/>
                <a:gd name="connsiteX123" fmla="*/ 782955 w 1547812"/>
                <a:gd name="connsiteY123" fmla="*/ 8573 h 160020"/>
                <a:gd name="connsiteX124" fmla="*/ 756285 w 1547812"/>
                <a:gd name="connsiteY124" fmla="*/ 1905 h 160020"/>
                <a:gd name="connsiteX125" fmla="*/ 732473 w 1547812"/>
                <a:gd name="connsiteY125" fmla="*/ 7620 h 160020"/>
                <a:gd name="connsiteX126" fmla="*/ 713423 w 1547812"/>
                <a:gd name="connsiteY126" fmla="*/ 25718 h 160020"/>
                <a:gd name="connsiteX127" fmla="*/ 713423 w 1547812"/>
                <a:gd name="connsiteY127" fmla="*/ 5715 h 160020"/>
                <a:gd name="connsiteX128" fmla="*/ 674370 w 1547812"/>
                <a:gd name="connsiteY128" fmla="*/ 5715 h 160020"/>
                <a:gd name="connsiteX129" fmla="*/ 674370 w 1547812"/>
                <a:gd name="connsiteY129" fmla="*/ 155258 h 160020"/>
                <a:gd name="connsiteX130" fmla="*/ 541973 w 1547812"/>
                <a:gd name="connsiteY130" fmla="*/ 116205 h 160020"/>
                <a:gd name="connsiteX131" fmla="*/ 533400 w 1547812"/>
                <a:gd name="connsiteY131" fmla="*/ 80963 h 160020"/>
                <a:gd name="connsiteX132" fmla="*/ 541973 w 1547812"/>
                <a:gd name="connsiteY132" fmla="*/ 45720 h 160020"/>
                <a:gd name="connsiteX133" fmla="*/ 567690 w 1547812"/>
                <a:gd name="connsiteY133" fmla="*/ 33338 h 160020"/>
                <a:gd name="connsiteX134" fmla="*/ 593408 w 1547812"/>
                <a:gd name="connsiteY134" fmla="*/ 45720 h 160020"/>
                <a:gd name="connsiteX135" fmla="*/ 601980 w 1547812"/>
                <a:gd name="connsiteY135" fmla="*/ 80963 h 160020"/>
                <a:gd name="connsiteX136" fmla="*/ 593408 w 1547812"/>
                <a:gd name="connsiteY136" fmla="*/ 116205 h 160020"/>
                <a:gd name="connsiteX137" fmla="*/ 567690 w 1547812"/>
                <a:gd name="connsiteY137" fmla="*/ 128588 h 160020"/>
                <a:gd name="connsiteX138" fmla="*/ 541973 w 1547812"/>
                <a:gd name="connsiteY138" fmla="*/ 116205 h 160020"/>
                <a:gd name="connsiteX139" fmla="*/ 598170 w 1547812"/>
                <a:gd name="connsiteY139" fmla="*/ 154305 h 160020"/>
                <a:gd name="connsiteX140" fmla="*/ 621983 w 1547812"/>
                <a:gd name="connsiteY140" fmla="*/ 138113 h 160020"/>
                <a:gd name="connsiteX141" fmla="*/ 637223 w 1547812"/>
                <a:gd name="connsiteY141" fmla="*/ 113348 h 160020"/>
                <a:gd name="connsiteX142" fmla="*/ 642938 w 1547812"/>
                <a:gd name="connsiteY142" fmla="*/ 80010 h 160020"/>
                <a:gd name="connsiteX143" fmla="*/ 638175 w 1547812"/>
                <a:gd name="connsiteY143" fmla="*/ 46672 h 160020"/>
                <a:gd name="connsiteX144" fmla="*/ 622935 w 1547812"/>
                <a:gd name="connsiteY144" fmla="*/ 21908 h 160020"/>
                <a:gd name="connsiteX145" fmla="*/ 599123 w 1547812"/>
                <a:gd name="connsiteY145" fmla="*/ 6668 h 160020"/>
                <a:gd name="connsiteX146" fmla="*/ 567690 w 1547812"/>
                <a:gd name="connsiteY146" fmla="*/ 953 h 160020"/>
                <a:gd name="connsiteX147" fmla="*/ 536258 w 1547812"/>
                <a:gd name="connsiteY147" fmla="*/ 6668 h 160020"/>
                <a:gd name="connsiteX148" fmla="*/ 512445 w 1547812"/>
                <a:gd name="connsiteY148" fmla="*/ 21908 h 160020"/>
                <a:gd name="connsiteX149" fmla="*/ 497205 w 1547812"/>
                <a:gd name="connsiteY149" fmla="*/ 46672 h 160020"/>
                <a:gd name="connsiteX150" fmla="*/ 491490 w 1547812"/>
                <a:gd name="connsiteY150" fmla="*/ 80010 h 160020"/>
                <a:gd name="connsiteX151" fmla="*/ 511492 w 1547812"/>
                <a:gd name="connsiteY151" fmla="*/ 139065 h 160020"/>
                <a:gd name="connsiteX152" fmla="*/ 566738 w 1547812"/>
                <a:gd name="connsiteY152" fmla="*/ 160020 h 160020"/>
                <a:gd name="connsiteX153" fmla="*/ 598170 w 1547812"/>
                <a:gd name="connsiteY153" fmla="*/ 154305 h 160020"/>
                <a:gd name="connsiteX154" fmla="*/ 429578 w 1547812"/>
                <a:gd name="connsiteY154" fmla="*/ 100965 h 160020"/>
                <a:gd name="connsiteX155" fmla="*/ 421958 w 1547812"/>
                <a:gd name="connsiteY155" fmla="*/ 120968 h 160020"/>
                <a:gd name="connsiteX156" fmla="*/ 403860 w 1547812"/>
                <a:gd name="connsiteY156" fmla="*/ 127635 h 160020"/>
                <a:gd name="connsiteX157" fmla="*/ 388620 w 1547812"/>
                <a:gd name="connsiteY157" fmla="*/ 123825 h 160020"/>
                <a:gd name="connsiteX158" fmla="*/ 379095 w 1547812"/>
                <a:gd name="connsiteY158" fmla="*/ 113348 h 160020"/>
                <a:gd name="connsiteX159" fmla="*/ 374333 w 1547812"/>
                <a:gd name="connsiteY159" fmla="*/ 98108 h 160020"/>
                <a:gd name="connsiteX160" fmla="*/ 372428 w 1547812"/>
                <a:gd name="connsiteY160" fmla="*/ 80010 h 160020"/>
                <a:gd name="connsiteX161" fmla="*/ 374333 w 1547812"/>
                <a:gd name="connsiteY161" fmla="*/ 62865 h 160020"/>
                <a:gd name="connsiteX162" fmla="*/ 379095 w 1547812"/>
                <a:gd name="connsiteY162" fmla="*/ 47625 h 160020"/>
                <a:gd name="connsiteX163" fmla="*/ 388620 w 1547812"/>
                <a:gd name="connsiteY163" fmla="*/ 37147 h 160020"/>
                <a:gd name="connsiteX164" fmla="*/ 403860 w 1547812"/>
                <a:gd name="connsiteY164" fmla="*/ 33338 h 160020"/>
                <a:gd name="connsiteX165" fmla="*/ 421958 w 1547812"/>
                <a:gd name="connsiteY165" fmla="*/ 40005 h 160020"/>
                <a:gd name="connsiteX166" fmla="*/ 428625 w 1547812"/>
                <a:gd name="connsiteY166" fmla="*/ 58103 h 160020"/>
                <a:gd name="connsiteX167" fmla="*/ 468630 w 1547812"/>
                <a:gd name="connsiteY167" fmla="*/ 52388 h 160020"/>
                <a:gd name="connsiteX168" fmla="*/ 462915 w 1547812"/>
                <a:gd name="connsiteY168" fmla="*/ 31433 h 160020"/>
                <a:gd name="connsiteX169" fmla="*/ 450533 w 1547812"/>
                <a:gd name="connsiteY169" fmla="*/ 15240 h 160020"/>
                <a:gd name="connsiteX170" fmla="*/ 431483 w 1547812"/>
                <a:gd name="connsiteY170" fmla="*/ 4763 h 160020"/>
                <a:gd name="connsiteX171" fmla="*/ 404813 w 1547812"/>
                <a:gd name="connsiteY171" fmla="*/ 953 h 160020"/>
                <a:gd name="connsiteX172" fmla="*/ 373380 w 1547812"/>
                <a:gd name="connsiteY172" fmla="*/ 6668 h 160020"/>
                <a:gd name="connsiteX173" fmla="*/ 350520 w 1547812"/>
                <a:gd name="connsiteY173" fmla="*/ 22860 h 160020"/>
                <a:gd name="connsiteX174" fmla="*/ 336233 w 1547812"/>
                <a:gd name="connsiteY174" fmla="*/ 47625 h 160020"/>
                <a:gd name="connsiteX175" fmla="*/ 331470 w 1547812"/>
                <a:gd name="connsiteY175" fmla="*/ 80010 h 160020"/>
                <a:gd name="connsiteX176" fmla="*/ 336233 w 1547812"/>
                <a:gd name="connsiteY176" fmla="*/ 112395 h 160020"/>
                <a:gd name="connsiteX177" fmla="*/ 349567 w 1547812"/>
                <a:gd name="connsiteY177" fmla="*/ 137160 h 160020"/>
                <a:gd name="connsiteX178" fmla="*/ 372428 w 1547812"/>
                <a:gd name="connsiteY178" fmla="*/ 153353 h 160020"/>
                <a:gd name="connsiteX179" fmla="*/ 404813 w 1547812"/>
                <a:gd name="connsiteY179" fmla="*/ 159068 h 160020"/>
                <a:gd name="connsiteX180" fmla="*/ 453390 w 1547812"/>
                <a:gd name="connsiteY180" fmla="*/ 142875 h 160020"/>
                <a:gd name="connsiteX181" fmla="*/ 471488 w 1547812"/>
                <a:gd name="connsiteY181" fmla="*/ 100013 h 160020"/>
                <a:gd name="connsiteX182" fmla="*/ 429578 w 1547812"/>
                <a:gd name="connsiteY182" fmla="*/ 100013 h 160020"/>
                <a:gd name="connsiteX183" fmla="*/ 203835 w 1547812"/>
                <a:gd name="connsiteY183" fmla="*/ 63818 h 160020"/>
                <a:gd name="connsiteX184" fmla="*/ 206692 w 1547812"/>
                <a:gd name="connsiteY184" fmla="*/ 51435 h 160020"/>
                <a:gd name="connsiteX185" fmla="*/ 213360 w 1547812"/>
                <a:gd name="connsiteY185" fmla="*/ 40958 h 160020"/>
                <a:gd name="connsiteX186" fmla="*/ 223838 w 1547812"/>
                <a:gd name="connsiteY186" fmla="*/ 34290 h 160020"/>
                <a:gd name="connsiteX187" fmla="*/ 238125 w 1547812"/>
                <a:gd name="connsiteY187" fmla="*/ 31433 h 160020"/>
                <a:gd name="connsiteX188" fmla="*/ 261938 w 1547812"/>
                <a:gd name="connsiteY188" fmla="*/ 40005 h 160020"/>
                <a:gd name="connsiteX189" fmla="*/ 269558 w 1547812"/>
                <a:gd name="connsiteY189" fmla="*/ 63818 h 160020"/>
                <a:gd name="connsiteX190" fmla="*/ 203835 w 1547812"/>
                <a:gd name="connsiteY190" fmla="*/ 63818 h 160020"/>
                <a:gd name="connsiteX191" fmla="*/ 266700 w 1547812"/>
                <a:gd name="connsiteY191" fmla="*/ 108585 h 160020"/>
                <a:gd name="connsiteX192" fmla="*/ 239077 w 1547812"/>
                <a:gd name="connsiteY192" fmla="*/ 128588 h 160020"/>
                <a:gd name="connsiteX193" fmla="*/ 213360 w 1547812"/>
                <a:gd name="connsiteY193" fmla="*/ 118110 h 160020"/>
                <a:gd name="connsiteX194" fmla="*/ 203835 w 1547812"/>
                <a:gd name="connsiteY194" fmla="*/ 89535 h 160020"/>
                <a:gd name="connsiteX195" fmla="*/ 307658 w 1547812"/>
                <a:gd name="connsiteY195" fmla="*/ 89535 h 160020"/>
                <a:gd name="connsiteX196" fmla="*/ 307658 w 1547812"/>
                <a:gd name="connsiteY196" fmla="*/ 73343 h 160020"/>
                <a:gd name="connsiteX197" fmla="*/ 290513 w 1547812"/>
                <a:gd name="connsiteY197" fmla="*/ 20003 h 160020"/>
                <a:gd name="connsiteX198" fmla="*/ 239077 w 1547812"/>
                <a:gd name="connsiteY198" fmla="*/ 0 h 160020"/>
                <a:gd name="connsiteX199" fmla="*/ 208598 w 1547812"/>
                <a:gd name="connsiteY199" fmla="*/ 5715 h 160020"/>
                <a:gd name="connsiteX200" fmla="*/ 184785 w 1547812"/>
                <a:gd name="connsiteY200" fmla="*/ 20955 h 160020"/>
                <a:gd name="connsiteX201" fmla="*/ 169545 w 1547812"/>
                <a:gd name="connsiteY201" fmla="*/ 45720 h 160020"/>
                <a:gd name="connsiteX202" fmla="*/ 163830 w 1547812"/>
                <a:gd name="connsiteY202" fmla="*/ 79058 h 160020"/>
                <a:gd name="connsiteX203" fmla="*/ 182880 w 1547812"/>
                <a:gd name="connsiteY203" fmla="*/ 137160 h 160020"/>
                <a:gd name="connsiteX204" fmla="*/ 239077 w 1547812"/>
                <a:gd name="connsiteY204" fmla="*/ 158115 h 160020"/>
                <a:gd name="connsiteX205" fmla="*/ 285750 w 1547812"/>
                <a:gd name="connsiteY205" fmla="*/ 144780 h 160020"/>
                <a:gd name="connsiteX206" fmla="*/ 305753 w 1547812"/>
                <a:gd name="connsiteY206" fmla="*/ 106680 h 160020"/>
                <a:gd name="connsiteX207" fmla="*/ 266700 w 1547812"/>
                <a:gd name="connsiteY207" fmla="*/ 106680 h 160020"/>
                <a:gd name="connsiteX208" fmla="*/ 97155 w 1547812"/>
                <a:gd name="connsiteY208" fmla="*/ 96203 h 160020"/>
                <a:gd name="connsiteX209" fmla="*/ 93345 w 1547812"/>
                <a:gd name="connsiteY209" fmla="*/ 111443 h 160020"/>
                <a:gd name="connsiteX210" fmla="*/ 84773 w 1547812"/>
                <a:gd name="connsiteY210" fmla="*/ 121920 h 160020"/>
                <a:gd name="connsiteX211" fmla="*/ 60007 w 1547812"/>
                <a:gd name="connsiteY211" fmla="*/ 129540 h 160020"/>
                <a:gd name="connsiteX212" fmla="*/ 45720 w 1547812"/>
                <a:gd name="connsiteY212" fmla="*/ 124778 h 160020"/>
                <a:gd name="connsiteX213" fmla="*/ 40957 w 1547812"/>
                <a:gd name="connsiteY213" fmla="*/ 113348 h 160020"/>
                <a:gd name="connsiteX214" fmla="*/ 42863 w 1547812"/>
                <a:gd name="connsiteY214" fmla="*/ 104775 h 160020"/>
                <a:gd name="connsiteX215" fmla="*/ 48577 w 1547812"/>
                <a:gd name="connsiteY215" fmla="*/ 98108 h 160020"/>
                <a:gd name="connsiteX216" fmla="*/ 60007 w 1547812"/>
                <a:gd name="connsiteY216" fmla="*/ 93345 h 160020"/>
                <a:gd name="connsiteX217" fmla="*/ 80010 w 1547812"/>
                <a:gd name="connsiteY217" fmla="*/ 90488 h 160020"/>
                <a:gd name="connsiteX218" fmla="*/ 98107 w 1547812"/>
                <a:gd name="connsiteY218" fmla="*/ 89535 h 160020"/>
                <a:gd name="connsiteX219" fmla="*/ 98107 w 1547812"/>
                <a:gd name="connsiteY219" fmla="*/ 96203 h 160020"/>
                <a:gd name="connsiteX220" fmla="*/ 98107 w 1547812"/>
                <a:gd name="connsiteY220" fmla="*/ 155258 h 160020"/>
                <a:gd name="connsiteX221" fmla="*/ 136208 w 1547812"/>
                <a:gd name="connsiteY221" fmla="*/ 155258 h 160020"/>
                <a:gd name="connsiteX222" fmla="*/ 136208 w 1547812"/>
                <a:gd name="connsiteY222" fmla="*/ 60960 h 160020"/>
                <a:gd name="connsiteX223" fmla="*/ 133350 w 1547812"/>
                <a:gd name="connsiteY223" fmla="*/ 36195 h 160020"/>
                <a:gd name="connsiteX224" fmla="*/ 122873 w 1547812"/>
                <a:gd name="connsiteY224" fmla="*/ 17145 h 160020"/>
                <a:gd name="connsiteX225" fmla="*/ 103823 w 1547812"/>
                <a:gd name="connsiteY225" fmla="*/ 5715 h 160020"/>
                <a:gd name="connsiteX226" fmla="*/ 74295 w 1547812"/>
                <a:gd name="connsiteY226" fmla="*/ 1905 h 160020"/>
                <a:gd name="connsiteX227" fmla="*/ 29527 w 1547812"/>
                <a:gd name="connsiteY227" fmla="*/ 12383 h 160020"/>
                <a:gd name="connsiteX228" fmla="*/ 8573 w 1547812"/>
                <a:gd name="connsiteY228" fmla="*/ 46672 h 160020"/>
                <a:gd name="connsiteX229" fmla="*/ 44768 w 1547812"/>
                <a:gd name="connsiteY229" fmla="*/ 50483 h 160020"/>
                <a:gd name="connsiteX230" fmla="*/ 71438 w 1547812"/>
                <a:gd name="connsiteY230" fmla="*/ 32385 h 160020"/>
                <a:gd name="connsiteX231" fmla="*/ 89535 w 1547812"/>
                <a:gd name="connsiteY231" fmla="*/ 37147 h 160020"/>
                <a:gd name="connsiteX232" fmla="*/ 97155 w 1547812"/>
                <a:gd name="connsiteY232" fmla="*/ 56197 h 160020"/>
                <a:gd name="connsiteX233" fmla="*/ 97155 w 1547812"/>
                <a:gd name="connsiteY233" fmla="*/ 62865 h 160020"/>
                <a:gd name="connsiteX234" fmla="*/ 78105 w 1547812"/>
                <a:gd name="connsiteY234" fmla="*/ 63818 h 160020"/>
                <a:gd name="connsiteX235" fmla="*/ 49530 w 1547812"/>
                <a:gd name="connsiteY235" fmla="*/ 66675 h 160020"/>
                <a:gd name="connsiteX236" fmla="*/ 24765 w 1547812"/>
                <a:gd name="connsiteY236" fmla="*/ 74295 h 160020"/>
                <a:gd name="connsiteX237" fmla="*/ 6668 w 1547812"/>
                <a:gd name="connsiteY237" fmla="*/ 89535 h 160020"/>
                <a:gd name="connsiteX238" fmla="*/ 0 w 1547812"/>
                <a:gd name="connsiteY238" fmla="*/ 114300 h 160020"/>
                <a:gd name="connsiteX239" fmla="*/ 3810 w 1547812"/>
                <a:gd name="connsiteY239" fmla="*/ 134303 h 160020"/>
                <a:gd name="connsiteX240" fmla="*/ 14288 w 1547812"/>
                <a:gd name="connsiteY240" fmla="*/ 148590 h 160020"/>
                <a:gd name="connsiteX241" fmla="*/ 29527 w 1547812"/>
                <a:gd name="connsiteY241" fmla="*/ 156210 h 160020"/>
                <a:gd name="connsiteX242" fmla="*/ 48577 w 1547812"/>
                <a:gd name="connsiteY242" fmla="*/ 159068 h 160020"/>
                <a:gd name="connsiteX243" fmla="*/ 77152 w 1547812"/>
                <a:gd name="connsiteY243" fmla="*/ 152400 h 160020"/>
                <a:gd name="connsiteX244" fmla="*/ 97155 w 1547812"/>
                <a:gd name="connsiteY244" fmla="*/ 136208 h 160020"/>
                <a:gd name="connsiteX245" fmla="*/ 97155 w 1547812"/>
                <a:gd name="connsiteY245" fmla="*/ 155258 h 160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</a:cxnLst>
              <a:rect l="l" t="t" r="r" b="b"/>
              <a:pathLst>
                <a:path w="1547812" h="160020">
                  <a:moveTo>
                    <a:pt x="1329690" y="155258"/>
                  </a:moveTo>
                  <a:lnTo>
                    <a:pt x="1369695" y="155258"/>
                  </a:lnTo>
                  <a:lnTo>
                    <a:pt x="1369695" y="65723"/>
                  </a:lnTo>
                  <a:cubicBezTo>
                    <a:pt x="1369695" y="60960"/>
                    <a:pt x="1370648" y="57150"/>
                    <a:pt x="1372553" y="53340"/>
                  </a:cubicBezTo>
                  <a:cubicBezTo>
                    <a:pt x="1374458" y="49530"/>
                    <a:pt x="1376363" y="46672"/>
                    <a:pt x="1379220" y="43815"/>
                  </a:cubicBezTo>
                  <a:cubicBezTo>
                    <a:pt x="1382078" y="40958"/>
                    <a:pt x="1385888" y="38100"/>
                    <a:pt x="1388745" y="37147"/>
                  </a:cubicBezTo>
                  <a:cubicBezTo>
                    <a:pt x="1392555" y="36195"/>
                    <a:pt x="1395413" y="35243"/>
                    <a:pt x="1400175" y="35243"/>
                  </a:cubicBezTo>
                  <a:cubicBezTo>
                    <a:pt x="1403033" y="35243"/>
                    <a:pt x="1404938" y="35243"/>
                    <a:pt x="1407795" y="36195"/>
                  </a:cubicBezTo>
                  <a:cubicBezTo>
                    <a:pt x="1409700" y="37147"/>
                    <a:pt x="1411605" y="38100"/>
                    <a:pt x="1413510" y="40005"/>
                  </a:cubicBezTo>
                  <a:cubicBezTo>
                    <a:pt x="1415415" y="41910"/>
                    <a:pt x="1416368" y="44768"/>
                    <a:pt x="1417320" y="47625"/>
                  </a:cubicBezTo>
                  <a:cubicBezTo>
                    <a:pt x="1418273" y="51435"/>
                    <a:pt x="1419225" y="55245"/>
                    <a:pt x="1419225" y="60960"/>
                  </a:cubicBezTo>
                  <a:lnTo>
                    <a:pt x="1419225" y="155258"/>
                  </a:lnTo>
                  <a:lnTo>
                    <a:pt x="1459230" y="155258"/>
                  </a:lnTo>
                  <a:lnTo>
                    <a:pt x="1459230" y="63818"/>
                  </a:lnTo>
                  <a:cubicBezTo>
                    <a:pt x="1459230" y="60008"/>
                    <a:pt x="1460183" y="56197"/>
                    <a:pt x="1462088" y="53340"/>
                  </a:cubicBezTo>
                  <a:cubicBezTo>
                    <a:pt x="1463993" y="49530"/>
                    <a:pt x="1465898" y="46672"/>
                    <a:pt x="1468755" y="43815"/>
                  </a:cubicBezTo>
                  <a:cubicBezTo>
                    <a:pt x="1471613" y="40958"/>
                    <a:pt x="1475423" y="38100"/>
                    <a:pt x="1478280" y="37147"/>
                  </a:cubicBezTo>
                  <a:cubicBezTo>
                    <a:pt x="1481138" y="36195"/>
                    <a:pt x="1484948" y="35243"/>
                    <a:pt x="1489710" y="35243"/>
                  </a:cubicBezTo>
                  <a:cubicBezTo>
                    <a:pt x="1492568" y="35243"/>
                    <a:pt x="1494473" y="35243"/>
                    <a:pt x="1497330" y="36195"/>
                  </a:cubicBezTo>
                  <a:cubicBezTo>
                    <a:pt x="1499235" y="37147"/>
                    <a:pt x="1501140" y="38100"/>
                    <a:pt x="1503045" y="40005"/>
                  </a:cubicBezTo>
                  <a:cubicBezTo>
                    <a:pt x="1504950" y="41910"/>
                    <a:pt x="1505903" y="44768"/>
                    <a:pt x="1506855" y="47625"/>
                  </a:cubicBezTo>
                  <a:cubicBezTo>
                    <a:pt x="1507808" y="51435"/>
                    <a:pt x="1507808" y="55245"/>
                    <a:pt x="1507808" y="60960"/>
                  </a:cubicBezTo>
                  <a:lnTo>
                    <a:pt x="1507808" y="155258"/>
                  </a:lnTo>
                  <a:lnTo>
                    <a:pt x="1547813" y="155258"/>
                  </a:lnTo>
                  <a:lnTo>
                    <a:pt x="1547813" y="55245"/>
                  </a:lnTo>
                  <a:cubicBezTo>
                    <a:pt x="1547813" y="36195"/>
                    <a:pt x="1544003" y="22860"/>
                    <a:pt x="1536383" y="14288"/>
                  </a:cubicBezTo>
                  <a:cubicBezTo>
                    <a:pt x="1528763" y="5715"/>
                    <a:pt x="1517333" y="1905"/>
                    <a:pt x="1502093" y="1905"/>
                  </a:cubicBezTo>
                  <a:cubicBezTo>
                    <a:pt x="1492568" y="1905"/>
                    <a:pt x="1484948" y="3810"/>
                    <a:pt x="1477328" y="7620"/>
                  </a:cubicBezTo>
                  <a:cubicBezTo>
                    <a:pt x="1469708" y="11430"/>
                    <a:pt x="1462088" y="18098"/>
                    <a:pt x="1455420" y="27623"/>
                  </a:cubicBezTo>
                  <a:cubicBezTo>
                    <a:pt x="1452563" y="19050"/>
                    <a:pt x="1447800" y="12383"/>
                    <a:pt x="1441133" y="8573"/>
                  </a:cubicBezTo>
                  <a:cubicBezTo>
                    <a:pt x="1434465" y="4763"/>
                    <a:pt x="1425893" y="1905"/>
                    <a:pt x="1414463" y="1905"/>
                  </a:cubicBezTo>
                  <a:cubicBezTo>
                    <a:pt x="1405890" y="1905"/>
                    <a:pt x="1398270" y="3810"/>
                    <a:pt x="1390650" y="7620"/>
                  </a:cubicBezTo>
                  <a:cubicBezTo>
                    <a:pt x="1383030" y="11430"/>
                    <a:pt x="1376363" y="18098"/>
                    <a:pt x="1371600" y="25718"/>
                  </a:cubicBezTo>
                  <a:lnTo>
                    <a:pt x="1371600" y="5715"/>
                  </a:lnTo>
                  <a:lnTo>
                    <a:pt x="1332548" y="5715"/>
                  </a:lnTo>
                  <a:lnTo>
                    <a:pt x="1332548" y="155258"/>
                  </a:lnTo>
                  <a:close/>
                  <a:moveTo>
                    <a:pt x="1199198" y="116205"/>
                  </a:moveTo>
                  <a:cubicBezTo>
                    <a:pt x="1193483" y="108585"/>
                    <a:pt x="1190625" y="96203"/>
                    <a:pt x="1190625" y="80963"/>
                  </a:cubicBezTo>
                  <a:cubicBezTo>
                    <a:pt x="1190625" y="65723"/>
                    <a:pt x="1193483" y="54293"/>
                    <a:pt x="1199198" y="45720"/>
                  </a:cubicBezTo>
                  <a:cubicBezTo>
                    <a:pt x="1204913" y="37147"/>
                    <a:pt x="1213485" y="33338"/>
                    <a:pt x="1224915" y="33338"/>
                  </a:cubicBezTo>
                  <a:cubicBezTo>
                    <a:pt x="1236345" y="33338"/>
                    <a:pt x="1244918" y="37147"/>
                    <a:pt x="1250633" y="45720"/>
                  </a:cubicBezTo>
                  <a:cubicBezTo>
                    <a:pt x="1256348" y="54293"/>
                    <a:pt x="1259205" y="65723"/>
                    <a:pt x="1259205" y="80963"/>
                  </a:cubicBezTo>
                  <a:cubicBezTo>
                    <a:pt x="1259205" y="96203"/>
                    <a:pt x="1256348" y="107633"/>
                    <a:pt x="1250633" y="116205"/>
                  </a:cubicBezTo>
                  <a:cubicBezTo>
                    <a:pt x="1244918" y="124778"/>
                    <a:pt x="1236345" y="128588"/>
                    <a:pt x="1224915" y="128588"/>
                  </a:cubicBezTo>
                  <a:cubicBezTo>
                    <a:pt x="1213485" y="127635"/>
                    <a:pt x="1204913" y="123825"/>
                    <a:pt x="1199198" y="116205"/>
                  </a:cubicBezTo>
                  <a:moveTo>
                    <a:pt x="1256348" y="154305"/>
                  </a:moveTo>
                  <a:cubicBezTo>
                    <a:pt x="1265873" y="150495"/>
                    <a:pt x="1273493" y="145733"/>
                    <a:pt x="1280160" y="138113"/>
                  </a:cubicBezTo>
                  <a:cubicBezTo>
                    <a:pt x="1286828" y="131445"/>
                    <a:pt x="1291590" y="122873"/>
                    <a:pt x="1295400" y="113348"/>
                  </a:cubicBezTo>
                  <a:cubicBezTo>
                    <a:pt x="1299210" y="103823"/>
                    <a:pt x="1301115" y="92393"/>
                    <a:pt x="1301115" y="80010"/>
                  </a:cubicBezTo>
                  <a:cubicBezTo>
                    <a:pt x="1301115" y="67628"/>
                    <a:pt x="1299210" y="57150"/>
                    <a:pt x="1296353" y="46672"/>
                  </a:cubicBezTo>
                  <a:cubicBezTo>
                    <a:pt x="1293495" y="36195"/>
                    <a:pt x="1287780" y="28575"/>
                    <a:pt x="1281113" y="21908"/>
                  </a:cubicBezTo>
                  <a:cubicBezTo>
                    <a:pt x="1274445" y="15240"/>
                    <a:pt x="1266825" y="9525"/>
                    <a:pt x="1257300" y="6668"/>
                  </a:cubicBezTo>
                  <a:cubicBezTo>
                    <a:pt x="1247775" y="2858"/>
                    <a:pt x="1237298" y="953"/>
                    <a:pt x="1225868" y="953"/>
                  </a:cubicBezTo>
                  <a:cubicBezTo>
                    <a:pt x="1214438" y="953"/>
                    <a:pt x="1203960" y="2858"/>
                    <a:pt x="1194435" y="6668"/>
                  </a:cubicBezTo>
                  <a:cubicBezTo>
                    <a:pt x="1184910" y="10478"/>
                    <a:pt x="1177290" y="15240"/>
                    <a:pt x="1170623" y="21908"/>
                  </a:cubicBezTo>
                  <a:cubicBezTo>
                    <a:pt x="1163955" y="28575"/>
                    <a:pt x="1159193" y="37147"/>
                    <a:pt x="1155383" y="46672"/>
                  </a:cubicBezTo>
                  <a:cubicBezTo>
                    <a:pt x="1151573" y="56197"/>
                    <a:pt x="1149668" y="67628"/>
                    <a:pt x="1149668" y="80010"/>
                  </a:cubicBezTo>
                  <a:cubicBezTo>
                    <a:pt x="1149668" y="105728"/>
                    <a:pt x="1156335" y="124778"/>
                    <a:pt x="1169670" y="139065"/>
                  </a:cubicBezTo>
                  <a:cubicBezTo>
                    <a:pt x="1183005" y="152400"/>
                    <a:pt x="1201103" y="160020"/>
                    <a:pt x="1225868" y="160020"/>
                  </a:cubicBezTo>
                  <a:cubicBezTo>
                    <a:pt x="1236345" y="160020"/>
                    <a:pt x="1246823" y="158115"/>
                    <a:pt x="1256348" y="154305"/>
                  </a:cubicBezTo>
                  <a:moveTo>
                    <a:pt x="1086803" y="100965"/>
                  </a:moveTo>
                  <a:cubicBezTo>
                    <a:pt x="1085850" y="109538"/>
                    <a:pt x="1083945" y="116205"/>
                    <a:pt x="1079183" y="120968"/>
                  </a:cubicBezTo>
                  <a:cubicBezTo>
                    <a:pt x="1074420" y="125730"/>
                    <a:pt x="1068705" y="127635"/>
                    <a:pt x="1061085" y="127635"/>
                  </a:cubicBezTo>
                  <a:cubicBezTo>
                    <a:pt x="1055370" y="127635"/>
                    <a:pt x="1049655" y="126683"/>
                    <a:pt x="1045845" y="123825"/>
                  </a:cubicBezTo>
                  <a:cubicBezTo>
                    <a:pt x="1042035" y="120968"/>
                    <a:pt x="1038225" y="118110"/>
                    <a:pt x="1036320" y="113348"/>
                  </a:cubicBezTo>
                  <a:cubicBezTo>
                    <a:pt x="1034415" y="108585"/>
                    <a:pt x="1032510" y="103823"/>
                    <a:pt x="1031558" y="98108"/>
                  </a:cubicBezTo>
                  <a:cubicBezTo>
                    <a:pt x="1030605" y="92393"/>
                    <a:pt x="1029653" y="86678"/>
                    <a:pt x="1029653" y="80010"/>
                  </a:cubicBezTo>
                  <a:cubicBezTo>
                    <a:pt x="1029653" y="74295"/>
                    <a:pt x="1030605" y="67628"/>
                    <a:pt x="1031558" y="62865"/>
                  </a:cubicBezTo>
                  <a:cubicBezTo>
                    <a:pt x="1032510" y="57150"/>
                    <a:pt x="1034415" y="52388"/>
                    <a:pt x="1036320" y="47625"/>
                  </a:cubicBezTo>
                  <a:cubicBezTo>
                    <a:pt x="1038225" y="42863"/>
                    <a:pt x="1042035" y="40005"/>
                    <a:pt x="1045845" y="37147"/>
                  </a:cubicBezTo>
                  <a:cubicBezTo>
                    <a:pt x="1049655" y="34290"/>
                    <a:pt x="1054418" y="33338"/>
                    <a:pt x="1061085" y="33338"/>
                  </a:cubicBezTo>
                  <a:cubicBezTo>
                    <a:pt x="1069658" y="33338"/>
                    <a:pt x="1075373" y="35243"/>
                    <a:pt x="1079183" y="40005"/>
                  </a:cubicBezTo>
                  <a:cubicBezTo>
                    <a:pt x="1082993" y="44768"/>
                    <a:pt x="1084898" y="50483"/>
                    <a:pt x="1085850" y="58103"/>
                  </a:cubicBezTo>
                  <a:lnTo>
                    <a:pt x="1125855" y="52388"/>
                  </a:lnTo>
                  <a:cubicBezTo>
                    <a:pt x="1124903" y="44768"/>
                    <a:pt x="1122998" y="38100"/>
                    <a:pt x="1120140" y="31433"/>
                  </a:cubicBezTo>
                  <a:cubicBezTo>
                    <a:pt x="1117283" y="24765"/>
                    <a:pt x="1113473" y="20003"/>
                    <a:pt x="1107758" y="15240"/>
                  </a:cubicBezTo>
                  <a:cubicBezTo>
                    <a:pt x="1102995" y="10478"/>
                    <a:pt x="1096328" y="6668"/>
                    <a:pt x="1088708" y="4763"/>
                  </a:cubicBezTo>
                  <a:cubicBezTo>
                    <a:pt x="1081088" y="1905"/>
                    <a:pt x="1072515" y="953"/>
                    <a:pt x="1062038" y="953"/>
                  </a:cubicBezTo>
                  <a:cubicBezTo>
                    <a:pt x="1050608" y="953"/>
                    <a:pt x="1040130" y="2858"/>
                    <a:pt x="1030605" y="6668"/>
                  </a:cubicBezTo>
                  <a:cubicBezTo>
                    <a:pt x="1021080" y="10478"/>
                    <a:pt x="1013460" y="16193"/>
                    <a:pt x="1007745" y="22860"/>
                  </a:cubicBezTo>
                  <a:cubicBezTo>
                    <a:pt x="1001078" y="29528"/>
                    <a:pt x="996315" y="38100"/>
                    <a:pt x="993458" y="47625"/>
                  </a:cubicBezTo>
                  <a:cubicBezTo>
                    <a:pt x="990600" y="57150"/>
                    <a:pt x="988695" y="68580"/>
                    <a:pt x="988695" y="80010"/>
                  </a:cubicBezTo>
                  <a:cubicBezTo>
                    <a:pt x="988695" y="91440"/>
                    <a:pt x="989647" y="102870"/>
                    <a:pt x="992505" y="112395"/>
                  </a:cubicBezTo>
                  <a:cubicBezTo>
                    <a:pt x="995363" y="121920"/>
                    <a:pt x="1000125" y="130493"/>
                    <a:pt x="1005840" y="137160"/>
                  </a:cubicBezTo>
                  <a:cubicBezTo>
                    <a:pt x="1011555" y="143828"/>
                    <a:pt x="1019175" y="149543"/>
                    <a:pt x="1028700" y="153353"/>
                  </a:cubicBezTo>
                  <a:cubicBezTo>
                    <a:pt x="1038225" y="157163"/>
                    <a:pt x="1048703" y="159068"/>
                    <a:pt x="1061085" y="159068"/>
                  </a:cubicBezTo>
                  <a:cubicBezTo>
                    <a:pt x="1082993" y="159068"/>
                    <a:pt x="1099185" y="153353"/>
                    <a:pt x="1109663" y="142875"/>
                  </a:cubicBezTo>
                  <a:cubicBezTo>
                    <a:pt x="1120140" y="132398"/>
                    <a:pt x="1126808" y="118110"/>
                    <a:pt x="1127760" y="100013"/>
                  </a:cubicBezTo>
                  <a:lnTo>
                    <a:pt x="1086803" y="100013"/>
                  </a:lnTo>
                  <a:close/>
                  <a:moveTo>
                    <a:pt x="921068" y="155258"/>
                  </a:moveTo>
                  <a:lnTo>
                    <a:pt x="962025" y="155258"/>
                  </a:lnTo>
                  <a:lnTo>
                    <a:pt x="962025" y="109538"/>
                  </a:lnTo>
                  <a:lnTo>
                    <a:pt x="921068" y="109538"/>
                  </a:lnTo>
                  <a:lnTo>
                    <a:pt x="921068" y="155258"/>
                  </a:lnTo>
                  <a:close/>
                  <a:moveTo>
                    <a:pt x="671513" y="155258"/>
                  </a:moveTo>
                  <a:lnTo>
                    <a:pt x="711518" y="155258"/>
                  </a:lnTo>
                  <a:lnTo>
                    <a:pt x="711518" y="65723"/>
                  </a:lnTo>
                  <a:cubicBezTo>
                    <a:pt x="711518" y="60960"/>
                    <a:pt x="712470" y="57150"/>
                    <a:pt x="714375" y="53340"/>
                  </a:cubicBezTo>
                  <a:cubicBezTo>
                    <a:pt x="716280" y="49530"/>
                    <a:pt x="718185" y="46672"/>
                    <a:pt x="721043" y="43815"/>
                  </a:cubicBezTo>
                  <a:cubicBezTo>
                    <a:pt x="723900" y="40958"/>
                    <a:pt x="727710" y="38100"/>
                    <a:pt x="730568" y="37147"/>
                  </a:cubicBezTo>
                  <a:cubicBezTo>
                    <a:pt x="734378" y="36195"/>
                    <a:pt x="737235" y="35243"/>
                    <a:pt x="741998" y="35243"/>
                  </a:cubicBezTo>
                  <a:cubicBezTo>
                    <a:pt x="744855" y="35243"/>
                    <a:pt x="746760" y="35243"/>
                    <a:pt x="749618" y="36195"/>
                  </a:cubicBezTo>
                  <a:cubicBezTo>
                    <a:pt x="751523" y="37147"/>
                    <a:pt x="753428" y="38100"/>
                    <a:pt x="755333" y="40005"/>
                  </a:cubicBezTo>
                  <a:cubicBezTo>
                    <a:pt x="757238" y="41910"/>
                    <a:pt x="758190" y="44768"/>
                    <a:pt x="759143" y="47625"/>
                  </a:cubicBezTo>
                  <a:cubicBezTo>
                    <a:pt x="760095" y="51435"/>
                    <a:pt x="761048" y="55245"/>
                    <a:pt x="761048" y="60960"/>
                  </a:cubicBezTo>
                  <a:lnTo>
                    <a:pt x="761048" y="155258"/>
                  </a:lnTo>
                  <a:lnTo>
                    <a:pt x="801053" y="155258"/>
                  </a:lnTo>
                  <a:lnTo>
                    <a:pt x="801053" y="63818"/>
                  </a:lnTo>
                  <a:cubicBezTo>
                    <a:pt x="801053" y="60008"/>
                    <a:pt x="802005" y="56197"/>
                    <a:pt x="803910" y="53340"/>
                  </a:cubicBezTo>
                  <a:cubicBezTo>
                    <a:pt x="805815" y="49530"/>
                    <a:pt x="807720" y="46672"/>
                    <a:pt x="810578" y="43815"/>
                  </a:cubicBezTo>
                  <a:cubicBezTo>
                    <a:pt x="813435" y="40958"/>
                    <a:pt x="817245" y="38100"/>
                    <a:pt x="820103" y="37147"/>
                  </a:cubicBezTo>
                  <a:cubicBezTo>
                    <a:pt x="822960" y="36195"/>
                    <a:pt x="826770" y="35243"/>
                    <a:pt x="831533" y="35243"/>
                  </a:cubicBezTo>
                  <a:cubicBezTo>
                    <a:pt x="834390" y="35243"/>
                    <a:pt x="836295" y="35243"/>
                    <a:pt x="839153" y="36195"/>
                  </a:cubicBezTo>
                  <a:cubicBezTo>
                    <a:pt x="841058" y="37147"/>
                    <a:pt x="842963" y="38100"/>
                    <a:pt x="844868" y="40005"/>
                  </a:cubicBezTo>
                  <a:cubicBezTo>
                    <a:pt x="846772" y="41910"/>
                    <a:pt x="847725" y="44768"/>
                    <a:pt x="848678" y="47625"/>
                  </a:cubicBezTo>
                  <a:cubicBezTo>
                    <a:pt x="849630" y="51435"/>
                    <a:pt x="849630" y="55245"/>
                    <a:pt x="849630" y="60960"/>
                  </a:cubicBezTo>
                  <a:lnTo>
                    <a:pt x="849630" y="155258"/>
                  </a:lnTo>
                  <a:lnTo>
                    <a:pt x="889635" y="155258"/>
                  </a:lnTo>
                  <a:lnTo>
                    <a:pt x="889635" y="55245"/>
                  </a:lnTo>
                  <a:cubicBezTo>
                    <a:pt x="889635" y="36195"/>
                    <a:pt x="885825" y="22860"/>
                    <a:pt x="878205" y="14288"/>
                  </a:cubicBezTo>
                  <a:cubicBezTo>
                    <a:pt x="870585" y="5715"/>
                    <a:pt x="859155" y="1905"/>
                    <a:pt x="843915" y="1905"/>
                  </a:cubicBezTo>
                  <a:cubicBezTo>
                    <a:pt x="834390" y="1905"/>
                    <a:pt x="826770" y="3810"/>
                    <a:pt x="819150" y="7620"/>
                  </a:cubicBezTo>
                  <a:cubicBezTo>
                    <a:pt x="811530" y="11430"/>
                    <a:pt x="803910" y="18098"/>
                    <a:pt x="797243" y="27623"/>
                  </a:cubicBezTo>
                  <a:cubicBezTo>
                    <a:pt x="794385" y="19050"/>
                    <a:pt x="789623" y="12383"/>
                    <a:pt x="782955" y="8573"/>
                  </a:cubicBezTo>
                  <a:cubicBezTo>
                    <a:pt x="776288" y="4763"/>
                    <a:pt x="766763" y="1905"/>
                    <a:pt x="756285" y="1905"/>
                  </a:cubicBezTo>
                  <a:cubicBezTo>
                    <a:pt x="747713" y="1905"/>
                    <a:pt x="740093" y="3810"/>
                    <a:pt x="732473" y="7620"/>
                  </a:cubicBezTo>
                  <a:cubicBezTo>
                    <a:pt x="724853" y="11430"/>
                    <a:pt x="718185" y="18098"/>
                    <a:pt x="713423" y="25718"/>
                  </a:cubicBezTo>
                  <a:lnTo>
                    <a:pt x="713423" y="5715"/>
                  </a:lnTo>
                  <a:lnTo>
                    <a:pt x="674370" y="5715"/>
                  </a:lnTo>
                  <a:lnTo>
                    <a:pt x="674370" y="155258"/>
                  </a:lnTo>
                  <a:close/>
                  <a:moveTo>
                    <a:pt x="541973" y="116205"/>
                  </a:moveTo>
                  <a:cubicBezTo>
                    <a:pt x="536258" y="108585"/>
                    <a:pt x="533400" y="96203"/>
                    <a:pt x="533400" y="80963"/>
                  </a:cubicBezTo>
                  <a:cubicBezTo>
                    <a:pt x="533400" y="65723"/>
                    <a:pt x="536258" y="54293"/>
                    <a:pt x="541973" y="45720"/>
                  </a:cubicBezTo>
                  <a:cubicBezTo>
                    <a:pt x="547688" y="38100"/>
                    <a:pt x="556260" y="33338"/>
                    <a:pt x="567690" y="33338"/>
                  </a:cubicBezTo>
                  <a:cubicBezTo>
                    <a:pt x="579120" y="33338"/>
                    <a:pt x="587693" y="37147"/>
                    <a:pt x="593408" y="45720"/>
                  </a:cubicBezTo>
                  <a:cubicBezTo>
                    <a:pt x="599123" y="53340"/>
                    <a:pt x="601980" y="65723"/>
                    <a:pt x="601980" y="80963"/>
                  </a:cubicBezTo>
                  <a:cubicBezTo>
                    <a:pt x="601980" y="96203"/>
                    <a:pt x="599123" y="107633"/>
                    <a:pt x="593408" y="116205"/>
                  </a:cubicBezTo>
                  <a:cubicBezTo>
                    <a:pt x="587693" y="124778"/>
                    <a:pt x="579120" y="128588"/>
                    <a:pt x="567690" y="128588"/>
                  </a:cubicBezTo>
                  <a:cubicBezTo>
                    <a:pt x="555308" y="127635"/>
                    <a:pt x="546735" y="123825"/>
                    <a:pt x="541973" y="116205"/>
                  </a:cubicBezTo>
                  <a:moveTo>
                    <a:pt x="598170" y="154305"/>
                  </a:moveTo>
                  <a:cubicBezTo>
                    <a:pt x="607695" y="150495"/>
                    <a:pt x="615315" y="145733"/>
                    <a:pt x="621983" y="138113"/>
                  </a:cubicBezTo>
                  <a:cubicBezTo>
                    <a:pt x="628650" y="131445"/>
                    <a:pt x="633413" y="122873"/>
                    <a:pt x="637223" y="113348"/>
                  </a:cubicBezTo>
                  <a:cubicBezTo>
                    <a:pt x="641033" y="103823"/>
                    <a:pt x="642938" y="92393"/>
                    <a:pt x="642938" y="80010"/>
                  </a:cubicBezTo>
                  <a:cubicBezTo>
                    <a:pt x="642938" y="67628"/>
                    <a:pt x="641033" y="57150"/>
                    <a:pt x="638175" y="46672"/>
                  </a:cubicBezTo>
                  <a:cubicBezTo>
                    <a:pt x="635318" y="36195"/>
                    <a:pt x="629603" y="28575"/>
                    <a:pt x="622935" y="21908"/>
                  </a:cubicBezTo>
                  <a:cubicBezTo>
                    <a:pt x="616268" y="15240"/>
                    <a:pt x="608648" y="9525"/>
                    <a:pt x="599123" y="6668"/>
                  </a:cubicBezTo>
                  <a:cubicBezTo>
                    <a:pt x="589598" y="2858"/>
                    <a:pt x="579120" y="953"/>
                    <a:pt x="567690" y="953"/>
                  </a:cubicBezTo>
                  <a:cubicBezTo>
                    <a:pt x="556260" y="953"/>
                    <a:pt x="545783" y="2858"/>
                    <a:pt x="536258" y="6668"/>
                  </a:cubicBezTo>
                  <a:cubicBezTo>
                    <a:pt x="526733" y="10478"/>
                    <a:pt x="519113" y="15240"/>
                    <a:pt x="512445" y="21908"/>
                  </a:cubicBezTo>
                  <a:cubicBezTo>
                    <a:pt x="505778" y="28575"/>
                    <a:pt x="501015" y="37147"/>
                    <a:pt x="497205" y="46672"/>
                  </a:cubicBezTo>
                  <a:cubicBezTo>
                    <a:pt x="493395" y="56197"/>
                    <a:pt x="491490" y="67628"/>
                    <a:pt x="491490" y="80010"/>
                  </a:cubicBezTo>
                  <a:cubicBezTo>
                    <a:pt x="491490" y="105728"/>
                    <a:pt x="498158" y="124778"/>
                    <a:pt x="511492" y="139065"/>
                  </a:cubicBezTo>
                  <a:cubicBezTo>
                    <a:pt x="524828" y="152400"/>
                    <a:pt x="542925" y="160020"/>
                    <a:pt x="566738" y="160020"/>
                  </a:cubicBezTo>
                  <a:cubicBezTo>
                    <a:pt x="579120" y="160020"/>
                    <a:pt x="589598" y="158115"/>
                    <a:pt x="598170" y="154305"/>
                  </a:cubicBezTo>
                  <a:moveTo>
                    <a:pt x="429578" y="100965"/>
                  </a:moveTo>
                  <a:cubicBezTo>
                    <a:pt x="428625" y="109538"/>
                    <a:pt x="425767" y="116205"/>
                    <a:pt x="421958" y="120968"/>
                  </a:cubicBezTo>
                  <a:cubicBezTo>
                    <a:pt x="417195" y="125730"/>
                    <a:pt x="411480" y="127635"/>
                    <a:pt x="403860" y="127635"/>
                  </a:cubicBezTo>
                  <a:cubicBezTo>
                    <a:pt x="398145" y="127635"/>
                    <a:pt x="392430" y="126683"/>
                    <a:pt x="388620" y="123825"/>
                  </a:cubicBezTo>
                  <a:cubicBezTo>
                    <a:pt x="384810" y="120968"/>
                    <a:pt x="381000" y="118110"/>
                    <a:pt x="379095" y="113348"/>
                  </a:cubicBezTo>
                  <a:cubicBezTo>
                    <a:pt x="377190" y="108585"/>
                    <a:pt x="375285" y="103823"/>
                    <a:pt x="374333" y="98108"/>
                  </a:cubicBezTo>
                  <a:cubicBezTo>
                    <a:pt x="373380" y="92393"/>
                    <a:pt x="372428" y="86678"/>
                    <a:pt x="372428" y="80010"/>
                  </a:cubicBezTo>
                  <a:cubicBezTo>
                    <a:pt x="372428" y="74295"/>
                    <a:pt x="373380" y="67628"/>
                    <a:pt x="374333" y="62865"/>
                  </a:cubicBezTo>
                  <a:cubicBezTo>
                    <a:pt x="375285" y="57150"/>
                    <a:pt x="377190" y="52388"/>
                    <a:pt x="379095" y="47625"/>
                  </a:cubicBezTo>
                  <a:cubicBezTo>
                    <a:pt x="381000" y="42863"/>
                    <a:pt x="384810" y="40005"/>
                    <a:pt x="388620" y="37147"/>
                  </a:cubicBezTo>
                  <a:cubicBezTo>
                    <a:pt x="392430" y="34290"/>
                    <a:pt x="398145" y="33338"/>
                    <a:pt x="403860" y="33338"/>
                  </a:cubicBezTo>
                  <a:cubicBezTo>
                    <a:pt x="412433" y="33338"/>
                    <a:pt x="418148" y="35243"/>
                    <a:pt x="421958" y="40005"/>
                  </a:cubicBezTo>
                  <a:cubicBezTo>
                    <a:pt x="425767" y="44768"/>
                    <a:pt x="427673" y="50483"/>
                    <a:pt x="428625" y="58103"/>
                  </a:cubicBezTo>
                  <a:lnTo>
                    <a:pt x="468630" y="52388"/>
                  </a:lnTo>
                  <a:cubicBezTo>
                    <a:pt x="467678" y="44768"/>
                    <a:pt x="465773" y="38100"/>
                    <a:pt x="462915" y="31433"/>
                  </a:cubicBezTo>
                  <a:cubicBezTo>
                    <a:pt x="460058" y="24765"/>
                    <a:pt x="456248" y="20003"/>
                    <a:pt x="450533" y="15240"/>
                  </a:cubicBezTo>
                  <a:cubicBezTo>
                    <a:pt x="445770" y="10478"/>
                    <a:pt x="439103" y="6668"/>
                    <a:pt x="431483" y="4763"/>
                  </a:cubicBezTo>
                  <a:cubicBezTo>
                    <a:pt x="423863" y="1905"/>
                    <a:pt x="415290" y="953"/>
                    <a:pt x="404813" y="953"/>
                  </a:cubicBezTo>
                  <a:cubicBezTo>
                    <a:pt x="393383" y="953"/>
                    <a:pt x="382905" y="2858"/>
                    <a:pt x="373380" y="6668"/>
                  </a:cubicBezTo>
                  <a:cubicBezTo>
                    <a:pt x="363855" y="10478"/>
                    <a:pt x="356235" y="16193"/>
                    <a:pt x="350520" y="22860"/>
                  </a:cubicBezTo>
                  <a:cubicBezTo>
                    <a:pt x="343853" y="29528"/>
                    <a:pt x="339090" y="38100"/>
                    <a:pt x="336233" y="47625"/>
                  </a:cubicBezTo>
                  <a:cubicBezTo>
                    <a:pt x="333375" y="57150"/>
                    <a:pt x="331470" y="68580"/>
                    <a:pt x="331470" y="80010"/>
                  </a:cubicBezTo>
                  <a:cubicBezTo>
                    <a:pt x="331470" y="91440"/>
                    <a:pt x="333375" y="102870"/>
                    <a:pt x="336233" y="112395"/>
                  </a:cubicBezTo>
                  <a:cubicBezTo>
                    <a:pt x="339090" y="121920"/>
                    <a:pt x="343853" y="130493"/>
                    <a:pt x="349567" y="137160"/>
                  </a:cubicBezTo>
                  <a:cubicBezTo>
                    <a:pt x="355283" y="143828"/>
                    <a:pt x="362903" y="149543"/>
                    <a:pt x="372428" y="153353"/>
                  </a:cubicBezTo>
                  <a:cubicBezTo>
                    <a:pt x="381953" y="157163"/>
                    <a:pt x="392430" y="159068"/>
                    <a:pt x="404813" y="159068"/>
                  </a:cubicBezTo>
                  <a:cubicBezTo>
                    <a:pt x="426720" y="159068"/>
                    <a:pt x="442913" y="153353"/>
                    <a:pt x="453390" y="142875"/>
                  </a:cubicBezTo>
                  <a:cubicBezTo>
                    <a:pt x="463867" y="132398"/>
                    <a:pt x="470535" y="118110"/>
                    <a:pt x="471488" y="100013"/>
                  </a:cubicBezTo>
                  <a:lnTo>
                    <a:pt x="429578" y="100013"/>
                  </a:lnTo>
                  <a:close/>
                  <a:moveTo>
                    <a:pt x="203835" y="63818"/>
                  </a:moveTo>
                  <a:cubicBezTo>
                    <a:pt x="203835" y="59055"/>
                    <a:pt x="204788" y="55245"/>
                    <a:pt x="206692" y="51435"/>
                  </a:cubicBezTo>
                  <a:cubicBezTo>
                    <a:pt x="208598" y="47625"/>
                    <a:pt x="210502" y="43815"/>
                    <a:pt x="213360" y="40958"/>
                  </a:cubicBezTo>
                  <a:cubicBezTo>
                    <a:pt x="216217" y="38100"/>
                    <a:pt x="219075" y="35243"/>
                    <a:pt x="223838" y="34290"/>
                  </a:cubicBezTo>
                  <a:cubicBezTo>
                    <a:pt x="227648" y="32385"/>
                    <a:pt x="232410" y="31433"/>
                    <a:pt x="238125" y="31433"/>
                  </a:cubicBezTo>
                  <a:cubicBezTo>
                    <a:pt x="248602" y="31433"/>
                    <a:pt x="256223" y="34290"/>
                    <a:pt x="261938" y="40005"/>
                  </a:cubicBezTo>
                  <a:cubicBezTo>
                    <a:pt x="266700" y="45720"/>
                    <a:pt x="269558" y="53340"/>
                    <a:pt x="269558" y="63818"/>
                  </a:cubicBezTo>
                  <a:lnTo>
                    <a:pt x="203835" y="63818"/>
                  </a:lnTo>
                  <a:close/>
                  <a:moveTo>
                    <a:pt x="266700" y="108585"/>
                  </a:moveTo>
                  <a:cubicBezTo>
                    <a:pt x="263842" y="121920"/>
                    <a:pt x="254317" y="128588"/>
                    <a:pt x="239077" y="128588"/>
                  </a:cubicBezTo>
                  <a:cubicBezTo>
                    <a:pt x="227648" y="128588"/>
                    <a:pt x="219075" y="124778"/>
                    <a:pt x="213360" y="118110"/>
                  </a:cubicBezTo>
                  <a:cubicBezTo>
                    <a:pt x="207645" y="111443"/>
                    <a:pt x="204788" y="101918"/>
                    <a:pt x="203835" y="89535"/>
                  </a:cubicBezTo>
                  <a:lnTo>
                    <a:pt x="307658" y="89535"/>
                  </a:lnTo>
                  <a:lnTo>
                    <a:pt x="307658" y="73343"/>
                  </a:lnTo>
                  <a:cubicBezTo>
                    <a:pt x="307658" y="51435"/>
                    <a:pt x="301942" y="33338"/>
                    <a:pt x="290513" y="20003"/>
                  </a:cubicBezTo>
                  <a:cubicBezTo>
                    <a:pt x="279083" y="6668"/>
                    <a:pt x="261938" y="0"/>
                    <a:pt x="239077" y="0"/>
                  </a:cubicBezTo>
                  <a:cubicBezTo>
                    <a:pt x="227648" y="0"/>
                    <a:pt x="218123" y="1905"/>
                    <a:pt x="208598" y="5715"/>
                  </a:cubicBezTo>
                  <a:cubicBezTo>
                    <a:pt x="199073" y="9525"/>
                    <a:pt x="191452" y="14288"/>
                    <a:pt x="184785" y="20955"/>
                  </a:cubicBezTo>
                  <a:cubicBezTo>
                    <a:pt x="178118" y="27623"/>
                    <a:pt x="173355" y="36195"/>
                    <a:pt x="169545" y="45720"/>
                  </a:cubicBezTo>
                  <a:cubicBezTo>
                    <a:pt x="165735" y="55245"/>
                    <a:pt x="163830" y="66675"/>
                    <a:pt x="163830" y="79058"/>
                  </a:cubicBezTo>
                  <a:cubicBezTo>
                    <a:pt x="163830" y="103823"/>
                    <a:pt x="170498" y="123825"/>
                    <a:pt x="182880" y="137160"/>
                  </a:cubicBezTo>
                  <a:cubicBezTo>
                    <a:pt x="195263" y="150495"/>
                    <a:pt x="214313" y="158115"/>
                    <a:pt x="239077" y="158115"/>
                  </a:cubicBezTo>
                  <a:cubicBezTo>
                    <a:pt x="260033" y="158115"/>
                    <a:pt x="275273" y="153353"/>
                    <a:pt x="285750" y="144780"/>
                  </a:cubicBezTo>
                  <a:cubicBezTo>
                    <a:pt x="296228" y="136208"/>
                    <a:pt x="302895" y="123825"/>
                    <a:pt x="305753" y="106680"/>
                  </a:cubicBezTo>
                  <a:lnTo>
                    <a:pt x="266700" y="106680"/>
                  </a:lnTo>
                  <a:close/>
                  <a:moveTo>
                    <a:pt x="97155" y="96203"/>
                  </a:moveTo>
                  <a:cubicBezTo>
                    <a:pt x="97155" y="101918"/>
                    <a:pt x="96202" y="107633"/>
                    <a:pt x="93345" y="111443"/>
                  </a:cubicBezTo>
                  <a:cubicBezTo>
                    <a:pt x="91440" y="115253"/>
                    <a:pt x="88582" y="119063"/>
                    <a:pt x="84773" y="121920"/>
                  </a:cubicBezTo>
                  <a:cubicBezTo>
                    <a:pt x="78105" y="126683"/>
                    <a:pt x="69532" y="129540"/>
                    <a:pt x="60007" y="129540"/>
                  </a:cubicBezTo>
                  <a:cubicBezTo>
                    <a:pt x="54293" y="129540"/>
                    <a:pt x="49530" y="127635"/>
                    <a:pt x="45720" y="124778"/>
                  </a:cubicBezTo>
                  <a:cubicBezTo>
                    <a:pt x="41910" y="121920"/>
                    <a:pt x="40957" y="118110"/>
                    <a:pt x="40957" y="113348"/>
                  </a:cubicBezTo>
                  <a:cubicBezTo>
                    <a:pt x="40957" y="110490"/>
                    <a:pt x="40957" y="106680"/>
                    <a:pt x="42863" y="104775"/>
                  </a:cubicBezTo>
                  <a:cubicBezTo>
                    <a:pt x="43815" y="101918"/>
                    <a:pt x="45720" y="100013"/>
                    <a:pt x="48577" y="98108"/>
                  </a:cubicBezTo>
                  <a:cubicBezTo>
                    <a:pt x="51435" y="96203"/>
                    <a:pt x="55245" y="94298"/>
                    <a:pt x="60007" y="93345"/>
                  </a:cubicBezTo>
                  <a:cubicBezTo>
                    <a:pt x="64770" y="92393"/>
                    <a:pt x="72390" y="91440"/>
                    <a:pt x="80010" y="90488"/>
                  </a:cubicBezTo>
                  <a:lnTo>
                    <a:pt x="98107" y="89535"/>
                  </a:lnTo>
                  <a:lnTo>
                    <a:pt x="98107" y="96203"/>
                  </a:lnTo>
                  <a:close/>
                  <a:moveTo>
                    <a:pt x="98107" y="155258"/>
                  </a:moveTo>
                  <a:lnTo>
                    <a:pt x="136208" y="155258"/>
                  </a:lnTo>
                  <a:lnTo>
                    <a:pt x="136208" y="60960"/>
                  </a:lnTo>
                  <a:cubicBezTo>
                    <a:pt x="136208" y="51435"/>
                    <a:pt x="135255" y="43815"/>
                    <a:pt x="133350" y="36195"/>
                  </a:cubicBezTo>
                  <a:cubicBezTo>
                    <a:pt x="131445" y="28575"/>
                    <a:pt x="127635" y="22860"/>
                    <a:pt x="122873" y="17145"/>
                  </a:cubicBezTo>
                  <a:cubicBezTo>
                    <a:pt x="118110" y="12383"/>
                    <a:pt x="111443" y="7620"/>
                    <a:pt x="103823" y="5715"/>
                  </a:cubicBezTo>
                  <a:cubicBezTo>
                    <a:pt x="96202" y="3810"/>
                    <a:pt x="85725" y="1905"/>
                    <a:pt x="74295" y="1905"/>
                  </a:cubicBezTo>
                  <a:cubicBezTo>
                    <a:pt x="55245" y="1905"/>
                    <a:pt x="40957" y="5715"/>
                    <a:pt x="29527" y="12383"/>
                  </a:cubicBezTo>
                  <a:cubicBezTo>
                    <a:pt x="18098" y="19050"/>
                    <a:pt x="11430" y="30480"/>
                    <a:pt x="8573" y="46672"/>
                  </a:cubicBezTo>
                  <a:lnTo>
                    <a:pt x="44768" y="50483"/>
                  </a:lnTo>
                  <a:cubicBezTo>
                    <a:pt x="46673" y="38100"/>
                    <a:pt x="56198" y="32385"/>
                    <a:pt x="71438" y="32385"/>
                  </a:cubicBezTo>
                  <a:cubicBezTo>
                    <a:pt x="78105" y="32385"/>
                    <a:pt x="83820" y="34290"/>
                    <a:pt x="89535" y="37147"/>
                  </a:cubicBezTo>
                  <a:cubicBezTo>
                    <a:pt x="94298" y="40958"/>
                    <a:pt x="97155" y="46672"/>
                    <a:pt x="97155" y="56197"/>
                  </a:cubicBezTo>
                  <a:lnTo>
                    <a:pt x="97155" y="62865"/>
                  </a:lnTo>
                  <a:lnTo>
                    <a:pt x="78105" y="63818"/>
                  </a:lnTo>
                  <a:cubicBezTo>
                    <a:pt x="68580" y="63818"/>
                    <a:pt x="59055" y="64770"/>
                    <a:pt x="49530" y="66675"/>
                  </a:cubicBezTo>
                  <a:cubicBezTo>
                    <a:pt x="40005" y="68580"/>
                    <a:pt x="32385" y="70485"/>
                    <a:pt x="24765" y="74295"/>
                  </a:cubicBezTo>
                  <a:cubicBezTo>
                    <a:pt x="17145" y="78105"/>
                    <a:pt x="11430" y="82868"/>
                    <a:pt x="6668" y="89535"/>
                  </a:cubicBezTo>
                  <a:cubicBezTo>
                    <a:pt x="1905" y="96203"/>
                    <a:pt x="0" y="104775"/>
                    <a:pt x="0" y="114300"/>
                  </a:cubicBezTo>
                  <a:cubicBezTo>
                    <a:pt x="0" y="121920"/>
                    <a:pt x="952" y="128588"/>
                    <a:pt x="3810" y="134303"/>
                  </a:cubicBezTo>
                  <a:cubicBezTo>
                    <a:pt x="6668" y="140018"/>
                    <a:pt x="10477" y="144780"/>
                    <a:pt x="14288" y="148590"/>
                  </a:cubicBezTo>
                  <a:cubicBezTo>
                    <a:pt x="19050" y="152400"/>
                    <a:pt x="23813" y="155258"/>
                    <a:pt x="29527" y="156210"/>
                  </a:cubicBezTo>
                  <a:cubicBezTo>
                    <a:pt x="35243" y="157163"/>
                    <a:pt x="41910" y="159068"/>
                    <a:pt x="48577" y="159068"/>
                  </a:cubicBezTo>
                  <a:cubicBezTo>
                    <a:pt x="60007" y="159068"/>
                    <a:pt x="69532" y="157163"/>
                    <a:pt x="77152" y="152400"/>
                  </a:cubicBezTo>
                  <a:cubicBezTo>
                    <a:pt x="84773" y="147638"/>
                    <a:pt x="91440" y="142875"/>
                    <a:pt x="97155" y="136208"/>
                  </a:cubicBezTo>
                  <a:lnTo>
                    <a:pt x="97155" y="155258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736256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2 Standard (4x2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78595847-1813-6B47-B848-F94A612FF956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263525" y="1449388"/>
            <a:ext cx="2663825" cy="2159000"/>
          </a:xfrm>
        </p:spPr>
        <p:txBody>
          <a:bodyPr/>
          <a:lstStyle>
            <a:lvl1pPr>
              <a:defRPr sz="1600" b="0" i="0">
                <a:solidFill>
                  <a:schemeClr val="bg1"/>
                </a:solidFill>
              </a:defRPr>
            </a:lvl1pPr>
            <a:lvl2pPr marL="185738" indent="-177800">
              <a:tabLst/>
              <a:defRPr sz="1600" b="0" i="0">
                <a:solidFill>
                  <a:schemeClr val="bg1"/>
                </a:solidFill>
              </a:defRPr>
            </a:lvl2pPr>
            <a:lvl3pPr marL="363538" indent="-177800">
              <a:tabLst/>
              <a:defRPr sz="1600" b="0" i="0">
                <a:solidFill>
                  <a:schemeClr val="bg1"/>
                </a:solidFill>
              </a:defRPr>
            </a:lvl3pPr>
            <a:lvl4pPr marL="541338" indent="-177800">
              <a:tabLst/>
              <a:defRPr sz="1600" b="0" i="0">
                <a:solidFill>
                  <a:schemeClr val="bg1"/>
                </a:solidFill>
              </a:defRPr>
            </a:lvl4pPr>
            <a:lvl5pPr marL="719138" indent="-177800">
              <a:tabLst/>
              <a:defRPr sz="1600" b="0" i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06431373-5089-4611-B962-4B97DA0F0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524" y="442800"/>
            <a:ext cx="11664951" cy="627311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US" sz="2500" b="1" i="0" kern="1200" dirty="0">
                <a:solidFill>
                  <a:schemeClr val="bg1"/>
                </a:solidFill>
                <a:latin typeface="Arial" panose="020B0604020202020204" pitchFamily="34" charset="0"/>
                <a:ea typeface="AECOM Sans Light" panose="020B04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title style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662D3D-F323-A745-88C9-B16E0A8401B9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263524" y="4078284"/>
            <a:ext cx="2663825" cy="2159000"/>
          </a:xfrm>
        </p:spPr>
        <p:txBody>
          <a:bodyPr/>
          <a:lstStyle>
            <a:lvl1pPr>
              <a:defRPr sz="1600" b="0" i="0">
                <a:solidFill>
                  <a:schemeClr val="bg1"/>
                </a:solidFill>
              </a:defRPr>
            </a:lvl1pPr>
            <a:lvl2pPr marL="185738" indent="-177800">
              <a:tabLst/>
              <a:defRPr sz="1600" b="0" i="0">
                <a:solidFill>
                  <a:schemeClr val="bg1"/>
                </a:solidFill>
              </a:defRPr>
            </a:lvl2pPr>
            <a:lvl3pPr marL="363538" indent="-177800">
              <a:tabLst/>
              <a:defRPr sz="1600" b="0" i="0">
                <a:solidFill>
                  <a:schemeClr val="bg1"/>
                </a:solidFill>
              </a:defRPr>
            </a:lvl3pPr>
            <a:lvl4pPr marL="541338" indent="-177800">
              <a:tabLst/>
              <a:defRPr sz="1600" b="0" i="0">
                <a:solidFill>
                  <a:schemeClr val="bg1"/>
                </a:solidFill>
              </a:defRPr>
            </a:lvl4pPr>
            <a:lvl5pPr marL="719138" indent="-177800">
              <a:tabLst/>
              <a:defRPr sz="1600" b="0" i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786BAB43-02CA-D546-863F-9D69B8EB323F}"/>
              </a:ext>
            </a:extLst>
          </p:cNvPr>
          <p:cNvSpPr>
            <a:spLocks noGrp="1"/>
          </p:cNvSpPr>
          <p:nvPr>
            <p:ph sz="quarter" idx="26"/>
          </p:nvPr>
        </p:nvSpPr>
        <p:spPr>
          <a:xfrm>
            <a:off x="3287715" y="1449392"/>
            <a:ext cx="2649536" cy="2159000"/>
          </a:xfrm>
        </p:spPr>
        <p:txBody>
          <a:bodyPr/>
          <a:lstStyle>
            <a:lvl1pPr>
              <a:defRPr sz="1600" b="0" i="0">
                <a:solidFill>
                  <a:schemeClr val="bg1"/>
                </a:solidFill>
              </a:defRPr>
            </a:lvl1pPr>
            <a:lvl2pPr marL="185738" indent="-177800">
              <a:tabLst/>
              <a:defRPr sz="1600" b="0" i="0">
                <a:solidFill>
                  <a:schemeClr val="bg1"/>
                </a:solidFill>
              </a:defRPr>
            </a:lvl2pPr>
            <a:lvl3pPr marL="363538" indent="-177800">
              <a:tabLst/>
              <a:defRPr sz="1600" b="0" i="0">
                <a:solidFill>
                  <a:schemeClr val="bg1"/>
                </a:solidFill>
              </a:defRPr>
            </a:lvl3pPr>
            <a:lvl4pPr marL="541338" indent="-177800">
              <a:tabLst/>
              <a:defRPr sz="1600" b="0" i="0">
                <a:solidFill>
                  <a:schemeClr val="bg1"/>
                </a:solidFill>
              </a:defRPr>
            </a:lvl4pPr>
            <a:lvl5pPr marL="719138" indent="-177800">
              <a:tabLst/>
              <a:defRPr sz="1600" b="0" i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D7FB5B96-4A03-014D-AD73-516DA1A3ADAE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3287714" y="4078288"/>
            <a:ext cx="2628900" cy="2159000"/>
          </a:xfrm>
        </p:spPr>
        <p:txBody>
          <a:bodyPr/>
          <a:lstStyle>
            <a:lvl1pPr>
              <a:defRPr sz="1600" b="0" i="0">
                <a:solidFill>
                  <a:schemeClr val="bg1"/>
                </a:solidFill>
              </a:defRPr>
            </a:lvl1pPr>
            <a:lvl2pPr marL="185738" indent="-177800">
              <a:tabLst/>
              <a:defRPr sz="1600" b="0" i="0">
                <a:solidFill>
                  <a:schemeClr val="bg1"/>
                </a:solidFill>
              </a:defRPr>
            </a:lvl2pPr>
            <a:lvl3pPr marL="363538" indent="-177800">
              <a:tabLst/>
              <a:defRPr sz="1600" b="0" i="0">
                <a:solidFill>
                  <a:schemeClr val="bg1"/>
                </a:solidFill>
              </a:defRPr>
            </a:lvl3pPr>
            <a:lvl4pPr marL="541338" indent="-177800">
              <a:tabLst/>
              <a:defRPr sz="1600" b="0" i="0">
                <a:solidFill>
                  <a:schemeClr val="bg1"/>
                </a:solidFill>
              </a:defRPr>
            </a:lvl4pPr>
            <a:lvl5pPr marL="719138" indent="-177800">
              <a:tabLst/>
              <a:defRPr sz="1600" b="0" i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BAB3ED5D-4C41-354D-ADA4-6DC9CED4F367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6254752" y="1449392"/>
            <a:ext cx="2649536" cy="2159000"/>
          </a:xfrm>
        </p:spPr>
        <p:txBody>
          <a:bodyPr/>
          <a:lstStyle>
            <a:lvl1pPr>
              <a:defRPr sz="1600" b="0" i="0">
                <a:solidFill>
                  <a:schemeClr val="bg1"/>
                </a:solidFill>
              </a:defRPr>
            </a:lvl1pPr>
            <a:lvl2pPr marL="185738" indent="-177800">
              <a:tabLst/>
              <a:defRPr sz="1600" b="0" i="0">
                <a:solidFill>
                  <a:schemeClr val="bg1"/>
                </a:solidFill>
              </a:defRPr>
            </a:lvl2pPr>
            <a:lvl3pPr marL="363538" indent="-177800">
              <a:tabLst/>
              <a:defRPr sz="1600" b="0" i="0">
                <a:solidFill>
                  <a:schemeClr val="bg1"/>
                </a:solidFill>
              </a:defRPr>
            </a:lvl3pPr>
            <a:lvl4pPr marL="541338" indent="-177800">
              <a:tabLst/>
              <a:defRPr sz="1600" b="0" i="0">
                <a:solidFill>
                  <a:schemeClr val="bg1"/>
                </a:solidFill>
              </a:defRPr>
            </a:lvl4pPr>
            <a:lvl5pPr marL="719138" indent="-177800">
              <a:tabLst/>
              <a:defRPr sz="1600" b="0" i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FF05F39C-30AB-584A-BD0E-3BD8D0919BBD}"/>
              </a:ext>
            </a:extLst>
          </p:cNvPr>
          <p:cNvSpPr>
            <a:spLocks noGrp="1"/>
          </p:cNvSpPr>
          <p:nvPr>
            <p:ph sz="quarter" idx="29"/>
          </p:nvPr>
        </p:nvSpPr>
        <p:spPr>
          <a:xfrm>
            <a:off x="6254750" y="4078288"/>
            <a:ext cx="2649537" cy="2159000"/>
          </a:xfrm>
        </p:spPr>
        <p:txBody>
          <a:bodyPr/>
          <a:lstStyle>
            <a:lvl1pPr>
              <a:defRPr sz="1600" b="0" i="0">
                <a:solidFill>
                  <a:schemeClr val="bg1"/>
                </a:solidFill>
              </a:defRPr>
            </a:lvl1pPr>
            <a:lvl2pPr marL="185738" indent="-177800">
              <a:tabLst/>
              <a:defRPr sz="1600" b="0" i="0">
                <a:solidFill>
                  <a:schemeClr val="bg1"/>
                </a:solidFill>
              </a:defRPr>
            </a:lvl2pPr>
            <a:lvl3pPr marL="363538" indent="-177800">
              <a:tabLst/>
              <a:defRPr sz="1600" b="0" i="0">
                <a:solidFill>
                  <a:schemeClr val="bg1"/>
                </a:solidFill>
              </a:defRPr>
            </a:lvl3pPr>
            <a:lvl4pPr marL="541338" indent="-177800">
              <a:tabLst/>
              <a:defRPr sz="1600" b="0" i="0">
                <a:solidFill>
                  <a:schemeClr val="bg1"/>
                </a:solidFill>
              </a:defRPr>
            </a:lvl4pPr>
            <a:lvl5pPr marL="719138" indent="-177800">
              <a:tabLst/>
              <a:defRPr sz="1600" b="0" i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2EC083C0-47CE-1E4C-98D7-D9A751D465D3}"/>
              </a:ext>
            </a:extLst>
          </p:cNvPr>
          <p:cNvSpPr>
            <a:spLocks noGrp="1"/>
          </p:cNvSpPr>
          <p:nvPr>
            <p:ph sz="quarter" idx="30"/>
          </p:nvPr>
        </p:nvSpPr>
        <p:spPr>
          <a:xfrm>
            <a:off x="9264651" y="1449392"/>
            <a:ext cx="2663825" cy="2159000"/>
          </a:xfrm>
        </p:spPr>
        <p:txBody>
          <a:bodyPr/>
          <a:lstStyle>
            <a:lvl1pPr>
              <a:defRPr sz="1600" b="0" i="0">
                <a:solidFill>
                  <a:schemeClr val="bg1"/>
                </a:solidFill>
              </a:defRPr>
            </a:lvl1pPr>
            <a:lvl2pPr marL="185738" indent="-177800">
              <a:tabLst/>
              <a:defRPr sz="1600" b="0" i="0">
                <a:solidFill>
                  <a:schemeClr val="bg1"/>
                </a:solidFill>
              </a:defRPr>
            </a:lvl2pPr>
            <a:lvl3pPr marL="363538" indent="-177800">
              <a:tabLst/>
              <a:defRPr sz="1600" b="0" i="0">
                <a:solidFill>
                  <a:schemeClr val="bg1"/>
                </a:solidFill>
              </a:defRPr>
            </a:lvl3pPr>
            <a:lvl4pPr marL="541338" indent="-177800">
              <a:tabLst/>
              <a:defRPr sz="1600" b="0" i="0">
                <a:solidFill>
                  <a:schemeClr val="bg1"/>
                </a:solidFill>
              </a:defRPr>
            </a:lvl4pPr>
            <a:lvl5pPr marL="719138" indent="-177800">
              <a:tabLst/>
              <a:defRPr sz="1600" b="0" i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B8794ADB-143A-1F46-8EFF-F0954C8A8577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9264650" y="4078288"/>
            <a:ext cx="2663825" cy="2159000"/>
          </a:xfrm>
        </p:spPr>
        <p:txBody>
          <a:bodyPr/>
          <a:lstStyle>
            <a:lvl1pPr>
              <a:defRPr sz="1600" b="0" i="0">
                <a:solidFill>
                  <a:schemeClr val="bg1"/>
                </a:solidFill>
              </a:defRPr>
            </a:lvl1pPr>
            <a:lvl2pPr marL="185738" indent="-177800">
              <a:tabLst/>
              <a:defRPr sz="1600" b="0" i="0">
                <a:solidFill>
                  <a:schemeClr val="bg1"/>
                </a:solidFill>
              </a:defRPr>
            </a:lvl2pPr>
            <a:lvl3pPr marL="363538" indent="-177800">
              <a:tabLst/>
              <a:defRPr sz="1600" b="0" i="0">
                <a:solidFill>
                  <a:schemeClr val="bg1"/>
                </a:solidFill>
              </a:defRPr>
            </a:lvl3pPr>
            <a:lvl4pPr marL="541338" indent="-177800">
              <a:tabLst/>
              <a:defRPr sz="1600" b="0" i="0">
                <a:solidFill>
                  <a:schemeClr val="bg1"/>
                </a:solidFill>
              </a:defRPr>
            </a:lvl4pPr>
            <a:lvl5pPr marL="719138" indent="-177800">
              <a:tabLst/>
              <a:defRPr sz="1600" b="0" i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8EEBCFC-32C9-6147-BE8C-6E906611DC33}"/>
              </a:ext>
            </a:extLst>
          </p:cNvPr>
          <p:cNvCxnSpPr>
            <a:cxnSpLocks/>
          </p:cNvCxnSpPr>
          <p:nvPr userDrawn="1"/>
        </p:nvCxnSpPr>
        <p:spPr>
          <a:xfrm>
            <a:off x="263525" y="260350"/>
            <a:ext cx="432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D018944-6AE2-214E-B104-74653E9CBE32}"/>
              </a:ext>
            </a:extLst>
          </p:cNvPr>
          <p:cNvGrpSpPr/>
          <p:nvPr userDrawn="1"/>
        </p:nvGrpSpPr>
        <p:grpSpPr>
          <a:xfrm>
            <a:off x="10814051" y="6438651"/>
            <a:ext cx="1111250" cy="225425"/>
            <a:chOff x="292100" y="6413250"/>
            <a:chExt cx="1111250" cy="225425"/>
          </a:xfrm>
        </p:grpSpPr>
        <p:sp>
          <p:nvSpPr>
            <p:cNvPr id="25" name="Freeform: Shape 12">
              <a:extLst>
                <a:ext uri="{FF2B5EF4-FFF2-40B4-BE49-F238E27FC236}">
                  <a16:creationId xmlns:a16="http://schemas.microsoft.com/office/drawing/2014/main" id="{4AF11A06-A8FE-0A44-87F0-A4F70017142B}"/>
                </a:ext>
              </a:extLst>
            </p:cNvPr>
            <p:cNvSpPr/>
            <p:nvPr userDrawn="1"/>
          </p:nvSpPr>
          <p:spPr>
            <a:xfrm>
              <a:off x="292100" y="6413250"/>
              <a:ext cx="225425" cy="225425"/>
            </a:xfrm>
            <a:custGeom>
              <a:avLst/>
              <a:gdLst>
                <a:gd name="connsiteX0" fmla="*/ 329565 w 342900"/>
                <a:gd name="connsiteY0" fmla="*/ 104775 h 342900"/>
                <a:gd name="connsiteX1" fmla="*/ 292418 w 342900"/>
                <a:gd name="connsiteY1" fmla="*/ 50483 h 342900"/>
                <a:gd name="connsiteX2" fmla="*/ 238125 w 342900"/>
                <a:gd name="connsiteY2" fmla="*/ 13335 h 342900"/>
                <a:gd name="connsiteX3" fmla="*/ 171450 w 342900"/>
                <a:gd name="connsiteY3" fmla="*/ 0 h 342900"/>
                <a:gd name="connsiteX4" fmla="*/ 104775 w 342900"/>
                <a:gd name="connsiteY4" fmla="*/ 13335 h 342900"/>
                <a:gd name="connsiteX5" fmla="*/ 50483 w 342900"/>
                <a:gd name="connsiteY5" fmla="*/ 50483 h 342900"/>
                <a:gd name="connsiteX6" fmla="*/ 13335 w 342900"/>
                <a:gd name="connsiteY6" fmla="*/ 104775 h 342900"/>
                <a:gd name="connsiteX7" fmla="*/ 0 w 342900"/>
                <a:gd name="connsiteY7" fmla="*/ 171450 h 342900"/>
                <a:gd name="connsiteX8" fmla="*/ 13335 w 342900"/>
                <a:gd name="connsiteY8" fmla="*/ 238125 h 342900"/>
                <a:gd name="connsiteX9" fmla="*/ 50483 w 342900"/>
                <a:gd name="connsiteY9" fmla="*/ 292418 h 342900"/>
                <a:gd name="connsiteX10" fmla="*/ 104775 w 342900"/>
                <a:gd name="connsiteY10" fmla="*/ 329565 h 342900"/>
                <a:gd name="connsiteX11" fmla="*/ 171450 w 342900"/>
                <a:gd name="connsiteY11" fmla="*/ 342900 h 342900"/>
                <a:gd name="connsiteX12" fmla="*/ 171450 w 342900"/>
                <a:gd name="connsiteY12" fmla="*/ 308610 h 342900"/>
                <a:gd name="connsiteX13" fmla="*/ 74295 w 342900"/>
                <a:gd name="connsiteY13" fmla="*/ 268605 h 342900"/>
                <a:gd name="connsiteX14" fmla="*/ 35243 w 342900"/>
                <a:gd name="connsiteY14" fmla="*/ 188595 h 342900"/>
                <a:gd name="connsiteX15" fmla="*/ 180975 w 342900"/>
                <a:gd name="connsiteY15" fmla="*/ 188595 h 342900"/>
                <a:gd name="connsiteX16" fmla="*/ 141923 w 342900"/>
                <a:gd name="connsiteY16" fmla="*/ 227648 h 342900"/>
                <a:gd name="connsiteX17" fmla="*/ 165735 w 342900"/>
                <a:gd name="connsiteY17" fmla="*/ 251460 h 342900"/>
                <a:gd name="connsiteX18" fmla="*/ 246698 w 342900"/>
                <a:gd name="connsiteY18" fmla="*/ 170498 h 342900"/>
                <a:gd name="connsiteX19" fmla="*/ 165735 w 342900"/>
                <a:gd name="connsiteY19" fmla="*/ 89535 h 342900"/>
                <a:gd name="connsiteX20" fmla="*/ 141923 w 342900"/>
                <a:gd name="connsiteY20" fmla="*/ 113348 h 342900"/>
                <a:gd name="connsiteX21" fmla="*/ 180975 w 342900"/>
                <a:gd name="connsiteY21" fmla="*/ 152400 h 342900"/>
                <a:gd name="connsiteX22" fmla="*/ 35243 w 342900"/>
                <a:gd name="connsiteY22" fmla="*/ 152400 h 342900"/>
                <a:gd name="connsiteX23" fmla="*/ 74295 w 342900"/>
                <a:gd name="connsiteY23" fmla="*/ 72390 h 342900"/>
                <a:gd name="connsiteX24" fmla="*/ 171450 w 342900"/>
                <a:gd name="connsiteY24" fmla="*/ 32385 h 342900"/>
                <a:gd name="connsiteX25" fmla="*/ 268605 w 342900"/>
                <a:gd name="connsiteY25" fmla="*/ 72390 h 342900"/>
                <a:gd name="connsiteX26" fmla="*/ 308610 w 342900"/>
                <a:gd name="connsiteY26" fmla="*/ 169545 h 342900"/>
                <a:gd name="connsiteX27" fmla="*/ 342900 w 342900"/>
                <a:gd name="connsiteY27" fmla="*/ 169545 h 342900"/>
                <a:gd name="connsiteX28" fmla="*/ 329565 w 342900"/>
                <a:gd name="connsiteY28" fmla="*/ 104775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42900" h="342900">
                  <a:moveTo>
                    <a:pt x="329565" y="104775"/>
                  </a:moveTo>
                  <a:cubicBezTo>
                    <a:pt x="320993" y="84773"/>
                    <a:pt x="308610" y="65723"/>
                    <a:pt x="292418" y="50483"/>
                  </a:cubicBezTo>
                  <a:cubicBezTo>
                    <a:pt x="276225" y="34290"/>
                    <a:pt x="258128" y="21908"/>
                    <a:pt x="238125" y="13335"/>
                  </a:cubicBezTo>
                  <a:cubicBezTo>
                    <a:pt x="217170" y="4763"/>
                    <a:pt x="194310" y="0"/>
                    <a:pt x="171450" y="0"/>
                  </a:cubicBezTo>
                  <a:cubicBezTo>
                    <a:pt x="148590" y="0"/>
                    <a:pt x="125730" y="4763"/>
                    <a:pt x="104775" y="13335"/>
                  </a:cubicBezTo>
                  <a:cubicBezTo>
                    <a:pt x="83820" y="21908"/>
                    <a:pt x="65723" y="34290"/>
                    <a:pt x="50483" y="50483"/>
                  </a:cubicBezTo>
                  <a:cubicBezTo>
                    <a:pt x="34290" y="66675"/>
                    <a:pt x="21908" y="84773"/>
                    <a:pt x="13335" y="104775"/>
                  </a:cubicBezTo>
                  <a:cubicBezTo>
                    <a:pt x="4763" y="125730"/>
                    <a:pt x="0" y="148590"/>
                    <a:pt x="0" y="171450"/>
                  </a:cubicBezTo>
                  <a:cubicBezTo>
                    <a:pt x="0" y="194310"/>
                    <a:pt x="4763" y="217170"/>
                    <a:pt x="13335" y="238125"/>
                  </a:cubicBezTo>
                  <a:cubicBezTo>
                    <a:pt x="21908" y="258128"/>
                    <a:pt x="34290" y="277178"/>
                    <a:pt x="50483" y="292418"/>
                  </a:cubicBezTo>
                  <a:cubicBezTo>
                    <a:pt x="66675" y="308610"/>
                    <a:pt x="84773" y="320993"/>
                    <a:pt x="104775" y="329565"/>
                  </a:cubicBezTo>
                  <a:cubicBezTo>
                    <a:pt x="125730" y="338138"/>
                    <a:pt x="148590" y="342900"/>
                    <a:pt x="171450" y="342900"/>
                  </a:cubicBezTo>
                  <a:lnTo>
                    <a:pt x="171450" y="308610"/>
                  </a:lnTo>
                  <a:cubicBezTo>
                    <a:pt x="135255" y="308610"/>
                    <a:pt x="100013" y="294323"/>
                    <a:pt x="74295" y="268605"/>
                  </a:cubicBezTo>
                  <a:cubicBezTo>
                    <a:pt x="52388" y="246698"/>
                    <a:pt x="39053" y="219075"/>
                    <a:pt x="35243" y="188595"/>
                  </a:cubicBezTo>
                  <a:lnTo>
                    <a:pt x="180975" y="188595"/>
                  </a:lnTo>
                  <a:lnTo>
                    <a:pt x="141923" y="227648"/>
                  </a:lnTo>
                  <a:lnTo>
                    <a:pt x="165735" y="251460"/>
                  </a:lnTo>
                  <a:lnTo>
                    <a:pt x="246698" y="170498"/>
                  </a:lnTo>
                  <a:lnTo>
                    <a:pt x="165735" y="89535"/>
                  </a:lnTo>
                  <a:lnTo>
                    <a:pt x="141923" y="113348"/>
                  </a:lnTo>
                  <a:lnTo>
                    <a:pt x="180975" y="152400"/>
                  </a:lnTo>
                  <a:lnTo>
                    <a:pt x="35243" y="152400"/>
                  </a:lnTo>
                  <a:cubicBezTo>
                    <a:pt x="39053" y="121920"/>
                    <a:pt x="52388" y="94298"/>
                    <a:pt x="74295" y="72390"/>
                  </a:cubicBezTo>
                  <a:cubicBezTo>
                    <a:pt x="100013" y="46673"/>
                    <a:pt x="134303" y="32385"/>
                    <a:pt x="171450" y="32385"/>
                  </a:cubicBezTo>
                  <a:cubicBezTo>
                    <a:pt x="207645" y="32385"/>
                    <a:pt x="242888" y="46673"/>
                    <a:pt x="268605" y="72390"/>
                  </a:cubicBezTo>
                  <a:cubicBezTo>
                    <a:pt x="294323" y="98108"/>
                    <a:pt x="308610" y="132398"/>
                    <a:pt x="308610" y="169545"/>
                  </a:cubicBezTo>
                  <a:lnTo>
                    <a:pt x="342900" y="169545"/>
                  </a:lnTo>
                  <a:cubicBezTo>
                    <a:pt x="342900" y="148590"/>
                    <a:pt x="338138" y="125730"/>
                    <a:pt x="329565" y="104775"/>
                  </a:cubicBezTo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13">
              <a:extLst>
                <a:ext uri="{FF2B5EF4-FFF2-40B4-BE49-F238E27FC236}">
                  <a16:creationId xmlns:a16="http://schemas.microsoft.com/office/drawing/2014/main" id="{06096875-5541-3048-A341-828DB54BC41E}"/>
                </a:ext>
              </a:extLst>
            </p:cNvPr>
            <p:cNvSpPr/>
            <p:nvPr userDrawn="1"/>
          </p:nvSpPr>
          <p:spPr>
            <a:xfrm>
              <a:off x="590579" y="6484379"/>
              <a:ext cx="812771" cy="84028"/>
            </a:xfrm>
            <a:custGeom>
              <a:avLst/>
              <a:gdLst>
                <a:gd name="connsiteX0" fmla="*/ 1329690 w 1547812"/>
                <a:gd name="connsiteY0" fmla="*/ 155258 h 160020"/>
                <a:gd name="connsiteX1" fmla="*/ 1369695 w 1547812"/>
                <a:gd name="connsiteY1" fmla="*/ 155258 h 160020"/>
                <a:gd name="connsiteX2" fmla="*/ 1369695 w 1547812"/>
                <a:gd name="connsiteY2" fmla="*/ 65723 h 160020"/>
                <a:gd name="connsiteX3" fmla="*/ 1372553 w 1547812"/>
                <a:gd name="connsiteY3" fmla="*/ 53340 h 160020"/>
                <a:gd name="connsiteX4" fmla="*/ 1379220 w 1547812"/>
                <a:gd name="connsiteY4" fmla="*/ 43815 h 160020"/>
                <a:gd name="connsiteX5" fmla="*/ 1388745 w 1547812"/>
                <a:gd name="connsiteY5" fmla="*/ 37147 h 160020"/>
                <a:gd name="connsiteX6" fmla="*/ 1400175 w 1547812"/>
                <a:gd name="connsiteY6" fmla="*/ 35243 h 160020"/>
                <a:gd name="connsiteX7" fmla="*/ 1407795 w 1547812"/>
                <a:gd name="connsiteY7" fmla="*/ 36195 h 160020"/>
                <a:gd name="connsiteX8" fmla="*/ 1413510 w 1547812"/>
                <a:gd name="connsiteY8" fmla="*/ 40005 h 160020"/>
                <a:gd name="connsiteX9" fmla="*/ 1417320 w 1547812"/>
                <a:gd name="connsiteY9" fmla="*/ 47625 h 160020"/>
                <a:gd name="connsiteX10" fmla="*/ 1419225 w 1547812"/>
                <a:gd name="connsiteY10" fmla="*/ 60960 h 160020"/>
                <a:gd name="connsiteX11" fmla="*/ 1419225 w 1547812"/>
                <a:gd name="connsiteY11" fmla="*/ 155258 h 160020"/>
                <a:gd name="connsiteX12" fmla="*/ 1459230 w 1547812"/>
                <a:gd name="connsiteY12" fmla="*/ 155258 h 160020"/>
                <a:gd name="connsiteX13" fmla="*/ 1459230 w 1547812"/>
                <a:gd name="connsiteY13" fmla="*/ 63818 h 160020"/>
                <a:gd name="connsiteX14" fmla="*/ 1462088 w 1547812"/>
                <a:gd name="connsiteY14" fmla="*/ 53340 h 160020"/>
                <a:gd name="connsiteX15" fmla="*/ 1468755 w 1547812"/>
                <a:gd name="connsiteY15" fmla="*/ 43815 h 160020"/>
                <a:gd name="connsiteX16" fmla="*/ 1478280 w 1547812"/>
                <a:gd name="connsiteY16" fmla="*/ 37147 h 160020"/>
                <a:gd name="connsiteX17" fmla="*/ 1489710 w 1547812"/>
                <a:gd name="connsiteY17" fmla="*/ 35243 h 160020"/>
                <a:gd name="connsiteX18" fmla="*/ 1497330 w 1547812"/>
                <a:gd name="connsiteY18" fmla="*/ 36195 h 160020"/>
                <a:gd name="connsiteX19" fmla="*/ 1503045 w 1547812"/>
                <a:gd name="connsiteY19" fmla="*/ 40005 h 160020"/>
                <a:gd name="connsiteX20" fmla="*/ 1506855 w 1547812"/>
                <a:gd name="connsiteY20" fmla="*/ 47625 h 160020"/>
                <a:gd name="connsiteX21" fmla="*/ 1507808 w 1547812"/>
                <a:gd name="connsiteY21" fmla="*/ 60960 h 160020"/>
                <a:gd name="connsiteX22" fmla="*/ 1507808 w 1547812"/>
                <a:gd name="connsiteY22" fmla="*/ 155258 h 160020"/>
                <a:gd name="connsiteX23" fmla="*/ 1547813 w 1547812"/>
                <a:gd name="connsiteY23" fmla="*/ 155258 h 160020"/>
                <a:gd name="connsiteX24" fmla="*/ 1547813 w 1547812"/>
                <a:gd name="connsiteY24" fmla="*/ 55245 h 160020"/>
                <a:gd name="connsiteX25" fmla="*/ 1536383 w 1547812"/>
                <a:gd name="connsiteY25" fmla="*/ 14288 h 160020"/>
                <a:gd name="connsiteX26" fmla="*/ 1502093 w 1547812"/>
                <a:gd name="connsiteY26" fmla="*/ 1905 h 160020"/>
                <a:gd name="connsiteX27" fmla="*/ 1477328 w 1547812"/>
                <a:gd name="connsiteY27" fmla="*/ 7620 h 160020"/>
                <a:gd name="connsiteX28" fmla="*/ 1455420 w 1547812"/>
                <a:gd name="connsiteY28" fmla="*/ 27623 h 160020"/>
                <a:gd name="connsiteX29" fmla="*/ 1441133 w 1547812"/>
                <a:gd name="connsiteY29" fmla="*/ 8573 h 160020"/>
                <a:gd name="connsiteX30" fmla="*/ 1414463 w 1547812"/>
                <a:gd name="connsiteY30" fmla="*/ 1905 h 160020"/>
                <a:gd name="connsiteX31" fmla="*/ 1390650 w 1547812"/>
                <a:gd name="connsiteY31" fmla="*/ 7620 h 160020"/>
                <a:gd name="connsiteX32" fmla="*/ 1371600 w 1547812"/>
                <a:gd name="connsiteY32" fmla="*/ 25718 h 160020"/>
                <a:gd name="connsiteX33" fmla="*/ 1371600 w 1547812"/>
                <a:gd name="connsiteY33" fmla="*/ 5715 h 160020"/>
                <a:gd name="connsiteX34" fmla="*/ 1332548 w 1547812"/>
                <a:gd name="connsiteY34" fmla="*/ 5715 h 160020"/>
                <a:gd name="connsiteX35" fmla="*/ 1332548 w 1547812"/>
                <a:gd name="connsiteY35" fmla="*/ 155258 h 160020"/>
                <a:gd name="connsiteX36" fmla="*/ 1199198 w 1547812"/>
                <a:gd name="connsiteY36" fmla="*/ 116205 h 160020"/>
                <a:gd name="connsiteX37" fmla="*/ 1190625 w 1547812"/>
                <a:gd name="connsiteY37" fmla="*/ 80963 h 160020"/>
                <a:gd name="connsiteX38" fmla="*/ 1199198 w 1547812"/>
                <a:gd name="connsiteY38" fmla="*/ 45720 h 160020"/>
                <a:gd name="connsiteX39" fmla="*/ 1224915 w 1547812"/>
                <a:gd name="connsiteY39" fmla="*/ 33338 h 160020"/>
                <a:gd name="connsiteX40" fmla="*/ 1250633 w 1547812"/>
                <a:gd name="connsiteY40" fmla="*/ 45720 h 160020"/>
                <a:gd name="connsiteX41" fmla="*/ 1259205 w 1547812"/>
                <a:gd name="connsiteY41" fmla="*/ 80963 h 160020"/>
                <a:gd name="connsiteX42" fmla="*/ 1250633 w 1547812"/>
                <a:gd name="connsiteY42" fmla="*/ 116205 h 160020"/>
                <a:gd name="connsiteX43" fmla="*/ 1224915 w 1547812"/>
                <a:gd name="connsiteY43" fmla="*/ 128588 h 160020"/>
                <a:gd name="connsiteX44" fmla="*/ 1199198 w 1547812"/>
                <a:gd name="connsiteY44" fmla="*/ 116205 h 160020"/>
                <a:gd name="connsiteX45" fmla="*/ 1256348 w 1547812"/>
                <a:gd name="connsiteY45" fmla="*/ 154305 h 160020"/>
                <a:gd name="connsiteX46" fmla="*/ 1280160 w 1547812"/>
                <a:gd name="connsiteY46" fmla="*/ 138113 h 160020"/>
                <a:gd name="connsiteX47" fmla="*/ 1295400 w 1547812"/>
                <a:gd name="connsiteY47" fmla="*/ 113348 h 160020"/>
                <a:gd name="connsiteX48" fmla="*/ 1301115 w 1547812"/>
                <a:gd name="connsiteY48" fmla="*/ 80010 h 160020"/>
                <a:gd name="connsiteX49" fmla="*/ 1296353 w 1547812"/>
                <a:gd name="connsiteY49" fmla="*/ 46672 h 160020"/>
                <a:gd name="connsiteX50" fmla="*/ 1281113 w 1547812"/>
                <a:gd name="connsiteY50" fmla="*/ 21908 h 160020"/>
                <a:gd name="connsiteX51" fmla="*/ 1257300 w 1547812"/>
                <a:gd name="connsiteY51" fmla="*/ 6668 h 160020"/>
                <a:gd name="connsiteX52" fmla="*/ 1225868 w 1547812"/>
                <a:gd name="connsiteY52" fmla="*/ 953 h 160020"/>
                <a:gd name="connsiteX53" fmla="*/ 1194435 w 1547812"/>
                <a:gd name="connsiteY53" fmla="*/ 6668 h 160020"/>
                <a:gd name="connsiteX54" fmla="*/ 1170623 w 1547812"/>
                <a:gd name="connsiteY54" fmla="*/ 21908 h 160020"/>
                <a:gd name="connsiteX55" fmla="*/ 1155383 w 1547812"/>
                <a:gd name="connsiteY55" fmla="*/ 46672 h 160020"/>
                <a:gd name="connsiteX56" fmla="*/ 1149668 w 1547812"/>
                <a:gd name="connsiteY56" fmla="*/ 80010 h 160020"/>
                <a:gd name="connsiteX57" fmla="*/ 1169670 w 1547812"/>
                <a:gd name="connsiteY57" fmla="*/ 139065 h 160020"/>
                <a:gd name="connsiteX58" fmla="*/ 1225868 w 1547812"/>
                <a:gd name="connsiteY58" fmla="*/ 160020 h 160020"/>
                <a:gd name="connsiteX59" fmla="*/ 1256348 w 1547812"/>
                <a:gd name="connsiteY59" fmla="*/ 154305 h 160020"/>
                <a:gd name="connsiteX60" fmla="*/ 1086803 w 1547812"/>
                <a:gd name="connsiteY60" fmla="*/ 100965 h 160020"/>
                <a:gd name="connsiteX61" fmla="*/ 1079183 w 1547812"/>
                <a:gd name="connsiteY61" fmla="*/ 120968 h 160020"/>
                <a:gd name="connsiteX62" fmla="*/ 1061085 w 1547812"/>
                <a:gd name="connsiteY62" fmla="*/ 127635 h 160020"/>
                <a:gd name="connsiteX63" fmla="*/ 1045845 w 1547812"/>
                <a:gd name="connsiteY63" fmla="*/ 123825 h 160020"/>
                <a:gd name="connsiteX64" fmla="*/ 1036320 w 1547812"/>
                <a:gd name="connsiteY64" fmla="*/ 113348 h 160020"/>
                <a:gd name="connsiteX65" fmla="*/ 1031558 w 1547812"/>
                <a:gd name="connsiteY65" fmla="*/ 98108 h 160020"/>
                <a:gd name="connsiteX66" fmla="*/ 1029653 w 1547812"/>
                <a:gd name="connsiteY66" fmla="*/ 80010 h 160020"/>
                <a:gd name="connsiteX67" fmla="*/ 1031558 w 1547812"/>
                <a:gd name="connsiteY67" fmla="*/ 62865 h 160020"/>
                <a:gd name="connsiteX68" fmla="*/ 1036320 w 1547812"/>
                <a:gd name="connsiteY68" fmla="*/ 47625 h 160020"/>
                <a:gd name="connsiteX69" fmla="*/ 1045845 w 1547812"/>
                <a:gd name="connsiteY69" fmla="*/ 37147 h 160020"/>
                <a:gd name="connsiteX70" fmla="*/ 1061085 w 1547812"/>
                <a:gd name="connsiteY70" fmla="*/ 33338 h 160020"/>
                <a:gd name="connsiteX71" fmla="*/ 1079183 w 1547812"/>
                <a:gd name="connsiteY71" fmla="*/ 40005 h 160020"/>
                <a:gd name="connsiteX72" fmla="*/ 1085850 w 1547812"/>
                <a:gd name="connsiteY72" fmla="*/ 58103 h 160020"/>
                <a:gd name="connsiteX73" fmla="*/ 1125855 w 1547812"/>
                <a:gd name="connsiteY73" fmla="*/ 52388 h 160020"/>
                <a:gd name="connsiteX74" fmla="*/ 1120140 w 1547812"/>
                <a:gd name="connsiteY74" fmla="*/ 31433 h 160020"/>
                <a:gd name="connsiteX75" fmla="*/ 1107758 w 1547812"/>
                <a:gd name="connsiteY75" fmla="*/ 15240 h 160020"/>
                <a:gd name="connsiteX76" fmla="*/ 1088708 w 1547812"/>
                <a:gd name="connsiteY76" fmla="*/ 4763 h 160020"/>
                <a:gd name="connsiteX77" fmla="*/ 1062038 w 1547812"/>
                <a:gd name="connsiteY77" fmla="*/ 953 h 160020"/>
                <a:gd name="connsiteX78" fmla="*/ 1030605 w 1547812"/>
                <a:gd name="connsiteY78" fmla="*/ 6668 h 160020"/>
                <a:gd name="connsiteX79" fmla="*/ 1007745 w 1547812"/>
                <a:gd name="connsiteY79" fmla="*/ 22860 h 160020"/>
                <a:gd name="connsiteX80" fmla="*/ 993458 w 1547812"/>
                <a:gd name="connsiteY80" fmla="*/ 47625 h 160020"/>
                <a:gd name="connsiteX81" fmla="*/ 988695 w 1547812"/>
                <a:gd name="connsiteY81" fmla="*/ 80010 h 160020"/>
                <a:gd name="connsiteX82" fmla="*/ 992505 w 1547812"/>
                <a:gd name="connsiteY82" fmla="*/ 112395 h 160020"/>
                <a:gd name="connsiteX83" fmla="*/ 1005840 w 1547812"/>
                <a:gd name="connsiteY83" fmla="*/ 137160 h 160020"/>
                <a:gd name="connsiteX84" fmla="*/ 1028700 w 1547812"/>
                <a:gd name="connsiteY84" fmla="*/ 153353 h 160020"/>
                <a:gd name="connsiteX85" fmla="*/ 1061085 w 1547812"/>
                <a:gd name="connsiteY85" fmla="*/ 159068 h 160020"/>
                <a:gd name="connsiteX86" fmla="*/ 1109663 w 1547812"/>
                <a:gd name="connsiteY86" fmla="*/ 142875 h 160020"/>
                <a:gd name="connsiteX87" fmla="*/ 1127760 w 1547812"/>
                <a:gd name="connsiteY87" fmla="*/ 100013 h 160020"/>
                <a:gd name="connsiteX88" fmla="*/ 1086803 w 1547812"/>
                <a:gd name="connsiteY88" fmla="*/ 100013 h 160020"/>
                <a:gd name="connsiteX89" fmla="*/ 921068 w 1547812"/>
                <a:gd name="connsiteY89" fmla="*/ 155258 h 160020"/>
                <a:gd name="connsiteX90" fmla="*/ 962025 w 1547812"/>
                <a:gd name="connsiteY90" fmla="*/ 155258 h 160020"/>
                <a:gd name="connsiteX91" fmla="*/ 962025 w 1547812"/>
                <a:gd name="connsiteY91" fmla="*/ 109538 h 160020"/>
                <a:gd name="connsiteX92" fmla="*/ 921068 w 1547812"/>
                <a:gd name="connsiteY92" fmla="*/ 109538 h 160020"/>
                <a:gd name="connsiteX93" fmla="*/ 921068 w 1547812"/>
                <a:gd name="connsiteY93" fmla="*/ 155258 h 160020"/>
                <a:gd name="connsiteX94" fmla="*/ 671513 w 1547812"/>
                <a:gd name="connsiteY94" fmla="*/ 155258 h 160020"/>
                <a:gd name="connsiteX95" fmla="*/ 711518 w 1547812"/>
                <a:gd name="connsiteY95" fmla="*/ 155258 h 160020"/>
                <a:gd name="connsiteX96" fmla="*/ 711518 w 1547812"/>
                <a:gd name="connsiteY96" fmla="*/ 65723 h 160020"/>
                <a:gd name="connsiteX97" fmla="*/ 714375 w 1547812"/>
                <a:gd name="connsiteY97" fmla="*/ 53340 h 160020"/>
                <a:gd name="connsiteX98" fmla="*/ 721043 w 1547812"/>
                <a:gd name="connsiteY98" fmla="*/ 43815 h 160020"/>
                <a:gd name="connsiteX99" fmla="*/ 730568 w 1547812"/>
                <a:gd name="connsiteY99" fmla="*/ 37147 h 160020"/>
                <a:gd name="connsiteX100" fmla="*/ 741998 w 1547812"/>
                <a:gd name="connsiteY100" fmla="*/ 35243 h 160020"/>
                <a:gd name="connsiteX101" fmla="*/ 749618 w 1547812"/>
                <a:gd name="connsiteY101" fmla="*/ 36195 h 160020"/>
                <a:gd name="connsiteX102" fmla="*/ 755333 w 1547812"/>
                <a:gd name="connsiteY102" fmla="*/ 40005 h 160020"/>
                <a:gd name="connsiteX103" fmla="*/ 759143 w 1547812"/>
                <a:gd name="connsiteY103" fmla="*/ 47625 h 160020"/>
                <a:gd name="connsiteX104" fmla="*/ 761048 w 1547812"/>
                <a:gd name="connsiteY104" fmla="*/ 60960 h 160020"/>
                <a:gd name="connsiteX105" fmla="*/ 761048 w 1547812"/>
                <a:gd name="connsiteY105" fmla="*/ 155258 h 160020"/>
                <a:gd name="connsiteX106" fmla="*/ 801053 w 1547812"/>
                <a:gd name="connsiteY106" fmla="*/ 155258 h 160020"/>
                <a:gd name="connsiteX107" fmla="*/ 801053 w 1547812"/>
                <a:gd name="connsiteY107" fmla="*/ 63818 h 160020"/>
                <a:gd name="connsiteX108" fmla="*/ 803910 w 1547812"/>
                <a:gd name="connsiteY108" fmla="*/ 53340 h 160020"/>
                <a:gd name="connsiteX109" fmla="*/ 810578 w 1547812"/>
                <a:gd name="connsiteY109" fmla="*/ 43815 h 160020"/>
                <a:gd name="connsiteX110" fmla="*/ 820103 w 1547812"/>
                <a:gd name="connsiteY110" fmla="*/ 37147 h 160020"/>
                <a:gd name="connsiteX111" fmla="*/ 831533 w 1547812"/>
                <a:gd name="connsiteY111" fmla="*/ 35243 h 160020"/>
                <a:gd name="connsiteX112" fmla="*/ 839153 w 1547812"/>
                <a:gd name="connsiteY112" fmla="*/ 36195 h 160020"/>
                <a:gd name="connsiteX113" fmla="*/ 844868 w 1547812"/>
                <a:gd name="connsiteY113" fmla="*/ 40005 h 160020"/>
                <a:gd name="connsiteX114" fmla="*/ 848678 w 1547812"/>
                <a:gd name="connsiteY114" fmla="*/ 47625 h 160020"/>
                <a:gd name="connsiteX115" fmla="*/ 849630 w 1547812"/>
                <a:gd name="connsiteY115" fmla="*/ 60960 h 160020"/>
                <a:gd name="connsiteX116" fmla="*/ 849630 w 1547812"/>
                <a:gd name="connsiteY116" fmla="*/ 155258 h 160020"/>
                <a:gd name="connsiteX117" fmla="*/ 889635 w 1547812"/>
                <a:gd name="connsiteY117" fmla="*/ 155258 h 160020"/>
                <a:gd name="connsiteX118" fmla="*/ 889635 w 1547812"/>
                <a:gd name="connsiteY118" fmla="*/ 55245 h 160020"/>
                <a:gd name="connsiteX119" fmla="*/ 878205 w 1547812"/>
                <a:gd name="connsiteY119" fmla="*/ 14288 h 160020"/>
                <a:gd name="connsiteX120" fmla="*/ 843915 w 1547812"/>
                <a:gd name="connsiteY120" fmla="*/ 1905 h 160020"/>
                <a:gd name="connsiteX121" fmla="*/ 819150 w 1547812"/>
                <a:gd name="connsiteY121" fmla="*/ 7620 h 160020"/>
                <a:gd name="connsiteX122" fmla="*/ 797243 w 1547812"/>
                <a:gd name="connsiteY122" fmla="*/ 27623 h 160020"/>
                <a:gd name="connsiteX123" fmla="*/ 782955 w 1547812"/>
                <a:gd name="connsiteY123" fmla="*/ 8573 h 160020"/>
                <a:gd name="connsiteX124" fmla="*/ 756285 w 1547812"/>
                <a:gd name="connsiteY124" fmla="*/ 1905 h 160020"/>
                <a:gd name="connsiteX125" fmla="*/ 732473 w 1547812"/>
                <a:gd name="connsiteY125" fmla="*/ 7620 h 160020"/>
                <a:gd name="connsiteX126" fmla="*/ 713423 w 1547812"/>
                <a:gd name="connsiteY126" fmla="*/ 25718 h 160020"/>
                <a:gd name="connsiteX127" fmla="*/ 713423 w 1547812"/>
                <a:gd name="connsiteY127" fmla="*/ 5715 h 160020"/>
                <a:gd name="connsiteX128" fmla="*/ 674370 w 1547812"/>
                <a:gd name="connsiteY128" fmla="*/ 5715 h 160020"/>
                <a:gd name="connsiteX129" fmla="*/ 674370 w 1547812"/>
                <a:gd name="connsiteY129" fmla="*/ 155258 h 160020"/>
                <a:gd name="connsiteX130" fmla="*/ 541973 w 1547812"/>
                <a:gd name="connsiteY130" fmla="*/ 116205 h 160020"/>
                <a:gd name="connsiteX131" fmla="*/ 533400 w 1547812"/>
                <a:gd name="connsiteY131" fmla="*/ 80963 h 160020"/>
                <a:gd name="connsiteX132" fmla="*/ 541973 w 1547812"/>
                <a:gd name="connsiteY132" fmla="*/ 45720 h 160020"/>
                <a:gd name="connsiteX133" fmla="*/ 567690 w 1547812"/>
                <a:gd name="connsiteY133" fmla="*/ 33338 h 160020"/>
                <a:gd name="connsiteX134" fmla="*/ 593408 w 1547812"/>
                <a:gd name="connsiteY134" fmla="*/ 45720 h 160020"/>
                <a:gd name="connsiteX135" fmla="*/ 601980 w 1547812"/>
                <a:gd name="connsiteY135" fmla="*/ 80963 h 160020"/>
                <a:gd name="connsiteX136" fmla="*/ 593408 w 1547812"/>
                <a:gd name="connsiteY136" fmla="*/ 116205 h 160020"/>
                <a:gd name="connsiteX137" fmla="*/ 567690 w 1547812"/>
                <a:gd name="connsiteY137" fmla="*/ 128588 h 160020"/>
                <a:gd name="connsiteX138" fmla="*/ 541973 w 1547812"/>
                <a:gd name="connsiteY138" fmla="*/ 116205 h 160020"/>
                <a:gd name="connsiteX139" fmla="*/ 598170 w 1547812"/>
                <a:gd name="connsiteY139" fmla="*/ 154305 h 160020"/>
                <a:gd name="connsiteX140" fmla="*/ 621983 w 1547812"/>
                <a:gd name="connsiteY140" fmla="*/ 138113 h 160020"/>
                <a:gd name="connsiteX141" fmla="*/ 637223 w 1547812"/>
                <a:gd name="connsiteY141" fmla="*/ 113348 h 160020"/>
                <a:gd name="connsiteX142" fmla="*/ 642938 w 1547812"/>
                <a:gd name="connsiteY142" fmla="*/ 80010 h 160020"/>
                <a:gd name="connsiteX143" fmla="*/ 638175 w 1547812"/>
                <a:gd name="connsiteY143" fmla="*/ 46672 h 160020"/>
                <a:gd name="connsiteX144" fmla="*/ 622935 w 1547812"/>
                <a:gd name="connsiteY144" fmla="*/ 21908 h 160020"/>
                <a:gd name="connsiteX145" fmla="*/ 599123 w 1547812"/>
                <a:gd name="connsiteY145" fmla="*/ 6668 h 160020"/>
                <a:gd name="connsiteX146" fmla="*/ 567690 w 1547812"/>
                <a:gd name="connsiteY146" fmla="*/ 953 h 160020"/>
                <a:gd name="connsiteX147" fmla="*/ 536258 w 1547812"/>
                <a:gd name="connsiteY147" fmla="*/ 6668 h 160020"/>
                <a:gd name="connsiteX148" fmla="*/ 512445 w 1547812"/>
                <a:gd name="connsiteY148" fmla="*/ 21908 h 160020"/>
                <a:gd name="connsiteX149" fmla="*/ 497205 w 1547812"/>
                <a:gd name="connsiteY149" fmla="*/ 46672 h 160020"/>
                <a:gd name="connsiteX150" fmla="*/ 491490 w 1547812"/>
                <a:gd name="connsiteY150" fmla="*/ 80010 h 160020"/>
                <a:gd name="connsiteX151" fmla="*/ 511492 w 1547812"/>
                <a:gd name="connsiteY151" fmla="*/ 139065 h 160020"/>
                <a:gd name="connsiteX152" fmla="*/ 566738 w 1547812"/>
                <a:gd name="connsiteY152" fmla="*/ 160020 h 160020"/>
                <a:gd name="connsiteX153" fmla="*/ 598170 w 1547812"/>
                <a:gd name="connsiteY153" fmla="*/ 154305 h 160020"/>
                <a:gd name="connsiteX154" fmla="*/ 429578 w 1547812"/>
                <a:gd name="connsiteY154" fmla="*/ 100965 h 160020"/>
                <a:gd name="connsiteX155" fmla="*/ 421958 w 1547812"/>
                <a:gd name="connsiteY155" fmla="*/ 120968 h 160020"/>
                <a:gd name="connsiteX156" fmla="*/ 403860 w 1547812"/>
                <a:gd name="connsiteY156" fmla="*/ 127635 h 160020"/>
                <a:gd name="connsiteX157" fmla="*/ 388620 w 1547812"/>
                <a:gd name="connsiteY157" fmla="*/ 123825 h 160020"/>
                <a:gd name="connsiteX158" fmla="*/ 379095 w 1547812"/>
                <a:gd name="connsiteY158" fmla="*/ 113348 h 160020"/>
                <a:gd name="connsiteX159" fmla="*/ 374333 w 1547812"/>
                <a:gd name="connsiteY159" fmla="*/ 98108 h 160020"/>
                <a:gd name="connsiteX160" fmla="*/ 372428 w 1547812"/>
                <a:gd name="connsiteY160" fmla="*/ 80010 h 160020"/>
                <a:gd name="connsiteX161" fmla="*/ 374333 w 1547812"/>
                <a:gd name="connsiteY161" fmla="*/ 62865 h 160020"/>
                <a:gd name="connsiteX162" fmla="*/ 379095 w 1547812"/>
                <a:gd name="connsiteY162" fmla="*/ 47625 h 160020"/>
                <a:gd name="connsiteX163" fmla="*/ 388620 w 1547812"/>
                <a:gd name="connsiteY163" fmla="*/ 37147 h 160020"/>
                <a:gd name="connsiteX164" fmla="*/ 403860 w 1547812"/>
                <a:gd name="connsiteY164" fmla="*/ 33338 h 160020"/>
                <a:gd name="connsiteX165" fmla="*/ 421958 w 1547812"/>
                <a:gd name="connsiteY165" fmla="*/ 40005 h 160020"/>
                <a:gd name="connsiteX166" fmla="*/ 428625 w 1547812"/>
                <a:gd name="connsiteY166" fmla="*/ 58103 h 160020"/>
                <a:gd name="connsiteX167" fmla="*/ 468630 w 1547812"/>
                <a:gd name="connsiteY167" fmla="*/ 52388 h 160020"/>
                <a:gd name="connsiteX168" fmla="*/ 462915 w 1547812"/>
                <a:gd name="connsiteY168" fmla="*/ 31433 h 160020"/>
                <a:gd name="connsiteX169" fmla="*/ 450533 w 1547812"/>
                <a:gd name="connsiteY169" fmla="*/ 15240 h 160020"/>
                <a:gd name="connsiteX170" fmla="*/ 431483 w 1547812"/>
                <a:gd name="connsiteY170" fmla="*/ 4763 h 160020"/>
                <a:gd name="connsiteX171" fmla="*/ 404813 w 1547812"/>
                <a:gd name="connsiteY171" fmla="*/ 953 h 160020"/>
                <a:gd name="connsiteX172" fmla="*/ 373380 w 1547812"/>
                <a:gd name="connsiteY172" fmla="*/ 6668 h 160020"/>
                <a:gd name="connsiteX173" fmla="*/ 350520 w 1547812"/>
                <a:gd name="connsiteY173" fmla="*/ 22860 h 160020"/>
                <a:gd name="connsiteX174" fmla="*/ 336233 w 1547812"/>
                <a:gd name="connsiteY174" fmla="*/ 47625 h 160020"/>
                <a:gd name="connsiteX175" fmla="*/ 331470 w 1547812"/>
                <a:gd name="connsiteY175" fmla="*/ 80010 h 160020"/>
                <a:gd name="connsiteX176" fmla="*/ 336233 w 1547812"/>
                <a:gd name="connsiteY176" fmla="*/ 112395 h 160020"/>
                <a:gd name="connsiteX177" fmla="*/ 349567 w 1547812"/>
                <a:gd name="connsiteY177" fmla="*/ 137160 h 160020"/>
                <a:gd name="connsiteX178" fmla="*/ 372428 w 1547812"/>
                <a:gd name="connsiteY178" fmla="*/ 153353 h 160020"/>
                <a:gd name="connsiteX179" fmla="*/ 404813 w 1547812"/>
                <a:gd name="connsiteY179" fmla="*/ 159068 h 160020"/>
                <a:gd name="connsiteX180" fmla="*/ 453390 w 1547812"/>
                <a:gd name="connsiteY180" fmla="*/ 142875 h 160020"/>
                <a:gd name="connsiteX181" fmla="*/ 471488 w 1547812"/>
                <a:gd name="connsiteY181" fmla="*/ 100013 h 160020"/>
                <a:gd name="connsiteX182" fmla="*/ 429578 w 1547812"/>
                <a:gd name="connsiteY182" fmla="*/ 100013 h 160020"/>
                <a:gd name="connsiteX183" fmla="*/ 203835 w 1547812"/>
                <a:gd name="connsiteY183" fmla="*/ 63818 h 160020"/>
                <a:gd name="connsiteX184" fmla="*/ 206692 w 1547812"/>
                <a:gd name="connsiteY184" fmla="*/ 51435 h 160020"/>
                <a:gd name="connsiteX185" fmla="*/ 213360 w 1547812"/>
                <a:gd name="connsiteY185" fmla="*/ 40958 h 160020"/>
                <a:gd name="connsiteX186" fmla="*/ 223838 w 1547812"/>
                <a:gd name="connsiteY186" fmla="*/ 34290 h 160020"/>
                <a:gd name="connsiteX187" fmla="*/ 238125 w 1547812"/>
                <a:gd name="connsiteY187" fmla="*/ 31433 h 160020"/>
                <a:gd name="connsiteX188" fmla="*/ 261938 w 1547812"/>
                <a:gd name="connsiteY188" fmla="*/ 40005 h 160020"/>
                <a:gd name="connsiteX189" fmla="*/ 269558 w 1547812"/>
                <a:gd name="connsiteY189" fmla="*/ 63818 h 160020"/>
                <a:gd name="connsiteX190" fmla="*/ 203835 w 1547812"/>
                <a:gd name="connsiteY190" fmla="*/ 63818 h 160020"/>
                <a:gd name="connsiteX191" fmla="*/ 266700 w 1547812"/>
                <a:gd name="connsiteY191" fmla="*/ 108585 h 160020"/>
                <a:gd name="connsiteX192" fmla="*/ 239077 w 1547812"/>
                <a:gd name="connsiteY192" fmla="*/ 128588 h 160020"/>
                <a:gd name="connsiteX193" fmla="*/ 213360 w 1547812"/>
                <a:gd name="connsiteY193" fmla="*/ 118110 h 160020"/>
                <a:gd name="connsiteX194" fmla="*/ 203835 w 1547812"/>
                <a:gd name="connsiteY194" fmla="*/ 89535 h 160020"/>
                <a:gd name="connsiteX195" fmla="*/ 307658 w 1547812"/>
                <a:gd name="connsiteY195" fmla="*/ 89535 h 160020"/>
                <a:gd name="connsiteX196" fmla="*/ 307658 w 1547812"/>
                <a:gd name="connsiteY196" fmla="*/ 73343 h 160020"/>
                <a:gd name="connsiteX197" fmla="*/ 290513 w 1547812"/>
                <a:gd name="connsiteY197" fmla="*/ 20003 h 160020"/>
                <a:gd name="connsiteX198" fmla="*/ 239077 w 1547812"/>
                <a:gd name="connsiteY198" fmla="*/ 0 h 160020"/>
                <a:gd name="connsiteX199" fmla="*/ 208598 w 1547812"/>
                <a:gd name="connsiteY199" fmla="*/ 5715 h 160020"/>
                <a:gd name="connsiteX200" fmla="*/ 184785 w 1547812"/>
                <a:gd name="connsiteY200" fmla="*/ 20955 h 160020"/>
                <a:gd name="connsiteX201" fmla="*/ 169545 w 1547812"/>
                <a:gd name="connsiteY201" fmla="*/ 45720 h 160020"/>
                <a:gd name="connsiteX202" fmla="*/ 163830 w 1547812"/>
                <a:gd name="connsiteY202" fmla="*/ 79058 h 160020"/>
                <a:gd name="connsiteX203" fmla="*/ 182880 w 1547812"/>
                <a:gd name="connsiteY203" fmla="*/ 137160 h 160020"/>
                <a:gd name="connsiteX204" fmla="*/ 239077 w 1547812"/>
                <a:gd name="connsiteY204" fmla="*/ 158115 h 160020"/>
                <a:gd name="connsiteX205" fmla="*/ 285750 w 1547812"/>
                <a:gd name="connsiteY205" fmla="*/ 144780 h 160020"/>
                <a:gd name="connsiteX206" fmla="*/ 305753 w 1547812"/>
                <a:gd name="connsiteY206" fmla="*/ 106680 h 160020"/>
                <a:gd name="connsiteX207" fmla="*/ 266700 w 1547812"/>
                <a:gd name="connsiteY207" fmla="*/ 106680 h 160020"/>
                <a:gd name="connsiteX208" fmla="*/ 97155 w 1547812"/>
                <a:gd name="connsiteY208" fmla="*/ 96203 h 160020"/>
                <a:gd name="connsiteX209" fmla="*/ 93345 w 1547812"/>
                <a:gd name="connsiteY209" fmla="*/ 111443 h 160020"/>
                <a:gd name="connsiteX210" fmla="*/ 84773 w 1547812"/>
                <a:gd name="connsiteY210" fmla="*/ 121920 h 160020"/>
                <a:gd name="connsiteX211" fmla="*/ 60007 w 1547812"/>
                <a:gd name="connsiteY211" fmla="*/ 129540 h 160020"/>
                <a:gd name="connsiteX212" fmla="*/ 45720 w 1547812"/>
                <a:gd name="connsiteY212" fmla="*/ 124778 h 160020"/>
                <a:gd name="connsiteX213" fmla="*/ 40957 w 1547812"/>
                <a:gd name="connsiteY213" fmla="*/ 113348 h 160020"/>
                <a:gd name="connsiteX214" fmla="*/ 42863 w 1547812"/>
                <a:gd name="connsiteY214" fmla="*/ 104775 h 160020"/>
                <a:gd name="connsiteX215" fmla="*/ 48577 w 1547812"/>
                <a:gd name="connsiteY215" fmla="*/ 98108 h 160020"/>
                <a:gd name="connsiteX216" fmla="*/ 60007 w 1547812"/>
                <a:gd name="connsiteY216" fmla="*/ 93345 h 160020"/>
                <a:gd name="connsiteX217" fmla="*/ 80010 w 1547812"/>
                <a:gd name="connsiteY217" fmla="*/ 90488 h 160020"/>
                <a:gd name="connsiteX218" fmla="*/ 98107 w 1547812"/>
                <a:gd name="connsiteY218" fmla="*/ 89535 h 160020"/>
                <a:gd name="connsiteX219" fmla="*/ 98107 w 1547812"/>
                <a:gd name="connsiteY219" fmla="*/ 96203 h 160020"/>
                <a:gd name="connsiteX220" fmla="*/ 98107 w 1547812"/>
                <a:gd name="connsiteY220" fmla="*/ 155258 h 160020"/>
                <a:gd name="connsiteX221" fmla="*/ 136208 w 1547812"/>
                <a:gd name="connsiteY221" fmla="*/ 155258 h 160020"/>
                <a:gd name="connsiteX222" fmla="*/ 136208 w 1547812"/>
                <a:gd name="connsiteY222" fmla="*/ 60960 h 160020"/>
                <a:gd name="connsiteX223" fmla="*/ 133350 w 1547812"/>
                <a:gd name="connsiteY223" fmla="*/ 36195 h 160020"/>
                <a:gd name="connsiteX224" fmla="*/ 122873 w 1547812"/>
                <a:gd name="connsiteY224" fmla="*/ 17145 h 160020"/>
                <a:gd name="connsiteX225" fmla="*/ 103823 w 1547812"/>
                <a:gd name="connsiteY225" fmla="*/ 5715 h 160020"/>
                <a:gd name="connsiteX226" fmla="*/ 74295 w 1547812"/>
                <a:gd name="connsiteY226" fmla="*/ 1905 h 160020"/>
                <a:gd name="connsiteX227" fmla="*/ 29527 w 1547812"/>
                <a:gd name="connsiteY227" fmla="*/ 12383 h 160020"/>
                <a:gd name="connsiteX228" fmla="*/ 8573 w 1547812"/>
                <a:gd name="connsiteY228" fmla="*/ 46672 h 160020"/>
                <a:gd name="connsiteX229" fmla="*/ 44768 w 1547812"/>
                <a:gd name="connsiteY229" fmla="*/ 50483 h 160020"/>
                <a:gd name="connsiteX230" fmla="*/ 71438 w 1547812"/>
                <a:gd name="connsiteY230" fmla="*/ 32385 h 160020"/>
                <a:gd name="connsiteX231" fmla="*/ 89535 w 1547812"/>
                <a:gd name="connsiteY231" fmla="*/ 37147 h 160020"/>
                <a:gd name="connsiteX232" fmla="*/ 97155 w 1547812"/>
                <a:gd name="connsiteY232" fmla="*/ 56197 h 160020"/>
                <a:gd name="connsiteX233" fmla="*/ 97155 w 1547812"/>
                <a:gd name="connsiteY233" fmla="*/ 62865 h 160020"/>
                <a:gd name="connsiteX234" fmla="*/ 78105 w 1547812"/>
                <a:gd name="connsiteY234" fmla="*/ 63818 h 160020"/>
                <a:gd name="connsiteX235" fmla="*/ 49530 w 1547812"/>
                <a:gd name="connsiteY235" fmla="*/ 66675 h 160020"/>
                <a:gd name="connsiteX236" fmla="*/ 24765 w 1547812"/>
                <a:gd name="connsiteY236" fmla="*/ 74295 h 160020"/>
                <a:gd name="connsiteX237" fmla="*/ 6668 w 1547812"/>
                <a:gd name="connsiteY237" fmla="*/ 89535 h 160020"/>
                <a:gd name="connsiteX238" fmla="*/ 0 w 1547812"/>
                <a:gd name="connsiteY238" fmla="*/ 114300 h 160020"/>
                <a:gd name="connsiteX239" fmla="*/ 3810 w 1547812"/>
                <a:gd name="connsiteY239" fmla="*/ 134303 h 160020"/>
                <a:gd name="connsiteX240" fmla="*/ 14288 w 1547812"/>
                <a:gd name="connsiteY240" fmla="*/ 148590 h 160020"/>
                <a:gd name="connsiteX241" fmla="*/ 29527 w 1547812"/>
                <a:gd name="connsiteY241" fmla="*/ 156210 h 160020"/>
                <a:gd name="connsiteX242" fmla="*/ 48577 w 1547812"/>
                <a:gd name="connsiteY242" fmla="*/ 159068 h 160020"/>
                <a:gd name="connsiteX243" fmla="*/ 77152 w 1547812"/>
                <a:gd name="connsiteY243" fmla="*/ 152400 h 160020"/>
                <a:gd name="connsiteX244" fmla="*/ 97155 w 1547812"/>
                <a:gd name="connsiteY244" fmla="*/ 136208 h 160020"/>
                <a:gd name="connsiteX245" fmla="*/ 97155 w 1547812"/>
                <a:gd name="connsiteY245" fmla="*/ 155258 h 160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</a:cxnLst>
              <a:rect l="l" t="t" r="r" b="b"/>
              <a:pathLst>
                <a:path w="1547812" h="160020">
                  <a:moveTo>
                    <a:pt x="1329690" y="155258"/>
                  </a:moveTo>
                  <a:lnTo>
                    <a:pt x="1369695" y="155258"/>
                  </a:lnTo>
                  <a:lnTo>
                    <a:pt x="1369695" y="65723"/>
                  </a:lnTo>
                  <a:cubicBezTo>
                    <a:pt x="1369695" y="60960"/>
                    <a:pt x="1370648" y="57150"/>
                    <a:pt x="1372553" y="53340"/>
                  </a:cubicBezTo>
                  <a:cubicBezTo>
                    <a:pt x="1374458" y="49530"/>
                    <a:pt x="1376363" y="46672"/>
                    <a:pt x="1379220" y="43815"/>
                  </a:cubicBezTo>
                  <a:cubicBezTo>
                    <a:pt x="1382078" y="40958"/>
                    <a:pt x="1385888" y="38100"/>
                    <a:pt x="1388745" y="37147"/>
                  </a:cubicBezTo>
                  <a:cubicBezTo>
                    <a:pt x="1392555" y="36195"/>
                    <a:pt x="1395413" y="35243"/>
                    <a:pt x="1400175" y="35243"/>
                  </a:cubicBezTo>
                  <a:cubicBezTo>
                    <a:pt x="1403033" y="35243"/>
                    <a:pt x="1404938" y="35243"/>
                    <a:pt x="1407795" y="36195"/>
                  </a:cubicBezTo>
                  <a:cubicBezTo>
                    <a:pt x="1409700" y="37147"/>
                    <a:pt x="1411605" y="38100"/>
                    <a:pt x="1413510" y="40005"/>
                  </a:cubicBezTo>
                  <a:cubicBezTo>
                    <a:pt x="1415415" y="41910"/>
                    <a:pt x="1416368" y="44768"/>
                    <a:pt x="1417320" y="47625"/>
                  </a:cubicBezTo>
                  <a:cubicBezTo>
                    <a:pt x="1418273" y="51435"/>
                    <a:pt x="1419225" y="55245"/>
                    <a:pt x="1419225" y="60960"/>
                  </a:cubicBezTo>
                  <a:lnTo>
                    <a:pt x="1419225" y="155258"/>
                  </a:lnTo>
                  <a:lnTo>
                    <a:pt x="1459230" y="155258"/>
                  </a:lnTo>
                  <a:lnTo>
                    <a:pt x="1459230" y="63818"/>
                  </a:lnTo>
                  <a:cubicBezTo>
                    <a:pt x="1459230" y="60008"/>
                    <a:pt x="1460183" y="56197"/>
                    <a:pt x="1462088" y="53340"/>
                  </a:cubicBezTo>
                  <a:cubicBezTo>
                    <a:pt x="1463993" y="49530"/>
                    <a:pt x="1465898" y="46672"/>
                    <a:pt x="1468755" y="43815"/>
                  </a:cubicBezTo>
                  <a:cubicBezTo>
                    <a:pt x="1471613" y="40958"/>
                    <a:pt x="1475423" y="38100"/>
                    <a:pt x="1478280" y="37147"/>
                  </a:cubicBezTo>
                  <a:cubicBezTo>
                    <a:pt x="1481138" y="36195"/>
                    <a:pt x="1484948" y="35243"/>
                    <a:pt x="1489710" y="35243"/>
                  </a:cubicBezTo>
                  <a:cubicBezTo>
                    <a:pt x="1492568" y="35243"/>
                    <a:pt x="1494473" y="35243"/>
                    <a:pt x="1497330" y="36195"/>
                  </a:cubicBezTo>
                  <a:cubicBezTo>
                    <a:pt x="1499235" y="37147"/>
                    <a:pt x="1501140" y="38100"/>
                    <a:pt x="1503045" y="40005"/>
                  </a:cubicBezTo>
                  <a:cubicBezTo>
                    <a:pt x="1504950" y="41910"/>
                    <a:pt x="1505903" y="44768"/>
                    <a:pt x="1506855" y="47625"/>
                  </a:cubicBezTo>
                  <a:cubicBezTo>
                    <a:pt x="1507808" y="51435"/>
                    <a:pt x="1507808" y="55245"/>
                    <a:pt x="1507808" y="60960"/>
                  </a:cubicBezTo>
                  <a:lnTo>
                    <a:pt x="1507808" y="155258"/>
                  </a:lnTo>
                  <a:lnTo>
                    <a:pt x="1547813" y="155258"/>
                  </a:lnTo>
                  <a:lnTo>
                    <a:pt x="1547813" y="55245"/>
                  </a:lnTo>
                  <a:cubicBezTo>
                    <a:pt x="1547813" y="36195"/>
                    <a:pt x="1544003" y="22860"/>
                    <a:pt x="1536383" y="14288"/>
                  </a:cubicBezTo>
                  <a:cubicBezTo>
                    <a:pt x="1528763" y="5715"/>
                    <a:pt x="1517333" y="1905"/>
                    <a:pt x="1502093" y="1905"/>
                  </a:cubicBezTo>
                  <a:cubicBezTo>
                    <a:pt x="1492568" y="1905"/>
                    <a:pt x="1484948" y="3810"/>
                    <a:pt x="1477328" y="7620"/>
                  </a:cubicBezTo>
                  <a:cubicBezTo>
                    <a:pt x="1469708" y="11430"/>
                    <a:pt x="1462088" y="18098"/>
                    <a:pt x="1455420" y="27623"/>
                  </a:cubicBezTo>
                  <a:cubicBezTo>
                    <a:pt x="1452563" y="19050"/>
                    <a:pt x="1447800" y="12383"/>
                    <a:pt x="1441133" y="8573"/>
                  </a:cubicBezTo>
                  <a:cubicBezTo>
                    <a:pt x="1434465" y="4763"/>
                    <a:pt x="1425893" y="1905"/>
                    <a:pt x="1414463" y="1905"/>
                  </a:cubicBezTo>
                  <a:cubicBezTo>
                    <a:pt x="1405890" y="1905"/>
                    <a:pt x="1398270" y="3810"/>
                    <a:pt x="1390650" y="7620"/>
                  </a:cubicBezTo>
                  <a:cubicBezTo>
                    <a:pt x="1383030" y="11430"/>
                    <a:pt x="1376363" y="18098"/>
                    <a:pt x="1371600" y="25718"/>
                  </a:cubicBezTo>
                  <a:lnTo>
                    <a:pt x="1371600" y="5715"/>
                  </a:lnTo>
                  <a:lnTo>
                    <a:pt x="1332548" y="5715"/>
                  </a:lnTo>
                  <a:lnTo>
                    <a:pt x="1332548" y="155258"/>
                  </a:lnTo>
                  <a:close/>
                  <a:moveTo>
                    <a:pt x="1199198" y="116205"/>
                  </a:moveTo>
                  <a:cubicBezTo>
                    <a:pt x="1193483" y="108585"/>
                    <a:pt x="1190625" y="96203"/>
                    <a:pt x="1190625" y="80963"/>
                  </a:cubicBezTo>
                  <a:cubicBezTo>
                    <a:pt x="1190625" y="65723"/>
                    <a:pt x="1193483" y="54293"/>
                    <a:pt x="1199198" y="45720"/>
                  </a:cubicBezTo>
                  <a:cubicBezTo>
                    <a:pt x="1204913" y="37147"/>
                    <a:pt x="1213485" y="33338"/>
                    <a:pt x="1224915" y="33338"/>
                  </a:cubicBezTo>
                  <a:cubicBezTo>
                    <a:pt x="1236345" y="33338"/>
                    <a:pt x="1244918" y="37147"/>
                    <a:pt x="1250633" y="45720"/>
                  </a:cubicBezTo>
                  <a:cubicBezTo>
                    <a:pt x="1256348" y="54293"/>
                    <a:pt x="1259205" y="65723"/>
                    <a:pt x="1259205" y="80963"/>
                  </a:cubicBezTo>
                  <a:cubicBezTo>
                    <a:pt x="1259205" y="96203"/>
                    <a:pt x="1256348" y="107633"/>
                    <a:pt x="1250633" y="116205"/>
                  </a:cubicBezTo>
                  <a:cubicBezTo>
                    <a:pt x="1244918" y="124778"/>
                    <a:pt x="1236345" y="128588"/>
                    <a:pt x="1224915" y="128588"/>
                  </a:cubicBezTo>
                  <a:cubicBezTo>
                    <a:pt x="1213485" y="127635"/>
                    <a:pt x="1204913" y="123825"/>
                    <a:pt x="1199198" y="116205"/>
                  </a:cubicBezTo>
                  <a:moveTo>
                    <a:pt x="1256348" y="154305"/>
                  </a:moveTo>
                  <a:cubicBezTo>
                    <a:pt x="1265873" y="150495"/>
                    <a:pt x="1273493" y="145733"/>
                    <a:pt x="1280160" y="138113"/>
                  </a:cubicBezTo>
                  <a:cubicBezTo>
                    <a:pt x="1286828" y="131445"/>
                    <a:pt x="1291590" y="122873"/>
                    <a:pt x="1295400" y="113348"/>
                  </a:cubicBezTo>
                  <a:cubicBezTo>
                    <a:pt x="1299210" y="103823"/>
                    <a:pt x="1301115" y="92393"/>
                    <a:pt x="1301115" y="80010"/>
                  </a:cubicBezTo>
                  <a:cubicBezTo>
                    <a:pt x="1301115" y="67628"/>
                    <a:pt x="1299210" y="57150"/>
                    <a:pt x="1296353" y="46672"/>
                  </a:cubicBezTo>
                  <a:cubicBezTo>
                    <a:pt x="1293495" y="36195"/>
                    <a:pt x="1287780" y="28575"/>
                    <a:pt x="1281113" y="21908"/>
                  </a:cubicBezTo>
                  <a:cubicBezTo>
                    <a:pt x="1274445" y="15240"/>
                    <a:pt x="1266825" y="9525"/>
                    <a:pt x="1257300" y="6668"/>
                  </a:cubicBezTo>
                  <a:cubicBezTo>
                    <a:pt x="1247775" y="2858"/>
                    <a:pt x="1237298" y="953"/>
                    <a:pt x="1225868" y="953"/>
                  </a:cubicBezTo>
                  <a:cubicBezTo>
                    <a:pt x="1214438" y="953"/>
                    <a:pt x="1203960" y="2858"/>
                    <a:pt x="1194435" y="6668"/>
                  </a:cubicBezTo>
                  <a:cubicBezTo>
                    <a:pt x="1184910" y="10478"/>
                    <a:pt x="1177290" y="15240"/>
                    <a:pt x="1170623" y="21908"/>
                  </a:cubicBezTo>
                  <a:cubicBezTo>
                    <a:pt x="1163955" y="28575"/>
                    <a:pt x="1159193" y="37147"/>
                    <a:pt x="1155383" y="46672"/>
                  </a:cubicBezTo>
                  <a:cubicBezTo>
                    <a:pt x="1151573" y="56197"/>
                    <a:pt x="1149668" y="67628"/>
                    <a:pt x="1149668" y="80010"/>
                  </a:cubicBezTo>
                  <a:cubicBezTo>
                    <a:pt x="1149668" y="105728"/>
                    <a:pt x="1156335" y="124778"/>
                    <a:pt x="1169670" y="139065"/>
                  </a:cubicBezTo>
                  <a:cubicBezTo>
                    <a:pt x="1183005" y="152400"/>
                    <a:pt x="1201103" y="160020"/>
                    <a:pt x="1225868" y="160020"/>
                  </a:cubicBezTo>
                  <a:cubicBezTo>
                    <a:pt x="1236345" y="160020"/>
                    <a:pt x="1246823" y="158115"/>
                    <a:pt x="1256348" y="154305"/>
                  </a:cubicBezTo>
                  <a:moveTo>
                    <a:pt x="1086803" y="100965"/>
                  </a:moveTo>
                  <a:cubicBezTo>
                    <a:pt x="1085850" y="109538"/>
                    <a:pt x="1083945" y="116205"/>
                    <a:pt x="1079183" y="120968"/>
                  </a:cubicBezTo>
                  <a:cubicBezTo>
                    <a:pt x="1074420" y="125730"/>
                    <a:pt x="1068705" y="127635"/>
                    <a:pt x="1061085" y="127635"/>
                  </a:cubicBezTo>
                  <a:cubicBezTo>
                    <a:pt x="1055370" y="127635"/>
                    <a:pt x="1049655" y="126683"/>
                    <a:pt x="1045845" y="123825"/>
                  </a:cubicBezTo>
                  <a:cubicBezTo>
                    <a:pt x="1042035" y="120968"/>
                    <a:pt x="1038225" y="118110"/>
                    <a:pt x="1036320" y="113348"/>
                  </a:cubicBezTo>
                  <a:cubicBezTo>
                    <a:pt x="1034415" y="108585"/>
                    <a:pt x="1032510" y="103823"/>
                    <a:pt x="1031558" y="98108"/>
                  </a:cubicBezTo>
                  <a:cubicBezTo>
                    <a:pt x="1030605" y="92393"/>
                    <a:pt x="1029653" y="86678"/>
                    <a:pt x="1029653" y="80010"/>
                  </a:cubicBezTo>
                  <a:cubicBezTo>
                    <a:pt x="1029653" y="74295"/>
                    <a:pt x="1030605" y="67628"/>
                    <a:pt x="1031558" y="62865"/>
                  </a:cubicBezTo>
                  <a:cubicBezTo>
                    <a:pt x="1032510" y="57150"/>
                    <a:pt x="1034415" y="52388"/>
                    <a:pt x="1036320" y="47625"/>
                  </a:cubicBezTo>
                  <a:cubicBezTo>
                    <a:pt x="1038225" y="42863"/>
                    <a:pt x="1042035" y="40005"/>
                    <a:pt x="1045845" y="37147"/>
                  </a:cubicBezTo>
                  <a:cubicBezTo>
                    <a:pt x="1049655" y="34290"/>
                    <a:pt x="1054418" y="33338"/>
                    <a:pt x="1061085" y="33338"/>
                  </a:cubicBezTo>
                  <a:cubicBezTo>
                    <a:pt x="1069658" y="33338"/>
                    <a:pt x="1075373" y="35243"/>
                    <a:pt x="1079183" y="40005"/>
                  </a:cubicBezTo>
                  <a:cubicBezTo>
                    <a:pt x="1082993" y="44768"/>
                    <a:pt x="1084898" y="50483"/>
                    <a:pt x="1085850" y="58103"/>
                  </a:cubicBezTo>
                  <a:lnTo>
                    <a:pt x="1125855" y="52388"/>
                  </a:lnTo>
                  <a:cubicBezTo>
                    <a:pt x="1124903" y="44768"/>
                    <a:pt x="1122998" y="38100"/>
                    <a:pt x="1120140" y="31433"/>
                  </a:cubicBezTo>
                  <a:cubicBezTo>
                    <a:pt x="1117283" y="24765"/>
                    <a:pt x="1113473" y="20003"/>
                    <a:pt x="1107758" y="15240"/>
                  </a:cubicBezTo>
                  <a:cubicBezTo>
                    <a:pt x="1102995" y="10478"/>
                    <a:pt x="1096328" y="6668"/>
                    <a:pt x="1088708" y="4763"/>
                  </a:cubicBezTo>
                  <a:cubicBezTo>
                    <a:pt x="1081088" y="1905"/>
                    <a:pt x="1072515" y="953"/>
                    <a:pt x="1062038" y="953"/>
                  </a:cubicBezTo>
                  <a:cubicBezTo>
                    <a:pt x="1050608" y="953"/>
                    <a:pt x="1040130" y="2858"/>
                    <a:pt x="1030605" y="6668"/>
                  </a:cubicBezTo>
                  <a:cubicBezTo>
                    <a:pt x="1021080" y="10478"/>
                    <a:pt x="1013460" y="16193"/>
                    <a:pt x="1007745" y="22860"/>
                  </a:cubicBezTo>
                  <a:cubicBezTo>
                    <a:pt x="1001078" y="29528"/>
                    <a:pt x="996315" y="38100"/>
                    <a:pt x="993458" y="47625"/>
                  </a:cubicBezTo>
                  <a:cubicBezTo>
                    <a:pt x="990600" y="57150"/>
                    <a:pt x="988695" y="68580"/>
                    <a:pt x="988695" y="80010"/>
                  </a:cubicBezTo>
                  <a:cubicBezTo>
                    <a:pt x="988695" y="91440"/>
                    <a:pt x="989647" y="102870"/>
                    <a:pt x="992505" y="112395"/>
                  </a:cubicBezTo>
                  <a:cubicBezTo>
                    <a:pt x="995363" y="121920"/>
                    <a:pt x="1000125" y="130493"/>
                    <a:pt x="1005840" y="137160"/>
                  </a:cubicBezTo>
                  <a:cubicBezTo>
                    <a:pt x="1011555" y="143828"/>
                    <a:pt x="1019175" y="149543"/>
                    <a:pt x="1028700" y="153353"/>
                  </a:cubicBezTo>
                  <a:cubicBezTo>
                    <a:pt x="1038225" y="157163"/>
                    <a:pt x="1048703" y="159068"/>
                    <a:pt x="1061085" y="159068"/>
                  </a:cubicBezTo>
                  <a:cubicBezTo>
                    <a:pt x="1082993" y="159068"/>
                    <a:pt x="1099185" y="153353"/>
                    <a:pt x="1109663" y="142875"/>
                  </a:cubicBezTo>
                  <a:cubicBezTo>
                    <a:pt x="1120140" y="132398"/>
                    <a:pt x="1126808" y="118110"/>
                    <a:pt x="1127760" y="100013"/>
                  </a:cubicBezTo>
                  <a:lnTo>
                    <a:pt x="1086803" y="100013"/>
                  </a:lnTo>
                  <a:close/>
                  <a:moveTo>
                    <a:pt x="921068" y="155258"/>
                  </a:moveTo>
                  <a:lnTo>
                    <a:pt x="962025" y="155258"/>
                  </a:lnTo>
                  <a:lnTo>
                    <a:pt x="962025" y="109538"/>
                  </a:lnTo>
                  <a:lnTo>
                    <a:pt x="921068" y="109538"/>
                  </a:lnTo>
                  <a:lnTo>
                    <a:pt x="921068" y="155258"/>
                  </a:lnTo>
                  <a:close/>
                  <a:moveTo>
                    <a:pt x="671513" y="155258"/>
                  </a:moveTo>
                  <a:lnTo>
                    <a:pt x="711518" y="155258"/>
                  </a:lnTo>
                  <a:lnTo>
                    <a:pt x="711518" y="65723"/>
                  </a:lnTo>
                  <a:cubicBezTo>
                    <a:pt x="711518" y="60960"/>
                    <a:pt x="712470" y="57150"/>
                    <a:pt x="714375" y="53340"/>
                  </a:cubicBezTo>
                  <a:cubicBezTo>
                    <a:pt x="716280" y="49530"/>
                    <a:pt x="718185" y="46672"/>
                    <a:pt x="721043" y="43815"/>
                  </a:cubicBezTo>
                  <a:cubicBezTo>
                    <a:pt x="723900" y="40958"/>
                    <a:pt x="727710" y="38100"/>
                    <a:pt x="730568" y="37147"/>
                  </a:cubicBezTo>
                  <a:cubicBezTo>
                    <a:pt x="734378" y="36195"/>
                    <a:pt x="737235" y="35243"/>
                    <a:pt x="741998" y="35243"/>
                  </a:cubicBezTo>
                  <a:cubicBezTo>
                    <a:pt x="744855" y="35243"/>
                    <a:pt x="746760" y="35243"/>
                    <a:pt x="749618" y="36195"/>
                  </a:cubicBezTo>
                  <a:cubicBezTo>
                    <a:pt x="751523" y="37147"/>
                    <a:pt x="753428" y="38100"/>
                    <a:pt x="755333" y="40005"/>
                  </a:cubicBezTo>
                  <a:cubicBezTo>
                    <a:pt x="757238" y="41910"/>
                    <a:pt x="758190" y="44768"/>
                    <a:pt x="759143" y="47625"/>
                  </a:cubicBezTo>
                  <a:cubicBezTo>
                    <a:pt x="760095" y="51435"/>
                    <a:pt x="761048" y="55245"/>
                    <a:pt x="761048" y="60960"/>
                  </a:cubicBezTo>
                  <a:lnTo>
                    <a:pt x="761048" y="155258"/>
                  </a:lnTo>
                  <a:lnTo>
                    <a:pt x="801053" y="155258"/>
                  </a:lnTo>
                  <a:lnTo>
                    <a:pt x="801053" y="63818"/>
                  </a:lnTo>
                  <a:cubicBezTo>
                    <a:pt x="801053" y="60008"/>
                    <a:pt x="802005" y="56197"/>
                    <a:pt x="803910" y="53340"/>
                  </a:cubicBezTo>
                  <a:cubicBezTo>
                    <a:pt x="805815" y="49530"/>
                    <a:pt x="807720" y="46672"/>
                    <a:pt x="810578" y="43815"/>
                  </a:cubicBezTo>
                  <a:cubicBezTo>
                    <a:pt x="813435" y="40958"/>
                    <a:pt x="817245" y="38100"/>
                    <a:pt x="820103" y="37147"/>
                  </a:cubicBezTo>
                  <a:cubicBezTo>
                    <a:pt x="822960" y="36195"/>
                    <a:pt x="826770" y="35243"/>
                    <a:pt x="831533" y="35243"/>
                  </a:cubicBezTo>
                  <a:cubicBezTo>
                    <a:pt x="834390" y="35243"/>
                    <a:pt x="836295" y="35243"/>
                    <a:pt x="839153" y="36195"/>
                  </a:cubicBezTo>
                  <a:cubicBezTo>
                    <a:pt x="841058" y="37147"/>
                    <a:pt x="842963" y="38100"/>
                    <a:pt x="844868" y="40005"/>
                  </a:cubicBezTo>
                  <a:cubicBezTo>
                    <a:pt x="846772" y="41910"/>
                    <a:pt x="847725" y="44768"/>
                    <a:pt x="848678" y="47625"/>
                  </a:cubicBezTo>
                  <a:cubicBezTo>
                    <a:pt x="849630" y="51435"/>
                    <a:pt x="849630" y="55245"/>
                    <a:pt x="849630" y="60960"/>
                  </a:cubicBezTo>
                  <a:lnTo>
                    <a:pt x="849630" y="155258"/>
                  </a:lnTo>
                  <a:lnTo>
                    <a:pt x="889635" y="155258"/>
                  </a:lnTo>
                  <a:lnTo>
                    <a:pt x="889635" y="55245"/>
                  </a:lnTo>
                  <a:cubicBezTo>
                    <a:pt x="889635" y="36195"/>
                    <a:pt x="885825" y="22860"/>
                    <a:pt x="878205" y="14288"/>
                  </a:cubicBezTo>
                  <a:cubicBezTo>
                    <a:pt x="870585" y="5715"/>
                    <a:pt x="859155" y="1905"/>
                    <a:pt x="843915" y="1905"/>
                  </a:cubicBezTo>
                  <a:cubicBezTo>
                    <a:pt x="834390" y="1905"/>
                    <a:pt x="826770" y="3810"/>
                    <a:pt x="819150" y="7620"/>
                  </a:cubicBezTo>
                  <a:cubicBezTo>
                    <a:pt x="811530" y="11430"/>
                    <a:pt x="803910" y="18098"/>
                    <a:pt x="797243" y="27623"/>
                  </a:cubicBezTo>
                  <a:cubicBezTo>
                    <a:pt x="794385" y="19050"/>
                    <a:pt x="789623" y="12383"/>
                    <a:pt x="782955" y="8573"/>
                  </a:cubicBezTo>
                  <a:cubicBezTo>
                    <a:pt x="776288" y="4763"/>
                    <a:pt x="766763" y="1905"/>
                    <a:pt x="756285" y="1905"/>
                  </a:cubicBezTo>
                  <a:cubicBezTo>
                    <a:pt x="747713" y="1905"/>
                    <a:pt x="740093" y="3810"/>
                    <a:pt x="732473" y="7620"/>
                  </a:cubicBezTo>
                  <a:cubicBezTo>
                    <a:pt x="724853" y="11430"/>
                    <a:pt x="718185" y="18098"/>
                    <a:pt x="713423" y="25718"/>
                  </a:cubicBezTo>
                  <a:lnTo>
                    <a:pt x="713423" y="5715"/>
                  </a:lnTo>
                  <a:lnTo>
                    <a:pt x="674370" y="5715"/>
                  </a:lnTo>
                  <a:lnTo>
                    <a:pt x="674370" y="155258"/>
                  </a:lnTo>
                  <a:close/>
                  <a:moveTo>
                    <a:pt x="541973" y="116205"/>
                  </a:moveTo>
                  <a:cubicBezTo>
                    <a:pt x="536258" y="108585"/>
                    <a:pt x="533400" y="96203"/>
                    <a:pt x="533400" y="80963"/>
                  </a:cubicBezTo>
                  <a:cubicBezTo>
                    <a:pt x="533400" y="65723"/>
                    <a:pt x="536258" y="54293"/>
                    <a:pt x="541973" y="45720"/>
                  </a:cubicBezTo>
                  <a:cubicBezTo>
                    <a:pt x="547688" y="38100"/>
                    <a:pt x="556260" y="33338"/>
                    <a:pt x="567690" y="33338"/>
                  </a:cubicBezTo>
                  <a:cubicBezTo>
                    <a:pt x="579120" y="33338"/>
                    <a:pt x="587693" y="37147"/>
                    <a:pt x="593408" y="45720"/>
                  </a:cubicBezTo>
                  <a:cubicBezTo>
                    <a:pt x="599123" y="53340"/>
                    <a:pt x="601980" y="65723"/>
                    <a:pt x="601980" y="80963"/>
                  </a:cubicBezTo>
                  <a:cubicBezTo>
                    <a:pt x="601980" y="96203"/>
                    <a:pt x="599123" y="107633"/>
                    <a:pt x="593408" y="116205"/>
                  </a:cubicBezTo>
                  <a:cubicBezTo>
                    <a:pt x="587693" y="124778"/>
                    <a:pt x="579120" y="128588"/>
                    <a:pt x="567690" y="128588"/>
                  </a:cubicBezTo>
                  <a:cubicBezTo>
                    <a:pt x="555308" y="127635"/>
                    <a:pt x="546735" y="123825"/>
                    <a:pt x="541973" y="116205"/>
                  </a:cubicBezTo>
                  <a:moveTo>
                    <a:pt x="598170" y="154305"/>
                  </a:moveTo>
                  <a:cubicBezTo>
                    <a:pt x="607695" y="150495"/>
                    <a:pt x="615315" y="145733"/>
                    <a:pt x="621983" y="138113"/>
                  </a:cubicBezTo>
                  <a:cubicBezTo>
                    <a:pt x="628650" y="131445"/>
                    <a:pt x="633413" y="122873"/>
                    <a:pt x="637223" y="113348"/>
                  </a:cubicBezTo>
                  <a:cubicBezTo>
                    <a:pt x="641033" y="103823"/>
                    <a:pt x="642938" y="92393"/>
                    <a:pt x="642938" y="80010"/>
                  </a:cubicBezTo>
                  <a:cubicBezTo>
                    <a:pt x="642938" y="67628"/>
                    <a:pt x="641033" y="57150"/>
                    <a:pt x="638175" y="46672"/>
                  </a:cubicBezTo>
                  <a:cubicBezTo>
                    <a:pt x="635318" y="36195"/>
                    <a:pt x="629603" y="28575"/>
                    <a:pt x="622935" y="21908"/>
                  </a:cubicBezTo>
                  <a:cubicBezTo>
                    <a:pt x="616268" y="15240"/>
                    <a:pt x="608648" y="9525"/>
                    <a:pt x="599123" y="6668"/>
                  </a:cubicBezTo>
                  <a:cubicBezTo>
                    <a:pt x="589598" y="2858"/>
                    <a:pt x="579120" y="953"/>
                    <a:pt x="567690" y="953"/>
                  </a:cubicBezTo>
                  <a:cubicBezTo>
                    <a:pt x="556260" y="953"/>
                    <a:pt x="545783" y="2858"/>
                    <a:pt x="536258" y="6668"/>
                  </a:cubicBezTo>
                  <a:cubicBezTo>
                    <a:pt x="526733" y="10478"/>
                    <a:pt x="519113" y="15240"/>
                    <a:pt x="512445" y="21908"/>
                  </a:cubicBezTo>
                  <a:cubicBezTo>
                    <a:pt x="505778" y="28575"/>
                    <a:pt x="501015" y="37147"/>
                    <a:pt x="497205" y="46672"/>
                  </a:cubicBezTo>
                  <a:cubicBezTo>
                    <a:pt x="493395" y="56197"/>
                    <a:pt x="491490" y="67628"/>
                    <a:pt x="491490" y="80010"/>
                  </a:cubicBezTo>
                  <a:cubicBezTo>
                    <a:pt x="491490" y="105728"/>
                    <a:pt x="498158" y="124778"/>
                    <a:pt x="511492" y="139065"/>
                  </a:cubicBezTo>
                  <a:cubicBezTo>
                    <a:pt x="524828" y="152400"/>
                    <a:pt x="542925" y="160020"/>
                    <a:pt x="566738" y="160020"/>
                  </a:cubicBezTo>
                  <a:cubicBezTo>
                    <a:pt x="579120" y="160020"/>
                    <a:pt x="589598" y="158115"/>
                    <a:pt x="598170" y="154305"/>
                  </a:cubicBezTo>
                  <a:moveTo>
                    <a:pt x="429578" y="100965"/>
                  </a:moveTo>
                  <a:cubicBezTo>
                    <a:pt x="428625" y="109538"/>
                    <a:pt x="425767" y="116205"/>
                    <a:pt x="421958" y="120968"/>
                  </a:cubicBezTo>
                  <a:cubicBezTo>
                    <a:pt x="417195" y="125730"/>
                    <a:pt x="411480" y="127635"/>
                    <a:pt x="403860" y="127635"/>
                  </a:cubicBezTo>
                  <a:cubicBezTo>
                    <a:pt x="398145" y="127635"/>
                    <a:pt x="392430" y="126683"/>
                    <a:pt x="388620" y="123825"/>
                  </a:cubicBezTo>
                  <a:cubicBezTo>
                    <a:pt x="384810" y="120968"/>
                    <a:pt x="381000" y="118110"/>
                    <a:pt x="379095" y="113348"/>
                  </a:cubicBezTo>
                  <a:cubicBezTo>
                    <a:pt x="377190" y="108585"/>
                    <a:pt x="375285" y="103823"/>
                    <a:pt x="374333" y="98108"/>
                  </a:cubicBezTo>
                  <a:cubicBezTo>
                    <a:pt x="373380" y="92393"/>
                    <a:pt x="372428" y="86678"/>
                    <a:pt x="372428" y="80010"/>
                  </a:cubicBezTo>
                  <a:cubicBezTo>
                    <a:pt x="372428" y="74295"/>
                    <a:pt x="373380" y="67628"/>
                    <a:pt x="374333" y="62865"/>
                  </a:cubicBezTo>
                  <a:cubicBezTo>
                    <a:pt x="375285" y="57150"/>
                    <a:pt x="377190" y="52388"/>
                    <a:pt x="379095" y="47625"/>
                  </a:cubicBezTo>
                  <a:cubicBezTo>
                    <a:pt x="381000" y="42863"/>
                    <a:pt x="384810" y="40005"/>
                    <a:pt x="388620" y="37147"/>
                  </a:cubicBezTo>
                  <a:cubicBezTo>
                    <a:pt x="392430" y="34290"/>
                    <a:pt x="398145" y="33338"/>
                    <a:pt x="403860" y="33338"/>
                  </a:cubicBezTo>
                  <a:cubicBezTo>
                    <a:pt x="412433" y="33338"/>
                    <a:pt x="418148" y="35243"/>
                    <a:pt x="421958" y="40005"/>
                  </a:cubicBezTo>
                  <a:cubicBezTo>
                    <a:pt x="425767" y="44768"/>
                    <a:pt x="427673" y="50483"/>
                    <a:pt x="428625" y="58103"/>
                  </a:cubicBezTo>
                  <a:lnTo>
                    <a:pt x="468630" y="52388"/>
                  </a:lnTo>
                  <a:cubicBezTo>
                    <a:pt x="467678" y="44768"/>
                    <a:pt x="465773" y="38100"/>
                    <a:pt x="462915" y="31433"/>
                  </a:cubicBezTo>
                  <a:cubicBezTo>
                    <a:pt x="460058" y="24765"/>
                    <a:pt x="456248" y="20003"/>
                    <a:pt x="450533" y="15240"/>
                  </a:cubicBezTo>
                  <a:cubicBezTo>
                    <a:pt x="445770" y="10478"/>
                    <a:pt x="439103" y="6668"/>
                    <a:pt x="431483" y="4763"/>
                  </a:cubicBezTo>
                  <a:cubicBezTo>
                    <a:pt x="423863" y="1905"/>
                    <a:pt x="415290" y="953"/>
                    <a:pt x="404813" y="953"/>
                  </a:cubicBezTo>
                  <a:cubicBezTo>
                    <a:pt x="393383" y="953"/>
                    <a:pt x="382905" y="2858"/>
                    <a:pt x="373380" y="6668"/>
                  </a:cubicBezTo>
                  <a:cubicBezTo>
                    <a:pt x="363855" y="10478"/>
                    <a:pt x="356235" y="16193"/>
                    <a:pt x="350520" y="22860"/>
                  </a:cubicBezTo>
                  <a:cubicBezTo>
                    <a:pt x="343853" y="29528"/>
                    <a:pt x="339090" y="38100"/>
                    <a:pt x="336233" y="47625"/>
                  </a:cubicBezTo>
                  <a:cubicBezTo>
                    <a:pt x="333375" y="57150"/>
                    <a:pt x="331470" y="68580"/>
                    <a:pt x="331470" y="80010"/>
                  </a:cubicBezTo>
                  <a:cubicBezTo>
                    <a:pt x="331470" y="91440"/>
                    <a:pt x="333375" y="102870"/>
                    <a:pt x="336233" y="112395"/>
                  </a:cubicBezTo>
                  <a:cubicBezTo>
                    <a:pt x="339090" y="121920"/>
                    <a:pt x="343853" y="130493"/>
                    <a:pt x="349567" y="137160"/>
                  </a:cubicBezTo>
                  <a:cubicBezTo>
                    <a:pt x="355283" y="143828"/>
                    <a:pt x="362903" y="149543"/>
                    <a:pt x="372428" y="153353"/>
                  </a:cubicBezTo>
                  <a:cubicBezTo>
                    <a:pt x="381953" y="157163"/>
                    <a:pt x="392430" y="159068"/>
                    <a:pt x="404813" y="159068"/>
                  </a:cubicBezTo>
                  <a:cubicBezTo>
                    <a:pt x="426720" y="159068"/>
                    <a:pt x="442913" y="153353"/>
                    <a:pt x="453390" y="142875"/>
                  </a:cubicBezTo>
                  <a:cubicBezTo>
                    <a:pt x="463867" y="132398"/>
                    <a:pt x="470535" y="118110"/>
                    <a:pt x="471488" y="100013"/>
                  </a:cubicBezTo>
                  <a:lnTo>
                    <a:pt x="429578" y="100013"/>
                  </a:lnTo>
                  <a:close/>
                  <a:moveTo>
                    <a:pt x="203835" y="63818"/>
                  </a:moveTo>
                  <a:cubicBezTo>
                    <a:pt x="203835" y="59055"/>
                    <a:pt x="204788" y="55245"/>
                    <a:pt x="206692" y="51435"/>
                  </a:cubicBezTo>
                  <a:cubicBezTo>
                    <a:pt x="208598" y="47625"/>
                    <a:pt x="210502" y="43815"/>
                    <a:pt x="213360" y="40958"/>
                  </a:cubicBezTo>
                  <a:cubicBezTo>
                    <a:pt x="216217" y="38100"/>
                    <a:pt x="219075" y="35243"/>
                    <a:pt x="223838" y="34290"/>
                  </a:cubicBezTo>
                  <a:cubicBezTo>
                    <a:pt x="227648" y="32385"/>
                    <a:pt x="232410" y="31433"/>
                    <a:pt x="238125" y="31433"/>
                  </a:cubicBezTo>
                  <a:cubicBezTo>
                    <a:pt x="248602" y="31433"/>
                    <a:pt x="256223" y="34290"/>
                    <a:pt x="261938" y="40005"/>
                  </a:cubicBezTo>
                  <a:cubicBezTo>
                    <a:pt x="266700" y="45720"/>
                    <a:pt x="269558" y="53340"/>
                    <a:pt x="269558" y="63818"/>
                  </a:cubicBezTo>
                  <a:lnTo>
                    <a:pt x="203835" y="63818"/>
                  </a:lnTo>
                  <a:close/>
                  <a:moveTo>
                    <a:pt x="266700" y="108585"/>
                  </a:moveTo>
                  <a:cubicBezTo>
                    <a:pt x="263842" y="121920"/>
                    <a:pt x="254317" y="128588"/>
                    <a:pt x="239077" y="128588"/>
                  </a:cubicBezTo>
                  <a:cubicBezTo>
                    <a:pt x="227648" y="128588"/>
                    <a:pt x="219075" y="124778"/>
                    <a:pt x="213360" y="118110"/>
                  </a:cubicBezTo>
                  <a:cubicBezTo>
                    <a:pt x="207645" y="111443"/>
                    <a:pt x="204788" y="101918"/>
                    <a:pt x="203835" y="89535"/>
                  </a:cubicBezTo>
                  <a:lnTo>
                    <a:pt x="307658" y="89535"/>
                  </a:lnTo>
                  <a:lnTo>
                    <a:pt x="307658" y="73343"/>
                  </a:lnTo>
                  <a:cubicBezTo>
                    <a:pt x="307658" y="51435"/>
                    <a:pt x="301942" y="33338"/>
                    <a:pt x="290513" y="20003"/>
                  </a:cubicBezTo>
                  <a:cubicBezTo>
                    <a:pt x="279083" y="6668"/>
                    <a:pt x="261938" y="0"/>
                    <a:pt x="239077" y="0"/>
                  </a:cubicBezTo>
                  <a:cubicBezTo>
                    <a:pt x="227648" y="0"/>
                    <a:pt x="218123" y="1905"/>
                    <a:pt x="208598" y="5715"/>
                  </a:cubicBezTo>
                  <a:cubicBezTo>
                    <a:pt x="199073" y="9525"/>
                    <a:pt x="191452" y="14288"/>
                    <a:pt x="184785" y="20955"/>
                  </a:cubicBezTo>
                  <a:cubicBezTo>
                    <a:pt x="178118" y="27623"/>
                    <a:pt x="173355" y="36195"/>
                    <a:pt x="169545" y="45720"/>
                  </a:cubicBezTo>
                  <a:cubicBezTo>
                    <a:pt x="165735" y="55245"/>
                    <a:pt x="163830" y="66675"/>
                    <a:pt x="163830" y="79058"/>
                  </a:cubicBezTo>
                  <a:cubicBezTo>
                    <a:pt x="163830" y="103823"/>
                    <a:pt x="170498" y="123825"/>
                    <a:pt x="182880" y="137160"/>
                  </a:cubicBezTo>
                  <a:cubicBezTo>
                    <a:pt x="195263" y="150495"/>
                    <a:pt x="214313" y="158115"/>
                    <a:pt x="239077" y="158115"/>
                  </a:cubicBezTo>
                  <a:cubicBezTo>
                    <a:pt x="260033" y="158115"/>
                    <a:pt x="275273" y="153353"/>
                    <a:pt x="285750" y="144780"/>
                  </a:cubicBezTo>
                  <a:cubicBezTo>
                    <a:pt x="296228" y="136208"/>
                    <a:pt x="302895" y="123825"/>
                    <a:pt x="305753" y="106680"/>
                  </a:cubicBezTo>
                  <a:lnTo>
                    <a:pt x="266700" y="106680"/>
                  </a:lnTo>
                  <a:close/>
                  <a:moveTo>
                    <a:pt x="97155" y="96203"/>
                  </a:moveTo>
                  <a:cubicBezTo>
                    <a:pt x="97155" y="101918"/>
                    <a:pt x="96202" y="107633"/>
                    <a:pt x="93345" y="111443"/>
                  </a:cubicBezTo>
                  <a:cubicBezTo>
                    <a:pt x="91440" y="115253"/>
                    <a:pt x="88582" y="119063"/>
                    <a:pt x="84773" y="121920"/>
                  </a:cubicBezTo>
                  <a:cubicBezTo>
                    <a:pt x="78105" y="126683"/>
                    <a:pt x="69532" y="129540"/>
                    <a:pt x="60007" y="129540"/>
                  </a:cubicBezTo>
                  <a:cubicBezTo>
                    <a:pt x="54293" y="129540"/>
                    <a:pt x="49530" y="127635"/>
                    <a:pt x="45720" y="124778"/>
                  </a:cubicBezTo>
                  <a:cubicBezTo>
                    <a:pt x="41910" y="121920"/>
                    <a:pt x="40957" y="118110"/>
                    <a:pt x="40957" y="113348"/>
                  </a:cubicBezTo>
                  <a:cubicBezTo>
                    <a:pt x="40957" y="110490"/>
                    <a:pt x="40957" y="106680"/>
                    <a:pt x="42863" y="104775"/>
                  </a:cubicBezTo>
                  <a:cubicBezTo>
                    <a:pt x="43815" y="101918"/>
                    <a:pt x="45720" y="100013"/>
                    <a:pt x="48577" y="98108"/>
                  </a:cubicBezTo>
                  <a:cubicBezTo>
                    <a:pt x="51435" y="96203"/>
                    <a:pt x="55245" y="94298"/>
                    <a:pt x="60007" y="93345"/>
                  </a:cubicBezTo>
                  <a:cubicBezTo>
                    <a:pt x="64770" y="92393"/>
                    <a:pt x="72390" y="91440"/>
                    <a:pt x="80010" y="90488"/>
                  </a:cubicBezTo>
                  <a:lnTo>
                    <a:pt x="98107" y="89535"/>
                  </a:lnTo>
                  <a:lnTo>
                    <a:pt x="98107" y="96203"/>
                  </a:lnTo>
                  <a:close/>
                  <a:moveTo>
                    <a:pt x="98107" y="155258"/>
                  </a:moveTo>
                  <a:lnTo>
                    <a:pt x="136208" y="155258"/>
                  </a:lnTo>
                  <a:lnTo>
                    <a:pt x="136208" y="60960"/>
                  </a:lnTo>
                  <a:cubicBezTo>
                    <a:pt x="136208" y="51435"/>
                    <a:pt x="135255" y="43815"/>
                    <a:pt x="133350" y="36195"/>
                  </a:cubicBezTo>
                  <a:cubicBezTo>
                    <a:pt x="131445" y="28575"/>
                    <a:pt x="127635" y="22860"/>
                    <a:pt x="122873" y="17145"/>
                  </a:cubicBezTo>
                  <a:cubicBezTo>
                    <a:pt x="118110" y="12383"/>
                    <a:pt x="111443" y="7620"/>
                    <a:pt x="103823" y="5715"/>
                  </a:cubicBezTo>
                  <a:cubicBezTo>
                    <a:pt x="96202" y="3810"/>
                    <a:pt x="85725" y="1905"/>
                    <a:pt x="74295" y="1905"/>
                  </a:cubicBezTo>
                  <a:cubicBezTo>
                    <a:pt x="55245" y="1905"/>
                    <a:pt x="40957" y="5715"/>
                    <a:pt x="29527" y="12383"/>
                  </a:cubicBezTo>
                  <a:cubicBezTo>
                    <a:pt x="18098" y="19050"/>
                    <a:pt x="11430" y="30480"/>
                    <a:pt x="8573" y="46672"/>
                  </a:cubicBezTo>
                  <a:lnTo>
                    <a:pt x="44768" y="50483"/>
                  </a:lnTo>
                  <a:cubicBezTo>
                    <a:pt x="46673" y="38100"/>
                    <a:pt x="56198" y="32385"/>
                    <a:pt x="71438" y="32385"/>
                  </a:cubicBezTo>
                  <a:cubicBezTo>
                    <a:pt x="78105" y="32385"/>
                    <a:pt x="83820" y="34290"/>
                    <a:pt x="89535" y="37147"/>
                  </a:cubicBezTo>
                  <a:cubicBezTo>
                    <a:pt x="94298" y="40958"/>
                    <a:pt x="97155" y="46672"/>
                    <a:pt x="97155" y="56197"/>
                  </a:cubicBezTo>
                  <a:lnTo>
                    <a:pt x="97155" y="62865"/>
                  </a:lnTo>
                  <a:lnTo>
                    <a:pt x="78105" y="63818"/>
                  </a:lnTo>
                  <a:cubicBezTo>
                    <a:pt x="68580" y="63818"/>
                    <a:pt x="59055" y="64770"/>
                    <a:pt x="49530" y="66675"/>
                  </a:cubicBezTo>
                  <a:cubicBezTo>
                    <a:pt x="40005" y="68580"/>
                    <a:pt x="32385" y="70485"/>
                    <a:pt x="24765" y="74295"/>
                  </a:cubicBezTo>
                  <a:cubicBezTo>
                    <a:pt x="17145" y="78105"/>
                    <a:pt x="11430" y="82868"/>
                    <a:pt x="6668" y="89535"/>
                  </a:cubicBezTo>
                  <a:cubicBezTo>
                    <a:pt x="1905" y="96203"/>
                    <a:pt x="0" y="104775"/>
                    <a:pt x="0" y="114300"/>
                  </a:cubicBezTo>
                  <a:cubicBezTo>
                    <a:pt x="0" y="121920"/>
                    <a:pt x="952" y="128588"/>
                    <a:pt x="3810" y="134303"/>
                  </a:cubicBezTo>
                  <a:cubicBezTo>
                    <a:pt x="6668" y="140018"/>
                    <a:pt x="10477" y="144780"/>
                    <a:pt x="14288" y="148590"/>
                  </a:cubicBezTo>
                  <a:cubicBezTo>
                    <a:pt x="19050" y="152400"/>
                    <a:pt x="23813" y="155258"/>
                    <a:pt x="29527" y="156210"/>
                  </a:cubicBezTo>
                  <a:cubicBezTo>
                    <a:pt x="35243" y="157163"/>
                    <a:pt x="41910" y="159068"/>
                    <a:pt x="48577" y="159068"/>
                  </a:cubicBezTo>
                  <a:cubicBezTo>
                    <a:pt x="60007" y="159068"/>
                    <a:pt x="69532" y="157163"/>
                    <a:pt x="77152" y="152400"/>
                  </a:cubicBezTo>
                  <a:cubicBezTo>
                    <a:pt x="84773" y="147638"/>
                    <a:pt x="91440" y="142875"/>
                    <a:pt x="97155" y="136208"/>
                  </a:cubicBezTo>
                  <a:lnTo>
                    <a:pt x="97155" y="15525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093370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2 Standard (Image)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1BD83B-24F1-4032-B2BA-E3528E92C02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>
              <a:defRPr b="0" i="0"/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C091A64-E8A9-4A51-BC6A-7F464ABB7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525" y="442800"/>
            <a:ext cx="11664950" cy="647700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US" sz="2500" b="1" i="0" kern="1200" dirty="0">
                <a:solidFill>
                  <a:schemeClr val="tx1"/>
                </a:solidFill>
                <a:latin typeface="Arial" panose="020B0604020202020204" pitchFamily="34" charset="0"/>
                <a:ea typeface="AECOM Sans Light" panose="020B04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title style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A3193E4-0CAE-7240-8789-F441B1BDE733}"/>
              </a:ext>
            </a:extLst>
          </p:cNvPr>
          <p:cNvGrpSpPr/>
          <p:nvPr userDrawn="1"/>
        </p:nvGrpSpPr>
        <p:grpSpPr>
          <a:xfrm>
            <a:off x="10814051" y="6438651"/>
            <a:ext cx="1111250" cy="225425"/>
            <a:chOff x="292100" y="6413250"/>
            <a:chExt cx="1111250" cy="225425"/>
          </a:xfrm>
        </p:grpSpPr>
        <p:sp>
          <p:nvSpPr>
            <p:cNvPr id="6" name="Freeform: Shape 12">
              <a:extLst>
                <a:ext uri="{FF2B5EF4-FFF2-40B4-BE49-F238E27FC236}">
                  <a16:creationId xmlns:a16="http://schemas.microsoft.com/office/drawing/2014/main" id="{1D38A505-956A-6541-8E40-83CBB03D908D}"/>
                </a:ext>
              </a:extLst>
            </p:cNvPr>
            <p:cNvSpPr/>
            <p:nvPr userDrawn="1"/>
          </p:nvSpPr>
          <p:spPr>
            <a:xfrm>
              <a:off x="292100" y="6413250"/>
              <a:ext cx="225425" cy="225425"/>
            </a:xfrm>
            <a:custGeom>
              <a:avLst/>
              <a:gdLst>
                <a:gd name="connsiteX0" fmla="*/ 329565 w 342900"/>
                <a:gd name="connsiteY0" fmla="*/ 104775 h 342900"/>
                <a:gd name="connsiteX1" fmla="*/ 292418 w 342900"/>
                <a:gd name="connsiteY1" fmla="*/ 50483 h 342900"/>
                <a:gd name="connsiteX2" fmla="*/ 238125 w 342900"/>
                <a:gd name="connsiteY2" fmla="*/ 13335 h 342900"/>
                <a:gd name="connsiteX3" fmla="*/ 171450 w 342900"/>
                <a:gd name="connsiteY3" fmla="*/ 0 h 342900"/>
                <a:gd name="connsiteX4" fmla="*/ 104775 w 342900"/>
                <a:gd name="connsiteY4" fmla="*/ 13335 h 342900"/>
                <a:gd name="connsiteX5" fmla="*/ 50483 w 342900"/>
                <a:gd name="connsiteY5" fmla="*/ 50483 h 342900"/>
                <a:gd name="connsiteX6" fmla="*/ 13335 w 342900"/>
                <a:gd name="connsiteY6" fmla="*/ 104775 h 342900"/>
                <a:gd name="connsiteX7" fmla="*/ 0 w 342900"/>
                <a:gd name="connsiteY7" fmla="*/ 171450 h 342900"/>
                <a:gd name="connsiteX8" fmla="*/ 13335 w 342900"/>
                <a:gd name="connsiteY8" fmla="*/ 238125 h 342900"/>
                <a:gd name="connsiteX9" fmla="*/ 50483 w 342900"/>
                <a:gd name="connsiteY9" fmla="*/ 292418 h 342900"/>
                <a:gd name="connsiteX10" fmla="*/ 104775 w 342900"/>
                <a:gd name="connsiteY10" fmla="*/ 329565 h 342900"/>
                <a:gd name="connsiteX11" fmla="*/ 171450 w 342900"/>
                <a:gd name="connsiteY11" fmla="*/ 342900 h 342900"/>
                <a:gd name="connsiteX12" fmla="*/ 171450 w 342900"/>
                <a:gd name="connsiteY12" fmla="*/ 308610 h 342900"/>
                <a:gd name="connsiteX13" fmla="*/ 74295 w 342900"/>
                <a:gd name="connsiteY13" fmla="*/ 268605 h 342900"/>
                <a:gd name="connsiteX14" fmla="*/ 35243 w 342900"/>
                <a:gd name="connsiteY14" fmla="*/ 188595 h 342900"/>
                <a:gd name="connsiteX15" fmla="*/ 180975 w 342900"/>
                <a:gd name="connsiteY15" fmla="*/ 188595 h 342900"/>
                <a:gd name="connsiteX16" fmla="*/ 141923 w 342900"/>
                <a:gd name="connsiteY16" fmla="*/ 227648 h 342900"/>
                <a:gd name="connsiteX17" fmla="*/ 165735 w 342900"/>
                <a:gd name="connsiteY17" fmla="*/ 251460 h 342900"/>
                <a:gd name="connsiteX18" fmla="*/ 246698 w 342900"/>
                <a:gd name="connsiteY18" fmla="*/ 170498 h 342900"/>
                <a:gd name="connsiteX19" fmla="*/ 165735 w 342900"/>
                <a:gd name="connsiteY19" fmla="*/ 89535 h 342900"/>
                <a:gd name="connsiteX20" fmla="*/ 141923 w 342900"/>
                <a:gd name="connsiteY20" fmla="*/ 113348 h 342900"/>
                <a:gd name="connsiteX21" fmla="*/ 180975 w 342900"/>
                <a:gd name="connsiteY21" fmla="*/ 152400 h 342900"/>
                <a:gd name="connsiteX22" fmla="*/ 35243 w 342900"/>
                <a:gd name="connsiteY22" fmla="*/ 152400 h 342900"/>
                <a:gd name="connsiteX23" fmla="*/ 74295 w 342900"/>
                <a:gd name="connsiteY23" fmla="*/ 72390 h 342900"/>
                <a:gd name="connsiteX24" fmla="*/ 171450 w 342900"/>
                <a:gd name="connsiteY24" fmla="*/ 32385 h 342900"/>
                <a:gd name="connsiteX25" fmla="*/ 268605 w 342900"/>
                <a:gd name="connsiteY25" fmla="*/ 72390 h 342900"/>
                <a:gd name="connsiteX26" fmla="*/ 308610 w 342900"/>
                <a:gd name="connsiteY26" fmla="*/ 169545 h 342900"/>
                <a:gd name="connsiteX27" fmla="*/ 342900 w 342900"/>
                <a:gd name="connsiteY27" fmla="*/ 169545 h 342900"/>
                <a:gd name="connsiteX28" fmla="*/ 329565 w 342900"/>
                <a:gd name="connsiteY28" fmla="*/ 104775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42900" h="342900">
                  <a:moveTo>
                    <a:pt x="329565" y="104775"/>
                  </a:moveTo>
                  <a:cubicBezTo>
                    <a:pt x="320993" y="84773"/>
                    <a:pt x="308610" y="65723"/>
                    <a:pt x="292418" y="50483"/>
                  </a:cubicBezTo>
                  <a:cubicBezTo>
                    <a:pt x="276225" y="34290"/>
                    <a:pt x="258128" y="21908"/>
                    <a:pt x="238125" y="13335"/>
                  </a:cubicBezTo>
                  <a:cubicBezTo>
                    <a:pt x="217170" y="4763"/>
                    <a:pt x="194310" y="0"/>
                    <a:pt x="171450" y="0"/>
                  </a:cubicBezTo>
                  <a:cubicBezTo>
                    <a:pt x="148590" y="0"/>
                    <a:pt x="125730" y="4763"/>
                    <a:pt x="104775" y="13335"/>
                  </a:cubicBezTo>
                  <a:cubicBezTo>
                    <a:pt x="83820" y="21908"/>
                    <a:pt x="65723" y="34290"/>
                    <a:pt x="50483" y="50483"/>
                  </a:cubicBezTo>
                  <a:cubicBezTo>
                    <a:pt x="34290" y="66675"/>
                    <a:pt x="21908" y="84773"/>
                    <a:pt x="13335" y="104775"/>
                  </a:cubicBezTo>
                  <a:cubicBezTo>
                    <a:pt x="4763" y="125730"/>
                    <a:pt x="0" y="148590"/>
                    <a:pt x="0" y="171450"/>
                  </a:cubicBezTo>
                  <a:cubicBezTo>
                    <a:pt x="0" y="194310"/>
                    <a:pt x="4763" y="217170"/>
                    <a:pt x="13335" y="238125"/>
                  </a:cubicBezTo>
                  <a:cubicBezTo>
                    <a:pt x="21908" y="258128"/>
                    <a:pt x="34290" y="277178"/>
                    <a:pt x="50483" y="292418"/>
                  </a:cubicBezTo>
                  <a:cubicBezTo>
                    <a:pt x="66675" y="308610"/>
                    <a:pt x="84773" y="320993"/>
                    <a:pt x="104775" y="329565"/>
                  </a:cubicBezTo>
                  <a:cubicBezTo>
                    <a:pt x="125730" y="338138"/>
                    <a:pt x="148590" y="342900"/>
                    <a:pt x="171450" y="342900"/>
                  </a:cubicBezTo>
                  <a:lnTo>
                    <a:pt x="171450" y="308610"/>
                  </a:lnTo>
                  <a:cubicBezTo>
                    <a:pt x="135255" y="308610"/>
                    <a:pt x="100013" y="294323"/>
                    <a:pt x="74295" y="268605"/>
                  </a:cubicBezTo>
                  <a:cubicBezTo>
                    <a:pt x="52388" y="246698"/>
                    <a:pt x="39053" y="219075"/>
                    <a:pt x="35243" y="188595"/>
                  </a:cubicBezTo>
                  <a:lnTo>
                    <a:pt x="180975" y="188595"/>
                  </a:lnTo>
                  <a:lnTo>
                    <a:pt x="141923" y="227648"/>
                  </a:lnTo>
                  <a:lnTo>
                    <a:pt x="165735" y="251460"/>
                  </a:lnTo>
                  <a:lnTo>
                    <a:pt x="246698" y="170498"/>
                  </a:lnTo>
                  <a:lnTo>
                    <a:pt x="165735" y="89535"/>
                  </a:lnTo>
                  <a:lnTo>
                    <a:pt x="141923" y="113348"/>
                  </a:lnTo>
                  <a:lnTo>
                    <a:pt x="180975" y="152400"/>
                  </a:lnTo>
                  <a:lnTo>
                    <a:pt x="35243" y="152400"/>
                  </a:lnTo>
                  <a:cubicBezTo>
                    <a:pt x="39053" y="121920"/>
                    <a:pt x="52388" y="94298"/>
                    <a:pt x="74295" y="72390"/>
                  </a:cubicBezTo>
                  <a:cubicBezTo>
                    <a:pt x="100013" y="46673"/>
                    <a:pt x="134303" y="32385"/>
                    <a:pt x="171450" y="32385"/>
                  </a:cubicBezTo>
                  <a:cubicBezTo>
                    <a:pt x="207645" y="32385"/>
                    <a:pt x="242888" y="46673"/>
                    <a:pt x="268605" y="72390"/>
                  </a:cubicBezTo>
                  <a:cubicBezTo>
                    <a:pt x="294323" y="98108"/>
                    <a:pt x="308610" y="132398"/>
                    <a:pt x="308610" y="169545"/>
                  </a:cubicBezTo>
                  <a:lnTo>
                    <a:pt x="342900" y="169545"/>
                  </a:lnTo>
                  <a:cubicBezTo>
                    <a:pt x="342900" y="148590"/>
                    <a:pt x="338138" y="125730"/>
                    <a:pt x="329565" y="104775"/>
                  </a:cubicBezTo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13">
              <a:extLst>
                <a:ext uri="{FF2B5EF4-FFF2-40B4-BE49-F238E27FC236}">
                  <a16:creationId xmlns:a16="http://schemas.microsoft.com/office/drawing/2014/main" id="{FA0E319F-3735-FC41-BC6A-32F05C8D5076}"/>
                </a:ext>
              </a:extLst>
            </p:cNvPr>
            <p:cNvSpPr/>
            <p:nvPr userDrawn="1"/>
          </p:nvSpPr>
          <p:spPr>
            <a:xfrm>
              <a:off x="590579" y="6484379"/>
              <a:ext cx="812771" cy="84028"/>
            </a:xfrm>
            <a:custGeom>
              <a:avLst/>
              <a:gdLst>
                <a:gd name="connsiteX0" fmla="*/ 1329690 w 1547812"/>
                <a:gd name="connsiteY0" fmla="*/ 155258 h 160020"/>
                <a:gd name="connsiteX1" fmla="*/ 1369695 w 1547812"/>
                <a:gd name="connsiteY1" fmla="*/ 155258 h 160020"/>
                <a:gd name="connsiteX2" fmla="*/ 1369695 w 1547812"/>
                <a:gd name="connsiteY2" fmla="*/ 65723 h 160020"/>
                <a:gd name="connsiteX3" fmla="*/ 1372553 w 1547812"/>
                <a:gd name="connsiteY3" fmla="*/ 53340 h 160020"/>
                <a:gd name="connsiteX4" fmla="*/ 1379220 w 1547812"/>
                <a:gd name="connsiteY4" fmla="*/ 43815 h 160020"/>
                <a:gd name="connsiteX5" fmla="*/ 1388745 w 1547812"/>
                <a:gd name="connsiteY5" fmla="*/ 37147 h 160020"/>
                <a:gd name="connsiteX6" fmla="*/ 1400175 w 1547812"/>
                <a:gd name="connsiteY6" fmla="*/ 35243 h 160020"/>
                <a:gd name="connsiteX7" fmla="*/ 1407795 w 1547812"/>
                <a:gd name="connsiteY7" fmla="*/ 36195 h 160020"/>
                <a:gd name="connsiteX8" fmla="*/ 1413510 w 1547812"/>
                <a:gd name="connsiteY8" fmla="*/ 40005 h 160020"/>
                <a:gd name="connsiteX9" fmla="*/ 1417320 w 1547812"/>
                <a:gd name="connsiteY9" fmla="*/ 47625 h 160020"/>
                <a:gd name="connsiteX10" fmla="*/ 1419225 w 1547812"/>
                <a:gd name="connsiteY10" fmla="*/ 60960 h 160020"/>
                <a:gd name="connsiteX11" fmla="*/ 1419225 w 1547812"/>
                <a:gd name="connsiteY11" fmla="*/ 155258 h 160020"/>
                <a:gd name="connsiteX12" fmla="*/ 1459230 w 1547812"/>
                <a:gd name="connsiteY12" fmla="*/ 155258 h 160020"/>
                <a:gd name="connsiteX13" fmla="*/ 1459230 w 1547812"/>
                <a:gd name="connsiteY13" fmla="*/ 63818 h 160020"/>
                <a:gd name="connsiteX14" fmla="*/ 1462088 w 1547812"/>
                <a:gd name="connsiteY14" fmla="*/ 53340 h 160020"/>
                <a:gd name="connsiteX15" fmla="*/ 1468755 w 1547812"/>
                <a:gd name="connsiteY15" fmla="*/ 43815 h 160020"/>
                <a:gd name="connsiteX16" fmla="*/ 1478280 w 1547812"/>
                <a:gd name="connsiteY16" fmla="*/ 37147 h 160020"/>
                <a:gd name="connsiteX17" fmla="*/ 1489710 w 1547812"/>
                <a:gd name="connsiteY17" fmla="*/ 35243 h 160020"/>
                <a:gd name="connsiteX18" fmla="*/ 1497330 w 1547812"/>
                <a:gd name="connsiteY18" fmla="*/ 36195 h 160020"/>
                <a:gd name="connsiteX19" fmla="*/ 1503045 w 1547812"/>
                <a:gd name="connsiteY19" fmla="*/ 40005 h 160020"/>
                <a:gd name="connsiteX20" fmla="*/ 1506855 w 1547812"/>
                <a:gd name="connsiteY20" fmla="*/ 47625 h 160020"/>
                <a:gd name="connsiteX21" fmla="*/ 1507808 w 1547812"/>
                <a:gd name="connsiteY21" fmla="*/ 60960 h 160020"/>
                <a:gd name="connsiteX22" fmla="*/ 1507808 w 1547812"/>
                <a:gd name="connsiteY22" fmla="*/ 155258 h 160020"/>
                <a:gd name="connsiteX23" fmla="*/ 1547813 w 1547812"/>
                <a:gd name="connsiteY23" fmla="*/ 155258 h 160020"/>
                <a:gd name="connsiteX24" fmla="*/ 1547813 w 1547812"/>
                <a:gd name="connsiteY24" fmla="*/ 55245 h 160020"/>
                <a:gd name="connsiteX25" fmla="*/ 1536383 w 1547812"/>
                <a:gd name="connsiteY25" fmla="*/ 14288 h 160020"/>
                <a:gd name="connsiteX26" fmla="*/ 1502093 w 1547812"/>
                <a:gd name="connsiteY26" fmla="*/ 1905 h 160020"/>
                <a:gd name="connsiteX27" fmla="*/ 1477328 w 1547812"/>
                <a:gd name="connsiteY27" fmla="*/ 7620 h 160020"/>
                <a:gd name="connsiteX28" fmla="*/ 1455420 w 1547812"/>
                <a:gd name="connsiteY28" fmla="*/ 27623 h 160020"/>
                <a:gd name="connsiteX29" fmla="*/ 1441133 w 1547812"/>
                <a:gd name="connsiteY29" fmla="*/ 8573 h 160020"/>
                <a:gd name="connsiteX30" fmla="*/ 1414463 w 1547812"/>
                <a:gd name="connsiteY30" fmla="*/ 1905 h 160020"/>
                <a:gd name="connsiteX31" fmla="*/ 1390650 w 1547812"/>
                <a:gd name="connsiteY31" fmla="*/ 7620 h 160020"/>
                <a:gd name="connsiteX32" fmla="*/ 1371600 w 1547812"/>
                <a:gd name="connsiteY32" fmla="*/ 25718 h 160020"/>
                <a:gd name="connsiteX33" fmla="*/ 1371600 w 1547812"/>
                <a:gd name="connsiteY33" fmla="*/ 5715 h 160020"/>
                <a:gd name="connsiteX34" fmla="*/ 1332548 w 1547812"/>
                <a:gd name="connsiteY34" fmla="*/ 5715 h 160020"/>
                <a:gd name="connsiteX35" fmla="*/ 1332548 w 1547812"/>
                <a:gd name="connsiteY35" fmla="*/ 155258 h 160020"/>
                <a:gd name="connsiteX36" fmla="*/ 1199198 w 1547812"/>
                <a:gd name="connsiteY36" fmla="*/ 116205 h 160020"/>
                <a:gd name="connsiteX37" fmla="*/ 1190625 w 1547812"/>
                <a:gd name="connsiteY37" fmla="*/ 80963 h 160020"/>
                <a:gd name="connsiteX38" fmla="*/ 1199198 w 1547812"/>
                <a:gd name="connsiteY38" fmla="*/ 45720 h 160020"/>
                <a:gd name="connsiteX39" fmla="*/ 1224915 w 1547812"/>
                <a:gd name="connsiteY39" fmla="*/ 33338 h 160020"/>
                <a:gd name="connsiteX40" fmla="*/ 1250633 w 1547812"/>
                <a:gd name="connsiteY40" fmla="*/ 45720 h 160020"/>
                <a:gd name="connsiteX41" fmla="*/ 1259205 w 1547812"/>
                <a:gd name="connsiteY41" fmla="*/ 80963 h 160020"/>
                <a:gd name="connsiteX42" fmla="*/ 1250633 w 1547812"/>
                <a:gd name="connsiteY42" fmla="*/ 116205 h 160020"/>
                <a:gd name="connsiteX43" fmla="*/ 1224915 w 1547812"/>
                <a:gd name="connsiteY43" fmla="*/ 128588 h 160020"/>
                <a:gd name="connsiteX44" fmla="*/ 1199198 w 1547812"/>
                <a:gd name="connsiteY44" fmla="*/ 116205 h 160020"/>
                <a:gd name="connsiteX45" fmla="*/ 1256348 w 1547812"/>
                <a:gd name="connsiteY45" fmla="*/ 154305 h 160020"/>
                <a:gd name="connsiteX46" fmla="*/ 1280160 w 1547812"/>
                <a:gd name="connsiteY46" fmla="*/ 138113 h 160020"/>
                <a:gd name="connsiteX47" fmla="*/ 1295400 w 1547812"/>
                <a:gd name="connsiteY47" fmla="*/ 113348 h 160020"/>
                <a:gd name="connsiteX48" fmla="*/ 1301115 w 1547812"/>
                <a:gd name="connsiteY48" fmla="*/ 80010 h 160020"/>
                <a:gd name="connsiteX49" fmla="*/ 1296353 w 1547812"/>
                <a:gd name="connsiteY49" fmla="*/ 46672 h 160020"/>
                <a:gd name="connsiteX50" fmla="*/ 1281113 w 1547812"/>
                <a:gd name="connsiteY50" fmla="*/ 21908 h 160020"/>
                <a:gd name="connsiteX51" fmla="*/ 1257300 w 1547812"/>
                <a:gd name="connsiteY51" fmla="*/ 6668 h 160020"/>
                <a:gd name="connsiteX52" fmla="*/ 1225868 w 1547812"/>
                <a:gd name="connsiteY52" fmla="*/ 953 h 160020"/>
                <a:gd name="connsiteX53" fmla="*/ 1194435 w 1547812"/>
                <a:gd name="connsiteY53" fmla="*/ 6668 h 160020"/>
                <a:gd name="connsiteX54" fmla="*/ 1170623 w 1547812"/>
                <a:gd name="connsiteY54" fmla="*/ 21908 h 160020"/>
                <a:gd name="connsiteX55" fmla="*/ 1155383 w 1547812"/>
                <a:gd name="connsiteY55" fmla="*/ 46672 h 160020"/>
                <a:gd name="connsiteX56" fmla="*/ 1149668 w 1547812"/>
                <a:gd name="connsiteY56" fmla="*/ 80010 h 160020"/>
                <a:gd name="connsiteX57" fmla="*/ 1169670 w 1547812"/>
                <a:gd name="connsiteY57" fmla="*/ 139065 h 160020"/>
                <a:gd name="connsiteX58" fmla="*/ 1225868 w 1547812"/>
                <a:gd name="connsiteY58" fmla="*/ 160020 h 160020"/>
                <a:gd name="connsiteX59" fmla="*/ 1256348 w 1547812"/>
                <a:gd name="connsiteY59" fmla="*/ 154305 h 160020"/>
                <a:gd name="connsiteX60" fmla="*/ 1086803 w 1547812"/>
                <a:gd name="connsiteY60" fmla="*/ 100965 h 160020"/>
                <a:gd name="connsiteX61" fmla="*/ 1079183 w 1547812"/>
                <a:gd name="connsiteY61" fmla="*/ 120968 h 160020"/>
                <a:gd name="connsiteX62" fmla="*/ 1061085 w 1547812"/>
                <a:gd name="connsiteY62" fmla="*/ 127635 h 160020"/>
                <a:gd name="connsiteX63" fmla="*/ 1045845 w 1547812"/>
                <a:gd name="connsiteY63" fmla="*/ 123825 h 160020"/>
                <a:gd name="connsiteX64" fmla="*/ 1036320 w 1547812"/>
                <a:gd name="connsiteY64" fmla="*/ 113348 h 160020"/>
                <a:gd name="connsiteX65" fmla="*/ 1031558 w 1547812"/>
                <a:gd name="connsiteY65" fmla="*/ 98108 h 160020"/>
                <a:gd name="connsiteX66" fmla="*/ 1029653 w 1547812"/>
                <a:gd name="connsiteY66" fmla="*/ 80010 h 160020"/>
                <a:gd name="connsiteX67" fmla="*/ 1031558 w 1547812"/>
                <a:gd name="connsiteY67" fmla="*/ 62865 h 160020"/>
                <a:gd name="connsiteX68" fmla="*/ 1036320 w 1547812"/>
                <a:gd name="connsiteY68" fmla="*/ 47625 h 160020"/>
                <a:gd name="connsiteX69" fmla="*/ 1045845 w 1547812"/>
                <a:gd name="connsiteY69" fmla="*/ 37147 h 160020"/>
                <a:gd name="connsiteX70" fmla="*/ 1061085 w 1547812"/>
                <a:gd name="connsiteY70" fmla="*/ 33338 h 160020"/>
                <a:gd name="connsiteX71" fmla="*/ 1079183 w 1547812"/>
                <a:gd name="connsiteY71" fmla="*/ 40005 h 160020"/>
                <a:gd name="connsiteX72" fmla="*/ 1085850 w 1547812"/>
                <a:gd name="connsiteY72" fmla="*/ 58103 h 160020"/>
                <a:gd name="connsiteX73" fmla="*/ 1125855 w 1547812"/>
                <a:gd name="connsiteY73" fmla="*/ 52388 h 160020"/>
                <a:gd name="connsiteX74" fmla="*/ 1120140 w 1547812"/>
                <a:gd name="connsiteY74" fmla="*/ 31433 h 160020"/>
                <a:gd name="connsiteX75" fmla="*/ 1107758 w 1547812"/>
                <a:gd name="connsiteY75" fmla="*/ 15240 h 160020"/>
                <a:gd name="connsiteX76" fmla="*/ 1088708 w 1547812"/>
                <a:gd name="connsiteY76" fmla="*/ 4763 h 160020"/>
                <a:gd name="connsiteX77" fmla="*/ 1062038 w 1547812"/>
                <a:gd name="connsiteY77" fmla="*/ 953 h 160020"/>
                <a:gd name="connsiteX78" fmla="*/ 1030605 w 1547812"/>
                <a:gd name="connsiteY78" fmla="*/ 6668 h 160020"/>
                <a:gd name="connsiteX79" fmla="*/ 1007745 w 1547812"/>
                <a:gd name="connsiteY79" fmla="*/ 22860 h 160020"/>
                <a:gd name="connsiteX80" fmla="*/ 993458 w 1547812"/>
                <a:gd name="connsiteY80" fmla="*/ 47625 h 160020"/>
                <a:gd name="connsiteX81" fmla="*/ 988695 w 1547812"/>
                <a:gd name="connsiteY81" fmla="*/ 80010 h 160020"/>
                <a:gd name="connsiteX82" fmla="*/ 992505 w 1547812"/>
                <a:gd name="connsiteY82" fmla="*/ 112395 h 160020"/>
                <a:gd name="connsiteX83" fmla="*/ 1005840 w 1547812"/>
                <a:gd name="connsiteY83" fmla="*/ 137160 h 160020"/>
                <a:gd name="connsiteX84" fmla="*/ 1028700 w 1547812"/>
                <a:gd name="connsiteY84" fmla="*/ 153353 h 160020"/>
                <a:gd name="connsiteX85" fmla="*/ 1061085 w 1547812"/>
                <a:gd name="connsiteY85" fmla="*/ 159068 h 160020"/>
                <a:gd name="connsiteX86" fmla="*/ 1109663 w 1547812"/>
                <a:gd name="connsiteY86" fmla="*/ 142875 h 160020"/>
                <a:gd name="connsiteX87" fmla="*/ 1127760 w 1547812"/>
                <a:gd name="connsiteY87" fmla="*/ 100013 h 160020"/>
                <a:gd name="connsiteX88" fmla="*/ 1086803 w 1547812"/>
                <a:gd name="connsiteY88" fmla="*/ 100013 h 160020"/>
                <a:gd name="connsiteX89" fmla="*/ 921068 w 1547812"/>
                <a:gd name="connsiteY89" fmla="*/ 155258 h 160020"/>
                <a:gd name="connsiteX90" fmla="*/ 962025 w 1547812"/>
                <a:gd name="connsiteY90" fmla="*/ 155258 h 160020"/>
                <a:gd name="connsiteX91" fmla="*/ 962025 w 1547812"/>
                <a:gd name="connsiteY91" fmla="*/ 109538 h 160020"/>
                <a:gd name="connsiteX92" fmla="*/ 921068 w 1547812"/>
                <a:gd name="connsiteY92" fmla="*/ 109538 h 160020"/>
                <a:gd name="connsiteX93" fmla="*/ 921068 w 1547812"/>
                <a:gd name="connsiteY93" fmla="*/ 155258 h 160020"/>
                <a:gd name="connsiteX94" fmla="*/ 671513 w 1547812"/>
                <a:gd name="connsiteY94" fmla="*/ 155258 h 160020"/>
                <a:gd name="connsiteX95" fmla="*/ 711518 w 1547812"/>
                <a:gd name="connsiteY95" fmla="*/ 155258 h 160020"/>
                <a:gd name="connsiteX96" fmla="*/ 711518 w 1547812"/>
                <a:gd name="connsiteY96" fmla="*/ 65723 h 160020"/>
                <a:gd name="connsiteX97" fmla="*/ 714375 w 1547812"/>
                <a:gd name="connsiteY97" fmla="*/ 53340 h 160020"/>
                <a:gd name="connsiteX98" fmla="*/ 721043 w 1547812"/>
                <a:gd name="connsiteY98" fmla="*/ 43815 h 160020"/>
                <a:gd name="connsiteX99" fmla="*/ 730568 w 1547812"/>
                <a:gd name="connsiteY99" fmla="*/ 37147 h 160020"/>
                <a:gd name="connsiteX100" fmla="*/ 741998 w 1547812"/>
                <a:gd name="connsiteY100" fmla="*/ 35243 h 160020"/>
                <a:gd name="connsiteX101" fmla="*/ 749618 w 1547812"/>
                <a:gd name="connsiteY101" fmla="*/ 36195 h 160020"/>
                <a:gd name="connsiteX102" fmla="*/ 755333 w 1547812"/>
                <a:gd name="connsiteY102" fmla="*/ 40005 h 160020"/>
                <a:gd name="connsiteX103" fmla="*/ 759143 w 1547812"/>
                <a:gd name="connsiteY103" fmla="*/ 47625 h 160020"/>
                <a:gd name="connsiteX104" fmla="*/ 761048 w 1547812"/>
                <a:gd name="connsiteY104" fmla="*/ 60960 h 160020"/>
                <a:gd name="connsiteX105" fmla="*/ 761048 w 1547812"/>
                <a:gd name="connsiteY105" fmla="*/ 155258 h 160020"/>
                <a:gd name="connsiteX106" fmla="*/ 801053 w 1547812"/>
                <a:gd name="connsiteY106" fmla="*/ 155258 h 160020"/>
                <a:gd name="connsiteX107" fmla="*/ 801053 w 1547812"/>
                <a:gd name="connsiteY107" fmla="*/ 63818 h 160020"/>
                <a:gd name="connsiteX108" fmla="*/ 803910 w 1547812"/>
                <a:gd name="connsiteY108" fmla="*/ 53340 h 160020"/>
                <a:gd name="connsiteX109" fmla="*/ 810578 w 1547812"/>
                <a:gd name="connsiteY109" fmla="*/ 43815 h 160020"/>
                <a:gd name="connsiteX110" fmla="*/ 820103 w 1547812"/>
                <a:gd name="connsiteY110" fmla="*/ 37147 h 160020"/>
                <a:gd name="connsiteX111" fmla="*/ 831533 w 1547812"/>
                <a:gd name="connsiteY111" fmla="*/ 35243 h 160020"/>
                <a:gd name="connsiteX112" fmla="*/ 839153 w 1547812"/>
                <a:gd name="connsiteY112" fmla="*/ 36195 h 160020"/>
                <a:gd name="connsiteX113" fmla="*/ 844868 w 1547812"/>
                <a:gd name="connsiteY113" fmla="*/ 40005 h 160020"/>
                <a:gd name="connsiteX114" fmla="*/ 848678 w 1547812"/>
                <a:gd name="connsiteY114" fmla="*/ 47625 h 160020"/>
                <a:gd name="connsiteX115" fmla="*/ 849630 w 1547812"/>
                <a:gd name="connsiteY115" fmla="*/ 60960 h 160020"/>
                <a:gd name="connsiteX116" fmla="*/ 849630 w 1547812"/>
                <a:gd name="connsiteY116" fmla="*/ 155258 h 160020"/>
                <a:gd name="connsiteX117" fmla="*/ 889635 w 1547812"/>
                <a:gd name="connsiteY117" fmla="*/ 155258 h 160020"/>
                <a:gd name="connsiteX118" fmla="*/ 889635 w 1547812"/>
                <a:gd name="connsiteY118" fmla="*/ 55245 h 160020"/>
                <a:gd name="connsiteX119" fmla="*/ 878205 w 1547812"/>
                <a:gd name="connsiteY119" fmla="*/ 14288 h 160020"/>
                <a:gd name="connsiteX120" fmla="*/ 843915 w 1547812"/>
                <a:gd name="connsiteY120" fmla="*/ 1905 h 160020"/>
                <a:gd name="connsiteX121" fmla="*/ 819150 w 1547812"/>
                <a:gd name="connsiteY121" fmla="*/ 7620 h 160020"/>
                <a:gd name="connsiteX122" fmla="*/ 797243 w 1547812"/>
                <a:gd name="connsiteY122" fmla="*/ 27623 h 160020"/>
                <a:gd name="connsiteX123" fmla="*/ 782955 w 1547812"/>
                <a:gd name="connsiteY123" fmla="*/ 8573 h 160020"/>
                <a:gd name="connsiteX124" fmla="*/ 756285 w 1547812"/>
                <a:gd name="connsiteY124" fmla="*/ 1905 h 160020"/>
                <a:gd name="connsiteX125" fmla="*/ 732473 w 1547812"/>
                <a:gd name="connsiteY125" fmla="*/ 7620 h 160020"/>
                <a:gd name="connsiteX126" fmla="*/ 713423 w 1547812"/>
                <a:gd name="connsiteY126" fmla="*/ 25718 h 160020"/>
                <a:gd name="connsiteX127" fmla="*/ 713423 w 1547812"/>
                <a:gd name="connsiteY127" fmla="*/ 5715 h 160020"/>
                <a:gd name="connsiteX128" fmla="*/ 674370 w 1547812"/>
                <a:gd name="connsiteY128" fmla="*/ 5715 h 160020"/>
                <a:gd name="connsiteX129" fmla="*/ 674370 w 1547812"/>
                <a:gd name="connsiteY129" fmla="*/ 155258 h 160020"/>
                <a:gd name="connsiteX130" fmla="*/ 541973 w 1547812"/>
                <a:gd name="connsiteY130" fmla="*/ 116205 h 160020"/>
                <a:gd name="connsiteX131" fmla="*/ 533400 w 1547812"/>
                <a:gd name="connsiteY131" fmla="*/ 80963 h 160020"/>
                <a:gd name="connsiteX132" fmla="*/ 541973 w 1547812"/>
                <a:gd name="connsiteY132" fmla="*/ 45720 h 160020"/>
                <a:gd name="connsiteX133" fmla="*/ 567690 w 1547812"/>
                <a:gd name="connsiteY133" fmla="*/ 33338 h 160020"/>
                <a:gd name="connsiteX134" fmla="*/ 593408 w 1547812"/>
                <a:gd name="connsiteY134" fmla="*/ 45720 h 160020"/>
                <a:gd name="connsiteX135" fmla="*/ 601980 w 1547812"/>
                <a:gd name="connsiteY135" fmla="*/ 80963 h 160020"/>
                <a:gd name="connsiteX136" fmla="*/ 593408 w 1547812"/>
                <a:gd name="connsiteY136" fmla="*/ 116205 h 160020"/>
                <a:gd name="connsiteX137" fmla="*/ 567690 w 1547812"/>
                <a:gd name="connsiteY137" fmla="*/ 128588 h 160020"/>
                <a:gd name="connsiteX138" fmla="*/ 541973 w 1547812"/>
                <a:gd name="connsiteY138" fmla="*/ 116205 h 160020"/>
                <a:gd name="connsiteX139" fmla="*/ 598170 w 1547812"/>
                <a:gd name="connsiteY139" fmla="*/ 154305 h 160020"/>
                <a:gd name="connsiteX140" fmla="*/ 621983 w 1547812"/>
                <a:gd name="connsiteY140" fmla="*/ 138113 h 160020"/>
                <a:gd name="connsiteX141" fmla="*/ 637223 w 1547812"/>
                <a:gd name="connsiteY141" fmla="*/ 113348 h 160020"/>
                <a:gd name="connsiteX142" fmla="*/ 642938 w 1547812"/>
                <a:gd name="connsiteY142" fmla="*/ 80010 h 160020"/>
                <a:gd name="connsiteX143" fmla="*/ 638175 w 1547812"/>
                <a:gd name="connsiteY143" fmla="*/ 46672 h 160020"/>
                <a:gd name="connsiteX144" fmla="*/ 622935 w 1547812"/>
                <a:gd name="connsiteY144" fmla="*/ 21908 h 160020"/>
                <a:gd name="connsiteX145" fmla="*/ 599123 w 1547812"/>
                <a:gd name="connsiteY145" fmla="*/ 6668 h 160020"/>
                <a:gd name="connsiteX146" fmla="*/ 567690 w 1547812"/>
                <a:gd name="connsiteY146" fmla="*/ 953 h 160020"/>
                <a:gd name="connsiteX147" fmla="*/ 536258 w 1547812"/>
                <a:gd name="connsiteY147" fmla="*/ 6668 h 160020"/>
                <a:gd name="connsiteX148" fmla="*/ 512445 w 1547812"/>
                <a:gd name="connsiteY148" fmla="*/ 21908 h 160020"/>
                <a:gd name="connsiteX149" fmla="*/ 497205 w 1547812"/>
                <a:gd name="connsiteY149" fmla="*/ 46672 h 160020"/>
                <a:gd name="connsiteX150" fmla="*/ 491490 w 1547812"/>
                <a:gd name="connsiteY150" fmla="*/ 80010 h 160020"/>
                <a:gd name="connsiteX151" fmla="*/ 511492 w 1547812"/>
                <a:gd name="connsiteY151" fmla="*/ 139065 h 160020"/>
                <a:gd name="connsiteX152" fmla="*/ 566738 w 1547812"/>
                <a:gd name="connsiteY152" fmla="*/ 160020 h 160020"/>
                <a:gd name="connsiteX153" fmla="*/ 598170 w 1547812"/>
                <a:gd name="connsiteY153" fmla="*/ 154305 h 160020"/>
                <a:gd name="connsiteX154" fmla="*/ 429578 w 1547812"/>
                <a:gd name="connsiteY154" fmla="*/ 100965 h 160020"/>
                <a:gd name="connsiteX155" fmla="*/ 421958 w 1547812"/>
                <a:gd name="connsiteY155" fmla="*/ 120968 h 160020"/>
                <a:gd name="connsiteX156" fmla="*/ 403860 w 1547812"/>
                <a:gd name="connsiteY156" fmla="*/ 127635 h 160020"/>
                <a:gd name="connsiteX157" fmla="*/ 388620 w 1547812"/>
                <a:gd name="connsiteY157" fmla="*/ 123825 h 160020"/>
                <a:gd name="connsiteX158" fmla="*/ 379095 w 1547812"/>
                <a:gd name="connsiteY158" fmla="*/ 113348 h 160020"/>
                <a:gd name="connsiteX159" fmla="*/ 374333 w 1547812"/>
                <a:gd name="connsiteY159" fmla="*/ 98108 h 160020"/>
                <a:gd name="connsiteX160" fmla="*/ 372428 w 1547812"/>
                <a:gd name="connsiteY160" fmla="*/ 80010 h 160020"/>
                <a:gd name="connsiteX161" fmla="*/ 374333 w 1547812"/>
                <a:gd name="connsiteY161" fmla="*/ 62865 h 160020"/>
                <a:gd name="connsiteX162" fmla="*/ 379095 w 1547812"/>
                <a:gd name="connsiteY162" fmla="*/ 47625 h 160020"/>
                <a:gd name="connsiteX163" fmla="*/ 388620 w 1547812"/>
                <a:gd name="connsiteY163" fmla="*/ 37147 h 160020"/>
                <a:gd name="connsiteX164" fmla="*/ 403860 w 1547812"/>
                <a:gd name="connsiteY164" fmla="*/ 33338 h 160020"/>
                <a:gd name="connsiteX165" fmla="*/ 421958 w 1547812"/>
                <a:gd name="connsiteY165" fmla="*/ 40005 h 160020"/>
                <a:gd name="connsiteX166" fmla="*/ 428625 w 1547812"/>
                <a:gd name="connsiteY166" fmla="*/ 58103 h 160020"/>
                <a:gd name="connsiteX167" fmla="*/ 468630 w 1547812"/>
                <a:gd name="connsiteY167" fmla="*/ 52388 h 160020"/>
                <a:gd name="connsiteX168" fmla="*/ 462915 w 1547812"/>
                <a:gd name="connsiteY168" fmla="*/ 31433 h 160020"/>
                <a:gd name="connsiteX169" fmla="*/ 450533 w 1547812"/>
                <a:gd name="connsiteY169" fmla="*/ 15240 h 160020"/>
                <a:gd name="connsiteX170" fmla="*/ 431483 w 1547812"/>
                <a:gd name="connsiteY170" fmla="*/ 4763 h 160020"/>
                <a:gd name="connsiteX171" fmla="*/ 404813 w 1547812"/>
                <a:gd name="connsiteY171" fmla="*/ 953 h 160020"/>
                <a:gd name="connsiteX172" fmla="*/ 373380 w 1547812"/>
                <a:gd name="connsiteY172" fmla="*/ 6668 h 160020"/>
                <a:gd name="connsiteX173" fmla="*/ 350520 w 1547812"/>
                <a:gd name="connsiteY173" fmla="*/ 22860 h 160020"/>
                <a:gd name="connsiteX174" fmla="*/ 336233 w 1547812"/>
                <a:gd name="connsiteY174" fmla="*/ 47625 h 160020"/>
                <a:gd name="connsiteX175" fmla="*/ 331470 w 1547812"/>
                <a:gd name="connsiteY175" fmla="*/ 80010 h 160020"/>
                <a:gd name="connsiteX176" fmla="*/ 336233 w 1547812"/>
                <a:gd name="connsiteY176" fmla="*/ 112395 h 160020"/>
                <a:gd name="connsiteX177" fmla="*/ 349567 w 1547812"/>
                <a:gd name="connsiteY177" fmla="*/ 137160 h 160020"/>
                <a:gd name="connsiteX178" fmla="*/ 372428 w 1547812"/>
                <a:gd name="connsiteY178" fmla="*/ 153353 h 160020"/>
                <a:gd name="connsiteX179" fmla="*/ 404813 w 1547812"/>
                <a:gd name="connsiteY179" fmla="*/ 159068 h 160020"/>
                <a:gd name="connsiteX180" fmla="*/ 453390 w 1547812"/>
                <a:gd name="connsiteY180" fmla="*/ 142875 h 160020"/>
                <a:gd name="connsiteX181" fmla="*/ 471488 w 1547812"/>
                <a:gd name="connsiteY181" fmla="*/ 100013 h 160020"/>
                <a:gd name="connsiteX182" fmla="*/ 429578 w 1547812"/>
                <a:gd name="connsiteY182" fmla="*/ 100013 h 160020"/>
                <a:gd name="connsiteX183" fmla="*/ 203835 w 1547812"/>
                <a:gd name="connsiteY183" fmla="*/ 63818 h 160020"/>
                <a:gd name="connsiteX184" fmla="*/ 206692 w 1547812"/>
                <a:gd name="connsiteY184" fmla="*/ 51435 h 160020"/>
                <a:gd name="connsiteX185" fmla="*/ 213360 w 1547812"/>
                <a:gd name="connsiteY185" fmla="*/ 40958 h 160020"/>
                <a:gd name="connsiteX186" fmla="*/ 223838 w 1547812"/>
                <a:gd name="connsiteY186" fmla="*/ 34290 h 160020"/>
                <a:gd name="connsiteX187" fmla="*/ 238125 w 1547812"/>
                <a:gd name="connsiteY187" fmla="*/ 31433 h 160020"/>
                <a:gd name="connsiteX188" fmla="*/ 261938 w 1547812"/>
                <a:gd name="connsiteY188" fmla="*/ 40005 h 160020"/>
                <a:gd name="connsiteX189" fmla="*/ 269558 w 1547812"/>
                <a:gd name="connsiteY189" fmla="*/ 63818 h 160020"/>
                <a:gd name="connsiteX190" fmla="*/ 203835 w 1547812"/>
                <a:gd name="connsiteY190" fmla="*/ 63818 h 160020"/>
                <a:gd name="connsiteX191" fmla="*/ 266700 w 1547812"/>
                <a:gd name="connsiteY191" fmla="*/ 108585 h 160020"/>
                <a:gd name="connsiteX192" fmla="*/ 239077 w 1547812"/>
                <a:gd name="connsiteY192" fmla="*/ 128588 h 160020"/>
                <a:gd name="connsiteX193" fmla="*/ 213360 w 1547812"/>
                <a:gd name="connsiteY193" fmla="*/ 118110 h 160020"/>
                <a:gd name="connsiteX194" fmla="*/ 203835 w 1547812"/>
                <a:gd name="connsiteY194" fmla="*/ 89535 h 160020"/>
                <a:gd name="connsiteX195" fmla="*/ 307658 w 1547812"/>
                <a:gd name="connsiteY195" fmla="*/ 89535 h 160020"/>
                <a:gd name="connsiteX196" fmla="*/ 307658 w 1547812"/>
                <a:gd name="connsiteY196" fmla="*/ 73343 h 160020"/>
                <a:gd name="connsiteX197" fmla="*/ 290513 w 1547812"/>
                <a:gd name="connsiteY197" fmla="*/ 20003 h 160020"/>
                <a:gd name="connsiteX198" fmla="*/ 239077 w 1547812"/>
                <a:gd name="connsiteY198" fmla="*/ 0 h 160020"/>
                <a:gd name="connsiteX199" fmla="*/ 208598 w 1547812"/>
                <a:gd name="connsiteY199" fmla="*/ 5715 h 160020"/>
                <a:gd name="connsiteX200" fmla="*/ 184785 w 1547812"/>
                <a:gd name="connsiteY200" fmla="*/ 20955 h 160020"/>
                <a:gd name="connsiteX201" fmla="*/ 169545 w 1547812"/>
                <a:gd name="connsiteY201" fmla="*/ 45720 h 160020"/>
                <a:gd name="connsiteX202" fmla="*/ 163830 w 1547812"/>
                <a:gd name="connsiteY202" fmla="*/ 79058 h 160020"/>
                <a:gd name="connsiteX203" fmla="*/ 182880 w 1547812"/>
                <a:gd name="connsiteY203" fmla="*/ 137160 h 160020"/>
                <a:gd name="connsiteX204" fmla="*/ 239077 w 1547812"/>
                <a:gd name="connsiteY204" fmla="*/ 158115 h 160020"/>
                <a:gd name="connsiteX205" fmla="*/ 285750 w 1547812"/>
                <a:gd name="connsiteY205" fmla="*/ 144780 h 160020"/>
                <a:gd name="connsiteX206" fmla="*/ 305753 w 1547812"/>
                <a:gd name="connsiteY206" fmla="*/ 106680 h 160020"/>
                <a:gd name="connsiteX207" fmla="*/ 266700 w 1547812"/>
                <a:gd name="connsiteY207" fmla="*/ 106680 h 160020"/>
                <a:gd name="connsiteX208" fmla="*/ 97155 w 1547812"/>
                <a:gd name="connsiteY208" fmla="*/ 96203 h 160020"/>
                <a:gd name="connsiteX209" fmla="*/ 93345 w 1547812"/>
                <a:gd name="connsiteY209" fmla="*/ 111443 h 160020"/>
                <a:gd name="connsiteX210" fmla="*/ 84773 w 1547812"/>
                <a:gd name="connsiteY210" fmla="*/ 121920 h 160020"/>
                <a:gd name="connsiteX211" fmla="*/ 60007 w 1547812"/>
                <a:gd name="connsiteY211" fmla="*/ 129540 h 160020"/>
                <a:gd name="connsiteX212" fmla="*/ 45720 w 1547812"/>
                <a:gd name="connsiteY212" fmla="*/ 124778 h 160020"/>
                <a:gd name="connsiteX213" fmla="*/ 40957 w 1547812"/>
                <a:gd name="connsiteY213" fmla="*/ 113348 h 160020"/>
                <a:gd name="connsiteX214" fmla="*/ 42863 w 1547812"/>
                <a:gd name="connsiteY214" fmla="*/ 104775 h 160020"/>
                <a:gd name="connsiteX215" fmla="*/ 48577 w 1547812"/>
                <a:gd name="connsiteY215" fmla="*/ 98108 h 160020"/>
                <a:gd name="connsiteX216" fmla="*/ 60007 w 1547812"/>
                <a:gd name="connsiteY216" fmla="*/ 93345 h 160020"/>
                <a:gd name="connsiteX217" fmla="*/ 80010 w 1547812"/>
                <a:gd name="connsiteY217" fmla="*/ 90488 h 160020"/>
                <a:gd name="connsiteX218" fmla="*/ 98107 w 1547812"/>
                <a:gd name="connsiteY218" fmla="*/ 89535 h 160020"/>
                <a:gd name="connsiteX219" fmla="*/ 98107 w 1547812"/>
                <a:gd name="connsiteY219" fmla="*/ 96203 h 160020"/>
                <a:gd name="connsiteX220" fmla="*/ 98107 w 1547812"/>
                <a:gd name="connsiteY220" fmla="*/ 155258 h 160020"/>
                <a:gd name="connsiteX221" fmla="*/ 136208 w 1547812"/>
                <a:gd name="connsiteY221" fmla="*/ 155258 h 160020"/>
                <a:gd name="connsiteX222" fmla="*/ 136208 w 1547812"/>
                <a:gd name="connsiteY222" fmla="*/ 60960 h 160020"/>
                <a:gd name="connsiteX223" fmla="*/ 133350 w 1547812"/>
                <a:gd name="connsiteY223" fmla="*/ 36195 h 160020"/>
                <a:gd name="connsiteX224" fmla="*/ 122873 w 1547812"/>
                <a:gd name="connsiteY224" fmla="*/ 17145 h 160020"/>
                <a:gd name="connsiteX225" fmla="*/ 103823 w 1547812"/>
                <a:gd name="connsiteY225" fmla="*/ 5715 h 160020"/>
                <a:gd name="connsiteX226" fmla="*/ 74295 w 1547812"/>
                <a:gd name="connsiteY226" fmla="*/ 1905 h 160020"/>
                <a:gd name="connsiteX227" fmla="*/ 29527 w 1547812"/>
                <a:gd name="connsiteY227" fmla="*/ 12383 h 160020"/>
                <a:gd name="connsiteX228" fmla="*/ 8573 w 1547812"/>
                <a:gd name="connsiteY228" fmla="*/ 46672 h 160020"/>
                <a:gd name="connsiteX229" fmla="*/ 44768 w 1547812"/>
                <a:gd name="connsiteY229" fmla="*/ 50483 h 160020"/>
                <a:gd name="connsiteX230" fmla="*/ 71438 w 1547812"/>
                <a:gd name="connsiteY230" fmla="*/ 32385 h 160020"/>
                <a:gd name="connsiteX231" fmla="*/ 89535 w 1547812"/>
                <a:gd name="connsiteY231" fmla="*/ 37147 h 160020"/>
                <a:gd name="connsiteX232" fmla="*/ 97155 w 1547812"/>
                <a:gd name="connsiteY232" fmla="*/ 56197 h 160020"/>
                <a:gd name="connsiteX233" fmla="*/ 97155 w 1547812"/>
                <a:gd name="connsiteY233" fmla="*/ 62865 h 160020"/>
                <a:gd name="connsiteX234" fmla="*/ 78105 w 1547812"/>
                <a:gd name="connsiteY234" fmla="*/ 63818 h 160020"/>
                <a:gd name="connsiteX235" fmla="*/ 49530 w 1547812"/>
                <a:gd name="connsiteY235" fmla="*/ 66675 h 160020"/>
                <a:gd name="connsiteX236" fmla="*/ 24765 w 1547812"/>
                <a:gd name="connsiteY236" fmla="*/ 74295 h 160020"/>
                <a:gd name="connsiteX237" fmla="*/ 6668 w 1547812"/>
                <a:gd name="connsiteY237" fmla="*/ 89535 h 160020"/>
                <a:gd name="connsiteX238" fmla="*/ 0 w 1547812"/>
                <a:gd name="connsiteY238" fmla="*/ 114300 h 160020"/>
                <a:gd name="connsiteX239" fmla="*/ 3810 w 1547812"/>
                <a:gd name="connsiteY239" fmla="*/ 134303 h 160020"/>
                <a:gd name="connsiteX240" fmla="*/ 14288 w 1547812"/>
                <a:gd name="connsiteY240" fmla="*/ 148590 h 160020"/>
                <a:gd name="connsiteX241" fmla="*/ 29527 w 1547812"/>
                <a:gd name="connsiteY241" fmla="*/ 156210 h 160020"/>
                <a:gd name="connsiteX242" fmla="*/ 48577 w 1547812"/>
                <a:gd name="connsiteY242" fmla="*/ 159068 h 160020"/>
                <a:gd name="connsiteX243" fmla="*/ 77152 w 1547812"/>
                <a:gd name="connsiteY243" fmla="*/ 152400 h 160020"/>
                <a:gd name="connsiteX244" fmla="*/ 97155 w 1547812"/>
                <a:gd name="connsiteY244" fmla="*/ 136208 h 160020"/>
                <a:gd name="connsiteX245" fmla="*/ 97155 w 1547812"/>
                <a:gd name="connsiteY245" fmla="*/ 155258 h 160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</a:cxnLst>
              <a:rect l="l" t="t" r="r" b="b"/>
              <a:pathLst>
                <a:path w="1547812" h="160020">
                  <a:moveTo>
                    <a:pt x="1329690" y="155258"/>
                  </a:moveTo>
                  <a:lnTo>
                    <a:pt x="1369695" y="155258"/>
                  </a:lnTo>
                  <a:lnTo>
                    <a:pt x="1369695" y="65723"/>
                  </a:lnTo>
                  <a:cubicBezTo>
                    <a:pt x="1369695" y="60960"/>
                    <a:pt x="1370648" y="57150"/>
                    <a:pt x="1372553" y="53340"/>
                  </a:cubicBezTo>
                  <a:cubicBezTo>
                    <a:pt x="1374458" y="49530"/>
                    <a:pt x="1376363" y="46672"/>
                    <a:pt x="1379220" y="43815"/>
                  </a:cubicBezTo>
                  <a:cubicBezTo>
                    <a:pt x="1382078" y="40958"/>
                    <a:pt x="1385888" y="38100"/>
                    <a:pt x="1388745" y="37147"/>
                  </a:cubicBezTo>
                  <a:cubicBezTo>
                    <a:pt x="1392555" y="36195"/>
                    <a:pt x="1395413" y="35243"/>
                    <a:pt x="1400175" y="35243"/>
                  </a:cubicBezTo>
                  <a:cubicBezTo>
                    <a:pt x="1403033" y="35243"/>
                    <a:pt x="1404938" y="35243"/>
                    <a:pt x="1407795" y="36195"/>
                  </a:cubicBezTo>
                  <a:cubicBezTo>
                    <a:pt x="1409700" y="37147"/>
                    <a:pt x="1411605" y="38100"/>
                    <a:pt x="1413510" y="40005"/>
                  </a:cubicBezTo>
                  <a:cubicBezTo>
                    <a:pt x="1415415" y="41910"/>
                    <a:pt x="1416368" y="44768"/>
                    <a:pt x="1417320" y="47625"/>
                  </a:cubicBezTo>
                  <a:cubicBezTo>
                    <a:pt x="1418273" y="51435"/>
                    <a:pt x="1419225" y="55245"/>
                    <a:pt x="1419225" y="60960"/>
                  </a:cubicBezTo>
                  <a:lnTo>
                    <a:pt x="1419225" y="155258"/>
                  </a:lnTo>
                  <a:lnTo>
                    <a:pt x="1459230" y="155258"/>
                  </a:lnTo>
                  <a:lnTo>
                    <a:pt x="1459230" y="63818"/>
                  </a:lnTo>
                  <a:cubicBezTo>
                    <a:pt x="1459230" y="60008"/>
                    <a:pt x="1460183" y="56197"/>
                    <a:pt x="1462088" y="53340"/>
                  </a:cubicBezTo>
                  <a:cubicBezTo>
                    <a:pt x="1463993" y="49530"/>
                    <a:pt x="1465898" y="46672"/>
                    <a:pt x="1468755" y="43815"/>
                  </a:cubicBezTo>
                  <a:cubicBezTo>
                    <a:pt x="1471613" y="40958"/>
                    <a:pt x="1475423" y="38100"/>
                    <a:pt x="1478280" y="37147"/>
                  </a:cubicBezTo>
                  <a:cubicBezTo>
                    <a:pt x="1481138" y="36195"/>
                    <a:pt x="1484948" y="35243"/>
                    <a:pt x="1489710" y="35243"/>
                  </a:cubicBezTo>
                  <a:cubicBezTo>
                    <a:pt x="1492568" y="35243"/>
                    <a:pt x="1494473" y="35243"/>
                    <a:pt x="1497330" y="36195"/>
                  </a:cubicBezTo>
                  <a:cubicBezTo>
                    <a:pt x="1499235" y="37147"/>
                    <a:pt x="1501140" y="38100"/>
                    <a:pt x="1503045" y="40005"/>
                  </a:cubicBezTo>
                  <a:cubicBezTo>
                    <a:pt x="1504950" y="41910"/>
                    <a:pt x="1505903" y="44768"/>
                    <a:pt x="1506855" y="47625"/>
                  </a:cubicBezTo>
                  <a:cubicBezTo>
                    <a:pt x="1507808" y="51435"/>
                    <a:pt x="1507808" y="55245"/>
                    <a:pt x="1507808" y="60960"/>
                  </a:cubicBezTo>
                  <a:lnTo>
                    <a:pt x="1507808" y="155258"/>
                  </a:lnTo>
                  <a:lnTo>
                    <a:pt x="1547813" y="155258"/>
                  </a:lnTo>
                  <a:lnTo>
                    <a:pt x="1547813" y="55245"/>
                  </a:lnTo>
                  <a:cubicBezTo>
                    <a:pt x="1547813" y="36195"/>
                    <a:pt x="1544003" y="22860"/>
                    <a:pt x="1536383" y="14288"/>
                  </a:cubicBezTo>
                  <a:cubicBezTo>
                    <a:pt x="1528763" y="5715"/>
                    <a:pt x="1517333" y="1905"/>
                    <a:pt x="1502093" y="1905"/>
                  </a:cubicBezTo>
                  <a:cubicBezTo>
                    <a:pt x="1492568" y="1905"/>
                    <a:pt x="1484948" y="3810"/>
                    <a:pt x="1477328" y="7620"/>
                  </a:cubicBezTo>
                  <a:cubicBezTo>
                    <a:pt x="1469708" y="11430"/>
                    <a:pt x="1462088" y="18098"/>
                    <a:pt x="1455420" y="27623"/>
                  </a:cubicBezTo>
                  <a:cubicBezTo>
                    <a:pt x="1452563" y="19050"/>
                    <a:pt x="1447800" y="12383"/>
                    <a:pt x="1441133" y="8573"/>
                  </a:cubicBezTo>
                  <a:cubicBezTo>
                    <a:pt x="1434465" y="4763"/>
                    <a:pt x="1425893" y="1905"/>
                    <a:pt x="1414463" y="1905"/>
                  </a:cubicBezTo>
                  <a:cubicBezTo>
                    <a:pt x="1405890" y="1905"/>
                    <a:pt x="1398270" y="3810"/>
                    <a:pt x="1390650" y="7620"/>
                  </a:cubicBezTo>
                  <a:cubicBezTo>
                    <a:pt x="1383030" y="11430"/>
                    <a:pt x="1376363" y="18098"/>
                    <a:pt x="1371600" y="25718"/>
                  </a:cubicBezTo>
                  <a:lnTo>
                    <a:pt x="1371600" y="5715"/>
                  </a:lnTo>
                  <a:lnTo>
                    <a:pt x="1332548" y="5715"/>
                  </a:lnTo>
                  <a:lnTo>
                    <a:pt x="1332548" y="155258"/>
                  </a:lnTo>
                  <a:close/>
                  <a:moveTo>
                    <a:pt x="1199198" y="116205"/>
                  </a:moveTo>
                  <a:cubicBezTo>
                    <a:pt x="1193483" y="108585"/>
                    <a:pt x="1190625" y="96203"/>
                    <a:pt x="1190625" y="80963"/>
                  </a:cubicBezTo>
                  <a:cubicBezTo>
                    <a:pt x="1190625" y="65723"/>
                    <a:pt x="1193483" y="54293"/>
                    <a:pt x="1199198" y="45720"/>
                  </a:cubicBezTo>
                  <a:cubicBezTo>
                    <a:pt x="1204913" y="37147"/>
                    <a:pt x="1213485" y="33338"/>
                    <a:pt x="1224915" y="33338"/>
                  </a:cubicBezTo>
                  <a:cubicBezTo>
                    <a:pt x="1236345" y="33338"/>
                    <a:pt x="1244918" y="37147"/>
                    <a:pt x="1250633" y="45720"/>
                  </a:cubicBezTo>
                  <a:cubicBezTo>
                    <a:pt x="1256348" y="54293"/>
                    <a:pt x="1259205" y="65723"/>
                    <a:pt x="1259205" y="80963"/>
                  </a:cubicBezTo>
                  <a:cubicBezTo>
                    <a:pt x="1259205" y="96203"/>
                    <a:pt x="1256348" y="107633"/>
                    <a:pt x="1250633" y="116205"/>
                  </a:cubicBezTo>
                  <a:cubicBezTo>
                    <a:pt x="1244918" y="124778"/>
                    <a:pt x="1236345" y="128588"/>
                    <a:pt x="1224915" y="128588"/>
                  </a:cubicBezTo>
                  <a:cubicBezTo>
                    <a:pt x="1213485" y="127635"/>
                    <a:pt x="1204913" y="123825"/>
                    <a:pt x="1199198" y="116205"/>
                  </a:cubicBezTo>
                  <a:moveTo>
                    <a:pt x="1256348" y="154305"/>
                  </a:moveTo>
                  <a:cubicBezTo>
                    <a:pt x="1265873" y="150495"/>
                    <a:pt x="1273493" y="145733"/>
                    <a:pt x="1280160" y="138113"/>
                  </a:cubicBezTo>
                  <a:cubicBezTo>
                    <a:pt x="1286828" y="131445"/>
                    <a:pt x="1291590" y="122873"/>
                    <a:pt x="1295400" y="113348"/>
                  </a:cubicBezTo>
                  <a:cubicBezTo>
                    <a:pt x="1299210" y="103823"/>
                    <a:pt x="1301115" y="92393"/>
                    <a:pt x="1301115" y="80010"/>
                  </a:cubicBezTo>
                  <a:cubicBezTo>
                    <a:pt x="1301115" y="67628"/>
                    <a:pt x="1299210" y="57150"/>
                    <a:pt x="1296353" y="46672"/>
                  </a:cubicBezTo>
                  <a:cubicBezTo>
                    <a:pt x="1293495" y="36195"/>
                    <a:pt x="1287780" y="28575"/>
                    <a:pt x="1281113" y="21908"/>
                  </a:cubicBezTo>
                  <a:cubicBezTo>
                    <a:pt x="1274445" y="15240"/>
                    <a:pt x="1266825" y="9525"/>
                    <a:pt x="1257300" y="6668"/>
                  </a:cubicBezTo>
                  <a:cubicBezTo>
                    <a:pt x="1247775" y="2858"/>
                    <a:pt x="1237298" y="953"/>
                    <a:pt x="1225868" y="953"/>
                  </a:cubicBezTo>
                  <a:cubicBezTo>
                    <a:pt x="1214438" y="953"/>
                    <a:pt x="1203960" y="2858"/>
                    <a:pt x="1194435" y="6668"/>
                  </a:cubicBezTo>
                  <a:cubicBezTo>
                    <a:pt x="1184910" y="10478"/>
                    <a:pt x="1177290" y="15240"/>
                    <a:pt x="1170623" y="21908"/>
                  </a:cubicBezTo>
                  <a:cubicBezTo>
                    <a:pt x="1163955" y="28575"/>
                    <a:pt x="1159193" y="37147"/>
                    <a:pt x="1155383" y="46672"/>
                  </a:cubicBezTo>
                  <a:cubicBezTo>
                    <a:pt x="1151573" y="56197"/>
                    <a:pt x="1149668" y="67628"/>
                    <a:pt x="1149668" y="80010"/>
                  </a:cubicBezTo>
                  <a:cubicBezTo>
                    <a:pt x="1149668" y="105728"/>
                    <a:pt x="1156335" y="124778"/>
                    <a:pt x="1169670" y="139065"/>
                  </a:cubicBezTo>
                  <a:cubicBezTo>
                    <a:pt x="1183005" y="152400"/>
                    <a:pt x="1201103" y="160020"/>
                    <a:pt x="1225868" y="160020"/>
                  </a:cubicBezTo>
                  <a:cubicBezTo>
                    <a:pt x="1236345" y="160020"/>
                    <a:pt x="1246823" y="158115"/>
                    <a:pt x="1256348" y="154305"/>
                  </a:cubicBezTo>
                  <a:moveTo>
                    <a:pt x="1086803" y="100965"/>
                  </a:moveTo>
                  <a:cubicBezTo>
                    <a:pt x="1085850" y="109538"/>
                    <a:pt x="1083945" y="116205"/>
                    <a:pt x="1079183" y="120968"/>
                  </a:cubicBezTo>
                  <a:cubicBezTo>
                    <a:pt x="1074420" y="125730"/>
                    <a:pt x="1068705" y="127635"/>
                    <a:pt x="1061085" y="127635"/>
                  </a:cubicBezTo>
                  <a:cubicBezTo>
                    <a:pt x="1055370" y="127635"/>
                    <a:pt x="1049655" y="126683"/>
                    <a:pt x="1045845" y="123825"/>
                  </a:cubicBezTo>
                  <a:cubicBezTo>
                    <a:pt x="1042035" y="120968"/>
                    <a:pt x="1038225" y="118110"/>
                    <a:pt x="1036320" y="113348"/>
                  </a:cubicBezTo>
                  <a:cubicBezTo>
                    <a:pt x="1034415" y="108585"/>
                    <a:pt x="1032510" y="103823"/>
                    <a:pt x="1031558" y="98108"/>
                  </a:cubicBezTo>
                  <a:cubicBezTo>
                    <a:pt x="1030605" y="92393"/>
                    <a:pt x="1029653" y="86678"/>
                    <a:pt x="1029653" y="80010"/>
                  </a:cubicBezTo>
                  <a:cubicBezTo>
                    <a:pt x="1029653" y="74295"/>
                    <a:pt x="1030605" y="67628"/>
                    <a:pt x="1031558" y="62865"/>
                  </a:cubicBezTo>
                  <a:cubicBezTo>
                    <a:pt x="1032510" y="57150"/>
                    <a:pt x="1034415" y="52388"/>
                    <a:pt x="1036320" y="47625"/>
                  </a:cubicBezTo>
                  <a:cubicBezTo>
                    <a:pt x="1038225" y="42863"/>
                    <a:pt x="1042035" y="40005"/>
                    <a:pt x="1045845" y="37147"/>
                  </a:cubicBezTo>
                  <a:cubicBezTo>
                    <a:pt x="1049655" y="34290"/>
                    <a:pt x="1054418" y="33338"/>
                    <a:pt x="1061085" y="33338"/>
                  </a:cubicBezTo>
                  <a:cubicBezTo>
                    <a:pt x="1069658" y="33338"/>
                    <a:pt x="1075373" y="35243"/>
                    <a:pt x="1079183" y="40005"/>
                  </a:cubicBezTo>
                  <a:cubicBezTo>
                    <a:pt x="1082993" y="44768"/>
                    <a:pt x="1084898" y="50483"/>
                    <a:pt x="1085850" y="58103"/>
                  </a:cubicBezTo>
                  <a:lnTo>
                    <a:pt x="1125855" y="52388"/>
                  </a:lnTo>
                  <a:cubicBezTo>
                    <a:pt x="1124903" y="44768"/>
                    <a:pt x="1122998" y="38100"/>
                    <a:pt x="1120140" y="31433"/>
                  </a:cubicBezTo>
                  <a:cubicBezTo>
                    <a:pt x="1117283" y="24765"/>
                    <a:pt x="1113473" y="20003"/>
                    <a:pt x="1107758" y="15240"/>
                  </a:cubicBezTo>
                  <a:cubicBezTo>
                    <a:pt x="1102995" y="10478"/>
                    <a:pt x="1096328" y="6668"/>
                    <a:pt x="1088708" y="4763"/>
                  </a:cubicBezTo>
                  <a:cubicBezTo>
                    <a:pt x="1081088" y="1905"/>
                    <a:pt x="1072515" y="953"/>
                    <a:pt x="1062038" y="953"/>
                  </a:cubicBezTo>
                  <a:cubicBezTo>
                    <a:pt x="1050608" y="953"/>
                    <a:pt x="1040130" y="2858"/>
                    <a:pt x="1030605" y="6668"/>
                  </a:cubicBezTo>
                  <a:cubicBezTo>
                    <a:pt x="1021080" y="10478"/>
                    <a:pt x="1013460" y="16193"/>
                    <a:pt x="1007745" y="22860"/>
                  </a:cubicBezTo>
                  <a:cubicBezTo>
                    <a:pt x="1001078" y="29528"/>
                    <a:pt x="996315" y="38100"/>
                    <a:pt x="993458" y="47625"/>
                  </a:cubicBezTo>
                  <a:cubicBezTo>
                    <a:pt x="990600" y="57150"/>
                    <a:pt x="988695" y="68580"/>
                    <a:pt x="988695" y="80010"/>
                  </a:cubicBezTo>
                  <a:cubicBezTo>
                    <a:pt x="988695" y="91440"/>
                    <a:pt x="989647" y="102870"/>
                    <a:pt x="992505" y="112395"/>
                  </a:cubicBezTo>
                  <a:cubicBezTo>
                    <a:pt x="995363" y="121920"/>
                    <a:pt x="1000125" y="130493"/>
                    <a:pt x="1005840" y="137160"/>
                  </a:cubicBezTo>
                  <a:cubicBezTo>
                    <a:pt x="1011555" y="143828"/>
                    <a:pt x="1019175" y="149543"/>
                    <a:pt x="1028700" y="153353"/>
                  </a:cubicBezTo>
                  <a:cubicBezTo>
                    <a:pt x="1038225" y="157163"/>
                    <a:pt x="1048703" y="159068"/>
                    <a:pt x="1061085" y="159068"/>
                  </a:cubicBezTo>
                  <a:cubicBezTo>
                    <a:pt x="1082993" y="159068"/>
                    <a:pt x="1099185" y="153353"/>
                    <a:pt x="1109663" y="142875"/>
                  </a:cubicBezTo>
                  <a:cubicBezTo>
                    <a:pt x="1120140" y="132398"/>
                    <a:pt x="1126808" y="118110"/>
                    <a:pt x="1127760" y="100013"/>
                  </a:cubicBezTo>
                  <a:lnTo>
                    <a:pt x="1086803" y="100013"/>
                  </a:lnTo>
                  <a:close/>
                  <a:moveTo>
                    <a:pt x="921068" y="155258"/>
                  </a:moveTo>
                  <a:lnTo>
                    <a:pt x="962025" y="155258"/>
                  </a:lnTo>
                  <a:lnTo>
                    <a:pt x="962025" y="109538"/>
                  </a:lnTo>
                  <a:lnTo>
                    <a:pt x="921068" y="109538"/>
                  </a:lnTo>
                  <a:lnTo>
                    <a:pt x="921068" y="155258"/>
                  </a:lnTo>
                  <a:close/>
                  <a:moveTo>
                    <a:pt x="671513" y="155258"/>
                  </a:moveTo>
                  <a:lnTo>
                    <a:pt x="711518" y="155258"/>
                  </a:lnTo>
                  <a:lnTo>
                    <a:pt x="711518" y="65723"/>
                  </a:lnTo>
                  <a:cubicBezTo>
                    <a:pt x="711518" y="60960"/>
                    <a:pt x="712470" y="57150"/>
                    <a:pt x="714375" y="53340"/>
                  </a:cubicBezTo>
                  <a:cubicBezTo>
                    <a:pt x="716280" y="49530"/>
                    <a:pt x="718185" y="46672"/>
                    <a:pt x="721043" y="43815"/>
                  </a:cubicBezTo>
                  <a:cubicBezTo>
                    <a:pt x="723900" y="40958"/>
                    <a:pt x="727710" y="38100"/>
                    <a:pt x="730568" y="37147"/>
                  </a:cubicBezTo>
                  <a:cubicBezTo>
                    <a:pt x="734378" y="36195"/>
                    <a:pt x="737235" y="35243"/>
                    <a:pt x="741998" y="35243"/>
                  </a:cubicBezTo>
                  <a:cubicBezTo>
                    <a:pt x="744855" y="35243"/>
                    <a:pt x="746760" y="35243"/>
                    <a:pt x="749618" y="36195"/>
                  </a:cubicBezTo>
                  <a:cubicBezTo>
                    <a:pt x="751523" y="37147"/>
                    <a:pt x="753428" y="38100"/>
                    <a:pt x="755333" y="40005"/>
                  </a:cubicBezTo>
                  <a:cubicBezTo>
                    <a:pt x="757238" y="41910"/>
                    <a:pt x="758190" y="44768"/>
                    <a:pt x="759143" y="47625"/>
                  </a:cubicBezTo>
                  <a:cubicBezTo>
                    <a:pt x="760095" y="51435"/>
                    <a:pt x="761048" y="55245"/>
                    <a:pt x="761048" y="60960"/>
                  </a:cubicBezTo>
                  <a:lnTo>
                    <a:pt x="761048" y="155258"/>
                  </a:lnTo>
                  <a:lnTo>
                    <a:pt x="801053" y="155258"/>
                  </a:lnTo>
                  <a:lnTo>
                    <a:pt x="801053" y="63818"/>
                  </a:lnTo>
                  <a:cubicBezTo>
                    <a:pt x="801053" y="60008"/>
                    <a:pt x="802005" y="56197"/>
                    <a:pt x="803910" y="53340"/>
                  </a:cubicBezTo>
                  <a:cubicBezTo>
                    <a:pt x="805815" y="49530"/>
                    <a:pt x="807720" y="46672"/>
                    <a:pt x="810578" y="43815"/>
                  </a:cubicBezTo>
                  <a:cubicBezTo>
                    <a:pt x="813435" y="40958"/>
                    <a:pt x="817245" y="38100"/>
                    <a:pt x="820103" y="37147"/>
                  </a:cubicBezTo>
                  <a:cubicBezTo>
                    <a:pt x="822960" y="36195"/>
                    <a:pt x="826770" y="35243"/>
                    <a:pt x="831533" y="35243"/>
                  </a:cubicBezTo>
                  <a:cubicBezTo>
                    <a:pt x="834390" y="35243"/>
                    <a:pt x="836295" y="35243"/>
                    <a:pt x="839153" y="36195"/>
                  </a:cubicBezTo>
                  <a:cubicBezTo>
                    <a:pt x="841058" y="37147"/>
                    <a:pt x="842963" y="38100"/>
                    <a:pt x="844868" y="40005"/>
                  </a:cubicBezTo>
                  <a:cubicBezTo>
                    <a:pt x="846772" y="41910"/>
                    <a:pt x="847725" y="44768"/>
                    <a:pt x="848678" y="47625"/>
                  </a:cubicBezTo>
                  <a:cubicBezTo>
                    <a:pt x="849630" y="51435"/>
                    <a:pt x="849630" y="55245"/>
                    <a:pt x="849630" y="60960"/>
                  </a:cubicBezTo>
                  <a:lnTo>
                    <a:pt x="849630" y="155258"/>
                  </a:lnTo>
                  <a:lnTo>
                    <a:pt x="889635" y="155258"/>
                  </a:lnTo>
                  <a:lnTo>
                    <a:pt x="889635" y="55245"/>
                  </a:lnTo>
                  <a:cubicBezTo>
                    <a:pt x="889635" y="36195"/>
                    <a:pt x="885825" y="22860"/>
                    <a:pt x="878205" y="14288"/>
                  </a:cubicBezTo>
                  <a:cubicBezTo>
                    <a:pt x="870585" y="5715"/>
                    <a:pt x="859155" y="1905"/>
                    <a:pt x="843915" y="1905"/>
                  </a:cubicBezTo>
                  <a:cubicBezTo>
                    <a:pt x="834390" y="1905"/>
                    <a:pt x="826770" y="3810"/>
                    <a:pt x="819150" y="7620"/>
                  </a:cubicBezTo>
                  <a:cubicBezTo>
                    <a:pt x="811530" y="11430"/>
                    <a:pt x="803910" y="18098"/>
                    <a:pt x="797243" y="27623"/>
                  </a:cubicBezTo>
                  <a:cubicBezTo>
                    <a:pt x="794385" y="19050"/>
                    <a:pt x="789623" y="12383"/>
                    <a:pt x="782955" y="8573"/>
                  </a:cubicBezTo>
                  <a:cubicBezTo>
                    <a:pt x="776288" y="4763"/>
                    <a:pt x="766763" y="1905"/>
                    <a:pt x="756285" y="1905"/>
                  </a:cubicBezTo>
                  <a:cubicBezTo>
                    <a:pt x="747713" y="1905"/>
                    <a:pt x="740093" y="3810"/>
                    <a:pt x="732473" y="7620"/>
                  </a:cubicBezTo>
                  <a:cubicBezTo>
                    <a:pt x="724853" y="11430"/>
                    <a:pt x="718185" y="18098"/>
                    <a:pt x="713423" y="25718"/>
                  </a:cubicBezTo>
                  <a:lnTo>
                    <a:pt x="713423" y="5715"/>
                  </a:lnTo>
                  <a:lnTo>
                    <a:pt x="674370" y="5715"/>
                  </a:lnTo>
                  <a:lnTo>
                    <a:pt x="674370" y="155258"/>
                  </a:lnTo>
                  <a:close/>
                  <a:moveTo>
                    <a:pt x="541973" y="116205"/>
                  </a:moveTo>
                  <a:cubicBezTo>
                    <a:pt x="536258" y="108585"/>
                    <a:pt x="533400" y="96203"/>
                    <a:pt x="533400" y="80963"/>
                  </a:cubicBezTo>
                  <a:cubicBezTo>
                    <a:pt x="533400" y="65723"/>
                    <a:pt x="536258" y="54293"/>
                    <a:pt x="541973" y="45720"/>
                  </a:cubicBezTo>
                  <a:cubicBezTo>
                    <a:pt x="547688" y="38100"/>
                    <a:pt x="556260" y="33338"/>
                    <a:pt x="567690" y="33338"/>
                  </a:cubicBezTo>
                  <a:cubicBezTo>
                    <a:pt x="579120" y="33338"/>
                    <a:pt x="587693" y="37147"/>
                    <a:pt x="593408" y="45720"/>
                  </a:cubicBezTo>
                  <a:cubicBezTo>
                    <a:pt x="599123" y="53340"/>
                    <a:pt x="601980" y="65723"/>
                    <a:pt x="601980" y="80963"/>
                  </a:cubicBezTo>
                  <a:cubicBezTo>
                    <a:pt x="601980" y="96203"/>
                    <a:pt x="599123" y="107633"/>
                    <a:pt x="593408" y="116205"/>
                  </a:cubicBezTo>
                  <a:cubicBezTo>
                    <a:pt x="587693" y="124778"/>
                    <a:pt x="579120" y="128588"/>
                    <a:pt x="567690" y="128588"/>
                  </a:cubicBezTo>
                  <a:cubicBezTo>
                    <a:pt x="555308" y="127635"/>
                    <a:pt x="546735" y="123825"/>
                    <a:pt x="541973" y="116205"/>
                  </a:cubicBezTo>
                  <a:moveTo>
                    <a:pt x="598170" y="154305"/>
                  </a:moveTo>
                  <a:cubicBezTo>
                    <a:pt x="607695" y="150495"/>
                    <a:pt x="615315" y="145733"/>
                    <a:pt x="621983" y="138113"/>
                  </a:cubicBezTo>
                  <a:cubicBezTo>
                    <a:pt x="628650" y="131445"/>
                    <a:pt x="633413" y="122873"/>
                    <a:pt x="637223" y="113348"/>
                  </a:cubicBezTo>
                  <a:cubicBezTo>
                    <a:pt x="641033" y="103823"/>
                    <a:pt x="642938" y="92393"/>
                    <a:pt x="642938" y="80010"/>
                  </a:cubicBezTo>
                  <a:cubicBezTo>
                    <a:pt x="642938" y="67628"/>
                    <a:pt x="641033" y="57150"/>
                    <a:pt x="638175" y="46672"/>
                  </a:cubicBezTo>
                  <a:cubicBezTo>
                    <a:pt x="635318" y="36195"/>
                    <a:pt x="629603" y="28575"/>
                    <a:pt x="622935" y="21908"/>
                  </a:cubicBezTo>
                  <a:cubicBezTo>
                    <a:pt x="616268" y="15240"/>
                    <a:pt x="608648" y="9525"/>
                    <a:pt x="599123" y="6668"/>
                  </a:cubicBezTo>
                  <a:cubicBezTo>
                    <a:pt x="589598" y="2858"/>
                    <a:pt x="579120" y="953"/>
                    <a:pt x="567690" y="953"/>
                  </a:cubicBezTo>
                  <a:cubicBezTo>
                    <a:pt x="556260" y="953"/>
                    <a:pt x="545783" y="2858"/>
                    <a:pt x="536258" y="6668"/>
                  </a:cubicBezTo>
                  <a:cubicBezTo>
                    <a:pt x="526733" y="10478"/>
                    <a:pt x="519113" y="15240"/>
                    <a:pt x="512445" y="21908"/>
                  </a:cubicBezTo>
                  <a:cubicBezTo>
                    <a:pt x="505778" y="28575"/>
                    <a:pt x="501015" y="37147"/>
                    <a:pt x="497205" y="46672"/>
                  </a:cubicBezTo>
                  <a:cubicBezTo>
                    <a:pt x="493395" y="56197"/>
                    <a:pt x="491490" y="67628"/>
                    <a:pt x="491490" y="80010"/>
                  </a:cubicBezTo>
                  <a:cubicBezTo>
                    <a:pt x="491490" y="105728"/>
                    <a:pt x="498158" y="124778"/>
                    <a:pt x="511492" y="139065"/>
                  </a:cubicBezTo>
                  <a:cubicBezTo>
                    <a:pt x="524828" y="152400"/>
                    <a:pt x="542925" y="160020"/>
                    <a:pt x="566738" y="160020"/>
                  </a:cubicBezTo>
                  <a:cubicBezTo>
                    <a:pt x="579120" y="160020"/>
                    <a:pt x="589598" y="158115"/>
                    <a:pt x="598170" y="154305"/>
                  </a:cubicBezTo>
                  <a:moveTo>
                    <a:pt x="429578" y="100965"/>
                  </a:moveTo>
                  <a:cubicBezTo>
                    <a:pt x="428625" y="109538"/>
                    <a:pt x="425767" y="116205"/>
                    <a:pt x="421958" y="120968"/>
                  </a:cubicBezTo>
                  <a:cubicBezTo>
                    <a:pt x="417195" y="125730"/>
                    <a:pt x="411480" y="127635"/>
                    <a:pt x="403860" y="127635"/>
                  </a:cubicBezTo>
                  <a:cubicBezTo>
                    <a:pt x="398145" y="127635"/>
                    <a:pt x="392430" y="126683"/>
                    <a:pt x="388620" y="123825"/>
                  </a:cubicBezTo>
                  <a:cubicBezTo>
                    <a:pt x="384810" y="120968"/>
                    <a:pt x="381000" y="118110"/>
                    <a:pt x="379095" y="113348"/>
                  </a:cubicBezTo>
                  <a:cubicBezTo>
                    <a:pt x="377190" y="108585"/>
                    <a:pt x="375285" y="103823"/>
                    <a:pt x="374333" y="98108"/>
                  </a:cubicBezTo>
                  <a:cubicBezTo>
                    <a:pt x="373380" y="92393"/>
                    <a:pt x="372428" y="86678"/>
                    <a:pt x="372428" y="80010"/>
                  </a:cubicBezTo>
                  <a:cubicBezTo>
                    <a:pt x="372428" y="74295"/>
                    <a:pt x="373380" y="67628"/>
                    <a:pt x="374333" y="62865"/>
                  </a:cubicBezTo>
                  <a:cubicBezTo>
                    <a:pt x="375285" y="57150"/>
                    <a:pt x="377190" y="52388"/>
                    <a:pt x="379095" y="47625"/>
                  </a:cubicBezTo>
                  <a:cubicBezTo>
                    <a:pt x="381000" y="42863"/>
                    <a:pt x="384810" y="40005"/>
                    <a:pt x="388620" y="37147"/>
                  </a:cubicBezTo>
                  <a:cubicBezTo>
                    <a:pt x="392430" y="34290"/>
                    <a:pt x="398145" y="33338"/>
                    <a:pt x="403860" y="33338"/>
                  </a:cubicBezTo>
                  <a:cubicBezTo>
                    <a:pt x="412433" y="33338"/>
                    <a:pt x="418148" y="35243"/>
                    <a:pt x="421958" y="40005"/>
                  </a:cubicBezTo>
                  <a:cubicBezTo>
                    <a:pt x="425767" y="44768"/>
                    <a:pt x="427673" y="50483"/>
                    <a:pt x="428625" y="58103"/>
                  </a:cubicBezTo>
                  <a:lnTo>
                    <a:pt x="468630" y="52388"/>
                  </a:lnTo>
                  <a:cubicBezTo>
                    <a:pt x="467678" y="44768"/>
                    <a:pt x="465773" y="38100"/>
                    <a:pt x="462915" y="31433"/>
                  </a:cubicBezTo>
                  <a:cubicBezTo>
                    <a:pt x="460058" y="24765"/>
                    <a:pt x="456248" y="20003"/>
                    <a:pt x="450533" y="15240"/>
                  </a:cubicBezTo>
                  <a:cubicBezTo>
                    <a:pt x="445770" y="10478"/>
                    <a:pt x="439103" y="6668"/>
                    <a:pt x="431483" y="4763"/>
                  </a:cubicBezTo>
                  <a:cubicBezTo>
                    <a:pt x="423863" y="1905"/>
                    <a:pt x="415290" y="953"/>
                    <a:pt x="404813" y="953"/>
                  </a:cubicBezTo>
                  <a:cubicBezTo>
                    <a:pt x="393383" y="953"/>
                    <a:pt x="382905" y="2858"/>
                    <a:pt x="373380" y="6668"/>
                  </a:cubicBezTo>
                  <a:cubicBezTo>
                    <a:pt x="363855" y="10478"/>
                    <a:pt x="356235" y="16193"/>
                    <a:pt x="350520" y="22860"/>
                  </a:cubicBezTo>
                  <a:cubicBezTo>
                    <a:pt x="343853" y="29528"/>
                    <a:pt x="339090" y="38100"/>
                    <a:pt x="336233" y="47625"/>
                  </a:cubicBezTo>
                  <a:cubicBezTo>
                    <a:pt x="333375" y="57150"/>
                    <a:pt x="331470" y="68580"/>
                    <a:pt x="331470" y="80010"/>
                  </a:cubicBezTo>
                  <a:cubicBezTo>
                    <a:pt x="331470" y="91440"/>
                    <a:pt x="333375" y="102870"/>
                    <a:pt x="336233" y="112395"/>
                  </a:cubicBezTo>
                  <a:cubicBezTo>
                    <a:pt x="339090" y="121920"/>
                    <a:pt x="343853" y="130493"/>
                    <a:pt x="349567" y="137160"/>
                  </a:cubicBezTo>
                  <a:cubicBezTo>
                    <a:pt x="355283" y="143828"/>
                    <a:pt x="362903" y="149543"/>
                    <a:pt x="372428" y="153353"/>
                  </a:cubicBezTo>
                  <a:cubicBezTo>
                    <a:pt x="381953" y="157163"/>
                    <a:pt x="392430" y="159068"/>
                    <a:pt x="404813" y="159068"/>
                  </a:cubicBezTo>
                  <a:cubicBezTo>
                    <a:pt x="426720" y="159068"/>
                    <a:pt x="442913" y="153353"/>
                    <a:pt x="453390" y="142875"/>
                  </a:cubicBezTo>
                  <a:cubicBezTo>
                    <a:pt x="463867" y="132398"/>
                    <a:pt x="470535" y="118110"/>
                    <a:pt x="471488" y="100013"/>
                  </a:cubicBezTo>
                  <a:lnTo>
                    <a:pt x="429578" y="100013"/>
                  </a:lnTo>
                  <a:close/>
                  <a:moveTo>
                    <a:pt x="203835" y="63818"/>
                  </a:moveTo>
                  <a:cubicBezTo>
                    <a:pt x="203835" y="59055"/>
                    <a:pt x="204788" y="55245"/>
                    <a:pt x="206692" y="51435"/>
                  </a:cubicBezTo>
                  <a:cubicBezTo>
                    <a:pt x="208598" y="47625"/>
                    <a:pt x="210502" y="43815"/>
                    <a:pt x="213360" y="40958"/>
                  </a:cubicBezTo>
                  <a:cubicBezTo>
                    <a:pt x="216217" y="38100"/>
                    <a:pt x="219075" y="35243"/>
                    <a:pt x="223838" y="34290"/>
                  </a:cubicBezTo>
                  <a:cubicBezTo>
                    <a:pt x="227648" y="32385"/>
                    <a:pt x="232410" y="31433"/>
                    <a:pt x="238125" y="31433"/>
                  </a:cubicBezTo>
                  <a:cubicBezTo>
                    <a:pt x="248602" y="31433"/>
                    <a:pt x="256223" y="34290"/>
                    <a:pt x="261938" y="40005"/>
                  </a:cubicBezTo>
                  <a:cubicBezTo>
                    <a:pt x="266700" y="45720"/>
                    <a:pt x="269558" y="53340"/>
                    <a:pt x="269558" y="63818"/>
                  </a:cubicBezTo>
                  <a:lnTo>
                    <a:pt x="203835" y="63818"/>
                  </a:lnTo>
                  <a:close/>
                  <a:moveTo>
                    <a:pt x="266700" y="108585"/>
                  </a:moveTo>
                  <a:cubicBezTo>
                    <a:pt x="263842" y="121920"/>
                    <a:pt x="254317" y="128588"/>
                    <a:pt x="239077" y="128588"/>
                  </a:cubicBezTo>
                  <a:cubicBezTo>
                    <a:pt x="227648" y="128588"/>
                    <a:pt x="219075" y="124778"/>
                    <a:pt x="213360" y="118110"/>
                  </a:cubicBezTo>
                  <a:cubicBezTo>
                    <a:pt x="207645" y="111443"/>
                    <a:pt x="204788" y="101918"/>
                    <a:pt x="203835" y="89535"/>
                  </a:cubicBezTo>
                  <a:lnTo>
                    <a:pt x="307658" y="89535"/>
                  </a:lnTo>
                  <a:lnTo>
                    <a:pt x="307658" y="73343"/>
                  </a:lnTo>
                  <a:cubicBezTo>
                    <a:pt x="307658" y="51435"/>
                    <a:pt x="301942" y="33338"/>
                    <a:pt x="290513" y="20003"/>
                  </a:cubicBezTo>
                  <a:cubicBezTo>
                    <a:pt x="279083" y="6668"/>
                    <a:pt x="261938" y="0"/>
                    <a:pt x="239077" y="0"/>
                  </a:cubicBezTo>
                  <a:cubicBezTo>
                    <a:pt x="227648" y="0"/>
                    <a:pt x="218123" y="1905"/>
                    <a:pt x="208598" y="5715"/>
                  </a:cubicBezTo>
                  <a:cubicBezTo>
                    <a:pt x="199073" y="9525"/>
                    <a:pt x="191452" y="14288"/>
                    <a:pt x="184785" y="20955"/>
                  </a:cubicBezTo>
                  <a:cubicBezTo>
                    <a:pt x="178118" y="27623"/>
                    <a:pt x="173355" y="36195"/>
                    <a:pt x="169545" y="45720"/>
                  </a:cubicBezTo>
                  <a:cubicBezTo>
                    <a:pt x="165735" y="55245"/>
                    <a:pt x="163830" y="66675"/>
                    <a:pt x="163830" y="79058"/>
                  </a:cubicBezTo>
                  <a:cubicBezTo>
                    <a:pt x="163830" y="103823"/>
                    <a:pt x="170498" y="123825"/>
                    <a:pt x="182880" y="137160"/>
                  </a:cubicBezTo>
                  <a:cubicBezTo>
                    <a:pt x="195263" y="150495"/>
                    <a:pt x="214313" y="158115"/>
                    <a:pt x="239077" y="158115"/>
                  </a:cubicBezTo>
                  <a:cubicBezTo>
                    <a:pt x="260033" y="158115"/>
                    <a:pt x="275273" y="153353"/>
                    <a:pt x="285750" y="144780"/>
                  </a:cubicBezTo>
                  <a:cubicBezTo>
                    <a:pt x="296228" y="136208"/>
                    <a:pt x="302895" y="123825"/>
                    <a:pt x="305753" y="106680"/>
                  </a:cubicBezTo>
                  <a:lnTo>
                    <a:pt x="266700" y="106680"/>
                  </a:lnTo>
                  <a:close/>
                  <a:moveTo>
                    <a:pt x="97155" y="96203"/>
                  </a:moveTo>
                  <a:cubicBezTo>
                    <a:pt x="97155" y="101918"/>
                    <a:pt x="96202" y="107633"/>
                    <a:pt x="93345" y="111443"/>
                  </a:cubicBezTo>
                  <a:cubicBezTo>
                    <a:pt x="91440" y="115253"/>
                    <a:pt x="88582" y="119063"/>
                    <a:pt x="84773" y="121920"/>
                  </a:cubicBezTo>
                  <a:cubicBezTo>
                    <a:pt x="78105" y="126683"/>
                    <a:pt x="69532" y="129540"/>
                    <a:pt x="60007" y="129540"/>
                  </a:cubicBezTo>
                  <a:cubicBezTo>
                    <a:pt x="54293" y="129540"/>
                    <a:pt x="49530" y="127635"/>
                    <a:pt x="45720" y="124778"/>
                  </a:cubicBezTo>
                  <a:cubicBezTo>
                    <a:pt x="41910" y="121920"/>
                    <a:pt x="40957" y="118110"/>
                    <a:pt x="40957" y="113348"/>
                  </a:cubicBezTo>
                  <a:cubicBezTo>
                    <a:pt x="40957" y="110490"/>
                    <a:pt x="40957" y="106680"/>
                    <a:pt x="42863" y="104775"/>
                  </a:cubicBezTo>
                  <a:cubicBezTo>
                    <a:pt x="43815" y="101918"/>
                    <a:pt x="45720" y="100013"/>
                    <a:pt x="48577" y="98108"/>
                  </a:cubicBezTo>
                  <a:cubicBezTo>
                    <a:pt x="51435" y="96203"/>
                    <a:pt x="55245" y="94298"/>
                    <a:pt x="60007" y="93345"/>
                  </a:cubicBezTo>
                  <a:cubicBezTo>
                    <a:pt x="64770" y="92393"/>
                    <a:pt x="72390" y="91440"/>
                    <a:pt x="80010" y="90488"/>
                  </a:cubicBezTo>
                  <a:lnTo>
                    <a:pt x="98107" y="89535"/>
                  </a:lnTo>
                  <a:lnTo>
                    <a:pt x="98107" y="96203"/>
                  </a:lnTo>
                  <a:close/>
                  <a:moveTo>
                    <a:pt x="98107" y="155258"/>
                  </a:moveTo>
                  <a:lnTo>
                    <a:pt x="136208" y="155258"/>
                  </a:lnTo>
                  <a:lnTo>
                    <a:pt x="136208" y="60960"/>
                  </a:lnTo>
                  <a:cubicBezTo>
                    <a:pt x="136208" y="51435"/>
                    <a:pt x="135255" y="43815"/>
                    <a:pt x="133350" y="36195"/>
                  </a:cubicBezTo>
                  <a:cubicBezTo>
                    <a:pt x="131445" y="28575"/>
                    <a:pt x="127635" y="22860"/>
                    <a:pt x="122873" y="17145"/>
                  </a:cubicBezTo>
                  <a:cubicBezTo>
                    <a:pt x="118110" y="12383"/>
                    <a:pt x="111443" y="7620"/>
                    <a:pt x="103823" y="5715"/>
                  </a:cubicBezTo>
                  <a:cubicBezTo>
                    <a:pt x="96202" y="3810"/>
                    <a:pt x="85725" y="1905"/>
                    <a:pt x="74295" y="1905"/>
                  </a:cubicBezTo>
                  <a:cubicBezTo>
                    <a:pt x="55245" y="1905"/>
                    <a:pt x="40957" y="5715"/>
                    <a:pt x="29527" y="12383"/>
                  </a:cubicBezTo>
                  <a:cubicBezTo>
                    <a:pt x="18098" y="19050"/>
                    <a:pt x="11430" y="30480"/>
                    <a:pt x="8573" y="46672"/>
                  </a:cubicBezTo>
                  <a:lnTo>
                    <a:pt x="44768" y="50483"/>
                  </a:lnTo>
                  <a:cubicBezTo>
                    <a:pt x="46673" y="38100"/>
                    <a:pt x="56198" y="32385"/>
                    <a:pt x="71438" y="32385"/>
                  </a:cubicBezTo>
                  <a:cubicBezTo>
                    <a:pt x="78105" y="32385"/>
                    <a:pt x="83820" y="34290"/>
                    <a:pt x="89535" y="37147"/>
                  </a:cubicBezTo>
                  <a:cubicBezTo>
                    <a:pt x="94298" y="40958"/>
                    <a:pt x="97155" y="46672"/>
                    <a:pt x="97155" y="56197"/>
                  </a:cubicBezTo>
                  <a:lnTo>
                    <a:pt x="97155" y="62865"/>
                  </a:lnTo>
                  <a:lnTo>
                    <a:pt x="78105" y="63818"/>
                  </a:lnTo>
                  <a:cubicBezTo>
                    <a:pt x="68580" y="63818"/>
                    <a:pt x="59055" y="64770"/>
                    <a:pt x="49530" y="66675"/>
                  </a:cubicBezTo>
                  <a:cubicBezTo>
                    <a:pt x="40005" y="68580"/>
                    <a:pt x="32385" y="70485"/>
                    <a:pt x="24765" y="74295"/>
                  </a:cubicBezTo>
                  <a:cubicBezTo>
                    <a:pt x="17145" y="78105"/>
                    <a:pt x="11430" y="82868"/>
                    <a:pt x="6668" y="89535"/>
                  </a:cubicBezTo>
                  <a:cubicBezTo>
                    <a:pt x="1905" y="96203"/>
                    <a:pt x="0" y="104775"/>
                    <a:pt x="0" y="114300"/>
                  </a:cubicBezTo>
                  <a:cubicBezTo>
                    <a:pt x="0" y="121920"/>
                    <a:pt x="952" y="128588"/>
                    <a:pt x="3810" y="134303"/>
                  </a:cubicBezTo>
                  <a:cubicBezTo>
                    <a:pt x="6668" y="140018"/>
                    <a:pt x="10477" y="144780"/>
                    <a:pt x="14288" y="148590"/>
                  </a:cubicBezTo>
                  <a:cubicBezTo>
                    <a:pt x="19050" y="152400"/>
                    <a:pt x="23813" y="155258"/>
                    <a:pt x="29527" y="156210"/>
                  </a:cubicBezTo>
                  <a:cubicBezTo>
                    <a:pt x="35243" y="157163"/>
                    <a:pt x="41910" y="159068"/>
                    <a:pt x="48577" y="159068"/>
                  </a:cubicBezTo>
                  <a:cubicBezTo>
                    <a:pt x="60007" y="159068"/>
                    <a:pt x="69532" y="157163"/>
                    <a:pt x="77152" y="152400"/>
                  </a:cubicBezTo>
                  <a:cubicBezTo>
                    <a:pt x="84773" y="147638"/>
                    <a:pt x="91440" y="142875"/>
                    <a:pt x="97155" y="136208"/>
                  </a:cubicBezTo>
                  <a:lnTo>
                    <a:pt x="97155" y="15525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65749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2 Standard (Half fram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7E0F511F-41D3-CF45-9BDC-34E8F387C136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263525" y="1449388"/>
            <a:ext cx="5653089" cy="4787900"/>
          </a:xfrm>
        </p:spPr>
        <p:txBody>
          <a:bodyPr anchor="ctr" anchorCtr="0"/>
          <a:lstStyle>
            <a:lvl1pPr marL="0" indent="0">
              <a:buFont typeface="System Font"/>
              <a:buNone/>
              <a:tabLst/>
              <a:defRPr sz="4000" b="0" i="0">
                <a:solidFill>
                  <a:schemeClr val="tx1"/>
                </a:solidFill>
                <a:latin typeface="Arial" panose="020B0604020202020204" pitchFamily="34" charset="0"/>
                <a:ea typeface="AECOM Sans" panose="020B05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Text</a:t>
            </a:r>
            <a:endParaRPr lang="en-GB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1AD7130-D359-4F94-B0B9-00F15CA96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525" y="441332"/>
            <a:ext cx="11636375" cy="647694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US" sz="2500" b="1" i="0" kern="1200" dirty="0">
                <a:solidFill>
                  <a:schemeClr val="tx1"/>
                </a:solidFill>
                <a:latin typeface="Arial" panose="020B0604020202020204" pitchFamily="34" charset="0"/>
                <a:ea typeface="AECOM Sans Light" panose="020B04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title style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B050097-A050-AC43-B8AC-8F154A37D01D}"/>
              </a:ext>
            </a:extLst>
          </p:cNvPr>
          <p:cNvCxnSpPr>
            <a:cxnSpLocks/>
          </p:cNvCxnSpPr>
          <p:nvPr userDrawn="1"/>
        </p:nvCxnSpPr>
        <p:spPr>
          <a:xfrm>
            <a:off x="263525" y="260350"/>
            <a:ext cx="43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D07D4AFD-9B6F-804C-A4B4-194DE7CF5BEC}"/>
              </a:ext>
            </a:extLst>
          </p:cNvPr>
          <p:cNvGrpSpPr/>
          <p:nvPr userDrawn="1"/>
        </p:nvGrpSpPr>
        <p:grpSpPr>
          <a:xfrm>
            <a:off x="10814051" y="6438651"/>
            <a:ext cx="1111250" cy="225425"/>
            <a:chOff x="292100" y="6413250"/>
            <a:chExt cx="1111250" cy="225425"/>
          </a:xfrm>
        </p:grpSpPr>
        <p:sp>
          <p:nvSpPr>
            <p:cNvPr id="10" name="Freeform: Shape 12">
              <a:extLst>
                <a:ext uri="{FF2B5EF4-FFF2-40B4-BE49-F238E27FC236}">
                  <a16:creationId xmlns:a16="http://schemas.microsoft.com/office/drawing/2014/main" id="{EC544850-50DF-A54D-9D5E-655AB338E00C}"/>
                </a:ext>
              </a:extLst>
            </p:cNvPr>
            <p:cNvSpPr/>
            <p:nvPr userDrawn="1"/>
          </p:nvSpPr>
          <p:spPr>
            <a:xfrm>
              <a:off x="292100" y="6413250"/>
              <a:ext cx="225425" cy="225425"/>
            </a:xfrm>
            <a:custGeom>
              <a:avLst/>
              <a:gdLst>
                <a:gd name="connsiteX0" fmla="*/ 329565 w 342900"/>
                <a:gd name="connsiteY0" fmla="*/ 104775 h 342900"/>
                <a:gd name="connsiteX1" fmla="*/ 292418 w 342900"/>
                <a:gd name="connsiteY1" fmla="*/ 50483 h 342900"/>
                <a:gd name="connsiteX2" fmla="*/ 238125 w 342900"/>
                <a:gd name="connsiteY2" fmla="*/ 13335 h 342900"/>
                <a:gd name="connsiteX3" fmla="*/ 171450 w 342900"/>
                <a:gd name="connsiteY3" fmla="*/ 0 h 342900"/>
                <a:gd name="connsiteX4" fmla="*/ 104775 w 342900"/>
                <a:gd name="connsiteY4" fmla="*/ 13335 h 342900"/>
                <a:gd name="connsiteX5" fmla="*/ 50483 w 342900"/>
                <a:gd name="connsiteY5" fmla="*/ 50483 h 342900"/>
                <a:gd name="connsiteX6" fmla="*/ 13335 w 342900"/>
                <a:gd name="connsiteY6" fmla="*/ 104775 h 342900"/>
                <a:gd name="connsiteX7" fmla="*/ 0 w 342900"/>
                <a:gd name="connsiteY7" fmla="*/ 171450 h 342900"/>
                <a:gd name="connsiteX8" fmla="*/ 13335 w 342900"/>
                <a:gd name="connsiteY8" fmla="*/ 238125 h 342900"/>
                <a:gd name="connsiteX9" fmla="*/ 50483 w 342900"/>
                <a:gd name="connsiteY9" fmla="*/ 292418 h 342900"/>
                <a:gd name="connsiteX10" fmla="*/ 104775 w 342900"/>
                <a:gd name="connsiteY10" fmla="*/ 329565 h 342900"/>
                <a:gd name="connsiteX11" fmla="*/ 171450 w 342900"/>
                <a:gd name="connsiteY11" fmla="*/ 342900 h 342900"/>
                <a:gd name="connsiteX12" fmla="*/ 171450 w 342900"/>
                <a:gd name="connsiteY12" fmla="*/ 308610 h 342900"/>
                <a:gd name="connsiteX13" fmla="*/ 74295 w 342900"/>
                <a:gd name="connsiteY13" fmla="*/ 268605 h 342900"/>
                <a:gd name="connsiteX14" fmla="*/ 35243 w 342900"/>
                <a:gd name="connsiteY14" fmla="*/ 188595 h 342900"/>
                <a:gd name="connsiteX15" fmla="*/ 180975 w 342900"/>
                <a:gd name="connsiteY15" fmla="*/ 188595 h 342900"/>
                <a:gd name="connsiteX16" fmla="*/ 141923 w 342900"/>
                <a:gd name="connsiteY16" fmla="*/ 227648 h 342900"/>
                <a:gd name="connsiteX17" fmla="*/ 165735 w 342900"/>
                <a:gd name="connsiteY17" fmla="*/ 251460 h 342900"/>
                <a:gd name="connsiteX18" fmla="*/ 246698 w 342900"/>
                <a:gd name="connsiteY18" fmla="*/ 170498 h 342900"/>
                <a:gd name="connsiteX19" fmla="*/ 165735 w 342900"/>
                <a:gd name="connsiteY19" fmla="*/ 89535 h 342900"/>
                <a:gd name="connsiteX20" fmla="*/ 141923 w 342900"/>
                <a:gd name="connsiteY20" fmla="*/ 113348 h 342900"/>
                <a:gd name="connsiteX21" fmla="*/ 180975 w 342900"/>
                <a:gd name="connsiteY21" fmla="*/ 152400 h 342900"/>
                <a:gd name="connsiteX22" fmla="*/ 35243 w 342900"/>
                <a:gd name="connsiteY22" fmla="*/ 152400 h 342900"/>
                <a:gd name="connsiteX23" fmla="*/ 74295 w 342900"/>
                <a:gd name="connsiteY23" fmla="*/ 72390 h 342900"/>
                <a:gd name="connsiteX24" fmla="*/ 171450 w 342900"/>
                <a:gd name="connsiteY24" fmla="*/ 32385 h 342900"/>
                <a:gd name="connsiteX25" fmla="*/ 268605 w 342900"/>
                <a:gd name="connsiteY25" fmla="*/ 72390 h 342900"/>
                <a:gd name="connsiteX26" fmla="*/ 308610 w 342900"/>
                <a:gd name="connsiteY26" fmla="*/ 169545 h 342900"/>
                <a:gd name="connsiteX27" fmla="*/ 342900 w 342900"/>
                <a:gd name="connsiteY27" fmla="*/ 169545 h 342900"/>
                <a:gd name="connsiteX28" fmla="*/ 329565 w 342900"/>
                <a:gd name="connsiteY28" fmla="*/ 104775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42900" h="342900">
                  <a:moveTo>
                    <a:pt x="329565" y="104775"/>
                  </a:moveTo>
                  <a:cubicBezTo>
                    <a:pt x="320993" y="84773"/>
                    <a:pt x="308610" y="65723"/>
                    <a:pt x="292418" y="50483"/>
                  </a:cubicBezTo>
                  <a:cubicBezTo>
                    <a:pt x="276225" y="34290"/>
                    <a:pt x="258128" y="21908"/>
                    <a:pt x="238125" y="13335"/>
                  </a:cubicBezTo>
                  <a:cubicBezTo>
                    <a:pt x="217170" y="4763"/>
                    <a:pt x="194310" y="0"/>
                    <a:pt x="171450" y="0"/>
                  </a:cubicBezTo>
                  <a:cubicBezTo>
                    <a:pt x="148590" y="0"/>
                    <a:pt x="125730" y="4763"/>
                    <a:pt x="104775" y="13335"/>
                  </a:cubicBezTo>
                  <a:cubicBezTo>
                    <a:pt x="83820" y="21908"/>
                    <a:pt x="65723" y="34290"/>
                    <a:pt x="50483" y="50483"/>
                  </a:cubicBezTo>
                  <a:cubicBezTo>
                    <a:pt x="34290" y="66675"/>
                    <a:pt x="21908" y="84773"/>
                    <a:pt x="13335" y="104775"/>
                  </a:cubicBezTo>
                  <a:cubicBezTo>
                    <a:pt x="4763" y="125730"/>
                    <a:pt x="0" y="148590"/>
                    <a:pt x="0" y="171450"/>
                  </a:cubicBezTo>
                  <a:cubicBezTo>
                    <a:pt x="0" y="194310"/>
                    <a:pt x="4763" y="217170"/>
                    <a:pt x="13335" y="238125"/>
                  </a:cubicBezTo>
                  <a:cubicBezTo>
                    <a:pt x="21908" y="258128"/>
                    <a:pt x="34290" y="277178"/>
                    <a:pt x="50483" y="292418"/>
                  </a:cubicBezTo>
                  <a:cubicBezTo>
                    <a:pt x="66675" y="308610"/>
                    <a:pt x="84773" y="320993"/>
                    <a:pt x="104775" y="329565"/>
                  </a:cubicBezTo>
                  <a:cubicBezTo>
                    <a:pt x="125730" y="338138"/>
                    <a:pt x="148590" y="342900"/>
                    <a:pt x="171450" y="342900"/>
                  </a:cubicBezTo>
                  <a:lnTo>
                    <a:pt x="171450" y="308610"/>
                  </a:lnTo>
                  <a:cubicBezTo>
                    <a:pt x="135255" y="308610"/>
                    <a:pt x="100013" y="294323"/>
                    <a:pt x="74295" y="268605"/>
                  </a:cubicBezTo>
                  <a:cubicBezTo>
                    <a:pt x="52388" y="246698"/>
                    <a:pt x="39053" y="219075"/>
                    <a:pt x="35243" y="188595"/>
                  </a:cubicBezTo>
                  <a:lnTo>
                    <a:pt x="180975" y="188595"/>
                  </a:lnTo>
                  <a:lnTo>
                    <a:pt x="141923" y="227648"/>
                  </a:lnTo>
                  <a:lnTo>
                    <a:pt x="165735" y="251460"/>
                  </a:lnTo>
                  <a:lnTo>
                    <a:pt x="246698" y="170498"/>
                  </a:lnTo>
                  <a:lnTo>
                    <a:pt x="165735" y="89535"/>
                  </a:lnTo>
                  <a:lnTo>
                    <a:pt x="141923" y="113348"/>
                  </a:lnTo>
                  <a:lnTo>
                    <a:pt x="180975" y="152400"/>
                  </a:lnTo>
                  <a:lnTo>
                    <a:pt x="35243" y="152400"/>
                  </a:lnTo>
                  <a:cubicBezTo>
                    <a:pt x="39053" y="121920"/>
                    <a:pt x="52388" y="94298"/>
                    <a:pt x="74295" y="72390"/>
                  </a:cubicBezTo>
                  <a:cubicBezTo>
                    <a:pt x="100013" y="46673"/>
                    <a:pt x="134303" y="32385"/>
                    <a:pt x="171450" y="32385"/>
                  </a:cubicBezTo>
                  <a:cubicBezTo>
                    <a:pt x="207645" y="32385"/>
                    <a:pt x="242888" y="46673"/>
                    <a:pt x="268605" y="72390"/>
                  </a:cubicBezTo>
                  <a:cubicBezTo>
                    <a:pt x="294323" y="98108"/>
                    <a:pt x="308610" y="132398"/>
                    <a:pt x="308610" y="169545"/>
                  </a:cubicBezTo>
                  <a:lnTo>
                    <a:pt x="342900" y="169545"/>
                  </a:lnTo>
                  <a:cubicBezTo>
                    <a:pt x="342900" y="148590"/>
                    <a:pt x="338138" y="125730"/>
                    <a:pt x="329565" y="104775"/>
                  </a:cubicBezTo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3">
              <a:extLst>
                <a:ext uri="{FF2B5EF4-FFF2-40B4-BE49-F238E27FC236}">
                  <a16:creationId xmlns:a16="http://schemas.microsoft.com/office/drawing/2014/main" id="{6189A98C-6029-5247-B1F9-C029C61DF1E6}"/>
                </a:ext>
              </a:extLst>
            </p:cNvPr>
            <p:cNvSpPr/>
            <p:nvPr userDrawn="1"/>
          </p:nvSpPr>
          <p:spPr>
            <a:xfrm>
              <a:off x="590579" y="6484379"/>
              <a:ext cx="812771" cy="84028"/>
            </a:xfrm>
            <a:custGeom>
              <a:avLst/>
              <a:gdLst>
                <a:gd name="connsiteX0" fmla="*/ 1329690 w 1547812"/>
                <a:gd name="connsiteY0" fmla="*/ 155258 h 160020"/>
                <a:gd name="connsiteX1" fmla="*/ 1369695 w 1547812"/>
                <a:gd name="connsiteY1" fmla="*/ 155258 h 160020"/>
                <a:gd name="connsiteX2" fmla="*/ 1369695 w 1547812"/>
                <a:gd name="connsiteY2" fmla="*/ 65723 h 160020"/>
                <a:gd name="connsiteX3" fmla="*/ 1372553 w 1547812"/>
                <a:gd name="connsiteY3" fmla="*/ 53340 h 160020"/>
                <a:gd name="connsiteX4" fmla="*/ 1379220 w 1547812"/>
                <a:gd name="connsiteY4" fmla="*/ 43815 h 160020"/>
                <a:gd name="connsiteX5" fmla="*/ 1388745 w 1547812"/>
                <a:gd name="connsiteY5" fmla="*/ 37147 h 160020"/>
                <a:gd name="connsiteX6" fmla="*/ 1400175 w 1547812"/>
                <a:gd name="connsiteY6" fmla="*/ 35243 h 160020"/>
                <a:gd name="connsiteX7" fmla="*/ 1407795 w 1547812"/>
                <a:gd name="connsiteY7" fmla="*/ 36195 h 160020"/>
                <a:gd name="connsiteX8" fmla="*/ 1413510 w 1547812"/>
                <a:gd name="connsiteY8" fmla="*/ 40005 h 160020"/>
                <a:gd name="connsiteX9" fmla="*/ 1417320 w 1547812"/>
                <a:gd name="connsiteY9" fmla="*/ 47625 h 160020"/>
                <a:gd name="connsiteX10" fmla="*/ 1419225 w 1547812"/>
                <a:gd name="connsiteY10" fmla="*/ 60960 h 160020"/>
                <a:gd name="connsiteX11" fmla="*/ 1419225 w 1547812"/>
                <a:gd name="connsiteY11" fmla="*/ 155258 h 160020"/>
                <a:gd name="connsiteX12" fmla="*/ 1459230 w 1547812"/>
                <a:gd name="connsiteY12" fmla="*/ 155258 h 160020"/>
                <a:gd name="connsiteX13" fmla="*/ 1459230 w 1547812"/>
                <a:gd name="connsiteY13" fmla="*/ 63818 h 160020"/>
                <a:gd name="connsiteX14" fmla="*/ 1462088 w 1547812"/>
                <a:gd name="connsiteY14" fmla="*/ 53340 h 160020"/>
                <a:gd name="connsiteX15" fmla="*/ 1468755 w 1547812"/>
                <a:gd name="connsiteY15" fmla="*/ 43815 h 160020"/>
                <a:gd name="connsiteX16" fmla="*/ 1478280 w 1547812"/>
                <a:gd name="connsiteY16" fmla="*/ 37147 h 160020"/>
                <a:gd name="connsiteX17" fmla="*/ 1489710 w 1547812"/>
                <a:gd name="connsiteY17" fmla="*/ 35243 h 160020"/>
                <a:gd name="connsiteX18" fmla="*/ 1497330 w 1547812"/>
                <a:gd name="connsiteY18" fmla="*/ 36195 h 160020"/>
                <a:gd name="connsiteX19" fmla="*/ 1503045 w 1547812"/>
                <a:gd name="connsiteY19" fmla="*/ 40005 h 160020"/>
                <a:gd name="connsiteX20" fmla="*/ 1506855 w 1547812"/>
                <a:gd name="connsiteY20" fmla="*/ 47625 h 160020"/>
                <a:gd name="connsiteX21" fmla="*/ 1507808 w 1547812"/>
                <a:gd name="connsiteY21" fmla="*/ 60960 h 160020"/>
                <a:gd name="connsiteX22" fmla="*/ 1507808 w 1547812"/>
                <a:gd name="connsiteY22" fmla="*/ 155258 h 160020"/>
                <a:gd name="connsiteX23" fmla="*/ 1547813 w 1547812"/>
                <a:gd name="connsiteY23" fmla="*/ 155258 h 160020"/>
                <a:gd name="connsiteX24" fmla="*/ 1547813 w 1547812"/>
                <a:gd name="connsiteY24" fmla="*/ 55245 h 160020"/>
                <a:gd name="connsiteX25" fmla="*/ 1536383 w 1547812"/>
                <a:gd name="connsiteY25" fmla="*/ 14288 h 160020"/>
                <a:gd name="connsiteX26" fmla="*/ 1502093 w 1547812"/>
                <a:gd name="connsiteY26" fmla="*/ 1905 h 160020"/>
                <a:gd name="connsiteX27" fmla="*/ 1477328 w 1547812"/>
                <a:gd name="connsiteY27" fmla="*/ 7620 h 160020"/>
                <a:gd name="connsiteX28" fmla="*/ 1455420 w 1547812"/>
                <a:gd name="connsiteY28" fmla="*/ 27623 h 160020"/>
                <a:gd name="connsiteX29" fmla="*/ 1441133 w 1547812"/>
                <a:gd name="connsiteY29" fmla="*/ 8573 h 160020"/>
                <a:gd name="connsiteX30" fmla="*/ 1414463 w 1547812"/>
                <a:gd name="connsiteY30" fmla="*/ 1905 h 160020"/>
                <a:gd name="connsiteX31" fmla="*/ 1390650 w 1547812"/>
                <a:gd name="connsiteY31" fmla="*/ 7620 h 160020"/>
                <a:gd name="connsiteX32" fmla="*/ 1371600 w 1547812"/>
                <a:gd name="connsiteY32" fmla="*/ 25718 h 160020"/>
                <a:gd name="connsiteX33" fmla="*/ 1371600 w 1547812"/>
                <a:gd name="connsiteY33" fmla="*/ 5715 h 160020"/>
                <a:gd name="connsiteX34" fmla="*/ 1332548 w 1547812"/>
                <a:gd name="connsiteY34" fmla="*/ 5715 h 160020"/>
                <a:gd name="connsiteX35" fmla="*/ 1332548 w 1547812"/>
                <a:gd name="connsiteY35" fmla="*/ 155258 h 160020"/>
                <a:gd name="connsiteX36" fmla="*/ 1199198 w 1547812"/>
                <a:gd name="connsiteY36" fmla="*/ 116205 h 160020"/>
                <a:gd name="connsiteX37" fmla="*/ 1190625 w 1547812"/>
                <a:gd name="connsiteY37" fmla="*/ 80963 h 160020"/>
                <a:gd name="connsiteX38" fmla="*/ 1199198 w 1547812"/>
                <a:gd name="connsiteY38" fmla="*/ 45720 h 160020"/>
                <a:gd name="connsiteX39" fmla="*/ 1224915 w 1547812"/>
                <a:gd name="connsiteY39" fmla="*/ 33338 h 160020"/>
                <a:gd name="connsiteX40" fmla="*/ 1250633 w 1547812"/>
                <a:gd name="connsiteY40" fmla="*/ 45720 h 160020"/>
                <a:gd name="connsiteX41" fmla="*/ 1259205 w 1547812"/>
                <a:gd name="connsiteY41" fmla="*/ 80963 h 160020"/>
                <a:gd name="connsiteX42" fmla="*/ 1250633 w 1547812"/>
                <a:gd name="connsiteY42" fmla="*/ 116205 h 160020"/>
                <a:gd name="connsiteX43" fmla="*/ 1224915 w 1547812"/>
                <a:gd name="connsiteY43" fmla="*/ 128588 h 160020"/>
                <a:gd name="connsiteX44" fmla="*/ 1199198 w 1547812"/>
                <a:gd name="connsiteY44" fmla="*/ 116205 h 160020"/>
                <a:gd name="connsiteX45" fmla="*/ 1256348 w 1547812"/>
                <a:gd name="connsiteY45" fmla="*/ 154305 h 160020"/>
                <a:gd name="connsiteX46" fmla="*/ 1280160 w 1547812"/>
                <a:gd name="connsiteY46" fmla="*/ 138113 h 160020"/>
                <a:gd name="connsiteX47" fmla="*/ 1295400 w 1547812"/>
                <a:gd name="connsiteY47" fmla="*/ 113348 h 160020"/>
                <a:gd name="connsiteX48" fmla="*/ 1301115 w 1547812"/>
                <a:gd name="connsiteY48" fmla="*/ 80010 h 160020"/>
                <a:gd name="connsiteX49" fmla="*/ 1296353 w 1547812"/>
                <a:gd name="connsiteY49" fmla="*/ 46672 h 160020"/>
                <a:gd name="connsiteX50" fmla="*/ 1281113 w 1547812"/>
                <a:gd name="connsiteY50" fmla="*/ 21908 h 160020"/>
                <a:gd name="connsiteX51" fmla="*/ 1257300 w 1547812"/>
                <a:gd name="connsiteY51" fmla="*/ 6668 h 160020"/>
                <a:gd name="connsiteX52" fmla="*/ 1225868 w 1547812"/>
                <a:gd name="connsiteY52" fmla="*/ 953 h 160020"/>
                <a:gd name="connsiteX53" fmla="*/ 1194435 w 1547812"/>
                <a:gd name="connsiteY53" fmla="*/ 6668 h 160020"/>
                <a:gd name="connsiteX54" fmla="*/ 1170623 w 1547812"/>
                <a:gd name="connsiteY54" fmla="*/ 21908 h 160020"/>
                <a:gd name="connsiteX55" fmla="*/ 1155383 w 1547812"/>
                <a:gd name="connsiteY55" fmla="*/ 46672 h 160020"/>
                <a:gd name="connsiteX56" fmla="*/ 1149668 w 1547812"/>
                <a:gd name="connsiteY56" fmla="*/ 80010 h 160020"/>
                <a:gd name="connsiteX57" fmla="*/ 1169670 w 1547812"/>
                <a:gd name="connsiteY57" fmla="*/ 139065 h 160020"/>
                <a:gd name="connsiteX58" fmla="*/ 1225868 w 1547812"/>
                <a:gd name="connsiteY58" fmla="*/ 160020 h 160020"/>
                <a:gd name="connsiteX59" fmla="*/ 1256348 w 1547812"/>
                <a:gd name="connsiteY59" fmla="*/ 154305 h 160020"/>
                <a:gd name="connsiteX60" fmla="*/ 1086803 w 1547812"/>
                <a:gd name="connsiteY60" fmla="*/ 100965 h 160020"/>
                <a:gd name="connsiteX61" fmla="*/ 1079183 w 1547812"/>
                <a:gd name="connsiteY61" fmla="*/ 120968 h 160020"/>
                <a:gd name="connsiteX62" fmla="*/ 1061085 w 1547812"/>
                <a:gd name="connsiteY62" fmla="*/ 127635 h 160020"/>
                <a:gd name="connsiteX63" fmla="*/ 1045845 w 1547812"/>
                <a:gd name="connsiteY63" fmla="*/ 123825 h 160020"/>
                <a:gd name="connsiteX64" fmla="*/ 1036320 w 1547812"/>
                <a:gd name="connsiteY64" fmla="*/ 113348 h 160020"/>
                <a:gd name="connsiteX65" fmla="*/ 1031558 w 1547812"/>
                <a:gd name="connsiteY65" fmla="*/ 98108 h 160020"/>
                <a:gd name="connsiteX66" fmla="*/ 1029653 w 1547812"/>
                <a:gd name="connsiteY66" fmla="*/ 80010 h 160020"/>
                <a:gd name="connsiteX67" fmla="*/ 1031558 w 1547812"/>
                <a:gd name="connsiteY67" fmla="*/ 62865 h 160020"/>
                <a:gd name="connsiteX68" fmla="*/ 1036320 w 1547812"/>
                <a:gd name="connsiteY68" fmla="*/ 47625 h 160020"/>
                <a:gd name="connsiteX69" fmla="*/ 1045845 w 1547812"/>
                <a:gd name="connsiteY69" fmla="*/ 37147 h 160020"/>
                <a:gd name="connsiteX70" fmla="*/ 1061085 w 1547812"/>
                <a:gd name="connsiteY70" fmla="*/ 33338 h 160020"/>
                <a:gd name="connsiteX71" fmla="*/ 1079183 w 1547812"/>
                <a:gd name="connsiteY71" fmla="*/ 40005 h 160020"/>
                <a:gd name="connsiteX72" fmla="*/ 1085850 w 1547812"/>
                <a:gd name="connsiteY72" fmla="*/ 58103 h 160020"/>
                <a:gd name="connsiteX73" fmla="*/ 1125855 w 1547812"/>
                <a:gd name="connsiteY73" fmla="*/ 52388 h 160020"/>
                <a:gd name="connsiteX74" fmla="*/ 1120140 w 1547812"/>
                <a:gd name="connsiteY74" fmla="*/ 31433 h 160020"/>
                <a:gd name="connsiteX75" fmla="*/ 1107758 w 1547812"/>
                <a:gd name="connsiteY75" fmla="*/ 15240 h 160020"/>
                <a:gd name="connsiteX76" fmla="*/ 1088708 w 1547812"/>
                <a:gd name="connsiteY76" fmla="*/ 4763 h 160020"/>
                <a:gd name="connsiteX77" fmla="*/ 1062038 w 1547812"/>
                <a:gd name="connsiteY77" fmla="*/ 953 h 160020"/>
                <a:gd name="connsiteX78" fmla="*/ 1030605 w 1547812"/>
                <a:gd name="connsiteY78" fmla="*/ 6668 h 160020"/>
                <a:gd name="connsiteX79" fmla="*/ 1007745 w 1547812"/>
                <a:gd name="connsiteY79" fmla="*/ 22860 h 160020"/>
                <a:gd name="connsiteX80" fmla="*/ 993458 w 1547812"/>
                <a:gd name="connsiteY80" fmla="*/ 47625 h 160020"/>
                <a:gd name="connsiteX81" fmla="*/ 988695 w 1547812"/>
                <a:gd name="connsiteY81" fmla="*/ 80010 h 160020"/>
                <a:gd name="connsiteX82" fmla="*/ 992505 w 1547812"/>
                <a:gd name="connsiteY82" fmla="*/ 112395 h 160020"/>
                <a:gd name="connsiteX83" fmla="*/ 1005840 w 1547812"/>
                <a:gd name="connsiteY83" fmla="*/ 137160 h 160020"/>
                <a:gd name="connsiteX84" fmla="*/ 1028700 w 1547812"/>
                <a:gd name="connsiteY84" fmla="*/ 153353 h 160020"/>
                <a:gd name="connsiteX85" fmla="*/ 1061085 w 1547812"/>
                <a:gd name="connsiteY85" fmla="*/ 159068 h 160020"/>
                <a:gd name="connsiteX86" fmla="*/ 1109663 w 1547812"/>
                <a:gd name="connsiteY86" fmla="*/ 142875 h 160020"/>
                <a:gd name="connsiteX87" fmla="*/ 1127760 w 1547812"/>
                <a:gd name="connsiteY87" fmla="*/ 100013 h 160020"/>
                <a:gd name="connsiteX88" fmla="*/ 1086803 w 1547812"/>
                <a:gd name="connsiteY88" fmla="*/ 100013 h 160020"/>
                <a:gd name="connsiteX89" fmla="*/ 921068 w 1547812"/>
                <a:gd name="connsiteY89" fmla="*/ 155258 h 160020"/>
                <a:gd name="connsiteX90" fmla="*/ 962025 w 1547812"/>
                <a:gd name="connsiteY90" fmla="*/ 155258 h 160020"/>
                <a:gd name="connsiteX91" fmla="*/ 962025 w 1547812"/>
                <a:gd name="connsiteY91" fmla="*/ 109538 h 160020"/>
                <a:gd name="connsiteX92" fmla="*/ 921068 w 1547812"/>
                <a:gd name="connsiteY92" fmla="*/ 109538 h 160020"/>
                <a:gd name="connsiteX93" fmla="*/ 921068 w 1547812"/>
                <a:gd name="connsiteY93" fmla="*/ 155258 h 160020"/>
                <a:gd name="connsiteX94" fmla="*/ 671513 w 1547812"/>
                <a:gd name="connsiteY94" fmla="*/ 155258 h 160020"/>
                <a:gd name="connsiteX95" fmla="*/ 711518 w 1547812"/>
                <a:gd name="connsiteY95" fmla="*/ 155258 h 160020"/>
                <a:gd name="connsiteX96" fmla="*/ 711518 w 1547812"/>
                <a:gd name="connsiteY96" fmla="*/ 65723 h 160020"/>
                <a:gd name="connsiteX97" fmla="*/ 714375 w 1547812"/>
                <a:gd name="connsiteY97" fmla="*/ 53340 h 160020"/>
                <a:gd name="connsiteX98" fmla="*/ 721043 w 1547812"/>
                <a:gd name="connsiteY98" fmla="*/ 43815 h 160020"/>
                <a:gd name="connsiteX99" fmla="*/ 730568 w 1547812"/>
                <a:gd name="connsiteY99" fmla="*/ 37147 h 160020"/>
                <a:gd name="connsiteX100" fmla="*/ 741998 w 1547812"/>
                <a:gd name="connsiteY100" fmla="*/ 35243 h 160020"/>
                <a:gd name="connsiteX101" fmla="*/ 749618 w 1547812"/>
                <a:gd name="connsiteY101" fmla="*/ 36195 h 160020"/>
                <a:gd name="connsiteX102" fmla="*/ 755333 w 1547812"/>
                <a:gd name="connsiteY102" fmla="*/ 40005 h 160020"/>
                <a:gd name="connsiteX103" fmla="*/ 759143 w 1547812"/>
                <a:gd name="connsiteY103" fmla="*/ 47625 h 160020"/>
                <a:gd name="connsiteX104" fmla="*/ 761048 w 1547812"/>
                <a:gd name="connsiteY104" fmla="*/ 60960 h 160020"/>
                <a:gd name="connsiteX105" fmla="*/ 761048 w 1547812"/>
                <a:gd name="connsiteY105" fmla="*/ 155258 h 160020"/>
                <a:gd name="connsiteX106" fmla="*/ 801053 w 1547812"/>
                <a:gd name="connsiteY106" fmla="*/ 155258 h 160020"/>
                <a:gd name="connsiteX107" fmla="*/ 801053 w 1547812"/>
                <a:gd name="connsiteY107" fmla="*/ 63818 h 160020"/>
                <a:gd name="connsiteX108" fmla="*/ 803910 w 1547812"/>
                <a:gd name="connsiteY108" fmla="*/ 53340 h 160020"/>
                <a:gd name="connsiteX109" fmla="*/ 810578 w 1547812"/>
                <a:gd name="connsiteY109" fmla="*/ 43815 h 160020"/>
                <a:gd name="connsiteX110" fmla="*/ 820103 w 1547812"/>
                <a:gd name="connsiteY110" fmla="*/ 37147 h 160020"/>
                <a:gd name="connsiteX111" fmla="*/ 831533 w 1547812"/>
                <a:gd name="connsiteY111" fmla="*/ 35243 h 160020"/>
                <a:gd name="connsiteX112" fmla="*/ 839153 w 1547812"/>
                <a:gd name="connsiteY112" fmla="*/ 36195 h 160020"/>
                <a:gd name="connsiteX113" fmla="*/ 844868 w 1547812"/>
                <a:gd name="connsiteY113" fmla="*/ 40005 h 160020"/>
                <a:gd name="connsiteX114" fmla="*/ 848678 w 1547812"/>
                <a:gd name="connsiteY114" fmla="*/ 47625 h 160020"/>
                <a:gd name="connsiteX115" fmla="*/ 849630 w 1547812"/>
                <a:gd name="connsiteY115" fmla="*/ 60960 h 160020"/>
                <a:gd name="connsiteX116" fmla="*/ 849630 w 1547812"/>
                <a:gd name="connsiteY116" fmla="*/ 155258 h 160020"/>
                <a:gd name="connsiteX117" fmla="*/ 889635 w 1547812"/>
                <a:gd name="connsiteY117" fmla="*/ 155258 h 160020"/>
                <a:gd name="connsiteX118" fmla="*/ 889635 w 1547812"/>
                <a:gd name="connsiteY118" fmla="*/ 55245 h 160020"/>
                <a:gd name="connsiteX119" fmla="*/ 878205 w 1547812"/>
                <a:gd name="connsiteY119" fmla="*/ 14288 h 160020"/>
                <a:gd name="connsiteX120" fmla="*/ 843915 w 1547812"/>
                <a:gd name="connsiteY120" fmla="*/ 1905 h 160020"/>
                <a:gd name="connsiteX121" fmla="*/ 819150 w 1547812"/>
                <a:gd name="connsiteY121" fmla="*/ 7620 h 160020"/>
                <a:gd name="connsiteX122" fmla="*/ 797243 w 1547812"/>
                <a:gd name="connsiteY122" fmla="*/ 27623 h 160020"/>
                <a:gd name="connsiteX123" fmla="*/ 782955 w 1547812"/>
                <a:gd name="connsiteY123" fmla="*/ 8573 h 160020"/>
                <a:gd name="connsiteX124" fmla="*/ 756285 w 1547812"/>
                <a:gd name="connsiteY124" fmla="*/ 1905 h 160020"/>
                <a:gd name="connsiteX125" fmla="*/ 732473 w 1547812"/>
                <a:gd name="connsiteY125" fmla="*/ 7620 h 160020"/>
                <a:gd name="connsiteX126" fmla="*/ 713423 w 1547812"/>
                <a:gd name="connsiteY126" fmla="*/ 25718 h 160020"/>
                <a:gd name="connsiteX127" fmla="*/ 713423 w 1547812"/>
                <a:gd name="connsiteY127" fmla="*/ 5715 h 160020"/>
                <a:gd name="connsiteX128" fmla="*/ 674370 w 1547812"/>
                <a:gd name="connsiteY128" fmla="*/ 5715 h 160020"/>
                <a:gd name="connsiteX129" fmla="*/ 674370 w 1547812"/>
                <a:gd name="connsiteY129" fmla="*/ 155258 h 160020"/>
                <a:gd name="connsiteX130" fmla="*/ 541973 w 1547812"/>
                <a:gd name="connsiteY130" fmla="*/ 116205 h 160020"/>
                <a:gd name="connsiteX131" fmla="*/ 533400 w 1547812"/>
                <a:gd name="connsiteY131" fmla="*/ 80963 h 160020"/>
                <a:gd name="connsiteX132" fmla="*/ 541973 w 1547812"/>
                <a:gd name="connsiteY132" fmla="*/ 45720 h 160020"/>
                <a:gd name="connsiteX133" fmla="*/ 567690 w 1547812"/>
                <a:gd name="connsiteY133" fmla="*/ 33338 h 160020"/>
                <a:gd name="connsiteX134" fmla="*/ 593408 w 1547812"/>
                <a:gd name="connsiteY134" fmla="*/ 45720 h 160020"/>
                <a:gd name="connsiteX135" fmla="*/ 601980 w 1547812"/>
                <a:gd name="connsiteY135" fmla="*/ 80963 h 160020"/>
                <a:gd name="connsiteX136" fmla="*/ 593408 w 1547812"/>
                <a:gd name="connsiteY136" fmla="*/ 116205 h 160020"/>
                <a:gd name="connsiteX137" fmla="*/ 567690 w 1547812"/>
                <a:gd name="connsiteY137" fmla="*/ 128588 h 160020"/>
                <a:gd name="connsiteX138" fmla="*/ 541973 w 1547812"/>
                <a:gd name="connsiteY138" fmla="*/ 116205 h 160020"/>
                <a:gd name="connsiteX139" fmla="*/ 598170 w 1547812"/>
                <a:gd name="connsiteY139" fmla="*/ 154305 h 160020"/>
                <a:gd name="connsiteX140" fmla="*/ 621983 w 1547812"/>
                <a:gd name="connsiteY140" fmla="*/ 138113 h 160020"/>
                <a:gd name="connsiteX141" fmla="*/ 637223 w 1547812"/>
                <a:gd name="connsiteY141" fmla="*/ 113348 h 160020"/>
                <a:gd name="connsiteX142" fmla="*/ 642938 w 1547812"/>
                <a:gd name="connsiteY142" fmla="*/ 80010 h 160020"/>
                <a:gd name="connsiteX143" fmla="*/ 638175 w 1547812"/>
                <a:gd name="connsiteY143" fmla="*/ 46672 h 160020"/>
                <a:gd name="connsiteX144" fmla="*/ 622935 w 1547812"/>
                <a:gd name="connsiteY144" fmla="*/ 21908 h 160020"/>
                <a:gd name="connsiteX145" fmla="*/ 599123 w 1547812"/>
                <a:gd name="connsiteY145" fmla="*/ 6668 h 160020"/>
                <a:gd name="connsiteX146" fmla="*/ 567690 w 1547812"/>
                <a:gd name="connsiteY146" fmla="*/ 953 h 160020"/>
                <a:gd name="connsiteX147" fmla="*/ 536258 w 1547812"/>
                <a:gd name="connsiteY147" fmla="*/ 6668 h 160020"/>
                <a:gd name="connsiteX148" fmla="*/ 512445 w 1547812"/>
                <a:gd name="connsiteY148" fmla="*/ 21908 h 160020"/>
                <a:gd name="connsiteX149" fmla="*/ 497205 w 1547812"/>
                <a:gd name="connsiteY149" fmla="*/ 46672 h 160020"/>
                <a:gd name="connsiteX150" fmla="*/ 491490 w 1547812"/>
                <a:gd name="connsiteY150" fmla="*/ 80010 h 160020"/>
                <a:gd name="connsiteX151" fmla="*/ 511492 w 1547812"/>
                <a:gd name="connsiteY151" fmla="*/ 139065 h 160020"/>
                <a:gd name="connsiteX152" fmla="*/ 566738 w 1547812"/>
                <a:gd name="connsiteY152" fmla="*/ 160020 h 160020"/>
                <a:gd name="connsiteX153" fmla="*/ 598170 w 1547812"/>
                <a:gd name="connsiteY153" fmla="*/ 154305 h 160020"/>
                <a:gd name="connsiteX154" fmla="*/ 429578 w 1547812"/>
                <a:gd name="connsiteY154" fmla="*/ 100965 h 160020"/>
                <a:gd name="connsiteX155" fmla="*/ 421958 w 1547812"/>
                <a:gd name="connsiteY155" fmla="*/ 120968 h 160020"/>
                <a:gd name="connsiteX156" fmla="*/ 403860 w 1547812"/>
                <a:gd name="connsiteY156" fmla="*/ 127635 h 160020"/>
                <a:gd name="connsiteX157" fmla="*/ 388620 w 1547812"/>
                <a:gd name="connsiteY157" fmla="*/ 123825 h 160020"/>
                <a:gd name="connsiteX158" fmla="*/ 379095 w 1547812"/>
                <a:gd name="connsiteY158" fmla="*/ 113348 h 160020"/>
                <a:gd name="connsiteX159" fmla="*/ 374333 w 1547812"/>
                <a:gd name="connsiteY159" fmla="*/ 98108 h 160020"/>
                <a:gd name="connsiteX160" fmla="*/ 372428 w 1547812"/>
                <a:gd name="connsiteY160" fmla="*/ 80010 h 160020"/>
                <a:gd name="connsiteX161" fmla="*/ 374333 w 1547812"/>
                <a:gd name="connsiteY161" fmla="*/ 62865 h 160020"/>
                <a:gd name="connsiteX162" fmla="*/ 379095 w 1547812"/>
                <a:gd name="connsiteY162" fmla="*/ 47625 h 160020"/>
                <a:gd name="connsiteX163" fmla="*/ 388620 w 1547812"/>
                <a:gd name="connsiteY163" fmla="*/ 37147 h 160020"/>
                <a:gd name="connsiteX164" fmla="*/ 403860 w 1547812"/>
                <a:gd name="connsiteY164" fmla="*/ 33338 h 160020"/>
                <a:gd name="connsiteX165" fmla="*/ 421958 w 1547812"/>
                <a:gd name="connsiteY165" fmla="*/ 40005 h 160020"/>
                <a:gd name="connsiteX166" fmla="*/ 428625 w 1547812"/>
                <a:gd name="connsiteY166" fmla="*/ 58103 h 160020"/>
                <a:gd name="connsiteX167" fmla="*/ 468630 w 1547812"/>
                <a:gd name="connsiteY167" fmla="*/ 52388 h 160020"/>
                <a:gd name="connsiteX168" fmla="*/ 462915 w 1547812"/>
                <a:gd name="connsiteY168" fmla="*/ 31433 h 160020"/>
                <a:gd name="connsiteX169" fmla="*/ 450533 w 1547812"/>
                <a:gd name="connsiteY169" fmla="*/ 15240 h 160020"/>
                <a:gd name="connsiteX170" fmla="*/ 431483 w 1547812"/>
                <a:gd name="connsiteY170" fmla="*/ 4763 h 160020"/>
                <a:gd name="connsiteX171" fmla="*/ 404813 w 1547812"/>
                <a:gd name="connsiteY171" fmla="*/ 953 h 160020"/>
                <a:gd name="connsiteX172" fmla="*/ 373380 w 1547812"/>
                <a:gd name="connsiteY172" fmla="*/ 6668 h 160020"/>
                <a:gd name="connsiteX173" fmla="*/ 350520 w 1547812"/>
                <a:gd name="connsiteY173" fmla="*/ 22860 h 160020"/>
                <a:gd name="connsiteX174" fmla="*/ 336233 w 1547812"/>
                <a:gd name="connsiteY174" fmla="*/ 47625 h 160020"/>
                <a:gd name="connsiteX175" fmla="*/ 331470 w 1547812"/>
                <a:gd name="connsiteY175" fmla="*/ 80010 h 160020"/>
                <a:gd name="connsiteX176" fmla="*/ 336233 w 1547812"/>
                <a:gd name="connsiteY176" fmla="*/ 112395 h 160020"/>
                <a:gd name="connsiteX177" fmla="*/ 349567 w 1547812"/>
                <a:gd name="connsiteY177" fmla="*/ 137160 h 160020"/>
                <a:gd name="connsiteX178" fmla="*/ 372428 w 1547812"/>
                <a:gd name="connsiteY178" fmla="*/ 153353 h 160020"/>
                <a:gd name="connsiteX179" fmla="*/ 404813 w 1547812"/>
                <a:gd name="connsiteY179" fmla="*/ 159068 h 160020"/>
                <a:gd name="connsiteX180" fmla="*/ 453390 w 1547812"/>
                <a:gd name="connsiteY180" fmla="*/ 142875 h 160020"/>
                <a:gd name="connsiteX181" fmla="*/ 471488 w 1547812"/>
                <a:gd name="connsiteY181" fmla="*/ 100013 h 160020"/>
                <a:gd name="connsiteX182" fmla="*/ 429578 w 1547812"/>
                <a:gd name="connsiteY182" fmla="*/ 100013 h 160020"/>
                <a:gd name="connsiteX183" fmla="*/ 203835 w 1547812"/>
                <a:gd name="connsiteY183" fmla="*/ 63818 h 160020"/>
                <a:gd name="connsiteX184" fmla="*/ 206692 w 1547812"/>
                <a:gd name="connsiteY184" fmla="*/ 51435 h 160020"/>
                <a:gd name="connsiteX185" fmla="*/ 213360 w 1547812"/>
                <a:gd name="connsiteY185" fmla="*/ 40958 h 160020"/>
                <a:gd name="connsiteX186" fmla="*/ 223838 w 1547812"/>
                <a:gd name="connsiteY186" fmla="*/ 34290 h 160020"/>
                <a:gd name="connsiteX187" fmla="*/ 238125 w 1547812"/>
                <a:gd name="connsiteY187" fmla="*/ 31433 h 160020"/>
                <a:gd name="connsiteX188" fmla="*/ 261938 w 1547812"/>
                <a:gd name="connsiteY188" fmla="*/ 40005 h 160020"/>
                <a:gd name="connsiteX189" fmla="*/ 269558 w 1547812"/>
                <a:gd name="connsiteY189" fmla="*/ 63818 h 160020"/>
                <a:gd name="connsiteX190" fmla="*/ 203835 w 1547812"/>
                <a:gd name="connsiteY190" fmla="*/ 63818 h 160020"/>
                <a:gd name="connsiteX191" fmla="*/ 266700 w 1547812"/>
                <a:gd name="connsiteY191" fmla="*/ 108585 h 160020"/>
                <a:gd name="connsiteX192" fmla="*/ 239077 w 1547812"/>
                <a:gd name="connsiteY192" fmla="*/ 128588 h 160020"/>
                <a:gd name="connsiteX193" fmla="*/ 213360 w 1547812"/>
                <a:gd name="connsiteY193" fmla="*/ 118110 h 160020"/>
                <a:gd name="connsiteX194" fmla="*/ 203835 w 1547812"/>
                <a:gd name="connsiteY194" fmla="*/ 89535 h 160020"/>
                <a:gd name="connsiteX195" fmla="*/ 307658 w 1547812"/>
                <a:gd name="connsiteY195" fmla="*/ 89535 h 160020"/>
                <a:gd name="connsiteX196" fmla="*/ 307658 w 1547812"/>
                <a:gd name="connsiteY196" fmla="*/ 73343 h 160020"/>
                <a:gd name="connsiteX197" fmla="*/ 290513 w 1547812"/>
                <a:gd name="connsiteY197" fmla="*/ 20003 h 160020"/>
                <a:gd name="connsiteX198" fmla="*/ 239077 w 1547812"/>
                <a:gd name="connsiteY198" fmla="*/ 0 h 160020"/>
                <a:gd name="connsiteX199" fmla="*/ 208598 w 1547812"/>
                <a:gd name="connsiteY199" fmla="*/ 5715 h 160020"/>
                <a:gd name="connsiteX200" fmla="*/ 184785 w 1547812"/>
                <a:gd name="connsiteY200" fmla="*/ 20955 h 160020"/>
                <a:gd name="connsiteX201" fmla="*/ 169545 w 1547812"/>
                <a:gd name="connsiteY201" fmla="*/ 45720 h 160020"/>
                <a:gd name="connsiteX202" fmla="*/ 163830 w 1547812"/>
                <a:gd name="connsiteY202" fmla="*/ 79058 h 160020"/>
                <a:gd name="connsiteX203" fmla="*/ 182880 w 1547812"/>
                <a:gd name="connsiteY203" fmla="*/ 137160 h 160020"/>
                <a:gd name="connsiteX204" fmla="*/ 239077 w 1547812"/>
                <a:gd name="connsiteY204" fmla="*/ 158115 h 160020"/>
                <a:gd name="connsiteX205" fmla="*/ 285750 w 1547812"/>
                <a:gd name="connsiteY205" fmla="*/ 144780 h 160020"/>
                <a:gd name="connsiteX206" fmla="*/ 305753 w 1547812"/>
                <a:gd name="connsiteY206" fmla="*/ 106680 h 160020"/>
                <a:gd name="connsiteX207" fmla="*/ 266700 w 1547812"/>
                <a:gd name="connsiteY207" fmla="*/ 106680 h 160020"/>
                <a:gd name="connsiteX208" fmla="*/ 97155 w 1547812"/>
                <a:gd name="connsiteY208" fmla="*/ 96203 h 160020"/>
                <a:gd name="connsiteX209" fmla="*/ 93345 w 1547812"/>
                <a:gd name="connsiteY209" fmla="*/ 111443 h 160020"/>
                <a:gd name="connsiteX210" fmla="*/ 84773 w 1547812"/>
                <a:gd name="connsiteY210" fmla="*/ 121920 h 160020"/>
                <a:gd name="connsiteX211" fmla="*/ 60007 w 1547812"/>
                <a:gd name="connsiteY211" fmla="*/ 129540 h 160020"/>
                <a:gd name="connsiteX212" fmla="*/ 45720 w 1547812"/>
                <a:gd name="connsiteY212" fmla="*/ 124778 h 160020"/>
                <a:gd name="connsiteX213" fmla="*/ 40957 w 1547812"/>
                <a:gd name="connsiteY213" fmla="*/ 113348 h 160020"/>
                <a:gd name="connsiteX214" fmla="*/ 42863 w 1547812"/>
                <a:gd name="connsiteY214" fmla="*/ 104775 h 160020"/>
                <a:gd name="connsiteX215" fmla="*/ 48577 w 1547812"/>
                <a:gd name="connsiteY215" fmla="*/ 98108 h 160020"/>
                <a:gd name="connsiteX216" fmla="*/ 60007 w 1547812"/>
                <a:gd name="connsiteY216" fmla="*/ 93345 h 160020"/>
                <a:gd name="connsiteX217" fmla="*/ 80010 w 1547812"/>
                <a:gd name="connsiteY217" fmla="*/ 90488 h 160020"/>
                <a:gd name="connsiteX218" fmla="*/ 98107 w 1547812"/>
                <a:gd name="connsiteY218" fmla="*/ 89535 h 160020"/>
                <a:gd name="connsiteX219" fmla="*/ 98107 w 1547812"/>
                <a:gd name="connsiteY219" fmla="*/ 96203 h 160020"/>
                <a:gd name="connsiteX220" fmla="*/ 98107 w 1547812"/>
                <a:gd name="connsiteY220" fmla="*/ 155258 h 160020"/>
                <a:gd name="connsiteX221" fmla="*/ 136208 w 1547812"/>
                <a:gd name="connsiteY221" fmla="*/ 155258 h 160020"/>
                <a:gd name="connsiteX222" fmla="*/ 136208 w 1547812"/>
                <a:gd name="connsiteY222" fmla="*/ 60960 h 160020"/>
                <a:gd name="connsiteX223" fmla="*/ 133350 w 1547812"/>
                <a:gd name="connsiteY223" fmla="*/ 36195 h 160020"/>
                <a:gd name="connsiteX224" fmla="*/ 122873 w 1547812"/>
                <a:gd name="connsiteY224" fmla="*/ 17145 h 160020"/>
                <a:gd name="connsiteX225" fmla="*/ 103823 w 1547812"/>
                <a:gd name="connsiteY225" fmla="*/ 5715 h 160020"/>
                <a:gd name="connsiteX226" fmla="*/ 74295 w 1547812"/>
                <a:gd name="connsiteY226" fmla="*/ 1905 h 160020"/>
                <a:gd name="connsiteX227" fmla="*/ 29527 w 1547812"/>
                <a:gd name="connsiteY227" fmla="*/ 12383 h 160020"/>
                <a:gd name="connsiteX228" fmla="*/ 8573 w 1547812"/>
                <a:gd name="connsiteY228" fmla="*/ 46672 h 160020"/>
                <a:gd name="connsiteX229" fmla="*/ 44768 w 1547812"/>
                <a:gd name="connsiteY229" fmla="*/ 50483 h 160020"/>
                <a:gd name="connsiteX230" fmla="*/ 71438 w 1547812"/>
                <a:gd name="connsiteY230" fmla="*/ 32385 h 160020"/>
                <a:gd name="connsiteX231" fmla="*/ 89535 w 1547812"/>
                <a:gd name="connsiteY231" fmla="*/ 37147 h 160020"/>
                <a:gd name="connsiteX232" fmla="*/ 97155 w 1547812"/>
                <a:gd name="connsiteY232" fmla="*/ 56197 h 160020"/>
                <a:gd name="connsiteX233" fmla="*/ 97155 w 1547812"/>
                <a:gd name="connsiteY233" fmla="*/ 62865 h 160020"/>
                <a:gd name="connsiteX234" fmla="*/ 78105 w 1547812"/>
                <a:gd name="connsiteY234" fmla="*/ 63818 h 160020"/>
                <a:gd name="connsiteX235" fmla="*/ 49530 w 1547812"/>
                <a:gd name="connsiteY235" fmla="*/ 66675 h 160020"/>
                <a:gd name="connsiteX236" fmla="*/ 24765 w 1547812"/>
                <a:gd name="connsiteY236" fmla="*/ 74295 h 160020"/>
                <a:gd name="connsiteX237" fmla="*/ 6668 w 1547812"/>
                <a:gd name="connsiteY237" fmla="*/ 89535 h 160020"/>
                <a:gd name="connsiteX238" fmla="*/ 0 w 1547812"/>
                <a:gd name="connsiteY238" fmla="*/ 114300 h 160020"/>
                <a:gd name="connsiteX239" fmla="*/ 3810 w 1547812"/>
                <a:gd name="connsiteY239" fmla="*/ 134303 h 160020"/>
                <a:gd name="connsiteX240" fmla="*/ 14288 w 1547812"/>
                <a:gd name="connsiteY240" fmla="*/ 148590 h 160020"/>
                <a:gd name="connsiteX241" fmla="*/ 29527 w 1547812"/>
                <a:gd name="connsiteY241" fmla="*/ 156210 h 160020"/>
                <a:gd name="connsiteX242" fmla="*/ 48577 w 1547812"/>
                <a:gd name="connsiteY242" fmla="*/ 159068 h 160020"/>
                <a:gd name="connsiteX243" fmla="*/ 77152 w 1547812"/>
                <a:gd name="connsiteY243" fmla="*/ 152400 h 160020"/>
                <a:gd name="connsiteX244" fmla="*/ 97155 w 1547812"/>
                <a:gd name="connsiteY244" fmla="*/ 136208 h 160020"/>
                <a:gd name="connsiteX245" fmla="*/ 97155 w 1547812"/>
                <a:gd name="connsiteY245" fmla="*/ 155258 h 160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</a:cxnLst>
              <a:rect l="l" t="t" r="r" b="b"/>
              <a:pathLst>
                <a:path w="1547812" h="160020">
                  <a:moveTo>
                    <a:pt x="1329690" y="155258"/>
                  </a:moveTo>
                  <a:lnTo>
                    <a:pt x="1369695" y="155258"/>
                  </a:lnTo>
                  <a:lnTo>
                    <a:pt x="1369695" y="65723"/>
                  </a:lnTo>
                  <a:cubicBezTo>
                    <a:pt x="1369695" y="60960"/>
                    <a:pt x="1370648" y="57150"/>
                    <a:pt x="1372553" y="53340"/>
                  </a:cubicBezTo>
                  <a:cubicBezTo>
                    <a:pt x="1374458" y="49530"/>
                    <a:pt x="1376363" y="46672"/>
                    <a:pt x="1379220" y="43815"/>
                  </a:cubicBezTo>
                  <a:cubicBezTo>
                    <a:pt x="1382078" y="40958"/>
                    <a:pt x="1385888" y="38100"/>
                    <a:pt x="1388745" y="37147"/>
                  </a:cubicBezTo>
                  <a:cubicBezTo>
                    <a:pt x="1392555" y="36195"/>
                    <a:pt x="1395413" y="35243"/>
                    <a:pt x="1400175" y="35243"/>
                  </a:cubicBezTo>
                  <a:cubicBezTo>
                    <a:pt x="1403033" y="35243"/>
                    <a:pt x="1404938" y="35243"/>
                    <a:pt x="1407795" y="36195"/>
                  </a:cubicBezTo>
                  <a:cubicBezTo>
                    <a:pt x="1409700" y="37147"/>
                    <a:pt x="1411605" y="38100"/>
                    <a:pt x="1413510" y="40005"/>
                  </a:cubicBezTo>
                  <a:cubicBezTo>
                    <a:pt x="1415415" y="41910"/>
                    <a:pt x="1416368" y="44768"/>
                    <a:pt x="1417320" y="47625"/>
                  </a:cubicBezTo>
                  <a:cubicBezTo>
                    <a:pt x="1418273" y="51435"/>
                    <a:pt x="1419225" y="55245"/>
                    <a:pt x="1419225" y="60960"/>
                  </a:cubicBezTo>
                  <a:lnTo>
                    <a:pt x="1419225" y="155258"/>
                  </a:lnTo>
                  <a:lnTo>
                    <a:pt x="1459230" y="155258"/>
                  </a:lnTo>
                  <a:lnTo>
                    <a:pt x="1459230" y="63818"/>
                  </a:lnTo>
                  <a:cubicBezTo>
                    <a:pt x="1459230" y="60008"/>
                    <a:pt x="1460183" y="56197"/>
                    <a:pt x="1462088" y="53340"/>
                  </a:cubicBezTo>
                  <a:cubicBezTo>
                    <a:pt x="1463993" y="49530"/>
                    <a:pt x="1465898" y="46672"/>
                    <a:pt x="1468755" y="43815"/>
                  </a:cubicBezTo>
                  <a:cubicBezTo>
                    <a:pt x="1471613" y="40958"/>
                    <a:pt x="1475423" y="38100"/>
                    <a:pt x="1478280" y="37147"/>
                  </a:cubicBezTo>
                  <a:cubicBezTo>
                    <a:pt x="1481138" y="36195"/>
                    <a:pt x="1484948" y="35243"/>
                    <a:pt x="1489710" y="35243"/>
                  </a:cubicBezTo>
                  <a:cubicBezTo>
                    <a:pt x="1492568" y="35243"/>
                    <a:pt x="1494473" y="35243"/>
                    <a:pt x="1497330" y="36195"/>
                  </a:cubicBezTo>
                  <a:cubicBezTo>
                    <a:pt x="1499235" y="37147"/>
                    <a:pt x="1501140" y="38100"/>
                    <a:pt x="1503045" y="40005"/>
                  </a:cubicBezTo>
                  <a:cubicBezTo>
                    <a:pt x="1504950" y="41910"/>
                    <a:pt x="1505903" y="44768"/>
                    <a:pt x="1506855" y="47625"/>
                  </a:cubicBezTo>
                  <a:cubicBezTo>
                    <a:pt x="1507808" y="51435"/>
                    <a:pt x="1507808" y="55245"/>
                    <a:pt x="1507808" y="60960"/>
                  </a:cubicBezTo>
                  <a:lnTo>
                    <a:pt x="1507808" y="155258"/>
                  </a:lnTo>
                  <a:lnTo>
                    <a:pt x="1547813" y="155258"/>
                  </a:lnTo>
                  <a:lnTo>
                    <a:pt x="1547813" y="55245"/>
                  </a:lnTo>
                  <a:cubicBezTo>
                    <a:pt x="1547813" y="36195"/>
                    <a:pt x="1544003" y="22860"/>
                    <a:pt x="1536383" y="14288"/>
                  </a:cubicBezTo>
                  <a:cubicBezTo>
                    <a:pt x="1528763" y="5715"/>
                    <a:pt x="1517333" y="1905"/>
                    <a:pt x="1502093" y="1905"/>
                  </a:cubicBezTo>
                  <a:cubicBezTo>
                    <a:pt x="1492568" y="1905"/>
                    <a:pt x="1484948" y="3810"/>
                    <a:pt x="1477328" y="7620"/>
                  </a:cubicBezTo>
                  <a:cubicBezTo>
                    <a:pt x="1469708" y="11430"/>
                    <a:pt x="1462088" y="18098"/>
                    <a:pt x="1455420" y="27623"/>
                  </a:cubicBezTo>
                  <a:cubicBezTo>
                    <a:pt x="1452563" y="19050"/>
                    <a:pt x="1447800" y="12383"/>
                    <a:pt x="1441133" y="8573"/>
                  </a:cubicBezTo>
                  <a:cubicBezTo>
                    <a:pt x="1434465" y="4763"/>
                    <a:pt x="1425893" y="1905"/>
                    <a:pt x="1414463" y="1905"/>
                  </a:cubicBezTo>
                  <a:cubicBezTo>
                    <a:pt x="1405890" y="1905"/>
                    <a:pt x="1398270" y="3810"/>
                    <a:pt x="1390650" y="7620"/>
                  </a:cubicBezTo>
                  <a:cubicBezTo>
                    <a:pt x="1383030" y="11430"/>
                    <a:pt x="1376363" y="18098"/>
                    <a:pt x="1371600" y="25718"/>
                  </a:cubicBezTo>
                  <a:lnTo>
                    <a:pt x="1371600" y="5715"/>
                  </a:lnTo>
                  <a:lnTo>
                    <a:pt x="1332548" y="5715"/>
                  </a:lnTo>
                  <a:lnTo>
                    <a:pt x="1332548" y="155258"/>
                  </a:lnTo>
                  <a:close/>
                  <a:moveTo>
                    <a:pt x="1199198" y="116205"/>
                  </a:moveTo>
                  <a:cubicBezTo>
                    <a:pt x="1193483" y="108585"/>
                    <a:pt x="1190625" y="96203"/>
                    <a:pt x="1190625" y="80963"/>
                  </a:cubicBezTo>
                  <a:cubicBezTo>
                    <a:pt x="1190625" y="65723"/>
                    <a:pt x="1193483" y="54293"/>
                    <a:pt x="1199198" y="45720"/>
                  </a:cubicBezTo>
                  <a:cubicBezTo>
                    <a:pt x="1204913" y="37147"/>
                    <a:pt x="1213485" y="33338"/>
                    <a:pt x="1224915" y="33338"/>
                  </a:cubicBezTo>
                  <a:cubicBezTo>
                    <a:pt x="1236345" y="33338"/>
                    <a:pt x="1244918" y="37147"/>
                    <a:pt x="1250633" y="45720"/>
                  </a:cubicBezTo>
                  <a:cubicBezTo>
                    <a:pt x="1256348" y="54293"/>
                    <a:pt x="1259205" y="65723"/>
                    <a:pt x="1259205" y="80963"/>
                  </a:cubicBezTo>
                  <a:cubicBezTo>
                    <a:pt x="1259205" y="96203"/>
                    <a:pt x="1256348" y="107633"/>
                    <a:pt x="1250633" y="116205"/>
                  </a:cubicBezTo>
                  <a:cubicBezTo>
                    <a:pt x="1244918" y="124778"/>
                    <a:pt x="1236345" y="128588"/>
                    <a:pt x="1224915" y="128588"/>
                  </a:cubicBezTo>
                  <a:cubicBezTo>
                    <a:pt x="1213485" y="127635"/>
                    <a:pt x="1204913" y="123825"/>
                    <a:pt x="1199198" y="116205"/>
                  </a:cubicBezTo>
                  <a:moveTo>
                    <a:pt x="1256348" y="154305"/>
                  </a:moveTo>
                  <a:cubicBezTo>
                    <a:pt x="1265873" y="150495"/>
                    <a:pt x="1273493" y="145733"/>
                    <a:pt x="1280160" y="138113"/>
                  </a:cubicBezTo>
                  <a:cubicBezTo>
                    <a:pt x="1286828" y="131445"/>
                    <a:pt x="1291590" y="122873"/>
                    <a:pt x="1295400" y="113348"/>
                  </a:cubicBezTo>
                  <a:cubicBezTo>
                    <a:pt x="1299210" y="103823"/>
                    <a:pt x="1301115" y="92393"/>
                    <a:pt x="1301115" y="80010"/>
                  </a:cubicBezTo>
                  <a:cubicBezTo>
                    <a:pt x="1301115" y="67628"/>
                    <a:pt x="1299210" y="57150"/>
                    <a:pt x="1296353" y="46672"/>
                  </a:cubicBezTo>
                  <a:cubicBezTo>
                    <a:pt x="1293495" y="36195"/>
                    <a:pt x="1287780" y="28575"/>
                    <a:pt x="1281113" y="21908"/>
                  </a:cubicBezTo>
                  <a:cubicBezTo>
                    <a:pt x="1274445" y="15240"/>
                    <a:pt x="1266825" y="9525"/>
                    <a:pt x="1257300" y="6668"/>
                  </a:cubicBezTo>
                  <a:cubicBezTo>
                    <a:pt x="1247775" y="2858"/>
                    <a:pt x="1237298" y="953"/>
                    <a:pt x="1225868" y="953"/>
                  </a:cubicBezTo>
                  <a:cubicBezTo>
                    <a:pt x="1214438" y="953"/>
                    <a:pt x="1203960" y="2858"/>
                    <a:pt x="1194435" y="6668"/>
                  </a:cubicBezTo>
                  <a:cubicBezTo>
                    <a:pt x="1184910" y="10478"/>
                    <a:pt x="1177290" y="15240"/>
                    <a:pt x="1170623" y="21908"/>
                  </a:cubicBezTo>
                  <a:cubicBezTo>
                    <a:pt x="1163955" y="28575"/>
                    <a:pt x="1159193" y="37147"/>
                    <a:pt x="1155383" y="46672"/>
                  </a:cubicBezTo>
                  <a:cubicBezTo>
                    <a:pt x="1151573" y="56197"/>
                    <a:pt x="1149668" y="67628"/>
                    <a:pt x="1149668" y="80010"/>
                  </a:cubicBezTo>
                  <a:cubicBezTo>
                    <a:pt x="1149668" y="105728"/>
                    <a:pt x="1156335" y="124778"/>
                    <a:pt x="1169670" y="139065"/>
                  </a:cubicBezTo>
                  <a:cubicBezTo>
                    <a:pt x="1183005" y="152400"/>
                    <a:pt x="1201103" y="160020"/>
                    <a:pt x="1225868" y="160020"/>
                  </a:cubicBezTo>
                  <a:cubicBezTo>
                    <a:pt x="1236345" y="160020"/>
                    <a:pt x="1246823" y="158115"/>
                    <a:pt x="1256348" y="154305"/>
                  </a:cubicBezTo>
                  <a:moveTo>
                    <a:pt x="1086803" y="100965"/>
                  </a:moveTo>
                  <a:cubicBezTo>
                    <a:pt x="1085850" y="109538"/>
                    <a:pt x="1083945" y="116205"/>
                    <a:pt x="1079183" y="120968"/>
                  </a:cubicBezTo>
                  <a:cubicBezTo>
                    <a:pt x="1074420" y="125730"/>
                    <a:pt x="1068705" y="127635"/>
                    <a:pt x="1061085" y="127635"/>
                  </a:cubicBezTo>
                  <a:cubicBezTo>
                    <a:pt x="1055370" y="127635"/>
                    <a:pt x="1049655" y="126683"/>
                    <a:pt x="1045845" y="123825"/>
                  </a:cubicBezTo>
                  <a:cubicBezTo>
                    <a:pt x="1042035" y="120968"/>
                    <a:pt x="1038225" y="118110"/>
                    <a:pt x="1036320" y="113348"/>
                  </a:cubicBezTo>
                  <a:cubicBezTo>
                    <a:pt x="1034415" y="108585"/>
                    <a:pt x="1032510" y="103823"/>
                    <a:pt x="1031558" y="98108"/>
                  </a:cubicBezTo>
                  <a:cubicBezTo>
                    <a:pt x="1030605" y="92393"/>
                    <a:pt x="1029653" y="86678"/>
                    <a:pt x="1029653" y="80010"/>
                  </a:cubicBezTo>
                  <a:cubicBezTo>
                    <a:pt x="1029653" y="74295"/>
                    <a:pt x="1030605" y="67628"/>
                    <a:pt x="1031558" y="62865"/>
                  </a:cubicBezTo>
                  <a:cubicBezTo>
                    <a:pt x="1032510" y="57150"/>
                    <a:pt x="1034415" y="52388"/>
                    <a:pt x="1036320" y="47625"/>
                  </a:cubicBezTo>
                  <a:cubicBezTo>
                    <a:pt x="1038225" y="42863"/>
                    <a:pt x="1042035" y="40005"/>
                    <a:pt x="1045845" y="37147"/>
                  </a:cubicBezTo>
                  <a:cubicBezTo>
                    <a:pt x="1049655" y="34290"/>
                    <a:pt x="1054418" y="33338"/>
                    <a:pt x="1061085" y="33338"/>
                  </a:cubicBezTo>
                  <a:cubicBezTo>
                    <a:pt x="1069658" y="33338"/>
                    <a:pt x="1075373" y="35243"/>
                    <a:pt x="1079183" y="40005"/>
                  </a:cubicBezTo>
                  <a:cubicBezTo>
                    <a:pt x="1082993" y="44768"/>
                    <a:pt x="1084898" y="50483"/>
                    <a:pt x="1085850" y="58103"/>
                  </a:cubicBezTo>
                  <a:lnTo>
                    <a:pt x="1125855" y="52388"/>
                  </a:lnTo>
                  <a:cubicBezTo>
                    <a:pt x="1124903" y="44768"/>
                    <a:pt x="1122998" y="38100"/>
                    <a:pt x="1120140" y="31433"/>
                  </a:cubicBezTo>
                  <a:cubicBezTo>
                    <a:pt x="1117283" y="24765"/>
                    <a:pt x="1113473" y="20003"/>
                    <a:pt x="1107758" y="15240"/>
                  </a:cubicBezTo>
                  <a:cubicBezTo>
                    <a:pt x="1102995" y="10478"/>
                    <a:pt x="1096328" y="6668"/>
                    <a:pt x="1088708" y="4763"/>
                  </a:cubicBezTo>
                  <a:cubicBezTo>
                    <a:pt x="1081088" y="1905"/>
                    <a:pt x="1072515" y="953"/>
                    <a:pt x="1062038" y="953"/>
                  </a:cubicBezTo>
                  <a:cubicBezTo>
                    <a:pt x="1050608" y="953"/>
                    <a:pt x="1040130" y="2858"/>
                    <a:pt x="1030605" y="6668"/>
                  </a:cubicBezTo>
                  <a:cubicBezTo>
                    <a:pt x="1021080" y="10478"/>
                    <a:pt x="1013460" y="16193"/>
                    <a:pt x="1007745" y="22860"/>
                  </a:cubicBezTo>
                  <a:cubicBezTo>
                    <a:pt x="1001078" y="29528"/>
                    <a:pt x="996315" y="38100"/>
                    <a:pt x="993458" y="47625"/>
                  </a:cubicBezTo>
                  <a:cubicBezTo>
                    <a:pt x="990600" y="57150"/>
                    <a:pt x="988695" y="68580"/>
                    <a:pt x="988695" y="80010"/>
                  </a:cubicBezTo>
                  <a:cubicBezTo>
                    <a:pt x="988695" y="91440"/>
                    <a:pt x="989647" y="102870"/>
                    <a:pt x="992505" y="112395"/>
                  </a:cubicBezTo>
                  <a:cubicBezTo>
                    <a:pt x="995363" y="121920"/>
                    <a:pt x="1000125" y="130493"/>
                    <a:pt x="1005840" y="137160"/>
                  </a:cubicBezTo>
                  <a:cubicBezTo>
                    <a:pt x="1011555" y="143828"/>
                    <a:pt x="1019175" y="149543"/>
                    <a:pt x="1028700" y="153353"/>
                  </a:cubicBezTo>
                  <a:cubicBezTo>
                    <a:pt x="1038225" y="157163"/>
                    <a:pt x="1048703" y="159068"/>
                    <a:pt x="1061085" y="159068"/>
                  </a:cubicBezTo>
                  <a:cubicBezTo>
                    <a:pt x="1082993" y="159068"/>
                    <a:pt x="1099185" y="153353"/>
                    <a:pt x="1109663" y="142875"/>
                  </a:cubicBezTo>
                  <a:cubicBezTo>
                    <a:pt x="1120140" y="132398"/>
                    <a:pt x="1126808" y="118110"/>
                    <a:pt x="1127760" y="100013"/>
                  </a:cubicBezTo>
                  <a:lnTo>
                    <a:pt x="1086803" y="100013"/>
                  </a:lnTo>
                  <a:close/>
                  <a:moveTo>
                    <a:pt x="921068" y="155258"/>
                  </a:moveTo>
                  <a:lnTo>
                    <a:pt x="962025" y="155258"/>
                  </a:lnTo>
                  <a:lnTo>
                    <a:pt x="962025" y="109538"/>
                  </a:lnTo>
                  <a:lnTo>
                    <a:pt x="921068" y="109538"/>
                  </a:lnTo>
                  <a:lnTo>
                    <a:pt x="921068" y="155258"/>
                  </a:lnTo>
                  <a:close/>
                  <a:moveTo>
                    <a:pt x="671513" y="155258"/>
                  </a:moveTo>
                  <a:lnTo>
                    <a:pt x="711518" y="155258"/>
                  </a:lnTo>
                  <a:lnTo>
                    <a:pt x="711518" y="65723"/>
                  </a:lnTo>
                  <a:cubicBezTo>
                    <a:pt x="711518" y="60960"/>
                    <a:pt x="712470" y="57150"/>
                    <a:pt x="714375" y="53340"/>
                  </a:cubicBezTo>
                  <a:cubicBezTo>
                    <a:pt x="716280" y="49530"/>
                    <a:pt x="718185" y="46672"/>
                    <a:pt x="721043" y="43815"/>
                  </a:cubicBezTo>
                  <a:cubicBezTo>
                    <a:pt x="723900" y="40958"/>
                    <a:pt x="727710" y="38100"/>
                    <a:pt x="730568" y="37147"/>
                  </a:cubicBezTo>
                  <a:cubicBezTo>
                    <a:pt x="734378" y="36195"/>
                    <a:pt x="737235" y="35243"/>
                    <a:pt x="741998" y="35243"/>
                  </a:cubicBezTo>
                  <a:cubicBezTo>
                    <a:pt x="744855" y="35243"/>
                    <a:pt x="746760" y="35243"/>
                    <a:pt x="749618" y="36195"/>
                  </a:cubicBezTo>
                  <a:cubicBezTo>
                    <a:pt x="751523" y="37147"/>
                    <a:pt x="753428" y="38100"/>
                    <a:pt x="755333" y="40005"/>
                  </a:cubicBezTo>
                  <a:cubicBezTo>
                    <a:pt x="757238" y="41910"/>
                    <a:pt x="758190" y="44768"/>
                    <a:pt x="759143" y="47625"/>
                  </a:cubicBezTo>
                  <a:cubicBezTo>
                    <a:pt x="760095" y="51435"/>
                    <a:pt x="761048" y="55245"/>
                    <a:pt x="761048" y="60960"/>
                  </a:cubicBezTo>
                  <a:lnTo>
                    <a:pt x="761048" y="155258"/>
                  </a:lnTo>
                  <a:lnTo>
                    <a:pt x="801053" y="155258"/>
                  </a:lnTo>
                  <a:lnTo>
                    <a:pt x="801053" y="63818"/>
                  </a:lnTo>
                  <a:cubicBezTo>
                    <a:pt x="801053" y="60008"/>
                    <a:pt x="802005" y="56197"/>
                    <a:pt x="803910" y="53340"/>
                  </a:cubicBezTo>
                  <a:cubicBezTo>
                    <a:pt x="805815" y="49530"/>
                    <a:pt x="807720" y="46672"/>
                    <a:pt x="810578" y="43815"/>
                  </a:cubicBezTo>
                  <a:cubicBezTo>
                    <a:pt x="813435" y="40958"/>
                    <a:pt x="817245" y="38100"/>
                    <a:pt x="820103" y="37147"/>
                  </a:cubicBezTo>
                  <a:cubicBezTo>
                    <a:pt x="822960" y="36195"/>
                    <a:pt x="826770" y="35243"/>
                    <a:pt x="831533" y="35243"/>
                  </a:cubicBezTo>
                  <a:cubicBezTo>
                    <a:pt x="834390" y="35243"/>
                    <a:pt x="836295" y="35243"/>
                    <a:pt x="839153" y="36195"/>
                  </a:cubicBezTo>
                  <a:cubicBezTo>
                    <a:pt x="841058" y="37147"/>
                    <a:pt x="842963" y="38100"/>
                    <a:pt x="844868" y="40005"/>
                  </a:cubicBezTo>
                  <a:cubicBezTo>
                    <a:pt x="846772" y="41910"/>
                    <a:pt x="847725" y="44768"/>
                    <a:pt x="848678" y="47625"/>
                  </a:cubicBezTo>
                  <a:cubicBezTo>
                    <a:pt x="849630" y="51435"/>
                    <a:pt x="849630" y="55245"/>
                    <a:pt x="849630" y="60960"/>
                  </a:cubicBezTo>
                  <a:lnTo>
                    <a:pt x="849630" y="155258"/>
                  </a:lnTo>
                  <a:lnTo>
                    <a:pt x="889635" y="155258"/>
                  </a:lnTo>
                  <a:lnTo>
                    <a:pt x="889635" y="55245"/>
                  </a:lnTo>
                  <a:cubicBezTo>
                    <a:pt x="889635" y="36195"/>
                    <a:pt x="885825" y="22860"/>
                    <a:pt x="878205" y="14288"/>
                  </a:cubicBezTo>
                  <a:cubicBezTo>
                    <a:pt x="870585" y="5715"/>
                    <a:pt x="859155" y="1905"/>
                    <a:pt x="843915" y="1905"/>
                  </a:cubicBezTo>
                  <a:cubicBezTo>
                    <a:pt x="834390" y="1905"/>
                    <a:pt x="826770" y="3810"/>
                    <a:pt x="819150" y="7620"/>
                  </a:cubicBezTo>
                  <a:cubicBezTo>
                    <a:pt x="811530" y="11430"/>
                    <a:pt x="803910" y="18098"/>
                    <a:pt x="797243" y="27623"/>
                  </a:cubicBezTo>
                  <a:cubicBezTo>
                    <a:pt x="794385" y="19050"/>
                    <a:pt x="789623" y="12383"/>
                    <a:pt x="782955" y="8573"/>
                  </a:cubicBezTo>
                  <a:cubicBezTo>
                    <a:pt x="776288" y="4763"/>
                    <a:pt x="766763" y="1905"/>
                    <a:pt x="756285" y="1905"/>
                  </a:cubicBezTo>
                  <a:cubicBezTo>
                    <a:pt x="747713" y="1905"/>
                    <a:pt x="740093" y="3810"/>
                    <a:pt x="732473" y="7620"/>
                  </a:cubicBezTo>
                  <a:cubicBezTo>
                    <a:pt x="724853" y="11430"/>
                    <a:pt x="718185" y="18098"/>
                    <a:pt x="713423" y="25718"/>
                  </a:cubicBezTo>
                  <a:lnTo>
                    <a:pt x="713423" y="5715"/>
                  </a:lnTo>
                  <a:lnTo>
                    <a:pt x="674370" y="5715"/>
                  </a:lnTo>
                  <a:lnTo>
                    <a:pt x="674370" y="155258"/>
                  </a:lnTo>
                  <a:close/>
                  <a:moveTo>
                    <a:pt x="541973" y="116205"/>
                  </a:moveTo>
                  <a:cubicBezTo>
                    <a:pt x="536258" y="108585"/>
                    <a:pt x="533400" y="96203"/>
                    <a:pt x="533400" y="80963"/>
                  </a:cubicBezTo>
                  <a:cubicBezTo>
                    <a:pt x="533400" y="65723"/>
                    <a:pt x="536258" y="54293"/>
                    <a:pt x="541973" y="45720"/>
                  </a:cubicBezTo>
                  <a:cubicBezTo>
                    <a:pt x="547688" y="38100"/>
                    <a:pt x="556260" y="33338"/>
                    <a:pt x="567690" y="33338"/>
                  </a:cubicBezTo>
                  <a:cubicBezTo>
                    <a:pt x="579120" y="33338"/>
                    <a:pt x="587693" y="37147"/>
                    <a:pt x="593408" y="45720"/>
                  </a:cubicBezTo>
                  <a:cubicBezTo>
                    <a:pt x="599123" y="53340"/>
                    <a:pt x="601980" y="65723"/>
                    <a:pt x="601980" y="80963"/>
                  </a:cubicBezTo>
                  <a:cubicBezTo>
                    <a:pt x="601980" y="96203"/>
                    <a:pt x="599123" y="107633"/>
                    <a:pt x="593408" y="116205"/>
                  </a:cubicBezTo>
                  <a:cubicBezTo>
                    <a:pt x="587693" y="124778"/>
                    <a:pt x="579120" y="128588"/>
                    <a:pt x="567690" y="128588"/>
                  </a:cubicBezTo>
                  <a:cubicBezTo>
                    <a:pt x="555308" y="127635"/>
                    <a:pt x="546735" y="123825"/>
                    <a:pt x="541973" y="116205"/>
                  </a:cubicBezTo>
                  <a:moveTo>
                    <a:pt x="598170" y="154305"/>
                  </a:moveTo>
                  <a:cubicBezTo>
                    <a:pt x="607695" y="150495"/>
                    <a:pt x="615315" y="145733"/>
                    <a:pt x="621983" y="138113"/>
                  </a:cubicBezTo>
                  <a:cubicBezTo>
                    <a:pt x="628650" y="131445"/>
                    <a:pt x="633413" y="122873"/>
                    <a:pt x="637223" y="113348"/>
                  </a:cubicBezTo>
                  <a:cubicBezTo>
                    <a:pt x="641033" y="103823"/>
                    <a:pt x="642938" y="92393"/>
                    <a:pt x="642938" y="80010"/>
                  </a:cubicBezTo>
                  <a:cubicBezTo>
                    <a:pt x="642938" y="67628"/>
                    <a:pt x="641033" y="57150"/>
                    <a:pt x="638175" y="46672"/>
                  </a:cubicBezTo>
                  <a:cubicBezTo>
                    <a:pt x="635318" y="36195"/>
                    <a:pt x="629603" y="28575"/>
                    <a:pt x="622935" y="21908"/>
                  </a:cubicBezTo>
                  <a:cubicBezTo>
                    <a:pt x="616268" y="15240"/>
                    <a:pt x="608648" y="9525"/>
                    <a:pt x="599123" y="6668"/>
                  </a:cubicBezTo>
                  <a:cubicBezTo>
                    <a:pt x="589598" y="2858"/>
                    <a:pt x="579120" y="953"/>
                    <a:pt x="567690" y="953"/>
                  </a:cubicBezTo>
                  <a:cubicBezTo>
                    <a:pt x="556260" y="953"/>
                    <a:pt x="545783" y="2858"/>
                    <a:pt x="536258" y="6668"/>
                  </a:cubicBezTo>
                  <a:cubicBezTo>
                    <a:pt x="526733" y="10478"/>
                    <a:pt x="519113" y="15240"/>
                    <a:pt x="512445" y="21908"/>
                  </a:cubicBezTo>
                  <a:cubicBezTo>
                    <a:pt x="505778" y="28575"/>
                    <a:pt x="501015" y="37147"/>
                    <a:pt x="497205" y="46672"/>
                  </a:cubicBezTo>
                  <a:cubicBezTo>
                    <a:pt x="493395" y="56197"/>
                    <a:pt x="491490" y="67628"/>
                    <a:pt x="491490" y="80010"/>
                  </a:cubicBezTo>
                  <a:cubicBezTo>
                    <a:pt x="491490" y="105728"/>
                    <a:pt x="498158" y="124778"/>
                    <a:pt x="511492" y="139065"/>
                  </a:cubicBezTo>
                  <a:cubicBezTo>
                    <a:pt x="524828" y="152400"/>
                    <a:pt x="542925" y="160020"/>
                    <a:pt x="566738" y="160020"/>
                  </a:cubicBezTo>
                  <a:cubicBezTo>
                    <a:pt x="579120" y="160020"/>
                    <a:pt x="589598" y="158115"/>
                    <a:pt x="598170" y="154305"/>
                  </a:cubicBezTo>
                  <a:moveTo>
                    <a:pt x="429578" y="100965"/>
                  </a:moveTo>
                  <a:cubicBezTo>
                    <a:pt x="428625" y="109538"/>
                    <a:pt x="425767" y="116205"/>
                    <a:pt x="421958" y="120968"/>
                  </a:cubicBezTo>
                  <a:cubicBezTo>
                    <a:pt x="417195" y="125730"/>
                    <a:pt x="411480" y="127635"/>
                    <a:pt x="403860" y="127635"/>
                  </a:cubicBezTo>
                  <a:cubicBezTo>
                    <a:pt x="398145" y="127635"/>
                    <a:pt x="392430" y="126683"/>
                    <a:pt x="388620" y="123825"/>
                  </a:cubicBezTo>
                  <a:cubicBezTo>
                    <a:pt x="384810" y="120968"/>
                    <a:pt x="381000" y="118110"/>
                    <a:pt x="379095" y="113348"/>
                  </a:cubicBezTo>
                  <a:cubicBezTo>
                    <a:pt x="377190" y="108585"/>
                    <a:pt x="375285" y="103823"/>
                    <a:pt x="374333" y="98108"/>
                  </a:cubicBezTo>
                  <a:cubicBezTo>
                    <a:pt x="373380" y="92393"/>
                    <a:pt x="372428" y="86678"/>
                    <a:pt x="372428" y="80010"/>
                  </a:cubicBezTo>
                  <a:cubicBezTo>
                    <a:pt x="372428" y="74295"/>
                    <a:pt x="373380" y="67628"/>
                    <a:pt x="374333" y="62865"/>
                  </a:cubicBezTo>
                  <a:cubicBezTo>
                    <a:pt x="375285" y="57150"/>
                    <a:pt x="377190" y="52388"/>
                    <a:pt x="379095" y="47625"/>
                  </a:cubicBezTo>
                  <a:cubicBezTo>
                    <a:pt x="381000" y="42863"/>
                    <a:pt x="384810" y="40005"/>
                    <a:pt x="388620" y="37147"/>
                  </a:cubicBezTo>
                  <a:cubicBezTo>
                    <a:pt x="392430" y="34290"/>
                    <a:pt x="398145" y="33338"/>
                    <a:pt x="403860" y="33338"/>
                  </a:cubicBezTo>
                  <a:cubicBezTo>
                    <a:pt x="412433" y="33338"/>
                    <a:pt x="418148" y="35243"/>
                    <a:pt x="421958" y="40005"/>
                  </a:cubicBezTo>
                  <a:cubicBezTo>
                    <a:pt x="425767" y="44768"/>
                    <a:pt x="427673" y="50483"/>
                    <a:pt x="428625" y="58103"/>
                  </a:cubicBezTo>
                  <a:lnTo>
                    <a:pt x="468630" y="52388"/>
                  </a:lnTo>
                  <a:cubicBezTo>
                    <a:pt x="467678" y="44768"/>
                    <a:pt x="465773" y="38100"/>
                    <a:pt x="462915" y="31433"/>
                  </a:cubicBezTo>
                  <a:cubicBezTo>
                    <a:pt x="460058" y="24765"/>
                    <a:pt x="456248" y="20003"/>
                    <a:pt x="450533" y="15240"/>
                  </a:cubicBezTo>
                  <a:cubicBezTo>
                    <a:pt x="445770" y="10478"/>
                    <a:pt x="439103" y="6668"/>
                    <a:pt x="431483" y="4763"/>
                  </a:cubicBezTo>
                  <a:cubicBezTo>
                    <a:pt x="423863" y="1905"/>
                    <a:pt x="415290" y="953"/>
                    <a:pt x="404813" y="953"/>
                  </a:cubicBezTo>
                  <a:cubicBezTo>
                    <a:pt x="393383" y="953"/>
                    <a:pt x="382905" y="2858"/>
                    <a:pt x="373380" y="6668"/>
                  </a:cubicBezTo>
                  <a:cubicBezTo>
                    <a:pt x="363855" y="10478"/>
                    <a:pt x="356235" y="16193"/>
                    <a:pt x="350520" y="22860"/>
                  </a:cubicBezTo>
                  <a:cubicBezTo>
                    <a:pt x="343853" y="29528"/>
                    <a:pt x="339090" y="38100"/>
                    <a:pt x="336233" y="47625"/>
                  </a:cubicBezTo>
                  <a:cubicBezTo>
                    <a:pt x="333375" y="57150"/>
                    <a:pt x="331470" y="68580"/>
                    <a:pt x="331470" y="80010"/>
                  </a:cubicBezTo>
                  <a:cubicBezTo>
                    <a:pt x="331470" y="91440"/>
                    <a:pt x="333375" y="102870"/>
                    <a:pt x="336233" y="112395"/>
                  </a:cubicBezTo>
                  <a:cubicBezTo>
                    <a:pt x="339090" y="121920"/>
                    <a:pt x="343853" y="130493"/>
                    <a:pt x="349567" y="137160"/>
                  </a:cubicBezTo>
                  <a:cubicBezTo>
                    <a:pt x="355283" y="143828"/>
                    <a:pt x="362903" y="149543"/>
                    <a:pt x="372428" y="153353"/>
                  </a:cubicBezTo>
                  <a:cubicBezTo>
                    <a:pt x="381953" y="157163"/>
                    <a:pt x="392430" y="159068"/>
                    <a:pt x="404813" y="159068"/>
                  </a:cubicBezTo>
                  <a:cubicBezTo>
                    <a:pt x="426720" y="159068"/>
                    <a:pt x="442913" y="153353"/>
                    <a:pt x="453390" y="142875"/>
                  </a:cubicBezTo>
                  <a:cubicBezTo>
                    <a:pt x="463867" y="132398"/>
                    <a:pt x="470535" y="118110"/>
                    <a:pt x="471488" y="100013"/>
                  </a:cubicBezTo>
                  <a:lnTo>
                    <a:pt x="429578" y="100013"/>
                  </a:lnTo>
                  <a:close/>
                  <a:moveTo>
                    <a:pt x="203835" y="63818"/>
                  </a:moveTo>
                  <a:cubicBezTo>
                    <a:pt x="203835" y="59055"/>
                    <a:pt x="204788" y="55245"/>
                    <a:pt x="206692" y="51435"/>
                  </a:cubicBezTo>
                  <a:cubicBezTo>
                    <a:pt x="208598" y="47625"/>
                    <a:pt x="210502" y="43815"/>
                    <a:pt x="213360" y="40958"/>
                  </a:cubicBezTo>
                  <a:cubicBezTo>
                    <a:pt x="216217" y="38100"/>
                    <a:pt x="219075" y="35243"/>
                    <a:pt x="223838" y="34290"/>
                  </a:cubicBezTo>
                  <a:cubicBezTo>
                    <a:pt x="227648" y="32385"/>
                    <a:pt x="232410" y="31433"/>
                    <a:pt x="238125" y="31433"/>
                  </a:cubicBezTo>
                  <a:cubicBezTo>
                    <a:pt x="248602" y="31433"/>
                    <a:pt x="256223" y="34290"/>
                    <a:pt x="261938" y="40005"/>
                  </a:cubicBezTo>
                  <a:cubicBezTo>
                    <a:pt x="266700" y="45720"/>
                    <a:pt x="269558" y="53340"/>
                    <a:pt x="269558" y="63818"/>
                  </a:cubicBezTo>
                  <a:lnTo>
                    <a:pt x="203835" y="63818"/>
                  </a:lnTo>
                  <a:close/>
                  <a:moveTo>
                    <a:pt x="266700" y="108585"/>
                  </a:moveTo>
                  <a:cubicBezTo>
                    <a:pt x="263842" y="121920"/>
                    <a:pt x="254317" y="128588"/>
                    <a:pt x="239077" y="128588"/>
                  </a:cubicBezTo>
                  <a:cubicBezTo>
                    <a:pt x="227648" y="128588"/>
                    <a:pt x="219075" y="124778"/>
                    <a:pt x="213360" y="118110"/>
                  </a:cubicBezTo>
                  <a:cubicBezTo>
                    <a:pt x="207645" y="111443"/>
                    <a:pt x="204788" y="101918"/>
                    <a:pt x="203835" y="89535"/>
                  </a:cubicBezTo>
                  <a:lnTo>
                    <a:pt x="307658" y="89535"/>
                  </a:lnTo>
                  <a:lnTo>
                    <a:pt x="307658" y="73343"/>
                  </a:lnTo>
                  <a:cubicBezTo>
                    <a:pt x="307658" y="51435"/>
                    <a:pt x="301942" y="33338"/>
                    <a:pt x="290513" y="20003"/>
                  </a:cubicBezTo>
                  <a:cubicBezTo>
                    <a:pt x="279083" y="6668"/>
                    <a:pt x="261938" y="0"/>
                    <a:pt x="239077" y="0"/>
                  </a:cubicBezTo>
                  <a:cubicBezTo>
                    <a:pt x="227648" y="0"/>
                    <a:pt x="218123" y="1905"/>
                    <a:pt x="208598" y="5715"/>
                  </a:cubicBezTo>
                  <a:cubicBezTo>
                    <a:pt x="199073" y="9525"/>
                    <a:pt x="191452" y="14288"/>
                    <a:pt x="184785" y="20955"/>
                  </a:cubicBezTo>
                  <a:cubicBezTo>
                    <a:pt x="178118" y="27623"/>
                    <a:pt x="173355" y="36195"/>
                    <a:pt x="169545" y="45720"/>
                  </a:cubicBezTo>
                  <a:cubicBezTo>
                    <a:pt x="165735" y="55245"/>
                    <a:pt x="163830" y="66675"/>
                    <a:pt x="163830" y="79058"/>
                  </a:cubicBezTo>
                  <a:cubicBezTo>
                    <a:pt x="163830" y="103823"/>
                    <a:pt x="170498" y="123825"/>
                    <a:pt x="182880" y="137160"/>
                  </a:cubicBezTo>
                  <a:cubicBezTo>
                    <a:pt x="195263" y="150495"/>
                    <a:pt x="214313" y="158115"/>
                    <a:pt x="239077" y="158115"/>
                  </a:cubicBezTo>
                  <a:cubicBezTo>
                    <a:pt x="260033" y="158115"/>
                    <a:pt x="275273" y="153353"/>
                    <a:pt x="285750" y="144780"/>
                  </a:cubicBezTo>
                  <a:cubicBezTo>
                    <a:pt x="296228" y="136208"/>
                    <a:pt x="302895" y="123825"/>
                    <a:pt x="305753" y="106680"/>
                  </a:cubicBezTo>
                  <a:lnTo>
                    <a:pt x="266700" y="106680"/>
                  </a:lnTo>
                  <a:close/>
                  <a:moveTo>
                    <a:pt x="97155" y="96203"/>
                  </a:moveTo>
                  <a:cubicBezTo>
                    <a:pt x="97155" y="101918"/>
                    <a:pt x="96202" y="107633"/>
                    <a:pt x="93345" y="111443"/>
                  </a:cubicBezTo>
                  <a:cubicBezTo>
                    <a:pt x="91440" y="115253"/>
                    <a:pt x="88582" y="119063"/>
                    <a:pt x="84773" y="121920"/>
                  </a:cubicBezTo>
                  <a:cubicBezTo>
                    <a:pt x="78105" y="126683"/>
                    <a:pt x="69532" y="129540"/>
                    <a:pt x="60007" y="129540"/>
                  </a:cubicBezTo>
                  <a:cubicBezTo>
                    <a:pt x="54293" y="129540"/>
                    <a:pt x="49530" y="127635"/>
                    <a:pt x="45720" y="124778"/>
                  </a:cubicBezTo>
                  <a:cubicBezTo>
                    <a:pt x="41910" y="121920"/>
                    <a:pt x="40957" y="118110"/>
                    <a:pt x="40957" y="113348"/>
                  </a:cubicBezTo>
                  <a:cubicBezTo>
                    <a:pt x="40957" y="110490"/>
                    <a:pt x="40957" y="106680"/>
                    <a:pt x="42863" y="104775"/>
                  </a:cubicBezTo>
                  <a:cubicBezTo>
                    <a:pt x="43815" y="101918"/>
                    <a:pt x="45720" y="100013"/>
                    <a:pt x="48577" y="98108"/>
                  </a:cubicBezTo>
                  <a:cubicBezTo>
                    <a:pt x="51435" y="96203"/>
                    <a:pt x="55245" y="94298"/>
                    <a:pt x="60007" y="93345"/>
                  </a:cubicBezTo>
                  <a:cubicBezTo>
                    <a:pt x="64770" y="92393"/>
                    <a:pt x="72390" y="91440"/>
                    <a:pt x="80010" y="90488"/>
                  </a:cubicBezTo>
                  <a:lnTo>
                    <a:pt x="98107" y="89535"/>
                  </a:lnTo>
                  <a:lnTo>
                    <a:pt x="98107" y="96203"/>
                  </a:lnTo>
                  <a:close/>
                  <a:moveTo>
                    <a:pt x="98107" y="155258"/>
                  </a:moveTo>
                  <a:lnTo>
                    <a:pt x="136208" y="155258"/>
                  </a:lnTo>
                  <a:lnTo>
                    <a:pt x="136208" y="60960"/>
                  </a:lnTo>
                  <a:cubicBezTo>
                    <a:pt x="136208" y="51435"/>
                    <a:pt x="135255" y="43815"/>
                    <a:pt x="133350" y="36195"/>
                  </a:cubicBezTo>
                  <a:cubicBezTo>
                    <a:pt x="131445" y="28575"/>
                    <a:pt x="127635" y="22860"/>
                    <a:pt x="122873" y="17145"/>
                  </a:cubicBezTo>
                  <a:cubicBezTo>
                    <a:pt x="118110" y="12383"/>
                    <a:pt x="111443" y="7620"/>
                    <a:pt x="103823" y="5715"/>
                  </a:cubicBezTo>
                  <a:cubicBezTo>
                    <a:pt x="96202" y="3810"/>
                    <a:pt x="85725" y="1905"/>
                    <a:pt x="74295" y="1905"/>
                  </a:cubicBezTo>
                  <a:cubicBezTo>
                    <a:pt x="55245" y="1905"/>
                    <a:pt x="40957" y="5715"/>
                    <a:pt x="29527" y="12383"/>
                  </a:cubicBezTo>
                  <a:cubicBezTo>
                    <a:pt x="18098" y="19050"/>
                    <a:pt x="11430" y="30480"/>
                    <a:pt x="8573" y="46672"/>
                  </a:cubicBezTo>
                  <a:lnTo>
                    <a:pt x="44768" y="50483"/>
                  </a:lnTo>
                  <a:cubicBezTo>
                    <a:pt x="46673" y="38100"/>
                    <a:pt x="56198" y="32385"/>
                    <a:pt x="71438" y="32385"/>
                  </a:cubicBezTo>
                  <a:cubicBezTo>
                    <a:pt x="78105" y="32385"/>
                    <a:pt x="83820" y="34290"/>
                    <a:pt x="89535" y="37147"/>
                  </a:cubicBezTo>
                  <a:cubicBezTo>
                    <a:pt x="94298" y="40958"/>
                    <a:pt x="97155" y="46672"/>
                    <a:pt x="97155" y="56197"/>
                  </a:cubicBezTo>
                  <a:lnTo>
                    <a:pt x="97155" y="62865"/>
                  </a:lnTo>
                  <a:lnTo>
                    <a:pt x="78105" y="63818"/>
                  </a:lnTo>
                  <a:cubicBezTo>
                    <a:pt x="68580" y="63818"/>
                    <a:pt x="59055" y="64770"/>
                    <a:pt x="49530" y="66675"/>
                  </a:cubicBezTo>
                  <a:cubicBezTo>
                    <a:pt x="40005" y="68580"/>
                    <a:pt x="32385" y="70485"/>
                    <a:pt x="24765" y="74295"/>
                  </a:cubicBezTo>
                  <a:cubicBezTo>
                    <a:pt x="17145" y="78105"/>
                    <a:pt x="11430" y="82868"/>
                    <a:pt x="6668" y="89535"/>
                  </a:cubicBezTo>
                  <a:cubicBezTo>
                    <a:pt x="1905" y="96203"/>
                    <a:pt x="0" y="104775"/>
                    <a:pt x="0" y="114300"/>
                  </a:cubicBezTo>
                  <a:cubicBezTo>
                    <a:pt x="0" y="121920"/>
                    <a:pt x="952" y="128588"/>
                    <a:pt x="3810" y="134303"/>
                  </a:cubicBezTo>
                  <a:cubicBezTo>
                    <a:pt x="6668" y="140018"/>
                    <a:pt x="10477" y="144780"/>
                    <a:pt x="14288" y="148590"/>
                  </a:cubicBezTo>
                  <a:cubicBezTo>
                    <a:pt x="19050" y="152400"/>
                    <a:pt x="23813" y="155258"/>
                    <a:pt x="29527" y="156210"/>
                  </a:cubicBezTo>
                  <a:cubicBezTo>
                    <a:pt x="35243" y="157163"/>
                    <a:pt x="41910" y="159068"/>
                    <a:pt x="48577" y="159068"/>
                  </a:cubicBezTo>
                  <a:cubicBezTo>
                    <a:pt x="60007" y="159068"/>
                    <a:pt x="69532" y="157163"/>
                    <a:pt x="77152" y="152400"/>
                  </a:cubicBezTo>
                  <a:cubicBezTo>
                    <a:pt x="84773" y="147638"/>
                    <a:pt x="91440" y="142875"/>
                    <a:pt x="97155" y="136208"/>
                  </a:cubicBezTo>
                  <a:lnTo>
                    <a:pt x="97155" y="155258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679442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1 Standard (Text+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EC57F44A-A091-EA4A-8388-607E1E2FD7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181046" y="6445333"/>
            <a:ext cx="909000" cy="324000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700C7E43-69DC-A64D-8E37-1A5C66C0DE0B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6254750" y="-6438"/>
            <a:ext cx="5937249" cy="6858000"/>
          </a:xfr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7E0F511F-41D3-CF45-9BDC-34E8F387C136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263526" y="1449388"/>
            <a:ext cx="5653088" cy="4787899"/>
          </a:xfrm>
        </p:spPr>
        <p:txBody>
          <a:bodyPr anchor="ctr" anchorCtr="0"/>
          <a:lstStyle>
            <a:lvl1pPr marL="0" indent="0">
              <a:buFont typeface="System Font"/>
              <a:buNone/>
              <a:tabLst/>
              <a:defRPr sz="4000" b="0" i="0">
                <a:solidFill>
                  <a:schemeClr val="tx1"/>
                </a:solidFill>
                <a:latin typeface="Arial" panose="020B0604020202020204" pitchFamily="34" charset="0"/>
                <a:ea typeface="AECOM Sans" panose="020B05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Text</a:t>
            </a:r>
            <a:endParaRPr lang="en-GB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1AD7130-D359-4F94-B0B9-00F15CA96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526" y="441332"/>
            <a:ext cx="5653087" cy="647684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US" sz="2500" b="1" i="0" kern="1200" dirty="0">
                <a:solidFill>
                  <a:schemeClr val="tx1"/>
                </a:solidFill>
                <a:latin typeface="Arial" panose="020B0604020202020204" pitchFamily="34" charset="0"/>
                <a:ea typeface="AECOM Sans Light" panose="020B04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title style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F51FCD9-7813-7340-AF1B-F0FF7299C282}"/>
              </a:ext>
            </a:extLst>
          </p:cNvPr>
          <p:cNvCxnSpPr>
            <a:cxnSpLocks/>
          </p:cNvCxnSpPr>
          <p:nvPr userDrawn="1"/>
        </p:nvCxnSpPr>
        <p:spPr>
          <a:xfrm>
            <a:off x="263525" y="260350"/>
            <a:ext cx="43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056934C3-8B73-5042-8296-F7855AA189F6}"/>
              </a:ext>
            </a:extLst>
          </p:cNvPr>
          <p:cNvGrpSpPr/>
          <p:nvPr userDrawn="1"/>
        </p:nvGrpSpPr>
        <p:grpSpPr>
          <a:xfrm>
            <a:off x="10814051" y="6438651"/>
            <a:ext cx="1111250" cy="225425"/>
            <a:chOff x="292100" y="6413250"/>
            <a:chExt cx="1111250" cy="225425"/>
          </a:xfrm>
        </p:grpSpPr>
        <p:sp>
          <p:nvSpPr>
            <p:cNvPr id="10" name="Freeform: Shape 12">
              <a:extLst>
                <a:ext uri="{FF2B5EF4-FFF2-40B4-BE49-F238E27FC236}">
                  <a16:creationId xmlns:a16="http://schemas.microsoft.com/office/drawing/2014/main" id="{30F23495-006E-CD43-AC2F-DB519D2753A2}"/>
                </a:ext>
              </a:extLst>
            </p:cNvPr>
            <p:cNvSpPr/>
            <p:nvPr userDrawn="1"/>
          </p:nvSpPr>
          <p:spPr>
            <a:xfrm>
              <a:off x="292100" y="6413250"/>
              <a:ext cx="225425" cy="225425"/>
            </a:xfrm>
            <a:custGeom>
              <a:avLst/>
              <a:gdLst>
                <a:gd name="connsiteX0" fmla="*/ 329565 w 342900"/>
                <a:gd name="connsiteY0" fmla="*/ 104775 h 342900"/>
                <a:gd name="connsiteX1" fmla="*/ 292418 w 342900"/>
                <a:gd name="connsiteY1" fmla="*/ 50483 h 342900"/>
                <a:gd name="connsiteX2" fmla="*/ 238125 w 342900"/>
                <a:gd name="connsiteY2" fmla="*/ 13335 h 342900"/>
                <a:gd name="connsiteX3" fmla="*/ 171450 w 342900"/>
                <a:gd name="connsiteY3" fmla="*/ 0 h 342900"/>
                <a:gd name="connsiteX4" fmla="*/ 104775 w 342900"/>
                <a:gd name="connsiteY4" fmla="*/ 13335 h 342900"/>
                <a:gd name="connsiteX5" fmla="*/ 50483 w 342900"/>
                <a:gd name="connsiteY5" fmla="*/ 50483 h 342900"/>
                <a:gd name="connsiteX6" fmla="*/ 13335 w 342900"/>
                <a:gd name="connsiteY6" fmla="*/ 104775 h 342900"/>
                <a:gd name="connsiteX7" fmla="*/ 0 w 342900"/>
                <a:gd name="connsiteY7" fmla="*/ 171450 h 342900"/>
                <a:gd name="connsiteX8" fmla="*/ 13335 w 342900"/>
                <a:gd name="connsiteY8" fmla="*/ 238125 h 342900"/>
                <a:gd name="connsiteX9" fmla="*/ 50483 w 342900"/>
                <a:gd name="connsiteY9" fmla="*/ 292418 h 342900"/>
                <a:gd name="connsiteX10" fmla="*/ 104775 w 342900"/>
                <a:gd name="connsiteY10" fmla="*/ 329565 h 342900"/>
                <a:gd name="connsiteX11" fmla="*/ 171450 w 342900"/>
                <a:gd name="connsiteY11" fmla="*/ 342900 h 342900"/>
                <a:gd name="connsiteX12" fmla="*/ 171450 w 342900"/>
                <a:gd name="connsiteY12" fmla="*/ 308610 h 342900"/>
                <a:gd name="connsiteX13" fmla="*/ 74295 w 342900"/>
                <a:gd name="connsiteY13" fmla="*/ 268605 h 342900"/>
                <a:gd name="connsiteX14" fmla="*/ 35243 w 342900"/>
                <a:gd name="connsiteY14" fmla="*/ 188595 h 342900"/>
                <a:gd name="connsiteX15" fmla="*/ 180975 w 342900"/>
                <a:gd name="connsiteY15" fmla="*/ 188595 h 342900"/>
                <a:gd name="connsiteX16" fmla="*/ 141923 w 342900"/>
                <a:gd name="connsiteY16" fmla="*/ 227648 h 342900"/>
                <a:gd name="connsiteX17" fmla="*/ 165735 w 342900"/>
                <a:gd name="connsiteY17" fmla="*/ 251460 h 342900"/>
                <a:gd name="connsiteX18" fmla="*/ 246698 w 342900"/>
                <a:gd name="connsiteY18" fmla="*/ 170498 h 342900"/>
                <a:gd name="connsiteX19" fmla="*/ 165735 w 342900"/>
                <a:gd name="connsiteY19" fmla="*/ 89535 h 342900"/>
                <a:gd name="connsiteX20" fmla="*/ 141923 w 342900"/>
                <a:gd name="connsiteY20" fmla="*/ 113348 h 342900"/>
                <a:gd name="connsiteX21" fmla="*/ 180975 w 342900"/>
                <a:gd name="connsiteY21" fmla="*/ 152400 h 342900"/>
                <a:gd name="connsiteX22" fmla="*/ 35243 w 342900"/>
                <a:gd name="connsiteY22" fmla="*/ 152400 h 342900"/>
                <a:gd name="connsiteX23" fmla="*/ 74295 w 342900"/>
                <a:gd name="connsiteY23" fmla="*/ 72390 h 342900"/>
                <a:gd name="connsiteX24" fmla="*/ 171450 w 342900"/>
                <a:gd name="connsiteY24" fmla="*/ 32385 h 342900"/>
                <a:gd name="connsiteX25" fmla="*/ 268605 w 342900"/>
                <a:gd name="connsiteY25" fmla="*/ 72390 h 342900"/>
                <a:gd name="connsiteX26" fmla="*/ 308610 w 342900"/>
                <a:gd name="connsiteY26" fmla="*/ 169545 h 342900"/>
                <a:gd name="connsiteX27" fmla="*/ 342900 w 342900"/>
                <a:gd name="connsiteY27" fmla="*/ 169545 h 342900"/>
                <a:gd name="connsiteX28" fmla="*/ 329565 w 342900"/>
                <a:gd name="connsiteY28" fmla="*/ 104775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42900" h="342900">
                  <a:moveTo>
                    <a:pt x="329565" y="104775"/>
                  </a:moveTo>
                  <a:cubicBezTo>
                    <a:pt x="320993" y="84773"/>
                    <a:pt x="308610" y="65723"/>
                    <a:pt x="292418" y="50483"/>
                  </a:cubicBezTo>
                  <a:cubicBezTo>
                    <a:pt x="276225" y="34290"/>
                    <a:pt x="258128" y="21908"/>
                    <a:pt x="238125" y="13335"/>
                  </a:cubicBezTo>
                  <a:cubicBezTo>
                    <a:pt x="217170" y="4763"/>
                    <a:pt x="194310" y="0"/>
                    <a:pt x="171450" y="0"/>
                  </a:cubicBezTo>
                  <a:cubicBezTo>
                    <a:pt x="148590" y="0"/>
                    <a:pt x="125730" y="4763"/>
                    <a:pt x="104775" y="13335"/>
                  </a:cubicBezTo>
                  <a:cubicBezTo>
                    <a:pt x="83820" y="21908"/>
                    <a:pt x="65723" y="34290"/>
                    <a:pt x="50483" y="50483"/>
                  </a:cubicBezTo>
                  <a:cubicBezTo>
                    <a:pt x="34290" y="66675"/>
                    <a:pt x="21908" y="84773"/>
                    <a:pt x="13335" y="104775"/>
                  </a:cubicBezTo>
                  <a:cubicBezTo>
                    <a:pt x="4763" y="125730"/>
                    <a:pt x="0" y="148590"/>
                    <a:pt x="0" y="171450"/>
                  </a:cubicBezTo>
                  <a:cubicBezTo>
                    <a:pt x="0" y="194310"/>
                    <a:pt x="4763" y="217170"/>
                    <a:pt x="13335" y="238125"/>
                  </a:cubicBezTo>
                  <a:cubicBezTo>
                    <a:pt x="21908" y="258128"/>
                    <a:pt x="34290" y="277178"/>
                    <a:pt x="50483" y="292418"/>
                  </a:cubicBezTo>
                  <a:cubicBezTo>
                    <a:pt x="66675" y="308610"/>
                    <a:pt x="84773" y="320993"/>
                    <a:pt x="104775" y="329565"/>
                  </a:cubicBezTo>
                  <a:cubicBezTo>
                    <a:pt x="125730" y="338138"/>
                    <a:pt x="148590" y="342900"/>
                    <a:pt x="171450" y="342900"/>
                  </a:cubicBezTo>
                  <a:lnTo>
                    <a:pt x="171450" y="308610"/>
                  </a:lnTo>
                  <a:cubicBezTo>
                    <a:pt x="135255" y="308610"/>
                    <a:pt x="100013" y="294323"/>
                    <a:pt x="74295" y="268605"/>
                  </a:cubicBezTo>
                  <a:cubicBezTo>
                    <a:pt x="52388" y="246698"/>
                    <a:pt x="39053" y="219075"/>
                    <a:pt x="35243" y="188595"/>
                  </a:cubicBezTo>
                  <a:lnTo>
                    <a:pt x="180975" y="188595"/>
                  </a:lnTo>
                  <a:lnTo>
                    <a:pt x="141923" y="227648"/>
                  </a:lnTo>
                  <a:lnTo>
                    <a:pt x="165735" y="251460"/>
                  </a:lnTo>
                  <a:lnTo>
                    <a:pt x="246698" y="170498"/>
                  </a:lnTo>
                  <a:lnTo>
                    <a:pt x="165735" y="89535"/>
                  </a:lnTo>
                  <a:lnTo>
                    <a:pt x="141923" y="113348"/>
                  </a:lnTo>
                  <a:lnTo>
                    <a:pt x="180975" y="152400"/>
                  </a:lnTo>
                  <a:lnTo>
                    <a:pt x="35243" y="152400"/>
                  </a:lnTo>
                  <a:cubicBezTo>
                    <a:pt x="39053" y="121920"/>
                    <a:pt x="52388" y="94298"/>
                    <a:pt x="74295" y="72390"/>
                  </a:cubicBezTo>
                  <a:cubicBezTo>
                    <a:pt x="100013" y="46673"/>
                    <a:pt x="134303" y="32385"/>
                    <a:pt x="171450" y="32385"/>
                  </a:cubicBezTo>
                  <a:cubicBezTo>
                    <a:pt x="207645" y="32385"/>
                    <a:pt x="242888" y="46673"/>
                    <a:pt x="268605" y="72390"/>
                  </a:cubicBezTo>
                  <a:cubicBezTo>
                    <a:pt x="294323" y="98108"/>
                    <a:pt x="308610" y="132398"/>
                    <a:pt x="308610" y="169545"/>
                  </a:cubicBezTo>
                  <a:lnTo>
                    <a:pt x="342900" y="169545"/>
                  </a:lnTo>
                  <a:cubicBezTo>
                    <a:pt x="342900" y="148590"/>
                    <a:pt x="338138" y="125730"/>
                    <a:pt x="329565" y="104775"/>
                  </a:cubicBezTo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3">
              <a:extLst>
                <a:ext uri="{FF2B5EF4-FFF2-40B4-BE49-F238E27FC236}">
                  <a16:creationId xmlns:a16="http://schemas.microsoft.com/office/drawing/2014/main" id="{51230024-A8BD-5E4F-96B8-825E09CDDD5E}"/>
                </a:ext>
              </a:extLst>
            </p:cNvPr>
            <p:cNvSpPr/>
            <p:nvPr userDrawn="1"/>
          </p:nvSpPr>
          <p:spPr>
            <a:xfrm>
              <a:off x="590579" y="6484379"/>
              <a:ext cx="812771" cy="84028"/>
            </a:xfrm>
            <a:custGeom>
              <a:avLst/>
              <a:gdLst>
                <a:gd name="connsiteX0" fmla="*/ 1329690 w 1547812"/>
                <a:gd name="connsiteY0" fmla="*/ 155258 h 160020"/>
                <a:gd name="connsiteX1" fmla="*/ 1369695 w 1547812"/>
                <a:gd name="connsiteY1" fmla="*/ 155258 h 160020"/>
                <a:gd name="connsiteX2" fmla="*/ 1369695 w 1547812"/>
                <a:gd name="connsiteY2" fmla="*/ 65723 h 160020"/>
                <a:gd name="connsiteX3" fmla="*/ 1372553 w 1547812"/>
                <a:gd name="connsiteY3" fmla="*/ 53340 h 160020"/>
                <a:gd name="connsiteX4" fmla="*/ 1379220 w 1547812"/>
                <a:gd name="connsiteY4" fmla="*/ 43815 h 160020"/>
                <a:gd name="connsiteX5" fmla="*/ 1388745 w 1547812"/>
                <a:gd name="connsiteY5" fmla="*/ 37147 h 160020"/>
                <a:gd name="connsiteX6" fmla="*/ 1400175 w 1547812"/>
                <a:gd name="connsiteY6" fmla="*/ 35243 h 160020"/>
                <a:gd name="connsiteX7" fmla="*/ 1407795 w 1547812"/>
                <a:gd name="connsiteY7" fmla="*/ 36195 h 160020"/>
                <a:gd name="connsiteX8" fmla="*/ 1413510 w 1547812"/>
                <a:gd name="connsiteY8" fmla="*/ 40005 h 160020"/>
                <a:gd name="connsiteX9" fmla="*/ 1417320 w 1547812"/>
                <a:gd name="connsiteY9" fmla="*/ 47625 h 160020"/>
                <a:gd name="connsiteX10" fmla="*/ 1419225 w 1547812"/>
                <a:gd name="connsiteY10" fmla="*/ 60960 h 160020"/>
                <a:gd name="connsiteX11" fmla="*/ 1419225 w 1547812"/>
                <a:gd name="connsiteY11" fmla="*/ 155258 h 160020"/>
                <a:gd name="connsiteX12" fmla="*/ 1459230 w 1547812"/>
                <a:gd name="connsiteY12" fmla="*/ 155258 h 160020"/>
                <a:gd name="connsiteX13" fmla="*/ 1459230 w 1547812"/>
                <a:gd name="connsiteY13" fmla="*/ 63818 h 160020"/>
                <a:gd name="connsiteX14" fmla="*/ 1462088 w 1547812"/>
                <a:gd name="connsiteY14" fmla="*/ 53340 h 160020"/>
                <a:gd name="connsiteX15" fmla="*/ 1468755 w 1547812"/>
                <a:gd name="connsiteY15" fmla="*/ 43815 h 160020"/>
                <a:gd name="connsiteX16" fmla="*/ 1478280 w 1547812"/>
                <a:gd name="connsiteY16" fmla="*/ 37147 h 160020"/>
                <a:gd name="connsiteX17" fmla="*/ 1489710 w 1547812"/>
                <a:gd name="connsiteY17" fmla="*/ 35243 h 160020"/>
                <a:gd name="connsiteX18" fmla="*/ 1497330 w 1547812"/>
                <a:gd name="connsiteY18" fmla="*/ 36195 h 160020"/>
                <a:gd name="connsiteX19" fmla="*/ 1503045 w 1547812"/>
                <a:gd name="connsiteY19" fmla="*/ 40005 h 160020"/>
                <a:gd name="connsiteX20" fmla="*/ 1506855 w 1547812"/>
                <a:gd name="connsiteY20" fmla="*/ 47625 h 160020"/>
                <a:gd name="connsiteX21" fmla="*/ 1507808 w 1547812"/>
                <a:gd name="connsiteY21" fmla="*/ 60960 h 160020"/>
                <a:gd name="connsiteX22" fmla="*/ 1507808 w 1547812"/>
                <a:gd name="connsiteY22" fmla="*/ 155258 h 160020"/>
                <a:gd name="connsiteX23" fmla="*/ 1547813 w 1547812"/>
                <a:gd name="connsiteY23" fmla="*/ 155258 h 160020"/>
                <a:gd name="connsiteX24" fmla="*/ 1547813 w 1547812"/>
                <a:gd name="connsiteY24" fmla="*/ 55245 h 160020"/>
                <a:gd name="connsiteX25" fmla="*/ 1536383 w 1547812"/>
                <a:gd name="connsiteY25" fmla="*/ 14288 h 160020"/>
                <a:gd name="connsiteX26" fmla="*/ 1502093 w 1547812"/>
                <a:gd name="connsiteY26" fmla="*/ 1905 h 160020"/>
                <a:gd name="connsiteX27" fmla="*/ 1477328 w 1547812"/>
                <a:gd name="connsiteY27" fmla="*/ 7620 h 160020"/>
                <a:gd name="connsiteX28" fmla="*/ 1455420 w 1547812"/>
                <a:gd name="connsiteY28" fmla="*/ 27623 h 160020"/>
                <a:gd name="connsiteX29" fmla="*/ 1441133 w 1547812"/>
                <a:gd name="connsiteY29" fmla="*/ 8573 h 160020"/>
                <a:gd name="connsiteX30" fmla="*/ 1414463 w 1547812"/>
                <a:gd name="connsiteY30" fmla="*/ 1905 h 160020"/>
                <a:gd name="connsiteX31" fmla="*/ 1390650 w 1547812"/>
                <a:gd name="connsiteY31" fmla="*/ 7620 h 160020"/>
                <a:gd name="connsiteX32" fmla="*/ 1371600 w 1547812"/>
                <a:gd name="connsiteY32" fmla="*/ 25718 h 160020"/>
                <a:gd name="connsiteX33" fmla="*/ 1371600 w 1547812"/>
                <a:gd name="connsiteY33" fmla="*/ 5715 h 160020"/>
                <a:gd name="connsiteX34" fmla="*/ 1332548 w 1547812"/>
                <a:gd name="connsiteY34" fmla="*/ 5715 h 160020"/>
                <a:gd name="connsiteX35" fmla="*/ 1332548 w 1547812"/>
                <a:gd name="connsiteY35" fmla="*/ 155258 h 160020"/>
                <a:gd name="connsiteX36" fmla="*/ 1199198 w 1547812"/>
                <a:gd name="connsiteY36" fmla="*/ 116205 h 160020"/>
                <a:gd name="connsiteX37" fmla="*/ 1190625 w 1547812"/>
                <a:gd name="connsiteY37" fmla="*/ 80963 h 160020"/>
                <a:gd name="connsiteX38" fmla="*/ 1199198 w 1547812"/>
                <a:gd name="connsiteY38" fmla="*/ 45720 h 160020"/>
                <a:gd name="connsiteX39" fmla="*/ 1224915 w 1547812"/>
                <a:gd name="connsiteY39" fmla="*/ 33338 h 160020"/>
                <a:gd name="connsiteX40" fmla="*/ 1250633 w 1547812"/>
                <a:gd name="connsiteY40" fmla="*/ 45720 h 160020"/>
                <a:gd name="connsiteX41" fmla="*/ 1259205 w 1547812"/>
                <a:gd name="connsiteY41" fmla="*/ 80963 h 160020"/>
                <a:gd name="connsiteX42" fmla="*/ 1250633 w 1547812"/>
                <a:gd name="connsiteY42" fmla="*/ 116205 h 160020"/>
                <a:gd name="connsiteX43" fmla="*/ 1224915 w 1547812"/>
                <a:gd name="connsiteY43" fmla="*/ 128588 h 160020"/>
                <a:gd name="connsiteX44" fmla="*/ 1199198 w 1547812"/>
                <a:gd name="connsiteY44" fmla="*/ 116205 h 160020"/>
                <a:gd name="connsiteX45" fmla="*/ 1256348 w 1547812"/>
                <a:gd name="connsiteY45" fmla="*/ 154305 h 160020"/>
                <a:gd name="connsiteX46" fmla="*/ 1280160 w 1547812"/>
                <a:gd name="connsiteY46" fmla="*/ 138113 h 160020"/>
                <a:gd name="connsiteX47" fmla="*/ 1295400 w 1547812"/>
                <a:gd name="connsiteY47" fmla="*/ 113348 h 160020"/>
                <a:gd name="connsiteX48" fmla="*/ 1301115 w 1547812"/>
                <a:gd name="connsiteY48" fmla="*/ 80010 h 160020"/>
                <a:gd name="connsiteX49" fmla="*/ 1296353 w 1547812"/>
                <a:gd name="connsiteY49" fmla="*/ 46672 h 160020"/>
                <a:gd name="connsiteX50" fmla="*/ 1281113 w 1547812"/>
                <a:gd name="connsiteY50" fmla="*/ 21908 h 160020"/>
                <a:gd name="connsiteX51" fmla="*/ 1257300 w 1547812"/>
                <a:gd name="connsiteY51" fmla="*/ 6668 h 160020"/>
                <a:gd name="connsiteX52" fmla="*/ 1225868 w 1547812"/>
                <a:gd name="connsiteY52" fmla="*/ 953 h 160020"/>
                <a:gd name="connsiteX53" fmla="*/ 1194435 w 1547812"/>
                <a:gd name="connsiteY53" fmla="*/ 6668 h 160020"/>
                <a:gd name="connsiteX54" fmla="*/ 1170623 w 1547812"/>
                <a:gd name="connsiteY54" fmla="*/ 21908 h 160020"/>
                <a:gd name="connsiteX55" fmla="*/ 1155383 w 1547812"/>
                <a:gd name="connsiteY55" fmla="*/ 46672 h 160020"/>
                <a:gd name="connsiteX56" fmla="*/ 1149668 w 1547812"/>
                <a:gd name="connsiteY56" fmla="*/ 80010 h 160020"/>
                <a:gd name="connsiteX57" fmla="*/ 1169670 w 1547812"/>
                <a:gd name="connsiteY57" fmla="*/ 139065 h 160020"/>
                <a:gd name="connsiteX58" fmla="*/ 1225868 w 1547812"/>
                <a:gd name="connsiteY58" fmla="*/ 160020 h 160020"/>
                <a:gd name="connsiteX59" fmla="*/ 1256348 w 1547812"/>
                <a:gd name="connsiteY59" fmla="*/ 154305 h 160020"/>
                <a:gd name="connsiteX60" fmla="*/ 1086803 w 1547812"/>
                <a:gd name="connsiteY60" fmla="*/ 100965 h 160020"/>
                <a:gd name="connsiteX61" fmla="*/ 1079183 w 1547812"/>
                <a:gd name="connsiteY61" fmla="*/ 120968 h 160020"/>
                <a:gd name="connsiteX62" fmla="*/ 1061085 w 1547812"/>
                <a:gd name="connsiteY62" fmla="*/ 127635 h 160020"/>
                <a:gd name="connsiteX63" fmla="*/ 1045845 w 1547812"/>
                <a:gd name="connsiteY63" fmla="*/ 123825 h 160020"/>
                <a:gd name="connsiteX64" fmla="*/ 1036320 w 1547812"/>
                <a:gd name="connsiteY64" fmla="*/ 113348 h 160020"/>
                <a:gd name="connsiteX65" fmla="*/ 1031558 w 1547812"/>
                <a:gd name="connsiteY65" fmla="*/ 98108 h 160020"/>
                <a:gd name="connsiteX66" fmla="*/ 1029653 w 1547812"/>
                <a:gd name="connsiteY66" fmla="*/ 80010 h 160020"/>
                <a:gd name="connsiteX67" fmla="*/ 1031558 w 1547812"/>
                <a:gd name="connsiteY67" fmla="*/ 62865 h 160020"/>
                <a:gd name="connsiteX68" fmla="*/ 1036320 w 1547812"/>
                <a:gd name="connsiteY68" fmla="*/ 47625 h 160020"/>
                <a:gd name="connsiteX69" fmla="*/ 1045845 w 1547812"/>
                <a:gd name="connsiteY69" fmla="*/ 37147 h 160020"/>
                <a:gd name="connsiteX70" fmla="*/ 1061085 w 1547812"/>
                <a:gd name="connsiteY70" fmla="*/ 33338 h 160020"/>
                <a:gd name="connsiteX71" fmla="*/ 1079183 w 1547812"/>
                <a:gd name="connsiteY71" fmla="*/ 40005 h 160020"/>
                <a:gd name="connsiteX72" fmla="*/ 1085850 w 1547812"/>
                <a:gd name="connsiteY72" fmla="*/ 58103 h 160020"/>
                <a:gd name="connsiteX73" fmla="*/ 1125855 w 1547812"/>
                <a:gd name="connsiteY73" fmla="*/ 52388 h 160020"/>
                <a:gd name="connsiteX74" fmla="*/ 1120140 w 1547812"/>
                <a:gd name="connsiteY74" fmla="*/ 31433 h 160020"/>
                <a:gd name="connsiteX75" fmla="*/ 1107758 w 1547812"/>
                <a:gd name="connsiteY75" fmla="*/ 15240 h 160020"/>
                <a:gd name="connsiteX76" fmla="*/ 1088708 w 1547812"/>
                <a:gd name="connsiteY76" fmla="*/ 4763 h 160020"/>
                <a:gd name="connsiteX77" fmla="*/ 1062038 w 1547812"/>
                <a:gd name="connsiteY77" fmla="*/ 953 h 160020"/>
                <a:gd name="connsiteX78" fmla="*/ 1030605 w 1547812"/>
                <a:gd name="connsiteY78" fmla="*/ 6668 h 160020"/>
                <a:gd name="connsiteX79" fmla="*/ 1007745 w 1547812"/>
                <a:gd name="connsiteY79" fmla="*/ 22860 h 160020"/>
                <a:gd name="connsiteX80" fmla="*/ 993458 w 1547812"/>
                <a:gd name="connsiteY80" fmla="*/ 47625 h 160020"/>
                <a:gd name="connsiteX81" fmla="*/ 988695 w 1547812"/>
                <a:gd name="connsiteY81" fmla="*/ 80010 h 160020"/>
                <a:gd name="connsiteX82" fmla="*/ 992505 w 1547812"/>
                <a:gd name="connsiteY82" fmla="*/ 112395 h 160020"/>
                <a:gd name="connsiteX83" fmla="*/ 1005840 w 1547812"/>
                <a:gd name="connsiteY83" fmla="*/ 137160 h 160020"/>
                <a:gd name="connsiteX84" fmla="*/ 1028700 w 1547812"/>
                <a:gd name="connsiteY84" fmla="*/ 153353 h 160020"/>
                <a:gd name="connsiteX85" fmla="*/ 1061085 w 1547812"/>
                <a:gd name="connsiteY85" fmla="*/ 159068 h 160020"/>
                <a:gd name="connsiteX86" fmla="*/ 1109663 w 1547812"/>
                <a:gd name="connsiteY86" fmla="*/ 142875 h 160020"/>
                <a:gd name="connsiteX87" fmla="*/ 1127760 w 1547812"/>
                <a:gd name="connsiteY87" fmla="*/ 100013 h 160020"/>
                <a:gd name="connsiteX88" fmla="*/ 1086803 w 1547812"/>
                <a:gd name="connsiteY88" fmla="*/ 100013 h 160020"/>
                <a:gd name="connsiteX89" fmla="*/ 921068 w 1547812"/>
                <a:gd name="connsiteY89" fmla="*/ 155258 h 160020"/>
                <a:gd name="connsiteX90" fmla="*/ 962025 w 1547812"/>
                <a:gd name="connsiteY90" fmla="*/ 155258 h 160020"/>
                <a:gd name="connsiteX91" fmla="*/ 962025 w 1547812"/>
                <a:gd name="connsiteY91" fmla="*/ 109538 h 160020"/>
                <a:gd name="connsiteX92" fmla="*/ 921068 w 1547812"/>
                <a:gd name="connsiteY92" fmla="*/ 109538 h 160020"/>
                <a:gd name="connsiteX93" fmla="*/ 921068 w 1547812"/>
                <a:gd name="connsiteY93" fmla="*/ 155258 h 160020"/>
                <a:gd name="connsiteX94" fmla="*/ 671513 w 1547812"/>
                <a:gd name="connsiteY94" fmla="*/ 155258 h 160020"/>
                <a:gd name="connsiteX95" fmla="*/ 711518 w 1547812"/>
                <a:gd name="connsiteY95" fmla="*/ 155258 h 160020"/>
                <a:gd name="connsiteX96" fmla="*/ 711518 w 1547812"/>
                <a:gd name="connsiteY96" fmla="*/ 65723 h 160020"/>
                <a:gd name="connsiteX97" fmla="*/ 714375 w 1547812"/>
                <a:gd name="connsiteY97" fmla="*/ 53340 h 160020"/>
                <a:gd name="connsiteX98" fmla="*/ 721043 w 1547812"/>
                <a:gd name="connsiteY98" fmla="*/ 43815 h 160020"/>
                <a:gd name="connsiteX99" fmla="*/ 730568 w 1547812"/>
                <a:gd name="connsiteY99" fmla="*/ 37147 h 160020"/>
                <a:gd name="connsiteX100" fmla="*/ 741998 w 1547812"/>
                <a:gd name="connsiteY100" fmla="*/ 35243 h 160020"/>
                <a:gd name="connsiteX101" fmla="*/ 749618 w 1547812"/>
                <a:gd name="connsiteY101" fmla="*/ 36195 h 160020"/>
                <a:gd name="connsiteX102" fmla="*/ 755333 w 1547812"/>
                <a:gd name="connsiteY102" fmla="*/ 40005 h 160020"/>
                <a:gd name="connsiteX103" fmla="*/ 759143 w 1547812"/>
                <a:gd name="connsiteY103" fmla="*/ 47625 h 160020"/>
                <a:gd name="connsiteX104" fmla="*/ 761048 w 1547812"/>
                <a:gd name="connsiteY104" fmla="*/ 60960 h 160020"/>
                <a:gd name="connsiteX105" fmla="*/ 761048 w 1547812"/>
                <a:gd name="connsiteY105" fmla="*/ 155258 h 160020"/>
                <a:gd name="connsiteX106" fmla="*/ 801053 w 1547812"/>
                <a:gd name="connsiteY106" fmla="*/ 155258 h 160020"/>
                <a:gd name="connsiteX107" fmla="*/ 801053 w 1547812"/>
                <a:gd name="connsiteY107" fmla="*/ 63818 h 160020"/>
                <a:gd name="connsiteX108" fmla="*/ 803910 w 1547812"/>
                <a:gd name="connsiteY108" fmla="*/ 53340 h 160020"/>
                <a:gd name="connsiteX109" fmla="*/ 810578 w 1547812"/>
                <a:gd name="connsiteY109" fmla="*/ 43815 h 160020"/>
                <a:gd name="connsiteX110" fmla="*/ 820103 w 1547812"/>
                <a:gd name="connsiteY110" fmla="*/ 37147 h 160020"/>
                <a:gd name="connsiteX111" fmla="*/ 831533 w 1547812"/>
                <a:gd name="connsiteY111" fmla="*/ 35243 h 160020"/>
                <a:gd name="connsiteX112" fmla="*/ 839153 w 1547812"/>
                <a:gd name="connsiteY112" fmla="*/ 36195 h 160020"/>
                <a:gd name="connsiteX113" fmla="*/ 844868 w 1547812"/>
                <a:gd name="connsiteY113" fmla="*/ 40005 h 160020"/>
                <a:gd name="connsiteX114" fmla="*/ 848678 w 1547812"/>
                <a:gd name="connsiteY114" fmla="*/ 47625 h 160020"/>
                <a:gd name="connsiteX115" fmla="*/ 849630 w 1547812"/>
                <a:gd name="connsiteY115" fmla="*/ 60960 h 160020"/>
                <a:gd name="connsiteX116" fmla="*/ 849630 w 1547812"/>
                <a:gd name="connsiteY116" fmla="*/ 155258 h 160020"/>
                <a:gd name="connsiteX117" fmla="*/ 889635 w 1547812"/>
                <a:gd name="connsiteY117" fmla="*/ 155258 h 160020"/>
                <a:gd name="connsiteX118" fmla="*/ 889635 w 1547812"/>
                <a:gd name="connsiteY118" fmla="*/ 55245 h 160020"/>
                <a:gd name="connsiteX119" fmla="*/ 878205 w 1547812"/>
                <a:gd name="connsiteY119" fmla="*/ 14288 h 160020"/>
                <a:gd name="connsiteX120" fmla="*/ 843915 w 1547812"/>
                <a:gd name="connsiteY120" fmla="*/ 1905 h 160020"/>
                <a:gd name="connsiteX121" fmla="*/ 819150 w 1547812"/>
                <a:gd name="connsiteY121" fmla="*/ 7620 h 160020"/>
                <a:gd name="connsiteX122" fmla="*/ 797243 w 1547812"/>
                <a:gd name="connsiteY122" fmla="*/ 27623 h 160020"/>
                <a:gd name="connsiteX123" fmla="*/ 782955 w 1547812"/>
                <a:gd name="connsiteY123" fmla="*/ 8573 h 160020"/>
                <a:gd name="connsiteX124" fmla="*/ 756285 w 1547812"/>
                <a:gd name="connsiteY124" fmla="*/ 1905 h 160020"/>
                <a:gd name="connsiteX125" fmla="*/ 732473 w 1547812"/>
                <a:gd name="connsiteY125" fmla="*/ 7620 h 160020"/>
                <a:gd name="connsiteX126" fmla="*/ 713423 w 1547812"/>
                <a:gd name="connsiteY126" fmla="*/ 25718 h 160020"/>
                <a:gd name="connsiteX127" fmla="*/ 713423 w 1547812"/>
                <a:gd name="connsiteY127" fmla="*/ 5715 h 160020"/>
                <a:gd name="connsiteX128" fmla="*/ 674370 w 1547812"/>
                <a:gd name="connsiteY128" fmla="*/ 5715 h 160020"/>
                <a:gd name="connsiteX129" fmla="*/ 674370 w 1547812"/>
                <a:gd name="connsiteY129" fmla="*/ 155258 h 160020"/>
                <a:gd name="connsiteX130" fmla="*/ 541973 w 1547812"/>
                <a:gd name="connsiteY130" fmla="*/ 116205 h 160020"/>
                <a:gd name="connsiteX131" fmla="*/ 533400 w 1547812"/>
                <a:gd name="connsiteY131" fmla="*/ 80963 h 160020"/>
                <a:gd name="connsiteX132" fmla="*/ 541973 w 1547812"/>
                <a:gd name="connsiteY132" fmla="*/ 45720 h 160020"/>
                <a:gd name="connsiteX133" fmla="*/ 567690 w 1547812"/>
                <a:gd name="connsiteY133" fmla="*/ 33338 h 160020"/>
                <a:gd name="connsiteX134" fmla="*/ 593408 w 1547812"/>
                <a:gd name="connsiteY134" fmla="*/ 45720 h 160020"/>
                <a:gd name="connsiteX135" fmla="*/ 601980 w 1547812"/>
                <a:gd name="connsiteY135" fmla="*/ 80963 h 160020"/>
                <a:gd name="connsiteX136" fmla="*/ 593408 w 1547812"/>
                <a:gd name="connsiteY136" fmla="*/ 116205 h 160020"/>
                <a:gd name="connsiteX137" fmla="*/ 567690 w 1547812"/>
                <a:gd name="connsiteY137" fmla="*/ 128588 h 160020"/>
                <a:gd name="connsiteX138" fmla="*/ 541973 w 1547812"/>
                <a:gd name="connsiteY138" fmla="*/ 116205 h 160020"/>
                <a:gd name="connsiteX139" fmla="*/ 598170 w 1547812"/>
                <a:gd name="connsiteY139" fmla="*/ 154305 h 160020"/>
                <a:gd name="connsiteX140" fmla="*/ 621983 w 1547812"/>
                <a:gd name="connsiteY140" fmla="*/ 138113 h 160020"/>
                <a:gd name="connsiteX141" fmla="*/ 637223 w 1547812"/>
                <a:gd name="connsiteY141" fmla="*/ 113348 h 160020"/>
                <a:gd name="connsiteX142" fmla="*/ 642938 w 1547812"/>
                <a:gd name="connsiteY142" fmla="*/ 80010 h 160020"/>
                <a:gd name="connsiteX143" fmla="*/ 638175 w 1547812"/>
                <a:gd name="connsiteY143" fmla="*/ 46672 h 160020"/>
                <a:gd name="connsiteX144" fmla="*/ 622935 w 1547812"/>
                <a:gd name="connsiteY144" fmla="*/ 21908 h 160020"/>
                <a:gd name="connsiteX145" fmla="*/ 599123 w 1547812"/>
                <a:gd name="connsiteY145" fmla="*/ 6668 h 160020"/>
                <a:gd name="connsiteX146" fmla="*/ 567690 w 1547812"/>
                <a:gd name="connsiteY146" fmla="*/ 953 h 160020"/>
                <a:gd name="connsiteX147" fmla="*/ 536258 w 1547812"/>
                <a:gd name="connsiteY147" fmla="*/ 6668 h 160020"/>
                <a:gd name="connsiteX148" fmla="*/ 512445 w 1547812"/>
                <a:gd name="connsiteY148" fmla="*/ 21908 h 160020"/>
                <a:gd name="connsiteX149" fmla="*/ 497205 w 1547812"/>
                <a:gd name="connsiteY149" fmla="*/ 46672 h 160020"/>
                <a:gd name="connsiteX150" fmla="*/ 491490 w 1547812"/>
                <a:gd name="connsiteY150" fmla="*/ 80010 h 160020"/>
                <a:gd name="connsiteX151" fmla="*/ 511492 w 1547812"/>
                <a:gd name="connsiteY151" fmla="*/ 139065 h 160020"/>
                <a:gd name="connsiteX152" fmla="*/ 566738 w 1547812"/>
                <a:gd name="connsiteY152" fmla="*/ 160020 h 160020"/>
                <a:gd name="connsiteX153" fmla="*/ 598170 w 1547812"/>
                <a:gd name="connsiteY153" fmla="*/ 154305 h 160020"/>
                <a:gd name="connsiteX154" fmla="*/ 429578 w 1547812"/>
                <a:gd name="connsiteY154" fmla="*/ 100965 h 160020"/>
                <a:gd name="connsiteX155" fmla="*/ 421958 w 1547812"/>
                <a:gd name="connsiteY155" fmla="*/ 120968 h 160020"/>
                <a:gd name="connsiteX156" fmla="*/ 403860 w 1547812"/>
                <a:gd name="connsiteY156" fmla="*/ 127635 h 160020"/>
                <a:gd name="connsiteX157" fmla="*/ 388620 w 1547812"/>
                <a:gd name="connsiteY157" fmla="*/ 123825 h 160020"/>
                <a:gd name="connsiteX158" fmla="*/ 379095 w 1547812"/>
                <a:gd name="connsiteY158" fmla="*/ 113348 h 160020"/>
                <a:gd name="connsiteX159" fmla="*/ 374333 w 1547812"/>
                <a:gd name="connsiteY159" fmla="*/ 98108 h 160020"/>
                <a:gd name="connsiteX160" fmla="*/ 372428 w 1547812"/>
                <a:gd name="connsiteY160" fmla="*/ 80010 h 160020"/>
                <a:gd name="connsiteX161" fmla="*/ 374333 w 1547812"/>
                <a:gd name="connsiteY161" fmla="*/ 62865 h 160020"/>
                <a:gd name="connsiteX162" fmla="*/ 379095 w 1547812"/>
                <a:gd name="connsiteY162" fmla="*/ 47625 h 160020"/>
                <a:gd name="connsiteX163" fmla="*/ 388620 w 1547812"/>
                <a:gd name="connsiteY163" fmla="*/ 37147 h 160020"/>
                <a:gd name="connsiteX164" fmla="*/ 403860 w 1547812"/>
                <a:gd name="connsiteY164" fmla="*/ 33338 h 160020"/>
                <a:gd name="connsiteX165" fmla="*/ 421958 w 1547812"/>
                <a:gd name="connsiteY165" fmla="*/ 40005 h 160020"/>
                <a:gd name="connsiteX166" fmla="*/ 428625 w 1547812"/>
                <a:gd name="connsiteY166" fmla="*/ 58103 h 160020"/>
                <a:gd name="connsiteX167" fmla="*/ 468630 w 1547812"/>
                <a:gd name="connsiteY167" fmla="*/ 52388 h 160020"/>
                <a:gd name="connsiteX168" fmla="*/ 462915 w 1547812"/>
                <a:gd name="connsiteY168" fmla="*/ 31433 h 160020"/>
                <a:gd name="connsiteX169" fmla="*/ 450533 w 1547812"/>
                <a:gd name="connsiteY169" fmla="*/ 15240 h 160020"/>
                <a:gd name="connsiteX170" fmla="*/ 431483 w 1547812"/>
                <a:gd name="connsiteY170" fmla="*/ 4763 h 160020"/>
                <a:gd name="connsiteX171" fmla="*/ 404813 w 1547812"/>
                <a:gd name="connsiteY171" fmla="*/ 953 h 160020"/>
                <a:gd name="connsiteX172" fmla="*/ 373380 w 1547812"/>
                <a:gd name="connsiteY172" fmla="*/ 6668 h 160020"/>
                <a:gd name="connsiteX173" fmla="*/ 350520 w 1547812"/>
                <a:gd name="connsiteY173" fmla="*/ 22860 h 160020"/>
                <a:gd name="connsiteX174" fmla="*/ 336233 w 1547812"/>
                <a:gd name="connsiteY174" fmla="*/ 47625 h 160020"/>
                <a:gd name="connsiteX175" fmla="*/ 331470 w 1547812"/>
                <a:gd name="connsiteY175" fmla="*/ 80010 h 160020"/>
                <a:gd name="connsiteX176" fmla="*/ 336233 w 1547812"/>
                <a:gd name="connsiteY176" fmla="*/ 112395 h 160020"/>
                <a:gd name="connsiteX177" fmla="*/ 349567 w 1547812"/>
                <a:gd name="connsiteY177" fmla="*/ 137160 h 160020"/>
                <a:gd name="connsiteX178" fmla="*/ 372428 w 1547812"/>
                <a:gd name="connsiteY178" fmla="*/ 153353 h 160020"/>
                <a:gd name="connsiteX179" fmla="*/ 404813 w 1547812"/>
                <a:gd name="connsiteY179" fmla="*/ 159068 h 160020"/>
                <a:gd name="connsiteX180" fmla="*/ 453390 w 1547812"/>
                <a:gd name="connsiteY180" fmla="*/ 142875 h 160020"/>
                <a:gd name="connsiteX181" fmla="*/ 471488 w 1547812"/>
                <a:gd name="connsiteY181" fmla="*/ 100013 h 160020"/>
                <a:gd name="connsiteX182" fmla="*/ 429578 w 1547812"/>
                <a:gd name="connsiteY182" fmla="*/ 100013 h 160020"/>
                <a:gd name="connsiteX183" fmla="*/ 203835 w 1547812"/>
                <a:gd name="connsiteY183" fmla="*/ 63818 h 160020"/>
                <a:gd name="connsiteX184" fmla="*/ 206692 w 1547812"/>
                <a:gd name="connsiteY184" fmla="*/ 51435 h 160020"/>
                <a:gd name="connsiteX185" fmla="*/ 213360 w 1547812"/>
                <a:gd name="connsiteY185" fmla="*/ 40958 h 160020"/>
                <a:gd name="connsiteX186" fmla="*/ 223838 w 1547812"/>
                <a:gd name="connsiteY186" fmla="*/ 34290 h 160020"/>
                <a:gd name="connsiteX187" fmla="*/ 238125 w 1547812"/>
                <a:gd name="connsiteY187" fmla="*/ 31433 h 160020"/>
                <a:gd name="connsiteX188" fmla="*/ 261938 w 1547812"/>
                <a:gd name="connsiteY188" fmla="*/ 40005 h 160020"/>
                <a:gd name="connsiteX189" fmla="*/ 269558 w 1547812"/>
                <a:gd name="connsiteY189" fmla="*/ 63818 h 160020"/>
                <a:gd name="connsiteX190" fmla="*/ 203835 w 1547812"/>
                <a:gd name="connsiteY190" fmla="*/ 63818 h 160020"/>
                <a:gd name="connsiteX191" fmla="*/ 266700 w 1547812"/>
                <a:gd name="connsiteY191" fmla="*/ 108585 h 160020"/>
                <a:gd name="connsiteX192" fmla="*/ 239077 w 1547812"/>
                <a:gd name="connsiteY192" fmla="*/ 128588 h 160020"/>
                <a:gd name="connsiteX193" fmla="*/ 213360 w 1547812"/>
                <a:gd name="connsiteY193" fmla="*/ 118110 h 160020"/>
                <a:gd name="connsiteX194" fmla="*/ 203835 w 1547812"/>
                <a:gd name="connsiteY194" fmla="*/ 89535 h 160020"/>
                <a:gd name="connsiteX195" fmla="*/ 307658 w 1547812"/>
                <a:gd name="connsiteY195" fmla="*/ 89535 h 160020"/>
                <a:gd name="connsiteX196" fmla="*/ 307658 w 1547812"/>
                <a:gd name="connsiteY196" fmla="*/ 73343 h 160020"/>
                <a:gd name="connsiteX197" fmla="*/ 290513 w 1547812"/>
                <a:gd name="connsiteY197" fmla="*/ 20003 h 160020"/>
                <a:gd name="connsiteX198" fmla="*/ 239077 w 1547812"/>
                <a:gd name="connsiteY198" fmla="*/ 0 h 160020"/>
                <a:gd name="connsiteX199" fmla="*/ 208598 w 1547812"/>
                <a:gd name="connsiteY199" fmla="*/ 5715 h 160020"/>
                <a:gd name="connsiteX200" fmla="*/ 184785 w 1547812"/>
                <a:gd name="connsiteY200" fmla="*/ 20955 h 160020"/>
                <a:gd name="connsiteX201" fmla="*/ 169545 w 1547812"/>
                <a:gd name="connsiteY201" fmla="*/ 45720 h 160020"/>
                <a:gd name="connsiteX202" fmla="*/ 163830 w 1547812"/>
                <a:gd name="connsiteY202" fmla="*/ 79058 h 160020"/>
                <a:gd name="connsiteX203" fmla="*/ 182880 w 1547812"/>
                <a:gd name="connsiteY203" fmla="*/ 137160 h 160020"/>
                <a:gd name="connsiteX204" fmla="*/ 239077 w 1547812"/>
                <a:gd name="connsiteY204" fmla="*/ 158115 h 160020"/>
                <a:gd name="connsiteX205" fmla="*/ 285750 w 1547812"/>
                <a:gd name="connsiteY205" fmla="*/ 144780 h 160020"/>
                <a:gd name="connsiteX206" fmla="*/ 305753 w 1547812"/>
                <a:gd name="connsiteY206" fmla="*/ 106680 h 160020"/>
                <a:gd name="connsiteX207" fmla="*/ 266700 w 1547812"/>
                <a:gd name="connsiteY207" fmla="*/ 106680 h 160020"/>
                <a:gd name="connsiteX208" fmla="*/ 97155 w 1547812"/>
                <a:gd name="connsiteY208" fmla="*/ 96203 h 160020"/>
                <a:gd name="connsiteX209" fmla="*/ 93345 w 1547812"/>
                <a:gd name="connsiteY209" fmla="*/ 111443 h 160020"/>
                <a:gd name="connsiteX210" fmla="*/ 84773 w 1547812"/>
                <a:gd name="connsiteY210" fmla="*/ 121920 h 160020"/>
                <a:gd name="connsiteX211" fmla="*/ 60007 w 1547812"/>
                <a:gd name="connsiteY211" fmla="*/ 129540 h 160020"/>
                <a:gd name="connsiteX212" fmla="*/ 45720 w 1547812"/>
                <a:gd name="connsiteY212" fmla="*/ 124778 h 160020"/>
                <a:gd name="connsiteX213" fmla="*/ 40957 w 1547812"/>
                <a:gd name="connsiteY213" fmla="*/ 113348 h 160020"/>
                <a:gd name="connsiteX214" fmla="*/ 42863 w 1547812"/>
                <a:gd name="connsiteY214" fmla="*/ 104775 h 160020"/>
                <a:gd name="connsiteX215" fmla="*/ 48577 w 1547812"/>
                <a:gd name="connsiteY215" fmla="*/ 98108 h 160020"/>
                <a:gd name="connsiteX216" fmla="*/ 60007 w 1547812"/>
                <a:gd name="connsiteY216" fmla="*/ 93345 h 160020"/>
                <a:gd name="connsiteX217" fmla="*/ 80010 w 1547812"/>
                <a:gd name="connsiteY217" fmla="*/ 90488 h 160020"/>
                <a:gd name="connsiteX218" fmla="*/ 98107 w 1547812"/>
                <a:gd name="connsiteY218" fmla="*/ 89535 h 160020"/>
                <a:gd name="connsiteX219" fmla="*/ 98107 w 1547812"/>
                <a:gd name="connsiteY219" fmla="*/ 96203 h 160020"/>
                <a:gd name="connsiteX220" fmla="*/ 98107 w 1547812"/>
                <a:gd name="connsiteY220" fmla="*/ 155258 h 160020"/>
                <a:gd name="connsiteX221" fmla="*/ 136208 w 1547812"/>
                <a:gd name="connsiteY221" fmla="*/ 155258 h 160020"/>
                <a:gd name="connsiteX222" fmla="*/ 136208 w 1547812"/>
                <a:gd name="connsiteY222" fmla="*/ 60960 h 160020"/>
                <a:gd name="connsiteX223" fmla="*/ 133350 w 1547812"/>
                <a:gd name="connsiteY223" fmla="*/ 36195 h 160020"/>
                <a:gd name="connsiteX224" fmla="*/ 122873 w 1547812"/>
                <a:gd name="connsiteY224" fmla="*/ 17145 h 160020"/>
                <a:gd name="connsiteX225" fmla="*/ 103823 w 1547812"/>
                <a:gd name="connsiteY225" fmla="*/ 5715 h 160020"/>
                <a:gd name="connsiteX226" fmla="*/ 74295 w 1547812"/>
                <a:gd name="connsiteY226" fmla="*/ 1905 h 160020"/>
                <a:gd name="connsiteX227" fmla="*/ 29527 w 1547812"/>
                <a:gd name="connsiteY227" fmla="*/ 12383 h 160020"/>
                <a:gd name="connsiteX228" fmla="*/ 8573 w 1547812"/>
                <a:gd name="connsiteY228" fmla="*/ 46672 h 160020"/>
                <a:gd name="connsiteX229" fmla="*/ 44768 w 1547812"/>
                <a:gd name="connsiteY229" fmla="*/ 50483 h 160020"/>
                <a:gd name="connsiteX230" fmla="*/ 71438 w 1547812"/>
                <a:gd name="connsiteY230" fmla="*/ 32385 h 160020"/>
                <a:gd name="connsiteX231" fmla="*/ 89535 w 1547812"/>
                <a:gd name="connsiteY231" fmla="*/ 37147 h 160020"/>
                <a:gd name="connsiteX232" fmla="*/ 97155 w 1547812"/>
                <a:gd name="connsiteY232" fmla="*/ 56197 h 160020"/>
                <a:gd name="connsiteX233" fmla="*/ 97155 w 1547812"/>
                <a:gd name="connsiteY233" fmla="*/ 62865 h 160020"/>
                <a:gd name="connsiteX234" fmla="*/ 78105 w 1547812"/>
                <a:gd name="connsiteY234" fmla="*/ 63818 h 160020"/>
                <a:gd name="connsiteX235" fmla="*/ 49530 w 1547812"/>
                <a:gd name="connsiteY235" fmla="*/ 66675 h 160020"/>
                <a:gd name="connsiteX236" fmla="*/ 24765 w 1547812"/>
                <a:gd name="connsiteY236" fmla="*/ 74295 h 160020"/>
                <a:gd name="connsiteX237" fmla="*/ 6668 w 1547812"/>
                <a:gd name="connsiteY237" fmla="*/ 89535 h 160020"/>
                <a:gd name="connsiteX238" fmla="*/ 0 w 1547812"/>
                <a:gd name="connsiteY238" fmla="*/ 114300 h 160020"/>
                <a:gd name="connsiteX239" fmla="*/ 3810 w 1547812"/>
                <a:gd name="connsiteY239" fmla="*/ 134303 h 160020"/>
                <a:gd name="connsiteX240" fmla="*/ 14288 w 1547812"/>
                <a:gd name="connsiteY240" fmla="*/ 148590 h 160020"/>
                <a:gd name="connsiteX241" fmla="*/ 29527 w 1547812"/>
                <a:gd name="connsiteY241" fmla="*/ 156210 h 160020"/>
                <a:gd name="connsiteX242" fmla="*/ 48577 w 1547812"/>
                <a:gd name="connsiteY242" fmla="*/ 159068 h 160020"/>
                <a:gd name="connsiteX243" fmla="*/ 77152 w 1547812"/>
                <a:gd name="connsiteY243" fmla="*/ 152400 h 160020"/>
                <a:gd name="connsiteX244" fmla="*/ 97155 w 1547812"/>
                <a:gd name="connsiteY244" fmla="*/ 136208 h 160020"/>
                <a:gd name="connsiteX245" fmla="*/ 97155 w 1547812"/>
                <a:gd name="connsiteY245" fmla="*/ 155258 h 160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</a:cxnLst>
              <a:rect l="l" t="t" r="r" b="b"/>
              <a:pathLst>
                <a:path w="1547812" h="160020">
                  <a:moveTo>
                    <a:pt x="1329690" y="155258"/>
                  </a:moveTo>
                  <a:lnTo>
                    <a:pt x="1369695" y="155258"/>
                  </a:lnTo>
                  <a:lnTo>
                    <a:pt x="1369695" y="65723"/>
                  </a:lnTo>
                  <a:cubicBezTo>
                    <a:pt x="1369695" y="60960"/>
                    <a:pt x="1370648" y="57150"/>
                    <a:pt x="1372553" y="53340"/>
                  </a:cubicBezTo>
                  <a:cubicBezTo>
                    <a:pt x="1374458" y="49530"/>
                    <a:pt x="1376363" y="46672"/>
                    <a:pt x="1379220" y="43815"/>
                  </a:cubicBezTo>
                  <a:cubicBezTo>
                    <a:pt x="1382078" y="40958"/>
                    <a:pt x="1385888" y="38100"/>
                    <a:pt x="1388745" y="37147"/>
                  </a:cubicBezTo>
                  <a:cubicBezTo>
                    <a:pt x="1392555" y="36195"/>
                    <a:pt x="1395413" y="35243"/>
                    <a:pt x="1400175" y="35243"/>
                  </a:cubicBezTo>
                  <a:cubicBezTo>
                    <a:pt x="1403033" y="35243"/>
                    <a:pt x="1404938" y="35243"/>
                    <a:pt x="1407795" y="36195"/>
                  </a:cubicBezTo>
                  <a:cubicBezTo>
                    <a:pt x="1409700" y="37147"/>
                    <a:pt x="1411605" y="38100"/>
                    <a:pt x="1413510" y="40005"/>
                  </a:cubicBezTo>
                  <a:cubicBezTo>
                    <a:pt x="1415415" y="41910"/>
                    <a:pt x="1416368" y="44768"/>
                    <a:pt x="1417320" y="47625"/>
                  </a:cubicBezTo>
                  <a:cubicBezTo>
                    <a:pt x="1418273" y="51435"/>
                    <a:pt x="1419225" y="55245"/>
                    <a:pt x="1419225" y="60960"/>
                  </a:cubicBezTo>
                  <a:lnTo>
                    <a:pt x="1419225" y="155258"/>
                  </a:lnTo>
                  <a:lnTo>
                    <a:pt x="1459230" y="155258"/>
                  </a:lnTo>
                  <a:lnTo>
                    <a:pt x="1459230" y="63818"/>
                  </a:lnTo>
                  <a:cubicBezTo>
                    <a:pt x="1459230" y="60008"/>
                    <a:pt x="1460183" y="56197"/>
                    <a:pt x="1462088" y="53340"/>
                  </a:cubicBezTo>
                  <a:cubicBezTo>
                    <a:pt x="1463993" y="49530"/>
                    <a:pt x="1465898" y="46672"/>
                    <a:pt x="1468755" y="43815"/>
                  </a:cubicBezTo>
                  <a:cubicBezTo>
                    <a:pt x="1471613" y="40958"/>
                    <a:pt x="1475423" y="38100"/>
                    <a:pt x="1478280" y="37147"/>
                  </a:cubicBezTo>
                  <a:cubicBezTo>
                    <a:pt x="1481138" y="36195"/>
                    <a:pt x="1484948" y="35243"/>
                    <a:pt x="1489710" y="35243"/>
                  </a:cubicBezTo>
                  <a:cubicBezTo>
                    <a:pt x="1492568" y="35243"/>
                    <a:pt x="1494473" y="35243"/>
                    <a:pt x="1497330" y="36195"/>
                  </a:cubicBezTo>
                  <a:cubicBezTo>
                    <a:pt x="1499235" y="37147"/>
                    <a:pt x="1501140" y="38100"/>
                    <a:pt x="1503045" y="40005"/>
                  </a:cubicBezTo>
                  <a:cubicBezTo>
                    <a:pt x="1504950" y="41910"/>
                    <a:pt x="1505903" y="44768"/>
                    <a:pt x="1506855" y="47625"/>
                  </a:cubicBezTo>
                  <a:cubicBezTo>
                    <a:pt x="1507808" y="51435"/>
                    <a:pt x="1507808" y="55245"/>
                    <a:pt x="1507808" y="60960"/>
                  </a:cubicBezTo>
                  <a:lnTo>
                    <a:pt x="1507808" y="155258"/>
                  </a:lnTo>
                  <a:lnTo>
                    <a:pt x="1547813" y="155258"/>
                  </a:lnTo>
                  <a:lnTo>
                    <a:pt x="1547813" y="55245"/>
                  </a:lnTo>
                  <a:cubicBezTo>
                    <a:pt x="1547813" y="36195"/>
                    <a:pt x="1544003" y="22860"/>
                    <a:pt x="1536383" y="14288"/>
                  </a:cubicBezTo>
                  <a:cubicBezTo>
                    <a:pt x="1528763" y="5715"/>
                    <a:pt x="1517333" y="1905"/>
                    <a:pt x="1502093" y="1905"/>
                  </a:cubicBezTo>
                  <a:cubicBezTo>
                    <a:pt x="1492568" y="1905"/>
                    <a:pt x="1484948" y="3810"/>
                    <a:pt x="1477328" y="7620"/>
                  </a:cubicBezTo>
                  <a:cubicBezTo>
                    <a:pt x="1469708" y="11430"/>
                    <a:pt x="1462088" y="18098"/>
                    <a:pt x="1455420" y="27623"/>
                  </a:cubicBezTo>
                  <a:cubicBezTo>
                    <a:pt x="1452563" y="19050"/>
                    <a:pt x="1447800" y="12383"/>
                    <a:pt x="1441133" y="8573"/>
                  </a:cubicBezTo>
                  <a:cubicBezTo>
                    <a:pt x="1434465" y="4763"/>
                    <a:pt x="1425893" y="1905"/>
                    <a:pt x="1414463" y="1905"/>
                  </a:cubicBezTo>
                  <a:cubicBezTo>
                    <a:pt x="1405890" y="1905"/>
                    <a:pt x="1398270" y="3810"/>
                    <a:pt x="1390650" y="7620"/>
                  </a:cubicBezTo>
                  <a:cubicBezTo>
                    <a:pt x="1383030" y="11430"/>
                    <a:pt x="1376363" y="18098"/>
                    <a:pt x="1371600" y="25718"/>
                  </a:cubicBezTo>
                  <a:lnTo>
                    <a:pt x="1371600" y="5715"/>
                  </a:lnTo>
                  <a:lnTo>
                    <a:pt x="1332548" y="5715"/>
                  </a:lnTo>
                  <a:lnTo>
                    <a:pt x="1332548" y="155258"/>
                  </a:lnTo>
                  <a:close/>
                  <a:moveTo>
                    <a:pt x="1199198" y="116205"/>
                  </a:moveTo>
                  <a:cubicBezTo>
                    <a:pt x="1193483" y="108585"/>
                    <a:pt x="1190625" y="96203"/>
                    <a:pt x="1190625" y="80963"/>
                  </a:cubicBezTo>
                  <a:cubicBezTo>
                    <a:pt x="1190625" y="65723"/>
                    <a:pt x="1193483" y="54293"/>
                    <a:pt x="1199198" y="45720"/>
                  </a:cubicBezTo>
                  <a:cubicBezTo>
                    <a:pt x="1204913" y="37147"/>
                    <a:pt x="1213485" y="33338"/>
                    <a:pt x="1224915" y="33338"/>
                  </a:cubicBezTo>
                  <a:cubicBezTo>
                    <a:pt x="1236345" y="33338"/>
                    <a:pt x="1244918" y="37147"/>
                    <a:pt x="1250633" y="45720"/>
                  </a:cubicBezTo>
                  <a:cubicBezTo>
                    <a:pt x="1256348" y="54293"/>
                    <a:pt x="1259205" y="65723"/>
                    <a:pt x="1259205" y="80963"/>
                  </a:cubicBezTo>
                  <a:cubicBezTo>
                    <a:pt x="1259205" y="96203"/>
                    <a:pt x="1256348" y="107633"/>
                    <a:pt x="1250633" y="116205"/>
                  </a:cubicBezTo>
                  <a:cubicBezTo>
                    <a:pt x="1244918" y="124778"/>
                    <a:pt x="1236345" y="128588"/>
                    <a:pt x="1224915" y="128588"/>
                  </a:cubicBezTo>
                  <a:cubicBezTo>
                    <a:pt x="1213485" y="127635"/>
                    <a:pt x="1204913" y="123825"/>
                    <a:pt x="1199198" y="116205"/>
                  </a:cubicBezTo>
                  <a:moveTo>
                    <a:pt x="1256348" y="154305"/>
                  </a:moveTo>
                  <a:cubicBezTo>
                    <a:pt x="1265873" y="150495"/>
                    <a:pt x="1273493" y="145733"/>
                    <a:pt x="1280160" y="138113"/>
                  </a:cubicBezTo>
                  <a:cubicBezTo>
                    <a:pt x="1286828" y="131445"/>
                    <a:pt x="1291590" y="122873"/>
                    <a:pt x="1295400" y="113348"/>
                  </a:cubicBezTo>
                  <a:cubicBezTo>
                    <a:pt x="1299210" y="103823"/>
                    <a:pt x="1301115" y="92393"/>
                    <a:pt x="1301115" y="80010"/>
                  </a:cubicBezTo>
                  <a:cubicBezTo>
                    <a:pt x="1301115" y="67628"/>
                    <a:pt x="1299210" y="57150"/>
                    <a:pt x="1296353" y="46672"/>
                  </a:cubicBezTo>
                  <a:cubicBezTo>
                    <a:pt x="1293495" y="36195"/>
                    <a:pt x="1287780" y="28575"/>
                    <a:pt x="1281113" y="21908"/>
                  </a:cubicBezTo>
                  <a:cubicBezTo>
                    <a:pt x="1274445" y="15240"/>
                    <a:pt x="1266825" y="9525"/>
                    <a:pt x="1257300" y="6668"/>
                  </a:cubicBezTo>
                  <a:cubicBezTo>
                    <a:pt x="1247775" y="2858"/>
                    <a:pt x="1237298" y="953"/>
                    <a:pt x="1225868" y="953"/>
                  </a:cubicBezTo>
                  <a:cubicBezTo>
                    <a:pt x="1214438" y="953"/>
                    <a:pt x="1203960" y="2858"/>
                    <a:pt x="1194435" y="6668"/>
                  </a:cubicBezTo>
                  <a:cubicBezTo>
                    <a:pt x="1184910" y="10478"/>
                    <a:pt x="1177290" y="15240"/>
                    <a:pt x="1170623" y="21908"/>
                  </a:cubicBezTo>
                  <a:cubicBezTo>
                    <a:pt x="1163955" y="28575"/>
                    <a:pt x="1159193" y="37147"/>
                    <a:pt x="1155383" y="46672"/>
                  </a:cubicBezTo>
                  <a:cubicBezTo>
                    <a:pt x="1151573" y="56197"/>
                    <a:pt x="1149668" y="67628"/>
                    <a:pt x="1149668" y="80010"/>
                  </a:cubicBezTo>
                  <a:cubicBezTo>
                    <a:pt x="1149668" y="105728"/>
                    <a:pt x="1156335" y="124778"/>
                    <a:pt x="1169670" y="139065"/>
                  </a:cubicBezTo>
                  <a:cubicBezTo>
                    <a:pt x="1183005" y="152400"/>
                    <a:pt x="1201103" y="160020"/>
                    <a:pt x="1225868" y="160020"/>
                  </a:cubicBezTo>
                  <a:cubicBezTo>
                    <a:pt x="1236345" y="160020"/>
                    <a:pt x="1246823" y="158115"/>
                    <a:pt x="1256348" y="154305"/>
                  </a:cubicBezTo>
                  <a:moveTo>
                    <a:pt x="1086803" y="100965"/>
                  </a:moveTo>
                  <a:cubicBezTo>
                    <a:pt x="1085850" y="109538"/>
                    <a:pt x="1083945" y="116205"/>
                    <a:pt x="1079183" y="120968"/>
                  </a:cubicBezTo>
                  <a:cubicBezTo>
                    <a:pt x="1074420" y="125730"/>
                    <a:pt x="1068705" y="127635"/>
                    <a:pt x="1061085" y="127635"/>
                  </a:cubicBezTo>
                  <a:cubicBezTo>
                    <a:pt x="1055370" y="127635"/>
                    <a:pt x="1049655" y="126683"/>
                    <a:pt x="1045845" y="123825"/>
                  </a:cubicBezTo>
                  <a:cubicBezTo>
                    <a:pt x="1042035" y="120968"/>
                    <a:pt x="1038225" y="118110"/>
                    <a:pt x="1036320" y="113348"/>
                  </a:cubicBezTo>
                  <a:cubicBezTo>
                    <a:pt x="1034415" y="108585"/>
                    <a:pt x="1032510" y="103823"/>
                    <a:pt x="1031558" y="98108"/>
                  </a:cubicBezTo>
                  <a:cubicBezTo>
                    <a:pt x="1030605" y="92393"/>
                    <a:pt x="1029653" y="86678"/>
                    <a:pt x="1029653" y="80010"/>
                  </a:cubicBezTo>
                  <a:cubicBezTo>
                    <a:pt x="1029653" y="74295"/>
                    <a:pt x="1030605" y="67628"/>
                    <a:pt x="1031558" y="62865"/>
                  </a:cubicBezTo>
                  <a:cubicBezTo>
                    <a:pt x="1032510" y="57150"/>
                    <a:pt x="1034415" y="52388"/>
                    <a:pt x="1036320" y="47625"/>
                  </a:cubicBezTo>
                  <a:cubicBezTo>
                    <a:pt x="1038225" y="42863"/>
                    <a:pt x="1042035" y="40005"/>
                    <a:pt x="1045845" y="37147"/>
                  </a:cubicBezTo>
                  <a:cubicBezTo>
                    <a:pt x="1049655" y="34290"/>
                    <a:pt x="1054418" y="33338"/>
                    <a:pt x="1061085" y="33338"/>
                  </a:cubicBezTo>
                  <a:cubicBezTo>
                    <a:pt x="1069658" y="33338"/>
                    <a:pt x="1075373" y="35243"/>
                    <a:pt x="1079183" y="40005"/>
                  </a:cubicBezTo>
                  <a:cubicBezTo>
                    <a:pt x="1082993" y="44768"/>
                    <a:pt x="1084898" y="50483"/>
                    <a:pt x="1085850" y="58103"/>
                  </a:cubicBezTo>
                  <a:lnTo>
                    <a:pt x="1125855" y="52388"/>
                  </a:lnTo>
                  <a:cubicBezTo>
                    <a:pt x="1124903" y="44768"/>
                    <a:pt x="1122998" y="38100"/>
                    <a:pt x="1120140" y="31433"/>
                  </a:cubicBezTo>
                  <a:cubicBezTo>
                    <a:pt x="1117283" y="24765"/>
                    <a:pt x="1113473" y="20003"/>
                    <a:pt x="1107758" y="15240"/>
                  </a:cubicBezTo>
                  <a:cubicBezTo>
                    <a:pt x="1102995" y="10478"/>
                    <a:pt x="1096328" y="6668"/>
                    <a:pt x="1088708" y="4763"/>
                  </a:cubicBezTo>
                  <a:cubicBezTo>
                    <a:pt x="1081088" y="1905"/>
                    <a:pt x="1072515" y="953"/>
                    <a:pt x="1062038" y="953"/>
                  </a:cubicBezTo>
                  <a:cubicBezTo>
                    <a:pt x="1050608" y="953"/>
                    <a:pt x="1040130" y="2858"/>
                    <a:pt x="1030605" y="6668"/>
                  </a:cubicBezTo>
                  <a:cubicBezTo>
                    <a:pt x="1021080" y="10478"/>
                    <a:pt x="1013460" y="16193"/>
                    <a:pt x="1007745" y="22860"/>
                  </a:cubicBezTo>
                  <a:cubicBezTo>
                    <a:pt x="1001078" y="29528"/>
                    <a:pt x="996315" y="38100"/>
                    <a:pt x="993458" y="47625"/>
                  </a:cubicBezTo>
                  <a:cubicBezTo>
                    <a:pt x="990600" y="57150"/>
                    <a:pt x="988695" y="68580"/>
                    <a:pt x="988695" y="80010"/>
                  </a:cubicBezTo>
                  <a:cubicBezTo>
                    <a:pt x="988695" y="91440"/>
                    <a:pt x="989647" y="102870"/>
                    <a:pt x="992505" y="112395"/>
                  </a:cubicBezTo>
                  <a:cubicBezTo>
                    <a:pt x="995363" y="121920"/>
                    <a:pt x="1000125" y="130493"/>
                    <a:pt x="1005840" y="137160"/>
                  </a:cubicBezTo>
                  <a:cubicBezTo>
                    <a:pt x="1011555" y="143828"/>
                    <a:pt x="1019175" y="149543"/>
                    <a:pt x="1028700" y="153353"/>
                  </a:cubicBezTo>
                  <a:cubicBezTo>
                    <a:pt x="1038225" y="157163"/>
                    <a:pt x="1048703" y="159068"/>
                    <a:pt x="1061085" y="159068"/>
                  </a:cubicBezTo>
                  <a:cubicBezTo>
                    <a:pt x="1082993" y="159068"/>
                    <a:pt x="1099185" y="153353"/>
                    <a:pt x="1109663" y="142875"/>
                  </a:cubicBezTo>
                  <a:cubicBezTo>
                    <a:pt x="1120140" y="132398"/>
                    <a:pt x="1126808" y="118110"/>
                    <a:pt x="1127760" y="100013"/>
                  </a:cubicBezTo>
                  <a:lnTo>
                    <a:pt x="1086803" y="100013"/>
                  </a:lnTo>
                  <a:close/>
                  <a:moveTo>
                    <a:pt x="921068" y="155258"/>
                  </a:moveTo>
                  <a:lnTo>
                    <a:pt x="962025" y="155258"/>
                  </a:lnTo>
                  <a:lnTo>
                    <a:pt x="962025" y="109538"/>
                  </a:lnTo>
                  <a:lnTo>
                    <a:pt x="921068" y="109538"/>
                  </a:lnTo>
                  <a:lnTo>
                    <a:pt x="921068" y="155258"/>
                  </a:lnTo>
                  <a:close/>
                  <a:moveTo>
                    <a:pt x="671513" y="155258"/>
                  </a:moveTo>
                  <a:lnTo>
                    <a:pt x="711518" y="155258"/>
                  </a:lnTo>
                  <a:lnTo>
                    <a:pt x="711518" y="65723"/>
                  </a:lnTo>
                  <a:cubicBezTo>
                    <a:pt x="711518" y="60960"/>
                    <a:pt x="712470" y="57150"/>
                    <a:pt x="714375" y="53340"/>
                  </a:cubicBezTo>
                  <a:cubicBezTo>
                    <a:pt x="716280" y="49530"/>
                    <a:pt x="718185" y="46672"/>
                    <a:pt x="721043" y="43815"/>
                  </a:cubicBezTo>
                  <a:cubicBezTo>
                    <a:pt x="723900" y="40958"/>
                    <a:pt x="727710" y="38100"/>
                    <a:pt x="730568" y="37147"/>
                  </a:cubicBezTo>
                  <a:cubicBezTo>
                    <a:pt x="734378" y="36195"/>
                    <a:pt x="737235" y="35243"/>
                    <a:pt x="741998" y="35243"/>
                  </a:cubicBezTo>
                  <a:cubicBezTo>
                    <a:pt x="744855" y="35243"/>
                    <a:pt x="746760" y="35243"/>
                    <a:pt x="749618" y="36195"/>
                  </a:cubicBezTo>
                  <a:cubicBezTo>
                    <a:pt x="751523" y="37147"/>
                    <a:pt x="753428" y="38100"/>
                    <a:pt x="755333" y="40005"/>
                  </a:cubicBezTo>
                  <a:cubicBezTo>
                    <a:pt x="757238" y="41910"/>
                    <a:pt x="758190" y="44768"/>
                    <a:pt x="759143" y="47625"/>
                  </a:cubicBezTo>
                  <a:cubicBezTo>
                    <a:pt x="760095" y="51435"/>
                    <a:pt x="761048" y="55245"/>
                    <a:pt x="761048" y="60960"/>
                  </a:cubicBezTo>
                  <a:lnTo>
                    <a:pt x="761048" y="155258"/>
                  </a:lnTo>
                  <a:lnTo>
                    <a:pt x="801053" y="155258"/>
                  </a:lnTo>
                  <a:lnTo>
                    <a:pt x="801053" y="63818"/>
                  </a:lnTo>
                  <a:cubicBezTo>
                    <a:pt x="801053" y="60008"/>
                    <a:pt x="802005" y="56197"/>
                    <a:pt x="803910" y="53340"/>
                  </a:cubicBezTo>
                  <a:cubicBezTo>
                    <a:pt x="805815" y="49530"/>
                    <a:pt x="807720" y="46672"/>
                    <a:pt x="810578" y="43815"/>
                  </a:cubicBezTo>
                  <a:cubicBezTo>
                    <a:pt x="813435" y="40958"/>
                    <a:pt x="817245" y="38100"/>
                    <a:pt x="820103" y="37147"/>
                  </a:cubicBezTo>
                  <a:cubicBezTo>
                    <a:pt x="822960" y="36195"/>
                    <a:pt x="826770" y="35243"/>
                    <a:pt x="831533" y="35243"/>
                  </a:cubicBezTo>
                  <a:cubicBezTo>
                    <a:pt x="834390" y="35243"/>
                    <a:pt x="836295" y="35243"/>
                    <a:pt x="839153" y="36195"/>
                  </a:cubicBezTo>
                  <a:cubicBezTo>
                    <a:pt x="841058" y="37147"/>
                    <a:pt x="842963" y="38100"/>
                    <a:pt x="844868" y="40005"/>
                  </a:cubicBezTo>
                  <a:cubicBezTo>
                    <a:pt x="846772" y="41910"/>
                    <a:pt x="847725" y="44768"/>
                    <a:pt x="848678" y="47625"/>
                  </a:cubicBezTo>
                  <a:cubicBezTo>
                    <a:pt x="849630" y="51435"/>
                    <a:pt x="849630" y="55245"/>
                    <a:pt x="849630" y="60960"/>
                  </a:cubicBezTo>
                  <a:lnTo>
                    <a:pt x="849630" y="155258"/>
                  </a:lnTo>
                  <a:lnTo>
                    <a:pt x="889635" y="155258"/>
                  </a:lnTo>
                  <a:lnTo>
                    <a:pt x="889635" y="55245"/>
                  </a:lnTo>
                  <a:cubicBezTo>
                    <a:pt x="889635" y="36195"/>
                    <a:pt x="885825" y="22860"/>
                    <a:pt x="878205" y="14288"/>
                  </a:cubicBezTo>
                  <a:cubicBezTo>
                    <a:pt x="870585" y="5715"/>
                    <a:pt x="859155" y="1905"/>
                    <a:pt x="843915" y="1905"/>
                  </a:cubicBezTo>
                  <a:cubicBezTo>
                    <a:pt x="834390" y="1905"/>
                    <a:pt x="826770" y="3810"/>
                    <a:pt x="819150" y="7620"/>
                  </a:cubicBezTo>
                  <a:cubicBezTo>
                    <a:pt x="811530" y="11430"/>
                    <a:pt x="803910" y="18098"/>
                    <a:pt x="797243" y="27623"/>
                  </a:cubicBezTo>
                  <a:cubicBezTo>
                    <a:pt x="794385" y="19050"/>
                    <a:pt x="789623" y="12383"/>
                    <a:pt x="782955" y="8573"/>
                  </a:cubicBezTo>
                  <a:cubicBezTo>
                    <a:pt x="776288" y="4763"/>
                    <a:pt x="766763" y="1905"/>
                    <a:pt x="756285" y="1905"/>
                  </a:cubicBezTo>
                  <a:cubicBezTo>
                    <a:pt x="747713" y="1905"/>
                    <a:pt x="740093" y="3810"/>
                    <a:pt x="732473" y="7620"/>
                  </a:cubicBezTo>
                  <a:cubicBezTo>
                    <a:pt x="724853" y="11430"/>
                    <a:pt x="718185" y="18098"/>
                    <a:pt x="713423" y="25718"/>
                  </a:cubicBezTo>
                  <a:lnTo>
                    <a:pt x="713423" y="5715"/>
                  </a:lnTo>
                  <a:lnTo>
                    <a:pt x="674370" y="5715"/>
                  </a:lnTo>
                  <a:lnTo>
                    <a:pt x="674370" y="155258"/>
                  </a:lnTo>
                  <a:close/>
                  <a:moveTo>
                    <a:pt x="541973" y="116205"/>
                  </a:moveTo>
                  <a:cubicBezTo>
                    <a:pt x="536258" y="108585"/>
                    <a:pt x="533400" y="96203"/>
                    <a:pt x="533400" y="80963"/>
                  </a:cubicBezTo>
                  <a:cubicBezTo>
                    <a:pt x="533400" y="65723"/>
                    <a:pt x="536258" y="54293"/>
                    <a:pt x="541973" y="45720"/>
                  </a:cubicBezTo>
                  <a:cubicBezTo>
                    <a:pt x="547688" y="38100"/>
                    <a:pt x="556260" y="33338"/>
                    <a:pt x="567690" y="33338"/>
                  </a:cubicBezTo>
                  <a:cubicBezTo>
                    <a:pt x="579120" y="33338"/>
                    <a:pt x="587693" y="37147"/>
                    <a:pt x="593408" y="45720"/>
                  </a:cubicBezTo>
                  <a:cubicBezTo>
                    <a:pt x="599123" y="53340"/>
                    <a:pt x="601980" y="65723"/>
                    <a:pt x="601980" y="80963"/>
                  </a:cubicBezTo>
                  <a:cubicBezTo>
                    <a:pt x="601980" y="96203"/>
                    <a:pt x="599123" y="107633"/>
                    <a:pt x="593408" y="116205"/>
                  </a:cubicBezTo>
                  <a:cubicBezTo>
                    <a:pt x="587693" y="124778"/>
                    <a:pt x="579120" y="128588"/>
                    <a:pt x="567690" y="128588"/>
                  </a:cubicBezTo>
                  <a:cubicBezTo>
                    <a:pt x="555308" y="127635"/>
                    <a:pt x="546735" y="123825"/>
                    <a:pt x="541973" y="116205"/>
                  </a:cubicBezTo>
                  <a:moveTo>
                    <a:pt x="598170" y="154305"/>
                  </a:moveTo>
                  <a:cubicBezTo>
                    <a:pt x="607695" y="150495"/>
                    <a:pt x="615315" y="145733"/>
                    <a:pt x="621983" y="138113"/>
                  </a:cubicBezTo>
                  <a:cubicBezTo>
                    <a:pt x="628650" y="131445"/>
                    <a:pt x="633413" y="122873"/>
                    <a:pt x="637223" y="113348"/>
                  </a:cubicBezTo>
                  <a:cubicBezTo>
                    <a:pt x="641033" y="103823"/>
                    <a:pt x="642938" y="92393"/>
                    <a:pt x="642938" y="80010"/>
                  </a:cubicBezTo>
                  <a:cubicBezTo>
                    <a:pt x="642938" y="67628"/>
                    <a:pt x="641033" y="57150"/>
                    <a:pt x="638175" y="46672"/>
                  </a:cubicBezTo>
                  <a:cubicBezTo>
                    <a:pt x="635318" y="36195"/>
                    <a:pt x="629603" y="28575"/>
                    <a:pt x="622935" y="21908"/>
                  </a:cubicBezTo>
                  <a:cubicBezTo>
                    <a:pt x="616268" y="15240"/>
                    <a:pt x="608648" y="9525"/>
                    <a:pt x="599123" y="6668"/>
                  </a:cubicBezTo>
                  <a:cubicBezTo>
                    <a:pt x="589598" y="2858"/>
                    <a:pt x="579120" y="953"/>
                    <a:pt x="567690" y="953"/>
                  </a:cubicBezTo>
                  <a:cubicBezTo>
                    <a:pt x="556260" y="953"/>
                    <a:pt x="545783" y="2858"/>
                    <a:pt x="536258" y="6668"/>
                  </a:cubicBezTo>
                  <a:cubicBezTo>
                    <a:pt x="526733" y="10478"/>
                    <a:pt x="519113" y="15240"/>
                    <a:pt x="512445" y="21908"/>
                  </a:cubicBezTo>
                  <a:cubicBezTo>
                    <a:pt x="505778" y="28575"/>
                    <a:pt x="501015" y="37147"/>
                    <a:pt x="497205" y="46672"/>
                  </a:cubicBezTo>
                  <a:cubicBezTo>
                    <a:pt x="493395" y="56197"/>
                    <a:pt x="491490" y="67628"/>
                    <a:pt x="491490" y="80010"/>
                  </a:cubicBezTo>
                  <a:cubicBezTo>
                    <a:pt x="491490" y="105728"/>
                    <a:pt x="498158" y="124778"/>
                    <a:pt x="511492" y="139065"/>
                  </a:cubicBezTo>
                  <a:cubicBezTo>
                    <a:pt x="524828" y="152400"/>
                    <a:pt x="542925" y="160020"/>
                    <a:pt x="566738" y="160020"/>
                  </a:cubicBezTo>
                  <a:cubicBezTo>
                    <a:pt x="579120" y="160020"/>
                    <a:pt x="589598" y="158115"/>
                    <a:pt x="598170" y="154305"/>
                  </a:cubicBezTo>
                  <a:moveTo>
                    <a:pt x="429578" y="100965"/>
                  </a:moveTo>
                  <a:cubicBezTo>
                    <a:pt x="428625" y="109538"/>
                    <a:pt x="425767" y="116205"/>
                    <a:pt x="421958" y="120968"/>
                  </a:cubicBezTo>
                  <a:cubicBezTo>
                    <a:pt x="417195" y="125730"/>
                    <a:pt x="411480" y="127635"/>
                    <a:pt x="403860" y="127635"/>
                  </a:cubicBezTo>
                  <a:cubicBezTo>
                    <a:pt x="398145" y="127635"/>
                    <a:pt x="392430" y="126683"/>
                    <a:pt x="388620" y="123825"/>
                  </a:cubicBezTo>
                  <a:cubicBezTo>
                    <a:pt x="384810" y="120968"/>
                    <a:pt x="381000" y="118110"/>
                    <a:pt x="379095" y="113348"/>
                  </a:cubicBezTo>
                  <a:cubicBezTo>
                    <a:pt x="377190" y="108585"/>
                    <a:pt x="375285" y="103823"/>
                    <a:pt x="374333" y="98108"/>
                  </a:cubicBezTo>
                  <a:cubicBezTo>
                    <a:pt x="373380" y="92393"/>
                    <a:pt x="372428" y="86678"/>
                    <a:pt x="372428" y="80010"/>
                  </a:cubicBezTo>
                  <a:cubicBezTo>
                    <a:pt x="372428" y="74295"/>
                    <a:pt x="373380" y="67628"/>
                    <a:pt x="374333" y="62865"/>
                  </a:cubicBezTo>
                  <a:cubicBezTo>
                    <a:pt x="375285" y="57150"/>
                    <a:pt x="377190" y="52388"/>
                    <a:pt x="379095" y="47625"/>
                  </a:cubicBezTo>
                  <a:cubicBezTo>
                    <a:pt x="381000" y="42863"/>
                    <a:pt x="384810" y="40005"/>
                    <a:pt x="388620" y="37147"/>
                  </a:cubicBezTo>
                  <a:cubicBezTo>
                    <a:pt x="392430" y="34290"/>
                    <a:pt x="398145" y="33338"/>
                    <a:pt x="403860" y="33338"/>
                  </a:cubicBezTo>
                  <a:cubicBezTo>
                    <a:pt x="412433" y="33338"/>
                    <a:pt x="418148" y="35243"/>
                    <a:pt x="421958" y="40005"/>
                  </a:cubicBezTo>
                  <a:cubicBezTo>
                    <a:pt x="425767" y="44768"/>
                    <a:pt x="427673" y="50483"/>
                    <a:pt x="428625" y="58103"/>
                  </a:cubicBezTo>
                  <a:lnTo>
                    <a:pt x="468630" y="52388"/>
                  </a:lnTo>
                  <a:cubicBezTo>
                    <a:pt x="467678" y="44768"/>
                    <a:pt x="465773" y="38100"/>
                    <a:pt x="462915" y="31433"/>
                  </a:cubicBezTo>
                  <a:cubicBezTo>
                    <a:pt x="460058" y="24765"/>
                    <a:pt x="456248" y="20003"/>
                    <a:pt x="450533" y="15240"/>
                  </a:cubicBezTo>
                  <a:cubicBezTo>
                    <a:pt x="445770" y="10478"/>
                    <a:pt x="439103" y="6668"/>
                    <a:pt x="431483" y="4763"/>
                  </a:cubicBezTo>
                  <a:cubicBezTo>
                    <a:pt x="423863" y="1905"/>
                    <a:pt x="415290" y="953"/>
                    <a:pt x="404813" y="953"/>
                  </a:cubicBezTo>
                  <a:cubicBezTo>
                    <a:pt x="393383" y="953"/>
                    <a:pt x="382905" y="2858"/>
                    <a:pt x="373380" y="6668"/>
                  </a:cubicBezTo>
                  <a:cubicBezTo>
                    <a:pt x="363855" y="10478"/>
                    <a:pt x="356235" y="16193"/>
                    <a:pt x="350520" y="22860"/>
                  </a:cubicBezTo>
                  <a:cubicBezTo>
                    <a:pt x="343853" y="29528"/>
                    <a:pt x="339090" y="38100"/>
                    <a:pt x="336233" y="47625"/>
                  </a:cubicBezTo>
                  <a:cubicBezTo>
                    <a:pt x="333375" y="57150"/>
                    <a:pt x="331470" y="68580"/>
                    <a:pt x="331470" y="80010"/>
                  </a:cubicBezTo>
                  <a:cubicBezTo>
                    <a:pt x="331470" y="91440"/>
                    <a:pt x="333375" y="102870"/>
                    <a:pt x="336233" y="112395"/>
                  </a:cubicBezTo>
                  <a:cubicBezTo>
                    <a:pt x="339090" y="121920"/>
                    <a:pt x="343853" y="130493"/>
                    <a:pt x="349567" y="137160"/>
                  </a:cubicBezTo>
                  <a:cubicBezTo>
                    <a:pt x="355283" y="143828"/>
                    <a:pt x="362903" y="149543"/>
                    <a:pt x="372428" y="153353"/>
                  </a:cubicBezTo>
                  <a:cubicBezTo>
                    <a:pt x="381953" y="157163"/>
                    <a:pt x="392430" y="159068"/>
                    <a:pt x="404813" y="159068"/>
                  </a:cubicBezTo>
                  <a:cubicBezTo>
                    <a:pt x="426720" y="159068"/>
                    <a:pt x="442913" y="153353"/>
                    <a:pt x="453390" y="142875"/>
                  </a:cubicBezTo>
                  <a:cubicBezTo>
                    <a:pt x="463867" y="132398"/>
                    <a:pt x="470535" y="118110"/>
                    <a:pt x="471488" y="100013"/>
                  </a:cubicBezTo>
                  <a:lnTo>
                    <a:pt x="429578" y="100013"/>
                  </a:lnTo>
                  <a:close/>
                  <a:moveTo>
                    <a:pt x="203835" y="63818"/>
                  </a:moveTo>
                  <a:cubicBezTo>
                    <a:pt x="203835" y="59055"/>
                    <a:pt x="204788" y="55245"/>
                    <a:pt x="206692" y="51435"/>
                  </a:cubicBezTo>
                  <a:cubicBezTo>
                    <a:pt x="208598" y="47625"/>
                    <a:pt x="210502" y="43815"/>
                    <a:pt x="213360" y="40958"/>
                  </a:cubicBezTo>
                  <a:cubicBezTo>
                    <a:pt x="216217" y="38100"/>
                    <a:pt x="219075" y="35243"/>
                    <a:pt x="223838" y="34290"/>
                  </a:cubicBezTo>
                  <a:cubicBezTo>
                    <a:pt x="227648" y="32385"/>
                    <a:pt x="232410" y="31433"/>
                    <a:pt x="238125" y="31433"/>
                  </a:cubicBezTo>
                  <a:cubicBezTo>
                    <a:pt x="248602" y="31433"/>
                    <a:pt x="256223" y="34290"/>
                    <a:pt x="261938" y="40005"/>
                  </a:cubicBezTo>
                  <a:cubicBezTo>
                    <a:pt x="266700" y="45720"/>
                    <a:pt x="269558" y="53340"/>
                    <a:pt x="269558" y="63818"/>
                  </a:cubicBezTo>
                  <a:lnTo>
                    <a:pt x="203835" y="63818"/>
                  </a:lnTo>
                  <a:close/>
                  <a:moveTo>
                    <a:pt x="266700" y="108585"/>
                  </a:moveTo>
                  <a:cubicBezTo>
                    <a:pt x="263842" y="121920"/>
                    <a:pt x="254317" y="128588"/>
                    <a:pt x="239077" y="128588"/>
                  </a:cubicBezTo>
                  <a:cubicBezTo>
                    <a:pt x="227648" y="128588"/>
                    <a:pt x="219075" y="124778"/>
                    <a:pt x="213360" y="118110"/>
                  </a:cubicBezTo>
                  <a:cubicBezTo>
                    <a:pt x="207645" y="111443"/>
                    <a:pt x="204788" y="101918"/>
                    <a:pt x="203835" y="89535"/>
                  </a:cubicBezTo>
                  <a:lnTo>
                    <a:pt x="307658" y="89535"/>
                  </a:lnTo>
                  <a:lnTo>
                    <a:pt x="307658" y="73343"/>
                  </a:lnTo>
                  <a:cubicBezTo>
                    <a:pt x="307658" y="51435"/>
                    <a:pt x="301942" y="33338"/>
                    <a:pt x="290513" y="20003"/>
                  </a:cubicBezTo>
                  <a:cubicBezTo>
                    <a:pt x="279083" y="6668"/>
                    <a:pt x="261938" y="0"/>
                    <a:pt x="239077" y="0"/>
                  </a:cubicBezTo>
                  <a:cubicBezTo>
                    <a:pt x="227648" y="0"/>
                    <a:pt x="218123" y="1905"/>
                    <a:pt x="208598" y="5715"/>
                  </a:cubicBezTo>
                  <a:cubicBezTo>
                    <a:pt x="199073" y="9525"/>
                    <a:pt x="191452" y="14288"/>
                    <a:pt x="184785" y="20955"/>
                  </a:cubicBezTo>
                  <a:cubicBezTo>
                    <a:pt x="178118" y="27623"/>
                    <a:pt x="173355" y="36195"/>
                    <a:pt x="169545" y="45720"/>
                  </a:cubicBezTo>
                  <a:cubicBezTo>
                    <a:pt x="165735" y="55245"/>
                    <a:pt x="163830" y="66675"/>
                    <a:pt x="163830" y="79058"/>
                  </a:cubicBezTo>
                  <a:cubicBezTo>
                    <a:pt x="163830" y="103823"/>
                    <a:pt x="170498" y="123825"/>
                    <a:pt x="182880" y="137160"/>
                  </a:cubicBezTo>
                  <a:cubicBezTo>
                    <a:pt x="195263" y="150495"/>
                    <a:pt x="214313" y="158115"/>
                    <a:pt x="239077" y="158115"/>
                  </a:cubicBezTo>
                  <a:cubicBezTo>
                    <a:pt x="260033" y="158115"/>
                    <a:pt x="275273" y="153353"/>
                    <a:pt x="285750" y="144780"/>
                  </a:cubicBezTo>
                  <a:cubicBezTo>
                    <a:pt x="296228" y="136208"/>
                    <a:pt x="302895" y="123825"/>
                    <a:pt x="305753" y="106680"/>
                  </a:cubicBezTo>
                  <a:lnTo>
                    <a:pt x="266700" y="106680"/>
                  </a:lnTo>
                  <a:close/>
                  <a:moveTo>
                    <a:pt x="97155" y="96203"/>
                  </a:moveTo>
                  <a:cubicBezTo>
                    <a:pt x="97155" y="101918"/>
                    <a:pt x="96202" y="107633"/>
                    <a:pt x="93345" y="111443"/>
                  </a:cubicBezTo>
                  <a:cubicBezTo>
                    <a:pt x="91440" y="115253"/>
                    <a:pt x="88582" y="119063"/>
                    <a:pt x="84773" y="121920"/>
                  </a:cubicBezTo>
                  <a:cubicBezTo>
                    <a:pt x="78105" y="126683"/>
                    <a:pt x="69532" y="129540"/>
                    <a:pt x="60007" y="129540"/>
                  </a:cubicBezTo>
                  <a:cubicBezTo>
                    <a:pt x="54293" y="129540"/>
                    <a:pt x="49530" y="127635"/>
                    <a:pt x="45720" y="124778"/>
                  </a:cubicBezTo>
                  <a:cubicBezTo>
                    <a:pt x="41910" y="121920"/>
                    <a:pt x="40957" y="118110"/>
                    <a:pt x="40957" y="113348"/>
                  </a:cubicBezTo>
                  <a:cubicBezTo>
                    <a:pt x="40957" y="110490"/>
                    <a:pt x="40957" y="106680"/>
                    <a:pt x="42863" y="104775"/>
                  </a:cubicBezTo>
                  <a:cubicBezTo>
                    <a:pt x="43815" y="101918"/>
                    <a:pt x="45720" y="100013"/>
                    <a:pt x="48577" y="98108"/>
                  </a:cubicBezTo>
                  <a:cubicBezTo>
                    <a:pt x="51435" y="96203"/>
                    <a:pt x="55245" y="94298"/>
                    <a:pt x="60007" y="93345"/>
                  </a:cubicBezTo>
                  <a:cubicBezTo>
                    <a:pt x="64770" y="92393"/>
                    <a:pt x="72390" y="91440"/>
                    <a:pt x="80010" y="90488"/>
                  </a:cubicBezTo>
                  <a:lnTo>
                    <a:pt x="98107" y="89535"/>
                  </a:lnTo>
                  <a:lnTo>
                    <a:pt x="98107" y="96203"/>
                  </a:lnTo>
                  <a:close/>
                  <a:moveTo>
                    <a:pt x="98107" y="155258"/>
                  </a:moveTo>
                  <a:lnTo>
                    <a:pt x="136208" y="155258"/>
                  </a:lnTo>
                  <a:lnTo>
                    <a:pt x="136208" y="60960"/>
                  </a:lnTo>
                  <a:cubicBezTo>
                    <a:pt x="136208" y="51435"/>
                    <a:pt x="135255" y="43815"/>
                    <a:pt x="133350" y="36195"/>
                  </a:cubicBezTo>
                  <a:cubicBezTo>
                    <a:pt x="131445" y="28575"/>
                    <a:pt x="127635" y="22860"/>
                    <a:pt x="122873" y="17145"/>
                  </a:cubicBezTo>
                  <a:cubicBezTo>
                    <a:pt x="118110" y="12383"/>
                    <a:pt x="111443" y="7620"/>
                    <a:pt x="103823" y="5715"/>
                  </a:cubicBezTo>
                  <a:cubicBezTo>
                    <a:pt x="96202" y="3810"/>
                    <a:pt x="85725" y="1905"/>
                    <a:pt x="74295" y="1905"/>
                  </a:cubicBezTo>
                  <a:cubicBezTo>
                    <a:pt x="55245" y="1905"/>
                    <a:pt x="40957" y="5715"/>
                    <a:pt x="29527" y="12383"/>
                  </a:cubicBezTo>
                  <a:cubicBezTo>
                    <a:pt x="18098" y="19050"/>
                    <a:pt x="11430" y="30480"/>
                    <a:pt x="8573" y="46672"/>
                  </a:cubicBezTo>
                  <a:lnTo>
                    <a:pt x="44768" y="50483"/>
                  </a:lnTo>
                  <a:cubicBezTo>
                    <a:pt x="46673" y="38100"/>
                    <a:pt x="56198" y="32385"/>
                    <a:pt x="71438" y="32385"/>
                  </a:cubicBezTo>
                  <a:cubicBezTo>
                    <a:pt x="78105" y="32385"/>
                    <a:pt x="83820" y="34290"/>
                    <a:pt x="89535" y="37147"/>
                  </a:cubicBezTo>
                  <a:cubicBezTo>
                    <a:pt x="94298" y="40958"/>
                    <a:pt x="97155" y="46672"/>
                    <a:pt x="97155" y="56197"/>
                  </a:cubicBezTo>
                  <a:lnTo>
                    <a:pt x="97155" y="62865"/>
                  </a:lnTo>
                  <a:lnTo>
                    <a:pt x="78105" y="63818"/>
                  </a:lnTo>
                  <a:cubicBezTo>
                    <a:pt x="68580" y="63818"/>
                    <a:pt x="59055" y="64770"/>
                    <a:pt x="49530" y="66675"/>
                  </a:cubicBezTo>
                  <a:cubicBezTo>
                    <a:pt x="40005" y="68580"/>
                    <a:pt x="32385" y="70485"/>
                    <a:pt x="24765" y="74295"/>
                  </a:cubicBezTo>
                  <a:cubicBezTo>
                    <a:pt x="17145" y="78105"/>
                    <a:pt x="11430" y="82868"/>
                    <a:pt x="6668" y="89535"/>
                  </a:cubicBezTo>
                  <a:cubicBezTo>
                    <a:pt x="1905" y="96203"/>
                    <a:pt x="0" y="104775"/>
                    <a:pt x="0" y="114300"/>
                  </a:cubicBezTo>
                  <a:cubicBezTo>
                    <a:pt x="0" y="121920"/>
                    <a:pt x="952" y="128588"/>
                    <a:pt x="3810" y="134303"/>
                  </a:cubicBezTo>
                  <a:cubicBezTo>
                    <a:pt x="6668" y="140018"/>
                    <a:pt x="10477" y="144780"/>
                    <a:pt x="14288" y="148590"/>
                  </a:cubicBezTo>
                  <a:cubicBezTo>
                    <a:pt x="19050" y="152400"/>
                    <a:pt x="23813" y="155258"/>
                    <a:pt x="29527" y="156210"/>
                  </a:cubicBezTo>
                  <a:cubicBezTo>
                    <a:pt x="35243" y="157163"/>
                    <a:pt x="41910" y="159068"/>
                    <a:pt x="48577" y="159068"/>
                  </a:cubicBezTo>
                  <a:cubicBezTo>
                    <a:pt x="60007" y="159068"/>
                    <a:pt x="69532" y="157163"/>
                    <a:pt x="77152" y="152400"/>
                  </a:cubicBezTo>
                  <a:cubicBezTo>
                    <a:pt x="84773" y="147638"/>
                    <a:pt x="91440" y="142875"/>
                    <a:pt x="97155" y="136208"/>
                  </a:cubicBezTo>
                  <a:lnTo>
                    <a:pt x="97155" y="15525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1265608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2 Standard (Text+Image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EC57F44A-A091-EA4A-8388-607E1E2FD7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181046" y="6445333"/>
            <a:ext cx="909000" cy="324000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700C7E43-69DC-A64D-8E37-1A5C66C0DE0B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6275388" y="-6438"/>
            <a:ext cx="5916611" cy="6858000"/>
          </a:xfr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7E0F511F-41D3-CF45-9BDC-34E8F387C136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263526" y="1449388"/>
            <a:ext cx="5653088" cy="4787900"/>
          </a:xfrm>
        </p:spPr>
        <p:txBody>
          <a:bodyPr anchor="ctr" anchorCtr="0"/>
          <a:lstStyle>
            <a:lvl1pPr marL="0" indent="0">
              <a:buFont typeface="System Font"/>
              <a:buNone/>
              <a:tabLst/>
              <a:defRPr sz="4000" b="0" i="0">
                <a:solidFill>
                  <a:schemeClr val="bg1"/>
                </a:solidFill>
                <a:latin typeface="Arial" panose="020B0604020202020204" pitchFamily="34" charset="0"/>
                <a:ea typeface="AECOM Sans" panose="020B05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Text</a:t>
            </a:r>
            <a:endParaRPr lang="en-GB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1AD7130-D359-4F94-B0B9-00F15CA96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526" y="441327"/>
            <a:ext cx="5653087" cy="647698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US" sz="2500" b="1" i="0" kern="1200" dirty="0">
                <a:solidFill>
                  <a:schemeClr val="bg1"/>
                </a:solidFill>
                <a:latin typeface="Arial" panose="020B0604020202020204" pitchFamily="34" charset="0"/>
                <a:ea typeface="AECOM Sans Light" panose="020B04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title style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339C655-0834-AB47-8F00-F1CFD13675F1}"/>
              </a:ext>
            </a:extLst>
          </p:cNvPr>
          <p:cNvCxnSpPr>
            <a:cxnSpLocks/>
          </p:cNvCxnSpPr>
          <p:nvPr userDrawn="1"/>
        </p:nvCxnSpPr>
        <p:spPr>
          <a:xfrm>
            <a:off x="263525" y="260350"/>
            <a:ext cx="432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D001E8A-305A-3C4C-86E9-C4DCFA2178FF}"/>
              </a:ext>
            </a:extLst>
          </p:cNvPr>
          <p:cNvGrpSpPr/>
          <p:nvPr userDrawn="1"/>
        </p:nvGrpSpPr>
        <p:grpSpPr>
          <a:xfrm>
            <a:off x="10814051" y="6438651"/>
            <a:ext cx="1111250" cy="225425"/>
            <a:chOff x="292100" y="6413250"/>
            <a:chExt cx="1111250" cy="225425"/>
          </a:xfrm>
        </p:grpSpPr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83785A3C-2D4B-ED4A-83F6-43687CD158F1}"/>
                </a:ext>
              </a:extLst>
            </p:cNvPr>
            <p:cNvSpPr/>
            <p:nvPr userDrawn="1"/>
          </p:nvSpPr>
          <p:spPr>
            <a:xfrm>
              <a:off x="292100" y="6413250"/>
              <a:ext cx="225425" cy="225425"/>
            </a:xfrm>
            <a:custGeom>
              <a:avLst/>
              <a:gdLst>
                <a:gd name="connsiteX0" fmla="*/ 329565 w 342900"/>
                <a:gd name="connsiteY0" fmla="*/ 104775 h 342900"/>
                <a:gd name="connsiteX1" fmla="*/ 292418 w 342900"/>
                <a:gd name="connsiteY1" fmla="*/ 50483 h 342900"/>
                <a:gd name="connsiteX2" fmla="*/ 238125 w 342900"/>
                <a:gd name="connsiteY2" fmla="*/ 13335 h 342900"/>
                <a:gd name="connsiteX3" fmla="*/ 171450 w 342900"/>
                <a:gd name="connsiteY3" fmla="*/ 0 h 342900"/>
                <a:gd name="connsiteX4" fmla="*/ 104775 w 342900"/>
                <a:gd name="connsiteY4" fmla="*/ 13335 h 342900"/>
                <a:gd name="connsiteX5" fmla="*/ 50483 w 342900"/>
                <a:gd name="connsiteY5" fmla="*/ 50483 h 342900"/>
                <a:gd name="connsiteX6" fmla="*/ 13335 w 342900"/>
                <a:gd name="connsiteY6" fmla="*/ 104775 h 342900"/>
                <a:gd name="connsiteX7" fmla="*/ 0 w 342900"/>
                <a:gd name="connsiteY7" fmla="*/ 171450 h 342900"/>
                <a:gd name="connsiteX8" fmla="*/ 13335 w 342900"/>
                <a:gd name="connsiteY8" fmla="*/ 238125 h 342900"/>
                <a:gd name="connsiteX9" fmla="*/ 50483 w 342900"/>
                <a:gd name="connsiteY9" fmla="*/ 292418 h 342900"/>
                <a:gd name="connsiteX10" fmla="*/ 104775 w 342900"/>
                <a:gd name="connsiteY10" fmla="*/ 329565 h 342900"/>
                <a:gd name="connsiteX11" fmla="*/ 171450 w 342900"/>
                <a:gd name="connsiteY11" fmla="*/ 342900 h 342900"/>
                <a:gd name="connsiteX12" fmla="*/ 171450 w 342900"/>
                <a:gd name="connsiteY12" fmla="*/ 308610 h 342900"/>
                <a:gd name="connsiteX13" fmla="*/ 74295 w 342900"/>
                <a:gd name="connsiteY13" fmla="*/ 268605 h 342900"/>
                <a:gd name="connsiteX14" fmla="*/ 35243 w 342900"/>
                <a:gd name="connsiteY14" fmla="*/ 188595 h 342900"/>
                <a:gd name="connsiteX15" fmla="*/ 180975 w 342900"/>
                <a:gd name="connsiteY15" fmla="*/ 188595 h 342900"/>
                <a:gd name="connsiteX16" fmla="*/ 141923 w 342900"/>
                <a:gd name="connsiteY16" fmla="*/ 227648 h 342900"/>
                <a:gd name="connsiteX17" fmla="*/ 165735 w 342900"/>
                <a:gd name="connsiteY17" fmla="*/ 251460 h 342900"/>
                <a:gd name="connsiteX18" fmla="*/ 246698 w 342900"/>
                <a:gd name="connsiteY18" fmla="*/ 170498 h 342900"/>
                <a:gd name="connsiteX19" fmla="*/ 165735 w 342900"/>
                <a:gd name="connsiteY19" fmla="*/ 89535 h 342900"/>
                <a:gd name="connsiteX20" fmla="*/ 141923 w 342900"/>
                <a:gd name="connsiteY20" fmla="*/ 113348 h 342900"/>
                <a:gd name="connsiteX21" fmla="*/ 180975 w 342900"/>
                <a:gd name="connsiteY21" fmla="*/ 152400 h 342900"/>
                <a:gd name="connsiteX22" fmla="*/ 35243 w 342900"/>
                <a:gd name="connsiteY22" fmla="*/ 152400 h 342900"/>
                <a:gd name="connsiteX23" fmla="*/ 74295 w 342900"/>
                <a:gd name="connsiteY23" fmla="*/ 72390 h 342900"/>
                <a:gd name="connsiteX24" fmla="*/ 171450 w 342900"/>
                <a:gd name="connsiteY24" fmla="*/ 32385 h 342900"/>
                <a:gd name="connsiteX25" fmla="*/ 268605 w 342900"/>
                <a:gd name="connsiteY25" fmla="*/ 72390 h 342900"/>
                <a:gd name="connsiteX26" fmla="*/ 308610 w 342900"/>
                <a:gd name="connsiteY26" fmla="*/ 169545 h 342900"/>
                <a:gd name="connsiteX27" fmla="*/ 342900 w 342900"/>
                <a:gd name="connsiteY27" fmla="*/ 169545 h 342900"/>
                <a:gd name="connsiteX28" fmla="*/ 329565 w 342900"/>
                <a:gd name="connsiteY28" fmla="*/ 104775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42900" h="342900">
                  <a:moveTo>
                    <a:pt x="329565" y="104775"/>
                  </a:moveTo>
                  <a:cubicBezTo>
                    <a:pt x="320993" y="84773"/>
                    <a:pt x="308610" y="65723"/>
                    <a:pt x="292418" y="50483"/>
                  </a:cubicBezTo>
                  <a:cubicBezTo>
                    <a:pt x="276225" y="34290"/>
                    <a:pt x="258128" y="21908"/>
                    <a:pt x="238125" y="13335"/>
                  </a:cubicBezTo>
                  <a:cubicBezTo>
                    <a:pt x="217170" y="4763"/>
                    <a:pt x="194310" y="0"/>
                    <a:pt x="171450" y="0"/>
                  </a:cubicBezTo>
                  <a:cubicBezTo>
                    <a:pt x="148590" y="0"/>
                    <a:pt x="125730" y="4763"/>
                    <a:pt x="104775" y="13335"/>
                  </a:cubicBezTo>
                  <a:cubicBezTo>
                    <a:pt x="83820" y="21908"/>
                    <a:pt x="65723" y="34290"/>
                    <a:pt x="50483" y="50483"/>
                  </a:cubicBezTo>
                  <a:cubicBezTo>
                    <a:pt x="34290" y="66675"/>
                    <a:pt x="21908" y="84773"/>
                    <a:pt x="13335" y="104775"/>
                  </a:cubicBezTo>
                  <a:cubicBezTo>
                    <a:pt x="4763" y="125730"/>
                    <a:pt x="0" y="148590"/>
                    <a:pt x="0" y="171450"/>
                  </a:cubicBezTo>
                  <a:cubicBezTo>
                    <a:pt x="0" y="194310"/>
                    <a:pt x="4763" y="217170"/>
                    <a:pt x="13335" y="238125"/>
                  </a:cubicBezTo>
                  <a:cubicBezTo>
                    <a:pt x="21908" y="258128"/>
                    <a:pt x="34290" y="277178"/>
                    <a:pt x="50483" y="292418"/>
                  </a:cubicBezTo>
                  <a:cubicBezTo>
                    <a:pt x="66675" y="308610"/>
                    <a:pt x="84773" y="320993"/>
                    <a:pt x="104775" y="329565"/>
                  </a:cubicBezTo>
                  <a:cubicBezTo>
                    <a:pt x="125730" y="338138"/>
                    <a:pt x="148590" y="342900"/>
                    <a:pt x="171450" y="342900"/>
                  </a:cubicBezTo>
                  <a:lnTo>
                    <a:pt x="171450" y="308610"/>
                  </a:lnTo>
                  <a:cubicBezTo>
                    <a:pt x="135255" y="308610"/>
                    <a:pt x="100013" y="294323"/>
                    <a:pt x="74295" y="268605"/>
                  </a:cubicBezTo>
                  <a:cubicBezTo>
                    <a:pt x="52388" y="246698"/>
                    <a:pt x="39053" y="219075"/>
                    <a:pt x="35243" y="188595"/>
                  </a:cubicBezTo>
                  <a:lnTo>
                    <a:pt x="180975" y="188595"/>
                  </a:lnTo>
                  <a:lnTo>
                    <a:pt x="141923" y="227648"/>
                  </a:lnTo>
                  <a:lnTo>
                    <a:pt x="165735" y="251460"/>
                  </a:lnTo>
                  <a:lnTo>
                    <a:pt x="246698" y="170498"/>
                  </a:lnTo>
                  <a:lnTo>
                    <a:pt x="165735" y="89535"/>
                  </a:lnTo>
                  <a:lnTo>
                    <a:pt x="141923" y="113348"/>
                  </a:lnTo>
                  <a:lnTo>
                    <a:pt x="180975" y="152400"/>
                  </a:lnTo>
                  <a:lnTo>
                    <a:pt x="35243" y="152400"/>
                  </a:lnTo>
                  <a:cubicBezTo>
                    <a:pt x="39053" y="121920"/>
                    <a:pt x="52388" y="94298"/>
                    <a:pt x="74295" y="72390"/>
                  </a:cubicBezTo>
                  <a:cubicBezTo>
                    <a:pt x="100013" y="46673"/>
                    <a:pt x="134303" y="32385"/>
                    <a:pt x="171450" y="32385"/>
                  </a:cubicBezTo>
                  <a:cubicBezTo>
                    <a:pt x="207645" y="32385"/>
                    <a:pt x="242888" y="46673"/>
                    <a:pt x="268605" y="72390"/>
                  </a:cubicBezTo>
                  <a:cubicBezTo>
                    <a:pt x="294323" y="98108"/>
                    <a:pt x="308610" y="132398"/>
                    <a:pt x="308610" y="169545"/>
                  </a:cubicBezTo>
                  <a:lnTo>
                    <a:pt x="342900" y="169545"/>
                  </a:lnTo>
                  <a:cubicBezTo>
                    <a:pt x="342900" y="148590"/>
                    <a:pt x="338138" y="125730"/>
                    <a:pt x="329565" y="104775"/>
                  </a:cubicBezTo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13">
              <a:extLst>
                <a:ext uri="{FF2B5EF4-FFF2-40B4-BE49-F238E27FC236}">
                  <a16:creationId xmlns:a16="http://schemas.microsoft.com/office/drawing/2014/main" id="{E92A2CC5-6F87-0E40-A146-0738E8667342}"/>
                </a:ext>
              </a:extLst>
            </p:cNvPr>
            <p:cNvSpPr/>
            <p:nvPr userDrawn="1"/>
          </p:nvSpPr>
          <p:spPr>
            <a:xfrm>
              <a:off x="590579" y="6484379"/>
              <a:ext cx="812771" cy="84028"/>
            </a:xfrm>
            <a:custGeom>
              <a:avLst/>
              <a:gdLst>
                <a:gd name="connsiteX0" fmla="*/ 1329690 w 1547812"/>
                <a:gd name="connsiteY0" fmla="*/ 155258 h 160020"/>
                <a:gd name="connsiteX1" fmla="*/ 1369695 w 1547812"/>
                <a:gd name="connsiteY1" fmla="*/ 155258 h 160020"/>
                <a:gd name="connsiteX2" fmla="*/ 1369695 w 1547812"/>
                <a:gd name="connsiteY2" fmla="*/ 65723 h 160020"/>
                <a:gd name="connsiteX3" fmla="*/ 1372553 w 1547812"/>
                <a:gd name="connsiteY3" fmla="*/ 53340 h 160020"/>
                <a:gd name="connsiteX4" fmla="*/ 1379220 w 1547812"/>
                <a:gd name="connsiteY4" fmla="*/ 43815 h 160020"/>
                <a:gd name="connsiteX5" fmla="*/ 1388745 w 1547812"/>
                <a:gd name="connsiteY5" fmla="*/ 37147 h 160020"/>
                <a:gd name="connsiteX6" fmla="*/ 1400175 w 1547812"/>
                <a:gd name="connsiteY6" fmla="*/ 35243 h 160020"/>
                <a:gd name="connsiteX7" fmla="*/ 1407795 w 1547812"/>
                <a:gd name="connsiteY7" fmla="*/ 36195 h 160020"/>
                <a:gd name="connsiteX8" fmla="*/ 1413510 w 1547812"/>
                <a:gd name="connsiteY8" fmla="*/ 40005 h 160020"/>
                <a:gd name="connsiteX9" fmla="*/ 1417320 w 1547812"/>
                <a:gd name="connsiteY9" fmla="*/ 47625 h 160020"/>
                <a:gd name="connsiteX10" fmla="*/ 1419225 w 1547812"/>
                <a:gd name="connsiteY10" fmla="*/ 60960 h 160020"/>
                <a:gd name="connsiteX11" fmla="*/ 1419225 w 1547812"/>
                <a:gd name="connsiteY11" fmla="*/ 155258 h 160020"/>
                <a:gd name="connsiteX12" fmla="*/ 1459230 w 1547812"/>
                <a:gd name="connsiteY12" fmla="*/ 155258 h 160020"/>
                <a:gd name="connsiteX13" fmla="*/ 1459230 w 1547812"/>
                <a:gd name="connsiteY13" fmla="*/ 63818 h 160020"/>
                <a:gd name="connsiteX14" fmla="*/ 1462088 w 1547812"/>
                <a:gd name="connsiteY14" fmla="*/ 53340 h 160020"/>
                <a:gd name="connsiteX15" fmla="*/ 1468755 w 1547812"/>
                <a:gd name="connsiteY15" fmla="*/ 43815 h 160020"/>
                <a:gd name="connsiteX16" fmla="*/ 1478280 w 1547812"/>
                <a:gd name="connsiteY16" fmla="*/ 37147 h 160020"/>
                <a:gd name="connsiteX17" fmla="*/ 1489710 w 1547812"/>
                <a:gd name="connsiteY17" fmla="*/ 35243 h 160020"/>
                <a:gd name="connsiteX18" fmla="*/ 1497330 w 1547812"/>
                <a:gd name="connsiteY18" fmla="*/ 36195 h 160020"/>
                <a:gd name="connsiteX19" fmla="*/ 1503045 w 1547812"/>
                <a:gd name="connsiteY19" fmla="*/ 40005 h 160020"/>
                <a:gd name="connsiteX20" fmla="*/ 1506855 w 1547812"/>
                <a:gd name="connsiteY20" fmla="*/ 47625 h 160020"/>
                <a:gd name="connsiteX21" fmla="*/ 1507808 w 1547812"/>
                <a:gd name="connsiteY21" fmla="*/ 60960 h 160020"/>
                <a:gd name="connsiteX22" fmla="*/ 1507808 w 1547812"/>
                <a:gd name="connsiteY22" fmla="*/ 155258 h 160020"/>
                <a:gd name="connsiteX23" fmla="*/ 1547813 w 1547812"/>
                <a:gd name="connsiteY23" fmla="*/ 155258 h 160020"/>
                <a:gd name="connsiteX24" fmla="*/ 1547813 w 1547812"/>
                <a:gd name="connsiteY24" fmla="*/ 55245 h 160020"/>
                <a:gd name="connsiteX25" fmla="*/ 1536383 w 1547812"/>
                <a:gd name="connsiteY25" fmla="*/ 14288 h 160020"/>
                <a:gd name="connsiteX26" fmla="*/ 1502093 w 1547812"/>
                <a:gd name="connsiteY26" fmla="*/ 1905 h 160020"/>
                <a:gd name="connsiteX27" fmla="*/ 1477328 w 1547812"/>
                <a:gd name="connsiteY27" fmla="*/ 7620 h 160020"/>
                <a:gd name="connsiteX28" fmla="*/ 1455420 w 1547812"/>
                <a:gd name="connsiteY28" fmla="*/ 27623 h 160020"/>
                <a:gd name="connsiteX29" fmla="*/ 1441133 w 1547812"/>
                <a:gd name="connsiteY29" fmla="*/ 8573 h 160020"/>
                <a:gd name="connsiteX30" fmla="*/ 1414463 w 1547812"/>
                <a:gd name="connsiteY30" fmla="*/ 1905 h 160020"/>
                <a:gd name="connsiteX31" fmla="*/ 1390650 w 1547812"/>
                <a:gd name="connsiteY31" fmla="*/ 7620 h 160020"/>
                <a:gd name="connsiteX32" fmla="*/ 1371600 w 1547812"/>
                <a:gd name="connsiteY32" fmla="*/ 25718 h 160020"/>
                <a:gd name="connsiteX33" fmla="*/ 1371600 w 1547812"/>
                <a:gd name="connsiteY33" fmla="*/ 5715 h 160020"/>
                <a:gd name="connsiteX34" fmla="*/ 1332548 w 1547812"/>
                <a:gd name="connsiteY34" fmla="*/ 5715 h 160020"/>
                <a:gd name="connsiteX35" fmla="*/ 1332548 w 1547812"/>
                <a:gd name="connsiteY35" fmla="*/ 155258 h 160020"/>
                <a:gd name="connsiteX36" fmla="*/ 1199198 w 1547812"/>
                <a:gd name="connsiteY36" fmla="*/ 116205 h 160020"/>
                <a:gd name="connsiteX37" fmla="*/ 1190625 w 1547812"/>
                <a:gd name="connsiteY37" fmla="*/ 80963 h 160020"/>
                <a:gd name="connsiteX38" fmla="*/ 1199198 w 1547812"/>
                <a:gd name="connsiteY38" fmla="*/ 45720 h 160020"/>
                <a:gd name="connsiteX39" fmla="*/ 1224915 w 1547812"/>
                <a:gd name="connsiteY39" fmla="*/ 33338 h 160020"/>
                <a:gd name="connsiteX40" fmla="*/ 1250633 w 1547812"/>
                <a:gd name="connsiteY40" fmla="*/ 45720 h 160020"/>
                <a:gd name="connsiteX41" fmla="*/ 1259205 w 1547812"/>
                <a:gd name="connsiteY41" fmla="*/ 80963 h 160020"/>
                <a:gd name="connsiteX42" fmla="*/ 1250633 w 1547812"/>
                <a:gd name="connsiteY42" fmla="*/ 116205 h 160020"/>
                <a:gd name="connsiteX43" fmla="*/ 1224915 w 1547812"/>
                <a:gd name="connsiteY43" fmla="*/ 128588 h 160020"/>
                <a:gd name="connsiteX44" fmla="*/ 1199198 w 1547812"/>
                <a:gd name="connsiteY44" fmla="*/ 116205 h 160020"/>
                <a:gd name="connsiteX45" fmla="*/ 1256348 w 1547812"/>
                <a:gd name="connsiteY45" fmla="*/ 154305 h 160020"/>
                <a:gd name="connsiteX46" fmla="*/ 1280160 w 1547812"/>
                <a:gd name="connsiteY46" fmla="*/ 138113 h 160020"/>
                <a:gd name="connsiteX47" fmla="*/ 1295400 w 1547812"/>
                <a:gd name="connsiteY47" fmla="*/ 113348 h 160020"/>
                <a:gd name="connsiteX48" fmla="*/ 1301115 w 1547812"/>
                <a:gd name="connsiteY48" fmla="*/ 80010 h 160020"/>
                <a:gd name="connsiteX49" fmla="*/ 1296353 w 1547812"/>
                <a:gd name="connsiteY49" fmla="*/ 46672 h 160020"/>
                <a:gd name="connsiteX50" fmla="*/ 1281113 w 1547812"/>
                <a:gd name="connsiteY50" fmla="*/ 21908 h 160020"/>
                <a:gd name="connsiteX51" fmla="*/ 1257300 w 1547812"/>
                <a:gd name="connsiteY51" fmla="*/ 6668 h 160020"/>
                <a:gd name="connsiteX52" fmla="*/ 1225868 w 1547812"/>
                <a:gd name="connsiteY52" fmla="*/ 953 h 160020"/>
                <a:gd name="connsiteX53" fmla="*/ 1194435 w 1547812"/>
                <a:gd name="connsiteY53" fmla="*/ 6668 h 160020"/>
                <a:gd name="connsiteX54" fmla="*/ 1170623 w 1547812"/>
                <a:gd name="connsiteY54" fmla="*/ 21908 h 160020"/>
                <a:gd name="connsiteX55" fmla="*/ 1155383 w 1547812"/>
                <a:gd name="connsiteY55" fmla="*/ 46672 h 160020"/>
                <a:gd name="connsiteX56" fmla="*/ 1149668 w 1547812"/>
                <a:gd name="connsiteY56" fmla="*/ 80010 h 160020"/>
                <a:gd name="connsiteX57" fmla="*/ 1169670 w 1547812"/>
                <a:gd name="connsiteY57" fmla="*/ 139065 h 160020"/>
                <a:gd name="connsiteX58" fmla="*/ 1225868 w 1547812"/>
                <a:gd name="connsiteY58" fmla="*/ 160020 h 160020"/>
                <a:gd name="connsiteX59" fmla="*/ 1256348 w 1547812"/>
                <a:gd name="connsiteY59" fmla="*/ 154305 h 160020"/>
                <a:gd name="connsiteX60" fmla="*/ 1086803 w 1547812"/>
                <a:gd name="connsiteY60" fmla="*/ 100965 h 160020"/>
                <a:gd name="connsiteX61" fmla="*/ 1079183 w 1547812"/>
                <a:gd name="connsiteY61" fmla="*/ 120968 h 160020"/>
                <a:gd name="connsiteX62" fmla="*/ 1061085 w 1547812"/>
                <a:gd name="connsiteY62" fmla="*/ 127635 h 160020"/>
                <a:gd name="connsiteX63" fmla="*/ 1045845 w 1547812"/>
                <a:gd name="connsiteY63" fmla="*/ 123825 h 160020"/>
                <a:gd name="connsiteX64" fmla="*/ 1036320 w 1547812"/>
                <a:gd name="connsiteY64" fmla="*/ 113348 h 160020"/>
                <a:gd name="connsiteX65" fmla="*/ 1031558 w 1547812"/>
                <a:gd name="connsiteY65" fmla="*/ 98108 h 160020"/>
                <a:gd name="connsiteX66" fmla="*/ 1029653 w 1547812"/>
                <a:gd name="connsiteY66" fmla="*/ 80010 h 160020"/>
                <a:gd name="connsiteX67" fmla="*/ 1031558 w 1547812"/>
                <a:gd name="connsiteY67" fmla="*/ 62865 h 160020"/>
                <a:gd name="connsiteX68" fmla="*/ 1036320 w 1547812"/>
                <a:gd name="connsiteY68" fmla="*/ 47625 h 160020"/>
                <a:gd name="connsiteX69" fmla="*/ 1045845 w 1547812"/>
                <a:gd name="connsiteY69" fmla="*/ 37147 h 160020"/>
                <a:gd name="connsiteX70" fmla="*/ 1061085 w 1547812"/>
                <a:gd name="connsiteY70" fmla="*/ 33338 h 160020"/>
                <a:gd name="connsiteX71" fmla="*/ 1079183 w 1547812"/>
                <a:gd name="connsiteY71" fmla="*/ 40005 h 160020"/>
                <a:gd name="connsiteX72" fmla="*/ 1085850 w 1547812"/>
                <a:gd name="connsiteY72" fmla="*/ 58103 h 160020"/>
                <a:gd name="connsiteX73" fmla="*/ 1125855 w 1547812"/>
                <a:gd name="connsiteY73" fmla="*/ 52388 h 160020"/>
                <a:gd name="connsiteX74" fmla="*/ 1120140 w 1547812"/>
                <a:gd name="connsiteY74" fmla="*/ 31433 h 160020"/>
                <a:gd name="connsiteX75" fmla="*/ 1107758 w 1547812"/>
                <a:gd name="connsiteY75" fmla="*/ 15240 h 160020"/>
                <a:gd name="connsiteX76" fmla="*/ 1088708 w 1547812"/>
                <a:gd name="connsiteY76" fmla="*/ 4763 h 160020"/>
                <a:gd name="connsiteX77" fmla="*/ 1062038 w 1547812"/>
                <a:gd name="connsiteY77" fmla="*/ 953 h 160020"/>
                <a:gd name="connsiteX78" fmla="*/ 1030605 w 1547812"/>
                <a:gd name="connsiteY78" fmla="*/ 6668 h 160020"/>
                <a:gd name="connsiteX79" fmla="*/ 1007745 w 1547812"/>
                <a:gd name="connsiteY79" fmla="*/ 22860 h 160020"/>
                <a:gd name="connsiteX80" fmla="*/ 993458 w 1547812"/>
                <a:gd name="connsiteY80" fmla="*/ 47625 h 160020"/>
                <a:gd name="connsiteX81" fmla="*/ 988695 w 1547812"/>
                <a:gd name="connsiteY81" fmla="*/ 80010 h 160020"/>
                <a:gd name="connsiteX82" fmla="*/ 992505 w 1547812"/>
                <a:gd name="connsiteY82" fmla="*/ 112395 h 160020"/>
                <a:gd name="connsiteX83" fmla="*/ 1005840 w 1547812"/>
                <a:gd name="connsiteY83" fmla="*/ 137160 h 160020"/>
                <a:gd name="connsiteX84" fmla="*/ 1028700 w 1547812"/>
                <a:gd name="connsiteY84" fmla="*/ 153353 h 160020"/>
                <a:gd name="connsiteX85" fmla="*/ 1061085 w 1547812"/>
                <a:gd name="connsiteY85" fmla="*/ 159068 h 160020"/>
                <a:gd name="connsiteX86" fmla="*/ 1109663 w 1547812"/>
                <a:gd name="connsiteY86" fmla="*/ 142875 h 160020"/>
                <a:gd name="connsiteX87" fmla="*/ 1127760 w 1547812"/>
                <a:gd name="connsiteY87" fmla="*/ 100013 h 160020"/>
                <a:gd name="connsiteX88" fmla="*/ 1086803 w 1547812"/>
                <a:gd name="connsiteY88" fmla="*/ 100013 h 160020"/>
                <a:gd name="connsiteX89" fmla="*/ 921068 w 1547812"/>
                <a:gd name="connsiteY89" fmla="*/ 155258 h 160020"/>
                <a:gd name="connsiteX90" fmla="*/ 962025 w 1547812"/>
                <a:gd name="connsiteY90" fmla="*/ 155258 h 160020"/>
                <a:gd name="connsiteX91" fmla="*/ 962025 w 1547812"/>
                <a:gd name="connsiteY91" fmla="*/ 109538 h 160020"/>
                <a:gd name="connsiteX92" fmla="*/ 921068 w 1547812"/>
                <a:gd name="connsiteY92" fmla="*/ 109538 h 160020"/>
                <a:gd name="connsiteX93" fmla="*/ 921068 w 1547812"/>
                <a:gd name="connsiteY93" fmla="*/ 155258 h 160020"/>
                <a:gd name="connsiteX94" fmla="*/ 671513 w 1547812"/>
                <a:gd name="connsiteY94" fmla="*/ 155258 h 160020"/>
                <a:gd name="connsiteX95" fmla="*/ 711518 w 1547812"/>
                <a:gd name="connsiteY95" fmla="*/ 155258 h 160020"/>
                <a:gd name="connsiteX96" fmla="*/ 711518 w 1547812"/>
                <a:gd name="connsiteY96" fmla="*/ 65723 h 160020"/>
                <a:gd name="connsiteX97" fmla="*/ 714375 w 1547812"/>
                <a:gd name="connsiteY97" fmla="*/ 53340 h 160020"/>
                <a:gd name="connsiteX98" fmla="*/ 721043 w 1547812"/>
                <a:gd name="connsiteY98" fmla="*/ 43815 h 160020"/>
                <a:gd name="connsiteX99" fmla="*/ 730568 w 1547812"/>
                <a:gd name="connsiteY99" fmla="*/ 37147 h 160020"/>
                <a:gd name="connsiteX100" fmla="*/ 741998 w 1547812"/>
                <a:gd name="connsiteY100" fmla="*/ 35243 h 160020"/>
                <a:gd name="connsiteX101" fmla="*/ 749618 w 1547812"/>
                <a:gd name="connsiteY101" fmla="*/ 36195 h 160020"/>
                <a:gd name="connsiteX102" fmla="*/ 755333 w 1547812"/>
                <a:gd name="connsiteY102" fmla="*/ 40005 h 160020"/>
                <a:gd name="connsiteX103" fmla="*/ 759143 w 1547812"/>
                <a:gd name="connsiteY103" fmla="*/ 47625 h 160020"/>
                <a:gd name="connsiteX104" fmla="*/ 761048 w 1547812"/>
                <a:gd name="connsiteY104" fmla="*/ 60960 h 160020"/>
                <a:gd name="connsiteX105" fmla="*/ 761048 w 1547812"/>
                <a:gd name="connsiteY105" fmla="*/ 155258 h 160020"/>
                <a:gd name="connsiteX106" fmla="*/ 801053 w 1547812"/>
                <a:gd name="connsiteY106" fmla="*/ 155258 h 160020"/>
                <a:gd name="connsiteX107" fmla="*/ 801053 w 1547812"/>
                <a:gd name="connsiteY107" fmla="*/ 63818 h 160020"/>
                <a:gd name="connsiteX108" fmla="*/ 803910 w 1547812"/>
                <a:gd name="connsiteY108" fmla="*/ 53340 h 160020"/>
                <a:gd name="connsiteX109" fmla="*/ 810578 w 1547812"/>
                <a:gd name="connsiteY109" fmla="*/ 43815 h 160020"/>
                <a:gd name="connsiteX110" fmla="*/ 820103 w 1547812"/>
                <a:gd name="connsiteY110" fmla="*/ 37147 h 160020"/>
                <a:gd name="connsiteX111" fmla="*/ 831533 w 1547812"/>
                <a:gd name="connsiteY111" fmla="*/ 35243 h 160020"/>
                <a:gd name="connsiteX112" fmla="*/ 839153 w 1547812"/>
                <a:gd name="connsiteY112" fmla="*/ 36195 h 160020"/>
                <a:gd name="connsiteX113" fmla="*/ 844868 w 1547812"/>
                <a:gd name="connsiteY113" fmla="*/ 40005 h 160020"/>
                <a:gd name="connsiteX114" fmla="*/ 848678 w 1547812"/>
                <a:gd name="connsiteY114" fmla="*/ 47625 h 160020"/>
                <a:gd name="connsiteX115" fmla="*/ 849630 w 1547812"/>
                <a:gd name="connsiteY115" fmla="*/ 60960 h 160020"/>
                <a:gd name="connsiteX116" fmla="*/ 849630 w 1547812"/>
                <a:gd name="connsiteY116" fmla="*/ 155258 h 160020"/>
                <a:gd name="connsiteX117" fmla="*/ 889635 w 1547812"/>
                <a:gd name="connsiteY117" fmla="*/ 155258 h 160020"/>
                <a:gd name="connsiteX118" fmla="*/ 889635 w 1547812"/>
                <a:gd name="connsiteY118" fmla="*/ 55245 h 160020"/>
                <a:gd name="connsiteX119" fmla="*/ 878205 w 1547812"/>
                <a:gd name="connsiteY119" fmla="*/ 14288 h 160020"/>
                <a:gd name="connsiteX120" fmla="*/ 843915 w 1547812"/>
                <a:gd name="connsiteY120" fmla="*/ 1905 h 160020"/>
                <a:gd name="connsiteX121" fmla="*/ 819150 w 1547812"/>
                <a:gd name="connsiteY121" fmla="*/ 7620 h 160020"/>
                <a:gd name="connsiteX122" fmla="*/ 797243 w 1547812"/>
                <a:gd name="connsiteY122" fmla="*/ 27623 h 160020"/>
                <a:gd name="connsiteX123" fmla="*/ 782955 w 1547812"/>
                <a:gd name="connsiteY123" fmla="*/ 8573 h 160020"/>
                <a:gd name="connsiteX124" fmla="*/ 756285 w 1547812"/>
                <a:gd name="connsiteY124" fmla="*/ 1905 h 160020"/>
                <a:gd name="connsiteX125" fmla="*/ 732473 w 1547812"/>
                <a:gd name="connsiteY125" fmla="*/ 7620 h 160020"/>
                <a:gd name="connsiteX126" fmla="*/ 713423 w 1547812"/>
                <a:gd name="connsiteY126" fmla="*/ 25718 h 160020"/>
                <a:gd name="connsiteX127" fmla="*/ 713423 w 1547812"/>
                <a:gd name="connsiteY127" fmla="*/ 5715 h 160020"/>
                <a:gd name="connsiteX128" fmla="*/ 674370 w 1547812"/>
                <a:gd name="connsiteY128" fmla="*/ 5715 h 160020"/>
                <a:gd name="connsiteX129" fmla="*/ 674370 w 1547812"/>
                <a:gd name="connsiteY129" fmla="*/ 155258 h 160020"/>
                <a:gd name="connsiteX130" fmla="*/ 541973 w 1547812"/>
                <a:gd name="connsiteY130" fmla="*/ 116205 h 160020"/>
                <a:gd name="connsiteX131" fmla="*/ 533400 w 1547812"/>
                <a:gd name="connsiteY131" fmla="*/ 80963 h 160020"/>
                <a:gd name="connsiteX132" fmla="*/ 541973 w 1547812"/>
                <a:gd name="connsiteY132" fmla="*/ 45720 h 160020"/>
                <a:gd name="connsiteX133" fmla="*/ 567690 w 1547812"/>
                <a:gd name="connsiteY133" fmla="*/ 33338 h 160020"/>
                <a:gd name="connsiteX134" fmla="*/ 593408 w 1547812"/>
                <a:gd name="connsiteY134" fmla="*/ 45720 h 160020"/>
                <a:gd name="connsiteX135" fmla="*/ 601980 w 1547812"/>
                <a:gd name="connsiteY135" fmla="*/ 80963 h 160020"/>
                <a:gd name="connsiteX136" fmla="*/ 593408 w 1547812"/>
                <a:gd name="connsiteY136" fmla="*/ 116205 h 160020"/>
                <a:gd name="connsiteX137" fmla="*/ 567690 w 1547812"/>
                <a:gd name="connsiteY137" fmla="*/ 128588 h 160020"/>
                <a:gd name="connsiteX138" fmla="*/ 541973 w 1547812"/>
                <a:gd name="connsiteY138" fmla="*/ 116205 h 160020"/>
                <a:gd name="connsiteX139" fmla="*/ 598170 w 1547812"/>
                <a:gd name="connsiteY139" fmla="*/ 154305 h 160020"/>
                <a:gd name="connsiteX140" fmla="*/ 621983 w 1547812"/>
                <a:gd name="connsiteY140" fmla="*/ 138113 h 160020"/>
                <a:gd name="connsiteX141" fmla="*/ 637223 w 1547812"/>
                <a:gd name="connsiteY141" fmla="*/ 113348 h 160020"/>
                <a:gd name="connsiteX142" fmla="*/ 642938 w 1547812"/>
                <a:gd name="connsiteY142" fmla="*/ 80010 h 160020"/>
                <a:gd name="connsiteX143" fmla="*/ 638175 w 1547812"/>
                <a:gd name="connsiteY143" fmla="*/ 46672 h 160020"/>
                <a:gd name="connsiteX144" fmla="*/ 622935 w 1547812"/>
                <a:gd name="connsiteY144" fmla="*/ 21908 h 160020"/>
                <a:gd name="connsiteX145" fmla="*/ 599123 w 1547812"/>
                <a:gd name="connsiteY145" fmla="*/ 6668 h 160020"/>
                <a:gd name="connsiteX146" fmla="*/ 567690 w 1547812"/>
                <a:gd name="connsiteY146" fmla="*/ 953 h 160020"/>
                <a:gd name="connsiteX147" fmla="*/ 536258 w 1547812"/>
                <a:gd name="connsiteY147" fmla="*/ 6668 h 160020"/>
                <a:gd name="connsiteX148" fmla="*/ 512445 w 1547812"/>
                <a:gd name="connsiteY148" fmla="*/ 21908 h 160020"/>
                <a:gd name="connsiteX149" fmla="*/ 497205 w 1547812"/>
                <a:gd name="connsiteY149" fmla="*/ 46672 h 160020"/>
                <a:gd name="connsiteX150" fmla="*/ 491490 w 1547812"/>
                <a:gd name="connsiteY150" fmla="*/ 80010 h 160020"/>
                <a:gd name="connsiteX151" fmla="*/ 511492 w 1547812"/>
                <a:gd name="connsiteY151" fmla="*/ 139065 h 160020"/>
                <a:gd name="connsiteX152" fmla="*/ 566738 w 1547812"/>
                <a:gd name="connsiteY152" fmla="*/ 160020 h 160020"/>
                <a:gd name="connsiteX153" fmla="*/ 598170 w 1547812"/>
                <a:gd name="connsiteY153" fmla="*/ 154305 h 160020"/>
                <a:gd name="connsiteX154" fmla="*/ 429578 w 1547812"/>
                <a:gd name="connsiteY154" fmla="*/ 100965 h 160020"/>
                <a:gd name="connsiteX155" fmla="*/ 421958 w 1547812"/>
                <a:gd name="connsiteY155" fmla="*/ 120968 h 160020"/>
                <a:gd name="connsiteX156" fmla="*/ 403860 w 1547812"/>
                <a:gd name="connsiteY156" fmla="*/ 127635 h 160020"/>
                <a:gd name="connsiteX157" fmla="*/ 388620 w 1547812"/>
                <a:gd name="connsiteY157" fmla="*/ 123825 h 160020"/>
                <a:gd name="connsiteX158" fmla="*/ 379095 w 1547812"/>
                <a:gd name="connsiteY158" fmla="*/ 113348 h 160020"/>
                <a:gd name="connsiteX159" fmla="*/ 374333 w 1547812"/>
                <a:gd name="connsiteY159" fmla="*/ 98108 h 160020"/>
                <a:gd name="connsiteX160" fmla="*/ 372428 w 1547812"/>
                <a:gd name="connsiteY160" fmla="*/ 80010 h 160020"/>
                <a:gd name="connsiteX161" fmla="*/ 374333 w 1547812"/>
                <a:gd name="connsiteY161" fmla="*/ 62865 h 160020"/>
                <a:gd name="connsiteX162" fmla="*/ 379095 w 1547812"/>
                <a:gd name="connsiteY162" fmla="*/ 47625 h 160020"/>
                <a:gd name="connsiteX163" fmla="*/ 388620 w 1547812"/>
                <a:gd name="connsiteY163" fmla="*/ 37147 h 160020"/>
                <a:gd name="connsiteX164" fmla="*/ 403860 w 1547812"/>
                <a:gd name="connsiteY164" fmla="*/ 33338 h 160020"/>
                <a:gd name="connsiteX165" fmla="*/ 421958 w 1547812"/>
                <a:gd name="connsiteY165" fmla="*/ 40005 h 160020"/>
                <a:gd name="connsiteX166" fmla="*/ 428625 w 1547812"/>
                <a:gd name="connsiteY166" fmla="*/ 58103 h 160020"/>
                <a:gd name="connsiteX167" fmla="*/ 468630 w 1547812"/>
                <a:gd name="connsiteY167" fmla="*/ 52388 h 160020"/>
                <a:gd name="connsiteX168" fmla="*/ 462915 w 1547812"/>
                <a:gd name="connsiteY168" fmla="*/ 31433 h 160020"/>
                <a:gd name="connsiteX169" fmla="*/ 450533 w 1547812"/>
                <a:gd name="connsiteY169" fmla="*/ 15240 h 160020"/>
                <a:gd name="connsiteX170" fmla="*/ 431483 w 1547812"/>
                <a:gd name="connsiteY170" fmla="*/ 4763 h 160020"/>
                <a:gd name="connsiteX171" fmla="*/ 404813 w 1547812"/>
                <a:gd name="connsiteY171" fmla="*/ 953 h 160020"/>
                <a:gd name="connsiteX172" fmla="*/ 373380 w 1547812"/>
                <a:gd name="connsiteY172" fmla="*/ 6668 h 160020"/>
                <a:gd name="connsiteX173" fmla="*/ 350520 w 1547812"/>
                <a:gd name="connsiteY173" fmla="*/ 22860 h 160020"/>
                <a:gd name="connsiteX174" fmla="*/ 336233 w 1547812"/>
                <a:gd name="connsiteY174" fmla="*/ 47625 h 160020"/>
                <a:gd name="connsiteX175" fmla="*/ 331470 w 1547812"/>
                <a:gd name="connsiteY175" fmla="*/ 80010 h 160020"/>
                <a:gd name="connsiteX176" fmla="*/ 336233 w 1547812"/>
                <a:gd name="connsiteY176" fmla="*/ 112395 h 160020"/>
                <a:gd name="connsiteX177" fmla="*/ 349567 w 1547812"/>
                <a:gd name="connsiteY177" fmla="*/ 137160 h 160020"/>
                <a:gd name="connsiteX178" fmla="*/ 372428 w 1547812"/>
                <a:gd name="connsiteY178" fmla="*/ 153353 h 160020"/>
                <a:gd name="connsiteX179" fmla="*/ 404813 w 1547812"/>
                <a:gd name="connsiteY179" fmla="*/ 159068 h 160020"/>
                <a:gd name="connsiteX180" fmla="*/ 453390 w 1547812"/>
                <a:gd name="connsiteY180" fmla="*/ 142875 h 160020"/>
                <a:gd name="connsiteX181" fmla="*/ 471488 w 1547812"/>
                <a:gd name="connsiteY181" fmla="*/ 100013 h 160020"/>
                <a:gd name="connsiteX182" fmla="*/ 429578 w 1547812"/>
                <a:gd name="connsiteY182" fmla="*/ 100013 h 160020"/>
                <a:gd name="connsiteX183" fmla="*/ 203835 w 1547812"/>
                <a:gd name="connsiteY183" fmla="*/ 63818 h 160020"/>
                <a:gd name="connsiteX184" fmla="*/ 206692 w 1547812"/>
                <a:gd name="connsiteY184" fmla="*/ 51435 h 160020"/>
                <a:gd name="connsiteX185" fmla="*/ 213360 w 1547812"/>
                <a:gd name="connsiteY185" fmla="*/ 40958 h 160020"/>
                <a:gd name="connsiteX186" fmla="*/ 223838 w 1547812"/>
                <a:gd name="connsiteY186" fmla="*/ 34290 h 160020"/>
                <a:gd name="connsiteX187" fmla="*/ 238125 w 1547812"/>
                <a:gd name="connsiteY187" fmla="*/ 31433 h 160020"/>
                <a:gd name="connsiteX188" fmla="*/ 261938 w 1547812"/>
                <a:gd name="connsiteY188" fmla="*/ 40005 h 160020"/>
                <a:gd name="connsiteX189" fmla="*/ 269558 w 1547812"/>
                <a:gd name="connsiteY189" fmla="*/ 63818 h 160020"/>
                <a:gd name="connsiteX190" fmla="*/ 203835 w 1547812"/>
                <a:gd name="connsiteY190" fmla="*/ 63818 h 160020"/>
                <a:gd name="connsiteX191" fmla="*/ 266700 w 1547812"/>
                <a:gd name="connsiteY191" fmla="*/ 108585 h 160020"/>
                <a:gd name="connsiteX192" fmla="*/ 239077 w 1547812"/>
                <a:gd name="connsiteY192" fmla="*/ 128588 h 160020"/>
                <a:gd name="connsiteX193" fmla="*/ 213360 w 1547812"/>
                <a:gd name="connsiteY193" fmla="*/ 118110 h 160020"/>
                <a:gd name="connsiteX194" fmla="*/ 203835 w 1547812"/>
                <a:gd name="connsiteY194" fmla="*/ 89535 h 160020"/>
                <a:gd name="connsiteX195" fmla="*/ 307658 w 1547812"/>
                <a:gd name="connsiteY195" fmla="*/ 89535 h 160020"/>
                <a:gd name="connsiteX196" fmla="*/ 307658 w 1547812"/>
                <a:gd name="connsiteY196" fmla="*/ 73343 h 160020"/>
                <a:gd name="connsiteX197" fmla="*/ 290513 w 1547812"/>
                <a:gd name="connsiteY197" fmla="*/ 20003 h 160020"/>
                <a:gd name="connsiteX198" fmla="*/ 239077 w 1547812"/>
                <a:gd name="connsiteY198" fmla="*/ 0 h 160020"/>
                <a:gd name="connsiteX199" fmla="*/ 208598 w 1547812"/>
                <a:gd name="connsiteY199" fmla="*/ 5715 h 160020"/>
                <a:gd name="connsiteX200" fmla="*/ 184785 w 1547812"/>
                <a:gd name="connsiteY200" fmla="*/ 20955 h 160020"/>
                <a:gd name="connsiteX201" fmla="*/ 169545 w 1547812"/>
                <a:gd name="connsiteY201" fmla="*/ 45720 h 160020"/>
                <a:gd name="connsiteX202" fmla="*/ 163830 w 1547812"/>
                <a:gd name="connsiteY202" fmla="*/ 79058 h 160020"/>
                <a:gd name="connsiteX203" fmla="*/ 182880 w 1547812"/>
                <a:gd name="connsiteY203" fmla="*/ 137160 h 160020"/>
                <a:gd name="connsiteX204" fmla="*/ 239077 w 1547812"/>
                <a:gd name="connsiteY204" fmla="*/ 158115 h 160020"/>
                <a:gd name="connsiteX205" fmla="*/ 285750 w 1547812"/>
                <a:gd name="connsiteY205" fmla="*/ 144780 h 160020"/>
                <a:gd name="connsiteX206" fmla="*/ 305753 w 1547812"/>
                <a:gd name="connsiteY206" fmla="*/ 106680 h 160020"/>
                <a:gd name="connsiteX207" fmla="*/ 266700 w 1547812"/>
                <a:gd name="connsiteY207" fmla="*/ 106680 h 160020"/>
                <a:gd name="connsiteX208" fmla="*/ 97155 w 1547812"/>
                <a:gd name="connsiteY208" fmla="*/ 96203 h 160020"/>
                <a:gd name="connsiteX209" fmla="*/ 93345 w 1547812"/>
                <a:gd name="connsiteY209" fmla="*/ 111443 h 160020"/>
                <a:gd name="connsiteX210" fmla="*/ 84773 w 1547812"/>
                <a:gd name="connsiteY210" fmla="*/ 121920 h 160020"/>
                <a:gd name="connsiteX211" fmla="*/ 60007 w 1547812"/>
                <a:gd name="connsiteY211" fmla="*/ 129540 h 160020"/>
                <a:gd name="connsiteX212" fmla="*/ 45720 w 1547812"/>
                <a:gd name="connsiteY212" fmla="*/ 124778 h 160020"/>
                <a:gd name="connsiteX213" fmla="*/ 40957 w 1547812"/>
                <a:gd name="connsiteY213" fmla="*/ 113348 h 160020"/>
                <a:gd name="connsiteX214" fmla="*/ 42863 w 1547812"/>
                <a:gd name="connsiteY214" fmla="*/ 104775 h 160020"/>
                <a:gd name="connsiteX215" fmla="*/ 48577 w 1547812"/>
                <a:gd name="connsiteY215" fmla="*/ 98108 h 160020"/>
                <a:gd name="connsiteX216" fmla="*/ 60007 w 1547812"/>
                <a:gd name="connsiteY216" fmla="*/ 93345 h 160020"/>
                <a:gd name="connsiteX217" fmla="*/ 80010 w 1547812"/>
                <a:gd name="connsiteY217" fmla="*/ 90488 h 160020"/>
                <a:gd name="connsiteX218" fmla="*/ 98107 w 1547812"/>
                <a:gd name="connsiteY218" fmla="*/ 89535 h 160020"/>
                <a:gd name="connsiteX219" fmla="*/ 98107 w 1547812"/>
                <a:gd name="connsiteY219" fmla="*/ 96203 h 160020"/>
                <a:gd name="connsiteX220" fmla="*/ 98107 w 1547812"/>
                <a:gd name="connsiteY220" fmla="*/ 155258 h 160020"/>
                <a:gd name="connsiteX221" fmla="*/ 136208 w 1547812"/>
                <a:gd name="connsiteY221" fmla="*/ 155258 h 160020"/>
                <a:gd name="connsiteX222" fmla="*/ 136208 w 1547812"/>
                <a:gd name="connsiteY222" fmla="*/ 60960 h 160020"/>
                <a:gd name="connsiteX223" fmla="*/ 133350 w 1547812"/>
                <a:gd name="connsiteY223" fmla="*/ 36195 h 160020"/>
                <a:gd name="connsiteX224" fmla="*/ 122873 w 1547812"/>
                <a:gd name="connsiteY224" fmla="*/ 17145 h 160020"/>
                <a:gd name="connsiteX225" fmla="*/ 103823 w 1547812"/>
                <a:gd name="connsiteY225" fmla="*/ 5715 h 160020"/>
                <a:gd name="connsiteX226" fmla="*/ 74295 w 1547812"/>
                <a:gd name="connsiteY226" fmla="*/ 1905 h 160020"/>
                <a:gd name="connsiteX227" fmla="*/ 29527 w 1547812"/>
                <a:gd name="connsiteY227" fmla="*/ 12383 h 160020"/>
                <a:gd name="connsiteX228" fmla="*/ 8573 w 1547812"/>
                <a:gd name="connsiteY228" fmla="*/ 46672 h 160020"/>
                <a:gd name="connsiteX229" fmla="*/ 44768 w 1547812"/>
                <a:gd name="connsiteY229" fmla="*/ 50483 h 160020"/>
                <a:gd name="connsiteX230" fmla="*/ 71438 w 1547812"/>
                <a:gd name="connsiteY230" fmla="*/ 32385 h 160020"/>
                <a:gd name="connsiteX231" fmla="*/ 89535 w 1547812"/>
                <a:gd name="connsiteY231" fmla="*/ 37147 h 160020"/>
                <a:gd name="connsiteX232" fmla="*/ 97155 w 1547812"/>
                <a:gd name="connsiteY232" fmla="*/ 56197 h 160020"/>
                <a:gd name="connsiteX233" fmla="*/ 97155 w 1547812"/>
                <a:gd name="connsiteY233" fmla="*/ 62865 h 160020"/>
                <a:gd name="connsiteX234" fmla="*/ 78105 w 1547812"/>
                <a:gd name="connsiteY234" fmla="*/ 63818 h 160020"/>
                <a:gd name="connsiteX235" fmla="*/ 49530 w 1547812"/>
                <a:gd name="connsiteY235" fmla="*/ 66675 h 160020"/>
                <a:gd name="connsiteX236" fmla="*/ 24765 w 1547812"/>
                <a:gd name="connsiteY236" fmla="*/ 74295 h 160020"/>
                <a:gd name="connsiteX237" fmla="*/ 6668 w 1547812"/>
                <a:gd name="connsiteY237" fmla="*/ 89535 h 160020"/>
                <a:gd name="connsiteX238" fmla="*/ 0 w 1547812"/>
                <a:gd name="connsiteY238" fmla="*/ 114300 h 160020"/>
                <a:gd name="connsiteX239" fmla="*/ 3810 w 1547812"/>
                <a:gd name="connsiteY239" fmla="*/ 134303 h 160020"/>
                <a:gd name="connsiteX240" fmla="*/ 14288 w 1547812"/>
                <a:gd name="connsiteY240" fmla="*/ 148590 h 160020"/>
                <a:gd name="connsiteX241" fmla="*/ 29527 w 1547812"/>
                <a:gd name="connsiteY241" fmla="*/ 156210 h 160020"/>
                <a:gd name="connsiteX242" fmla="*/ 48577 w 1547812"/>
                <a:gd name="connsiteY242" fmla="*/ 159068 h 160020"/>
                <a:gd name="connsiteX243" fmla="*/ 77152 w 1547812"/>
                <a:gd name="connsiteY243" fmla="*/ 152400 h 160020"/>
                <a:gd name="connsiteX244" fmla="*/ 97155 w 1547812"/>
                <a:gd name="connsiteY244" fmla="*/ 136208 h 160020"/>
                <a:gd name="connsiteX245" fmla="*/ 97155 w 1547812"/>
                <a:gd name="connsiteY245" fmla="*/ 155258 h 160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</a:cxnLst>
              <a:rect l="l" t="t" r="r" b="b"/>
              <a:pathLst>
                <a:path w="1547812" h="160020">
                  <a:moveTo>
                    <a:pt x="1329690" y="155258"/>
                  </a:moveTo>
                  <a:lnTo>
                    <a:pt x="1369695" y="155258"/>
                  </a:lnTo>
                  <a:lnTo>
                    <a:pt x="1369695" y="65723"/>
                  </a:lnTo>
                  <a:cubicBezTo>
                    <a:pt x="1369695" y="60960"/>
                    <a:pt x="1370648" y="57150"/>
                    <a:pt x="1372553" y="53340"/>
                  </a:cubicBezTo>
                  <a:cubicBezTo>
                    <a:pt x="1374458" y="49530"/>
                    <a:pt x="1376363" y="46672"/>
                    <a:pt x="1379220" y="43815"/>
                  </a:cubicBezTo>
                  <a:cubicBezTo>
                    <a:pt x="1382078" y="40958"/>
                    <a:pt x="1385888" y="38100"/>
                    <a:pt x="1388745" y="37147"/>
                  </a:cubicBezTo>
                  <a:cubicBezTo>
                    <a:pt x="1392555" y="36195"/>
                    <a:pt x="1395413" y="35243"/>
                    <a:pt x="1400175" y="35243"/>
                  </a:cubicBezTo>
                  <a:cubicBezTo>
                    <a:pt x="1403033" y="35243"/>
                    <a:pt x="1404938" y="35243"/>
                    <a:pt x="1407795" y="36195"/>
                  </a:cubicBezTo>
                  <a:cubicBezTo>
                    <a:pt x="1409700" y="37147"/>
                    <a:pt x="1411605" y="38100"/>
                    <a:pt x="1413510" y="40005"/>
                  </a:cubicBezTo>
                  <a:cubicBezTo>
                    <a:pt x="1415415" y="41910"/>
                    <a:pt x="1416368" y="44768"/>
                    <a:pt x="1417320" y="47625"/>
                  </a:cubicBezTo>
                  <a:cubicBezTo>
                    <a:pt x="1418273" y="51435"/>
                    <a:pt x="1419225" y="55245"/>
                    <a:pt x="1419225" y="60960"/>
                  </a:cubicBezTo>
                  <a:lnTo>
                    <a:pt x="1419225" y="155258"/>
                  </a:lnTo>
                  <a:lnTo>
                    <a:pt x="1459230" y="155258"/>
                  </a:lnTo>
                  <a:lnTo>
                    <a:pt x="1459230" y="63818"/>
                  </a:lnTo>
                  <a:cubicBezTo>
                    <a:pt x="1459230" y="60008"/>
                    <a:pt x="1460183" y="56197"/>
                    <a:pt x="1462088" y="53340"/>
                  </a:cubicBezTo>
                  <a:cubicBezTo>
                    <a:pt x="1463993" y="49530"/>
                    <a:pt x="1465898" y="46672"/>
                    <a:pt x="1468755" y="43815"/>
                  </a:cubicBezTo>
                  <a:cubicBezTo>
                    <a:pt x="1471613" y="40958"/>
                    <a:pt x="1475423" y="38100"/>
                    <a:pt x="1478280" y="37147"/>
                  </a:cubicBezTo>
                  <a:cubicBezTo>
                    <a:pt x="1481138" y="36195"/>
                    <a:pt x="1484948" y="35243"/>
                    <a:pt x="1489710" y="35243"/>
                  </a:cubicBezTo>
                  <a:cubicBezTo>
                    <a:pt x="1492568" y="35243"/>
                    <a:pt x="1494473" y="35243"/>
                    <a:pt x="1497330" y="36195"/>
                  </a:cubicBezTo>
                  <a:cubicBezTo>
                    <a:pt x="1499235" y="37147"/>
                    <a:pt x="1501140" y="38100"/>
                    <a:pt x="1503045" y="40005"/>
                  </a:cubicBezTo>
                  <a:cubicBezTo>
                    <a:pt x="1504950" y="41910"/>
                    <a:pt x="1505903" y="44768"/>
                    <a:pt x="1506855" y="47625"/>
                  </a:cubicBezTo>
                  <a:cubicBezTo>
                    <a:pt x="1507808" y="51435"/>
                    <a:pt x="1507808" y="55245"/>
                    <a:pt x="1507808" y="60960"/>
                  </a:cubicBezTo>
                  <a:lnTo>
                    <a:pt x="1507808" y="155258"/>
                  </a:lnTo>
                  <a:lnTo>
                    <a:pt x="1547813" y="155258"/>
                  </a:lnTo>
                  <a:lnTo>
                    <a:pt x="1547813" y="55245"/>
                  </a:lnTo>
                  <a:cubicBezTo>
                    <a:pt x="1547813" y="36195"/>
                    <a:pt x="1544003" y="22860"/>
                    <a:pt x="1536383" y="14288"/>
                  </a:cubicBezTo>
                  <a:cubicBezTo>
                    <a:pt x="1528763" y="5715"/>
                    <a:pt x="1517333" y="1905"/>
                    <a:pt x="1502093" y="1905"/>
                  </a:cubicBezTo>
                  <a:cubicBezTo>
                    <a:pt x="1492568" y="1905"/>
                    <a:pt x="1484948" y="3810"/>
                    <a:pt x="1477328" y="7620"/>
                  </a:cubicBezTo>
                  <a:cubicBezTo>
                    <a:pt x="1469708" y="11430"/>
                    <a:pt x="1462088" y="18098"/>
                    <a:pt x="1455420" y="27623"/>
                  </a:cubicBezTo>
                  <a:cubicBezTo>
                    <a:pt x="1452563" y="19050"/>
                    <a:pt x="1447800" y="12383"/>
                    <a:pt x="1441133" y="8573"/>
                  </a:cubicBezTo>
                  <a:cubicBezTo>
                    <a:pt x="1434465" y="4763"/>
                    <a:pt x="1425893" y="1905"/>
                    <a:pt x="1414463" y="1905"/>
                  </a:cubicBezTo>
                  <a:cubicBezTo>
                    <a:pt x="1405890" y="1905"/>
                    <a:pt x="1398270" y="3810"/>
                    <a:pt x="1390650" y="7620"/>
                  </a:cubicBezTo>
                  <a:cubicBezTo>
                    <a:pt x="1383030" y="11430"/>
                    <a:pt x="1376363" y="18098"/>
                    <a:pt x="1371600" y="25718"/>
                  </a:cubicBezTo>
                  <a:lnTo>
                    <a:pt x="1371600" y="5715"/>
                  </a:lnTo>
                  <a:lnTo>
                    <a:pt x="1332548" y="5715"/>
                  </a:lnTo>
                  <a:lnTo>
                    <a:pt x="1332548" y="155258"/>
                  </a:lnTo>
                  <a:close/>
                  <a:moveTo>
                    <a:pt x="1199198" y="116205"/>
                  </a:moveTo>
                  <a:cubicBezTo>
                    <a:pt x="1193483" y="108585"/>
                    <a:pt x="1190625" y="96203"/>
                    <a:pt x="1190625" y="80963"/>
                  </a:cubicBezTo>
                  <a:cubicBezTo>
                    <a:pt x="1190625" y="65723"/>
                    <a:pt x="1193483" y="54293"/>
                    <a:pt x="1199198" y="45720"/>
                  </a:cubicBezTo>
                  <a:cubicBezTo>
                    <a:pt x="1204913" y="37147"/>
                    <a:pt x="1213485" y="33338"/>
                    <a:pt x="1224915" y="33338"/>
                  </a:cubicBezTo>
                  <a:cubicBezTo>
                    <a:pt x="1236345" y="33338"/>
                    <a:pt x="1244918" y="37147"/>
                    <a:pt x="1250633" y="45720"/>
                  </a:cubicBezTo>
                  <a:cubicBezTo>
                    <a:pt x="1256348" y="54293"/>
                    <a:pt x="1259205" y="65723"/>
                    <a:pt x="1259205" y="80963"/>
                  </a:cubicBezTo>
                  <a:cubicBezTo>
                    <a:pt x="1259205" y="96203"/>
                    <a:pt x="1256348" y="107633"/>
                    <a:pt x="1250633" y="116205"/>
                  </a:cubicBezTo>
                  <a:cubicBezTo>
                    <a:pt x="1244918" y="124778"/>
                    <a:pt x="1236345" y="128588"/>
                    <a:pt x="1224915" y="128588"/>
                  </a:cubicBezTo>
                  <a:cubicBezTo>
                    <a:pt x="1213485" y="127635"/>
                    <a:pt x="1204913" y="123825"/>
                    <a:pt x="1199198" y="116205"/>
                  </a:cubicBezTo>
                  <a:moveTo>
                    <a:pt x="1256348" y="154305"/>
                  </a:moveTo>
                  <a:cubicBezTo>
                    <a:pt x="1265873" y="150495"/>
                    <a:pt x="1273493" y="145733"/>
                    <a:pt x="1280160" y="138113"/>
                  </a:cubicBezTo>
                  <a:cubicBezTo>
                    <a:pt x="1286828" y="131445"/>
                    <a:pt x="1291590" y="122873"/>
                    <a:pt x="1295400" y="113348"/>
                  </a:cubicBezTo>
                  <a:cubicBezTo>
                    <a:pt x="1299210" y="103823"/>
                    <a:pt x="1301115" y="92393"/>
                    <a:pt x="1301115" y="80010"/>
                  </a:cubicBezTo>
                  <a:cubicBezTo>
                    <a:pt x="1301115" y="67628"/>
                    <a:pt x="1299210" y="57150"/>
                    <a:pt x="1296353" y="46672"/>
                  </a:cubicBezTo>
                  <a:cubicBezTo>
                    <a:pt x="1293495" y="36195"/>
                    <a:pt x="1287780" y="28575"/>
                    <a:pt x="1281113" y="21908"/>
                  </a:cubicBezTo>
                  <a:cubicBezTo>
                    <a:pt x="1274445" y="15240"/>
                    <a:pt x="1266825" y="9525"/>
                    <a:pt x="1257300" y="6668"/>
                  </a:cubicBezTo>
                  <a:cubicBezTo>
                    <a:pt x="1247775" y="2858"/>
                    <a:pt x="1237298" y="953"/>
                    <a:pt x="1225868" y="953"/>
                  </a:cubicBezTo>
                  <a:cubicBezTo>
                    <a:pt x="1214438" y="953"/>
                    <a:pt x="1203960" y="2858"/>
                    <a:pt x="1194435" y="6668"/>
                  </a:cubicBezTo>
                  <a:cubicBezTo>
                    <a:pt x="1184910" y="10478"/>
                    <a:pt x="1177290" y="15240"/>
                    <a:pt x="1170623" y="21908"/>
                  </a:cubicBezTo>
                  <a:cubicBezTo>
                    <a:pt x="1163955" y="28575"/>
                    <a:pt x="1159193" y="37147"/>
                    <a:pt x="1155383" y="46672"/>
                  </a:cubicBezTo>
                  <a:cubicBezTo>
                    <a:pt x="1151573" y="56197"/>
                    <a:pt x="1149668" y="67628"/>
                    <a:pt x="1149668" y="80010"/>
                  </a:cubicBezTo>
                  <a:cubicBezTo>
                    <a:pt x="1149668" y="105728"/>
                    <a:pt x="1156335" y="124778"/>
                    <a:pt x="1169670" y="139065"/>
                  </a:cubicBezTo>
                  <a:cubicBezTo>
                    <a:pt x="1183005" y="152400"/>
                    <a:pt x="1201103" y="160020"/>
                    <a:pt x="1225868" y="160020"/>
                  </a:cubicBezTo>
                  <a:cubicBezTo>
                    <a:pt x="1236345" y="160020"/>
                    <a:pt x="1246823" y="158115"/>
                    <a:pt x="1256348" y="154305"/>
                  </a:cubicBezTo>
                  <a:moveTo>
                    <a:pt x="1086803" y="100965"/>
                  </a:moveTo>
                  <a:cubicBezTo>
                    <a:pt x="1085850" y="109538"/>
                    <a:pt x="1083945" y="116205"/>
                    <a:pt x="1079183" y="120968"/>
                  </a:cubicBezTo>
                  <a:cubicBezTo>
                    <a:pt x="1074420" y="125730"/>
                    <a:pt x="1068705" y="127635"/>
                    <a:pt x="1061085" y="127635"/>
                  </a:cubicBezTo>
                  <a:cubicBezTo>
                    <a:pt x="1055370" y="127635"/>
                    <a:pt x="1049655" y="126683"/>
                    <a:pt x="1045845" y="123825"/>
                  </a:cubicBezTo>
                  <a:cubicBezTo>
                    <a:pt x="1042035" y="120968"/>
                    <a:pt x="1038225" y="118110"/>
                    <a:pt x="1036320" y="113348"/>
                  </a:cubicBezTo>
                  <a:cubicBezTo>
                    <a:pt x="1034415" y="108585"/>
                    <a:pt x="1032510" y="103823"/>
                    <a:pt x="1031558" y="98108"/>
                  </a:cubicBezTo>
                  <a:cubicBezTo>
                    <a:pt x="1030605" y="92393"/>
                    <a:pt x="1029653" y="86678"/>
                    <a:pt x="1029653" y="80010"/>
                  </a:cubicBezTo>
                  <a:cubicBezTo>
                    <a:pt x="1029653" y="74295"/>
                    <a:pt x="1030605" y="67628"/>
                    <a:pt x="1031558" y="62865"/>
                  </a:cubicBezTo>
                  <a:cubicBezTo>
                    <a:pt x="1032510" y="57150"/>
                    <a:pt x="1034415" y="52388"/>
                    <a:pt x="1036320" y="47625"/>
                  </a:cubicBezTo>
                  <a:cubicBezTo>
                    <a:pt x="1038225" y="42863"/>
                    <a:pt x="1042035" y="40005"/>
                    <a:pt x="1045845" y="37147"/>
                  </a:cubicBezTo>
                  <a:cubicBezTo>
                    <a:pt x="1049655" y="34290"/>
                    <a:pt x="1054418" y="33338"/>
                    <a:pt x="1061085" y="33338"/>
                  </a:cubicBezTo>
                  <a:cubicBezTo>
                    <a:pt x="1069658" y="33338"/>
                    <a:pt x="1075373" y="35243"/>
                    <a:pt x="1079183" y="40005"/>
                  </a:cubicBezTo>
                  <a:cubicBezTo>
                    <a:pt x="1082993" y="44768"/>
                    <a:pt x="1084898" y="50483"/>
                    <a:pt x="1085850" y="58103"/>
                  </a:cubicBezTo>
                  <a:lnTo>
                    <a:pt x="1125855" y="52388"/>
                  </a:lnTo>
                  <a:cubicBezTo>
                    <a:pt x="1124903" y="44768"/>
                    <a:pt x="1122998" y="38100"/>
                    <a:pt x="1120140" y="31433"/>
                  </a:cubicBezTo>
                  <a:cubicBezTo>
                    <a:pt x="1117283" y="24765"/>
                    <a:pt x="1113473" y="20003"/>
                    <a:pt x="1107758" y="15240"/>
                  </a:cubicBezTo>
                  <a:cubicBezTo>
                    <a:pt x="1102995" y="10478"/>
                    <a:pt x="1096328" y="6668"/>
                    <a:pt x="1088708" y="4763"/>
                  </a:cubicBezTo>
                  <a:cubicBezTo>
                    <a:pt x="1081088" y="1905"/>
                    <a:pt x="1072515" y="953"/>
                    <a:pt x="1062038" y="953"/>
                  </a:cubicBezTo>
                  <a:cubicBezTo>
                    <a:pt x="1050608" y="953"/>
                    <a:pt x="1040130" y="2858"/>
                    <a:pt x="1030605" y="6668"/>
                  </a:cubicBezTo>
                  <a:cubicBezTo>
                    <a:pt x="1021080" y="10478"/>
                    <a:pt x="1013460" y="16193"/>
                    <a:pt x="1007745" y="22860"/>
                  </a:cubicBezTo>
                  <a:cubicBezTo>
                    <a:pt x="1001078" y="29528"/>
                    <a:pt x="996315" y="38100"/>
                    <a:pt x="993458" y="47625"/>
                  </a:cubicBezTo>
                  <a:cubicBezTo>
                    <a:pt x="990600" y="57150"/>
                    <a:pt x="988695" y="68580"/>
                    <a:pt x="988695" y="80010"/>
                  </a:cubicBezTo>
                  <a:cubicBezTo>
                    <a:pt x="988695" y="91440"/>
                    <a:pt x="989647" y="102870"/>
                    <a:pt x="992505" y="112395"/>
                  </a:cubicBezTo>
                  <a:cubicBezTo>
                    <a:pt x="995363" y="121920"/>
                    <a:pt x="1000125" y="130493"/>
                    <a:pt x="1005840" y="137160"/>
                  </a:cubicBezTo>
                  <a:cubicBezTo>
                    <a:pt x="1011555" y="143828"/>
                    <a:pt x="1019175" y="149543"/>
                    <a:pt x="1028700" y="153353"/>
                  </a:cubicBezTo>
                  <a:cubicBezTo>
                    <a:pt x="1038225" y="157163"/>
                    <a:pt x="1048703" y="159068"/>
                    <a:pt x="1061085" y="159068"/>
                  </a:cubicBezTo>
                  <a:cubicBezTo>
                    <a:pt x="1082993" y="159068"/>
                    <a:pt x="1099185" y="153353"/>
                    <a:pt x="1109663" y="142875"/>
                  </a:cubicBezTo>
                  <a:cubicBezTo>
                    <a:pt x="1120140" y="132398"/>
                    <a:pt x="1126808" y="118110"/>
                    <a:pt x="1127760" y="100013"/>
                  </a:cubicBezTo>
                  <a:lnTo>
                    <a:pt x="1086803" y="100013"/>
                  </a:lnTo>
                  <a:close/>
                  <a:moveTo>
                    <a:pt x="921068" y="155258"/>
                  </a:moveTo>
                  <a:lnTo>
                    <a:pt x="962025" y="155258"/>
                  </a:lnTo>
                  <a:lnTo>
                    <a:pt x="962025" y="109538"/>
                  </a:lnTo>
                  <a:lnTo>
                    <a:pt x="921068" y="109538"/>
                  </a:lnTo>
                  <a:lnTo>
                    <a:pt x="921068" y="155258"/>
                  </a:lnTo>
                  <a:close/>
                  <a:moveTo>
                    <a:pt x="671513" y="155258"/>
                  </a:moveTo>
                  <a:lnTo>
                    <a:pt x="711518" y="155258"/>
                  </a:lnTo>
                  <a:lnTo>
                    <a:pt x="711518" y="65723"/>
                  </a:lnTo>
                  <a:cubicBezTo>
                    <a:pt x="711518" y="60960"/>
                    <a:pt x="712470" y="57150"/>
                    <a:pt x="714375" y="53340"/>
                  </a:cubicBezTo>
                  <a:cubicBezTo>
                    <a:pt x="716280" y="49530"/>
                    <a:pt x="718185" y="46672"/>
                    <a:pt x="721043" y="43815"/>
                  </a:cubicBezTo>
                  <a:cubicBezTo>
                    <a:pt x="723900" y="40958"/>
                    <a:pt x="727710" y="38100"/>
                    <a:pt x="730568" y="37147"/>
                  </a:cubicBezTo>
                  <a:cubicBezTo>
                    <a:pt x="734378" y="36195"/>
                    <a:pt x="737235" y="35243"/>
                    <a:pt x="741998" y="35243"/>
                  </a:cubicBezTo>
                  <a:cubicBezTo>
                    <a:pt x="744855" y="35243"/>
                    <a:pt x="746760" y="35243"/>
                    <a:pt x="749618" y="36195"/>
                  </a:cubicBezTo>
                  <a:cubicBezTo>
                    <a:pt x="751523" y="37147"/>
                    <a:pt x="753428" y="38100"/>
                    <a:pt x="755333" y="40005"/>
                  </a:cubicBezTo>
                  <a:cubicBezTo>
                    <a:pt x="757238" y="41910"/>
                    <a:pt x="758190" y="44768"/>
                    <a:pt x="759143" y="47625"/>
                  </a:cubicBezTo>
                  <a:cubicBezTo>
                    <a:pt x="760095" y="51435"/>
                    <a:pt x="761048" y="55245"/>
                    <a:pt x="761048" y="60960"/>
                  </a:cubicBezTo>
                  <a:lnTo>
                    <a:pt x="761048" y="155258"/>
                  </a:lnTo>
                  <a:lnTo>
                    <a:pt x="801053" y="155258"/>
                  </a:lnTo>
                  <a:lnTo>
                    <a:pt x="801053" y="63818"/>
                  </a:lnTo>
                  <a:cubicBezTo>
                    <a:pt x="801053" y="60008"/>
                    <a:pt x="802005" y="56197"/>
                    <a:pt x="803910" y="53340"/>
                  </a:cubicBezTo>
                  <a:cubicBezTo>
                    <a:pt x="805815" y="49530"/>
                    <a:pt x="807720" y="46672"/>
                    <a:pt x="810578" y="43815"/>
                  </a:cubicBezTo>
                  <a:cubicBezTo>
                    <a:pt x="813435" y="40958"/>
                    <a:pt x="817245" y="38100"/>
                    <a:pt x="820103" y="37147"/>
                  </a:cubicBezTo>
                  <a:cubicBezTo>
                    <a:pt x="822960" y="36195"/>
                    <a:pt x="826770" y="35243"/>
                    <a:pt x="831533" y="35243"/>
                  </a:cubicBezTo>
                  <a:cubicBezTo>
                    <a:pt x="834390" y="35243"/>
                    <a:pt x="836295" y="35243"/>
                    <a:pt x="839153" y="36195"/>
                  </a:cubicBezTo>
                  <a:cubicBezTo>
                    <a:pt x="841058" y="37147"/>
                    <a:pt x="842963" y="38100"/>
                    <a:pt x="844868" y="40005"/>
                  </a:cubicBezTo>
                  <a:cubicBezTo>
                    <a:pt x="846772" y="41910"/>
                    <a:pt x="847725" y="44768"/>
                    <a:pt x="848678" y="47625"/>
                  </a:cubicBezTo>
                  <a:cubicBezTo>
                    <a:pt x="849630" y="51435"/>
                    <a:pt x="849630" y="55245"/>
                    <a:pt x="849630" y="60960"/>
                  </a:cubicBezTo>
                  <a:lnTo>
                    <a:pt x="849630" y="155258"/>
                  </a:lnTo>
                  <a:lnTo>
                    <a:pt x="889635" y="155258"/>
                  </a:lnTo>
                  <a:lnTo>
                    <a:pt x="889635" y="55245"/>
                  </a:lnTo>
                  <a:cubicBezTo>
                    <a:pt x="889635" y="36195"/>
                    <a:pt x="885825" y="22860"/>
                    <a:pt x="878205" y="14288"/>
                  </a:cubicBezTo>
                  <a:cubicBezTo>
                    <a:pt x="870585" y="5715"/>
                    <a:pt x="859155" y="1905"/>
                    <a:pt x="843915" y="1905"/>
                  </a:cubicBezTo>
                  <a:cubicBezTo>
                    <a:pt x="834390" y="1905"/>
                    <a:pt x="826770" y="3810"/>
                    <a:pt x="819150" y="7620"/>
                  </a:cubicBezTo>
                  <a:cubicBezTo>
                    <a:pt x="811530" y="11430"/>
                    <a:pt x="803910" y="18098"/>
                    <a:pt x="797243" y="27623"/>
                  </a:cubicBezTo>
                  <a:cubicBezTo>
                    <a:pt x="794385" y="19050"/>
                    <a:pt x="789623" y="12383"/>
                    <a:pt x="782955" y="8573"/>
                  </a:cubicBezTo>
                  <a:cubicBezTo>
                    <a:pt x="776288" y="4763"/>
                    <a:pt x="766763" y="1905"/>
                    <a:pt x="756285" y="1905"/>
                  </a:cubicBezTo>
                  <a:cubicBezTo>
                    <a:pt x="747713" y="1905"/>
                    <a:pt x="740093" y="3810"/>
                    <a:pt x="732473" y="7620"/>
                  </a:cubicBezTo>
                  <a:cubicBezTo>
                    <a:pt x="724853" y="11430"/>
                    <a:pt x="718185" y="18098"/>
                    <a:pt x="713423" y="25718"/>
                  </a:cubicBezTo>
                  <a:lnTo>
                    <a:pt x="713423" y="5715"/>
                  </a:lnTo>
                  <a:lnTo>
                    <a:pt x="674370" y="5715"/>
                  </a:lnTo>
                  <a:lnTo>
                    <a:pt x="674370" y="155258"/>
                  </a:lnTo>
                  <a:close/>
                  <a:moveTo>
                    <a:pt x="541973" y="116205"/>
                  </a:moveTo>
                  <a:cubicBezTo>
                    <a:pt x="536258" y="108585"/>
                    <a:pt x="533400" y="96203"/>
                    <a:pt x="533400" y="80963"/>
                  </a:cubicBezTo>
                  <a:cubicBezTo>
                    <a:pt x="533400" y="65723"/>
                    <a:pt x="536258" y="54293"/>
                    <a:pt x="541973" y="45720"/>
                  </a:cubicBezTo>
                  <a:cubicBezTo>
                    <a:pt x="547688" y="38100"/>
                    <a:pt x="556260" y="33338"/>
                    <a:pt x="567690" y="33338"/>
                  </a:cubicBezTo>
                  <a:cubicBezTo>
                    <a:pt x="579120" y="33338"/>
                    <a:pt x="587693" y="37147"/>
                    <a:pt x="593408" y="45720"/>
                  </a:cubicBezTo>
                  <a:cubicBezTo>
                    <a:pt x="599123" y="53340"/>
                    <a:pt x="601980" y="65723"/>
                    <a:pt x="601980" y="80963"/>
                  </a:cubicBezTo>
                  <a:cubicBezTo>
                    <a:pt x="601980" y="96203"/>
                    <a:pt x="599123" y="107633"/>
                    <a:pt x="593408" y="116205"/>
                  </a:cubicBezTo>
                  <a:cubicBezTo>
                    <a:pt x="587693" y="124778"/>
                    <a:pt x="579120" y="128588"/>
                    <a:pt x="567690" y="128588"/>
                  </a:cubicBezTo>
                  <a:cubicBezTo>
                    <a:pt x="555308" y="127635"/>
                    <a:pt x="546735" y="123825"/>
                    <a:pt x="541973" y="116205"/>
                  </a:cubicBezTo>
                  <a:moveTo>
                    <a:pt x="598170" y="154305"/>
                  </a:moveTo>
                  <a:cubicBezTo>
                    <a:pt x="607695" y="150495"/>
                    <a:pt x="615315" y="145733"/>
                    <a:pt x="621983" y="138113"/>
                  </a:cubicBezTo>
                  <a:cubicBezTo>
                    <a:pt x="628650" y="131445"/>
                    <a:pt x="633413" y="122873"/>
                    <a:pt x="637223" y="113348"/>
                  </a:cubicBezTo>
                  <a:cubicBezTo>
                    <a:pt x="641033" y="103823"/>
                    <a:pt x="642938" y="92393"/>
                    <a:pt x="642938" y="80010"/>
                  </a:cubicBezTo>
                  <a:cubicBezTo>
                    <a:pt x="642938" y="67628"/>
                    <a:pt x="641033" y="57150"/>
                    <a:pt x="638175" y="46672"/>
                  </a:cubicBezTo>
                  <a:cubicBezTo>
                    <a:pt x="635318" y="36195"/>
                    <a:pt x="629603" y="28575"/>
                    <a:pt x="622935" y="21908"/>
                  </a:cubicBezTo>
                  <a:cubicBezTo>
                    <a:pt x="616268" y="15240"/>
                    <a:pt x="608648" y="9525"/>
                    <a:pt x="599123" y="6668"/>
                  </a:cubicBezTo>
                  <a:cubicBezTo>
                    <a:pt x="589598" y="2858"/>
                    <a:pt x="579120" y="953"/>
                    <a:pt x="567690" y="953"/>
                  </a:cubicBezTo>
                  <a:cubicBezTo>
                    <a:pt x="556260" y="953"/>
                    <a:pt x="545783" y="2858"/>
                    <a:pt x="536258" y="6668"/>
                  </a:cubicBezTo>
                  <a:cubicBezTo>
                    <a:pt x="526733" y="10478"/>
                    <a:pt x="519113" y="15240"/>
                    <a:pt x="512445" y="21908"/>
                  </a:cubicBezTo>
                  <a:cubicBezTo>
                    <a:pt x="505778" y="28575"/>
                    <a:pt x="501015" y="37147"/>
                    <a:pt x="497205" y="46672"/>
                  </a:cubicBezTo>
                  <a:cubicBezTo>
                    <a:pt x="493395" y="56197"/>
                    <a:pt x="491490" y="67628"/>
                    <a:pt x="491490" y="80010"/>
                  </a:cubicBezTo>
                  <a:cubicBezTo>
                    <a:pt x="491490" y="105728"/>
                    <a:pt x="498158" y="124778"/>
                    <a:pt x="511492" y="139065"/>
                  </a:cubicBezTo>
                  <a:cubicBezTo>
                    <a:pt x="524828" y="152400"/>
                    <a:pt x="542925" y="160020"/>
                    <a:pt x="566738" y="160020"/>
                  </a:cubicBezTo>
                  <a:cubicBezTo>
                    <a:pt x="579120" y="160020"/>
                    <a:pt x="589598" y="158115"/>
                    <a:pt x="598170" y="154305"/>
                  </a:cubicBezTo>
                  <a:moveTo>
                    <a:pt x="429578" y="100965"/>
                  </a:moveTo>
                  <a:cubicBezTo>
                    <a:pt x="428625" y="109538"/>
                    <a:pt x="425767" y="116205"/>
                    <a:pt x="421958" y="120968"/>
                  </a:cubicBezTo>
                  <a:cubicBezTo>
                    <a:pt x="417195" y="125730"/>
                    <a:pt x="411480" y="127635"/>
                    <a:pt x="403860" y="127635"/>
                  </a:cubicBezTo>
                  <a:cubicBezTo>
                    <a:pt x="398145" y="127635"/>
                    <a:pt x="392430" y="126683"/>
                    <a:pt x="388620" y="123825"/>
                  </a:cubicBezTo>
                  <a:cubicBezTo>
                    <a:pt x="384810" y="120968"/>
                    <a:pt x="381000" y="118110"/>
                    <a:pt x="379095" y="113348"/>
                  </a:cubicBezTo>
                  <a:cubicBezTo>
                    <a:pt x="377190" y="108585"/>
                    <a:pt x="375285" y="103823"/>
                    <a:pt x="374333" y="98108"/>
                  </a:cubicBezTo>
                  <a:cubicBezTo>
                    <a:pt x="373380" y="92393"/>
                    <a:pt x="372428" y="86678"/>
                    <a:pt x="372428" y="80010"/>
                  </a:cubicBezTo>
                  <a:cubicBezTo>
                    <a:pt x="372428" y="74295"/>
                    <a:pt x="373380" y="67628"/>
                    <a:pt x="374333" y="62865"/>
                  </a:cubicBezTo>
                  <a:cubicBezTo>
                    <a:pt x="375285" y="57150"/>
                    <a:pt x="377190" y="52388"/>
                    <a:pt x="379095" y="47625"/>
                  </a:cubicBezTo>
                  <a:cubicBezTo>
                    <a:pt x="381000" y="42863"/>
                    <a:pt x="384810" y="40005"/>
                    <a:pt x="388620" y="37147"/>
                  </a:cubicBezTo>
                  <a:cubicBezTo>
                    <a:pt x="392430" y="34290"/>
                    <a:pt x="398145" y="33338"/>
                    <a:pt x="403860" y="33338"/>
                  </a:cubicBezTo>
                  <a:cubicBezTo>
                    <a:pt x="412433" y="33338"/>
                    <a:pt x="418148" y="35243"/>
                    <a:pt x="421958" y="40005"/>
                  </a:cubicBezTo>
                  <a:cubicBezTo>
                    <a:pt x="425767" y="44768"/>
                    <a:pt x="427673" y="50483"/>
                    <a:pt x="428625" y="58103"/>
                  </a:cubicBezTo>
                  <a:lnTo>
                    <a:pt x="468630" y="52388"/>
                  </a:lnTo>
                  <a:cubicBezTo>
                    <a:pt x="467678" y="44768"/>
                    <a:pt x="465773" y="38100"/>
                    <a:pt x="462915" y="31433"/>
                  </a:cubicBezTo>
                  <a:cubicBezTo>
                    <a:pt x="460058" y="24765"/>
                    <a:pt x="456248" y="20003"/>
                    <a:pt x="450533" y="15240"/>
                  </a:cubicBezTo>
                  <a:cubicBezTo>
                    <a:pt x="445770" y="10478"/>
                    <a:pt x="439103" y="6668"/>
                    <a:pt x="431483" y="4763"/>
                  </a:cubicBezTo>
                  <a:cubicBezTo>
                    <a:pt x="423863" y="1905"/>
                    <a:pt x="415290" y="953"/>
                    <a:pt x="404813" y="953"/>
                  </a:cubicBezTo>
                  <a:cubicBezTo>
                    <a:pt x="393383" y="953"/>
                    <a:pt x="382905" y="2858"/>
                    <a:pt x="373380" y="6668"/>
                  </a:cubicBezTo>
                  <a:cubicBezTo>
                    <a:pt x="363855" y="10478"/>
                    <a:pt x="356235" y="16193"/>
                    <a:pt x="350520" y="22860"/>
                  </a:cubicBezTo>
                  <a:cubicBezTo>
                    <a:pt x="343853" y="29528"/>
                    <a:pt x="339090" y="38100"/>
                    <a:pt x="336233" y="47625"/>
                  </a:cubicBezTo>
                  <a:cubicBezTo>
                    <a:pt x="333375" y="57150"/>
                    <a:pt x="331470" y="68580"/>
                    <a:pt x="331470" y="80010"/>
                  </a:cubicBezTo>
                  <a:cubicBezTo>
                    <a:pt x="331470" y="91440"/>
                    <a:pt x="333375" y="102870"/>
                    <a:pt x="336233" y="112395"/>
                  </a:cubicBezTo>
                  <a:cubicBezTo>
                    <a:pt x="339090" y="121920"/>
                    <a:pt x="343853" y="130493"/>
                    <a:pt x="349567" y="137160"/>
                  </a:cubicBezTo>
                  <a:cubicBezTo>
                    <a:pt x="355283" y="143828"/>
                    <a:pt x="362903" y="149543"/>
                    <a:pt x="372428" y="153353"/>
                  </a:cubicBezTo>
                  <a:cubicBezTo>
                    <a:pt x="381953" y="157163"/>
                    <a:pt x="392430" y="159068"/>
                    <a:pt x="404813" y="159068"/>
                  </a:cubicBezTo>
                  <a:cubicBezTo>
                    <a:pt x="426720" y="159068"/>
                    <a:pt x="442913" y="153353"/>
                    <a:pt x="453390" y="142875"/>
                  </a:cubicBezTo>
                  <a:cubicBezTo>
                    <a:pt x="463867" y="132398"/>
                    <a:pt x="470535" y="118110"/>
                    <a:pt x="471488" y="100013"/>
                  </a:cubicBezTo>
                  <a:lnTo>
                    <a:pt x="429578" y="100013"/>
                  </a:lnTo>
                  <a:close/>
                  <a:moveTo>
                    <a:pt x="203835" y="63818"/>
                  </a:moveTo>
                  <a:cubicBezTo>
                    <a:pt x="203835" y="59055"/>
                    <a:pt x="204788" y="55245"/>
                    <a:pt x="206692" y="51435"/>
                  </a:cubicBezTo>
                  <a:cubicBezTo>
                    <a:pt x="208598" y="47625"/>
                    <a:pt x="210502" y="43815"/>
                    <a:pt x="213360" y="40958"/>
                  </a:cubicBezTo>
                  <a:cubicBezTo>
                    <a:pt x="216217" y="38100"/>
                    <a:pt x="219075" y="35243"/>
                    <a:pt x="223838" y="34290"/>
                  </a:cubicBezTo>
                  <a:cubicBezTo>
                    <a:pt x="227648" y="32385"/>
                    <a:pt x="232410" y="31433"/>
                    <a:pt x="238125" y="31433"/>
                  </a:cubicBezTo>
                  <a:cubicBezTo>
                    <a:pt x="248602" y="31433"/>
                    <a:pt x="256223" y="34290"/>
                    <a:pt x="261938" y="40005"/>
                  </a:cubicBezTo>
                  <a:cubicBezTo>
                    <a:pt x="266700" y="45720"/>
                    <a:pt x="269558" y="53340"/>
                    <a:pt x="269558" y="63818"/>
                  </a:cubicBezTo>
                  <a:lnTo>
                    <a:pt x="203835" y="63818"/>
                  </a:lnTo>
                  <a:close/>
                  <a:moveTo>
                    <a:pt x="266700" y="108585"/>
                  </a:moveTo>
                  <a:cubicBezTo>
                    <a:pt x="263842" y="121920"/>
                    <a:pt x="254317" y="128588"/>
                    <a:pt x="239077" y="128588"/>
                  </a:cubicBezTo>
                  <a:cubicBezTo>
                    <a:pt x="227648" y="128588"/>
                    <a:pt x="219075" y="124778"/>
                    <a:pt x="213360" y="118110"/>
                  </a:cubicBezTo>
                  <a:cubicBezTo>
                    <a:pt x="207645" y="111443"/>
                    <a:pt x="204788" y="101918"/>
                    <a:pt x="203835" y="89535"/>
                  </a:cubicBezTo>
                  <a:lnTo>
                    <a:pt x="307658" y="89535"/>
                  </a:lnTo>
                  <a:lnTo>
                    <a:pt x="307658" y="73343"/>
                  </a:lnTo>
                  <a:cubicBezTo>
                    <a:pt x="307658" y="51435"/>
                    <a:pt x="301942" y="33338"/>
                    <a:pt x="290513" y="20003"/>
                  </a:cubicBezTo>
                  <a:cubicBezTo>
                    <a:pt x="279083" y="6668"/>
                    <a:pt x="261938" y="0"/>
                    <a:pt x="239077" y="0"/>
                  </a:cubicBezTo>
                  <a:cubicBezTo>
                    <a:pt x="227648" y="0"/>
                    <a:pt x="218123" y="1905"/>
                    <a:pt x="208598" y="5715"/>
                  </a:cubicBezTo>
                  <a:cubicBezTo>
                    <a:pt x="199073" y="9525"/>
                    <a:pt x="191452" y="14288"/>
                    <a:pt x="184785" y="20955"/>
                  </a:cubicBezTo>
                  <a:cubicBezTo>
                    <a:pt x="178118" y="27623"/>
                    <a:pt x="173355" y="36195"/>
                    <a:pt x="169545" y="45720"/>
                  </a:cubicBezTo>
                  <a:cubicBezTo>
                    <a:pt x="165735" y="55245"/>
                    <a:pt x="163830" y="66675"/>
                    <a:pt x="163830" y="79058"/>
                  </a:cubicBezTo>
                  <a:cubicBezTo>
                    <a:pt x="163830" y="103823"/>
                    <a:pt x="170498" y="123825"/>
                    <a:pt x="182880" y="137160"/>
                  </a:cubicBezTo>
                  <a:cubicBezTo>
                    <a:pt x="195263" y="150495"/>
                    <a:pt x="214313" y="158115"/>
                    <a:pt x="239077" y="158115"/>
                  </a:cubicBezTo>
                  <a:cubicBezTo>
                    <a:pt x="260033" y="158115"/>
                    <a:pt x="275273" y="153353"/>
                    <a:pt x="285750" y="144780"/>
                  </a:cubicBezTo>
                  <a:cubicBezTo>
                    <a:pt x="296228" y="136208"/>
                    <a:pt x="302895" y="123825"/>
                    <a:pt x="305753" y="106680"/>
                  </a:cubicBezTo>
                  <a:lnTo>
                    <a:pt x="266700" y="106680"/>
                  </a:lnTo>
                  <a:close/>
                  <a:moveTo>
                    <a:pt x="97155" y="96203"/>
                  </a:moveTo>
                  <a:cubicBezTo>
                    <a:pt x="97155" y="101918"/>
                    <a:pt x="96202" y="107633"/>
                    <a:pt x="93345" y="111443"/>
                  </a:cubicBezTo>
                  <a:cubicBezTo>
                    <a:pt x="91440" y="115253"/>
                    <a:pt x="88582" y="119063"/>
                    <a:pt x="84773" y="121920"/>
                  </a:cubicBezTo>
                  <a:cubicBezTo>
                    <a:pt x="78105" y="126683"/>
                    <a:pt x="69532" y="129540"/>
                    <a:pt x="60007" y="129540"/>
                  </a:cubicBezTo>
                  <a:cubicBezTo>
                    <a:pt x="54293" y="129540"/>
                    <a:pt x="49530" y="127635"/>
                    <a:pt x="45720" y="124778"/>
                  </a:cubicBezTo>
                  <a:cubicBezTo>
                    <a:pt x="41910" y="121920"/>
                    <a:pt x="40957" y="118110"/>
                    <a:pt x="40957" y="113348"/>
                  </a:cubicBezTo>
                  <a:cubicBezTo>
                    <a:pt x="40957" y="110490"/>
                    <a:pt x="40957" y="106680"/>
                    <a:pt x="42863" y="104775"/>
                  </a:cubicBezTo>
                  <a:cubicBezTo>
                    <a:pt x="43815" y="101918"/>
                    <a:pt x="45720" y="100013"/>
                    <a:pt x="48577" y="98108"/>
                  </a:cubicBezTo>
                  <a:cubicBezTo>
                    <a:pt x="51435" y="96203"/>
                    <a:pt x="55245" y="94298"/>
                    <a:pt x="60007" y="93345"/>
                  </a:cubicBezTo>
                  <a:cubicBezTo>
                    <a:pt x="64770" y="92393"/>
                    <a:pt x="72390" y="91440"/>
                    <a:pt x="80010" y="90488"/>
                  </a:cubicBezTo>
                  <a:lnTo>
                    <a:pt x="98107" y="89535"/>
                  </a:lnTo>
                  <a:lnTo>
                    <a:pt x="98107" y="96203"/>
                  </a:lnTo>
                  <a:close/>
                  <a:moveTo>
                    <a:pt x="98107" y="155258"/>
                  </a:moveTo>
                  <a:lnTo>
                    <a:pt x="136208" y="155258"/>
                  </a:lnTo>
                  <a:lnTo>
                    <a:pt x="136208" y="60960"/>
                  </a:lnTo>
                  <a:cubicBezTo>
                    <a:pt x="136208" y="51435"/>
                    <a:pt x="135255" y="43815"/>
                    <a:pt x="133350" y="36195"/>
                  </a:cubicBezTo>
                  <a:cubicBezTo>
                    <a:pt x="131445" y="28575"/>
                    <a:pt x="127635" y="22860"/>
                    <a:pt x="122873" y="17145"/>
                  </a:cubicBezTo>
                  <a:cubicBezTo>
                    <a:pt x="118110" y="12383"/>
                    <a:pt x="111443" y="7620"/>
                    <a:pt x="103823" y="5715"/>
                  </a:cubicBezTo>
                  <a:cubicBezTo>
                    <a:pt x="96202" y="3810"/>
                    <a:pt x="85725" y="1905"/>
                    <a:pt x="74295" y="1905"/>
                  </a:cubicBezTo>
                  <a:cubicBezTo>
                    <a:pt x="55245" y="1905"/>
                    <a:pt x="40957" y="5715"/>
                    <a:pt x="29527" y="12383"/>
                  </a:cubicBezTo>
                  <a:cubicBezTo>
                    <a:pt x="18098" y="19050"/>
                    <a:pt x="11430" y="30480"/>
                    <a:pt x="8573" y="46672"/>
                  </a:cubicBezTo>
                  <a:lnTo>
                    <a:pt x="44768" y="50483"/>
                  </a:lnTo>
                  <a:cubicBezTo>
                    <a:pt x="46673" y="38100"/>
                    <a:pt x="56198" y="32385"/>
                    <a:pt x="71438" y="32385"/>
                  </a:cubicBezTo>
                  <a:cubicBezTo>
                    <a:pt x="78105" y="32385"/>
                    <a:pt x="83820" y="34290"/>
                    <a:pt x="89535" y="37147"/>
                  </a:cubicBezTo>
                  <a:cubicBezTo>
                    <a:pt x="94298" y="40958"/>
                    <a:pt x="97155" y="46672"/>
                    <a:pt x="97155" y="56197"/>
                  </a:cubicBezTo>
                  <a:lnTo>
                    <a:pt x="97155" y="62865"/>
                  </a:lnTo>
                  <a:lnTo>
                    <a:pt x="78105" y="63818"/>
                  </a:lnTo>
                  <a:cubicBezTo>
                    <a:pt x="68580" y="63818"/>
                    <a:pt x="59055" y="64770"/>
                    <a:pt x="49530" y="66675"/>
                  </a:cubicBezTo>
                  <a:cubicBezTo>
                    <a:pt x="40005" y="68580"/>
                    <a:pt x="32385" y="70485"/>
                    <a:pt x="24765" y="74295"/>
                  </a:cubicBezTo>
                  <a:cubicBezTo>
                    <a:pt x="17145" y="78105"/>
                    <a:pt x="11430" y="82868"/>
                    <a:pt x="6668" y="89535"/>
                  </a:cubicBezTo>
                  <a:cubicBezTo>
                    <a:pt x="1905" y="96203"/>
                    <a:pt x="0" y="104775"/>
                    <a:pt x="0" y="114300"/>
                  </a:cubicBezTo>
                  <a:cubicBezTo>
                    <a:pt x="0" y="121920"/>
                    <a:pt x="952" y="128588"/>
                    <a:pt x="3810" y="134303"/>
                  </a:cubicBezTo>
                  <a:cubicBezTo>
                    <a:pt x="6668" y="140018"/>
                    <a:pt x="10477" y="144780"/>
                    <a:pt x="14288" y="148590"/>
                  </a:cubicBezTo>
                  <a:cubicBezTo>
                    <a:pt x="19050" y="152400"/>
                    <a:pt x="23813" y="155258"/>
                    <a:pt x="29527" y="156210"/>
                  </a:cubicBezTo>
                  <a:cubicBezTo>
                    <a:pt x="35243" y="157163"/>
                    <a:pt x="41910" y="159068"/>
                    <a:pt x="48577" y="159068"/>
                  </a:cubicBezTo>
                  <a:cubicBezTo>
                    <a:pt x="60007" y="159068"/>
                    <a:pt x="69532" y="157163"/>
                    <a:pt x="77152" y="152400"/>
                  </a:cubicBezTo>
                  <a:cubicBezTo>
                    <a:pt x="84773" y="147638"/>
                    <a:pt x="91440" y="142875"/>
                    <a:pt x="97155" y="136208"/>
                  </a:cubicBezTo>
                  <a:lnTo>
                    <a:pt x="97155" y="15525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838788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3 Standard (Text+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23102CB-A55A-4EBF-9999-98C73B303A08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2" y="-6438"/>
            <a:ext cx="5916612" cy="6858000"/>
          </a:xfr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7E0F511F-41D3-CF45-9BDC-34E8F387C136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6254749" y="441325"/>
            <a:ext cx="5648325" cy="5795963"/>
          </a:xfrm>
        </p:spPr>
        <p:txBody>
          <a:bodyPr anchor="ctr" anchorCtr="0"/>
          <a:lstStyle>
            <a:lvl1pPr marL="0" indent="0">
              <a:buFont typeface="System Font"/>
              <a:buNone/>
              <a:tabLst/>
              <a:defRPr sz="4000" b="1" i="0">
                <a:solidFill>
                  <a:schemeClr val="tx1"/>
                </a:solidFill>
                <a:latin typeface="Arial" panose="020B0604020202020204" pitchFamily="34" charset="0"/>
                <a:ea typeface="AECOM Sans" panose="020B05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Text</a:t>
            </a:r>
            <a:endParaRPr lang="en-GB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2EE6BB3-D11A-3A4E-B10C-00B571B0A659}"/>
              </a:ext>
            </a:extLst>
          </p:cNvPr>
          <p:cNvGrpSpPr/>
          <p:nvPr userDrawn="1"/>
        </p:nvGrpSpPr>
        <p:grpSpPr>
          <a:xfrm>
            <a:off x="10814051" y="6438651"/>
            <a:ext cx="1111250" cy="225425"/>
            <a:chOff x="292100" y="6413250"/>
            <a:chExt cx="1111250" cy="225425"/>
          </a:xfrm>
        </p:grpSpPr>
        <p:sp>
          <p:nvSpPr>
            <p:cNvPr id="8" name="Freeform: Shape 12">
              <a:extLst>
                <a:ext uri="{FF2B5EF4-FFF2-40B4-BE49-F238E27FC236}">
                  <a16:creationId xmlns:a16="http://schemas.microsoft.com/office/drawing/2014/main" id="{C0D1F797-B420-E445-B6BC-75AD58351AC2}"/>
                </a:ext>
              </a:extLst>
            </p:cNvPr>
            <p:cNvSpPr/>
            <p:nvPr userDrawn="1"/>
          </p:nvSpPr>
          <p:spPr>
            <a:xfrm>
              <a:off x="292100" y="6413250"/>
              <a:ext cx="225425" cy="225425"/>
            </a:xfrm>
            <a:custGeom>
              <a:avLst/>
              <a:gdLst>
                <a:gd name="connsiteX0" fmla="*/ 329565 w 342900"/>
                <a:gd name="connsiteY0" fmla="*/ 104775 h 342900"/>
                <a:gd name="connsiteX1" fmla="*/ 292418 w 342900"/>
                <a:gd name="connsiteY1" fmla="*/ 50483 h 342900"/>
                <a:gd name="connsiteX2" fmla="*/ 238125 w 342900"/>
                <a:gd name="connsiteY2" fmla="*/ 13335 h 342900"/>
                <a:gd name="connsiteX3" fmla="*/ 171450 w 342900"/>
                <a:gd name="connsiteY3" fmla="*/ 0 h 342900"/>
                <a:gd name="connsiteX4" fmla="*/ 104775 w 342900"/>
                <a:gd name="connsiteY4" fmla="*/ 13335 h 342900"/>
                <a:gd name="connsiteX5" fmla="*/ 50483 w 342900"/>
                <a:gd name="connsiteY5" fmla="*/ 50483 h 342900"/>
                <a:gd name="connsiteX6" fmla="*/ 13335 w 342900"/>
                <a:gd name="connsiteY6" fmla="*/ 104775 h 342900"/>
                <a:gd name="connsiteX7" fmla="*/ 0 w 342900"/>
                <a:gd name="connsiteY7" fmla="*/ 171450 h 342900"/>
                <a:gd name="connsiteX8" fmla="*/ 13335 w 342900"/>
                <a:gd name="connsiteY8" fmla="*/ 238125 h 342900"/>
                <a:gd name="connsiteX9" fmla="*/ 50483 w 342900"/>
                <a:gd name="connsiteY9" fmla="*/ 292418 h 342900"/>
                <a:gd name="connsiteX10" fmla="*/ 104775 w 342900"/>
                <a:gd name="connsiteY10" fmla="*/ 329565 h 342900"/>
                <a:gd name="connsiteX11" fmla="*/ 171450 w 342900"/>
                <a:gd name="connsiteY11" fmla="*/ 342900 h 342900"/>
                <a:gd name="connsiteX12" fmla="*/ 171450 w 342900"/>
                <a:gd name="connsiteY12" fmla="*/ 308610 h 342900"/>
                <a:gd name="connsiteX13" fmla="*/ 74295 w 342900"/>
                <a:gd name="connsiteY13" fmla="*/ 268605 h 342900"/>
                <a:gd name="connsiteX14" fmla="*/ 35243 w 342900"/>
                <a:gd name="connsiteY14" fmla="*/ 188595 h 342900"/>
                <a:gd name="connsiteX15" fmla="*/ 180975 w 342900"/>
                <a:gd name="connsiteY15" fmla="*/ 188595 h 342900"/>
                <a:gd name="connsiteX16" fmla="*/ 141923 w 342900"/>
                <a:gd name="connsiteY16" fmla="*/ 227648 h 342900"/>
                <a:gd name="connsiteX17" fmla="*/ 165735 w 342900"/>
                <a:gd name="connsiteY17" fmla="*/ 251460 h 342900"/>
                <a:gd name="connsiteX18" fmla="*/ 246698 w 342900"/>
                <a:gd name="connsiteY18" fmla="*/ 170498 h 342900"/>
                <a:gd name="connsiteX19" fmla="*/ 165735 w 342900"/>
                <a:gd name="connsiteY19" fmla="*/ 89535 h 342900"/>
                <a:gd name="connsiteX20" fmla="*/ 141923 w 342900"/>
                <a:gd name="connsiteY20" fmla="*/ 113348 h 342900"/>
                <a:gd name="connsiteX21" fmla="*/ 180975 w 342900"/>
                <a:gd name="connsiteY21" fmla="*/ 152400 h 342900"/>
                <a:gd name="connsiteX22" fmla="*/ 35243 w 342900"/>
                <a:gd name="connsiteY22" fmla="*/ 152400 h 342900"/>
                <a:gd name="connsiteX23" fmla="*/ 74295 w 342900"/>
                <a:gd name="connsiteY23" fmla="*/ 72390 h 342900"/>
                <a:gd name="connsiteX24" fmla="*/ 171450 w 342900"/>
                <a:gd name="connsiteY24" fmla="*/ 32385 h 342900"/>
                <a:gd name="connsiteX25" fmla="*/ 268605 w 342900"/>
                <a:gd name="connsiteY25" fmla="*/ 72390 h 342900"/>
                <a:gd name="connsiteX26" fmla="*/ 308610 w 342900"/>
                <a:gd name="connsiteY26" fmla="*/ 169545 h 342900"/>
                <a:gd name="connsiteX27" fmla="*/ 342900 w 342900"/>
                <a:gd name="connsiteY27" fmla="*/ 169545 h 342900"/>
                <a:gd name="connsiteX28" fmla="*/ 329565 w 342900"/>
                <a:gd name="connsiteY28" fmla="*/ 104775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42900" h="342900">
                  <a:moveTo>
                    <a:pt x="329565" y="104775"/>
                  </a:moveTo>
                  <a:cubicBezTo>
                    <a:pt x="320993" y="84773"/>
                    <a:pt x="308610" y="65723"/>
                    <a:pt x="292418" y="50483"/>
                  </a:cubicBezTo>
                  <a:cubicBezTo>
                    <a:pt x="276225" y="34290"/>
                    <a:pt x="258128" y="21908"/>
                    <a:pt x="238125" y="13335"/>
                  </a:cubicBezTo>
                  <a:cubicBezTo>
                    <a:pt x="217170" y="4763"/>
                    <a:pt x="194310" y="0"/>
                    <a:pt x="171450" y="0"/>
                  </a:cubicBezTo>
                  <a:cubicBezTo>
                    <a:pt x="148590" y="0"/>
                    <a:pt x="125730" y="4763"/>
                    <a:pt x="104775" y="13335"/>
                  </a:cubicBezTo>
                  <a:cubicBezTo>
                    <a:pt x="83820" y="21908"/>
                    <a:pt x="65723" y="34290"/>
                    <a:pt x="50483" y="50483"/>
                  </a:cubicBezTo>
                  <a:cubicBezTo>
                    <a:pt x="34290" y="66675"/>
                    <a:pt x="21908" y="84773"/>
                    <a:pt x="13335" y="104775"/>
                  </a:cubicBezTo>
                  <a:cubicBezTo>
                    <a:pt x="4763" y="125730"/>
                    <a:pt x="0" y="148590"/>
                    <a:pt x="0" y="171450"/>
                  </a:cubicBezTo>
                  <a:cubicBezTo>
                    <a:pt x="0" y="194310"/>
                    <a:pt x="4763" y="217170"/>
                    <a:pt x="13335" y="238125"/>
                  </a:cubicBezTo>
                  <a:cubicBezTo>
                    <a:pt x="21908" y="258128"/>
                    <a:pt x="34290" y="277178"/>
                    <a:pt x="50483" y="292418"/>
                  </a:cubicBezTo>
                  <a:cubicBezTo>
                    <a:pt x="66675" y="308610"/>
                    <a:pt x="84773" y="320993"/>
                    <a:pt x="104775" y="329565"/>
                  </a:cubicBezTo>
                  <a:cubicBezTo>
                    <a:pt x="125730" y="338138"/>
                    <a:pt x="148590" y="342900"/>
                    <a:pt x="171450" y="342900"/>
                  </a:cubicBezTo>
                  <a:lnTo>
                    <a:pt x="171450" y="308610"/>
                  </a:lnTo>
                  <a:cubicBezTo>
                    <a:pt x="135255" y="308610"/>
                    <a:pt x="100013" y="294323"/>
                    <a:pt x="74295" y="268605"/>
                  </a:cubicBezTo>
                  <a:cubicBezTo>
                    <a:pt x="52388" y="246698"/>
                    <a:pt x="39053" y="219075"/>
                    <a:pt x="35243" y="188595"/>
                  </a:cubicBezTo>
                  <a:lnTo>
                    <a:pt x="180975" y="188595"/>
                  </a:lnTo>
                  <a:lnTo>
                    <a:pt x="141923" y="227648"/>
                  </a:lnTo>
                  <a:lnTo>
                    <a:pt x="165735" y="251460"/>
                  </a:lnTo>
                  <a:lnTo>
                    <a:pt x="246698" y="170498"/>
                  </a:lnTo>
                  <a:lnTo>
                    <a:pt x="165735" y="89535"/>
                  </a:lnTo>
                  <a:lnTo>
                    <a:pt x="141923" y="113348"/>
                  </a:lnTo>
                  <a:lnTo>
                    <a:pt x="180975" y="152400"/>
                  </a:lnTo>
                  <a:lnTo>
                    <a:pt x="35243" y="152400"/>
                  </a:lnTo>
                  <a:cubicBezTo>
                    <a:pt x="39053" y="121920"/>
                    <a:pt x="52388" y="94298"/>
                    <a:pt x="74295" y="72390"/>
                  </a:cubicBezTo>
                  <a:cubicBezTo>
                    <a:pt x="100013" y="46673"/>
                    <a:pt x="134303" y="32385"/>
                    <a:pt x="171450" y="32385"/>
                  </a:cubicBezTo>
                  <a:cubicBezTo>
                    <a:pt x="207645" y="32385"/>
                    <a:pt x="242888" y="46673"/>
                    <a:pt x="268605" y="72390"/>
                  </a:cubicBezTo>
                  <a:cubicBezTo>
                    <a:pt x="294323" y="98108"/>
                    <a:pt x="308610" y="132398"/>
                    <a:pt x="308610" y="169545"/>
                  </a:cubicBezTo>
                  <a:lnTo>
                    <a:pt x="342900" y="169545"/>
                  </a:lnTo>
                  <a:cubicBezTo>
                    <a:pt x="342900" y="148590"/>
                    <a:pt x="338138" y="125730"/>
                    <a:pt x="329565" y="104775"/>
                  </a:cubicBezTo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13">
              <a:extLst>
                <a:ext uri="{FF2B5EF4-FFF2-40B4-BE49-F238E27FC236}">
                  <a16:creationId xmlns:a16="http://schemas.microsoft.com/office/drawing/2014/main" id="{87054E83-B294-224C-83D4-62B9F48FBCD3}"/>
                </a:ext>
              </a:extLst>
            </p:cNvPr>
            <p:cNvSpPr/>
            <p:nvPr userDrawn="1"/>
          </p:nvSpPr>
          <p:spPr>
            <a:xfrm>
              <a:off x="590579" y="6484379"/>
              <a:ext cx="812771" cy="84028"/>
            </a:xfrm>
            <a:custGeom>
              <a:avLst/>
              <a:gdLst>
                <a:gd name="connsiteX0" fmla="*/ 1329690 w 1547812"/>
                <a:gd name="connsiteY0" fmla="*/ 155258 h 160020"/>
                <a:gd name="connsiteX1" fmla="*/ 1369695 w 1547812"/>
                <a:gd name="connsiteY1" fmla="*/ 155258 h 160020"/>
                <a:gd name="connsiteX2" fmla="*/ 1369695 w 1547812"/>
                <a:gd name="connsiteY2" fmla="*/ 65723 h 160020"/>
                <a:gd name="connsiteX3" fmla="*/ 1372553 w 1547812"/>
                <a:gd name="connsiteY3" fmla="*/ 53340 h 160020"/>
                <a:gd name="connsiteX4" fmla="*/ 1379220 w 1547812"/>
                <a:gd name="connsiteY4" fmla="*/ 43815 h 160020"/>
                <a:gd name="connsiteX5" fmla="*/ 1388745 w 1547812"/>
                <a:gd name="connsiteY5" fmla="*/ 37147 h 160020"/>
                <a:gd name="connsiteX6" fmla="*/ 1400175 w 1547812"/>
                <a:gd name="connsiteY6" fmla="*/ 35243 h 160020"/>
                <a:gd name="connsiteX7" fmla="*/ 1407795 w 1547812"/>
                <a:gd name="connsiteY7" fmla="*/ 36195 h 160020"/>
                <a:gd name="connsiteX8" fmla="*/ 1413510 w 1547812"/>
                <a:gd name="connsiteY8" fmla="*/ 40005 h 160020"/>
                <a:gd name="connsiteX9" fmla="*/ 1417320 w 1547812"/>
                <a:gd name="connsiteY9" fmla="*/ 47625 h 160020"/>
                <a:gd name="connsiteX10" fmla="*/ 1419225 w 1547812"/>
                <a:gd name="connsiteY10" fmla="*/ 60960 h 160020"/>
                <a:gd name="connsiteX11" fmla="*/ 1419225 w 1547812"/>
                <a:gd name="connsiteY11" fmla="*/ 155258 h 160020"/>
                <a:gd name="connsiteX12" fmla="*/ 1459230 w 1547812"/>
                <a:gd name="connsiteY12" fmla="*/ 155258 h 160020"/>
                <a:gd name="connsiteX13" fmla="*/ 1459230 w 1547812"/>
                <a:gd name="connsiteY13" fmla="*/ 63818 h 160020"/>
                <a:gd name="connsiteX14" fmla="*/ 1462088 w 1547812"/>
                <a:gd name="connsiteY14" fmla="*/ 53340 h 160020"/>
                <a:gd name="connsiteX15" fmla="*/ 1468755 w 1547812"/>
                <a:gd name="connsiteY15" fmla="*/ 43815 h 160020"/>
                <a:gd name="connsiteX16" fmla="*/ 1478280 w 1547812"/>
                <a:gd name="connsiteY16" fmla="*/ 37147 h 160020"/>
                <a:gd name="connsiteX17" fmla="*/ 1489710 w 1547812"/>
                <a:gd name="connsiteY17" fmla="*/ 35243 h 160020"/>
                <a:gd name="connsiteX18" fmla="*/ 1497330 w 1547812"/>
                <a:gd name="connsiteY18" fmla="*/ 36195 h 160020"/>
                <a:gd name="connsiteX19" fmla="*/ 1503045 w 1547812"/>
                <a:gd name="connsiteY19" fmla="*/ 40005 h 160020"/>
                <a:gd name="connsiteX20" fmla="*/ 1506855 w 1547812"/>
                <a:gd name="connsiteY20" fmla="*/ 47625 h 160020"/>
                <a:gd name="connsiteX21" fmla="*/ 1507808 w 1547812"/>
                <a:gd name="connsiteY21" fmla="*/ 60960 h 160020"/>
                <a:gd name="connsiteX22" fmla="*/ 1507808 w 1547812"/>
                <a:gd name="connsiteY22" fmla="*/ 155258 h 160020"/>
                <a:gd name="connsiteX23" fmla="*/ 1547813 w 1547812"/>
                <a:gd name="connsiteY23" fmla="*/ 155258 h 160020"/>
                <a:gd name="connsiteX24" fmla="*/ 1547813 w 1547812"/>
                <a:gd name="connsiteY24" fmla="*/ 55245 h 160020"/>
                <a:gd name="connsiteX25" fmla="*/ 1536383 w 1547812"/>
                <a:gd name="connsiteY25" fmla="*/ 14288 h 160020"/>
                <a:gd name="connsiteX26" fmla="*/ 1502093 w 1547812"/>
                <a:gd name="connsiteY26" fmla="*/ 1905 h 160020"/>
                <a:gd name="connsiteX27" fmla="*/ 1477328 w 1547812"/>
                <a:gd name="connsiteY27" fmla="*/ 7620 h 160020"/>
                <a:gd name="connsiteX28" fmla="*/ 1455420 w 1547812"/>
                <a:gd name="connsiteY28" fmla="*/ 27623 h 160020"/>
                <a:gd name="connsiteX29" fmla="*/ 1441133 w 1547812"/>
                <a:gd name="connsiteY29" fmla="*/ 8573 h 160020"/>
                <a:gd name="connsiteX30" fmla="*/ 1414463 w 1547812"/>
                <a:gd name="connsiteY30" fmla="*/ 1905 h 160020"/>
                <a:gd name="connsiteX31" fmla="*/ 1390650 w 1547812"/>
                <a:gd name="connsiteY31" fmla="*/ 7620 h 160020"/>
                <a:gd name="connsiteX32" fmla="*/ 1371600 w 1547812"/>
                <a:gd name="connsiteY32" fmla="*/ 25718 h 160020"/>
                <a:gd name="connsiteX33" fmla="*/ 1371600 w 1547812"/>
                <a:gd name="connsiteY33" fmla="*/ 5715 h 160020"/>
                <a:gd name="connsiteX34" fmla="*/ 1332548 w 1547812"/>
                <a:gd name="connsiteY34" fmla="*/ 5715 h 160020"/>
                <a:gd name="connsiteX35" fmla="*/ 1332548 w 1547812"/>
                <a:gd name="connsiteY35" fmla="*/ 155258 h 160020"/>
                <a:gd name="connsiteX36" fmla="*/ 1199198 w 1547812"/>
                <a:gd name="connsiteY36" fmla="*/ 116205 h 160020"/>
                <a:gd name="connsiteX37" fmla="*/ 1190625 w 1547812"/>
                <a:gd name="connsiteY37" fmla="*/ 80963 h 160020"/>
                <a:gd name="connsiteX38" fmla="*/ 1199198 w 1547812"/>
                <a:gd name="connsiteY38" fmla="*/ 45720 h 160020"/>
                <a:gd name="connsiteX39" fmla="*/ 1224915 w 1547812"/>
                <a:gd name="connsiteY39" fmla="*/ 33338 h 160020"/>
                <a:gd name="connsiteX40" fmla="*/ 1250633 w 1547812"/>
                <a:gd name="connsiteY40" fmla="*/ 45720 h 160020"/>
                <a:gd name="connsiteX41" fmla="*/ 1259205 w 1547812"/>
                <a:gd name="connsiteY41" fmla="*/ 80963 h 160020"/>
                <a:gd name="connsiteX42" fmla="*/ 1250633 w 1547812"/>
                <a:gd name="connsiteY42" fmla="*/ 116205 h 160020"/>
                <a:gd name="connsiteX43" fmla="*/ 1224915 w 1547812"/>
                <a:gd name="connsiteY43" fmla="*/ 128588 h 160020"/>
                <a:gd name="connsiteX44" fmla="*/ 1199198 w 1547812"/>
                <a:gd name="connsiteY44" fmla="*/ 116205 h 160020"/>
                <a:gd name="connsiteX45" fmla="*/ 1256348 w 1547812"/>
                <a:gd name="connsiteY45" fmla="*/ 154305 h 160020"/>
                <a:gd name="connsiteX46" fmla="*/ 1280160 w 1547812"/>
                <a:gd name="connsiteY46" fmla="*/ 138113 h 160020"/>
                <a:gd name="connsiteX47" fmla="*/ 1295400 w 1547812"/>
                <a:gd name="connsiteY47" fmla="*/ 113348 h 160020"/>
                <a:gd name="connsiteX48" fmla="*/ 1301115 w 1547812"/>
                <a:gd name="connsiteY48" fmla="*/ 80010 h 160020"/>
                <a:gd name="connsiteX49" fmla="*/ 1296353 w 1547812"/>
                <a:gd name="connsiteY49" fmla="*/ 46672 h 160020"/>
                <a:gd name="connsiteX50" fmla="*/ 1281113 w 1547812"/>
                <a:gd name="connsiteY50" fmla="*/ 21908 h 160020"/>
                <a:gd name="connsiteX51" fmla="*/ 1257300 w 1547812"/>
                <a:gd name="connsiteY51" fmla="*/ 6668 h 160020"/>
                <a:gd name="connsiteX52" fmla="*/ 1225868 w 1547812"/>
                <a:gd name="connsiteY52" fmla="*/ 953 h 160020"/>
                <a:gd name="connsiteX53" fmla="*/ 1194435 w 1547812"/>
                <a:gd name="connsiteY53" fmla="*/ 6668 h 160020"/>
                <a:gd name="connsiteX54" fmla="*/ 1170623 w 1547812"/>
                <a:gd name="connsiteY54" fmla="*/ 21908 h 160020"/>
                <a:gd name="connsiteX55" fmla="*/ 1155383 w 1547812"/>
                <a:gd name="connsiteY55" fmla="*/ 46672 h 160020"/>
                <a:gd name="connsiteX56" fmla="*/ 1149668 w 1547812"/>
                <a:gd name="connsiteY56" fmla="*/ 80010 h 160020"/>
                <a:gd name="connsiteX57" fmla="*/ 1169670 w 1547812"/>
                <a:gd name="connsiteY57" fmla="*/ 139065 h 160020"/>
                <a:gd name="connsiteX58" fmla="*/ 1225868 w 1547812"/>
                <a:gd name="connsiteY58" fmla="*/ 160020 h 160020"/>
                <a:gd name="connsiteX59" fmla="*/ 1256348 w 1547812"/>
                <a:gd name="connsiteY59" fmla="*/ 154305 h 160020"/>
                <a:gd name="connsiteX60" fmla="*/ 1086803 w 1547812"/>
                <a:gd name="connsiteY60" fmla="*/ 100965 h 160020"/>
                <a:gd name="connsiteX61" fmla="*/ 1079183 w 1547812"/>
                <a:gd name="connsiteY61" fmla="*/ 120968 h 160020"/>
                <a:gd name="connsiteX62" fmla="*/ 1061085 w 1547812"/>
                <a:gd name="connsiteY62" fmla="*/ 127635 h 160020"/>
                <a:gd name="connsiteX63" fmla="*/ 1045845 w 1547812"/>
                <a:gd name="connsiteY63" fmla="*/ 123825 h 160020"/>
                <a:gd name="connsiteX64" fmla="*/ 1036320 w 1547812"/>
                <a:gd name="connsiteY64" fmla="*/ 113348 h 160020"/>
                <a:gd name="connsiteX65" fmla="*/ 1031558 w 1547812"/>
                <a:gd name="connsiteY65" fmla="*/ 98108 h 160020"/>
                <a:gd name="connsiteX66" fmla="*/ 1029653 w 1547812"/>
                <a:gd name="connsiteY66" fmla="*/ 80010 h 160020"/>
                <a:gd name="connsiteX67" fmla="*/ 1031558 w 1547812"/>
                <a:gd name="connsiteY67" fmla="*/ 62865 h 160020"/>
                <a:gd name="connsiteX68" fmla="*/ 1036320 w 1547812"/>
                <a:gd name="connsiteY68" fmla="*/ 47625 h 160020"/>
                <a:gd name="connsiteX69" fmla="*/ 1045845 w 1547812"/>
                <a:gd name="connsiteY69" fmla="*/ 37147 h 160020"/>
                <a:gd name="connsiteX70" fmla="*/ 1061085 w 1547812"/>
                <a:gd name="connsiteY70" fmla="*/ 33338 h 160020"/>
                <a:gd name="connsiteX71" fmla="*/ 1079183 w 1547812"/>
                <a:gd name="connsiteY71" fmla="*/ 40005 h 160020"/>
                <a:gd name="connsiteX72" fmla="*/ 1085850 w 1547812"/>
                <a:gd name="connsiteY72" fmla="*/ 58103 h 160020"/>
                <a:gd name="connsiteX73" fmla="*/ 1125855 w 1547812"/>
                <a:gd name="connsiteY73" fmla="*/ 52388 h 160020"/>
                <a:gd name="connsiteX74" fmla="*/ 1120140 w 1547812"/>
                <a:gd name="connsiteY74" fmla="*/ 31433 h 160020"/>
                <a:gd name="connsiteX75" fmla="*/ 1107758 w 1547812"/>
                <a:gd name="connsiteY75" fmla="*/ 15240 h 160020"/>
                <a:gd name="connsiteX76" fmla="*/ 1088708 w 1547812"/>
                <a:gd name="connsiteY76" fmla="*/ 4763 h 160020"/>
                <a:gd name="connsiteX77" fmla="*/ 1062038 w 1547812"/>
                <a:gd name="connsiteY77" fmla="*/ 953 h 160020"/>
                <a:gd name="connsiteX78" fmla="*/ 1030605 w 1547812"/>
                <a:gd name="connsiteY78" fmla="*/ 6668 h 160020"/>
                <a:gd name="connsiteX79" fmla="*/ 1007745 w 1547812"/>
                <a:gd name="connsiteY79" fmla="*/ 22860 h 160020"/>
                <a:gd name="connsiteX80" fmla="*/ 993458 w 1547812"/>
                <a:gd name="connsiteY80" fmla="*/ 47625 h 160020"/>
                <a:gd name="connsiteX81" fmla="*/ 988695 w 1547812"/>
                <a:gd name="connsiteY81" fmla="*/ 80010 h 160020"/>
                <a:gd name="connsiteX82" fmla="*/ 992505 w 1547812"/>
                <a:gd name="connsiteY82" fmla="*/ 112395 h 160020"/>
                <a:gd name="connsiteX83" fmla="*/ 1005840 w 1547812"/>
                <a:gd name="connsiteY83" fmla="*/ 137160 h 160020"/>
                <a:gd name="connsiteX84" fmla="*/ 1028700 w 1547812"/>
                <a:gd name="connsiteY84" fmla="*/ 153353 h 160020"/>
                <a:gd name="connsiteX85" fmla="*/ 1061085 w 1547812"/>
                <a:gd name="connsiteY85" fmla="*/ 159068 h 160020"/>
                <a:gd name="connsiteX86" fmla="*/ 1109663 w 1547812"/>
                <a:gd name="connsiteY86" fmla="*/ 142875 h 160020"/>
                <a:gd name="connsiteX87" fmla="*/ 1127760 w 1547812"/>
                <a:gd name="connsiteY87" fmla="*/ 100013 h 160020"/>
                <a:gd name="connsiteX88" fmla="*/ 1086803 w 1547812"/>
                <a:gd name="connsiteY88" fmla="*/ 100013 h 160020"/>
                <a:gd name="connsiteX89" fmla="*/ 921068 w 1547812"/>
                <a:gd name="connsiteY89" fmla="*/ 155258 h 160020"/>
                <a:gd name="connsiteX90" fmla="*/ 962025 w 1547812"/>
                <a:gd name="connsiteY90" fmla="*/ 155258 h 160020"/>
                <a:gd name="connsiteX91" fmla="*/ 962025 w 1547812"/>
                <a:gd name="connsiteY91" fmla="*/ 109538 h 160020"/>
                <a:gd name="connsiteX92" fmla="*/ 921068 w 1547812"/>
                <a:gd name="connsiteY92" fmla="*/ 109538 h 160020"/>
                <a:gd name="connsiteX93" fmla="*/ 921068 w 1547812"/>
                <a:gd name="connsiteY93" fmla="*/ 155258 h 160020"/>
                <a:gd name="connsiteX94" fmla="*/ 671513 w 1547812"/>
                <a:gd name="connsiteY94" fmla="*/ 155258 h 160020"/>
                <a:gd name="connsiteX95" fmla="*/ 711518 w 1547812"/>
                <a:gd name="connsiteY95" fmla="*/ 155258 h 160020"/>
                <a:gd name="connsiteX96" fmla="*/ 711518 w 1547812"/>
                <a:gd name="connsiteY96" fmla="*/ 65723 h 160020"/>
                <a:gd name="connsiteX97" fmla="*/ 714375 w 1547812"/>
                <a:gd name="connsiteY97" fmla="*/ 53340 h 160020"/>
                <a:gd name="connsiteX98" fmla="*/ 721043 w 1547812"/>
                <a:gd name="connsiteY98" fmla="*/ 43815 h 160020"/>
                <a:gd name="connsiteX99" fmla="*/ 730568 w 1547812"/>
                <a:gd name="connsiteY99" fmla="*/ 37147 h 160020"/>
                <a:gd name="connsiteX100" fmla="*/ 741998 w 1547812"/>
                <a:gd name="connsiteY100" fmla="*/ 35243 h 160020"/>
                <a:gd name="connsiteX101" fmla="*/ 749618 w 1547812"/>
                <a:gd name="connsiteY101" fmla="*/ 36195 h 160020"/>
                <a:gd name="connsiteX102" fmla="*/ 755333 w 1547812"/>
                <a:gd name="connsiteY102" fmla="*/ 40005 h 160020"/>
                <a:gd name="connsiteX103" fmla="*/ 759143 w 1547812"/>
                <a:gd name="connsiteY103" fmla="*/ 47625 h 160020"/>
                <a:gd name="connsiteX104" fmla="*/ 761048 w 1547812"/>
                <a:gd name="connsiteY104" fmla="*/ 60960 h 160020"/>
                <a:gd name="connsiteX105" fmla="*/ 761048 w 1547812"/>
                <a:gd name="connsiteY105" fmla="*/ 155258 h 160020"/>
                <a:gd name="connsiteX106" fmla="*/ 801053 w 1547812"/>
                <a:gd name="connsiteY106" fmla="*/ 155258 h 160020"/>
                <a:gd name="connsiteX107" fmla="*/ 801053 w 1547812"/>
                <a:gd name="connsiteY107" fmla="*/ 63818 h 160020"/>
                <a:gd name="connsiteX108" fmla="*/ 803910 w 1547812"/>
                <a:gd name="connsiteY108" fmla="*/ 53340 h 160020"/>
                <a:gd name="connsiteX109" fmla="*/ 810578 w 1547812"/>
                <a:gd name="connsiteY109" fmla="*/ 43815 h 160020"/>
                <a:gd name="connsiteX110" fmla="*/ 820103 w 1547812"/>
                <a:gd name="connsiteY110" fmla="*/ 37147 h 160020"/>
                <a:gd name="connsiteX111" fmla="*/ 831533 w 1547812"/>
                <a:gd name="connsiteY111" fmla="*/ 35243 h 160020"/>
                <a:gd name="connsiteX112" fmla="*/ 839153 w 1547812"/>
                <a:gd name="connsiteY112" fmla="*/ 36195 h 160020"/>
                <a:gd name="connsiteX113" fmla="*/ 844868 w 1547812"/>
                <a:gd name="connsiteY113" fmla="*/ 40005 h 160020"/>
                <a:gd name="connsiteX114" fmla="*/ 848678 w 1547812"/>
                <a:gd name="connsiteY114" fmla="*/ 47625 h 160020"/>
                <a:gd name="connsiteX115" fmla="*/ 849630 w 1547812"/>
                <a:gd name="connsiteY115" fmla="*/ 60960 h 160020"/>
                <a:gd name="connsiteX116" fmla="*/ 849630 w 1547812"/>
                <a:gd name="connsiteY116" fmla="*/ 155258 h 160020"/>
                <a:gd name="connsiteX117" fmla="*/ 889635 w 1547812"/>
                <a:gd name="connsiteY117" fmla="*/ 155258 h 160020"/>
                <a:gd name="connsiteX118" fmla="*/ 889635 w 1547812"/>
                <a:gd name="connsiteY118" fmla="*/ 55245 h 160020"/>
                <a:gd name="connsiteX119" fmla="*/ 878205 w 1547812"/>
                <a:gd name="connsiteY119" fmla="*/ 14288 h 160020"/>
                <a:gd name="connsiteX120" fmla="*/ 843915 w 1547812"/>
                <a:gd name="connsiteY120" fmla="*/ 1905 h 160020"/>
                <a:gd name="connsiteX121" fmla="*/ 819150 w 1547812"/>
                <a:gd name="connsiteY121" fmla="*/ 7620 h 160020"/>
                <a:gd name="connsiteX122" fmla="*/ 797243 w 1547812"/>
                <a:gd name="connsiteY122" fmla="*/ 27623 h 160020"/>
                <a:gd name="connsiteX123" fmla="*/ 782955 w 1547812"/>
                <a:gd name="connsiteY123" fmla="*/ 8573 h 160020"/>
                <a:gd name="connsiteX124" fmla="*/ 756285 w 1547812"/>
                <a:gd name="connsiteY124" fmla="*/ 1905 h 160020"/>
                <a:gd name="connsiteX125" fmla="*/ 732473 w 1547812"/>
                <a:gd name="connsiteY125" fmla="*/ 7620 h 160020"/>
                <a:gd name="connsiteX126" fmla="*/ 713423 w 1547812"/>
                <a:gd name="connsiteY126" fmla="*/ 25718 h 160020"/>
                <a:gd name="connsiteX127" fmla="*/ 713423 w 1547812"/>
                <a:gd name="connsiteY127" fmla="*/ 5715 h 160020"/>
                <a:gd name="connsiteX128" fmla="*/ 674370 w 1547812"/>
                <a:gd name="connsiteY128" fmla="*/ 5715 h 160020"/>
                <a:gd name="connsiteX129" fmla="*/ 674370 w 1547812"/>
                <a:gd name="connsiteY129" fmla="*/ 155258 h 160020"/>
                <a:gd name="connsiteX130" fmla="*/ 541973 w 1547812"/>
                <a:gd name="connsiteY130" fmla="*/ 116205 h 160020"/>
                <a:gd name="connsiteX131" fmla="*/ 533400 w 1547812"/>
                <a:gd name="connsiteY131" fmla="*/ 80963 h 160020"/>
                <a:gd name="connsiteX132" fmla="*/ 541973 w 1547812"/>
                <a:gd name="connsiteY132" fmla="*/ 45720 h 160020"/>
                <a:gd name="connsiteX133" fmla="*/ 567690 w 1547812"/>
                <a:gd name="connsiteY133" fmla="*/ 33338 h 160020"/>
                <a:gd name="connsiteX134" fmla="*/ 593408 w 1547812"/>
                <a:gd name="connsiteY134" fmla="*/ 45720 h 160020"/>
                <a:gd name="connsiteX135" fmla="*/ 601980 w 1547812"/>
                <a:gd name="connsiteY135" fmla="*/ 80963 h 160020"/>
                <a:gd name="connsiteX136" fmla="*/ 593408 w 1547812"/>
                <a:gd name="connsiteY136" fmla="*/ 116205 h 160020"/>
                <a:gd name="connsiteX137" fmla="*/ 567690 w 1547812"/>
                <a:gd name="connsiteY137" fmla="*/ 128588 h 160020"/>
                <a:gd name="connsiteX138" fmla="*/ 541973 w 1547812"/>
                <a:gd name="connsiteY138" fmla="*/ 116205 h 160020"/>
                <a:gd name="connsiteX139" fmla="*/ 598170 w 1547812"/>
                <a:gd name="connsiteY139" fmla="*/ 154305 h 160020"/>
                <a:gd name="connsiteX140" fmla="*/ 621983 w 1547812"/>
                <a:gd name="connsiteY140" fmla="*/ 138113 h 160020"/>
                <a:gd name="connsiteX141" fmla="*/ 637223 w 1547812"/>
                <a:gd name="connsiteY141" fmla="*/ 113348 h 160020"/>
                <a:gd name="connsiteX142" fmla="*/ 642938 w 1547812"/>
                <a:gd name="connsiteY142" fmla="*/ 80010 h 160020"/>
                <a:gd name="connsiteX143" fmla="*/ 638175 w 1547812"/>
                <a:gd name="connsiteY143" fmla="*/ 46672 h 160020"/>
                <a:gd name="connsiteX144" fmla="*/ 622935 w 1547812"/>
                <a:gd name="connsiteY144" fmla="*/ 21908 h 160020"/>
                <a:gd name="connsiteX145" fmla="*/ 599123 w 1547812"/>
                <a:gd name="connsiteY145" fmla="*/ 6668 h 160020"/>
                <a:gd name="connsiteX146" fmla="*/ 567690 w 1547812"/>
                <a:gd name="connsiteY146" fmla="*/ 953 h 160020"/>
                <a:gd name="connsiteX147" fmla="*/ 536258 w 1547812"/>
                <a:gd name="connsiteY147" fmla="*/ 6668 h 160020"/>
                <a:gd name="connsiteX148" fmla="*/ 512445 w 1547812"/>
                <a:gd name="connsiteY148" fmla="*/ 21908 h 160020"/>
                <a:gd name="connsiteX149" fmla="*/ 497205 w 1547812"/>
                <a:gd name="connsiteY149" fmla="*/ 46672 h 160020"/>
                <a:gd name="connsiteX150" fmla="*/ 491490 w 1547812"/>
                <a:gd name="connsiteY150" fmla="*/ 80010 h 160020"/>
                <a:gd name="connsiteX151" fmla="*/ 511492 w 1547812"/>
                <a:gd name="connsiteY151" fmla="*/ 139065 h 160020"/>
                <a:gd name="connsiteX152" fmla="*/ 566738 w 1547812"/>
                <a:gd name="connsiteY152" fmla="*/ 160020 h 160020"/>
                <a:gd name="connsiteX153" fmla="*/ 598170 w 1547812"/>
                <a:gd name="connsiteY153" fmla="*/ 154305 h 160020"/>
                <a:gd name="connsiteX154" fmla="*/ 429578 w 1547812"/>
                <a:gd name="connsiteY154" fmla="*/ 100965 h 160020"/>
                <a:gd name="connsiteX155" fmla="*/ 421958 w 1547812"/>
                <a:gd name="connsiteY155" fmla="*/ 120968 h 160020"/>
                <a:gd name="connsiteX156" fmla="*/ 403860 w 1547812"/>
                <a:gd name="connsiteY156" fmla="*/ 127635 h 160020"/>
                <a:gd name="connsiteX157" fmla="*/ 388620 w 1547812"/>
                <a:gd name="connsiteY157" fmla="*/ 123825 h 160020"/>
                <a:gd name="connsiteX158" fmla="*/ 379095 w 1547812"/>
                <a:gd name="connsiteY158" fmla="*/ 113348 h 160020"/>
                <a:gd name="connsiteX159" fmla="*/ 374333 w 1547812"/>
                <a:gd name="connsiteY159" fmla="*/ 98108 h 160020"/>
                <a:gd name="connsiteX160" fmla="*/ 372428 w 1547812"/>
                <a:gd name="connsiteY160" fmla="*/ 80010 h 160020"/>
                <a:gd name="connsiteX161" fmla="*/ 374333 w 1547812"/>
                <a:gd name="connsiteY161" fmla="*/ 62865 h 160020"/>
                <a:gd name="connsiteX162" fmla="*/ 379095 w 1547812"/>
                <a:gd name="connsiteY162" fmla="*/ 47625 h 160020"/>
                <a:gd name="connsiteX163" fmla="*/ 388620 w 1547812"/>
                <a:gd name="connsiteY163" fmla="*/ 37147 h 160020"/>
                <a:gd name="connsiteX164" fmla="*/ 403860 w 1547812"/>
                <a:gd name="connsiteY164" fmla="*/ 33338 h 160020"/>
                <a:gd name="connsiteX165" fmla="*/ 421958 w 1547812"/>
                <a:gd name="connsiteY165" fmla="*/ 40005 h 160020"/>
                <a:gd name="connsiteX166" fmla="*/ 428625 w 1547812"/>
                <a:gd name="connsiteY166" fmla="*/ 58103 h 160020"/>
                <a:gd name="connsiteX167" fmla="*/ 468630 w 1547812"/>
                <a:gd name="connsiteY167" fmla="*/ 52388 h 160020"/>
                <a:gd name="connsiteX168" fmla="*/ 462915 w 1547812"/>
                <a:gd name="connsiteY168" fmla="*/ 31433 h 160020"/>
                <a:gd name="connsiteX169" fmla="*/ 450533 w 1547812"/>
                <a:gd name="connsiteY169" fmla="*/ 15240 h 160020"/>
                <a:gd name="connsiteX170" fmla="*/ 431483 w 1547812"/>
                <a:gd name="connsiteY170" fmla="*/ 4763 h 160020"/>
                <a:gd name="connsiteX171" fmla="*/ 404813 w 1547812"/>
                <a:gd name="connsiteY171" fmla="*/ 953 h 160020"/>
                <a:gd name="connsiteX172" fmla="*/ 373380 w 1547812"/>
                <a:gd name="connsiteY172" fmla="*/ 6668 h 160020"/>
                <a:gd name="connsiteX173" fmla="*/ 350520 w 1547812"/>
                <a:gd name="connsiteY173" fmla="*/ 22860 h 160020"/>
                <a:gd name="connsiteX174" fmla="*/ 336233 w 1547812"/>
                <a:gd name="connsiteY174" fmla="*/ 47625 h 160020"/>
                <a:gd name="connsiteX175" fmla="*/ 331470 w 1547812"/>
                <a:gd name="connsiteY175" fmla="*/ 80010 h 160020"/>
                <a:gd name="connsiteX176" fmla="*/ 336233 w 1547812"/>
                <a:gd name="connsiteY176" fmla="*/ 112395 h 160020"/>
                <a:gd name="connsiteX177" fmla="*/ 349567 w 1547812"/>
                <a:gd name="connsiteY177" fmla="*/ 137160 h 160020"/>
                <a:gd name="connsiteX178" fmla="*/ 372428 w 1547812"/>
                <a:gd name="connsiteY178" fmla="*/ 153353 h 160020"/>
                <a:gd name="connsiteX179" fmla="*/ 404813 w 1547812"/>
                <a:gd name="connsiteY179" fmla="*/ 159068 h 160020"/>
                <a:gd name="connsiteX180" fmla="*/ 453390 w 1547812"/>
                <a:gd name="connsiteY180" fmla="*/ 142875 h 160020"/>
                <a:gd name="connsiteX181" fmla="*/ 471488 w 1547812"/>
                <a:gd name="connsiteY181" fmla="*/ 100013 h 160020"/>
                <a:gd name="connsiteX182" fmla="*/ 429578 w 1547812"/>
                <a:gd name="connsiteY182" fmla="*/ 100013 h 160020"/>
                <a:gd name="connsiteX183" fmla="*/ 203835 w 1547812"/>
                <a:gd name="connsiteY183" fmla="*/ 63818 h 160020"/>
                <a:gd name="connsiteX184" fmla="*/ 206692 w 1547812"/>
                <a:gd name="connsiteY184" fmla="*/ 51435 h 160020"/>
                <a:gd name="connsiteX185" fmla="*/ 213360 w 1547812"/>
                <a:gd name="connsiteY185" fmla="*/ 40958 h 160020"/>
                <a:gd name="connsiteX186" fmla="*/ 223838 w 1547812"/>
                <a:gd name="connsiteY186" fmla="*/ 34290 h 160020"/>
                <a:gd name="connsiteX187" fmla="*/ 238125 w 1547812"/>
                <a:gd name="connsiteY187" fmla="*/ 31433 h 160020"/>
                <a:gd name="connsiteX188" fmla="*/ 261938 w 1547812"/>
                <a:gd name="connsiteY188" fmla="*/ 40005 h 160020"/>
                <a:gd name="connsiteX189" fmla="*/ 269558 w 1547812"/>
                <a:gd name="connsiteY189" fmla="*/ 63818 h 160020"/>
                <a:gd name="connsiteX190" fmla="*/ 203835 w 1547812"/>
                <a:gd name="connsiteY190" fmla="*/ 63818 h 160020"/>
                <a:gd name="connsiteX191" fmla="*/ 266700 w 1547812"/>
                <a:gd name="connsiteY191" fmla="*/ 108585 h 160020"/>
                <a:gd name="connsiteX192" fmla="*/ 239077 w 1547812"/>
                <a:gd name="connsiteY192" fmla="*/ 128588 h 160020"/>
                <a:gd name="connsiteX193" fmla="*/ 213360 w 1547812"/>
                <a:gd name="connsiteY193" fmla="*/ 118110 h 160020"/>
                <a:gd name="connsiteX194" fmla="*/ 203835 w 1547812"/>
                <a:gd name="connsiteY194" fmla="*/ 89535 h 160020"/>
                <a:gd name="connsiteX195" fmla="*/ 307658 w 1547812"/>
                <a:gd name="connsiteY195" fmla="*/ 89535 h 160020"/>
                <a:gd name="connsiteX196" fmla="*/ 307658 w 1547812"/>
                <a:gd name="connsiteY196" fmla="*/ 73343 h 160020"/>
                <a:gd name="connsiteX197" fmla="*/ 290513 w 1547812"/>
                <a:gd name="connsiteY197" fmla="*/ 20003 h 160020"/>
                <a:gd name="connsiteX198" fmla="*/ 239077 w 1547812"/>
                <a:gd name="connsiteY198" fmla="*/ 0 h 160020"/>
                <a:gd name="connsiteX199" fmla="*/ 208598 w 1547812"/>
                <a:gd name="connsiteY199" fmla="*/ 5715 h 160020"/>
                <a:gd name="connsiteX200" fmla="*/ 184785 w 1547812"/>
                <a:gd name="connsiteY200" fmla="*/ 20955 h 160020"/>
                <a:gd name="connsiteX201" fmla="*/ 169545 w 1547812"/>
                <a:gd name="connsiteY201" fmla="*/ 45720 h 160020"/>
                <a:gd name="connsiteX202" fmla="*/ 163830 w 1547812"/>
                <a:gd name="connsiteY202" fmla="*/ 79058 h 160020"/>
                <a:gd name="connsiteX203" fmla="*/ 182880 w 1547812"/>
                <a:gd name="connsiteY203" fmla="*/ 137160 h 160020"/>
                <a:gd name="connsiteX204" fmla="*/ 239077 w 1547812"/>
                <a:gd name="connsiteY204" fmla="*/ 158115 h 160020"/>
                <a:gd name="connsiteX205" fmla="*/ 285750 w 1547812"/>
                <a:gd name="connsiteY205" fmla="*/ 144780 h 160020"/>
                <a:gd name="connsiteX206" fmla="*/ 305753 w 1547812"/>
                <a:gd name="connsiteY206" fmla="*/ 106680 h 160020"/>
                <a:gd name="connsiteX207" fmla="*/ 266700 w 1547812"/>
                <a:gd name="connsiteY207" fmla="*/ 106680 h 160020"/>
                <a:gd name="connsiteX208" fmla="*/ 97155 w 1547812"/>
                <a:gd name="connsiteY208" fmla="*/ 96203 h 160020"/>
                <a:gd name="connsiteX209" fmla="*/ 93345 w 1547812"/>
                <a:gd name="connsiteY209" fmla="*/ 111443 h 160020"/>
                <a:gd name="connsiteX210" fmla="*/ 84773 w 1547812"/>
                <a:gd name="connsiteY210" fmla="*/ 121920 h 160020"/>
                <a:gd name="connsiteX211" fmla="*/ 60007 w 1547812"/>
                <a:gd name="connsiteY211" fmla="*/ 129540 h 160020"/>
                <a:gd name="connsiteX212" fmla="*/ 45720 w 1547812"/>
                <a:gd name="connsiteY212" fmla="*/ 124778 h 160020"/>
                <a:gd name="connsiteX213" fmla="*/ 40957 w 1547812"/>
                <a:gd name="connsiteY213" fmla="*/ 113348 h 160020"/>
                <a:gd name="connsiteX214" fmla="*/ 42863 w 1547812"/>
                <a:gd name="connsiteY214" fmla="*/ 104775 h 160020"/>
                <a:gd name="connsiteX215" fmla="*/ 48577 w 1547812"/>
                <a:gd name="connsiteY215" fmla="*/ 98108 h 160020"/>
                <a:gd name="connsiteX216" fmla="*/ 60007 w 1547812"/>
                <a:gd name="connsiteY216" fmla="*/ 93345 h 160020"/>
                <a:gd name="connsiteX217" fmla="*/ 80010 w 1547812"/>
                <a:gd name="connsiteY217" fmla="*/ 90488 h 160020"/>
                <a:gd name="connsiteX218" fmla="*/ 98107 w 1547812"/>
                <a:gd name="connsiteY218" fmla="*/ 89535 h 160020"/>
                <a:gd name="connsiteX219" fmla="*/ 98107 w 1547812"/>
                <a:gd name="connsiteY219" fmla="*/ 96203 h 160020"/>
                <a:gd name="connsiteX220" fmla="*/ 98107 w 1547812"/>
                <a:gd name="connsiteY220" fmla="*/ 155258 h 160020"/>
                <a:gd name="connsiteX221" fmla="*/ 136208 w 1547812"/>
                <a:gd name="connsiteY221" fmla="*/ 155258 h 160020"/>
                <a:gd name="connsiteX222" fmla="*/ 136208 w 1547812"/>
                <a:gd name="connsiteY222" fmla="*/ 60960 h 160020"/>
                <a:gd name="connsiteX223" fmla="*/ 133350 w 1547812"/>
                <a:gd name="connsiteY223" fmla="*/ 36195 h 160020"/>
                <a:gd name="connsiteX224" fmla="*/ 122873 w 1547812"/>
                <a:gd name="connsiteY224" fmla="*/ 17145 h 160020"/>
                <a:gd name="connsiteX225" fmla="*/ 103823 w 1547812"/>
                <a:gd name="connsiteY225" fmla="*/ 5715 h 160020"/>
                <a:gd name="connsiteX226" fmla="*/ 74295 w 1547812"/>
                <a:gd name="connsiteY226" fmla="*/ 1905 h 160020"/>
                <a:gd name="connsiteX227" fmla="*/ 29527 w 1547812"/>
                <a:gd name="connsiteY227" fmla="*/ 12383 h 160020"/>
                <a:gd name="connsiteX228" fmla="*/ 8573 w 1547812"/>
                <a:gd name="connsiteY228" fmla="*/ 46672 h 160020"/>
                <a:gd name="connsiteX229" fmla="*/ 44768 w 1547812"/>
                <a:gd name="connsiteY229" fmla="*/ 50483 h 160020"/>
                <a:gd name="connsiteX230" fmla="*/ 71438 w 1547812"/>
                <a:gd name="connsiteY230" fmla="*/ 32385 h 160020"/>
                <a:gd name="connsiteX231" fmla="*/ 89535 w 1547812"/>
                <a:gd name="connsiteY231" fmla="*/ 37147 h 160020"/>
                <a:gd name="connsiteX232" fmla="*/ 97155 w 1547812"/>
                <a:gd name="connsiteY232" fmla="*/ 56197 h 160020"/>
                <a:gd name="connsiteX233" fmla="*/ 97155 w 1547812"/>
                <a:gd name="connsiteY233" fmla="*/ 62865 h 160020"/>
                <a:gd name="connsiteX234" fmla="*/ 78105 w 1547812"/>
                <a:gd name="connsiteY234" fmla="*/ 63818 h 160020"/>
                <a:gd name="connsiteX235" fmla="*/ 49530 w 1547812"/>
                <a:gd name="connsiteY235" fmla="*/ 66675 h 160020"/>
                <a:gd name="connsiteX236" fmla="*/ 24765 w 1547812"/>
                <a:gd name="connsiteY236" fmla="*/ 74295 h 160020"/>
                <a:gd name="connsiteX237" fmla="*/ 6668 w 1547812"/>
                <a:gd name="connsiteY237" fmla="*/ 89535 h 160020"/>
                <a:gd name="connsiteX238" fmla="*/ 0 w 1547812"/>
                <a:gd name="connsiteY238" fmla="*/ 114300 h 160020"/>
                <a:gd name="connsiteX239" fmla="*/ 3810 w 1547812"/>
                <a:gd name="connsiteY239" fmla="*/ 134303 h 160020"/>
                <a:gd name="connsiteX240" fmla="*/ 14288 w 1547812"/>
                <a:gd name="connsiteY240" fmla="*/ 148590 h 160020"/>
                <a:gd name="connsiteX241" fmla="*/ 29527 w 1547812"/>
                <a:gd name="connsiteY241" fmla="*/ 156210 h 160020"/>
                <a:gd name="connsiteX242" fmla="*/ 48577 w 1547812"/>
                <a:gd name="connsiteY242" fmla="*/ 159068 h 160020"/>
                <a:gd name="connsiteX243" fmla="*/ 77152 w 1547812"/>
                <a:gd name="connsiteY243" fmla="*/ 152400 h 160020"/>
                <a:gd name="connsiteX244" fmla="*/ 97155 w 1547812"/>
                <a:gd name="connsiteY244" fmla="*/ 136208 h 160020"/>
                <a:gd name="connsiteX245" fmla="*/ 97155 w 1547812"/>
                <a:gd name="connsiteY245" fmla="*/ 155258 h 160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</a:cxnLst>
              <a:rect l="l" t="t" r="r" b="b"/>
              <a:pathLst>
                <a:path w="1547812" h="160020">
                  <a:moveTo>
                    <a:pt x="1329690" y="155258"/>
                  </a:moveTo>
                  <a:lnTo>
                    <a:pt x="1369695" y="155258"/>
                  </a:lnTo>
                  <a:lnTo>
                    <a:pt x="1369695" y="65723"/>
                  </a:lnTo>
                  <a:cubicBezTo>
                    <a:pt x="1369695" y="60960"/>
                    <a:pt x="1370648" y="57150"/>
                    <a:pt x="1372553" y="53340"/>
                  </a:cubicBezTo>
                  <a:cubicBezTo>
                    <a:pt x="1374458" y="49530"/>
                    <a:pt x="1376363" y="46672"/>
                    <a:pt x="1379220" y="43815"/>
                  </a:cubicBezTo>
                  <a:cubicBezTo>
                    <a:pt x="1382078" y="40958"/>
                    <a:pt x="1385888" y="38100"/>
                    <a:pt x="1388745" y="37147"/>
                  </a:cubicBezTo>
                  <a:cubicBezTo>
                    <a:pt x="1392555" y="36195"/>
                    <a:pt x="1395413" y="35243"/>
                    <a:pt x="1400175" y="35243"/>
                  </a:cubicBezTo>
                  <a:cubicBezTo>
                    <a:pt x="1403033" y="35243"/>
                    <a:pt x="1404938" y="35243"/>
                    <a:pt x="1407795" y="36195"/>
                  </a:cubicBezTo>
                  <a:cubicBezTo>
                    <a:pt x="1409700" y="37147"/>
                    <a:pt x="1411605" y="38100"/>
                    <a:pt x="1413510" y="40005"/>
                  </a:cubicBezTo>
                  <a:cubicBezTo>
                    <a:pt x="1415415" y="41910"/>
                    <a:pt x="1416368" y="44768"/>
                    <a:pt x="1417320" y="47625"/>
                  </a:cubicBezTo>
                  <a:cubicBezTo>
                    <a:pt x="1418273" y="51435"/>
                    <a:pt x="1419225" y="55245"/>
                    <a:pt x="1419225" y="60960"/>
                  </a:cubicBezTo>
                  <a:lnTo>
                    <a:pt x="1419225" y="155258"/>
                  </a:lnTo>
                  <a:lnTo>
                    <a:pt x="1459230" y="155258"/>
                  </a:lnTo>
                  <a:lnTo>
                    <a:pt x="1459230" y="63818"/>
                  </a:lnTo>
                  <a:cubicBezTo>
                    <a:pt x="1459230" y="60008"/>
                    <a:pt x="1460183" y="56197"/>
                    <a:pt x="1462088" y="53340"/>
                  </a:cubicBezTo>
                  <a:cubicBezTo>
                    <a:pt x="1463993" y="49530"/>
                    <a:pt x="1465898" y="46672"/>
                    <a:pt x="1468755" y="43815"/>
                  </a:cubicBezTo>
                  <a:cubicBezTo>
                    <a:pt x="1471613" y="40958"/>
                    <a:pt x="1475423" y="38100"/>
                    <a:pt x="1478280" y="37147"/>
                  </a:cubicBezTo>
                  <a:cubicBezTo>
                    <a:pt x="1481138" y="36195"/>
                    <a:pt x="1484948" y="35243"/>
                    <a:pt x="1489710" y="35243"/>
                  </a:cubicBezTo>
                  <a:cubicBezTo>
                    <a:pt x="1492568" y="35243"/>
                    <a:pt x="1494473" y="35243"/>
                    <a:pt x="1497330" y="36195"/>
                  </a:cubicBezTo>
                  <a:cubicBezTo>
                    <a:pt x="1499235" y="37147"/>
                    <a:pt x="1501140" y="38100"/>
                    <a:pt x="1503045" y="40005"/>
                  </a:cubicBezTo>
                  <a:cubicBezTo>
                    <a:pt x="1504950" y="41910"/>
                    <a:pt x="1505903" y="44768"/>
                    <a:pt x="1506855" y="47625"/>
                  </a:cubicBezTo>
                  <a:cubicBezTo>
                    <a:pt x="1507808" y="51435"/>
                    <a:pt x="1507808" y="55245"/>
                    <a:pt x="1507808" y="60960"/>
                  </a:cubicBezTo>
                  <a:lnTo>
                    <a:pt x="1507808" y="155258"/>
                  </a:lnTo>
                  <a:lnTo>
                    <a:pt x="1547813" y="155258"/>
                  </a:lnTo>
                  <a:lnTo>
                    <a:pt x="1547813" y="55245"/>
                  </a:lnTo>
                  <a:cubicBezTo>
                    <a:pt x="1547813" y="36195"/>
                    <a:pt x="1544003" y="22860"/>
                    <a:pt x="1536383" y="14288"/>
                  </a:cubicBezTo>
                  <a:cubicBezTo>
                    <a:pt x="1528763" y="5715"/>
                    <a:pt x="1517333" y="1905"/>
                    <a:pt x="1502093" y="1905"/>
                  </a:cubicBezTo>
                  <a:cubicBezTo>
                    <a:pt x="1492568" y="1905"/>
                    <a:pt x="1484948" y="3810"/>
                    <a:pt x="1477328" y="7620"/>
                  </a:cubicBezTo>
                  <a:cubicBezTo>
                    <a:pt x="1469708" y="11430"/>
                    <a:pt x="1462088" y="18098"/>
                    <a:pt x="1455420" y="27623"/>
                  </a:cubicBezTo>
                  <a:cubicBezTo>
                    <a:pt x="1452563" y="19050"/>
                    <a:pt x="1447800" y="12383"/>
                    <a:pt x="1441133" y="8573"/>
                  </a:cubicBezTo>
                  <a:cubicBezTo>
                    <a:pt x="1434465" y="4763"/>
                    <a:pt x="1425893" y="1905"/>
                    <a:pt x="1414463" y="1905"/>
                  </a:cubicBezTo>
                  <a:cubicBezTo>
                    <a:pt x="1405890" y="1905"/>
                    <a:pt x="1398270" y="3810"/>
                    <a:pt x="1390650" y="7620"/>
                  </a:cubicBezTo>
                  <a:cubicBezTo>
                    <a:pt x="1383030" y="11430"/>
                    <a:pt x="1376363" y="18098"/>
                    <a:pt x="1371600" y="25718"/>
                  </a:cubicBezTo>
                  <a:lnTo>
                    <a:pt x="1371600" y="5715"/>
                  </a:lnTo>
                  <a:lnTo>
                    <a:pt x="1332548" y="5715"/>
                  </a:lnTo>
                  <a:lnTo>
                    <a:pt x="1332548" y="155258"/>
                  </a:lnTo>
                  <a:close/>
                  <a:moveTo>
                    <a:pt x="1199198" y="116205"/>
                  </a:moveTo>
                  <a:cubicBezTo>
                    <a:pt x="1193483" y="108585"/>
                    <a:pt x="1190625" y="96203"/>
                    <a:pt x="1190625" y="80963"/>
                  </a:cubicBezTo>
                  <a:cubicBezTo>
                    <a:pt x="1190625" y="65723"/>
                    <a:pt x="1193483" y="54293"/>
                    <a:pt x="1199198" y="45720"/>
                  </a:cubicBezTo>
                  <a:cubicBezTo>
                    <a:pt x="1204913" y="37147"/>
                    <a:pt x="1213485" y="33338"/>
                    <a:pt x="1224915" y="33338"/>
                  </a:cubicBezTo>
                  <a:cubicBezTo>
                    <a:pt x="1236345" y="33338"/>
                    <a:pt x="1244918" y="37147"/>
                    <a:pt x="1250633" y="45720"/>
                  </a:cubicBezTo>
                  <a:cubicBezTo>
                    <a:pt x="1256348" y="54293"/>
                    <a:pt x="1259205" y="65723"/>
                    <a:pt x="1259205" y="80963"/>
                  </a:cubicBezTo>
                  <a:cubicBezTo>
                    <a:pt x="1259205" y="96203"/>
                    <a:pt x="1256348" y="107633"/>
                    <a:pt x="1250633" y="116205"/>
                  </a:cubicBezTo>
                  <a:cubicBezTo>
                    <a:pt x="1244918" y="124778"/>
                    <a:pt x="1236345" y="128588"/>
                    <a:pt x="1224915" y="128588"/>
                  </a:cubicBezTo>
                  <a:cubicBezTo>
                    <a:pt x="1213485" y="127635"/>
                    <a:pt x="1204913" y="123825"/>
                    <a:pt x="1199198" y="116205"/>
                  </a:cubicBezTo>
                  <a:moveTo>
                    <a:pt x="1256348" y="154305"/>
                  </a:moveTo>
                  <a:cubicBezTo>
                    <a:pt x="1265873" y="150495"/>
                    <a:pt x="1273493" y="145733"/>
                    <a:pt x="1280160" y="138113"/>
                  </a:cubicBezTo>
                  <a:cubicBezTo>
                    <a:pt x="1286828" y="131445"/>
                    <a:pt x="1291590" y="122873"/>
                    <a:pt x="1295400" y="113348"/>
                  </a:cubicBezTo>
                  <a:cubicBezTo>
                    <a:pt x="1299210" y="103823"/>
                    <a:pt x="1301115" y="92393"/>
                    <a:pt x="1301115" y="80010"/>
                  </a:cubicBezTo>
                  <a:cubicBezTo>
                    <a:pt x="1301115" y="67628"/>
                    <a:pt x="1299210" y="57150"/>
                    <a:pt x="1296353" y="46672"/>
                  </a:cubicBezTo>
                  <a:cubicBezTo>
                    <a:pt x="1293495" y="36195"/>
                    <a:pt x="1287780" y="28575"/>
                    <a:pt x="1281113" y="21908"/>
                  </a:cubicBezTo>
                  <a:cubicBezTo>
                    <a:pt x="1274445" y="15240"/>
                    <a:pt x="1266825" y="9525"/>
                    <a:pt x="1257300" y="6668"/>
                  </a:cubicBezTo>
                  <a:cubicBezTo>
                    <a:pt x="1247775" y="2858"/>
                    <a:pt x="1237298" y="953"/>
                    <a:pt x="1225868" y="953"/>
                  </a:cubicBezTo>
                  <a:cubicBezTo>
                    <a:pt x="1214438" y="953"/>
                    <a:pt x="1203960" y="2858"/>
                    <a:pt x="1194435" y="6668"/>
                  </a:cubicBezTo>
                  <a:cubicBezTo>
                    <a:pt x="1184910" y="10478"/>
                    <a:pt x="1177290" y="15240"/>
                    <a:pt x="1170623" y="21908"/>
                  </a:cubicBezTo>
                  <a:cubicBezTo>
                    <a:pt x="1163955" y="28575"/>
                    <a:pt x="1159193" y="37147"/>
                    <a:pt x="1155383" y="46672"/>
                  </a:cubicBezTo>
                  <a:cubicBezTo>
                    <a:pt x="1151573" y="56197"/>
                    <a:pt x="1149668" y="67628"/>
                    <a:pt x="1149668" y="80010"/>
                  </a:cubicBezTo>
                  <a:cubicBezTo>
                    <a:pt x="1149668" y="105728"/>
                    <a:pt x="1156335" y="124778"/>
                    <a:pt x="1169670" y="139065"/>
                  </a:cubicBezTo>
                  <a:cubicBezTo>
                    <a:pt x="1183005" y="152400"/>
                    <a:pt x="1201103" y="160020"/>
                    <a:pt x="1225868" y="160020"/>
                  </a:cubicBezTo>
                  <a:cubicBezTo>
                    <a:pt x="1236345" y="160020"/>
                    <a:pt x="1246823" y="158115"/>
                    <a:pt x="1256348" y="154305"/>
                  </a:cubicBezTo>
                  <a:moveTo>
                    <a:pt x="1086803" y="100965"/>
                  </a:moveTo>
                  <a:cubicBezTo>
                    <a:pt x="1085850" y="109538"/>
                    <a:pt x="1083945" y="116205"/>
                    <a:pt x="1079183" y="120968"/>
                  </a:cubicBezTo>
                  <a:cubicBezTo>
                    <a:pt x="1074420" y="125730"/>
                    <a:pt x="1068705" y="127635"/>
                    <a:pt x="1061085" y="127635"/>
                  </a:cubicBezTo>
                  <a:cubicBezTo>
                    <a:pt x="1055370" y="127635"/>
                    <a:pt x="1049655" y="126683"/>
                    <a:pt x="1045845" y="123825"/>
                  </a:cubicBezTo>
                  <a:cubicBezTo>
                    <a:pt x="1042035" y="120968"/>
                    <a:pt x="1038225" y="118110"/>
                    <a:pt x="1036320" y="113348"/>
                  </a:cubicBezTo>
                  <a:cubicBezTo>
                    <a:pt x="1034415" y="108585"/>
                    <a:pt x="1032510" y="103823"/>
                    <a:pt x="1031558" y="98108"/>
                  </a:cubicBezTo>
                  <a:cubicBezTo>
                    <a:pt x="1030605" y="92393"/>
                    <a:pt x="1029653" y="86678"/>
                    <a:pt x="1029653" y="80010"/>
                  </a:cubicBezTo>
                  <a:cubicBezTo>
                    <a:pt x="1029653" y="74295"/>
                    <a:pt x="1030605" y="67628"/>
                    <a:pt x="1031558" y="62865"/>
                  </a:cubicBezTo>
                  <a:cubicBezTo>
                    <a:pt x="1032510" y="57150"/>
                    <a:pt x="1034415" y="52388"/>
                    <a:pt x="1036320" y="47625"/>
                  </a:cubicBezTo>
                  <a:cubicBezTo>
                    <a:pt x="1038225" y="42863"/>
                    <a:pt x="1042035" y="40005"/>
                    <a:pt x="1045845" y="37147"/>
                  </a:cubicBezTo>
                  <a:cubicBezTo>
                    <a:pt x="1049655" y="34290"/>
                    <a:pt x="1054418" y="33338"/>
                    <a:pt x="1061085" y="33338"/>
                  </a:cubicBezTo>
                  <a:cubicBezTo>
                    <a:pt x="1069658" y="33338"/>
                    <a:pt x="1075373" y="35243"/>
                    <a:pt x="1079183" y="40005"/>
                  </a:cubicBezTo>
                  <a:cubicBezTo>
                    <a:pt x="1082993" y="44768"/>
                    <a:pt x="1084898" y="50483"/>
                    <a:pt x="1085850" y="58103"/>
                  </a:cubicBezTo>
                  <a:lnTo>
                    <a:pt x="1125855" y="52388"/>
                  </a:lnTo>
                  <a:cubicBezTo>
                    <a:pt x="1124903" y="44768"/>
                    <a:pt x="1122998" y="38100"/>
                    <a:pt x="1120140" y="31433"/>
                  </a:cubicBezTo>
                  <a:cubicBezTo>
                    <a:pt x="1117283" y="24765"/>
                    <a:pt x="1113473" y="20003"/>
                    <a:pt x="1107758" y="15240"/>
                  </a:cubicBezTo>
                  <a:cubicBezTo>
                    <a:pt x="1102995" y="10478"/>
                    <a:pt x="1096328" y="6668"/>
                    <a:pt x="1088708" y="4763"/>
                  </a:cubicBezTo>
                  <a:cubicBezTo>
                    <a:pt x="1081088" y="1905"/>
                    <a:pt x="1072515" y="953"/>
                    <a:pt x="1062038" y="953"/>
                  </a:cubicBezTo>
                  <a:cubicBezTo>
                    <a:pt x="1050608" y="953"/>
                    <a:pt x="1040130" y="2858"/>
                    <a:pt x="1030605" y="6668"/>
                  </a:cubicBezTo>
                  <a:cubicBezTo>
                    <a:pt x="1021080" y="10478"/>
                    <a:pt x="1013460" y="16193"/>
                    <a:pt x="1007745" y="22860"/>
                  </a:cubicBezTo>
                  <a:cubicBezTo>
                    <a:pt x="1001078" y="29528"/>
                    <a:pt x="996315" y="38100"/>
                    <a:pt x="993458" y="47625"/>
                  </a:cubicBezTo>
                  <a:cubicBezTo>
                    <a:pt x="990600" y="57150"/>
                    <a:pt x="988695" y="68580"/>
                    <a:pt x="988695" y="80010"/>
                  </a:cubicBezTo>
                  <a:cubicBezTo>
                    <a:pt x="988695" y="91440"/>
                    <a:pt x="989647" y="102870"/>
                    <a:pt x="992505" y="112395"/>
                  </a:cubicBezTo>
                  <a:cubicBezTo>
                    <a:pt x="995363" y="121920"/>
                    <a:pt x="1000125" y="130493"/>
                    <a:pt x="1005840" y="137160"/>
                  </a:cubicBezTo>
                  <a:cubicBezTo>
                    <a:pt x="1011555" y="143828"/>
                    <a:pt x="1019175" y="149543"/>
                    <a:pt x="1028700" y="153353"/>
                  </a:cubicBezTo>
                  <a:cubicBezTo>
                    <a:pt x="1038225" y="157163"/>
                    <a:pt x="1048703" y="159068"/>
                    <a:pt x="1061085" y="159068"/>
                  </a:cubicBezTo>
                  <a:cubicBezTo>
                    <a:pt x="1082993" y="159068"/>
                    <a:pt x="1099185" y="153353"/>
                    <a:pt x="1109663" y="142875"/>
                  </a:cubicBezTo>
                  <a:cubicBezTo>
                    <a:pt x="1120140" y="132398"/>
                    <a:pt x="1126808" y="118110"/>
                    <a:pt x="1127760" y="100013"/>
                  </a:cubicBezTo>
                  <a:lnTo>
                    <a:pt x="1086803" y="100013"/>
                  </a:lnTo>
                  <a:close/>
                  <a:moveTo>
                    <a:pt x="921068" y="155258"/>
                  </a:moveTo>
                  <a:lnTo>
                    <a:pt x="962025" y="155258"/>
                  </a:lnTo>
                  <a:lnTo>
                    <a:pt x="962025" y="109538"/>
                  </a:lnTo>
                  <a:lnTo>
                    <a:pt x="921068" y="109538"/>
                  </a:lnTo>
                  <a:lnTo>
                    <a:pt x="921068" y="155258"/>
                  </a:lnTo>
                  <a:close/>
                  <a:moveTo>
                    <a:pt x="671513" y="155258"/>
                  </a:moveTo>
                  <a:lnTo>
                    <a:pt x="711518" y="155258"/>
                  </a:lnTo>
                  <a:lnTo>
                    <a:pt x="711518" y="65723"/>
                  </a:lnTo>
                  <a:cubicBezTo>
                    <a:pt x="711518" y="60960"/>
                    <a:pt x="712470" y="57150"/>
                    <a:pt x="714375" y="53340"/>
                  </a:cubicBezTo>
                  <a:cubicBezTo>
                    <a:pt x="716280" y="49530"/>
                    <a:pt x="718185" y="46672"/>
                    <a:pt x="721043" y="43815"/>
                  </a:cubicBezTo>
                  <a:cubicBezTo>
                    <a:pt x="723900" y="40958"/>
                    <a:pt x="727710" y="38100"/>
                    <a:pt x="730568" y="37147"/>
                  </a:cubicBezTo>
                  <a:cubicBezTo>
                    <a:pt x="734378" y="36195"/>
                    <a:pt x="737235" y="35243"/>
                    <a:pt x="741998" y="35243"/>
                  </a:cubicBezTo>
                  <a:cubicBezTo>
                    <a:pt x="744855" y="35243"/>
                    <a:pt x="746760" y="35243"/>
                    <a:pt x="749618" y="36195"/>
                  </a:cubicBezTo>
                  <a:cubicBezTo>
                    <a:pt x="751523" y="37147"/>
                    <a:pt x="753428" y="38100"/>
                    <a:pt x="755333" y="40005"/>
                  </a:cubicBezTo>
                  <a:cubicBezTo>
                    <a:pt x="757238" y="41910"/>
                    <a:pt x="758190" y="44768"/>
                    <a:pt x="759143" y="47625"/>
                  </a:cubicBezTo>
                  <a:cubicBezTo>
                    <a:pt x="760095" y="51435"/>
                    <a:pt x="761048" y="55245"/>
                    <a:pt x="761048" y="60960"/>
                  </a:cubicBezTo>
                  <a:lnTo>
                    <a:pt x="761048" y="155258"/>
                  </a:lnTo>
                  <a:lnTo>
                    <a:pt x="801053" y="155258"/>
                  </a:lnTo>
                  <a:lnTo>
                    <a:pt x="801053" y="63818"/>
                  </a:lnTo>
                  <a:cubicBezTo>
                    <a:pt x="801053" y="60008"/>
                    <a:pt x="802005" y="56197"/>
                    <a:pt x="803910" y="53340"/>
                  </a:cubicBezTo>
                  <a:cubicBezTo>
                    <a:pt x="805815" y="49530"/>
                    <a:pt x="807720" y="46672"/>
                    <a:pt x="810578" y="43815"/>
                  </a:cubicBezTo>
                  <a:cubicBezTo>
                    <a:pt x="813435" y="40958"/>
                    <a:pt x="817245" y="38100"/>
                    <a:pt x="820103" y="37147"/>
                  </a:cubicBezTo>
                  <a:cubicBezTo>
                    <a:pt x="822960" y="36195"/>
                    <a:pt x="826770" y="35243"/>
                    <a:pt x="831533" y="35243"/>
                  </a:cubicBezTo>
                  <a:cubicBezTo>
                    <a:pt x="834390" y="35243"/>
                    <a:pt x="836295" y="35243"/>
                    <a:pt x="839153" y="36195"/>
                  </a:cubicBezTo>
                  <a:cubicBezTo>
                    <a:pt x="841058" y="37147"/>
                    <a:pt x="842963" y="38100"/>
                    <a:pt x="844868" y="40005"/>
                  </a:cubicBezTo>
                  <a:cubicBezTo>
                    <a:pt x="846772" y="41910"/>
                    <a:pt x="847725" y="44768"/>
                    <a:pt x="848678" y="47625"/>
                  </a:cubicBezTo>
                  <a:cubicBezTo>
                    <a:pt x="849630" y="51435"/>
                    <a:pt x="849630" y="55245"/>
                    <a:pt x="849630" y="60960"/>
                  </a:cubicBezTo>
                  <a:lnTo>
                    <a:pt x="849630" y="155258"/>
                  </a:lnTo>
                  <a:lnTo>
                    <a:pt x="889635" y="155258"/>
                  </a:lnTo>
                  <a:lnTo>
                    <a:pt x="889635" y="55245"/>
                  </a:lnTo>
                  <a:cubicBezTo>
                    <a:pt x="889635" y="36195"/>
                    <a:pt x="885825" y="22860"/>
                    <a:pt x="878205" y="14288"/>
                  </a:cubicBezTo>
                  <a:cubicBezTo>
                    <a:pt x="870585" y="5715"/>
                    <a:pt x="859155" y="1905"/>
                    <a:pt x="843915" y="1905"/>
                  </a:cubicBezTo>
                  <a:cubicBezTo>
                    <a:pt x="834390" y="1905"/>
                    <a:pt x="826770" y="3810"/>
                    <a:pt x="819150" y="7620"/>
                  </a:cubicBezTo>
                  <a:cubicBezTo>
                    <a:pt x="811530" y="11430"/>
                    <a:pt x="803910" y="18098"/>
                    <a:pt x="797243" y="27623"/>
                  </a:cubicBezTo>
                  <a:cubicBezTo>
                    <a:pt x="794385" y="19050"/>
                    <a:pt x="789623" y="12383"/>
                    <a:pt x="782955" y="8573"/>
                  </a:cubicBezTo>
                  <a:cubicBezTo>
                    <a:pt x="776288" y="4763"/>
                    <a:pt x="766763" y="1905"/>
                    <a:pt x="756285" y="1905"/>
                  </a:cubicBezTo>
                  <a:cubicBezTo>
                    <a:pt x="747713" y="1905"/>
                    <a:pt x="740093" y="3810"/>
                    <a:pt x="732473" y="7620"/>
                  </a:cubicBezTo>
                  <a:cubicBezTo>
                    <a:pt x="724853" y="11430"/>
                    <a:pt x="718185" y="18098"/>
                    <a:pt x="713423" y="25718"/>
                  </a:cubicBezTo>
                  <a:lnTo>
                    <a:pt x="713423" y="5715"/>
                  </a:lnTo>
                  <a:lnTo>
                    <a:pt x="674370" y="5715"/>
                  </a:lnTo>
                  <a:lnTo>
                    <a:pt x="674370" y="155258"/>
                  </a:lnTo>
                  <a:close/>
                  <a:moveTo>
                    <a:pt x="541973" y="116205"/>
                  </a:moveTo>
                  <a:cubicBezTo>
                    <a:pt x="536258" y="108585"/>
                    <a:pt x="533400" y="96203"/>
                    <a:pt x="533400" y="80963"/>
                  </a:cubicBezTo>
                  <a:cubicBezTo>
                    <a:pt x="533400" y="65723"/>
                    <a:pt x="536258" y="54293"/>
                    <a:pt x="541973" y="45720"/>
                  </a:cubicBezTo>
                  <a:cubicBezTo>
                    <a:pt x="547688" y="38100"/>
                    <a:pt x="556260" y="33338"/>
                    <a:pt x="567690" y="33338"/>
                  </a:cubicBezTo>
                  <a:cubicBezTo>
                    <a:pt x="579120" y="33338"/>
                    <a:pt x="587693" y="37147"/>
                    <a:pt x="593408" y="45720"/>
                  </a:cubicBezTo>
                  <a:cubicBezTo>
                    <a:pt x="599123" y="53340"/>
                    <a:pt x="601980" y="65723"/>
                    <a:pt x="601980" y="80963"/>
                  </a:cubicBezTo>
                  <a:cubicBezTo>
                    <a:pt x="601980" y="96203"/>
                    <a:pt x="599123" y="107633"/>
                    <a:pt x="593408" y="116205"/>
                  </a:cubicBezTo>
                  <a:cubicBezTo>
                    <a:pt x="587693" y="124778"/>
                    <a:pt x="579120" y="128588"/>
                    <a:pt x="567690" y="128588"/>
                  </a:cubicBezTo>
                  <a:cubicBezTo>
                    <a:pt x="555308" y="127635"/>
                    <a:pt x="546735" y="123825"/>
                    <a:pt x="541973" y="116205"/>
                  </a:cubicBezTo>
                  <a:moveTo>
                    <a:pt x="598170" y="154305"/>
                  </a:moveTo>
                  <a:cubicBezTo>
                    <a:pt x="607695" y="150495"/>
                    <a:pt x="615315" y="145733"/>
                    <a:pt x="621983" y="138113"/>
                  </a:cubicBezTo>
                  <a:cubicBezTo>
                    <a:pt x="628650" y="131445"/>
                    <a:pt x="633413" y="122873"/>
                    <a:pt x="637223" y="113348"/>
                  </a:cubicBezTo>
                  <a:cubicBezTo>
                    <a:pt x="641033" y="103823"/>
                    <a:pt x="642938" y="92393"/>
                    <a:pt x="642938" y="80010"/>
                  </a:cubicBezTo>
                  <a:cubicBezTo>
                    <a:pt x="642938" y="67628"/>
                    <a:pt x="641033" y="57150"/>
                    <a:pt x="638175" y="46672"/>
                  </a:cubicBezTo>
                  <a:cubicBezTo>
                    <a:pt x="635318" y="36195"/>
                    <a:pt x="629603" y="28575"/>
                    <a:pt x="622935" y="21908"/>
                  </a:cubicBezTo>
                  <a:cubicBezTo>
                    <a:pt x="616268" y="15240"/>
                    <a:pt x="608648" y="9525"/>
                    <a:pt x="599123" y="6668"/>
                  </a:cubicBezTo>
                  <a:cubicBezTo>
                    <a:pt x="589598" y="2858"/>
                    <a:pt x="579120" y="953"/>
                    <a:pt x="567690" y="953"/>
                  </a:cubicBezTo>
                  <a:cubicBezTo>
                    <a:pt x="556260" y="953"/>
                    <a:pt x="545783" y="2858"/>
                    <a:pt x="536258" y="6668"/>
                  </a:cubicBezTo>
                  <a:cubicBezTo>
                    <a:pt x="526733" y="10478"/>
                    <a:pt x="519113" y="15240"/>
                    <a:pt x="512445" y="21908"/>
                  </a:cubicBezTo>
                  <a:cubicBezTo>
                    <a:pt x="505778" y="28575"/>
                    <a:pt x="501015" y="37147"/>
                    <a:pt x="497205" y="46672"/>
                  </a:cubicBezTo>
                  <a:cubicBezTo>
                    <a:pt x="493395" y="56197"/>
                    <a:pt x="491490" y="67628"/>
                    <a:pt x="491490" y="80010"/>
                  </a:cubicBezTo>
                  <a:cubicBezTo>
                    <a:pt x="491490" y="105728"/>
                    <a:pt x="498158" y="124778"/>
                    <a:pt x="511492" y="139065"/>
                  </a:cubicBezTo>
                  <a:cubicBezTo>
                    <a:pt x="524828" y="152400"/>
                    <a:pt x="542925" y="160020"/>
                    <a:pt x="566738" y="160020"/>
                  </a:cubicBezTo>
                  <a:cubicBezTo>
                    <a:pt x="579120" y="160020"/>
                    <a:pt x="589598" y="158115"/>
                    <a:pt x="598170" y="154305"/>
                  </a:cubicBezTo>
                  <a:moveTo>
                    <a:pt x="429578" y="100965"/>
                  </a:moveTo>
                  <a:cubicBezTo>
                    <a:pt x="428625" y="109538"/>
                    <a:pt x="425767" y="116205"/>
                    <a:pt x="421958" y="120968"/>
                  </a:cubicBezTo>
                  <a:cubicBezTo>
                    <a:pt x="417195" y="125730"/>
                    <a:pt x="411480" y="127635"/>
                    <a:pt x="403860" y="127635"/>
                  </a:cubicBezTo>
                  <a:cubicBezTo>
                    <a:pt x="398145" y="127635"/>
                    <a:pt x="392430" y="126683"/>
                    <a:pt x="388620" y="123825"/>
                  </a:cubicBezTo>
                  <a:cubicBezTo>
                    <a:pt x="384810" y="120968"/>
                    <a:pt x="381000" y="118110"/>
                    <a:pt x="379095" y="113348"/>
                  </a:cubicBezTo>
                  <a:cubicBezTo>
                    <a:pt x="377190" y="108585"/>
                    <a:pt x="375285" y="103823"/>
                    <a:pt x="374333" y="98108"/>
                  </a:cubicBezTo>
                  <a:cubicBezTo>
                    <a:pt x="373380" y="92393"/>
                    <a:pt x="372428" y="86678"/>
                    <a:pt x="372428" y="80010"/>
                  </a:cubicBezTo>
                  <a:cubicBezTo>
                    <a:pt x="372428" y="74295"/>
                    <a:pt x="373380" y="67628"/>
                    <a:pt x="374333" y="62865"/>
                  </a:cubicBezTo>
                  <a:cubicBezTo>
                    <a:pt x="375285" y="57150"/>
                    <a:pt x="377190" y="52388"/>
                    <a:pt x="379095" y="47625"/>
                  </a:cubicBezTo>
                  <a:cubicBezTo>
                    <a:pt x="381000" y="42863"/>
                    <a:pt x="384810" y="40005"/>
                    <a:pt x="388620" y="37147"/>
                  </a:cubicBezTo>
                  <a:cubicBezTo>
                    <a:pt x="392430" y="34290"/>
                    <a:pt x="398145" y="33338"/>
                    <a:pt x="403860" y="33338"/>
                  </a:cubicBezTo>
                  <a:cubicBezTo>
                    <a:pt x="412433" y="33338"/>
                    <a:pt x="418148" y="35243"/>
                    <a:pt x="421958" y="40005"/>
                  </a:cubicBezTo>
                  <a:cubicBezTo>
                    <a:pt x="425767" y="44768"/>
                    <a:pt x="427673" y="50483"/>
                    <a:pt x="428625" y="58103"/>
                  </a:cubicBezTo>
                  <a:lnTo>
                    <a:pt x="468630" y="52388"/>
                  </a:lnTo>
                  <a:cubicBezTo>
                    <a:pt x="467678" y="44768"/>
                    <a:pt x="465773" y="38100"/>
                    <a:pt x="462915" y="31433"/>
                  </a:cubicBezTo>
                  <a:cubicBezTo>
                    <a:pt x="460058" y="24765"/>
                    <a:pt x="456248" y="20003"/>
                    <a:pt x="450533" y="15240"/>
                  </a:cubicBezTo>
                  <a:cubicBezTo>
                    <a:pt x="445770" y="10478"/>
                    <a:pt x="439103" y="6668"/>
                    <a:pt x="431483" y="4763"/>
                  </a:cubicBezTo>
                  <a:cubicBezTo>
                    <a:pt x="423863" y="1905"/>
                    <a:pt x="415290" y="953"/>
                    <a:pt x="404813" y="953"/>
                  </a:cubicBezTo>
                  <a:cubicBezTo>
                    <a:pt x="393383" y="953"/>
                    <a:pt x="382905" y="2858"/>
                    <a:pt x="373380" y="6668"/>
                  </a:cubicBezTo>
                  <a:cubicBezTo>
                    <a:pt x="363855" y="10478"/>
                    <a:pt x="356235" y="16193"/>
                    <a:pt x="350520" y="22860"/>
                  </a:cubicBezTo>
                  <a:cubicBezTo>
                    <a:pt x="343853" y="29528"/>
                    <a:pt x="339090" y="38100"/>
                    <a:pt x="336233" y="47625"/>
                  </a:cubicBezTo>
                  <a:cubicBezTo>
                    <a:pt x="333375" y="57150"/>
                    <a:pt x="331470" y="68580"/>
                    <a:pt x="331470" y="80010"/>
                  </a:cubicBezTo>
                  <a:cubicBezTo>
                    <a:pt x="331470" y="91440"/>
                    <a:pt x="333375" y="102870"/>
                    <a:pt x="336233" y="112395"/>
                  </a:cubicBezTo>
                  <a:cubicBezTo>
                    <a:pt x="339090" y="121920"/>
                    <a:pt x="343853" y="130493"/>
                    <a:pt x="349567" y="137160"/>
                  </a:cubicBezTo>
                  <a:cubicBezTo>
                    <a:pt x="355283" y="143828"/>
                    <a:pt x="362903" y="149543"/>
                    <a:pt x="372428" y="153353"/>
                  </a:cubicBezTo>
                  <a:cubicBezTo>
                    <a:pt x="381953" y="157163"/>
                    <a:pt x="392430" y="159068"/>
                    <a:pt x="404813" y="159068"/>
                  </a:cubicBezTo>
                  <a:cubicBezTo>
                    <a:pt x="426720" y="159068"/>
                    <a:pt x="442913" y="153353"/>
                    <a:pt x="453390" y="142875"/>
                  </a:cubicBezTo>
                  <a:cubicBezTo>
                    <a:pt x="463867" y="132398"/>
                    <a:pt x="470535" y="118110"/>
                    <a:pt x="471488" y="100013"/>
                  </a:cubicBezTo>
                  <a:lnTo>
                    <a:pt x="429578" y="100013"/>
                  </a:lnTo>
                  <a:close/>
                  <a:moveTo>
                    <a:pt x="203835" y="63818"/>
                  </a:moveTo>
                  <a:cubicBezTo>
                    <a:pt x="203835" y="59055"/>
                    <a:pt x="204788" y="55245"/>
                    <a:pt x="206692" y="51435"/>
                  </a:cubicBezTo>
                  <a:cubicBezTo>
                    <a:pt x="208598" y="47625"/>
                    <a:pt x="210502" y="43815"/>
                    <a:pt x="213360" y="40958"/>
                  </a:cubicBezTo>
                  <a:cubicBezTo>
                    <a:pt x="216217" y="38100"/>
                    <a:pt x="219075" y="35243"/>
                    <a:pt x="223838" y="34290"/>
                  </a:cubicBezTo>
                  <a:cubicBezTo>
                    <a:pt x="227648" y="32385"/>
                    <a:pt x="232410" y="31433"/>
                    <a:pt x="238125" y="31433"/>
                  </a:cubicBezTo>
                  <a:cubicBezTo>
                    <a:pt x="248602" y="31433"/>
                    <a:pt x="256223" y="34290"/>
                    <a:pt x="261938" y="40005"/>
                  </a:cubicBezTo>
                  <a:cubicBezTo>
                    <a:pt x="266700" y="45720"/>
                    <a:pt x="269558" y="53340"/>
                    <a:pt x="269558" y="63818"/>
                  </a:cubicBezTo>
                  <a:lnTo>
                    <a:pt x="203835" y="63818"/>
                  </a:lnTo>
                  <a:close/>
                  <a:moveTo>
                    <a:pt x="266700" y="108585"/>
                  </a:moveTo>
                  <a:cubicBezTo>
                    <a:pt x="263842" y="121920"/>
                    <a:pt x="254317" y="128588"/>
                    <a:pt x="239077" y="128588"/>
                  </a:cubicBezTo>
                  <a:cubicBezTo>
                    <a:pt x="227648" y="128588"/>
                    <a:pt x="219075" y="124778"/>
                    <a:pt x="213360" y="118110"/>
                  </a:cubicBezTo>
                  <a:cubicBezTo>
                    <a:pt x="207645" y="111443"/>
                    <a:pt x="204788" y="101918"/>
                    <a:pt x="203835" y="89535"/>
                  </a:cubicBezTo>
                  <a:lnTo>
                    <a:pt x="307658" y="89535"/>
                  </a:lnTo>
                  <a:lnTo>
                    <a:pt x="307658" y="73343"/>
                  </a:lnTo>
                  <a:cubicBezTo>
                    <a:pt x="307658" y="51435"/>
                    <a:pt x="301942" y="33338"/>
                    <a:pt x="290513" y="20003"/>
                  </a:cubicBezTo>
                  <a:cubicBezTo>
                    <a:pt x="279083" y="6668"/>
                    <a:pt x="261938" y="0"/>
                    <a:pt x="239077" y="0"/>
                  </a:cubicBezTo>
                  <a:cubicBezTo>
                    <a:pt x="227648" y="0"/>
                    <a:pt x="218123" y="1905"/>
                    <a:pt x="208598" y="5715"/>
                  </a:cubicBezTo>
                  <a:cubicBezTo>
                    <a:pt x="199073" y="9525"/>
                    <a:pt x="191452" y="14288"/>
                    <a:pt x="184785" y="20955"/>
                  </a:cubicBezTo>
                  <a:cubicBezTo>
                    <a:pt x="178118" y="27623"/>
                    <a:pt x="173355" y="36195"/>
                    <a:pt x="169545" y="45720"/>
                  </a:cubicBezTo>
                  <a:cubicBezTo>
                    <a:pt x="165735" y="55245"/>
                    <a:pt x="163830" y="66675"/>
                    <a:pt x="163830" y="79058"/>
                  </a:cubicBezTo>
                  <a:cubicBezTo>
                    <a:pt x="163830" y="103823"/>
                    <a:pt x="170498" y="123825"/>
                    <a:pt x="182880" y="137160"/>
                  </a:cubicBezTo>
                  <a:cubicBezTo>
                    <a:pt x="195263" y="150495"/>
                    <a:pt x="214313" y="158115"/>
                    <a:pt x="239077" y="158115"/>
                  </a:cubicBezTo>
                  <a:cubicBezTo>
                    <a:pt x="260033" y="158115"/>
                    <a:pt x="275273" y="153353"/>
                    <a:pt x="285750" y="144780"/>
                  </a:cubicBezTo>
                  <a:cubicBezTo>
                    <a:pt x="296228" y="136208"/>
                    <a:pt x="302895" y="123825"/>
                    <a:pt x="305753" y="106680"/>
                  </a:cubicBezTo>
                  <a:lnTo>
                    <a:pt x="266700" y="106680"/>
                  </a:lnTo>
                  <a:close/>
                  <a:moveTo>
                    <a:pt x="97155" y="96203"/>
                  </a:moveTo>
                  <a:cubicBezTo>
                    <a:pt x="97155" y="101918"/>
                    <a:pt x="96202" y="107633"/>
                    <a:pt x="93345" y="111443"/>
                  </a:cubicBezTo>
                  <a:cubicBezTo>
                    <a:pt x="91440" y="115253"/>
                    <a:pt x="88582" y="119063"/>
                    <a:pt x="84773" y="121920"/>
                  </a:cubicBezTo>
                  <a:cubicBezTo>
                    <a:pt x="78105" y="126683"/>
                    <a:pt x="69532" y="129540"/>
                    <a:pt x="60007" y="129540"/>
                  </a:cubicBezTo>
                  <a:cubicBezTo>
                    <a:pt x="54293" y="129540"/>
                    <a:pt x="49530" y="127635"/>
                    <a:pt x="45720" y="124778"/>
                  </a:cubicBezTo>
                  <a:cubicBezTo>
                    <a:pt x="41910" y="121920"/>
                    <a:pt x="40957" y="118110"/>
                    <a:pt x="40957" y="113348"/>
                  </a:cubicBezTo>
                  <a:cubicBezTo>
                    <a:pt x="40957" y="110490"/>
                    <a:pt x="40957" y="106680"/>
                    <a:pt x="42863" y="104775"/>
                  </a:cubicBezTo>
                  <a:cubicBezTo>
                    <a:pt x="43815" y="101918"/>
                    <a:pt x="45720" y="100013"/>
                    <a:pt x="48577" y="98108"/>
                  </a:cubicBezTo>
                  <a:cubicBezTo>
                    <a:pt x="51435" y="96203"/>
                    <a:pt x="55245" y="94298"/>
                    <a:pt x="60007" y="93345"/>
                  </a:cubicBezTo>
                  <a:cubicBezTo>
                    <a:pt x="64770" y="92393"/>
                    <a:pt x="72390" y="91440"/>
                    <a:pt x="80010" y="90488"/>
                  </a:cubicBezTo>
                  <a:lnTo>
                    <a:pt x="98107" y="89535"/>
                  </a:lnTo>
                  <a:lnTo>
                    <a:pt x="98107" y="96203"/>
                  </a:lnTo>
                  <a:close/>
                  <a:moveTo>
                    <a:pt x="98107" y="155258"/>
                  </a:moveTo>
                  <a:lnTo>
                    <a:pt x="136208" y="155258"/>
                  </a:lnTo>
                  <a:lnTo>
                    <a:pt x="136208" y="60960"/>
                  </a:lnTo>
                  <a:cubicBezTo>
                    <a:pt x="136208" y="51435"/>
                    <a:pt x="135255" y="43815"/>
                    <a:pt x="133350" y="36195"/>
                  </a:cubicBezTo>
                  <a:cubicBezTo>
                    <a:pt x="131445" y="28575"/>
                    <a:pt x="127635" y="22860"/>
                    <a:pt x="122873" y="17145"/>
                  </a:cubicBezTo>
                  <a:cubicBezTo>
                    <a:pt x="118110" y="12383"/>
                    <a:pt x="111443" y="7620"/>
                    <a:pt x="103823" y="5715"/>
                  </a:cubicBezTo>
                  <a:cubicBezTo>
                    <a:pt x="96202" y="3810"/>
                    <a:pt x="85725" y="1905"/>
                    <a:pt x="74295" y="1905"/>
                  </a:cubicBezTo>
                  <a:cubicBezTo>
                    <a:pt x="55245" y="1905"/>
                    <a:pt x="40957" y="5715"/>
                    <a:pt x="29527" y="12383"/>
                  </a:cubicBezTo>
                  <a:cubicBezTo>
                    <a:pt x="18098" y="19050"/>
                    <a:pt x="11430" y="30480"/>
                    <a:pt x="8573" y="46672"/>
                  </a:cubicBezTo>
                  <a:lnTo>
                    <a:pt x="44768" y="50483"/>
                  </a:lnTo>
                  <a:cubicBezTo>
                    <a:pt x="46673" y="38100"/>
                    <a:pt x="56198" y="32385"/>
                    <a:pt x="71438" y="32385"/>
                  </a:cubicBezTo>
                  <a:cubicBezTo>
                    <a:pt x="78105" y="32385"/>
                    <a:pt x="83820" y="34290"/>
                    <a:pt x="89535" y="37147"/>
                  </a:cubicBezTo>
                  <a:cubicBezTo>
                    <a:pt x="94298" y="40958"/>
                    <a:pt x="97155" y="46672"/>
                    <a:pt x="97155" y="56197"/>
                  </a:cubicBezTo>
                  <a:lnTo>
                    <a:pt x="97155" y="62865"/>
                  </a:lnTo>
                  <a:lnTo>
                    <a:pt x="78105" y="63818"/>
                  </a:lnTo>
                  <a:cubicBezTo>
                    <a:pt x="68580" y="63818"/>
                    <a:pt x="59055" y="64770"/>
                    <a:pt x="49530" y="66675"/>
                  </a:cubicBezTo>
                  <a:cubicBezTo>
                    <a:pt x="40005" y="68580"/>
                    <a:pt x="32385" y="70485"/>
                    <a:pt x="24765" y="74295"/>
                  </a:cubicBezTo>
                  <a:cubicBezTo>
                    <a:pt x="17145" y="78105"/>
                    <a:pt x="11430" y="82868"/>
                    <a:pt x="6668" y="89535"/>
                  </a:cubicBezTo>
                  <a:cubicBezTo>
                    <a:pt x="1905" y="96203"/>
                    <a:pt x="0" y="104775"/>
                    <a:pt x="0" y="114300"/>
                  </a:cubicBezTo>
                  <a:cubicBezTo>
                    <a:pt x="0" y="121920"/>
                    <a:pt x="952" y="128588"/>
                    <a:pt x="3810" y="134303"/>
                  </a:cubicBezTo>
                  <a:cubicBezTo>
                    <a:pt x="6668" y="140018"/>
                    <a:pt x="10477" y="144780"/>
                    <a:pt x="14288" y="148590"/>
                  </a:cubicBezTo>
                  <a:cubicBezTo>
                    <a:pt x="19050" y="152400"/>
                    <a:pt x="23813" y="155258"/>
                    <a:pt x="29527" y="156210"/>
                  </a:cubicBezTo>
                  <a:cubicBezTo>
                    <a:pt x="35243" y="157163"/>
                    <a:pt x="41910" y="159068"/>
                    <a:pt x="48577" y="159068"/>
                  </a:cubicBezTo>
                  <a:cubicBezTo>
                    <a:pt x="60007" y="159068"/>
                    <a:pt x="69532" y="157163"/>
                    <a:pt x="77152" y="152400"/>
                  </a:cubicBezTo>
                  <a:cubicBezTo>
                    <a:pt x="84773" y="147638"/>
                    <a:pt x="91440" y="142875"/>
                    <a:pt x="97155" y="136208"/>
                  </a:cubicBezTo>
                  <a:lnTo>
                    <a:pt x="97155" y="155258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534724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4 Standard (Text+Image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23102CB-A55A-4EBF-9999-98C73B303A08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2" y="-6438"/>
            <a:ext cx="5916612" cy="6858000"/>
          </a:xfr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7E0F511F-41D3-CF45-9BDC-34E8F387C136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6254749" y="620713"/>
            <a:ext cx="5673726" cy="5616575"/>
          </a:xfrm>
        </p:spPr>
        <p:txBody>
          <a:bodyPr anchor="ctr" anchorCtr="0"/>
          <a:lstStyle>
            <a:lvl1pPr marL="0" indent="0">
              <a:buFont typeface="System Font"/>
              <a:buNone/>
              <a:tabLst/>
              <a:defRPr sz="4000" b="0" i="0">
                <a:solidFill>
                  <a:schemeClr val="bg1"/>
                </a:solidFill>
                <a:latin typeface="Arial" panose="020B0604020202020204" pitchFamily="34" charset="0"/>
                <a:ea typeface="AECOM Sans" panose="020B05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Text</a:t>
            </a:r>
            <a:endParaRPr lang="en-GB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9FFE8A9-7597-4F6D-8E90-162837D089FD}"/>
              </a:ext>
            </a:extLst>
          </p:cNvPr>
          <p:cNvGrpSpPr/>
          <p:nvPr userDrawn="1"/>
        </p:nvGrpSpPr>
        <p:grpSpPr>
          <a:xfrm>
            <a:off x="10788650" y="6413250"/>
            <a:ext cx="1111250" cy="225425"/>
            <a:chOff x="292100" y="6413250"/>
            <a:chExt cx="1111250" cy="225425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10284E6B-2D57-4841-AA19-795844E87F72}"/>
                </a:ext>
              </a:extLst>
            </p:cNvPr>
            <p:cNvSpPr/>
            <p:nvPr userDrawn="1"/>
          </p:nvSpPr>
          <p:spPr>
            <a:xfrm>
              <a:off x="292100" y="6413250"/>
              <a:ext cx="225425" cy="225425"/>
            </a:xfrm>
            <a:custGeom>
              <a:avLst/>
              <a:gdLst>
                <a:gd name="connsiteX0" fmla="*/ 329565 w 342900"/>
                <a:gd name="connsiteY0" fmla="*/ 104775 h 342900"/>
                <a:gd name="connsiteX1" fmla="*/ 292418 w 342900"/>
                <a:gd name="connsiteY1" fmla="*/ 50483 h 342900"/>
                <a:gd name="connsiteX2" fmla="*/ 238125 w 342900"/>
                <a:gd name="connsiteY2" fmla="*/ 13335 h 342900"/>
                <a:gd name="connsiteX3" fmla="*/ 171450 w 342900"/>
                <a:gd name="connsiteY3" fmla="*/ 0 h 342900"/>
                <a:gd name="connsiteX4" fmla="*/ 104775 w 342900"/>
                <a:gd name="connsiteY4" fmla="*/ 13335 h 342900"/>
                <a:gd name="connsiteX5" fmla="*/ 50483 w 342900"/>
                <a:gd name="connsiteY5" fmla="*/ 50483 h 342900"/>
                <a:gd name="connsiteX6" fmla="*/ 13335 w 342900"/>
                <a:gd name="connsiteY6" fmla="*/ 104775 h 342900"/>
                <a:gd name="connsiteX7" fmla="*/ 0 w 342900"/>
                <a:gd name="connsiteY7" fmla="*/ 171450 h 342900"/>
                <a:gd name="connsiteX8" fmla="*/ 13335 w 342900"/>
                <a:gd name="connsiteY8" fmla="*/ 238125 h 342900"/>
                <a:gd name="connsiteX9" fmla="*/ 50483 w 342900"/>
                <a:gd name="connsiteY9" fmla="*/ 292418 h 342900"/>
                <a:gd name="connsiteX10" fmla="*/ 104775 w 342900"/>
                <a:gd name="connsiteY10" fmla="*/ 329565 h 342900"/>
                <a:gd name="connsiteX11" fmla="*/ 171450 w 342900"/>
                <a:gd name="connsiteY11" fmla="*/ 342900 h 342900"/>
                <a:gd name="connsiteX12" fmla="*/ 171450 w 342900"/>
                <a:gd name="connsiteY12" fmla="*/ 308610 h 342900"/>
                <a:gd name="connsiteX13" fmla="*/ 74295 w 342900"/>
                <a:gd name="connsiteY13" fmla="*/ 268605 h 342900"/>
                <a:gd name="connsiteX14" fmla="*/ 35243 w 342900"/>
                <a:gd name="connsiteY14" fmla="*/ 188595 h 342900"/>
                <a:gd name="connsiteX15" fmla="*/ 180975 w 342900"/>
                <a:gd name="connsiteY15" fmla="*/ 188595 h 342900"/>
                <a:gd name="connsiteX16" fmla="*/ 141923 w 342900"/>
                <a:gd name="connsiteY16" fmla="*/ 227648 h 342900"/>
                <a:gd name="connsiteX17" fmla="*/ 165735 w 342900"/>
                <a:gd name="connsiteY17" fmla="*/ 251460 h 342900"/>
                <a:gd name="connsiteX18" fmla="*/ 246698 w 342900"/>
                <a:gd name="connsiteY18" fmla="*/ 170498 h 342900"/>
                <a:gd name="connsiteX19" fmla="*/ 165735 w 342900"/>
                <a:gd name="connsiteY19" fmla="*/ 89535 h 342900"/>
                <a:gd name="connsiteX20" fmla="*/ 141923 w 342900"/>
                <a:gd name="connsiteY20" fmla="*/ 113348 h 342900"/>
                <a:gd name="connsiteX21" fmla="*/ 180975 w 342900"/>
                <a:gd name="connsiteY21" fmla="*/ 152400 h 342900"/>
                <a:gd name="connsiteX22" fmla="*/ 35243 w 342900"/>
                <a:gd name="connsiteY22" fmla="*/ 152400 h 342900"/>
                <a:gd name="connsiteX23" fmla="*/ 74295 w 342900"/>
                <a:gd name="connsiteY23" fmla="*/ 72390 h 342900"/>
                <a:gd name="connsiteX24" fmla="*/ 171450 w 342900"/>
                <a:gd name="connsiteY24" fmla="*/ 32385 h 342900"/>
                <a:gd name="connsiteX25" fmla="*/ 268605 w 342900"/>
                <a:gd name="connsiteY25" fmla="*/ 72390 h 342900"/>
                <a:gd name="connsiteX26" fmla="*/ 308610 w 342900"/>
                <a:gd name="connsiteY26" fmla="*/ 169545 h 342900"/>
                <a:gd name="connsiteX27" fmla="*/ 342900 w 342900"/>
                <a:gd name="connsiteY27" fmla="*/ 169545 h 342900"/>
                <a:gd name="connsiteX28" fmla="*/ 329565 w 342900"/>
                <a:gd name="connsiteY28" fmla="*/ 104775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42900" h="342900">
                  <a:moveTo>
                    <a:pt x="329565" y="104775"/>
                  </a:moveTo>
                  <a:cubicBezTo>
                    <a:pt x="320993" y="84773"/>
                    <a:pt x="308610" y="65723"/>
                    <a:pt x="292418" y="50483"/>
                  </a:cubicBezTo>
                  <a:cubicBezTo>
                    <a:pt x="276225" y="34290"/>
                    <a:pt x="258128" y="21908"/>
                    <a:pt x="238125" y="13335"/>
                  </a:cubicBezTo>
                  <a:cubicBezTo>
                    <a:pt x="217170" y="4763"/>
                    <a:pt x="194310" y="0"/>
                    <a:pt x="171450" y="0"/>
                  </a:cubicBezTo>
                  <a:cubicBezTo>
                    <a:pt x="148590" y="0"/>
                    <a:pt x="125730" y="4763"/>
                    <a:pt x="104775" y="13335"/>
                  </a:cubicBezTo>
                  <a:cubicBezTo>
                    <a:pt x="83820" y="21908"/>
                    <a:pt x="65723" y="34290"/>
                    <a:pt x="50483" y="50483"/>
                  </a:cubicBezTo>
                  <a:cubicBezTo>
                    <a:pt x="34290" y="66675"/>
                    <a:pt x="21908" y="84773"/>
                    <a:pt x="13335" y="104775"/>
                  </a:cubicBezTo>
                  <a:cubicBezTo>
                    <a:pt x="4763" y="125730"/>
                    <a:pt x="0" y="148590"/>
                    <a:pt x="0" y="171450"/>
                  </a:cubicBezTo>
                  <a:cubicBezTo>
                    <a:pt x="0" y="194310"/>
                    <a:pt x="4763" y="217170"/>
                    <a:pt x="13335" y="238125"/>
                  </a:cubicBezTo>
                  <a:cubicBezTo>
                    <a:pt x="21908" y="258128"/>
                    <a:pt x="34290" y="277178"/>
                    <a:pt x="50483" y="292418"/>
                  </a:cubicBezTo>
                  <a:cubicBezTo>
                    <a:pt x="66675" y="308610"/>
                    <a:pt x="84773" y="320993"/>
                    <a:pt x="104775" y="329565"/>
                  </a:cubicBezTo>
                  <a:cubicBezTo>
                    <a:pt x="125730" y="338138"/>
                    <a:pt x="148590" y="342900"/>
                    <a:pt x="171450" y="342900"/>
                  </a:cubicBezTo>
                  <a:lnTo>
                    <a:pt x="171450" y="308610"/>
                  </a:lnTo>
                  <a:cubicBezTo>
                    <a:pt x="135255" y="308610"/>
                    <a:pt x="100013" y="294323"/>
                    <a:pt x="74295" y="268605"/>
                  </a:cubicBezTo>
                  <a:cubicBezTo>
                    <a:pt x="52388" y="246698"/>
                    <a:pt x="39053" y="219075"/>
                    <a:pt x="35243" y="188595"/>
                  </a:cubicBezTo>
                  <a:lnTo>
                    <a:pt x="180975" y="188595"/>
                  </a:lnTo>
                  <a:lnTo>
                    <a:pt x="141923" y="227648"/>
                  </a:lnTo>
                  <a:lnTo>
                    <a:pt x="165735" y="251460"/>
                  </a:lnTo>
                  <a:lnTo>
                    <a:pt x="246698" y="170498"/>
                  </a:lnTo>
                  <a:lnTo>
                    <a:pt x="165735" y="89535"/>
                  </a:lnTo>
                  <a:lnTo>
                    <a:pt x="141923" y="113348"/>
                  </a:lnTo>
                  <a:lnTo>
                    <a:pt x="180975" y="152400"/>
                  </a:lnTo>
                  <a:lnTo>
                    <a:pt x="35243" y="152400"/>
                  </a:lnTo>
                  <a:cubicBezTo>
                    <a:pt x="39053" y="121920"/>
                    <a:pt x="52388" y="94298"/>
                    <a:pt x="74295" y="72390"/>
                  </a:cubicBezTo>
                  <a:cubicBezTo>
                    <a:pt x="100013" y="46673"/>
                    <a:pt x="134303" y="32385"/>
                    <a:pt x="171450" y="32385"/>
                  </a:cubicBezTo>
                  <a:cubicBezTo>
                    <a:pt x="207645" y="32385"/>
                    <a:pt x="242888" y="46673"/>
                    <a:pt x="268605" y="72390"/>
                  </a:cubicBezTo>
                  <a:cubicBezTo>
                    <a:pt x="294323" y="98108"/>
                    <a:pt x="308610" y="132398"/>
                    <a:pt x="308610" y="169545"/>
                  </a:cubicBezTo>
                  <a:lnTo>
                    <a:pt x="342900" y="169545"/>
                  </a:lnTo>
                  <a:cubicBezTo>
                    <a:pt x="342900" y="148590"/>
                    <a:pt x="338138" y="125730"/>
                    <a:pt x="329565" y="104775"/>
                  </a:cubicBezTo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0130474-06CB-4DB0-B42A-F7F7A65B59F8}"/>
                </a:ext>
              </a:extLst>
            </p:cNvPr>
            <p:cNvSpPr/>
            <p:nvPr userDrawn="1"/>
          </p:nvSpPr>
          <p:spPr>
            <a:xfrm>
              <a:off x="590579" y="6484379"/>
              <a:ext cx="812771" cy="84028"/>
            </a:xfrm>
            <a:custGeom>
              <a:avLst/>
              <a:gdLst>
                <a:gd name="connsiteX0" fmla="*/ 1329690 w 1547812"/>
                <a:gd name="connsiteY0" fmla="*/ 155258 h 160020"/>
                <a:gd name="connsiteX1" fmla="*/ 1369695 w 1547812"/>
                <a:gd name="connsiteY1" fmla="*/ 155258 h 160020"/>
                <a:gd name="connsiteX2" fmla="*/ 1369695 w 1547812"/>
                <a:gd name="connsiteY2" fmla="*/ 65723 h 160020"/>
                <a:gd name="connsiteX3" fmla="*/ 1372553 w 1547812"/>
                <a:gd name="connsiteY3" fmla="*/ 53340 h 160020"/>
                <a:gd name="connsiteX4" fmla="*/ 1379220 w 1547812"/>
                <a:gd name="connsiteY4" fmla="*/ 43815 h 160020"/>
                <a:gd name="connsiteX5" fmla="*/ 1388745 w 1547812"/>
                <a:gd name="connsiteY5" fmla="*/ 37147 h 160020"/>
                <a:gd name="connsiteX6" fmla="*/ 1400175 w 1547812"/>
                <a:gd name="connsiteY6" fmla="*/ 35243 h 160020"/>
                <a:gd name="connsiteX7" fmla="*/ 1407795 w 1547812"/>
                <a:gd name="connsiteY7" fmla="*/ 36195 h 160020"/>
                <a:gd name="connsiteX8" fmla="*/ 1413510 w 1547812"/>
                <a:gd name="connsiteY8" fmla="*/ 40005 h 160020"/>
                <a:gd name="connsiteX9" fmla="*/ 1417320 w 1547812"/>
                <a:gd name="connsiteY9" fmla="*/ 47625 h 160020"/>
                <a:gd name="connsiteX10" fmla="*/ 1419225 w 1547812"/>
                <a:gd name="connsiteY10" fmla="*/ 60960 h 160020"/>
                <a:gd name="connsiteX11" fmla="*/ 1419225 w 1547812"/>
                <a:gd name="connsiteY11" fmla="*/ 155258 h 160020"/>
                <a:gd name="connsiteX12" fmla="*/ 1459230 w 1547812"/>
                <a:gd name="connsiteY12" fmla="*/ 155258 h 160020"/>
                <a:gd name="connsiteX13" fmla="*/ 1459230 w 1547812"/>
                <a:gd name="connsiteY13" fmla="*/ 63818 h 160020"/>
                <a:gd name="connsiteX14" fmla="*/ 1462088 w 1547812"/>
                <a:gd name="connsiteY14" fmla="*/ 53340 h 160020"/>
                <a:gd name="connsiteX15" fmla="*/ 1468755 w 1547812"/>
                <a:gd name="connsiteY15" fmla="*/ 43815 h 160020"/>
                <a:gd name="connsiteX16" fmla="*/ 1478280 w 1547812"/>
                <a:gd name="connsiteY16" fmla="*/ 37147 h 160020"/>
                <a:gd name="connsiteX17" fmla="*/ 1489710 w 1547812"/>
                <a:gd name="connsiteY17" fmla="*/ 35243 h 160020"/>
                <a:gd name="connsiteX18" fmla="*/ 1497330 w 1547812"/>
                <a:gd name="connsiteY18" fmla="*/ 36195 h 160020"/>
                <a:gd name="connsiteX19" fmla="*/ 1503045 w 1547812"/>
                <a:gd name="connsiteY19" fmla="*/ 40005 h 160020"/>
                <a:gd name="connsiteX20" fmla="*/ 1506855 w 1547812"/>
                <a:gd name="connsiteY20" fmla="*/ 47625 h 160020"/>
                <a:gd name="connsiteX21" fmla="*/ 1507808 w 1547812"/>
                <a:gd name="connsiteY21" fmla="*/ 60960 h 160020"/>
                <a:gd name="connsiteX22" fmla="*/ 1507808 w 1547812"/>
                <a:gd name="connsiteY22" fmla="*/ 155258 h 160020"/>
                <a:gd name="connsiteX23" fmla="*/ 1547813 w 1547812"/>
                <a:gd name="connsiteY23" fmla="*/ 155258 h 160020"/>
                <a:gd name="connsiteX24" fmla="*/ 1547813 w 1547812"/>
                <a:gd name="connsiteY24" fmla="*/ 55245 h 160020"/>
                <a:gd name="connsiteX25" fmla="*/ 1536383 w 1547812"/>
                <a:gd name="connsiteY25" fmla="*/ 14288 h 160020"/>
                <a:gd name="connsiteX26" fmla="*/ 1502093 w 1547812"/>
                <a:gd name="connsiteY26" fmla="*/ 1905 h 160020"/>
                <a:gd name="connsiteX27" fmla="*/ 1477328 w 1547812"/>
                <a:gd name="connsiteY27" fmla="*/ 7620 h 160020"/>
                <a:gd name="connsiteX28" fmla="*/ 1455420 w 1547812"/>
                <a:gd name="connsiteY28" fmla="*/ 27623 h 160020"/>
                <a:gd name="connsiteX29" fmla="*/ 1441133 w 1547812"/>
                <a:gd name="connsiteY29" fmla="*/ 8573 h 160020"/>
                <a:gd name="connsiteX30" fmla="*/ 1414463 w 1547812"/>
                <a:gd name="connsiteY30" fmla="*/ 1905 h 160020"/>
                <a:gd name="connsiteX31" fmla="*/ 1390650 w 1547812"/>
                <a:gd name="connsiteY31" fmla="*/ 7620 h 160020"/>
                <a:gd name="connsiteX32" fmla="*/ 1371600 w 1547812"/>
                <a:gd name="connsiteY32" fmla="*/ 25718 h 160020"/>
                <a:gd name="connsiteX33" fmla="*/ 1371600 w 1547812"/>
                <a:gd name="connsiteY33" fmla="*/ 5715 h 160020"/>
                <a:gd name="connsiteX34" fmla="*/ 1332548 w 1547812"/>
                <a:gd name="connsiteY34" fmla="*/ 5715 h 160020"/>
                <a:gd name="connsiteX35" fmla="*/ 1332548 w 1547812"/>
                <a:gd name="connsiteY35" fmla="*/ 155258 h 160020"/>
                <a:gd name="connsiteX36" fmla="*/ 1199198 w 1547812"/>
                <a:gd name="connsiteY36" fmla="*/ 116205 h 160020"/>
                <a:gd name="connsiteX37" fmla="*/ 1190625 w 1547812"/>
                <a:gd name="connsiteY37" fmla="*/ 80963 h 160020"/>
                <a:gd name="connsiteX38" fmla="*/ 1199198 w 1547812"/>
                <a:gd name="connsiteY38" fmla="*/ 45720 h 160020"/>
                <a:gd name="connsiteX39" fmla="*/ 1224915 w 1547812"/>
                <a:gd name="connsiteY39" fmla="*/ 33338 h 160020"/>
                <a:gd name="connsiteX40" fmla="*/ 1250633 w 1547812"/>
                <a:gd name="connsiteY40" fmla="*/ 45720 h 160020"/>
                <a:gd name="connsiteX41" fmla="*/ 1259205 w 1547812"/>
                <a:gd name="connsiteY41" fmla="*/ 80963 h 160020"/>
                <a:gd name="connsiteX42" fmla="*/ 1250633 w 1547812"/>
                <a:gd name="connsiteY42" fmla="*/ 116205 h 160020"/>
                <a:gd name="connsiteX43" fmla="*/ 1224915 w 1547812"/>
                <a:gd name="connsiteY43" fmla="*/ 128588 h 160020"/>
                <a:gd name="connsiteX44" fmla="*/ 1199198 w 1547812"/>
                <a:gd name="connsiteY44" fmla="*/ 116205 h 160020"/>
                <a:gd name="connsiteX45" fmla="*/ 1256348 w 1547812"/>
                <a:gd name="connsiteY45" fmla="*/ 154305 h 160020"/>
                <a:gd name="connsiteX46" fmla="*/ 1280160 w 1547812"/>
                <a:gd name="connsiteY46" fmla="*/ 138113 h 160020"/>
                <a:gd name="connsiteX47" fmla="*/ 1295400 w 1547812"/>
                <a:gd name="connsiteY47" fmla="*/ 113348 h 160020"/>
                <a:gd name="connsiteX48" fmla="*/ 1301115 w 1547812"/>
                <a:gd name="connsiteY48" fmla="*/ 80010 h 160020"/>
                <a:gd name="connsiteX49" fmla="*/ 1296353 w 1547812"/>
                <a:gd name="connsiteY49" fmla="*/ 46672 h 160020"/>
                <a:gd name="connsiteX50" fmla="*/ 1281113 w 1547812"/>
                <a:gd name="connsiteY50" fmla="*/ 21908 h 160020"/>
                <a:gd name="connsiteX51" fmla="*/ 1257300 w 1547812"/>
                <a:gd name="connsiteY51" fmla="*/ 6668 h 160020"/>
                <a:gd name="connsiteX52" fmla="*/ 1225868 w 1547812"/>
                <a:gd name="connsiteY52" fmla="*/ 953 h 160020"/>
                <a:gd name="connsiteX53" fmla="*/ 1194435 w 1547812"/>
                <a:gd name="connsiteY53" fmla="*/ 6668 h 160020"/>
                <a:gd name="connsiteX54" fmla="*/ 1170623 w 1547812"/>
                <a:gd name="connsiteY54" fmla="*/ 21908 h 160020"/>
                <a:gd name="connsiteX55" fmla="*/ 1155383 w 1547812"/>
                <a:gd name="connsiteY55" fmla="*/ 46672 h 160020"/>
                <a:gd name="connsiteX56" fmla="*/ 1149668 w 1547812"/>
                <a:gd name="connsiteY56" fmla="*/ 80010 h 160020"/>
                <a:gd name="connsiteX57" fmla="*/ 1169670 w 1547812"/>
                <a:gd name="connsiteY57" fmla="*/ 139065 h 160020"/>
                <a:gd name="connsiteX58" fmla="*/ 1225868 w 1547812"/>
                <a:gd name="connsiteY58" fmla="*/ 160020 h 160020"/>
                <a:gd name="connsiteX59" fmla="*/ 1256348 w 1547812"/>
                <a:gd name="connsiteY59" fmla="*/ 154305 h 160020"/>
                <a:gd name="connsiteX60" fmla="*/ 1086803 w 1547812"/>
                <a:gd name="connsiteY60" fmla="*/ 100965 h 160020"/>
                <a:gd name="connsiteX61" fmla="*/ 1079183 w 1547812"/>
                <a:gd name="connsiteY61" fmla="*/ 120968 h 160020"/>
                <a:gd name="connsiteX62" fmla="*/ 1061085 w 1547812"/>
                <a:gd name="connsiteY62" fmla="*/ 127635 h 160020"/>
                <a:gd name="connsiteX63" fmla="*/ 1045845 w 1547812"/>
                <a:gd name="connsiteY63" fmla="*/ 123825 h 160020"/>
                <a:gd name="connsiteX64" fmla="*/ 1036320 w 1547812"/>
                <a:gd name="connsiteY64" fmla="*/ 113348 h 160020"/>
                <a:gd name="connsiteX65" fmla="*/ 1031558 w 1547812"/>
                <a:gd name="connsiteY65" fmla="*/ 98108 h 160020"/>
                <a:gd name="connsiteX66" fmla="*/ 1029653 w 1547812"/>
                <a:gd name="connsiteY66" fmla="*/ 80010 h 160020"/>
                <a:gd name="connsiteX67" fmla="*/ 1031558 w 1547812"/>
                <a:gd name="connsiteY67" fmla="*/ 62865 h 160020"/>
                <a:gd name="connsiteX68" fmla="*/ 1036320 w 1547812"/>
                <a:gd name="connsiteY68" fmla="*/ 47625 h 160020"/>
                <a:gd name="connsiteX69" fmla="*/ 1045845 w 1547812"/>
                <a:gd name="connsiteY69" fmla="*/ 37147 h 160020"/>
                <a:gd name="connsiteX70" fmla="*/ 1061085 w 1547812"/>
                <a:gd name="connsiteY70" fmla="*/ 33338 h 160020"/>
                <a:gd name="connsiteX71" fmla="*/ 1079183 w 1547812"/>
                <a:gd name="connsiteY71" fmla="*/ 40005 h 160020"/>
                <a:gd name="connsiteX72" fmla="*/ 1085850 w 1547812"/>
                <a:gd name="connsiteY72" fmla="*/ 58103 h 160020"/>
                <a:gd name="connsiteX73" fmla="*/ 1125855 w 1547812"/>
                <a:gd name="connsiteY73" fmla="*/ 52388 h 160020"/>
                <a:gd name="connsiteX74" fmla="*/ 1120140 w 1547812"/>
                <a:gd name="connsiteY74" fmla="*/ 31433 h 160020"/>
                <a:gd name="connsiteX75" fmla="*/ 1107758 w 1547812"/>
                <a:gd name="connsiteY75" fmla="*/ 15240 h 160020"/>
                <a:gd name="connsiteX76" fmla="*/ 1088708 w 1547812"/>
                <a:gd name="connsiteY76" fmla="*/ 4763 h 160020"/>
                <a:gd name="connsiteX77" fmla="*/ 1062038 w 1547812"/>
                <a:gd name="connsiteY77" fmla="*/ 953 h 160020"/>
                <a:gd name="connsiteX78" fmla="*/ 1030605 w 1547812"/>
                <a:gd name="connsiteY78" fmla="*/ 6668 h 160020"/>
                <a:gd name="connsiteX79" fmla="*/ 1007745 w 1547812"/>
                <a:gd name="connsiteY79" fmla="*/ 22860 h 160020"/>
                <a:gd name="connsiteX80" fmla="*/ 993458 w 1547812"/>
                <a:gd name="connsiteY80" fmla="*/ 47625 h 160020"/>
                <a:gd name="connsiteX81" fmla="*/ 988695 w 1547812"/>
                <a:gd name="connsiteY81" fmla="*/ 80010 h 160020"/>
                <a:gd name="connsiteX82" fmla="*/ 992505 w 1547812"/>
                <a:gd name="connsiteY82" fmla="*/ 112395 h 160020"/>
                <a:gd name="connsiteX83" fmla="*/ 1005840 w 1547812"/>
                <a:gd name="connsiteY83" fmla="*/ 137160 h 160020"/>
                <a:gd name="connsiteX84" fmla="*/ 1028700 w 1547812"/>
                <a:gd name="connsiteY84" fmla="*/ 153353 h 160020"/>
                <a:gd name="connsiteX85" fmla="*/ 1061085 w 1547812"/>
                <a:gd name="connsiteY85" fmla="*/ 159068 h 160020"/>
                <a:gd name="connsiteX86" fmla="*/ 1109663 w 1547812"/>
                <a:gd name="connsiteY86" fmla="*/ 142875 h 160020"/>
                <a:gd name="connsiteX87" fmla="*/ 1127760 w 1547812"/>
                <a:gd name="connsiteY87" fmla="*/ 100013 h 160020"/>
                <a:gd name="connsiteX88" fmla="*/ 1086803 w 1547812"/>
                <a:gd name="connsiteY88" fmla="*/ 100013 h 160020"/>
                <a:gd name="connsiteX89" fmla="*/ 921068 w 1547812"/>
                <a:gd name="connsiteY89" fmla="*/ 155258 h 160020"/>
                <a:gd name="connsiteX90" fmla="*/ 962025 w 1547812"/>
                <a:gd name="connsiteY90" fmla="*/ 155258 h 160020"/>
                <a:gd name="connsiteX91" fmla="*/ 962025 w 1547812"/>
                <a:gd name="connsiteY91" fmla="*/ 109538 h 160020"/>
                <a:gd name="connsiteX92" fmla="*/ 921068 w 1547812"/>
                <a:gd name="connsiteY92" fmla="*/ 109538 h 160020"/>
                <a:gd name="connsiteX93" fmla="*/ 921068 w 1547812"/>
                <a:gd name="connsiteY93" fmla="*/ 155258 h 160020"/>
                <a:gd name="connsiteX94" fmla="*/ 671513 w 1547812"/>
                <a:gd name="connsiteY94" fmla="*/ 155258 h 160020"/>
                <a:gd name="connsiteX95" fmla="*/ 711518 w 1547812"/>
                <a:gd name="connsiteY95" fmla="*/ 155258 h 160020"/>
                <a:gd name="connsiteX96" fmla="*/ 711518 w 1547812"/>
                <a:gd name="connsiteY96" fmla="*/ 65723 h 160020"/>
                <a:gd name="connsiteX97" fmla="*/ 714375 w 1547812"/>
                <a:gd name="connsiteY97" fmla="*/ 53340 h 160020"/>
                <a:gd name="connsiteX98" fmla="*/ 721043 w 1547812"/>
                <a:gd name="connsiteY98" fmla="*/ 43815 h 160020"/>
                <a:gd name="connsiteX99" fmla="*/ 730568 w 1547812"/>
                <a:gd name="connsiteY99" fmla="*/ 37147 h 160020"/>
                <a:gd name="connsiteX100" fmla="*/ 741998 w 1547812"/>
                <a:gd name="connsiteY100" fmla="*/ 35243 h 160020"/>
                <a:gd name="connsiteX101" fmla="*/ 749618 w 1547812"/>
                <a:gd name="connsiteY101" fmla="*/ 36195 h 160020"/>
                <a:gd name="connsiteX102" fmla="*/ 755333 w 1547812"/>
                <a:gd name="connsiteY102" fmla="*/ 40005 h 160020"/>
                <a:gd name="connsiteX103" fmla="*/ 759143 w 1547812"/>
                <a:gd name="connsiteY103" fmla="*/ 47625 h 160020"/>
                <a:gd name="connsiteX104" fmla="*/ 761048 w 1547812"/>
                <a:gd name="connsiteY104" fmla="*/ 60960 h 160020"/>
                <a:gd name="connsiteX105" fmla="*/ 761048 w 1547812"/>
                <a:gd name="connsiteY105" fmla="*/ 155258 h 160020"/>
                <a:gd name="connsiteX106" fmla="*/ 801053 w 1547812"/>
                <a:gd name="connsiteY106" fmla="*/ 155258 h 160020"/>
                <a:gd name="connsiteX107" fmla="*/ 801053 w 1547812"/>
                <a:gd name="connsiteY107" fmla="*/ 63818 h 160020"/>
                <a:gd name="connsiteX108" fmla="*/ 803910 w 1547812"/>
                <a:gd name="connsiteY108" fmla="*/ 53340 h 160020"/>
                <a:gd name="connsiteX109" fmla="*/ 810578 w 1547812"/>
                <a:gd name="connsiteY109" fmla="*/ 43815 h 160020"/>
                <a:gd name="connsiteX110" fmla="*/ 820103 w 1547812"/>
                <a:gd name="connsiteY110" fmla="*/ 37147 h 160020"/>
                <a:gd name="connsiteX111" fmla="*/ 831533 w 1547812"/>
                <a:gd name="connsiteY111" fmla="*/ 35243 h 160020"/>
                <a:gd name="connsiteX112" fmla="*/ 839153 w 1547812"/>
                <a:gd name="connsiteY112" fmla="*/ 36195 h 160020"/>
                <a:gd name="connsiteX113" fmla="*/ 844868 w 1547812"/>
                <a:gd name="connsiteY113" fmla="*/ 40005 h 160020"/>
                <a:gd name="connsiteX114" fmla="*/ 848678 w 1547812"/>
                <a:gd name="connsiteY114" fmla="*/ 47625 h 160020"/>
                <a:gd name="connsiteX115" fmla="*/ 849630 w 1547812"/>
                <a:gd name="connsiteY115" fmla="*/ 60960 h 160020"/>
                <a:gd name="connsiteX116" fmla="*/ 849630 w 1547812"/>
                <a:gd name="connsiteY116" fmla="*/ 155258 h 160020"/>
                <a:gd name="connsiteX117" fmla="*/ 889635 w 1547812"/>
                <a:gd name="connsiteY117" fmla="*/ 155258 h 160020"/>
                <a:gd name="connsiteX118" fmla="*/ 889635 w 1547812"/>
                <a:gd name="connsiteY118" fmla="*/ 55245 h 160020"/>
                <a:gd name="connsiteX119" fmla="*/ 878205 w 1547812"/>
                <a:gd name="connsiteY119" fmla="*/ 14288 h 160020"/>
                <a:gd name="connsiteX120" fmla="*/ 843915 w 1547812"/>
                <a:gd name="connsiteY120" fmla="*/ 1905 h 160020"/>
                <a:gd name="connsiteX121" fmla="*/ 819150 w 1547812"/>
                <a:gd name="connsiteY121" fmla="*/ 7620 h 160020"/>
                <a:gd name="connsiteX122" fmla="*/ 797243 w 1547812"/>
                <a:gd name="connsiteY122" fmla="*/ 27623 h 160020"/>
                <a:gd name="connsiteX123" fmla="*/ 782955 w 1547812"/>
                <a:gd name="connsiteY123" fmla="*/ 8573 h 160020"/>
                <a:gd name="connsiteX124" fmla="*/ 756285 w 1547812"/>
                <a:gd name="connsiteY124" fmla="*/ 1905 h 160020"/>
                <a:gd name="connsiteX125" fmla="*/ 732473 w 1547812"/>
                <a:gd name="connsiteY125" fmla="*/ 7620 h 160020"/>
                <a:gd name="connsiteX126" fmla="*/ 713423 w 1547812"/>
                <a:gd name="connsiteY126" fmla="*/ 25718 h 160020"/>
                <a:gd name="connsiteX127" fmla="*/ 713423 w 1547812"/>
                <a:gd name="connsiteY127" fmla="*/ 5715 h 160020"/>
                <a:gd name="connsiteX128" fmla="*/ 674370 w 1547812"/>
                <a:gd name="connsiteY128" fmla="*/ 5715 h 160020"/>
                <a:gd name="connsiteX129" fmla="*/ 674370 w 1547812"/>
                <a:gd name="connsiteY129" fmla="*/ 155258 h 160020"/>
                <a:gd name="connsiteX130" fmla="*/ 541973 w 1547812"/>
                <a:gd name="connsiteY130" fmla="*/ 116205 h 160020"/>
                <a:gd name="connsiteX131" fmla="*/ 533400 w 1547812"/>
                <a:gd name="connsiteY131" fmla="*/ 80963 h 160020"/>
                <a:gd name="connsiteX132" fmla="*/ 541973 w 1547812"/>
                <a:gd name="connsiteY132" fmla="*/ 45720 h 160020"/>
                <a:gd name="connsiteX133" fmla="*/ 567690 w 1547812"/>
                <a:gd name="connsiteY133" fmla="*/ 33338 h 160020"/>
                <a:gd name="connsiteX134" fmla="*/ 593408 w 1547812"/>
                <a:gd name="connsiteY134" fmla="*/ 45720 h 160020"/>
                <a:gd name="connsiteX135" fmla="*/ 601980 w 1547812"/>
                <a:gd name="connsiteY135" fmla="*/ 80963 h 160020"/>
                <a:gd name="connsiteX136" fmla="*/ 593408 w 1547812"/>
                <a:gd name="connsiteY136" fmla="*/ 116205 h 160020"/>
                <a:gd name="connsiteX137" fmla="*/ 567690 w 1547812"/>
                <a:gd name="connsiteY137" fmla="*/ 128588 h 160020"/>
                <a:gd name="connsiteX138" fmla="*/ 541973 w 1547812"/>
                <a:gd name="connsiteY138" fmla="*/ 116205 h 160020"/>
                <a:gd name="connsiteX139" fmla="*/ 598170 w 1547812"/>
                <a:gd name="connsiteY139" fmla="*/ 154305 h 160020"/>
                <a:gd name="connsiteX140" fmla="*/ 621983 w 1547812"/>
                <a:gd name="connsiteY140" fmla="*/ 138113 h 160020"/>
                <a:gd name="connsiteX141" fmla="*/ 637223 w 1547812"/>
                <a:gd name="connsiteY141" fmla="*/ 113348 h 160020"/>
                <a:gd name="connsiteX142" fmla="*/ 642938 w 1547812"/>
                <a:gd name="connsiteY142" fmla="*/ 80010 h 160020"/>
                <a:gd name="connsiteX143" fmla="*/ 638175 w 1547812"/>
                <a:gd name="connsiteY143" fmla="*/ 46672 h 160020"/>
                <a:gd name="connsiteX144" fmla="*/ 622935 w 1547812"/>
                <a:gd name="connsiteY144" fmla="*/ 21908 h 160020"/>
                <a:gd name="connsiteX145" fmla="*/ 599123 w 1547812"/>
                <a:gd name="connsiteY145" fmla="*/ 6668 h 160020"/>
                <a:gd name="connsiteX146" fmla="*/ 567690 w 1547812"/>
                <a:gd name="connsiteY146" fmla="*/ 953 h 160020"/>
                <a:gd name="connsiteX147" fmla="*/ 536258 w 1547812"/>
                <a:gd name="connsiteY147" fmla="*/ 6668 h 160020"/>
                <a:gd name="connsiteX148" fmla="*/ 512445 w 1547812"/>
                <a:gd name="connsiteY148" fmla="*/ 21908 h 160020"/>
                <a:gd name="connsiteX149" fmla="*/ 497205 w 1547812"/>
                <a:gd name="connsiteY149" fmla="*/ 46672 h 160020"/>
                <a:gd name="connsiteX150" fmla="*/ 491490 w 1547812"/>
                <a:gd name="connsiteY150" fmla="*/ 80010 h 160020"/>
                <a:gd name="connsiteX151" fmla="*/ 511492 w 1547812"/>
                <a:gd name="connsiteY151" fmla="*/ 139065 h 160020"/>
                <a:gd name="connsiteX152" fmla="*/ 566738 w 1547812"/>
                <a:gd name="connsiteY152" fmla="*/ 160020 h 160020"/>
                <a:gd name="connsiteX153" fmla="*/ 598170 w 1547812"/>
                <a:gd name="connsiteY153" fmla="*/ 154305 h 160020"/>
                <a:gd name="connsiteX154" fmla="*/ 429578 w 1547812"/>
                <a:gd name="connsiteY154" fmla="*/ 100965 h 160020"/>
                <a:gd name="connsiteX155" fmla="*/ 421958 w 1547812"/>
                <a:gd name="connsiteY155" fmla="*/ 120968 h 160020"/>
                <a:gd name="connsiteX156" fmla="*/ 403860 w 1547812"/>
                <a:gd name="connsiteY156" fmla="*/ 127635 h 160020"/>
                <a:gd name="connsiteX157" fmla="*/ 388620 w 1547812"/>
                <a:gd name="connsiteY157" fmla="*/ 123825 h 160020"/>
                <a:gd name="connsiteX158" fmla="*/ 379095 w 1547812"/>
                <a:gd name="connsiteY158" fmla="*/ 113348 h 160020"/>
                <a:gd name="connsiteX159" fmla="*/ 374333 w 1547812"/>
                <a:gd name="connsiteY159" fmla="*/ 98108 h 160020"/>
                <a:gd name="connsiteX160" fmla="*/ 372428 w 1547812"/>
                <a:gd name="connsiteY160" fmla="*/ 80010 h 160020"/>
                <a:gd name="connsiteX161" fmla="*/ 374333 w 1547812"/>
                <a:gd name="connsiteY161" fmla="*/ 62865 h 160020"/>
                <a:gd name="connsiteX162" fmla="*/ 379095 w 1547812"/>
                <a:gd name="connsiteY162" fmla="*/ 47625 h 160020"/>
                <a:gd name="connsiteX163" fmla="*/ 388620 w 1547812"/>
                <a:gd name="connsiteY163" fmla="*/ 37147 h 160020"/>
                <a:gd name="connsiteX164" fmla="*/ 403860 w 1547812"/>
                <a:gd name="connsiteY164" fmla="*/ 33338 h 160020"/>
                <a:gd name="connsiteX165" fmla="*/ 421958 w 1547812"/>
                <a:gd name="connsiteY165" fmla="*/ 40005 h 160020"/>
                <a:gd name="connsiteX166" fmla="*/ 428625 w 1547812"/>
                <a:gd name="connsiteY166" fmla="*/ 58103 h 160020"/>
                <a:gd name="connsiteX167" fmla="*/ 468630 w 1547812"/>
                <a:gd name="connsiteY167" fmla="*/ 52388 h 160020"/>
                <a:gd name="connsiteX168" fmla="*/ 462915 w 1547812"/>
                <a:gd name="connsiteY168" fmla="*/ 31433 h 160020"/>
                <a:gd name="connsiteX169" fmla="*/ 450533 w 1547812"/>
                <a:gd name="connsiteY169" fmla="*/ 15240 h 160020"/>
                <a:gd name="connsiteX170" fmla="*/ 431483 w 1547812"/>
                <a:gd name="connsiteY170" fmla="*/ 4763 h 160020"/>
                <a:gd name="connsiteX171" fmla="*/ 404813 w 1547812"/>
                <a:gd name="connsiteY171" fmla="*/ 953 h 160020"/>
                <a:gd name="connsiteX172" fmla="*/ 373380 w 1547812"/>
                <a:gd name="connsiteY172" fmla="*/ 6668 h 160020"/>
                <a:gd name="connsiteX173" fmla="*/ 350520 w 1547812"/>
                <a:gd name="connsiteY173" fmla="*/ 22860 h 160020"/>
                <a:gd name="connsiteX174" fmla="*/ 336233 w 1547812"/>
                <a:gd name="connsiteY174" fmla="*/ 47625 h 160020"/>
                <a:gd name="connsiteX175" fmla="*/ 331470 w 1547812"/>
                <a:gd name="connsiteY175" fmla="*/ 80010 h 160020"/>
                <a:gd name="connsiteX176" fmla="*/ 336233 w 1547812"/>
                <a:gd name="connsiteY176" fmla="*/ 112395 h 160020"/>
                <a:gd name="connsiteX177" fmla="*/ 349567 w 1547812"/>
                <a:gd name="connsiteY177" fmla="*/ 137160 h 160020"/>
                <a:gd name="connsiteX178" fmla="*/ 372428 w 1547812"/>
                <a:gd name="connsiteY178" fmla="*/ 153353 h 160020"/>
                <a:gd name="connsiteX179" fmla="*/ 404813 w 1547812"/>
                <a:gd name="connsiteY179" fmla="*/ 159068 h 160020"/>
                <a:gd name="connsiteX180" fmla="*/ 453390 w 1547812"/>
                <a:gd name="connsiteY180" fmla="*/ 142875 h 160020"/>
                <a:gd name="connsiteX181" fmla="*/ 471488 w 1547812"/>
                <a:gd name="connsiteY181" fmla="*/ 100013 h 160020"/>
                <a:gd name="connsiteX182" fmla="*/ 429578 w 1547812"/>
                <a:gd name="connsiteY182" fmla="*/ 100013 h 160020"/>
                <a:gd name="connsiteX183" fmla="*/ 203835 w 1547812"/>
                <a:gd name="connsiteY183" fmla="*/ 63818 h 160020"/>
                <a:gd name="connsiteX184" fmla="*/ 206692 w 1547812"/>
                <a:gd name="connsiteY184" fmla="*/ 51435 h 160020"/>
                <a:gd name="connsiteX185" fmla="*/ 213360 w 1547812"/>
                <a:gd name="connsiteY185" fmla="*/ 40958 h 160020"/>
                <a:gd name="connsiteX186" fmla="*/ 223838 w 1547812"/>
                <a:gd name="connsiteY186" fmla="*/ 34290 h 160020"/>
                <a:gd name="connsiteX187" fmla="*/ 238125 w 1547812"/>
                <a:gd name="connsiteY187" fmla="*/ 31433 h 160020"/>
                <a:gd name="connsiteX188" fmla="*/ 261938 w 1547812"/>
                <a:gd name="connsiteY188" fmla="*/ 40005 h 160020"/>
                <a:gd name="connsiteX189" fmla="*/ 269558 w 1547812"/>
                <a:gd name="connsiteY189" fmla="*/ 63818 h 160020"/>
                <a:gd name="connsiteX190" fmla="*/ 203835 w 1547812"/>
                <a:gd name="connsiteY190" fmla="*/ 63818 h 160020"/>
                <a:gd name="connsiteX191" fmla="*/ 266700 w 1547812"/>
                <a:gd name="connsiteY191" fmla="*/ 108585 h 160020"/>
                <a:gd name="connsiteX192" fmla="*/ 239077 w 1547812"/>
                <a:gd name="connsiteY192" fmla="*/ 128588 h 160020"/>
                <a:gd name="connsiteX193" fmla="*/ 213360 w 1547812"/>
                <a:gd name="connsiteY193" fmla="*/ 118110 h 160020"/>
                <a:gd name="connsiteX194" fmla="*/ 203835 w 1547812"/>
                <a:gd name="connsiteY194" fmla="*/ 89535 h 160020"/>
                <a:gd name="connsiteX195" fmla="*/ 307658 w 1547812"/>
                <a:gd name="connsiteY195" fmla="*/ 89535 h 160020"/>
                <a:gd name="connsiteX196" fmla="*/ 307658 w 1547812"/>
                <a:gd name="connsiteY196" fmla="*/ 73343 h 160020"/>
                <a:gd name="connsiteX197" fmla="*/ 290513 w 1547812"/>
                <a:gd name="connsiteY197" fmla="*/ 20003 h 160020"/>
                <a:gd name="connsiteX198" fmla="*/ 239077 w 1547812"/>
                <a:gd name="connsiteY198" fmla="*/ 0 h 160020"/>
                <a:gd name="connsiteX199" fmla="*/ 208598 w 1547812"/>
                <a:gd name="connsiteY199" fmla="*/ 5715 h 160020"/>
                <a:gd name="connsiteX200" fmla="*/ 184785 w 1547812"/>
                <a:gd name="connsiteY200" fmla="*/ 20955 h 160020"/>
                <a:gd name="connsiteX201" fmla="*/ 169545 w 1547812"/>
                <a:gd name="connsiteY201" fmla="*/ 45720 h 160020"/>
                <a:gd name="connsiteX202" fmla="*/ 163830 w 1547812"/>
                <a:gd name="connsiteY202" fmla="*/ 79058 h 160020"/>
                <a:gd name="connsiteX203" fmla="*/ 182880 w 1547812"/>
                <a:gd name="connsiteY203" fmla="*/ 137160 h 160020"/>
                <a:gd name="connsiteX204" fmla="*/ 239077 w 1547812"/>
                <a:gd name="connsiteY204" fmla="*/ 158115 h 160020"/>
                <a:gd name="connsiteX205" fmla="*/ 285750 w 1547812"/>
                <a:gd name="connsiteY205" fmla="*/ 144780 h 160020"/>
                <a:gd name="connsiteX206" fmla="*/ 305753 w 1547812"/>
                <a:gd name="connsiteY206" fmla="*/ 106680 h 160020"/>
                <a:gd name="connsiteX207" fmla="*/ 266700 w 1547812"/>
                <a:gd name="connsiteY207" fmla="*/ 106680 h 160020"/>
                <a:gd name="connsiteX208" fmla="*/ 97155 w 1547812"/>
                <a:gd name="connsiteY208" fmla="*/ 96203 h 160020"/>
                <a:gd name="connsiteX209" fmla="*/ 93345 w 1547812"/>
                <a:gd name="connsiteY209" fmla="*/ 111443 h 160020"/>
                <a:gd name="connsiteX210" fmla="*/ 84773 w 1547812"/>
                <a:gd name="connsiteY210" fmla="*/ 121920 h 160020"/>
                <a:gd name="connsiteX211" fmla="*/ 60007 w 1547812"/>
                <a:gd name="connsiteY211" fmla="*/ 129540 h 160020"/>
                <a:gd name="connsiteX212" fmla="*/ 45720 w 1547812"/>
                <a:gd name="connsiteY212" fmla="*/ 124778 h 160020"/>
                <a:gd name="connsiteX213" fmla="*/ 40957 w 1547812"/>
                <a:gd name="connsiteY213" fmla="*/ 113348 h 160020"/>
                <a:gd name="connsiteX214" fmla="*/ 42863 w 1547812"/>
                <a:gd name="connsiteY214" fmla="*/ 104775 h 160020"/>
                <a:gd name="connsiteX215" fmla="*/ 48577 w 1547812"/>
                <a:gd name="connsiteY215" fmla="*/ 98108 h 160020"/>
                <a:gd name="connsiteX216" fmla="*/ 60007 w 1547812"/>
                <a:gd name="connsiteY216" fmla="*/ 93345 h 160020"/>
                <a:gd name="connsiteX217" fmla="*/ 80010 w 1547812"/>
                <a:gd name="connsiteY217" fmla="*/ 90488 h 160020"/>
                <a:gd name="connsiteX218" fmla="*/ 98107 w 1547812"/>
                <a:gd name="connsiteY218" fmla="*/ 89535 h 160020"/>
                <a:gd name="connsiteX219" fmla="*/ 98107 w 1547812"/>
                <a:gd name="connsiteY219" fmla="*/ 96203 h 160020"/>
                <a:gd name="connsiteX220" fmla="*/ 98107 w 1547812"/>
                <a:gd name="connsiteY220" fmla="*/ 155258 h 160020"/>
                <a:gd name="connsiteX221" fmla="*/ 136208 w 1547812"/>
                <a:gd name="connsiteY221" fmla="*/ 155258 h 160020"/>
                <a:gd name="connsiteX222" fmla="*/ 136208 w 1547812"/>
                <a:gd name="connsiteY222" fmla="*/ 60960 h 160020"/>
                <a:gd name="connsiteX223" fmla="*/ 133350 w 1547812"/>
                <a:gd name="connsiteY223" fmla="*/ 36195 h 160020"/>
                <a:gd name="connsiteX224" fmla="*/ 122873 w 1547812"/>
                <a:gd name="connsiteY224" fmla="*/ 17145 h 160020"/>
                <a:gd name="connsiteX225" fmla="*/ 103823 w 1547812"/>
                <a:gd name="connsiteY225" fmla="*/ 5715 h 160020"/>
                <a:gd name="connsiteX226" fmla="*/ 74295 w 1547812"/>
                <a:gd name="connsiteY226" fmla="*/ 1905 h 160020"/>
                <a:gd name="connsiteX227" fmla="*/ 29527 w 1547812"/>
                <a:gd name="connsiteY227" fmla="*/ 12383 h 160020"/>
                <a:gd name="connsiteX228" fmla="*/ 8573 w 1547812"/>
                <a:gd name="connsiteY228" fmla="*/ 46672 h 160020"/>
                <a:gd name="connsiteX229" fmla="*/ 44768 w 1547812"/>
                <a:gd name="connsiteY229" fmla="*/ 50483 h 160020"/>
                <a:gd name="connsiteX230" fmla="*/ 71438 w 1547812"/>
                <a:gd name="connsiteY230" fmla="*/ 32385 h 160020"/>
                <a:gd name="connsiteX231" fmla="*/ 89535 w 1547812"/>
                <a:gd name="connsiteY231" fmla="*/ 37147 h 160020"/>
                <a:gd name="connsiteX232" fmla="*/ 97155 w 1547812"/>
                <a:gd name="connsiteY232" fmla="*/ 56197 h 160020"/>
                <a:gd name="connsiteX233" fmla="*/ 97155 w 1547812"/>
                <a:gd name="connsiteY233" fmla="*/ 62865 h 160020"/>
                <a:gd name="connsiteX234" fmla="*/ 78105 w 1547812"/>
                <a:gd name="connsiteY234" fmla="*/ 63818 h 160020"/>
                <a:gd name="connsiteX235" fmla="*/ 49530 w 1547812"/>
                <a:gd name="connsiteY235" fmla="*/ 66675 h 160020"/>
                <a:gd name="connsiteX236" fmla="*/ 24765 w 1547812"/>
                <a:gd name="connsiteY236" fmla="*/ 74295 h 160020"/>
                <a:gd name="connsiteX237" fmla="*/ 6668 w 1547812"/>
                <a:gd name="connsiteY237" fmla="*/ 89535 h 160020"/>
                <a:gd name="connsiteX238" fmla="*/ 0 w 1547812"/>
                <a:gd name="connsiteY238" fmla="*/ 114300 h 160020"/>
                <a:gd name="connsiteX239" fmla="*/ 3810 w 1547812"/>
                <a:gd name="connsiteY239" fmla="*/ 134303 h 160020"/>
                <a:gd name="connsiteX240" fmla="*/ 14288 w 1547812"/>
                <a:gd name="connsiteY240" fmla="*/ 148590 h 160020"/>
                <a:gd name="connsiteX241" fmla="*/ 29527 w 1547812"/>
                <a:gd name="connsiteY241" fmla="*/ 156210 h 160020"/>
                <a:gd name="connsiteX242" fmla="*/ 48577 w 1547812"/>
                <a:gd name="connsiteY242" fmla="*/ 159068 h 160020"/>
                <a:gd name="connsiteX243" fmla="*/ 77152 w 1547812"/>
                <a:gd name="connsiteY243" fmla="*/ 152400 h 160020"/>
                <a:gd name="connsiteX244" fmla="*/ 97155 w 1547812"/>
                <a:gd name="connsiteY244" fmla="*/ 136208 h 160020"/>
                <a:gd name="connsiteX245" fmla="*/ 97155 w 1547812"/>
                <a:gd name="connsiteY245" fmla="*/ 155258 h 160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</a:cxnLst>
              <a:rect l="l" t="t" r="r" b="b"/>
              <a:pathLst>
                <a:path w="1547812" h="160020">
                  <a:moveTo>
                    <a:pt x="1329690" y="155258"/>
                  </a:moveTo>
                  <a:lnTo>
                    <a:pt x="1369695" y="155258"/>
                  </a:lnTo>
                  <a:lnTo>
                    <a:pt x="1369695" y="65723"/>
                  </a:lnTo>
                  <a:cubicBezTo>
                    <a:pt x="1369695" y="60960"/>
                    <a:pt x="1370648" y="57150"/>
                    <a:pt x="1372553" y="53340"/>
                  </a:cubicBezTo>
                  <a:cubicBezTo>
                    <a:pt x="1374458" y="49530"/>
                    <a:pt x="1376363" y="46672"/>
                    <a:pt x="1379220" y="43815"/>
                  </a:cubicBezTo>
                  <a:cubicBezTo>
                    <a:pt x="1382078" y="40958"/>
                    <a:pt x="1385888" y="38100"/>
                    <a:pt x="1388745" y="37147"/>
                  </a:cubicBezTo>
                  <a:cubicBezTo>
                    <a:pt x="1392555" y="36195"/>
                    <a:pt x="1395413" y="35243"/>
                    <a:pt x="1400175" y="35243"/>
                  </a:cubicBezTo>
                  <a:cubicBezTo>
                    <a:pt x="1403033" y="35243"/>
                    <a:pt x="1404938" y="35243"/>
                    <a:pt x="1407795" y="36195"/>
                  </a:cubicBezTo>
                  <a:cubicBezTo>
                    <a:pt x="1409700" y="37147"/>
                    <a:pt x="1411605" y="38100"/>
                    <a:pt x="1413510" y="40005"/>
                  </a:cubicBezTo>
                  <a:cubicBezTo>
                    <a:pt x="1415415" y="41910"/>
                    <a:pt x="1416368" y="44768"/>
                    <a:pt x="1417320" y="47625"/>
                  </a:cubicBezTo>
                  <a:cubicBezTo>
                    <a:pt x="1418273" y="51435"/>
                    <a:pt x="1419225" y="55245"/>
                    <a:pt x="1419225" y="60960"/>
                  </a:cubicBezTo>
                  <a:lnTo>
                    <a:pt x="1419225" y="155258"/>
                  </a:lnTo>
                  <a:lnTo>
                    <a:pt x="1459230" y="155258"/>
                  </a:lnTo>
                  <a:lnTo>
                    <a:pt x="1459230" y="63818"/>
                  </a:lnTo>
                  <a:cubicBezTo>
                    <a:pt x="1459230" y="60008"/>
                    <a:pt x="1460183" y="56197"/>
                    <a:pt x="1462088" y="53340"/>
                  </a:cubicBezTo>
                  <a:cubicBezTo>
                    <a:pt x="1463993" y="49530"/>
                    <a:pt x="1465898" y="46672"/>
                    <a:pt x="1468755" y="43815"/>
                  </a:cubicBezTo>
                  <a:cubicBezTo>
                    <a:pt x="1471613" y="40958"/>
                    <a:pt x="1475423" y="38100"/>
                    <a:pt x="1478280" y="37147"/>
                  </a:cubicBezTo>
                  <a:cubicBezTo>
                    <a:pt x="1481138" y="36195"/>
                    <a:pt x="1484948" y="35243"/>
                    <a:pt x="1489710" y="35243"/>
                  </a:cubicBezTo>
                  <a:cubicBezTo>
                    <a:pt x="1492568" y="35243"/>
                    <a:pt x="1494473" y="35243"/>
                    <a:pt x="1497330" y="36195"/>
                  </a:cubicBezTo>
                  <a:cubicBezTo>
                    <a:pt x="1499235" y="37147"/>
                    <a:pt x="1501140" y="38100"/>
                    <a:pt x="1503045" y="40005"/>
                  </a:cubicBezTo>
                  <a:cubicBezTo>
                    <a:pt x="1504950" y="41910"/>
                    <a:pt x="1505903" y="44768"/>
                    <a:pt x="1506855" y="47625"/>
                  </a:cubicBezTo>
                  <a:cubicBezTo>
                    <a:pt x="1507808" y="51435"/>
                    <a:pt x="1507808" y="55245"/>
                    <a:pt x="1507808" y="60960"/>
                  </a:cubicBezTo>
                  <a:lnTo>
                    <a:pt x="1507808" y="155258"/>
                  </a:lnTo>
                  <a:lnTo>
                    <a:pt x="1547813" y="155258"/>
                  </a:lnTo>
                  <a:lnTo>
                    <a:pt x="1547813" y="55245"/>
                  </a:lnTo>
                  <a:cubicBezTo>
                    <a:pt x="1547813" y="36195"/>
                    <a:pt x="1544003" y="22860"/>
                    <a:pt x="1536383" y="14288"/>
                  </a:cubicBezTo>
                  <a:cubicBezTo>
                    <a:pt x="1528763" y="5715"/>
                    <a:pt x="1517333" y="1905"/>
                    <a:pt x="1502093" y="1905"/>
                  </a:cubicBezTo>
                  <a:cubicBezTo>
                    <a:pt x="1492568" y="1905"/>
                    <a:pt x="1484948" y="3810"/>
                    <a:pt x="1477328" y="7620"/>
                  </a:cubicBezTo>
                  <a:cubicBezTo>
                    <a:pt x="1469708" y="11430"/>
                    <a:pt x="1462088" y="18098"/>
                    <a:pt x="1455420" y="27623"/>
                  </a:cubicBezTo>
                  <a:cubicBezTo>
                    <a:pt x="1452563" y="19050"/>
                    <a:pt x="1447800" y="12383"/>
                    <a:pt x="1441133" y="8573"/>
                  </a:cubicBezTo>
                  <a:cubicBezTo>
                    <a:pt x="1434465" y="4763"/>
                    <a:pt x="1425893" y="1905"/>
                    <a:pt x="1414463" y="1905"/>
                  </a:cubicBezTo>
                  <a:cubicBezTo>
                    <a:pt x="1405890" y="1905"/>
                    <a:pt x="1398270" y="3810"/>
                    <a:pt x="1390650" y="7620"/>
                  </a:cubicBezTo>
                  <a:cubicBezTo>
                    <a:pt x="1383030" y="11430"/>
                    <a:pt x="1376363" y="18098"/>
                    <a:pt x="1371600" y="25718"/>
                  </a:cubicBezTo>
                  <a:lnTo>
                    <a:pt x="1371600" y="5715"/>
                  </a:lnTo>
                  <a:lnTo>
                    <a:pt x="1332548" y="5715"/>
                  </a:lnTo>
                  <a:lnTo>
                    <a:pt x="1332548" y="155258"/>
                  </a:lnTo>
                  <a:close/>
                  <a:moveTo>
                    <a:pt x="1199198" y="116205"/>
                  </a:moveTo>
                  <a:cubicBezTo>
                    <a:pt x="1193483" y="108585"/>
                    <a:pt x="1190625" y="96203"/>
                    <a:pt x="1190625" y="80963"/>
                  </a:cubicBezTo>
                  <a:cubicBezTo>
                    <a:pt x="1190625" y="65723"/>
                    <a:pt x="1193483" y="54293"/>
                    <a:pt x="1199198" y="45720"/>
                  </a:cubicBezTo>
                  <a:cubicBezTo>
                    <a:pt x="1204913" y="37147"/>
                    <a:pt x="1213485" y="33338"/>
                    <a:pt x="1224915" y="33338"/>
                  </a:cubicBezTo>
                  <a:cubicBezTo>
                    <a:pt x="1236345" y="33338"/>
                    <a:pt x="1244918" y="37147"/>
                    <a:pt x="1250633" y="45720"/>
                  </a:cubicBezTo>
                  <a:cubicBezTo>
                    <a:pt x="1256348" y="54293"/>
                    <a:pt x="1259205" y="65723"/>
                    <a:pt x="1259205" y="80963"/>
                  </a:cubicBezTo>
                  <a:cubicBezTo>
                    <a:pt x="1259205" y="96203"/>
                    <a:pt x="1256348" y="107633"/>
                    <a:pt x="1250633" y="116205"/>
                  </a:cubicBezTo>
                  <a:cubicBezTo>
                    <a:pt x="1244918" y="124778"/>
                    <a:pt x="1236345" y="128588"/>
                    <a:pt x="1224915" y="128588"/>
                  </a:cubicBezTo>
                  <a:cubicBezTo>
                    <a:pt x="1213485" y="127635"/>
                    <a:pt x="1204913" y="123825"/>
                    <a:pt x="1199198" y="116205"/>
                  </a:cubicBezTo>
                  <a:moveTo>
                    <a:pt x="1256348" y="154305"/>
                  </a:moveTo>
                  <a:cubicBezTo>
                    <a:pt x="1265873" y="150495"/>
                    <a:pt x="1273493" y="145733"/>
                    <a:pt x="1280160" y="138113"/>
                  </a:cubicBezTo>
                  <a:cubicBezTo>
                    <a:pt x="1286828" y="131445"/>
                    <a:pt x="1291590" y="122873"/>
                    <a:pt x="1295400" y="113348"/>
                  </a:cubicBezTo>
                  <a:cubicBezTo>
                    <a:pt x="1299210" y="103823"/>
                    <a:pt x="1301115" y="92393"/>
                    <a:pt x="1301115" y="80010"/>
                  </a:cubicBezTo>
                  <a:cubicBezTo>
                    <a:pt x="1301115" y="67628"/>
                    <a:pt x="1299210" y="57150"/>
                    <a:pt x="1296353" y="46672"/>
                  </a:cubicBezTo>
                  <a:cubicBezTo>
                    <a:pt x="1293495" y="36195"/>
                    <a:pt x="1287780" y="28575"/>
                    <a:pt x="1281113" y="21908"/>
                  </a:cubicBezTo>
                  <a:cubicBezTo>
                    <a:pt x="1274445" y="15240"/>
                    <a:pt x="1266825" y="9525"/>
                    <a:pt x="1257300" y="6668"/>
                  </a:cubicBezTo>
                  <a:cubicBezTo>
                    <a:pt x="1247775" y="2858"/>
                    <a:pt x="1237298" y="953"/>
                    <a:pt x="1225868" y="953"/>
                  </a:cubicBezTo>
                  <a:cubicBezTo>
                    <a:pt x="1214438" y="953"/>
                    <a:pt x="1203960" y="2858"/>
                    <a:pt x="1194435" y="6668"/>
                  </a:cubicBezTo>
                  <a:cubicBezTo>
                    <a:pt x="1184910" y="10478"/>
                    <a:pt x="1177290" y="15240"/>
                    <a:pt x="1170623" y="21908"/>
                  </a:cubicBezTo>
                  <a:cubicBezTo>
                    <a:pt x="1163955" y="28575"/>
                    <a:pt x="1159193" y="37147"/>
                    <a:pt x="1155383" y="46672"/>
                  </a:cubicBezTo>
                  <a:cubicBezTo>
                    <a:pt x="1151573" y="56197"/>
                    <a:pt x="1149668" y="67628"/>
                    <a:pt x="1149668" y="80010"/>
                  </a:cubicBezTo>
                  <a:cubicBezTo>
                    <a:pt x="1149668" y="105728"/>
                    <a:pt x="1156335" y="124778"/>
                    <a:pt x="1169670" y="139065"/>
                  </a:cubicBezTo>
                  <a:cubicBezTo>
                    <a:pt x="1183005" y="152400"/>
                    <a:pt x="1201103" y="160020"/>
                    <a:pt x="1225868" y="160020"/>
                  </a:cubicBezTo>
                  <a:cubicBezTo>
                    <a:pt x="1236345" y="160020"/>
                    <a:pt x="1246823" y="158115"/>
                    <a:pt x="1256348" y="154305"/>
                  </a:cubicBezTo>
                  <a:moveTo>
                    <a:pt x="1086803" y="100965"/>
                  </a:moveTo>
                  <a:cubicBezTo>
                    <a:pt x="1085850" y="109538"/>
                    <a:pt x="1083945" y="116205"/>
                    <a:pt x="1079183" y="120968"/>
                  </a:cubicBezTo>
                  <a:cubicBezTo>
                    <a:pt x="1074420" y="125730"/>
                    <a:pt x="1068705" y="127635"/>
                    <a:pt x="1061085" y="127635"/>
                  </a:cubicBezTo>
                  <a:cubicBezTo>
                    <a:pt x="1055370" y="127635"/>
                    <a:pt x="1049655" y="126683"/>
                    <a:pt x="1045845" y="123825"/>
                  </a:cubicBezTo>
                  <a:cubicBezTo>
                    <a:pt x="1042035" y="120968"/>
                    <a:pt x="1038225" y="118110"/>
                    <a:pt x="1036320" y="113348"/>
                  </a:cubicBezTo>
                  <a:cubicBezTo>
                    <a:pt x="1034415" y="108585"/>
                    <a:pt x="1032510" y="103823"/>
                    <a:pt x="1031558" y="98108"/>
                  </a:cubicBezTo>
                  <a:cubicBezTo>
                    <a:pt x="1030605" y="92393"/>
                    <a:pt x="1029653" y="86678"/>
                    <a:pt x="1029653" y="80010"/>
                  </a:cubicBezTo>
                  <a:cubicBezTo>
                    <a:pt x="1029653" y="74295"/>
                    <a:pt x="1030605" y="67628"/>
                    <a:pt x="1031558" y="62865"/>
                  </a:cubicBezTo>
                  <a:cubicBezTo>
                    <a:pt x="1032510" y="57150"/>
                    <a:pt x="1034415" y="52388"/>
                    <a:pt x="1036320" y="47625"/>
                  </a:cubicBezTo>
                  <a:cubicBezTo>
                    <a:pt x="1038225" y="42863"/>
                    <a:pt x="1042035" y="40005"/>
                    <a:pt x="1045845" y="37147"/>
                  </a:cubicBezTo>
                  <a:cubicBezTo>
                    <a:pt x="1049655" y="34290"/>
                    <a:pt x="1054418" y="33338"/>
                    <a:pt x="1061085" y="33338"/>
                  </a:cubicBezTo>
                  <a:cubicBezTo>
                    <a:pt x="1069658" y="33338"/>
                    <a:pt x="1075373" y="35243"/>
                    <a:pt x="1079183" y="40005"/>
                  </a:cubicBezTo>
                  <a:cubicBezTo>
                    <a:pt x="1082993" y="44768"/>
                    <a:pt x="1084898" y="50483"/>
                    <a:pt x="1085850" y="58103"/>
                  </a:cubicBezTo>
                  <a:lnTo>
                    <a:pt x="1125855" y="52388"/>
                  </a:lnTo>
                  <a:cubicBezTo>
                    <a:pt x="1124903" y="44768"/>
                    <a:pt x="1122998" y="38100"/>
                    <a:pt x="1120140" y="31433"/>
                  </a:cubicBezTo>
                  <a:cubicBezTo>
                    <a:pt x="1117283" y="24765"/>
                    <a:pt x="1113473" y="20003"/>
                    <a:pt x="1107758" y="15240"/>
                  </a:cubicBezTo>
                  <a:cubicBezTo>
                    <a:pt x="1102995" y="10478"/>
                    <a:pt x="1096328" y="6668"/>
                    <a:pt x="1088708" y="4763"/>
                  </a:cubicBezTo>
                  <a:cubicBezTo>
                    <a:pt x="1081088" y="1905"/>
                    <a:pt x="1072515" y="953"/>
                    <a:pt x="1062038" y="953"/>
                  </a:cubicBezTo>
                  <a:cubicBezTo>
                    <a:pt x="1050608" y="953"/>
                    <a:pt x="1040130" y="2858"/>
                    <a:pt x="1030605" y="6668"/>
                  </a:cubicBezTo>
                  <a:cubicBezTo>
                    <a:pt x="1021080" y="10478"/>
                    <a:pt x="1013460" y="16193"/>
                    <a:pt x="1007745" y="22860"/>
                  </a:cubicBezTo>
                  <a:cubicBezTo>
                    <a:pt x="1001078" y="29528"/>
                    <a:pt x="996315" y="38100"/>
                    <a:pt x="993458" y="47625"/>
                  </a:cubicBezTo>
                  <a:cubicBezTo>
                    <a:pt x="990600" y="57150"/>
                    <a:pt x="988695" y="68580"/>
                    <a:pt x="988695" y="80010"/>
                  </a:cubicBezTo>
                  <a:cubicBezTo>
                    <a:pt x="988695" y="91440"/>
                    <a:pt x="989647" y="102870"/>
                    <a:pt x="992505" y="112395"/>
                  </a:cubicBezTo>
                  <a:cubicBezTo>
                    <a:pt x="995363" y="121920"/>
                    <a:pt x="1000125" y="130493"/>
                    <a:pt x="1005840" y="137160"/>
                  </a:cubicBezTo>
                  <a:cubicBezTo>
                    <a:pt x="1011555" y="143828"/>
                    <a:pt x="1019175" y="149543"/>
                    <a:pt x="1028700" y="153353"/>
                  </a:cubicBezTo>
                  <a:cubicBezTo>
                    <a:pt x="1038225" y="157163"/>
                    <a:pt x="1048703" y="159068"/>
                    <a:pt x="1061085" y="159068"/>
                  </a:cubicBezTo>
                  <a:cubicBezTo>
                    <a:pt x="1082993" y="159068"/>
                    <a:pt x="1099185" y="153353"/>
                    <a:pt x="1109663" y="142875"/>
                  </a:cubicBezTo>
                  <a:cubicBezTo>
                    <a:pt x="1120140" y="132398"/>
                    <a:pt x="1126808" y="118110"/>
                    <a:pt x="1127760" y="100013"/>
                  </a:cubicBezTo>
                  <a:lnTo>
                    <a:pt x="1086803" y="100013"/>
                  </a:lnTo>
                  <a:close/>
                  <a:moveTo>
                    <a:pt x="921068" y="155258"/>
                  </a:moveTo>
                  <a:lnTo>
                    <a:pt x="962025" y="155258"/>
                  </a:lnTo>
                  <a:lnTo>
                    <a:pt x="962025" y="109538"/>
                  </a:lnTo>
                  <a:lnTo>
                    <a:pt x="921068" y="109538"/>
                  </a:lnTo>
                  <a:lnTo>
                    <a:pt x="921068" y="155258"/>
                  </a:lnTo>
                  <a:close/>
                  <a:moveTo>
                    <a:pt x="671513" y="155258"/>
                  </a:moveTo>
                  <a:lnTo>
                    <a:pt x="711518" y="155258"/>
                  </a:lnTo>
                  <a:lnTo>
                    <a:pt x="711518" y="65723"/>
                  </a:lnTo>
                  <a:cubicBezTo>
                    <a:pt x="711518" y="60960"/>
                    <a:pt x="712470" y="57150"/>
                    <a:pt x="714375" y="53340"/>
                  </a:cubicBezTo>
                  <a:cubicBezTo>
                    <a:pt x="716280" y="49530"/>
                    <a:pt x="718185" y="46672"/>
                    <a:pt x="721043" y="43815"/>
                  </a:cubicBezTo>
                  <a:cubicBezTo>
                    <a:pt x="723900" y="40958"/>
                    <a:pt x="727710" y="38100"/>
                    <a:pt x="730568" y="37147"/>
                  </a:cubicBezTo>
                  <a:cubicBezTo>
                    <a:pt x="734378" y="36195"/>
                    <a:pt x="737235" y="35243"/>
                    <a:pt x="741998" y="35243"/>
                  </a:cubicBezTo>
                  <a:cubicBezTo>
                    <a:pt x="744855" y="35243"/>
                    <a:pt x="746760" y="35243"/>
                    <a:pt x="749618" y="36195"/>
                  </a:cubicBezTo>
                  <a:cubicBezTo>
                    <a:pt x="751523" y="37147"/>
                    <a:pt x="753428" y="38100"/>
                    <a:pt x="755333" y="40005"/>
                  </a:cubicBezTo>
                  <a:cubicBezTo>
                    <a:pt x="757238" y="41910"/>
                    <a:pt x="758190" y="44768"/>
                    <a:pt x="759143" y="47625"/>
                  </a:cubicBezTo>
                  <a:cubicBezTo>
                    <a:pt x="760095" y="51435"/>
                    <a:pt x="761048" y="55245"/>
                    <a:pt x="761048" y="60960"/>
                  </a:cubicBezTo>
                  <a:lnTo>
                    <a:pt x="761048" y="155258"/>
                  </a:lnTo>
                  <a:lnTo>
                    <a:pt x="801053" y="155258"/>
                  </a:lnTo>
                  <a:lnTo>
                    <a:pt x="801053" y="63818"/>
                  </a:lnTo>
                  <a:cubicBezTo>
                    <a:pt x="801053" y="60008"/>
                    <a:pt x="802005" y="56197"/>
                    <a:pt x="803910" y="53340"/>
                  </a:cubicBezTo>
                  <a:cubicBezTo>
                    <a:pt x="805815" y="49530"/>
                    <a:pt x="807720" y="46672"/>
                    <a:pt x="810578" y="43815"/>
                  </a:cubicBezTo>
                  <a:cubicBezTo>
                    <a:pt x="813435" y="40958"/>
                    <a:pt x="817245" y="38100"/>
                    <a:pt x="820103" y="37147"/>
                  </a:cubicBezTo>
                  <a:cubicBezTo>
                    <a:pt x="822960" y="36195"/>
                    <a:pt x="826770" y="35243"/>
                    <a:pt x="831533" y="35243"/>
                  </a:cubicBezTo>
                  <a:cubicBezTo>
                    <a:pt x="834390" y="35243"/>
                    <a:pt x="836295" y="35243"/>
                    <a:pt x="839153" y="36195"/>
                  </a:cubicBezTo>
                  <a:cubicBezTo>
                    <a:pt x="841058" y="37147"/>
                    <a:pt x="842963" y="38100"/>
                    <a:pt x="844868" y="40005"/>
                  </a:cubicBezTo>
                  <a:cubicBezTo>
                    <a:pt x="846772" y="41910"/>
                    <a:pt x="847725" y="44768"/>
                    <a:pt x="848678" y="47625"/>
                  </a:cubicBezTo>
                  <a:cubicBezTo>
                    <a:pt x="849630" y="51435"/>
                    <a:pt x="849630" y="55245"/>
                    <a:pt x="849630" y="60960"/>
                  </a:cubicBezTo>
                  <a:lnTo>
                    <a:pt x="849630" y="155258"/>
                  </a:lnTo>
                  <a:lnTo>
                    <a:pt x="889635" y="155258"/>
                  </a:lnTo>
                  <a:lnTo>
                    <a:pt x="889635" y="55245"/>
                  </a:lnTo>
                  <a:cubicBezTo>
                    <a:pt x="889635" y="36195"/>
                    <a:pt x="885825" y="22860"/>
                    <a:pt x="878205" y="14288"/>
                  </a:cubicBezTo>
                  <a:cubicBezTo>
                    <a:pt x="870585" y="5715"/>
                    <a:pt x="859155" y="1905"/>
                    <a:pt x="843915" y="1905"/>
                  </a:cubicBezTo>
                  <a:cubicBezTo>
                    <a:pt x="834390" y="1905"/>
                    <a:pt x="826770" y="3810"/>
                    <a:pt x="819150" y="7620"/>
                  </a:cubicBezTo>
                  <a:cubicBezTo>
                    <a:pt x="811530" y="11430"/>
                    <a:pt x="803910" y="18098"/>
                    <a:pt x="797243" y="27623"/>
                  </a:cubicBezTo>
                  <a:cubicBezTo>
                    <a:pt x="794385" y="19050"/>
                    <a:pt x="789623" y="12383"/>
                    <a:pt x="782955" y="8573"/>
                  </a:cubicBezTo>
                  <a:cubicBezTo>
                    <a:pt x="776288" y="4763"/>
                    <a:pt x="766763" y="1905"/>
                    <a:pt x="756285" y="1905"/>
                  </a:cubicBezTo>
                  <a:cubicBezTo>
                    <a:pt x="747713" y="1905"/>
                    <a:pt x="740093" y="3810"/>
                    <a:pt x="732473" y="7620"/>
                  </a:cubicBezTo>
                  <a:cubicBezTo>
                    <a:pt x="724853" y="11430"/>
                    <a:pt x="718185" y="18098"/>
                    <a:pt x="713423" y="25718"/>
                  </a:cubicBezTo>
                  <a:lnTo>
                    <a:pt x="713423" y="5715"/>
                  </a:lnTo>
                  <a:lnTo>
                    <a:pt x="674370" y="5715"/>
                  </a:lnTo>
                  <a:lnTo>
                    <a:pt x="674370" y="155258"/>
                  </a:lnTo>
                  <a:close/>
                  <a:moveTo>
                    <a:pt x="541973" y="116205"/>
                  </a:moveTo>
                  <a:cubicBezTo>
                    <a:pt x="536258" y="108585"/>
                    <a:pt x="533400" y="96203"/>
                    <a:pt x="533400" y="80963"/>
                  </a:cubicBezTo>
                  <a:cubicBezTo>
                    <a:pt x="533400" y="65723"/>
                    <a:pt x="536258" y="54293"/>
                    <a:pt x="541973" y="45720"/>
                  </a:cubicBezTo>
                  <a:cubicBezTo>
                    <a:pt x="547688" y="38100"/>
                    <a:pt x="556260" y="33338"/>
                    <a:pt x="567690" y="33338"/>
                  </a:cubicBezTo>
                  <a:cubicBezTo>
                    <a:pt x="579120" y="33338"/>
                    <a:pt x="587693" y="37147"/>
                    <a:pt x="593408" y="45720"/>
                  </a:cubicBezTo>
                  <a:cubicBezTo>
                    <a:pt x="599123" y="53340"/>
                    <a:pt x="601980" y="65723"/>
                    <a:pt x="601980" y="80963"/>
                  </a:cubicBezTo>
                  <a:cubicBezTo>
                    <a:pt x="601980" y="96203"/>
                    <a:pt x="599123" y="107633"/>
                    <a:pt x="593408" y="116205"/>
                  </a:cubicBezTo>
                  <a:cubicBezTo>
                    <a:pt x="587693" y="124778"/>
                    <a:pt x="579120" y="128588"/>
                    <a:pt x="567690" y="128588"/>
                  </a:cubicBezTo>
                  <a:cubicBezTo>
                    <a:pt x="555308" y="127635"/>
                    <a:pt x="546735" y="123825"/>
                    <a:pt x="541973" y="116205"/>
                  </a:cubicBezTo>
                  <a:moveTo>
                    <a:pt x="598170" y="154305"/>
                  </a:moveTo>
                  <a:cubicBezTo>
                    <a:pt x="607695" y="150495"/>
                    <a:pt x="615315" y="145733"/>
                    <a:pt x="621983" y="138113"/>
                  </a:cubicBezTo>
                  <a:cubicBezTo>
                    <a:pt x="628650" y="131445"/>
                    <a:pt x="633413" y="122873"/>
                    <a:pt x="637223" y="113348"/>
                  </a:cubicBezTo>
                  <a:cubicBezTo>
                    <a:pt x="641033" y="103823"/>
                    <a:pt x="642938" y="92393"/>
                    <a:pt x="642938" y="80010"/>
                  </a:cubicBezTo>
                  <a:cubicBezTo>
                    <a:pt x="642938" y="67628"/>
                    <a:pt x="641033" y="57150"/>
                    <a:pt x="638175" y="46672"/>
                  </a:cubicBezTo>
                  <a:cubicBezTo>
                    <a:pt x="635318" y="36195"/>
                    <a:pt x="629603" y="28575"/>
                    <a:pt x="622935" y="21908"/>
                  </a:cubicBezTo>
                  <a:cubicBezTo>
                    <a:pt x="616268" y="15240"/>
                    <a:pt x="608648" y="9525"/>
                    <a:pt x="599123" y="6668"/>
                  </a:cubicBezTo>
                  <a:cubicBezTo>
                    <a:pt x="589598" y="2858"/>
                    <a:pt x="579120" y="953"/>
                    <a:pt x="567690" y="953"/>
                  </a:cubicBezTo>
                  <a:cubicBezTo>
                    <a:pt x="556260" y="953"/>
                    <a:pt x="545783" y="2858"/>
                    <a:pt x="536258" y="6668"/>
                  </a:cubicBezTo>
                  <a:cubicBezTo>
                    <a:pt x="526733" y="10478"/>
                    <a:pt x="519113" y="15240"/>
                    <a:pt x="512445" y="21908"/>
                  </a:cubicBezTo>
                  <a:cubicBezTo>
                    <a:pt x="505778" y="28575"/>
                    <a:pt x="501015" y="37147"/>
                    <a:pt x="497205" y="46672"/>
                  </a:cubicBezTo>
                  <a:cubicBezTo>
                    <a:pt x="493395" y="56197"/>
                    <a:pt x="491490" y="67628"/>
                    <a:pt x="491490" y="80010"/>
                  </a:cubicBezTo>
                  <a:cubicBezTo>
                    <a:pt x="491490" y="105728"/>
                    <a:pt x="498158" y="124778"/>
                    <a:pt x="511492" y="139065"/>
                  </a:cubicBezTo>
                  <a:cubicBezTo>
                    <a:pt x="524828" y="152400"/>
                    <a:pt x="542925" y="160020"/>
                    <a:pt x="566738" y="160020"/>
                  </a:cubicBezTo>
                  <a:cubicBezTo>
                    <a:pt x="579120" y="160020"/>
                    <a:pt x="589598" y="158115"/>
                    <a:pt x="598170" y="154305"/>
                  </a:cubicBezTo>
                  <a:moveTo>
                    <a:pt x="429578" y="100965"/>
                  </a:moveTo>
                  <a:cubicBezTo>
                    <a:pt x="428625" y="109538"/>
                    <a:pt x="425767" y="116205"/>
                    <a:pt x="421958" y="120968"/>
                  </a:cubicBezTo>
                  <a:cubicBezTo>
                    <a:pt x="417195" y="125730"/>
                    <a:pt x="411480" y="127635"/>
                    <a:pt x="403860" y="127635"/>
                  </a:cubicBezTo>
                  <a:cubicBezTo>
                    <a:pt x="398145" y="127635"/>
                    <a:pt x="392430" y="126683"/>
                    <a:pt x="388620" y="123825"/>
                  </a:cubicBezTo>
                  <a:cubicBezTo>
                    <a:pt x="384810" y="120968"/>
                    <a:pt x="381000" y="118110"/>
                    <a:pt x="379095" y="113348"/>
                  </a:cubicBezTo>
                  <a:cubicBezTo>
                    <a:pt x="377190" y="108585"/>
                    <a:pt x="375285" y="103823"/>
                    <a:pt x="374333" y="98108"/>
                  </a:cubicBezTo>
                  <a:cubicBezTo>
                    <a:pt x="373380" y="92393"/>
                    <a:pt x="372428" y="86678"/>
                    <a:pt x="372428" y="80010"/>
                  </a:cubicBezTo>
                  <a:cubicBezTo>
                    <a:pt x="372428" y="74295"/>
                    <a:pt x="373380" y="67628"/>
                    <a:pt x="374333" y="62865"/>
                  </a:cubicBezTo>
                  <a:cubicBezTo>
                    <a:pt x="375285" y="57150"/>
                    <a:pt x="377190" y="52388"/>
                    <a:pt x="379095" y="47625"/>
                  </a:cubicBezTo>
                  <a:cubicBezTo>
                    <a:pt x="381000" y="42863"/>
                    <a:pt x="384810" y="40005"/>
                    <a:pt x="388620" y="37147"/>
                  </a:cubicBezTo>
                  <a:cubicBezTo>
                    <a:pt x="392430" y="34290"/>
                    <a:pt x="398145" y="33338"/>
                    <a:pt x="403860" y="33338"/>
                  </a:cubicBezTo>
                  <a:cubicBezTo>
                    <a:pt x="412433" y="33338"/>
                    <a:pt x="418148" y="35243"/>
                    <a:pt x="421958" y="40005"/>
                  </a:cubicBezTo>
                  <a:cubicBezTo>
                    <a:pt x="425767" y="44768"/>
                    <a:pt x="427673" y="50483"/>
                    <a:pt x="428625" y="58103"/>
                  </a:cubicBezTo>
                  <a:lnTo>
                    <a:pt x="468630" y="52388"/>
                  </a:lnTo>
                  <a:cubicBezTo>
                    <a:pt x="467678" y="44768"/>
                    <a:pt x="465773" y="38100"/>
                    <a:pt x="462915" y="31433"/>
                  </a:cubicBezTo>
                  <a:cubicBezTo>
                    <a:pt x="460058" y="24765"/>
                    <a:pt x="456248" y="20003"/>
                    <a:pt x="450533" y="15240"/>
                  </a:cubicBezTo>
                  <a:cubicBezTo>
                    <a:pt x="445770" y="10478"/>
                    <a:pt x="439103" y="6668"/>
                    <a:pt x="431483" y="4763"/>
                  </a:cubicBezTo>
                  <a:cubicBezTo>
                    <a:pt x="423863" y="1905"/>
                    <a:pt x="415290" y="953"/>
                    <a:pt x="404813" y="953"/>
                  </a:cubicBezTo>
                  <a:cubicBezTo>
                    <a:pt x="393383" y="953"/>
                    <a:pt x="382905" y="2858"/>
                    <a:pt x="373380" y="6668"/>
                  </a:cubicBezTo>
                  <a:cubicBezTo>
                    <a:pt x="363855" y="10478"/>
                    <a:pt x="356235" y="16193"/>
                    <a:pt x="350520" y="22860"/>
                  </a:cubicBezTo>
                  <a:cubicBezTo>
                    <a:pt x="343853" y="29528"/>
                    <a:pt x="339090" y="38100"/>
                    <a:pt x="336233" y="47625"/>
                  </a:cubicBezTo>
                  <a:cubicBezTo>
                    <a:pt x="333375" y="57150"/>
                    <a:pt x="331470" y="68580"/>
                    <a:pt x="331470" y="80010"/>
                  </a:cubicBezTo>
                  <a:cubicBezTo>
                    <a:pt x="331470" y="91440"/>
                    <a:pt x="333375" y="102870"/>
                    <a:pt x="336233" y="112395"/>
                  </a:cubicBezTo>
                  <a:cubicBezTo>
                    <a:pt x="339090" y="121920"/>
                    <a:pt x="343853" y="130493"/>
                    <a:pt x="349567" y="137160"/>
                  </a:cubicBezTo>
                  <a:cubicBezTo>
                    <a:pt x="355283" y="143828"/>
                    <a:pt x="362903" y="149543"/>
                    <a:pt x="372428" y="153353"/>
                  </a:cubicBezTo>
                  <a:cubicBezTo>
                    <a:pt x="381953" y="157163"/>
                    <a:pt x="392430" y="159068"/>
                    <a:pt x="404813" y="159068"/>
                  </a:cubicBezTo>
                  <a:cubicBezTo>
                    <a:pt x="426720" y="159068"/>
                    <a:pt x="442913" y="153353"/>
                    <a:pt x="453390" y="142875"/>
                  </a:cubicBezTo>
                  <a:cubicBezTo>
                    <a:pt x="463867" y="132398"/>
                    <a:pt x="470535" y="118110"/>
                    <a:pt x="471488" y="100013"/>
                  </a:cubicBezTo>
                  <a:lnTo>
                    <a:pt x="429578" y="100013"/>
                  </a:lnTo>
                  <a:close/>
                  <a:moveTo>
                    <a:pt x="203835" y="63818"/>
                  </a:moveTo>
                  <a:cubicBezTo>
                    <a:pt x="203835" y="59055"/>
                    <a:pt x="204788" y="55245"/>
                    <a:pt x="206692" y="51435"/>
                  </a:cubicBezTo>
                  <a:cubicBezTo>
                    <a:pt x="208598" y="47625"/>
                    <a:pt x="210502" y="43815"/>
                    <a:pt x="213360" y="40958"/>
                  </a:cubicBezTo>
                  <a:cubicBezTo>
                    <a:pt x="216217" y="38100"/>
                    <a:pt x="219075" y="35243"/>
                    <a:pt x="223838" y="34290"/>
                  </a:cubicBezTo>
                  <a:cubicBezTo>
                    <a:pt x="227648" y="32385"/>
                    <a:pt x="232410" y="31433"/>
                    <a:pt x="238125" y="31433"/>
                  </a:cubicBezTo>
                  <a:cubicBezTo>
                    <a:pt x="248602" y="31433"/>
                    <a:pt x="256223" y="34290"/>
                    <a:pt x="261938" y="40005"/>
                  </a:cubicBezTo>
                  <a:cubicBezTo>
                    <a:pt x="266700" y="45720"/>
                    <a:pt x="269558" y="53340"/>
                    <a:pt x="269558" y="63818"/>
                  </a:cubicBezTo>
                  <a:lnTo>
                    <a:pt x="203835" y="63818"/>
                  </a:lnTo>
                  <a:close/>
                  <a:moveTo>
                    <a:pt x="266700" y="108585"/>
                  </a:moveTo>
                  <a:cubicBezTo>
                    <a:pt x="263842" y="121920"/>
                    <a:pt x="254317" y="128588"/>
                    <a:pt x="239077" y="128588"/>
                  </a:cubicBezTo>
                  <a:cubicBezTo>
                    <a:pt x="227648" y="128588"/>
                    <a:pt x="219075" y="124778"/>
                    <a:pt x="213360" y="118110"/>
                  </a:cubicBezTo>
                  <a:cubicBezTo>
                    <a:pt x="207645" y="111443"/>
                    <a:pt x="204788" y="101918"/>
                    <a:pt x="203835" y="89535"/>
                  </a:cubicBezTo>
                  <a:lnTo>
                    <a:pt x="307658" y="89535"/>
                  </a:lnTo>
                  <a:lnTo>
                    <a:pt x="307658" y="73343"/>
                  </a:lnTo>
                  <a:cubicBezTo>
                    <a:pt x="307658" y="51435"/>
                    <a:pt x="301942" y="33338"/>
                    <a:pt x="290513" y="20003"/>
                  </a:cubicBezTo>
                  <a:cubicBezTo>
                    <a:pt x="279083" y="6668"/>
                    <a:pt x="261938" y="0"/>
                    <a:pt x="239077" y="0"/>
                  </a:cubicBezTo>
                  <a:cubicBezTo>
                    <a:pt x="227648" y="0"/>
                    <a:pt x="218123" y="1905"/>
                    <a:pt x="208598" y="5715"/>
                  </a:cubicBezTo>
                  <a:cubicBezTo>
                    <a:pt x="199073" y="9525"/>
                    <a:pt x="191452" y="14288"/>
                    <a:pt x="184785" y="20955"/>
                  </a:cubicBezTo>
                  <a:cubicBezTo>
                    <a:pt x="178118" y="27623"/>
                    <a:pt x="173355" y="36195"/>
                    <a:pt x="169545" y="45720"/>
                  </a:cubicBezTo>
                  <a:cubicBezTo>
                    <a:pt x="165735" y="55245"/>
                    <a:pt x="163830" y="66675"/>
                    <a:pt x="163830" y="79058"/>
                  </a:cubicBezTo>
                  <a:cubicBezTo>
                    <a:pt x="163830" y="103823"/>
                    <a:pt x="170498" y="123825"/>
                    <a:pt x="182880" y="137160"/>
                  </a:cubicBezTo>
                  <a:cubicBezTo>
                    <a:pt x="195263" y="150495"/>
                    <a:pt x="214313" y="158115"/>
                    <a:pt x="239077" y="158115"/>
                  </a:cubicBezTo>
                  <a:cubicBezTo>
                    <a:pt x="260033" y="158115"/>
                    <a:pt x="275273" y="153353"/>
                    <a:pt x="285750" y="144780"/>
                  </a:cubicBezTo>
                  <a:cubicBezTo>
                    <a:pt x="296228" y="136208"/>
                    <a:pt x="302895" y="123825"/>
                    <a:pt x="305753" y="106680"/>
                  </a:cubicBezTo>
                  <a:lnTo>
                    <a:pt x="266700" y="106680"/>
                  </a:lnTo>
                  <a:close/>
                  <a:moveTo>
                    <a:pt x="97155" y="96203"/>
                  </a:moveTo>
                  <a:cubicBezTo>
                    <a:pt x="97155" y="101918"/>
                    <a:pt x="96202" y="107633"/>
                    <a:pt x="93345" y="111443"/>
                  </a:cubicBezTo>
                  <a:cubicBezTo>
                    <a:pt x="91440" y="115253"/>
                    <a:pt x="88582" y="119063"/>
                    <a:pt x="84773" y="121920"/>
                  </a:cubicBezTo>
                  <a:cubicBezTo>
                    <a:pt x="78105" y="126683"/>
                    <a:pt x="69532" y="129540"/>
                    <a:pt x="60007" y="129540"/>
                  </a:cubicBezTo>
                  <a:cubicBezTo>
                    <a:pt x="54293" y="129540"/>
                    <a:pt x="49530" y="127635"/>
                    <a:pt x="45720" y="124778"/>
                  </a:cubicBezTo>
                  <a:cubicBezTo>
                    <a:pt x="41910" y="121920"/>
                    <a:pt x="40957" y="118110"/>
                    <a:pt x="40957" y="113348"/>
                  </a:cubicBezTo>
                  <a:cubicBezTo>
                    <a:pt x="40957" y="110490"/>
                    <a:pt x="40957" y="106680"/>
                    <a:pt x="42863" y="104775"/>
                  </a:cubicBezTo>
                  <a:cubicBezTo>
                    <a:pt x="43815" y="101918"/>
                    <a:pt x="45720" y="100013"/>
                    <a:pt x="48577" y="98108"/>
                  </a:cubicBezTo>
                  <a:cubicBezTo>
                    <a:pt x="51435" y="96203"/>
                    <a:pt x="55245" y="94298"/>
                    <a:pt x="60007" y="93345"/>
                  </a:cubicBezTo>
                  <a:cubicBezTo>
                    <a:pt x="64770" y="92393"/>
                    <a:pt x="72390" y="91440"/>
                    <a:pt x="80010" y="90488"/>
                  </a:cubicBezTo>
                  <a:lnTo>
                    <a:pt x="98107" y="89535"/>
                  </a:lnTo>
                  <a:lnTo>
                    <a:pt x="98107" y="96203"/>
                  </a:lnTo>
                  <a:close/>
                  <a:moveTo>
                    <a:pt x="98107" y="155258"/>
                  </a:moveTo>
                  <a:lnTo>
                    <a:pt x="136208" y="155258"/>
                  </a:lnTo>
                  <a:lnTo>
                    <a:pt x="136208" y="60960"/>
                  </a:lnTo>
                  <a:cubicBezTo>
                    <a:pt x="136208" y="51435"/>
                    <a:pt x="135255" y="43815"/>
                    <a:pt x="133350" y="36195"/>
                  </a:cubicBezTo>
                  <a:cubicBezTo>
                    <a:pt x="131445" y="28575"/>
                    <a:pt x="127635" y="22860"/>
                    <a:pt x="122873" y="17145"/>
                  </a:cubicBezTo>
                  <a:cubicBezTo>
                    <a:pt x="118110" y="12383"/>
                    <a:pt x="111443" y="7620"/>
                    <a:pt x="103823" y="5715"/>
                  </a:cubicBezTo>
                  <a:cubicBezTo>
                    <a:pt x="96202" y="3810"/>
                    <a:pt x="85725" y="1905"/>
                    <a:pt x="74295" y="1905"/>
                  </a:cubicBezTo>
                  <a:cubicBezTo>
                    <a:pt x="55245" y="1905"/>
                    <a:pt x="40957" y="5715"/>
                    <a:pt x="29527" y="12383"/>
                  </a:cubicBezTo>
                  <a:cubicBezTo>
                    <a:pt x="18098" y="19050"/>
                    <a:pt x="11430" y="30480"/>
                    <a:pt x="8573" y="46672"/>
                  </a:cubicBezTo>
                  <a:lnTo>
                    <a:pt x="44768" y="50483"/>
                  </a:lnTo>
                  <a:cubicBezTo>
                    <a:pt x="46673" y="38100"/>
                    <a:pt x="56198" y="32385"/>
                    <a:pt x="71438" y="32385"/>
                  </a:cubicBezTo>
                  <a:cubicBezTo>
                    <a:pt x="78105" y="32385"/>
                    <a:pt x="83820" y="34290"/>
                    <a:pt x="89535" y="37147"/>
                  </a:cubicBezTo>
                  <a:cubicBezTo>
                    <a:pt x="94298" y="40958"/>
                    <a:pt x="97155" y="46672"/>
                    <a:pt x="97155" y="56197"/>
                  </a:cubicBezTo>
                  <a:lnTo>
                    <a:pt x="97155" y="62865"/>
                  </a:lnTo>
                  <a:lnTo>
                    <a:pt x="78105" y="63818"/>
                  </a:lnTo>
                  <a:cubicBezTo>
                    <a:pt x="68580" y="63818"/>
                    <a:pt x="59055" y="64770"/>
                    <a:pt x="49530" y="66675"/>
                  </a:cubicBezTo>
                  <a:cubicBezTo>
                    <a:pt x="40005" y="68580"/>
                    <a:pt x="32385" y="70485"/>
                    <a:pt x="24765" y="74295"/>
                  </a:cubicBezTo>
                  <a:cubicBezTo>
                    <a:pt x="17145" y="78105"/>
                    <a:pt x="11430" y="82868"/>
                    <a:pt x="6668" y="89535"/>
                  </a:cubicBezTo>
                  <a:cubicBezTo>
                    <a:pt x="1905" y="96203"/>
                    <a:pt x="0" y="104775"/>
                    <a:pt x="0" y="114300"/>
                  </a:cubicBezTo>
                  <a:cubicBezTo>
                    <a:pt x="0" y="121920"/>
                    <a:pt x="952" y="128588"/>
                    <a:pt x="3810" y="134303"/>
                  </a:cubicBezTo>
                  <a:cubicBezTo>
                    <a:pt x="6668" y="140018"/>
                    <a:pt x="10477" y="144780"/>
                    <a:pt x="14288" y="148590"/>
                  </a:cubicBezTo>
                  <a:cubicBezTo>
                    <a:pt x="19050" y="152400"/>
                    <a:pt x="23813" y="155258"/>
                    <a:pt x="29527" y="156210"/>
                  </a:cubicBezTo>
                  <a:cubicBezTo>
                    <a:pt x="35243" y="157163"/>
                    <a:pt x="41910" y="159068"/>
                    <a:pt x="48577" y="159068"/>
                  </a:cubicBezTo>
                  <a:cubicBezTo>
                    <a:pt x="60007" y="159068"/>
                    <a:pt x="69532" y="157163"/>
                    <a:pt x="77152" y="152400"/>
                  </a:cubicBezTo>
                  <a:cubicBezTo>
                    <a:pt x="84773" y="147638"/>
                    <a:pt x="91440" y="142875"/>
                    <a:pt x="97155" y="136208"/>
                  </a:cubicBezTo>
                  <a:lnTo>
                    <a:pt x="97155" y="15525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939804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1 Call out Lar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361F1-4A98-B04B-B95B-7B0BAF4FE4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3525" y="441325"/>
            <a:ext cx="11664950" cy="5795963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>
              <a:lnSpc>
                <a:spcPct val="90000"/>
              </a:lnSpc>
              <a:defRPr sz="9600" b="1" i="0">
                <a:solidFill>
                  <a:schemeClr val="tx1"/>
                </a:solidFill>
                <a:latin typeface="Arial" panose="020B0604020202020204" pitchFamily="34" charset="0"/>
                <a:ea typeface="AECOM Sans" panose="020B05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Large text call out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B19BDBE-AF4A-5940-B6E0-7FC401472CC8}"/>
              </a:ext>
            </a:extLst>
          </p:cNvPr>
          <p:cNvCxnSpPr>
            <a:cxnSpLocks/>
          </p:cNvCxnSpPr>
          <p:nvPr userDrawn="1"/>
        </p:nvCxnSpPr>
        <p:spPr>
          <a:xfrm>
            <a:off x="263525" y="260350"/>
            <a:ext cx="43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050F6376-2CF0-6648-B02D-E5CB3AC0281F}"/>
              </a:ext>
            </a:extLst>
          </p:cNvPr>
          <p:cNvGrpSpPr/>
          <p:nvPr userDrawn="1"/>
        </p:nvGrpSpPr>
        <p:grpSpPr>
          <a:xfrm>
            <a:off x="10814051" y="6438651"/>
            <a:ext cx="1111250" cy="225425"/>
            <a:chOff x="292100" y="6413250"/>
            <a:chExt cx="1111250" cy="225425"/>
          </a:xfrm>
        </p:grpSpPr>
        <p:sp>
          <p:nvSpPr>
            <p:cNvPr id="6" name="Freeform: Shape 12">
              <a:extLst>
                <a:ext uri="{FF2B5EF4-FFF2-40B4-BE49-F238E27FC236}">
                  <a16:creationId xmlns:a16="http://schemas.microsoft.com/office/drawing/2014/main" id="{F41EB637-536C-4E4E-8282-87E3FF4A5366}"/>
                </a:ext>
              </a:extLst>
            </p:cNvPr>
            <p:cNvSpPr/>
            <p:nvPr userDrawn="1"/>
          </p:nvSpPr>
          <p:spPr>
            <a:xfrm>
              <a:off x="292100" y="6413250"/>
              <a:ext cx="225425" cy="225425"/>
            </a:xfrm>
            <a:custGeom>
              <a:avLst/>
              <a:gdLst>
                <a:gd name="connsiteX0" fmla="*/ 329565 w 342900"/>
                <a:gd name="connsiteY0" fmla="*/ 104775 h 342900"/>
                <a:gd name="connsiteX1" fmla="*/ 292418 w 342900"/>
                <a:gd name="connsiteY1" fmla="*/ 50483 h 342900"/>
                <a:gd name="connsiteX2" fmla="*/ 238125 w 342900"/>
                <a:gd name="connsiteY2" fmla="*/ 13335 h 342900"/>
                <a:gd name="connsiteX3" fmla="*/ 171450 w 342900"/>
                <a:gd name="connsiteY3" fmla="*/ 0 h 342900"/>
                <a:gd name="connsiteX4" fmla="*/ 104775 w 342900"/>
                <a:gd name="connsiteY4" fmla="*/ 13335 h 342900"/>
                <a:gd name="connsiteX5" fmla="*/ 50483 w 342900"/>
                <a:gd name="connsiteY5" fmla="*/ 50483 h 342900"/>
                <a:gd name="connsiteX6" fmla="*/ 13335 w 342900"/>
                <a:gd name="connsiteY6" fmla="*/ 104775 h 342900"/>
                <a:gd name="connsiteX7" fmla="*/ 0 w 342900"/>
                <a:gd name="connsiteY7" fmla="*/ 171450 h 342900"/>
                <a:gd name="connsiteX8" fmla="*/ 13335 w 342900"/>
                <a:gd name="connsiteY8" fmla="*/ 238125 h 342900"/>
                <a:gd name="connsiteX9" fmla="*/ 50483 w 342900"/>
                <a:gd name="connsiteY9" fmla="*/ 292418 h 342900"/>
                <a:gd name="connsiteX10" fmla="*/ 104775 w 342900"/>
                <a:gd name="connsiteY10" fmla="*/ 329565 h 342900"/>
                <a:gd name="connsiteX11" fmla="*/ 171450 w 342900"/>
                <a:gd name="connsiteY11" fmla="*/ 342900 h 342900"/>
                <a:gd name="connsiteX12" fmla="*/ 171450 w 342900"/>
                <a:gd name="connsiteY12" fmla="*/ 308610 h 342900"/>
                <a:gd name="connsiteX13" fmla="*/ 74295 w 342900"/>
                <a:gd name="connsiteY13" fmla="*/ 268605 h 342900"/>
                <a:gd name="connsiteX14" fmla="*/ 35243 w 342900"/>
                <a:gd name="connsiteY14" fmla="*/ 188595 h 342900"/>
                <a:gd name="connsiteX15" fmla="*/ 180975 w 342900"/>
                <a:gd name="connsiteY15" fmla="*/ 188595 h 342900"/>
                <a:gd name="connsiteX16" fmla="*/ 141923 w 342900"/>
                <a:gd name="connsiteY16" fmla="*/ 227648 h 342900"/>
                <a:gd name="connsiteX17" fmla="*/ 165735 w 342900"/>
                <a:gd name="connsiteY17" fmla="*/ 251460 h 342900"/>
                <a:gd name="connsiteX18" fmla="*/ 246698 w 342900"/>
                <a:gd name="connsiteY18" fmla="*/ 170498 h 342900"/>
                <a:gd name="connsiteX19" fmla="*/ 165735 w 342900"/>
                <a:gd name="connsiteY19" fmla="*/ 89535 h 342900"/>
                <a:gd name="connsiteX20" fmla="*/ 141923 w 342900"/>
                <a:gd name="connsiteY20" fmla="*/ 113348 h 342900"/>
                <a:gd name="connsiteX21" fmla="*/ 180975 w 342900"/>
                <a:gd name="connsiteY21" fmla="*/ 152400 h 342900"/>
                <a:gd name="connsiteX22" fmla="*/ 35243 w 342900"/>
                <a:gd name="connsiteY22" fmla="*/ 152400 h 342900"/>
                <a:gd name="connsiteX23" fmla="*/ 74295 w 342900"/>
                <a:gd name="connsiteY23" fmla="*/ 72390 h 342900"/>
                <a:gd name="connsiteX24" fmla="*/ 171450 w 342900"/>
                <a:gd name="connsiteY24" fmla="*/ 32385 h 342900"/>
                <a:gd name="connsiteX25" fmla="*/ 268605 w 342900"/>
                <a:gd name="connsiteY25" fmla="*/ 72390 h 342900"/>
                <a:gd name="connsiteX26" fmla="*/ 308610 w 342900"/>
                <a:gd name="connsiteY26" fmla="*/ 169545 h 342900"/>
                <a:gd name="connsiteX27" fmla="*/ 342900 w 342900"/>
                <a:gd name="connsiteY27" fmla="*/ 169545 h 342900"/>
                <a:gd name="connsiteX28" fmla="*/ 329565 w 342900"/>
                <a:gd name="connsiteY28" fmla="*/ 104775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42900" h="342900">
                  <a:moveTo>
                    <a:pt x="329565" y="104775"/>
                  </a:moveTo>
                  <a:cubicBezTo>
                    <a:pt x="320993" y="84773"/>
                    <a:pt x="308610" y="65723"/>
                    <a:pt x="292418" y="50483"/>
                  </a:cubicBezTo>
                  <a:cubicBezTo>
                    <a:pt x="276225" y="34290"/>
                    <a:pt x="258128" y="21908"/>
                    <a:pt x="238125" y="13335"/>
                  </a:cubicBezTo>
                  <a:cubicBezTo>
                    <a:pt x="217170" y="4763"/>
                    <a:pt x="194310" y="0"/>
                    <a:pt x="171450" y="0"/>
                  </a:cubicBezTo>
                  <a:cubicBezTo>
                    <a:pt x="148590" y="0"/>
                    <a:pt x="125730" y="4763"/>
                    <a:pt x="104775" y="13335"/>
                  </a:cubicBezTo>
                  <a:cubicBezTo>
                    <a:pt x="83820" y="21908"/>
                    <a:pt x="65723" y="34290"/>
                    <a:pt x="50483" y="50483"/>
                  </a:cubicBezTo>
                  <a:cubicBezTo>
                    <a:pt x="34290" y="66675"/>
                    <a:pt x="21908" y="84773"/>
                    <a:pt x="13335" y="104775"/>
                  </a:cubicBezTo>
                  <a:cubicBezTo>
                    <a:pt x="4763" y="125730"/>
                    <a:pt x="0" y="148590"/>
                    <a:pt x="0" y="171450"/>
                  </a:cubicBezTo>
                  <a:cubicBezTo>
                    <a:pt x="0" y="194310"/>
                    <a:pt x="4763" y="217170"/>
                    <a:pt x="13335" y="238125"/>
                  </a:cubicBezTo>
                  <a:cubicBezTo>
                    <a:pt x="21908" y="258128"/>
                    <a:pt x="34290" y="277178"/>
                    <a:pt x="50483" y="292418"/>
                  </a:cubicBezTo>
                  <a:cubicBezTo>
                    <a:pt x="66675" y="308610"/>
                    <a:pt x="84773" y="320993"/>
                    <a:pt x="104775" y="329565"/>
                  </a:cubicBezTo>
                  <a:cubicBezTo>
                    <a:pt x="125730" y="338138"/>
                    <a:pt x="148590" y="342900"/>
                    <a:pt x="171450" y="342900"/>
                  </a:cubicBezTo>
                  <a:lnTo>
                    <a:pt x="171450" y="308610"/>
                  </a:lnTo>
                  <a:cubicBezTo>
                    <a:pt x="135255" y="308610"/>
                    <a:pt x="100013" y="294323"/>
                    <a:pt x="74295" y="268605"/>
                  </a:cubicBezTo>
                  <a:cubicBezTo>
                    <a:pt x="52388" y="246698"/>
                    <a:pt x="39053" y="219075"/>
                    <a:pt x="35243" y="188595"/>
                  </a:cubicBezTo>
                  <a:lnTo>
                    <a:pt x="180975" y="188595"/>
                  </a:lnTo>
                  <a:lnTo>
                    <a:pt x="141923" y="227648"/>
                  </a:lnTo>
                  <a:lnTo>
                    <a:pt x="165735" y="251460"/>
                  </a:lnTo>
                  <a:lnTo>
                    <a:pt x="246698" y="170498"/>
                  </a:lnTo>
                  <a:lnTo>
                    <a:pt x="165735" y="89535"/>
                  </a:lnTo>
                  <a:lnTo>
                    <a:pt x="141923" y="113348"/>
                  </a:lnTo>
                  <a:lnTo>
                    <a:pt x="180975" y="152400"/>
                  </a:lnTo>
                  <a:lnTo>
                    <a:pt x="35243" y="152400"/>
                  </a:lnTo>
                  <a:cubicBezTo>
                    <a:pt x="39053" y="121920"/>
                    <a:pt x="52388" y="94298"/>
                    <a:pt x="74295" y="72390"/>
                  </a:cubicBezTo>
                  <a:cubicBezTo>
                    <a:pt x="100013" y="46673"/>
                    <a:pt x="134303" y="32385"/>
                    <a:pt x="171450" y="32385"/>
                  </a:cubicBezTo>
                  <a:cubicBezTo>
                    <a:pt x="207645" y="32385"/>
                    <a:pt x="242888" y="46673"/>
                    <a:pt x="268605" y="72390"/>
                  </a:cubicBezTo>
                  <a:cubicBezTo>
                    <a:pt x="294323" y="98108"/>
                    <a:pt x="308610" y="132398"/>
                    <a:pt x="308610" y="169545"/>
                  </a:cubicBezTo>
                  <a:lnTo>
                    <a:pt x="342900" y="169545"/>
                  </a:lnTo>
                  <a:cubicBezTo>
                    <a:pt x="342900" y="148590"/>
                    <a:pt x="338138" y="125730"/>
                    <a:pt x="329565" y="104775"/>
                  </a:cubicBezTo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13">
              <a:extLst>
                <a:ext uri="{FF2B5EF4-FFF2-40B4-BE49-F238E27FC236}">
                  <a16:creationId xmlns:a16="http://schemas.microsoft.com/office/drawing/2014/main" id="{7E71FBE2-FD33-7B4E-BF85-35992BC45035}"/>
                </a:ext>
              </a:extLst>
            </p:cNvPr>
            <p:cNvSpPr/>
            <p:nvPr userDrawn="1"/>
          </p:nvSpPr>
          <p:spPr>
            <a:xfrm>
              <a:off x="590579" y="6484379"/>
              <a:ext cx="812771" cy="84028"/>
            </a:xfrm>
            <a:custGeom>
              <a:avLst/>
              <a:gdLst>
                <a:gd name="connsiteX0" fmla="*/ 1329690 w 1547812"/>
                <a:gd name="connsiteY0" fmla="*/ 155258 h 160020"/>
                <a:gd name="connsiteX1" fmla="*/ 1369695 w 1547812"/>
                <a:gd name="connsiteY1" fmla="*/ 155258 h 160020"/>
                <a:gd name="connsiteX2" fmla="*/ 1369695 w 1547812"/>
                <a:gd name="connsiteY2" fmla="*/ 65723 h 160020"/>
                <a:gd name="connsiteX3" fmla="*/ 1372553 w 1547812"/>
                <a:gd name="connsiteY3" fmla="*/ 53340 h 160020"/>
                <a:gd name="connsiteX4" fmla="*/ 1379220 w 1547812"/>
                <a:gd name="connsiteY4" fmla="*/ 43815 h 160020"/>
                <a:gd name="connsiteX5" fmla="*/ 1388745 w 1547812"/>
                <a:gd name="connsiteY5" fmla="*/ 37147 h 160020"/>
                <a:gd name="connsiteX6" fmla="*/ 1400175 w 1547812"/>
                <a:gd name="connsiteY6" fmla="*/ 35243 h 160020"/>
                <a:gd name="connsiteX7" fmla="*/ 1407795 w 1547812"/>
                <a:gd name="connsiteY7" fmla="*/ 36195 h 160020"/>
                <a:gd name="connsiteX8" fmla="*/ 1413510 w 1547812"/>
                <a:gd name="connsiteY8" fmla="*/ 40005 h 160020"/>
                <a:gd name="connsiteX9" fmla="*/ 1417320 w 1547812"/>
                <a:gd name="connsiteY9" fmla="*/ 47625 h 160020"/>
                <a:gd name="connsiteX10" fmla="*/ 1419225 w 1547812"/>
                <a:gd name="connsiteY10" fmla="*/ 60960 h 160020"/>
                <a:gd name="connsiteX11" fmla="*/ 1419225 w 1547812"/>
                <a:gd name="connsiteY11" fmla="*/ 155258 h 160020"/>
                <a:gd name="connsiteX12" fmla="*/ 1459230 w 1547812"/>
                <a:gd name="connsiteY12" fmla="*/ 155258 h 160020"/>
                <a:gd name="connsiteX13" fmla="*/ 1459230 w 1547812"/>
                <a:gd name="connsiteY13" fmla="*/ 63818 h 160020"/>
                <a:gd name="connsiteX14" fmla="*/ 1462088 w 1547812"/>
                <a:gd name="connsiteY14" fmla="*/ 53340 h 160020"/>
                <a:gd name="connsiteX15" fmla="*/ 1468755 w 1547812"/>
                <a:gd name="connsiteY15" fmla="*/ 43815 h 160020"/>
                <a:gd name="connsiteX16" fmla="*/ 1478280 w 1547812"/>
                <a:gd name="connsiteY16" fmla="*/ 37147 h 160020"/>
                <a:gd name="connsiteX17" fmla="*/ 1489710 w 1547812"/>
                <a:gd name="connsiteY17" fmla="*/ 35243 h 160020"/>
                <a:gd name="connsiteX18" fmla="*/ 1497330 w 1547812"/>
                <a:gd name="connsiteY18" fmla="*/ 36195 h 160020"/>
                <a:gd name="connsiteX19" fmla="*/ 1503045 w 1547812"/>
                <a:gd name="connsiteY19" fmla="*/ 40005 h 160020"/>
                <a:gd name="connsiteX20" fmla="*/ 1506855 w 1547812"/>
                <a:gd name="connsiteY20" fmla="*/ 47625 h 160020"/>
                <a:gd name="connsiteX21" fmla="*/ 1507808 w 1547812"/>
                <a:gd name="connsiteY21" fmla="*/ 60960 h 160020"/>
                <a:gd name="connsiteX22" fmla="*/ 1507808 w 1547812"/>
                <a:gd name="connsiteY22" fmla="*/ 155258 h 160020"/>
                <a:gd name="connsiteX23" fmla="*/ 1547813 w 1547812"/>
                <a:gd name="connsiteY23" fmla="*/ 155258 h 160020"/>
                <a:gd name="connsiteX24" fmla="*/ 1547813 w 1547812"/>
                <a:gd name="connsiteY24" fmla="*/ 55245 h 160020"/>
                <a:gd name="connsiteX25" fmla="*/ 1536383 w 1547812"/>
                <a:gd name="connsiteY25" fmla="*/ 14288 h 160020"/>
                <a:gd name="connsiteX26" fmla="*/ 1502093 w 1547812"/>
                <a:gd name="connsiteY26" fmla="*/ 1905 h 160020"/>
                <a:gd name="connsiteX27" fmla="*/ 1477328 w 1547812"/>
                <a:gd name="connsiteY27" fmla="*/ 7620 h 160020"/>
                <a:gd name="connsiteX28" fmla="*/ 1455420 w 1547812"/>
                <a:gd name="connsiteY28" fmla="*/ 27623 h 160020"/>
                <a:gd name="connsiteX29" fmla="*/ 1441133 w 1547812"/>
                <a:gd name="connsiteY29" fmla="*/ 8573 h 160020"/>
                <a:gd name="connsiteX30" fmla="*/ 1414463 w 1547812"/>
                <a:gd name="connsiteY30" fmla="*/ 1905 h 160020"/>
                <a:gd name="connsiteX31" fmla="*/ 1390650 w 1547812"/>
                <a:gd name="connsiteY31" fmla="*/ 7620 h 160020"/>
                <a:gd name="connsiteX32" fmla="*/ 1371600 w 1547812"/>
                <a:gd name="connsiteY32" fmla="*/ 25718 h 160020"/>
                <a:gd name="connsiteX33" fmla="*/ 1371600 w 1547812"/>
                <a:gd name="connsiteY33" fmla="*/ 5715 h 160020"/>
                <a:gd name="connsiteX34" fmla="*/ 1332548 w 1547812"/>
                <a:gd name="connsiteY34" fmla="*/ 5715 h 160020"/>
                <a:gd name="connsiteX35" fmla="*/ 1332548 w 1547812"/>
                <a:gd name="connsiteY35" fmla="*/ 155258 h 160020"/>
                <a:gd name="connsiteX36" fmla="*/ 1199198 w 1547812"/>
                <a:gd name="connsiteY36" fmla="*/ 116205 h 160020"/>
                <a:gd name="connsiteX37" fmla="*/ 1190625 w 1547812"/>
                <a:gd name="connsiteY37" fmla="*/ 80963 h 160020"/>
                <a:gd name="connsiteX38" fmla="*/ 1199198 w 1547812"/>
                <a:gd name="connsiteY38" fmla="*/ 45720 h 160020"/>
                <a:gd name="connsiteX39" fmla="*/ 1224915 w 1547812"/>
                <a:gd name="connsiteY39" fmla="*/ 33338 h 160020"/>
                <a:gd name="connsiteX40" fmla="*/ 1250633 w 1547812"/>
                <a:gd name="connsiteY40" fmla="*/ 45720 h 160020"/>
                <a:gd name="connsiteX41" fmla="*/ 1259205 w 1547812"/>
                <a:gd name="connsiteY41" fmla="*/ 80963 h 160020"/>
                <a:gd name="connsiteX42" fmla="*/ 1250633 w 1547812"/>
                <a:gd name="connsiteY42" fmla="*/ 116205 h 160020"/>
                <a:gd name="connsiteX43" fmla="*/ 1224915 w 1547812"/>
                <a:gd name="connsiteY43" fmla="*/ 128588 h 160020"/>
                <a:gd name="connsiteX44" fmla="*/ 1199198 w 1547812"/>
                <a:gd name="connsiteY44" fmla="*/ 116205 h 160020"/>
                <a:gd name="connsiteX45" fmla="*/ 1256348 w 1547812"/>
                <a:gd name="connsiteY45" fmla="*/ 154305 h 160020"/>
                <a:gd name="connsiteX46" fmla="*/ 1280160 w 1547812"/>
                <a:gd name="connsiteY46" fmla="*/ 138113 h 160020"/>
                <a:gd name="connsiteX47" fmla="*/ 1295400 w 1547812"/>
                <a:gd name="connsiteY47" fmla="*/ 113348 h 160020"/>
                <a:gd name="connsiteX48" fmla="*/ 1301115 w 1547812"/>
                <a:gd name="connsiteY48" fmla="*/ 80010 h 160020"/>
                <a:gd name="connsiteX49" fmla="*/ 1296353 w 1547812"/>
                <a:gd name="connsiteY49" fmla="*/ 46672 h 160020"/>
                <a:gd name="connsiteX50" fmla="*/ 1281113 w 1547812"/>
                <a:gd name="connsiteY50" fmla="*/ 21908 h 160020"/>
                <a:gd name="connsiteX51" fmla="*/ 1257300 w 1547812"/>
                <a:gd name="connsiteY51" fmla="*/ 6668 h 160020"/>
                <a:gd name="connsiteX52" fmla="*/ 1225868 w 1547812"/>
                <a:gd name="connsiteY52" fmla="*/ 953 h 160020"/>
                <a:gd name="connsiteX53" fmla="*/ 1194435 w 1547812"/>
                <a:gd name="connsiteY53" fmla="*/ 6668 h 160020"/>
                <a:gd name="connsiteX54" fmla="*/ 1170623 w 1547812"/>
                <a:gd name="connsiteY54" fmla="*/ 21908 h 160020"/>
                <a:gd name="connsiteX55" fmla="*/ 1155383 w 1547812"/>
                <a:gd name="connsiteY55" fmla="*/ 46672 h 160020"/>
                <a:gd name="connsiteX56" fmla="*/ 1149668 w 1547812"/>
                <a:gd name="connsiteY56" fmla="*/ 80010 h 160020"/>
                <a:gd name="connsiteX57" fmla="*/ 1169670 w 1547812"/>
                <a:gd name="connsiteY57" fmla="*/ 139065 h 160020"/>
                <a:gd name="connsiteX58" fmla="*/ 1225868 w 1547812"/>
                <a:gd name="connsiteY58" fmla="*/ 160020 h 160020"/>
                <a:gd name="connsiteX59" fmla="*/ 1256348 w 1547812"/>
                <a:gd name="connsiteY59" fmla="*/ 154305 h 160020"/>
                <a:gd name="connsiteX60" fmla="*/ 1086803 w 1547812"/>
                <a:gd name="connsiteY60" fmla="*/ 100965 h 160020"/>
                <a:gd name="connsiteX61" fmla="*/ 1079183 w 1547812"/>
                <a:gd name="connsiteY61" fmla="*/ 120968 h 160020"/>
                <a:gd name="connsiteX62" fmla="*/ 1061085 w 1547812"/>
                <a:gd name="connsiteY62" fmla="*/ 127635 h 160020"/>
                <a:gd name="connsiteX63" fmla="*/ 1045845 w 1547812"/>
                <a:gd name="connsiteY63" fmla="*/ 123825 h 160020"/>
                <a:gd name="connsiteX64" fmla="*/ 1036320 w 1547812"/>
                <a:gd name="connsiteY64" fmla="*/ 113348 h 160020"/>
                <a:gd name="connsiteX65" fmla="*/ 1031558 w 1547812"/>
                <a:gd name="connsiteY65" fmla="*/ 98108 h 160020"/>
                <a:gd name="connsiteX66" fmla="*/ 1029653 w 1547812"/>
                <a:gd name="connsiteY66" fmla="*/ 80010 h 160020"/>
                <a:gd name="connsiteX67" fmla="*/ 1031558 w 1547812"/>
                <a:gd name="connsiteY67" fmla="*/ 62865 h 160020"/>
                <a:gd name="connsiteX68" fmla="*/ 1036320 w 1547812"/>
                <a:gd name="connsiteY68" fmla="*/ 47625 h 160020"/>
                <a:gd name="connsiteX69" fmla="*/ 1045845 w 1547812"/>
                <a:gd name="connsiteY69" fmla="*/ 37147 h 160020"/>
                <a:gd name="connsiteX70" fmla="*/ 1061085 w 1547812"/>
                <a:gd name="connsiteY70" fmla="*/ 33338 h 160020"/>
                <a:gd name="connsiteX71" fmla="*/ 1079183 w 1547812"/>
                <a:gd name="connsiteY71" fmla="*/ 40005 h 160020"/>
                <a:gd name="connsiteX72" fmla="*/ 1085850 w 1547812"/>
                <a:gd name="connsiteY72" fmla="*/ 58103 h 160020"/>
                <a:gd name="connsiteX73" fmla="*/ 1125855 w 1547812"/>
                <a:gd name="connsiteY73" fmla="*/ 52388 h 160020"/>
                <a:gd name="connsiteX74" fmla="*/ 1120140 w 1547812"/>
                <a:gd name="connsiteY74" fmla="*/ 31433 h 160020"/>
                <a:gd name="connsiteX75" fmla="*/ 1107758 w 1547812"/>
                <a:gd name="connsiteY75" fmla="*/ 15240 h 160020"/>
                <a:gd name="connsiteX76" fmla="*/ 1088708 w 1547812"/>
                <a:gd name="connsiteY76" fmla="*/ 4763 h 160020"/>
                <a:gd name="connsiteX77" fmla="*/ 1062038 w 1547812"/>
                <a:gd name="connsiteY77" fmla="*/ 953 h 160020"/>
                <a:gd name="connsiteX78" fmla="*/ 1030605 w 1547812"/>
                <a:gd name="connsiteY78" fmla="*/ 6668 h 160020"/>
                <a:gd name="connsiteX79" fmla="*/ 1007745 w 1547812"/>
                <a:gd name="connsiteY79" fmla="*/ 22860 h 160020"/>
                <a:gd name="connsiteX80" fmla="*/ 993458 w 1547812"/>
                <a:gd name="connsiteY80" fmla="*/ 47625 h 160020"/>
                <a:gd name="connsiteX81" fmla="*/ 988695 w 1547812"/>
                <a:gd name="connsiteY81" fmla="*/ 80010 h 160020"/>
                <a:gd name="connsiteX82" fmla="*/ 992505 w 1547812"/>
                <a:gd name="connsiteY82" fmla="*/ 112395 h 160020"/>
                <a:gd name="connsiteX83" fmla="*/ 1005840 w 1547812"/>
                <a:gd name="connsiteY83" fmla="*/ 137160 h 160020"/>
                <a:gd name="connsiteX84" fmla="*/ 1028700 w 1547812"/>
                <a:gd name="connsiteY84" fmla="*/ 153353 h 160020"/>
                <a:gd name="connsiteX85" fmla="*/ 1061085 w 1547812"/>
                <a:gd name="connsiteY85" fmla="*/ 159068 h 160020"/>
                <a:gd name="connsiteX86" fmla="*/ 1109663 w 1547812"/>
                <a:gd name="connsiteY86" fmla="*/ 142875 h 160020"/>
                <a:gd name="connsiteX87" fmla="*/ 1127760 w 1547812"/>
                <a:gd name="connsiteY87" fmla="*/ 100013 h 160020"/>
                <a:gd name="connsiteX88" fmla="*/ 1086803 w 1547812"/>
                <a:gd name="connsiteY88" fmla="*/ 100013 h 160020"/>
                <a:gd name="connsiteX89" fmla="*/ 921068 w 1547812"/>
                <a:gd name="connsiteY89" fmla="*/ 155258 h 160020"/>
                <a:gd name="connsiteX90" fmla="*/ 962025 w 1547812"/>
                <a:gd name="connsiteY90" fmla="*/ 155258 h 160020"/>
                <a:gd name="connsiteX91" fmla="*/ 962025 w 1547812"/>
                <a:gd name="connsiteY91" fmla="*/ 109538 h 160020"/>
                <a:gd name="connsiteX92" fmla="*/ 921068 w 1547812"/>
                <a:gd name="connsiteY92" fmla="*/ 109538 h 160020"/>
                <a:gd name="connsiteX93" fmla="*/ 921068 w 1547812"/>
                <a:gd name="connsiteY93" fmla="*/ 155258 h 160020"/>
                <a:gd name="connsiteX94" fmla="*/ 671513 w 1547812"/>
                <a:gd name="connsiteY94" fmla="*/ 155258 h 160020"/>
                <a:gd name="connsiteX95" fmla="*/ 711518 w 1547812"/>
                <a:gd name="connsiteY95" fmla="*/ 155258 h 160020"/>
                <a:gd name="connsiteX96" fmla="*/ 711518 w 1547812"/>
                <a:gd name="connsiteY96" fmla="*/ 65723 h 160020"/>
                <a:gd name="connsiteX97" fmla="*/ 714375 w 1547812"/>
                <a:gd name="connsiteY97" fmla="*/ 53340 h 160020"/>
                <a:gd name="connsiteX98" fmla="*/ 721043 w 1547812"/>
                <a:gd name="connsiteY98" fmla="*/ 43815 h 160020"/>
                <a:gd name="connsiteX99" fmla="*/ 730568 w 1547812"/>
                <a:gd name="connsiteY99" fmla="*/ 37147 h 160020"/>
                <a:gd name="connsiteX100" fmla="*/ 741998 w 1547812"/>
                <a:gd name="connsiteY100" fmla="*/ 35243 h 160020"/>
                <a:gd name="connsiteX101" fmla="*/ 749618 w 1547812"/>
                <a:gd name="connsiteY101" fmla="*/ 36195 h 160020"/>
                <a:gd name="connsiteX102" fmla="*/ 755333 w 1547812"/>
                <a:gd name="connsiteY102" fmla="*/ 40005 h 160020"/>
                <a:gd name="connsiteX103" fmla="*/ 759143 w 1547812"/>
                <a:gd name="connsiteY103" fmla="*/ 47625 h 160020"/>
                <a:gd name="connsiteX104" fmla="*/ 761048 w 1547812"/>
                <a:gd name="connsiteY104" fmla="*/ 60960 h 160020"/>
                <a:gd name="connsiteX105" fmla="*/ 761048 w 1547812"/>
                <a:gd name="connsiteY105" fmla="*/ 155258 h 160020"/>
                <a:gd name="connsiteX106" fmla="*/ 801053 w 1547812"/>
                <a:gd name="connsiteY106" fmla="*/ 155258 h 160020"/>
                <a:gd name="connsiteX107" fmla="*/ 801053 w 1547812"/>
                <a:gd name="connsiteY107" fmla="*/ 63818 h 160020"/>
                <a:gd name="connsiteX108" fmla="*/ 803910 w 1547812"/>
                <a:gd name="connsiteY108" fmla="*/ 53340 h 160020"/>
                <a:gd name="connsiteX109" fmla="*/ 810578 w 1547812"/>
                <a:gd name="connsiteY109" fmla="*/ 43815 h 160020"/>
                <a:gd name="connsiteX110" fmla="*/ 820103 w 1547812"/>
                <a:gd name="connsiteY110" fmla="*/ 37147 h 160020"/>
                <a:gd name="connsiteX111" fmla="*/ 831533 w 1547812"/>
                <a:gd name="connsiteY111" fmla="*/ 35243 h 160020"/>
                <a:gd name="connsiteX112" fmla="*/ 839153 w 1547812"/>
                <a:gd name="connsiteY112" fmla="*/ 36195 h 160020"/>
                <a:gd name="connsiteX113" fmla="*/ 844868 w 1547812"/>
                <a:gd name="connsiteY113" fmla="*/ 40005 h 160020"/>
                <a:gd name="connsiteX114" fmla="*/ 848678 w 1547812"/>
                <a:gd name="connsiteY114" fmla="*/ 47625 h 160020"/>
                <a:gd name="connsiteX115" fmla="*/ 849630 w 1547812"/>
                <a:gd name="connsiteY115" fmla="*/ 60960 h 160020"/>
                <a:gd name="connsiteX116" fmla="*/ 849630 w 1547812"/>
                <a:gd name="connsiteY116" fmla="*/ 155258 h 160020"/>
                <a:gd name="connsiteX117" fmla="*/ 889635 w 1547812"/>
                <a:gd name="connsiteY117" fmla="*/ 155258 h 160020"/>
                <a:gd name="connsiteX118" fmla="*/ 889635 w 1547812"/>
                <a:gd name="connsiteY118" fmla="*/ 55245 h 160020"/>
                <a:gd name="connsiteX119" fmla="*/ 878205 w 1547812"/>
                <a:gd name="connsiteY119" fmla="*/ 14288 h 160020"/>
                <a:gd name="connsiteX120" fmla="*/ 843915 w 1547812"/>
                <a:gd name="connsiteY120" fmla="*/ 1905 h 160020"/>
                <a:gd name="connsiteX121" fmla="*/ 819150 w 1547812"/>
                <a:gd name="connsiteY121" fmla="*/ 7620 h 160020"/>
                <a:gd name="connsiteX122" fmla="*/ 797243 w 1547812"/>
                <a:gd name="connsiteY122" fmla="*/ 27623 h 160020"/>
                <a:gd name="connsiteX123" fmla="*/ 782955 w 1547812"/>
                <a:gd name="connsiteY123" fmla="*/ 8573 h 160020"/>
                <a:gd name="connsiteX124" fmla="*/ 756285 w 1547812"/>
                <a:gd name="connsiteY124" fmla="*/ 1905 h 160020"/>
                <a:gd name="connsiteX125" fmla="*/ 732473 w 1547812"/>
                <a:gd name="connsiteY125" fmla="*/ 7620 h 160020"/>
                <a:gd name="connsiteX126" fmla="*/ 713423 w 1547812"/>
                <a:gd name="connsiteY126" fmla="*/ 25718 h 160020"/>
                <a:gd name="connsiteX127" fmla="*/ 713423 w 1547812"/>
                <a:gd name="connsiteY127" fmla="*/ 5715 h 160020"/>
                <a:gd name="connsiteX128" fmla="*/ 674370 w 1547812"/>
                <a:gd name="connsiteY128" fmla="*/ 5715 h 160020"/>
                <a:gd name="connsiteX129" fmla="*/ 674370 w 1547812"/>
                <a:gd name="connsiteY129" fmla="*/ 155258 h 160020"/>
                <a:gd name="connsiteX130" fmla="*/ 541973 w 1547812"/>
                <a:gd name="connsiteY130" fmla="*/ 116205 h 160020"/>
                <a:gd name="connsiteX131" fmla="*/ 533400 w 1547812"/>
                <a:gd name="connsiteY131" fmla="*/ 80963 h 160020"/>
                <a:gd name="connsiteX132" fmla="*/ 541973 w 1547812"/>
                <a:gd name="connsiteY132" fmla="*/ 45720 h 160020"/>
                <a:gd name="connsiteX133" fmla="*/ 567690 w 1547812"/>
                <a:gd name="connsiteY133" fmla="*/ 33338 h 160020"/>
                <a:gd name="connsiteX134" fmla="*/ 593408 w 1547812"/>
                <a:gd name="connsiteY134" fmla="*/ 45720 h 160020"/>
                <a:gd name="connsiteX135" fmla="*/ 601980 w 1547812"/>
                <a:gd name="connsiteY135" fmla="*/ 80963 h 160020"/>
                <a:gd name="connsiteX136" fmla="*/ 593408 w 1547812"/>
                <a:gd name="connsiteY136" fmla="*/ 116205 h 160020"/>
                <a:gd name="connsiteX137" fmla="*/ 567690 w 1547812"/>
                <a:gd name="connsiteY137" fmla="*/ 128588 h 160020"/>
                <a:gd name="connsiteX138" fmla="*/ 541973 w 1547812"/>
                <a:gd name="connsiteY138" fmla="*/ 116205 h 160020"/>
                <a:gd name="connsiteX139" fmla="*/ 598170 w 1547812"/>
                <a:gd name="connsiteY139" fmla="*/ 154305 h 160020"/>
                <a:gd name="connsiteX140" fmla="*/ 621983 w 1547812"/>
                <a:gd name="connsiteY140" fmla="*/ 138113 h 160020"/>
                <a:gd name="connsiteX141" fmla="*/ 637223 w 1547812"/>
                <a:gd name="connsiteY141" fmla="*/ 113348 h 160020"/>
                <a:gd name="connsiteX142" fmla="*/ 642938 w 1547812"/>
                <a:gd name="connsiteY142" fmla="*/ 80010 h 160020"/>
                <a:gd name="connsiteX143" fmla="*/ 638175 w 1547812"/>
                <a:gd name="connsiteY143" fmla="*/ 46672 h 160020"/>
                <a:gd name="connsiteX144" fmla="*/ 622935 w 1547812"/>
                <a:gd name="connsiteY144" fmla="*/ 21908 h 160020"/>
                <a:gd name="connsiteX145" fmla="*/ 599123 w 1547812"/>
                <a:gd name="connsiteY145" fmla="*/ 6668 h 160020"/>
                <a:gd name="connsiteX146" fmla="*/ 567690 w 1547812"/>
                <a:gd name="connsiteY146" fmla="*/ 953 h 160020"/>
                <a:gd name="connsiteX147" fmla="*/ 536258 w 1547812"/>
                <a:gd name="connsiteY147" fmla="*/ 6668 h 160020"/>
                <a:gd name="connsiteX148" fmla="*/ 512445 w 1547812"/>
                <a:gd name="connsiteY148" fmla="*/ 21908 h 160020"/>
                <a:gd name="connsiteX149" fmla="*/ 497205 w 1547812"/>
                <a:gd name="connsiteY149" fmla="*/ 46672 h 160020"/>
                <a:gd name="connsiteX150" fmla="*/ 491490 w 1547812"/>
                <a:gd name="connsiteY150" fmla="*/ 80010 h 160020"/>
                <a:gd name="connsiteX151" fmla="*/ 511492 w 1547812"/>
                <a:gd name="connsiteY151" fmla="*/ 139065 h 160020"/>
                <a:gd name="connsiteX152" fmla="*/ 566738 w 1547812"/>
                <a:gd name="connsiteY152" fmla="*/ 160020 h 160020"/>
                <a:gd name="connsiteX153" fmla="*/ 598170 w 1547812"/>
                <a:gd name="connsiteY153" fmla="*/ 154305 h 160020"/>
                <a:gd name="connsiteX154" fmla="*/ 429578 w 1547812"/>
                <a:gd name="connsiteY154" fmla="*/ 100965 h 160020"/>
                <a:gd name="connsiteX155" fmla="*/ 421958 w 1547812"/>
                <a:gd name="connsiteY155" fmla="*/ 120968 h 160020"/>
                <a:gd name="connsiteX156" fmla="*/ 403860 w 1547812"/>
                <a:gd name="connsiteY156" fmla="*/ 127635 h 160020"/>
                <a:gd name="connsiteX157" fmla="*/ 388620 w 1547812"/>
                <a:gd name="connsiteY157" fmla="*/ 123825 h 160020"/>
                <a:gd name="connsiteX158" fmla="*/ 379095 w 1547812"/>
                <a:gd name="connsiteY158" fmla="*/ 113348 h 160020"/>
                <a:gd name="connsiteX159" fmla="*/ 374333 w 1547812"/>
                <a:gd name="connsiteY159" fmla="*/ 98108 h 160020"/>
                <a:gd name="connsiteX160" fmla="*/ 372428 w 1547812"/>
                <a:gd name="connsiteY160" fmla="*/ 80010 h 160020"/>
                <a:gd name="connsiteX161" fmla="*/ 374333 w 1547812"/>
                <a:gd name="connsiteY161" fmla="*/ 62865 h 160020"/>
                <a:gd name="connsiteX162" fmla="*/ 379095 w 1547812"/>
                <a:gd name="connsiteY162" fmla="*/ 47625 h 160020"/>
                <a:gd name="connsiteX163" fmla="*/ 388620 w 1547812"/>
                <a:gd name="connsiteY163" fmla="*/ 37147 h 160020"/>
                <a:gd name="connsiteX164" fmla="*/ 403860 w 1547812"/>
                <a:gd name="connsiteY164" fmla="*/ 33338 h 160020"/>
                <a:gd name="connsiteX165" fmla="*/ 421958 w 1547812"/>
                <a:gd name="connsiteY165" fmla="*/ 40005 h 160020"/>
                <a:gd name="connsiteX166" fmla="*/ 428625 w 1547812"/>
                <a:gd name="connsiteY166" fmla="*/ 58103 h 160020"/>
                <a:gd name="connsiteX167" fmla="*/ 468630 w 1547812"/>
                <a:gd name="connsiteY167" fmla="*/ 52388 h 160020"/>
                <a:gd name="connsiteX168" fmla="*/ 462915 w 1547812"/>
                <a:gd name="connsiteY168" fmla="*/ 31433 h 160020"/>
                <a:gd name="connsiteX169" fmla="*/ 450533 w 1547812"/>
                <a:gd name="connsiteY169" fmla="*/ 15240 h 160020"/>
                <a:gd name="connsiteX170" fmla="*/ 431483 w 1547812"/>
                <a:gd name="connsiteY170" fmla="*/ 4763 h 160020"/>
                <a:gd name="connsiteX171" fmla="*/ 404813 w 1547812"/>
                <a:gd name="connsiteY171" fmla="*/ 953 h 160020"/>
                <a:gd name="connsiteX172" fmla="*/ 373380 w 1547812"/>
                <a:gd name="connsiteY172" fmla="*/ 6668 h 160020"/>
                <a:gd name="connsiteX173" fmla="*/ 350520 w 1547812"/>
                <a:gd name="connsiteY173" fmla="*/ 22860 h 160020"/>
                <a:gd name="connsiteX174" fmla="*/ 336233 w 1547812"/>
                <a:gd name="connsiteY174" fmla="*/ 47625 h 160020"/>
                <a:gd name="connsiteX175" fmla="*/ 331470 w 1547812"/>
                <a:gd name="connsiteY175" fmla="*/ 80010 h 160020"/>
                <a:gd name="connsiteX176" fmla="*/ 336233 w 1547812"/>
                <a:gd name="connsiteY176" fmla="*/ 112395 h 160020"/>
                <a:gd name="connsiteX177" fmla="*/ 349567 w 1547812"/>
                <a:gd name="connsiteY177" fmla="*/ 137160 h 160020"/>
                <a:gd name="connsiteX178" fmla="*/ 372428 w 1547812"/>
                <a:gd name="connsiteY178" fmla="*/ 153353 h 160020"/>
                <a:gd name="connsiteX179" fmla="*/ 404813 w 1547812"/>
                <a:gd name="connsiteY179" fmla="*/ 159068 h 160020"/>
                <a:gd name="connsiteX180" fmla="*/ 453390 w 1547812"/>
                <a:gd name="connsiteY180" fmla="*/ 142875 h 160020"/>
                <a:gd name="connsiteX181" fmla="*/ 471488 w 1547812"/>
                <a:gd name="connsiteY181" fmla="*/ 100013 h 160020"/>
                <a:gd name="connsiteX182" fmla="*/ 429578 w 1547812"/>
                <a:gd name="connsiteY182" fmla="*/ 100013 h 160020"/>
                <a:gd name="connsiteX183" fmla="*/ 203835 w 1547812"/>
                <a:gd name="connsiteY183" fmla="*/ 63818 h 160020"/>
                <a:gd name="connsiteX184" fmla="*/ 206692 w 1547812"/>
                <a:gd name="connsiteY184" fmla="*/ 51435 h 160020"/>
                <a:gd name="connsiteX185" fmla="*/ 213360 w 1547812"/>
                <a:gd name="connsiteY185" fmla="*/ 40958 h 160020"/>
                <a:gd name="connsiteX186" fmla="*/ 223838 w 1547812"/>
                <a:gd name="connsiteY186" fmla="*/ 34290 h 160020"/>
                <a:gd name="connsiteX187" fmla="*/ 238125 w 1547812"/>
                <a:gd name="connsiteY187" fmla="*/ 31433 h 160020"/>
                <a:gd name="connsiteX188" fmla="*/ 261938 w 1547812"/>
                <a:gd name="connsiteY188" fmla="*/ 40005 h 160020"/>
                <a:gd name="connsiteX189" fmla="*/ 269558 w 1547812"/>
                <a:gd name="connsiteY189" fmla="*/ 63818 h 160020"/>
                <a:gd name="connsiteX190" fmla="*/ 203835 w 1547812"/>
                <a:gd name="connsiteY190" fmla="*/ 63818 h 160020"/>
                <a:gd name="connsiteX191" fmla="*/ 266700 w 1547812"/>
                <a:gd name="connsiteY191" fmla="*/ 108585 h 160020"/>
                <a:gd name="connsiteX192" fmla="*/ 239077 w 1547812"/>
                <a:gd name="connsiteY192" fmla="*/ 128588 h 160020"/>
                <a:gd name="connsiteX193" fmla="*/ 213360 w 1547812"/>
                <a:gd name="connsiteY193" fmla="*/ 118110 h 160020"/>
                <a:gd name="connsiteX194" fmla="*/ 203835 w 1547812"/>
                <a:gd name="connsiteY194" fmla="*/ 89535 h 160020"/>
                <a:gd name="connsiteX195" fmla="*/ 307658 w 1547812"/>
                <a:gd name="connsiteY195" fmla="*/ 89535 h 160020"/>
                <a:gd name="connsiteX196" fmla="*/ 307658 w 1547812"/>
                <a:gd name="connsiteY196" fmla="*/ 73343 h 160020"/>
                <a:gd name="connsiteX197" fmla="*/ 290513 w 1547812"/>
                <a:gd name="connsiteY197" fmla="*/ 20003 h 160020"/>
                <a:gd name="connsiteX198" fmla="*/ 239077 w 1547812"/>
                <a:gd name="connsiteY198" fmla="*/ 0 h 160020"/>
                <a:gd name="connsiteX199" fmla="*/ 208598 w 1547812"/>
                <a:gd name="connsiteY199" fmla="*/ 5715 h 160020"/>
                <a:gd name="connsiteX200" fmla="*/ 184785 w 1547812"/>
                <a:gd name="connsiteY200" fmla="*/ 20955 h 160020"/>
                <a:gd name="connsiteX201" fmla="*/ 169545 w 1547812"/>
                <a:gd name="connsiteY201" fmla="*/ 45720 h 160020"/>
                <a:gd name="connsiteX202" fmla="*/ 163830 w 1547812"/>
                <a:gd name="connsiteY202" fmla="*/ 79058 h 160020"/>
                <a:gd name="connsiteX203" fmla="*/ 182880 w 1547812"/>
                <a:gd name="connsiteY203" fmla="*/ 137160 h 160020"/>
                <a:gd name="connsiteX204" fmla="*/ 239077 w 1547812"/>
                <a:gd name="connsiteY204" fmla="*/ 158115 h 160020"/>
                <a:gd name="connsiteX205" fmla="*/ 285750 w 1547812"/>
                <a:gd name="connsiteY205" fmla="*/ 144780 h 160020"/>
                <a:gd name="connsiteX206" fmla="*/ 305753 w 1547812"/>
                <a:gd name="connsiteY206" fmla="*/ 106680 h 160020"/>
                <a:gd name="connsiteX207" fmla="*/ 266700 w 1547812"/>
                <a:gd name="connsiteY207" fmla="*/ 106680 h 160020"/>
                <a:gd name="connsiteX208" fmla="*/ 97155 w 1547812"/>
                <a:gd name="connsiteY208" fmla="*/ 96203 h 160020"/>
                <a:gd name="connsiteX209" fmla="*/ 93345 w 1547812"/>
                <a:gd name="connsiteY209" fmla="*/ 111443 h 160020"/>
                <a:gd name="connsiteX210" fmla="*/ 84773 w 1547812"/>
                <a:gd name="connsiteY210" fmla="*/ 121920 h 160020"/>
                <a:gd name="connsiteX211" fmla="*/ 60007 w 1547812"/>
                <a:gd name="connsiteY211" fmla="*/ 129540 h 160020"/>
                <a:gd name="connsiteX212" fmla="*/ 45720 w 1547812"/>
                <a:gd name="connsiteY212" fmla="*/ 124778 h 160020"/>
                <a:gd name="connsiteX213" fmla="*/ 40957 w 1547812"/>
                <a:gd name="connsiteY213" fmla="*/ 113348 h 160020"/>
                <a:gd name="connsiteX214" fmla="*/ 42863 w 1547812"/>
                <a:gd name="connsiteY214" fmla="*/ 104775 h 160020"/>
                <a:gd name="connsiteX215" fmla="*/ 48577 w 1547812"/>
                <a:gd name="connsiteY215" fmla="*/ 98108 h 160020"/>
                <a:gd name="connsiteX216" fmla="*/ 60007 w 1547812"/>
                <a:gd name="connsiteY216" fmla="*/ 93345 h 160020"/>
                <a:gd name="connsiteX217" fmla="*/ 80010 w 1547812"/>
                <a:gd name="connsiteY217" fmla="*/ 90488 h 160020"/>
                <a:gd name="connsiteX218" fmla="*/ 98107 w 1547812"/>
                <a:gd name="connsiteY218" fmla="*/ 89535 h 160020"/>
                <a:gd name="connsiteX219" fmla="*/ 98107 w 1547812"/>
                <a:gd name="connsiteY219" fmla="*/ 96203 h 160020"/>
                <a:gd name="connsiteX220" fmla="*/ 98107 w 1547812"/>
                <a:gd name="connsiteY220" fmla="*/ 155258 h 160020"/>
                <a:gd name="connsiteX221" fmla="*/ 136208 w 1547812"/>
                <a:gd name="connsiteY221" fmla="*/ 155258 h 160020"/>
                <a:gd name="connsiteX222" fmla="*/ 136208 w 1547812"/>
                <a:gd name="connsiteY222" fmla="*/ 60960 h 160020"/>
                <a:gd name="connsiteX223" fmla="*/ 133350 w 1547812"/>
                <a:gd name="connsiteY223" fmla="*/ 36195 h 160020"/>
                <a:gd name="connsiteX224" fmla="*/ 122873 w 1547812"/>
                <a:gd name="connsiteY224" fmla="*/ 17145 h 160020"/>
                <a:gd name="connsiteX225" fmla="*/ 103823 w 1547812"/>
                <a:gd name="connsiteY225" fmla="*/ 5715 h 160020"/>
                <a:gd name="connsiteX226" fmla="*/ 74295 w 1547812"/>
                <a:gd name="connsiteY226" fmla="*/ 1905 h 160020"/>
                <a:gd name="connsiteX227" fmla="*/ 29527 w 1547812"/>
                <a:gd name="connsiteY227" fmla="*/ 12383 h 160020"/>
                <a:gd name="connsiteX228" fmla="*/ 8573 w 1547812"/>
                <a:gd name="connsiteY228" fmla="*/ 46672 h 160020"/>
                <a:gd name="connsiteX229" fmla="*/ 44768 w 1547812"/>
                <a:gd name="connsiteY229" fmla="*/ 50483 h 160020"/>
                <a:gd name="connsiteX230" fmla="*/ 71438 w 1547812"/>
                <a:gd name="connsiteY230" fmla="*/ 32385 h 160020"/>
                <a:gd name="connsiteX231" fmla="*/ 89535 w 1547812"/>
                <a:gd name="connsiteY231" fmla="*/ 37147 h 160020"/>
                <a:gd name="connsiteX232" fmla="*/ 97155 w 1547812"/>
                <a:gd name="connsiteY232" fmla="*/ 56197 h 160020"/>
                <a:gd name="connsiteX233" fmla="*/ 97155 w 1547812"/>
                <a:gd name="connsiteY233" fmla="*/ 62865 h 160020"/>
                <a:gd name="connsiteX234" fmla="*/ 78105 w 1547812"/>
                <a:gd name="connsiteY234" fmla="*/ 63818 h 160020"/>
                <a:gd name="connsiteX235" fmla="*/ 49530 w 1547812"/>
                <a:gd name="connsiteY235" fmla="*/ 66675 h 160020"/>
                <a:gd name="connsiteX236" fmla="*/ 24765 w 1547812"/>
                <a:gd name="connsiteY236" fmla="*/ 74295 h 160020"/>
                <a:gd name="connsiteX237" fmla="*/ 6668 w 1547812"/>
                <a:gd name="connsiteY237" fmla="*/ 89535 h 160020"/>
                <a:gd name="connsiteX238" fmla="*/ 0 w 1547812"/>
                <a:gd name="connsiteY238" fmla="*/ 114300 h 160020"/>
                <a:gd name="connsiteX239" fmla="*/ 3810 w 1547812"/>
                <a:gd name="connsiteY239" fmla="*/ 134303 h 160020"/>
                <a:gd name="connsiteX240" fmla="*/ 14288 w 1547812"/>
                <a:gd name="connsiteY240" fmla="*/ 148590 h 160020"/>
                <a:gd name="connsiteX241" fmla="*/ 29527 w 1547812"/>
                <a:gd name="connsiteY241" fmla="*/ 156210 h 160020"/>
                <a:gd name="connsiteX242" fmla="*/ 48577 w 1547812"/>
                <a:gd name="connsiteY242" fmla="*/ 159068 h 160020"/>
                <a:gd name="connsiteX243" fmla="*/ 77152 w 1547812"/>
                <a:gd name="connsiteY243" fmla="*/ 152400 h 160020"/>
                <a:gd name="connsiteX244" fmla="*/ 97155 w 1547812"/>
                <a:gd name="connsiteY244" fmla="*/ 136208 h 160020"/>
                <a:gd name="connsiteX245" fmla="*/ 97155 w 1547812"/>
                <a:gd name="connsiteY245" fmla="*/ 155258 h 160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</a:cxnLst>
              <a:rect l="l" t="t" r="r" b="b"/>
              <a:pathLst>
                <a:path w="1547812" h="160020">
                  <a:moveTo>
                    <a:pt x="1329690" y="155258"/>
                  </a:moveTo>
                  <a:lnTo>
                    <a:pt x="1369695" y="155258"/>
                  </a:lnTo>
                  <a:lnTo>
                    <a:pt x="1369695" y="65723"/>
                  </a:lnTo>
                  <a:cubicBezTo>
                    <a:pt x="1369695" y="60960"/>
                    <a:pt x="1370648" y="57150"/>
                    <a:pt x="1372553" y="53340"/>
                  </a:cubicBezTo>
                  <a:cubicBezTo>
                    <a:pt x="1374458" y="49530"/>
                    <a:pt x="1376363" y="46672"/>
                    <a:pt x="1379220" y="43815"/>
                  </a:cubicBezTo>
                  <a:cubicBezTo>
                    <a:pt x="1382078" y="40958"/>
                    <a:pt x="1385888" y="38100"/>
                    <a:pt x="1388745" y="37147"/>
                  </a:cubicBezTo>
                  <a:cubicBezTo>
                    <a:pt x="1392555" y="36195"/>
                    <a:pt x="1395413" y="35243"/>
                    <a:pt x="1400175" y="35243"/>
                  </a:cubicBezTo>
                  <a:cubicBezTo>
                    <a:pt x="1403033" y="35243"/>
                    <a:pt x="1404938" y="35243"/>
                    <a:pt x="1407795" y="36195"/>
                  </a:cubicBezTo>
                  <a:cubicBezTo>
                    <a:pt x="1409700" y="37147"/>
                    <a:pt x="1411605" y="38100"/>
                    <a:pt x="1413510" y="40005"/>
                  </a:cubicBezTo>
                  <a:cubicBezTo>
                    <a:pt x="1415415" y="41910"/>
                    <a:pt x="1416368" y="44768"/>
                    <a:pt x="1417320" y="47625"/>
                  </a:cubicBezTo>
                  <a:cubicBezTo>
                    <a:pt x="1418273" y="51435"/>
                    <a:pt x="1419225" y="55245"/>
                    <a:pt x="1419225" y="60960"/>
                  </a:cubicBezTo>
                  <a:lnTo>
                    <a:pt x="1419225" y="155258"/>
                  </a:lnTo>
                  <a:lnTo>
                    <a:pt x="1459230" y="155258"/>
                  </a:lnTo>
                  <a:lnTo>
                    <a:pt x="1459230" y="63818"/>
                  </a:lnTo>
                  <a:cubicBezTo>
                    <a:pt x="1459230" y="60008"/>
                    <a:pt x="1460183" y="56197"/>
                    <a:pt x="1462088" y="53340"/>
                  </a:cubicBezTo>
                  <a:cubicBezTo>
                    <a:pt x="1463993" y="49530"/>
                    <a:pt x="1465898" y="46672"/>
                    <a:pt x="1468755" y="43815"/>
                  </a:cubicBezTo>
                  <a:cubicBezTo>
                    <a:pt x="1471613" y="40958"/>
                    <a:pt x="1475423" y="38100"/>
                    <a:pt x="1478280" y="37147"/>
                  </a:cubicBezTo>
                  <a:cubicBezTo>
                    <a:pt x="1481138" y="36195"/>
                    <a:pt x="1484948" y="35243"/>
                    <a:pt x="1489710" y="35243"/>
                  </a:cubicBezTo>
                  <a:cubicBezTo>
                    <a:pt x="1492568" y="35243"/>
                    <a:pt x="1494473" y="35243"/>
                    <a:pt x="1497330" y="36195"/>
                  </a:cubicBezTo>
                  <a:cubicBezTo>
                    <a:pt x="1499235" y="37147"/>
                    <a:pt x="1501140" y="38100"/>
                    <a:pt x="1503045" y="40005"/>
                  </a:cubicBezTo>
                  <a:cubicBezTo>
                    <a:pt x="1504950" y="41910"/>
                    <a:pt x="1505903" y="44768"/>
                    <a:pt x="1506855" y="47625"/>
                  </a:cubicBezTo>
                  <a:cubicBezTo>
                    <a:pt x="1507808" y="51435"/>
                    <a:pt x="1507808" y="55245"/>
                    <a:pt x="1507808" y="60960"/>
                  </a:cubicBezTo>
                  <a:lnTo>
                    <a:pt x="1507808" y="155258"/>
                  </a:lnTo>
                  <a:lnTo>
                    <a:pt x="1547813" y="155258"/>
                  </a:lnTo>
                  <a:lnTo>
                    <a:pt x="1547813" y="55245"/>
                  </a:lnTo>
                  <a:cubicBezTo>
                    <a:pt x="1547813" y="36195"/>
                    <a:pt x="1544003" y="22860"/>
                    <a:pt x="1536383" y="14288"/>
                  </a:cubicBezTo>
                  <a:cubicBezTo>
                    <a:pt x="1528763" y="5715"/>
                    <a:pt x="1517333" y="1905"/>
                    <a:pt x="1502093" y="1905"/>
                  </a:cubicBezTo>
                  <a:cubicBezTo>
                    <a:pt x="1492568" y="1905"/>
                    <a:pt x="1484948" y="3810"/>
                    <a:pt x="1477328" y="7620"/>
                  </a:cubicBezTo>
                  <a:cubicBezTo>
                    <a:pt x="1469708" y="11430"/>
                    <a:pt x="1462088" y="18098"/>
                    <a:pt x="1455420" y="27623"/>
                  </a:cubicBezTo>
                  <a:cubicBezTo>
                    <a:pt x="1452563" y="19050"/>
                    <a:pt x="1447800" y="12383"/>
                    <a:pt x="1441133" y="8573"/>
                  </a:cubicBezTo>
                  <a:cubicBezTo>
                    <a:pt x="1434465" y="4763"/>
                    <a:pt x="1425893" y="1905"/>
                    <a:pt x="1414463" y="1905"/>
                  </a:cubicBezTo>
                  <a:cubicBezTo>
                    <a:pt x="1405890" y="1905"/>
                    <a:pt x="1398270" y="3810"/>
                    <a:pt x="1390650" y="7620"/>
                  </a:cubicBezTo>
                  <a:cubicBezTo>
                    <a:pt x="1383030" y="11430"/>
                    <a:pt x="1376363" y="18098"/>
                    <a:pt x="1371600" y="25718"/>
                  </a:cubicBezTo>
                  <a:lnTo>
                    <a:pt x="1371600" y="5715"/>
                  </a:lnTo>
                  <a:lnTo>
                    <a:pt x="1332548" y="5715"/>
                  </a:lnTo>
                  <a:lnTo>
                    <a:pt x="1332548" y="155258"/>
                  </a:lnTo>
                  <a:close/>
                  <a:moveTo>
                    <a:pt x="1199198" y="116205"/>
                  </a:moveTo>
                  <a:cubicBezTo>
                    <a:pt x="1193483" y="108585"/>
                    <a:pt x="1190625" y="96203"/>
                    <a:pt x="1190625" y="80963"/>
                  </a:cubicBezTo>
                  <a:cubicBezTo>
                    <a:pt x="1190625" y="65723"/>
                    <a:pt x="1193483" y="54293"/>
                    <a:pt x="1199198" y="45720"/>
                  </a:cubicBezTo>
                  <a:cubicBezTo>
                    <a:pt x="1204913" y="37147"/>
                    <a:pt x="1213485" y="33338"/>
                    <a:pt x="1224915" y="33338"/>
                  </a:cubicBezTo>
                  <a:cubicBezTo>
                    <a:pt x="1236345" y="33338"/>
                    <a:pt x="1244918" y="37147"/>
                    <a:pt x="1250633" y="45720"/>
                  </a:cubicBezTo>
                  <a:cubicBezTo>
                    <a:pt x="1256348" y="54293"/>
                    <a:pt x="1259205" y="65723"/>
                    <a:pt x="1259205" y="80963"/>
                  </a:cubicBezTo>
                  <a:cubicBezTo>
                    <a:pt x="1259205" y="96203"/>
                    <a:pt x="1256348" y="107633"/>
                    <a:pt x="1250633" y="116205"/>
                  </a:cubicBezTo>
                  <a:cubicBezTo>
                    <a:pt x="1244918" y="124778"/>
                    <a:pt x="1236345" y="128588"/>
                    <a:pt x="1224915" y="128588"/>
                  </a:cubicBezTo>
                  <a:cubicBezTo>
                    <a:pt x="1213485" y="127635"/>
                    <a:pt x="1204913" y="123825"/>
                    <a:pt x="1199198" y="116205"/>
                  </a:cubicBezTo>
                  <a:moveTo>
                    <a:pt x="1256348" y="154305"/>
                  </a:moveTo>
                  <a:cubicBezTo>
                    <a:pt x="1265873" y="150495"/>
                    <a:pt x="1273493" y="145733"/>
                    <a:pt x="1280160" y="138113"/>
                  </a:cubicBezTo>
                  <a:cubicBezTo>
                    <a:pt x="1286828" y="131445"/>
                    <a:pt x="1291590" y="122873"/>
                    <a:pt x="1295400" y="113348"/>
                  </a:cubicBezTo>
                  <a:cubicBezTo>
                    <a:pt x="1299210" y="103823"/>
                    <a:pt x="1301115" y="92393"/>
                    <a:pt x="1301115" y="80010"/>
                  </a:cubicBezTo>
                  <a:cubicBezTo>
                    <a:pt x="1301115" y="67628"/>
                    <a:pt x="1299210" y="57150"/>
                    <a:pt x="1296353" y="46672"/>
                  </a:cubicBezTo>
                  <a:cubicBezTo>
                    <a:pt x="1293495" y="36195"/>
                    <a:pt x="1287780" y="28575"/>
                    <a:pt x="1281113" y="21908"/>
                  </a:cubicBezTo>
                  <a:cubicBezTo>
                    <a:pt x="1274445" y="15240"/>
                    <a:pt x="1266825" y="9525"/>
                    <a:pt x="1257300" y="6668"/>
                  </a:cubicBezTo>
                  <a:cubicBezTo>
                    <a:pt x="1247775" y="2858"/>
                    <a:pt x="1237298" y="953"/>
                    <a:pt x="1225868" y="953"/>
                  </a:cubicBezTo>
                  <a:cubicBezTo>
                    <a:pt x="1214438" y="953"/>
                    <a:pt x="1203960" y="2858"/>
                    <a:pt x="1194435" y="6668"/>
                  </a:cubicBezTo>
                  <a:cubicBezTo>
                    <a:pt x="1184910" y="10478"/>
                    <a:pt x="1177290" y="15240"/>
                    <a:pt x="1170623" y="21908"/>
                  </a:cubicBezTo>
                  <a:cubicBezTo>
                    <a:pt x="1163955" y="28575"/>
                    <a:pt x="1159193" y="37147"/>
                    <a:pt x="1155383" y="46672"/>
                  </a:cubicBezTo>
                  <a:cubicBezTo>
                    <a:pt x="1151573" y="56197"/>
                    <a:pt x="1149668" y="67628"/>
                    <a:pt x="1149668" y="80010"/>
                  </a:cubicBezTo>
                  <a:cubicBezTo>
                    <a:pt x="1149668" y="105728"/>
                    <a:pt x="1156335" y="124778"/>
                    <a:pt x="1169670" y="139065"/>
                  </a:cubicBezTo>
                  <a:cubicBezTo>
                    <a:pt x="1183005" y="152400"/>
                    <a:pt x="1201103" y="160020"/>
                    <a:pt x="1225868" y="160020"/>
                  </a:cubicBezTo>
                  <a:cubicBezTo>
                    <a:pt x="1236345" y="160020"/>
                    <a:pt x="1246823" y="158115"/>
                    <a:pt x="1256348" y="154305"/>
                  </a:cubicBezTo>
                  <a:moveTo>
                    <a:pt x="1086803" y="100965"/>
                  </a:moveTo>
                  <a:cubicBezTo>
                    <a:pt x="1085850" y="109538"/>
                    <a:pt x="1083945" y="116205"/>
                    <a:pt x="1079183" y="120968"/>
                  </a:cubicBezTo>
                  <a:cubicBezTo>
                    <a:pt x="1074420" y="125730"/>
                    <a:pt x="1068705" y="127635"/>
                    <a:pt x="1061085" y="127635"/>
                  </a:cubicBezTo>
                  <a:cubicBezTo>
                    <a:pt x="1055370" y="127635"/>
                    <a:pt x="1049655" y="126683"/>
                    <a:pt x="1045845" y="123825"/>
                  </a:cubicBezTo>
                  <a:cubicBezTo>
                    <a:pt x="1042035" y="120968"/>
                    <a:pt x="1038225" y="118110"/>
                    <a:pt x="1036320" y="113348"/>
                  </a:cubicBezTo>
                  <a:cubicBezTo>
                    <a:pt x="1034415" y="108585"/>
                    <a:pt x="1032510" y="103823"/>
                    <a:pt x="1031558" y="98108"/>
                  </a:cubicBezTo>
                  <a:cubicBezTo>
                    <a:pt x="1030605" y="92393"/>
                    <a:pt x="1029653" y="86678"/>
                    <a:pt x="1029653" y="80010"/>
                  </a:cubicBezTo>
                  <a:cubicBezTo>
                    <a:pt x="1029653" y="74295"/>
                    <a:pt x="1030605" y="67628"/>
                    <a:pt x="1031558" y="62865"/>
                  </a:cubicBezTo>
                  <a:cubicBezTo>
                    <a:pt x="1032510" y="57150"/>
                    <a:pt x="1034415" y="52388"/>
                    <a:pt x="1036320" y="47625"/>
                  </a:cubicBezTo>
                  <a:cubicBezTo>
                    <a:pt x="1038225" y="42863"/>
                    <a:pt x="1042035" y="40005"/>
                    <a:pt x="1045845" y="37147"/>
                  </a:cubicBezTo>
                  <a:cubicBezTo>
                    <a:pt x="1049655" y="34290"/>
                    <a:pt x="1054418" y="33338"/>
                    <a:pt x="1061085" y="33338"/>
                  </a:cubicBezTo>
                  <a:cubicBezTo>
                    <a:pt x="1069658" y="33338"/>
                    <a:pt x="1075373" y="35243"/>
                    <a:pt x="1079183" y="40005"/>
                  </a:cubicBezTo>
                  <a:cubicBezTo>
                    <a:pt x="1082993" y="44768"/>
                    <a:pt x="1084898" y="50483"/>
                    <a:pt x="1085850" y="58103"/>
                  </a:cubicBezTo>
                  <a:lnTo>
                    <a:pt x="1125855" y="52388"/>
                  </a:lnTo>
                  <a:cubicBezTo>
                    <a:pt x="1124903" y="44768"/>
                    <a:pt x="1122998" y="38100"/>
                    <a:pt x="1120140" y="31433"/>
                  </a:cubicBezTo>
                  <a:cubicBezTo>
                    <a:pt x="1117283" y="24765"/>
                    <a:pt x="1113473" y="20003"/>
                    <a:pt x="1107758" y="15240"/>
                  </a:cubicBezTo>
                  <a:cubicBezTo>
                    <a:pt x="1102995" y="10478"/>
                    <a:pt x="1096328" y="6668"/>
                    <a:pt x="1088708" y="4763"/>
                  </a:cubicBezTo>
                  <a:cubicBezTo>
                    <a:pt x="1081088" y="1905"/>
                    <a:pt x="1072515" y="953"/>
                    <a:pt x="1062038" y="953"/>
                  </a:cubicBezTo>
                  <a:cubicBezTo>
                    <a:pt x="1050608" y="953"/>
                    <a:pt x="1040130" y="2858"/>
                    <a:pt x="1030605" y="6668"/>
                  </a:cubicBezTo>
                  <a:cubicBezTo>
                    <a:pt x="1021080" y="10478"/>
                    <a:pt x="1013460" y="16193"/>
                    <a:pt x="1007745" y="22860"/>
                  </a:cubicBezTo>
                  <a:cubicBezTo>
                    <a:pt x="1001078" y="29528"/>
                    <a:pt x="996315" y="38100"/>
                    <a:pt x="993458" y="47625"/>
                  </a:cubicBezTo>
                  <a:cubicBezTo>
                    <a:pt x="990600" y="57150"/>
                    <a:pt x="988695" y="68580"/>
                    <a:pt x="988695" y="80010"/>
                  </a:cubicBezTo>
                  <a:cubicBezTo>
                    <a:pt x="988695" y="91440"/>
                    <a:pt x="989647" y="102870"/>
                    <a:pt x="992505" y="112395"/>
                  </a:cubicBezTo>
                  <a:cubicBezTo>
                    <a:pt x="995363" y="121920"/>
                    <a:pt x="1000125" y="130493"/>
                    <a:pt x="1005840" y="137160"/>
                  </a:cubicBezTo>
                  <a:cubicBezTo>
                    <a:pt x="1011555" y="143828"/>
                    <a:pt x="1019175" y="149543"/>
                    <a:pt x="1028700" y="153353"/>
                  </a:cubicBezTo>
                  <a:cubicBezTo>
                    <a:pt x="1038225" y="157163"/>
                    <a:pt x="1048703" y="159068"/>
                    <a:pt x="1061085" y="159068"/>
                  </a:cubicBezTo>
                  <a:cubicBezTo>
                    <a:pt x="1082993" y="159068"/>
                    <a:pt x="1099185" y="153353"/>
                    <a:pt x="1109663" y="142875"/>
                  </a:cubicBezTo>
                  <a:cubicBezTo>
                    <a:pt x="1120140" y="132398"/>
                    <a:pt x="1126808" y="118110"/>
                    <a:pt x="1127760" y="100013"/>
                  </a:cubicBezTo>
                  <a:lnTo>
                    <a:pt x="1086803" y="100013"/>
                  </a:lnTo>
                  <a:close/>
                  <a:moveTo>
                    <a:pt x="921068" y="155258"/>
                  </a:moveTo>
                  <a:lnTo>
                    <a:pt x="962025" y="155258"/>
                  </a:lnTo>
                  <a:lnTo>
                    <a:pt x="962025" y="109538"/>
                  </a:lnTo>
                  <a:lnTo>
                    <a:pt x="921068" y="109538"/>
                  </a:lnTo>
                  <a:lnTo>
                    <a:pt x="921068" y="155258"/>
                  </a:lnTo>
                  <a:close/>
                  <a:moveTo>
                    <a:pt x="671513" y="155258"/>
                  </a:moveTo>
                  <a:lnTo>
                    <a:pt x="711518" y="155258"/>
                  </a:lnTo>
                  <a:lnTo>
                    <a:pt x="711518" y="65723"/>
                  </a:lnTo>
                  <a:cubicBezTo>
                    <a:pt x="711518" y="60960"/>
                    <a:pt x="712470" y="57150"/>
                    <a:pt x="714375" y="53340"/>
                  </a:cubicBezTo>
                  <a:cubicBezTo>
                    <a:pt x="716280" y="49530"/>
                    <a:pt x="718185" y="46672"/>
                    <a:pt x="721043" y="43815"/>
                  </a:cubicBezTo>
                  <a:cubicBezTo>
                    <a:pt x="723900" y="40958"/>
                    <a:pt x="727710" y="38100"/>
                    <a:pt x="730568" y="37147"/>
                  </a:cubicBezTo>
                  <a:cubicBezTo>
                    <a:pt x="734378" y="36195"/>
                    <a:pt x="737235" y="35243"/>
                    <a:pt x="741998" y="35243"/>
                  </a:cubicBezTo>
                  <a:cubicBezTo>
                    <a:pt x="744855" y="35243"/>
                    <a:pt x="746760" y="35243"/>
                    <a:pt x="749618" y="36195"/>
                  </a:cubicBezTo>
                  <a:cubicBezTo>
                    <a:pt x="751523" y="37147"/>
                    <a:pt x="753428" y="38100"/>
                    <a:pt x="755333" y="40005"/>
                  </a:cubicBezTo>
                  <a:cubicBezTo>
                    <a:pt x="757238" y="41910"/>
                    <a:pt x="758190" y="44768"/>
                    <a:pt x="759143" y="47625"/>
                  </a:cubicBezTo>
                  <a:cubicBezTo>
                    <a:pt x="760095" y="51435"/>
                    <a:pt x="761048" y="55245"/>
                    <a:pt x="761048" y="60960"/>
                  </a:cubicBezTo>
                  <a:lnTo>
                    <a:pt x="761048" y="155258"/>
                  </a:lnTo>
                  <a:lnTo>
                    <a:pt x="801053" y="155258"/>
                  </a:lnTo>
                  <a:lnTo>
                    <a:pt x="801053" y="63818"/>
                  </a:lnTo>
                  <a:cubicBezTo>
                    <a:pt x="801053" y="60008"/>
                    <a:pt x="802005" y="56197"/>
                    <a:pt x="803910" y="53340"/>
                  </a:cubicBezTo>
                  <a:cubicBezTo>
                    <a:pt x="805815" y="49530"/>
                    <a:pt x="807720" y="46672"/>
                    <a:pt x="810578" y="43815"/>
                  </a:cubicBezTo>
                  <a:cubicBezTo>
                    <a:pt x="813435" y="40958"/>
                    <a:pt x="817245" y="38100"/>
                    <a:pt x="820103" y="37147"/>
                  </a:cubicBezTo>
                  <a:cubicBezTo>
                    <a:pt x="822960" y="36195"/>
                    <a:pt x="826770" y="35243"/>
                    <a:pt x="831533" y="35243"/>
                  </a:cubicBezTo>
                  <a:cubicBezTo>
                    <a:pt x="834390" y="35243"/>
                    <a:pt x="836295" y="35243"/>
                    <a:pt x="839153" y="36195"/>
                  </a:cubicBezTo>
                  <a:cubicBezTo>
                    <a:pt x="841058" y="37147"/>
                    <a:pt x="842963" y="38100"/>
                    <a:pt x="844868" y="40005"/>
                  </a:cubicBezTo>
                  <a:cubicBezTo>
                    <a:pt x="846772" y="41910"/>
                    <a:pt x="847725" y="44768"/>
                    <a:pt x="848678" y="47625"/>
                  </a:cubicBezTo>
                  <a:cubicBezTo>
                    <a:pt x="849630" y="51435"/>
                    <a:pt x="849630" y="55245"/>
                    <a:pt x="849630" y="60960"/>
                  </a:cubicBezTo>
                  <a:lnTo>
                    <a:pt x="849630" y="155258"/>
                  </a:lnTo>
                  <a:lnTo>
                    <a:pt x="889635" y="155258"/>
                  </a:lnTo>
                  <a:lnTo>
                    <a:pt x="889635" y="55245"/>
                  </a:lnTo>
                  <a:cubicBezTo>
                    <a:pt x="889635" y="36195"/>
                    <a:pt x="885825" y="22860"/>
                    <a:pt x="878205" y="14288"/>
                  </a:cubicBezTo>
                  <a:cubicBezTo>
                    <a:pt x="870585" y="5715"/>
                    <a:pt x="859155" y="1905"/>
                    <a:pt x="843915" y="1905"/>
                  </a:cubicBezTo>
                  <a:cubicBezTo>
                    <a:pt x="834390" y="1905"/>
                    <a:pt x="826770" y="3810"/>
                    <a:pt x="819150" y="7620"/>
                  </a:cubicBezTo>
                  <a:cubicBezTo>
                    <a:pt x="811530" y="11430"/>
                    <a:pt x="803910" y="18098"/>
                    <a:pt x="797243" y="27623"/>
                  </a:cubicBezTo>
                  <a:cubicBezTo>
                    <a:pt x="794385" y="19050"/>
                    <a:pt x="789623" y="12383"/>
                    <a:pt x="782955" y="8573"/>
                  </a:cubicBezTo>
                  <a:cubicBezTo>
                    <a:pt x="776288" y="4763"/>
                    <a:pt x="766763" y="1905"/>
                    <a:pt x="756285" y="1905"/>
                  </a:cubicBezTo>
                  <a:cubicBezTo>
                    <a:pt x="747713" y="1905"/>
                    <a:pt x="740093" y="3810"/>
                    <a:pt x="732473" y="7620"/>
                  </a:cubicBezTo>
                  <a:cubicBezTo>
                    <a:pt x="724853" y="11430"/>
                    <a:pt x="718185" y="18098"/>
                    <a:pt x="713423" y="25718"/>
                  </a:cubicBezTo>
                  <a:lnTo>
                    <a:pt x="713423" y="5715"/>
                  </a:lnTo>
                  <a:lnTo>
                    <a:pt x="674370" y="5715"/>
                  </a:lnTo>
                  <a:lnTo>
                    <a:pt x="674370" y="155258"/>
                  </a:lnTo>
                  <a:close/>
                  <a:moveTo>
                    <a:pt x="541973" y="116205"/>
                  </a:moveTo>
                  <a:cubicBezTo>
                    <a:pt x="536258" y="108585"/>
                    <a:pt x="533400" y="96203"/>
                    <a:pt x="533400" y="80963"/>
                  </a:cubicBezTo>
                  <a:cubicBezTo>
                    <a:pt x="533400" y="65723"/>
                    <a:pt x="536258" y="54293"/>
                    <a:pt x="541973" y="45720"/>
                  </a:cubicBezTo>
                  <a:cubicBezTo>
                    <a:pt x="547688" y="38100"/>
                    <a:pt x="556260" y="33338"/>
                    <a:pt x="567690" y="33338"/>
                  </a:cubicBezTo>
                  <a:cubicBezTo>
                    <a:pt x="579120" y="33338"/>
                    <a:pt x="587693" y="37147"/>
                    <a:pt x="593408" y="45720"/>
                  </a:cubicBezTo>
                  <a:cubicBezTo>
                    <a:pt x="599123" y="53340"/>
                    <a:pt x="601980" y="65723"/>
                    <a:pt x="601980" y="80963"/>
                  </a:cubicBezTo>
                  <a:cubicBezTo>
                    <a:pt x="601980" y="96203"/>
                    <a:pt x="599123" y="107633"/>
                    <a:pt x="593408" y="116205"/>
                  </a:cubicBezTo>
                  <a:cubicBezTo>
                    <a:pt x="587693" y="124778"/>
                    <a:pt x="579120" y="128588"/>
                    <a:pt x="567690" y="128588"/>
                  </a:cubicBezTo>
                  <a:cubicBezTo>
                    <a:pt x="555308" y="127635"/>
                    <a:pt x="546735" y="123825"/>
                    <a:pt x="541973" y="116205"/>
                  </a:cubicBezTo>
                  <a:moveTo>
                    <a:pt x="598170" y="154305"/>
                  </a:moveTo>
                  <a:cubicBezTo>
                    <a:pt x="607695" y="150495"/>
                    <a:pt x="615315" y="145733"/>
                    <a:pt x="621983" y="138113"/>
                  </a:cubicBezTo>
                  <a:cubicBezTo>
                    <a:pt x="628650" y="131445"/>
                    <a:pt x="633413" y="122873"/>
                    <a:pt x="637223" y="113348"/>
                  </a:cubicBezTo>
                  <a:cubicBezTo>
                    <a:pt x="641033" y="103823"/>
                    <a:pt x="642938" y="92393"/>
                    <a:pt x="642938" y="80010"/>
                  </a:cubicBezTo>
                  <a:cubicBezTo>
                    <a:pt x="642938" y="67628"/>
                    <a:pt x="641033" y="57150"/>
                    <a:pt x="638175" y="46672"/>
                  </a:cubicBezTo>
                  <a:cubicBezTo>
                    <a:pt x="635318" y="36195"/>
                    <a:pt x="629603" y="28575"/>
                    <a:pt x="622935" y="21908"/>
                  </a:cubicBezTo>
                  <a:cubicBezTo>
                    <a:pt x="616268" y="15240"/>
                    <a:pt x="608648" y="9525"/>
                    <a:pt x="599123" y="6668"/>
                  </a:cubicBezTo>
                  <a:cubicBezTo>
                    <a:pt x="589598" y="2858"/>
                    <a:pt x="579120" y="953"/>
                    <a:pt x="567690" y="953"/>
                  </a:cubicBezTo>
                  <a:cubicBezTo>
                    <a:pt x="556260" y="953"/>
                    <a:pt x="545783" y="2858"/>
                    <a:pt x="536258" y="6668"/>
                  </a:cubicBezTo>
                  <a:cubicBezTo>
                    <a:pt x="526733" y="10478"/>
                    <a:pt x="519113" y="15240"/>
                    <a:pt x="512445" y="21908"/>
                  </a:cubicBezTo>
                  <a:cubicBezTo>
                    <a:pt x="505778" y="28575"/>
                    <a:pt x="501015" y="37147"/>
                    <a:pt x="497205" y="46672"/>
                  </a:cubicBezTo>
                  <a:cubicBezTo>
                    <a:pt x="493395" y="56197"/>
                    <a:pt x="491490" y="67628"/>
                    <a:pt x="491490" y="80010"/>
                  </a:cubicBezTo>
                  <a:cubicBezTo>
                    <a:pt x="491490" y="105728"/>
                    <a:pt x="498158" y="124778"/>
                    <a:pt x="511492" y="139065"/>
                  </a:cubicBezTo>
                  <a:cubicBezTo>
                    <a:pt x="524828" y="152400"/>
                    <a:pt x="542925" y="160020"/>
                    <a:pt x="566738" y="160020"/>
                  </a:cubicBezTo>
                  <a:cubicBezTo>
                    <a:pt x="579120" y="160020"/>
                    <a:pt x="589598" y="158115"/>
                    <a:pt x="598170" y="154305"/>
                  </a:cubicBezTo>
                  <a:moveTo>
                    <a:pt x="429578" y="100965"/>
                  </a:moveTo>
                  <a:cubicBezTo>
                    <a:pt x="428625" y="109538"/>
                    <a:pt x="425767" y="116205"/>
                    <a:pt x="421958" y="120968"/>
                  </a:cubicBezTo>
                  <a:cubicBezTo>
                    <a:pt x="417195" y="125730"/>
                    <a:pt x="411480" y="127635"/>
                    <a:pt x="403860" y="127635"/>
                  </a:cubicBezTo>
                  <a:cubicBezTo>
                    <a:pt x="398145" y="127635"/>
                    <a:pt x="392430" y="126683"/>
                    <a:pt x="388620" y="123825"/>
                  </a:cubicBezTo>
                  <a:cubicBezTo>
                    <a:pt x="384810" y="120968"/>
                    <a:pt x="381000" y="118110"/>
                    <a:pt x="379095" y="113348"/>
                  </a:cubicBezTo>
                  <a:cubicBezTo>
                    <a:pt x="377190" y="108585"/>
                    <a:pt x="375285" y="103823"/>
                    <a:pt x="374333" y="98108"/>
                  </a:cubicBezTo>
                  <a:cubicBezTo>
                    <a:pt x="373380" y="92393"/>
                    <a:pt x="372428" y="86678"/>
                    <a:pt x="372428" y="80010"/>
                  </a:cubicBezTo>
                  <a:cubicBezTo>
                    <a:pt x="372428" y="74295"/>
                    <a:pt x="373380" y="67628"/>
                    <a:pt x="374333" y="62865"/>
                  </a:cubicBezTo>
                  <a:cubicBezTo>
                    <a:pt x="375285" y="57150"/>
                    <a:pt x="377190" y="52388"/>
                    <a:pt x="379095" y="47625"/>
                  </a:cubicBezTo>
                  <a:cubicBezTo>
                    <a:pt x="381000" y="42863"/>
                    <a:pt x="384810" y="40005"/>
                    <a:pt x="388620" y="37147"/>
                  </a:cubicBezTo>
                  <a:cubicBezTo>
                    <a:pt x="392430" y="34290"/>
                    <a:pt x="398145" y="33338"/>
                    <a:pt x="403860" y="33338"/>
                  </a:cubicBezTo>
                  <a:cubicBezTo>
                    <a:pt x="412433" y="33338"/>
                    <a:pt x="418148" y="35243"/>
                    <a:pt x="421958" y="40005"/>
                  </a:cubicBezTo>
                  <a:cubicBezTo>
                    <a:pt x="425767" y="44768"/>
                    <a:pt x="427673" y="50483"/>
                    <a:pt x="428625" y="58103"/>
                  </a:cubicBezTo>
                  <a:lnTo>
                    <a:pt x="468630" y="52388"/>
                  </a:lnTo>
                  <a:cubicBezTo>
                    <a:pt x="467678" y="44768"/>
                    <a:pt x="465773" y="38100"/>
                    <a:pt x="462915" y="31433"/>
                  </a:cubicBezTo>
                  <a:cubicBezTo>
                    <a:pt x="460058" y="24765"/>
                    <a:pt x="456248" y="20003"/>
                    <a:pt x="450533" y="15240"/>
                  </a:cubicBezTo>
                  <a:cubicBezTo>
                    <a:pt x="445770" y="10478"/>
                    <a:pt x="439103" y="6668"/>
                    <a:pt x="431483" y="4763"/>
                  </a:cubicBezTo>
                  <a:cubicBezTo>
                    <a:pt x="423863" y="1905"/>
                    <a:pt x="415290" y="953"/>
                    <a:pt x="404813" y="953"/>
                  </a:cubicBezTo>
                  <a:cubicBezTo>
                    <a:pt x="393383" y="953"/>
                    <a:pt x="382905" y="2858"/>
                    <a:pt x="373380" y="6668"/>
                  </a:cubicBezTo>
                  <a:cubicBezTo>
                    <a:pt x="363855" y="10478"/>
                    <a:pt x="356235" y="16193"/>
                    <a:pt x="350520" y="22860"/>
                  </a:cubicBezTo>
                  <a:cubicBezTo>
                    <a:pt x="343853" y="29528"/>
                    <a:pt x="339090" y="38100"/>
                    <a:pt x="336233" y="47625"/>
                  </a:cubicBezTo>
                  <a:cubicBezTo>
                    <a:pt x="333375" y="57150"/>
                    <a:pt x="331470" y="68580"/>
                    <a:pt x="331470" y="80010"/>
                  </a:cubicBezTo>
                  <a:cubicBezTo>
                    <a:pt x="331470" y="91440"/>
                    <a:pt x="333375" y="102870"/>
                    <a:pt x="336233" y="112395"/>
                  </a:cubicBezTo>
                  <a:cubicBezTo>
                    <a:pt x="339090" y="121920"/>
                    <a:pt x="343853" y="130493"/>
                    <a:pt x="349567" y="137160"/>
                  </a:cubicBezTo>
                  <a:cubicBezTo>
                    <a:pt x="355283" y="143828"/>
                    <a:pt x="362903" y="149543"/>
                    <a:pt x="372428" y="153353"/>
                  </a:cubicBezTo>
                  <a:cubicBezTo>
                    <a:pt x="381953" y="157163"/>
                    <a:pt x="392430" y="159068"/>
                    <a:pt x="404813" y="159068"/>
                  </a:cubicBezTo>
                  <a:cubicBezTo>
                    <a:pt x="426720" y="159068"/>
                    <a:pt x="442913" y="153353"/>
                    <a:pt x="453390" y="142875"/>
                  </a:cubicBezTo>
                  <a:cubicBezTo>
                    <a:pt x="463867" y="132398"/>
                    <a:pt x="470535" y="118110"/>
                    <a:pt x="471488" y="100013"/>
                  </a:cubicBezTo>
                  <a:lnTo>
                    <a:pt x="429578" y="100013"/>
                  </a:lnTo>
                  <a:close/>
                  <a:moveTo>
                    <a:pt x="203835" y="63818"/>
                  </a:moveTo>
                  <a:cubicBezTo>
                    <a:pt x="203835" y="59055"/>
                    <a:pt x="204788" y="55245"/>
                    <a:pt x="206692" y="51435"/>
                  </a:cubicBezTo>
                  <a:cubicBezTo>
                    <a:pt x="208598" y="47625"/>
                    <a:pt x="210502" y="43815"/>
                    <a:pt x="213360" y="40958"/>
                  </a:cubicBezTo>
                  <a:cubicBezTo>
                    <a:pt x="216217" y="38100"/>
                    <a:pt x="219075" y="35243"/>
                    <a:pt x="223838" y="34290"/>
                  </a:cubicBezTo>
                  <a:cubicBezTo>
                    <a:pt x="227648" y="32385"/>
                    <a:pt x="232410" y="31433"/>
                    <a:pt x="238125" y="31433"/>
                  </a:cubicBezTo>
                  <a:cubicBezTo>
                    <a:pt x="248602" y="31433"/>
                    <a:pt x="256223" y="34290"/>
                    <a:pt x="261938" y="40005"/>
                  </a:cubicBezTo>
                  <a:cubicBezTo>
                    <a:pt x="266700" y="45720"/>
                    <a:pt x="269558" y="53340"/>
                    <a:pt x="269558" y="63818"/>
                  </a:cubicBezTo>
                  <a:lnTo>
                    <a:pt x="203835" y="63818"/>
                  </a:lnTo>
                  <a:close/>
                  <a:moveTo>
                    <a:pt x="266700" y="108585"/>
                  </a:moveTo>
                  <a:cubicBezTo>
                    <a:pt x="263842" y="121920"/>
                    <a:pt x="254317" y="128588"/>
                    <a:pt x="239077" y="128588"/>
                  </a:cubicBezTo>
                  <a:cubicBezTo>
                    <a:pt x="227648" y="128588"/>
                    <a:pt x="219075" y="124778"/>
                    <a:pt x="213360" y="118110"/>
                  </a:cubicBezTo>
                  <a:cubicBezTo>
                    <a:pt x="207645" y="111443"/>
                    <a:pt x="204788" y="101918"/>
                    <a:pt x="203835" y="89535"/>
                  </a:cubicBezTo>
                  <a:lnTo>
                    <a:pt x="307658" y="89535"/>
                  </a:lnTo>
                  <a:lnTo>
                    <a:pt x="307658" y="73343"/>
                  </a:lnTo>
                  <a:cubicBezTo>
                    <a:pt x="307658" y="51435"/>
                    <a:pt x="301942" y="33338"/>
                    <a:pt x="290513" y="20003"/>
                  </a:cubicBezTo>
                  <a:cubicBezTo>
                    <a:pt x="279083" y="6668"/>
                    <a:pt x="261938" y="0"/>
                    <a:pt x="239077" y="0"/>
                  </a:cubicBezTo>
                  <a:cubicBezTo>
                    <a:pt x="227648" y="0"/>
                    <a:pt x="218123" y="1905"/>
                    <a:pt x="208598" y="5715"/>
                  </a:cubicBezTo>
                  <a:cubicBezTo>
                    <a:pt x="199073" y="9525"/>
                    <a:pt x="191452" y="14288"/>
                    <a:pt x="184785" y="20955"/>
                  </a:cubicBezTo>
                  <a:cubicBezTo>
                    <a:pt x="178118" y="27623"/>
                    <a:pt x="173355" y="36195"/>
                    <a:pt x="169545" y="45720"/>
                  </a:cubicBezTo>
                  <a:cubicBezTo>
                    <a:pt x="165735" y="55245"/>
                    <a:pt x="163830" y="66675"/>
                    <a:pt x="163830" y="79058"/>
                  </a:cubicBezTo>
                  <a:cubicBezTo>
                    <a:pt x="163830" y="103823"/>
                    <a:pt x="170498" y="123825"/>
                    <a:pt x="182880" y="137160"/>
                  </a:cubicBezTo>
                  <a:cubicBezTo>
                    <a:pt x="195263" y="150495"/>
                    <a:pt x="214313" y="158115"/>
                    <a:pt x="239077" y="158115"/>
                  </a:cubicBezTo>
                  <a:cubicBezTo>
                    <a:pt x="260033" y="158115"/>
                    <a:pt x="275273" y="153353"/>
                    <a:pt x="285750" y="144780"/>
                  </a:cubicBezTo>
                  <a:cubicBezTo>
                    <a:pt x="296228" y="136208"/>
                    <a:pt x="302895" y="123825"/>
                    <a:pt x="305753" y="106680"/>
                  </a:cubicBezTo>
                  <a:lnTo>
                    <a:pt x="266700" y="106680"/>
                  </a:lnTo>
                  <a:close/>
                  <a:moveTo>
                    <a:pt x="97155" y="96203"/>
                  </a:moveTo>
                  <a:cubicBezTo>
                    <a:pt x="97155" y="101918"/>
                    <a:pt x="96202" y="107633"/>
                    <a:pt x="93345" y="111443"/>
                  </a:cubicBezTo>
                  <a:cubicBezTo>
                    <a:pt x="91440" y="115253"/>
                    <a:pt x="88582" y="119063"/>
                    <a:pt x="84773" y="121920"/>
                  </a:cubicBezTo>
                  <a:cubicBezTo>
                    <a:pt x="78105" y="126683"/>
                    <a:pt x="69532" y="129540"/>
                    <a:pt x="60007" y="129540"/>
                  </a:cubicBezTo>
                  <a:cubicBezTo>
                    <a:pt x="54293" y="129540"/>
                    <a:pt x="49530" y="127635"/>
                    <a:pt x="45720" y="124778"/>
                  </a:cubicBezTo>
                  <a:cubicBezTo>
                    <a:pt x="41910" y="121920"/>
                    <a:pt x="40957" y="118110"/>
                    <a:pt x="40957" y="113348"/>
                  </a:cubicBezTo>
                  <a:cubicBezTo>
                    <a:pt x="40957" y="110490"/>
                    <a:pt x="40957" y="106680"/>
                    <a:pt x="42863" y="104775"/>
                  </a:cubicBezTo>
                  <a:cubicBezTo>
                    <a:pt x="43815" y="101918"/>
                    <a:pt x="45720" y="100013"/>
                    <a:pt x="48577" y="98108"/>
                  </a:cubicBezTo>
                  <a:cubicBezTo>
                    <a:pt x="51435" y="96203"/>
                    <a:pt x="55245" y="94298"/>
                    <a:pt x="60007" y="93345"/>
                  </a:cubicBezTo>
                  <a:cubicBezTo>
                    <a:pt x="64770" y="92393"/>
                    <a:pt x="72390" y="91440"/>
                    <a:pt x="80010" y="90488"/>
                  </a:cubicBezTo>
                  <a:lnTo>
                    <a:pt x="98107" y="89535"/>
                  </a:lnTo>
                  <a:lnTo>
                    <a:pt x="98107" y="96203"/>
                  </a:lnTo>
                  <a:close/>
                  <a:moveTo>
                    <a:pt x="98107" y="155258"/>
                  </a:moveTo>
                  <a:lnTo>
                    <a:pt x="136208" y="155258"/>
                  </a:lnTo>
                  <a:lnTo>
                    <a:pt x="136208" y="60960"/>
                  </a:lnTo>
                  <a:cubicBezTo>
                    <a:pt x="136208" y="51435"/>
                    <a:pt x="135255" y="43815"/>
                    <a:pt x="133350" y="36195"/>
                  </a:cubicBezTo>
                  <a:cubicBezTo>
                    <a:pt x="131445" y="28575"/>
                    <a:pt x="127635" y="22860"/>
                    <a:pt x="122873" y="17145"/>
                  </a:cubicBezTo>
                  <a:cubicBezTo>
                    <a:pt x="118110" y="12383"/>
                    <a:pt x="111443" y="7620"/>
                    <a:pt x="103823" y="5715"/>
                  </a:cubicBezTo>
                  <a:cubicBezTo>
                    <a:pt x="96202" y="3810"/>
                    <a:pt x="85725" y="1905"/>
                    <a:pt x="74295" y="1905"/>
                  </a:cubicBezTo>
                  <a:cubicBezTo>
                    <a:pt x="55245" y="1905"/>
                    <a:pt x="40957" y="5715"/>
                    <a:pt x="29527" y="12383"/>
                  </a:cubicBezTo>
                  <a:cubicBezTo>
                    <a:pt x="18098" y="19050"/>
                    <a:pt x="11430" y="30480"/>
                    <a:pt x="8573" y="46672"/>
                  </a:cubicBezTo>
                  <a:lnTo>
                    <a:pt x="44768" y="50483"/>
                  </a:lnTo>
                  <a:cubicBezTo>
                    <a:pt x="46673" y="38100"/>
                    <a:pt x="56198" y="32385"/>
                    <a:pt x="71438" y="32385"/>
                  </a:cubicBezTo>
                  <a:cubicBezTo>
                    <a:pt x="78105" y="32385"/>
                    <a:pt x="83820" y="34290"/>
                    <a:pt x="89535" y="37147"/>
                  </a:cubicBezTo>
                  <a:cubicBezTo>
                    <a:pt x="94298" y="40958"/>
                    <a:pt x="97155" y="46672"/>
                    <a:pt x="97155" y="56197"/>
                  </a:cubicBezTo>
                  <a:lnTo>
                    <a:pt x="97155" y="62865"/>
                  </a:lnTo>
                  <a:lnTo>
                    <a:pt x="78105" y="63818"/>
                  </a:lnTo>
                  <a:cubicBezTo>
                    <a:pt x="68580" y="63818"/>
                    <a:pt x="59055" y="64770"/>
                    <a:pt x="49530" y="66675"/>
                  </a:cubicBezTo>
                  <a:cubicBezTo>
                    <a:pt x="40005" y="68580"/>
                    <a:pt x="32385" y="70485"/>
                    <a:pt x="24765" y="74295"/>
                  </a:cubicBezTo>
                  <a:cubicBezTo>
                    <a:pt x="17145" y="78105"/>
                    <a:pt x="11430" y="82868"/>
                    <a:pt x="6668" y="89535"/>
                  </a:cubicBezTo>
                  <a:cubicBezTo>
                    <a:pt x="1905" y="96203"/>
                    <a:pt x="0" y="104775"/>
                    <a:pt x="0" y="114300"/>
                  </a:cubicBezTo>
                  <a:cubicBezTo>
                    <a:pt x="0" y="121920"/>
                    <a:pt x="952" y="128588"/>
                    <a:pt x="3810" y="134303"/>
                  </a:cubicBezTo>
                  <a:cubicBezTo>
                    <a:pt x="6668" y="140018"/>
                    <a:pt x="10477" y="144780"/>
                    <a:pt x="14288" y="148590"/>
                  </a:cubicBezTo>
                  <a:cubicBezTo>
                    <a:pt x="19050" y="152400"/>
                    <a:pt x="23813" y="155258"/>
                    <a:pt x="29527" y="156210"/>
                  </a:cubicBezTo>
                  <a:cubicBezTo>
                    <a:pt x="35243" y="157163"/>
                    <a:pt x="41910" y="159068"/>
                    <a:pt x="48577" y="159068"/>
                  </a:cubicBezTo>
                  <a:cubicBezTo>
                    <a:pt x="60007" y="159068"/>
                    <a:pt x="69532" y="157163"/>
                    <a:pt x="77152" y="152400"/>
                  </a:cubicBezTo>
                  <a:cubicBezTo>
                    <a:pt x="84773" y="147638"/>
                    <a:pt x="91440" y="142875"/>
                    <a:pt x="97155" y="136208"/>
                  </a:cubicBezTo>
                  <a:lnTo>
                    <a:pt x="97155" y="155258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553810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1 Divider (White/Gre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5">
            <a:extLst>
              <a:ext uri="{FF2B5EF4-FFF2-40B4-BE49-F238E27FC236}">
                <a16:creationId xmlns:a16="http://schemas.microsoft.com/office/drawing/2014/main" id="{B6B125B8-FB5E-4C71-8D9B-34E183EABE30}"/>
              </a:ext>
            </a:extLst>
          </p:cNvPr>
          <p:cNvSpPr/>
          <p:nvPr userDrawn="1"/>
        </p:nvSpPr>
        <p:spPr>
          <a:xfrm>
            <a:off x="-77579" y="304799"/>
            <a:ext cx="10545554" cy="5310189"/>
          </a:xfrm>
          <a:custGeom>
            <a:avLst/>
            <a:gdLst>
              <a:gd name="connsiteX0" fmla="*/ 0 w 10731855"/>
              <a:gd name="connsiteY0" fmla="*/ 1571788 h 5191127"/>
              <a:gd name="connsiteX1" fmla="*/ 4277659 w 10731855"/>
              <a:gd name="connsiteY1" fmla="*/ 0 h 5191127"/>
              <a:gd name="connsiteX2" fmla="*/ 10731856 w 10731855"/>
              <a:gd name="connsiteY2" fmla="*/ 5191128 h 5191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731855" h="5191127">
                <a:moveTo>
                  <a:pt x="0" y="1571788"/>
                </a:moveTo>
                <a:cubicBezTo>
                  <a:pt x="1152409" y="591359"/>
                  <a:pt x="2645960" y="0"/>
                  <a:pt x="4277659" y="0"/>
                </a:cubicBezTo>
                <a:cubicBezTo>
                  <a:pt x="7440265" y="0"/>
                  <a:pt x="10084110" y="2222353"/>
                  <a:pt x="10731856" y="5191128"/>
                </a:cubicBezTo>
              </a:path>
            </a:pathLst>
          </a:custGeom>
          <a:noFill/>
          <a:ln w="11430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r>
              <a:rPr lang="en-US"/>
              <a:t> 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67B143B-2882-4441-A146-81085A8C5500}"/>
              </a:ext>
            </a:extLst>
          </p:cNvPr>
          <p:cNvGrpSpPr/>
          <p:nvPr userDrawn="1"/>
        </p:nvGrpSpPr>
        <p:grpSpPr>
          <a:xfrm>
            <a:off x="10601983" y="286755"/>
            <a:ext cx="1297917" cy="302151"/>
            <a:chOff x="10601983" y="286755"/>
            <a:chExt cx="1297917" cy="302151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30D7E4FC-1FF1-4894-A2C0-159A3C4A6E4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601983" y="296256"/>
              <a:ext cx="273646" cy="283148"/>
            </a:xfrm>
            <a:custGeom>
              <a:avLst/>
              <a:gdLst>
                <a:gd name="T0" fmla="*/ 205 w 467"/>
                <a:gd name="T1" fmla="*/ 280 h 480"/>
                <a:gd name="T2" fmla="*/ 205 w 467"/>
                <a:gd name="T3" fmla="*/ 280 h 480"/>
                <a:gd name="T4" fmla="*/ 274 w 467"/>
                <a:gd name="T5" fmla="*/ 114 h 480"/>
                <a:gd name="T6" fmla="*/ 275 w 467"/>
                <a:gd name="T7" fmla="*/ 114 h 480"/>
                <a:gd name="T8" fmla="*/ 311 w 467"/>
                <a:gd name="T9" fmla="*/ 280 h 480"/>
                <a:gd name="T10" fmla="*/ 205 w 467"/>
                <a:gd name="T11" fmla="*/ 280 h 480"/>
                <a:gd name="T12" fmla="*/ 205 w 467"/>
                <a:gd name="T13" fmla="*/ 280 h 480"/>
                <a:gd name="T14" fmla="*/ 353 w 467"/>
                <a:gd name="T15" fmla="*/ 480 h 480"/>
                <a:gd name="T16" fmla="*/ 353 w 467"/>
                <a:gd name="T17" fmla="*/ 480 h 480"/>
                <a:gd name="T18" fmla="*/ 467 w 467"/>
                <a:gd name="T19" fmla="*/ 480 h 480"/>
                <a:gd name="T20" fmla="*/ 356 w 467"/>
                <a:gd name="T21" fmla="*/ 0 h 480"/>
                <a:gd name="T22" fmla="*/ 226 w 467"/>
                <a:gd name="T23" fmla="*/ 0 h 480"/>
                <a:gd name="T24" fmla="*/ 0 w 467"/>
                <a:gd name="T25" fmla="*/ 480 h 480"/>
                <a:gd name="T26" fmla="*/ 121 w 467"/>
                <a:gd name="T27" fmla="*/ 480 h 480"/>
                <a:gd name="T28" fmla="*/ 160 w 467"/>
                <a:gd name="T29" fmla="*/ 386 h 480"/>
                <a:gd name="T30" fmla="*/ 333 w 467"/>
                <a:gd name="T31" fmla="*/ 386 h 480"/>
                <a:gd name="T32" fmla="*/ 353 w 467"/>
                <a:gd name="T33" fmla="*/ 48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7" h="480">
                  <a:moveTo>
                    <a:pt x="205" y="280"/>
                  </a:moveTo>
                  <a:lnTo>
                    <a:pt x="205" y="280"/>
                  </a:lnTo>
                  <a:lnTo>
                    <a:pt x="274" y="114"/>
                  </a:lnTo>
                  <a:lnTo>
                    <a:pt x="275" y="114"/>
                  </a:lnTo>
                  <a:lnTo>
                    <a:pt x="311" y="280"/>
                  </a:lnTo>
                  <a:lnTo>
                    <a:pt x="205" y="280"/>
                  </a:lnTo>
                  <a:lnTo>
                    <a:pt x="205" y="280"/>
                  </a:lnTo>
                  <a:close/>
                  <a:moveTo>
                    <a:pt x="353" y="480"/>
                  </a:moveTo>
                  <a:lnTo>
                    <a:pt x="353" y="480"/>
                  </a:lnTo>
                  <a:lnTo>
                    <a:pt x="467" y="480"/>
                  </a:lnTo>
                  <a:lnTo>
                    <a:pt x="356" y="0"/>
                  </a:lnTo>
                  <a:lnTo>
                    <a:pt x="226" y="0"/>
                  </a:lnTo>
                  <a:lnTo>
                    <a:pt x="0" y="480"/>
                  </a:lnTo>
                  <a:lnTo>
                    <a:pt x="121" y="480"/>
                  </a:lnTo>
                  <a:lnTo>
                    <a:pt x="160" y="386"/>
                  </a:lnTo>
                  <a:lnTo>
                    <a:pt x="333" y="386"/>
                  </a:lnTo>
                  <a:lnTo>
                    <a:pt x="353" y="48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DA4EC6E6-9B46-4A2B-AEA4-09DF92D0D76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875629" y="296256"/>
              <a:ext cx="241341" cy="283148"/>
            </a:xfrm>
            <a:custGeom>
              <a:avLst/>
              <a:gdLst>
                <a:gd name="T0" fmla="*/ 325 w 410"/>
                <a:gd name="T1" fmla="*/ 295 h 480"/>
                <a:gd name="T2" fmla="*/ 325 w 410"/>
                <a:gd name="T3" fmla="*/ 295 h 480"/>
                <a:gd name="T4" fmla="*/ 28 w 410"/>
                <a:gd name="T5" fmla="*/ 295 h 480"/>
                <a:gd name="T6" fmla="*/ 45 w 410"/>
                <a:gd name="T7" fmla="*/ 184 h 480"/>
                <a:gd name="T8" fmla="*/ 341 w 410"/>
                <a:gd name="T9" fmla="*/ 184 h 480"/>
                <a:gd name="T10" fmla="*/ 325 w 410"/>
                <a:gd name="T11" fmla="*/ 295 h 480"/>
                <a:gd name="T12" fmla="*/ 325 w 410"/>
                <a:gd name="T13" fmla="*/ 295 h 480"/>
                <a:gd name="T14" fmla="*/ 393 w 410"/>
                <a:gd name="T15" fmla="*/ 111 h 480"/>
                <a:gd name="T16" fmla="*/ 393 w 410"/>
                <a:gd name="T17" fmla="*/ 111 h 480"/>
                <a:gd name="T18" fmla="*/ 55 w 410"/>
                <a:gd name="T19" fmla="*/ 111 h 480"/>
                <a:gd name="T20" fmla="*/ 72 w 410"/>
                <a:gd name="T21" fmla="*/ 0 h 480"/>
                <a:gd name="T22" fmla="*/ 410 w 410"/>
                <a:gd name="T23" fmla="*/ 0 h 480"/>
                <a:gd name="T24" fmla="*/ 393 w 410"/>
                <a:gd name="T25" fmla="*/ 111 h 480"/>
                <a:gd name="T26" fmla="*/ 393 w 410"/>
                <a:gd name="T27" fmla="*/ 111 h 480"/>
                <a:gd name="T28" fmla="*/ 354 w 410"/>
                <a:gd name="T29" fmla="*/ 368 h 480"/>
                <a:gd name="T30" fmla="*/ 354 w 410"/>
                <a:gd name="T31" fmla="*/ 368 h 480"/>
                <a:gd name="T32" fmla="*/ 17 w 410"/>
                <a:gd name="T33" fmla="*/ 368 h 480"/>
                <a:gd name="T34" fmla="*/ 0 w 410"/>
                <a:gd name="T35" fmla="*/ 480 h 480"/>
                <a:gd name="T36" fmla="*/ 338 w 410"/>
                <a:gd name="T37" fmla="*/ 480 h 480"/>
                <a:gd name="T38" fmla="*/ 354 w 410"/>
                <a:gd name="T39" fmla="*/ 368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10" h="480">
                  <a:moveTo>
                    <a:pt x="325" y="295"/>
                  </a:moveTo>
                  <a:lnTo>
                    <a:pt x="325" y="295"/>
                  </a:lnTo>
                  <a:lnTo>
                    <a:pt x="28" y="295"/>
                  </a:lnTo>
                  <a:lnTo>
                    <a:pt x="45" y="184"/>
                  </a:lnTo>
                  <a:lnTo>
                    <a:pt x="341" y="184"/>
                  </a:lnTo>
                  <a:lnTo>
                    <a:pt x="325" y="295"/>
                  </a:lnTo>
                  <a:lnTo>
                    <a:pt x="325" y="295"/>
                  </a:lnTo>
                  <a:close/>
                  <a:moveTo>
                    <a:pt x="393" y="111"/>
                  </a:moveTo>
                  <a:lnTo>
                    <a:pt x="393" y="111"/>
                  </a:lnTo>
                  <a:lnTo>
                    <a:pt x="55" y="111"/>
                  </a:lnTo>
                  <a:lnTo>
                    <a:pt x="72" y="0"/>
                  </a:lnTo>
                  <a:lnTo>
                    <a:pt x="410" y="0"/>
                  </a:lnTo>
                  <a:lnTo>
                    <a:pt x="393" y="111"/>
                  </a:lnTo>
                  <a:lnTo>
                    <a:pt x="393" y="111"/>
                  </a:lnTo>
                  <a:close/>
                  <a:moveTo>
                    <a:pt x="354" y="368"/>
                  </a:moveTo>
                  <a:lnTo>
                    <a:pt x="354" y="368"/>
                  </a:lnTo>
                  <a:lnTo>
                    <a:pt x="17" y="368"/>
                  </a:lnTo>
                  <a:lnTo>
                    <a:pt x="0" y="480"/>
                  </a:lnTo>
                  <a:lnTo>
                    <a:pt x="338" y="480"/>
                  </a:lnTo>
                  <a:lnTo>
                    <a:pt x="354" y="368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CA01806E-2F77-47BD-871B-C1B6A295C0B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096065" y="290556"/>
              <a:ext cx="235639" cy="294550"/>
            </a:xfrm>
            <a:custGeom>
              <a:avLst/>
              <a:gdLst>
                <a:gd name="T0" fmla="*/ 351 w 400"/>
                <a:gd name="T1" fmla="*/ 366 h 499"/>
                <a:gd name="T2" fmla="*/ 351 w 400"/>
                <a:gd name="T3" fmla="*/ 366 h 499"/>
                <a:gd name="T4" fmla="*/ 247 w 400"/>
                <a:gd name="T5" fmla="*/ 384 h 499"/>
                <a:gd name="T6" fmla="*/ 124 w 400"/>
                <a:gd name="T7" fmla="*/ 255 h 499"/>
                <a:gd name="T8" fmla="*/ 271 w 400"/>
                <a:gd name="T9" fmla="*/ 115 h 499"/>
                <a:gd name="T10" fmla="*/ 377 w 400"/>
                <a:gd name="T11" fmla="*/ 155 h 499"/>
                <a:gd name="T12" fmla="*/ 400 w 400"/>
                <a:gd name="T13" fmla="*/ 40 h 499"/>
                <a:gd name="T14" fmla="*/ 262 w 400"/>
                <a:gd name="T15" fmla="*/ 0 h 499"/>
                <a:gd name="T16" fmla="*/ 5 w 400"/>
                <a:gd name="T17" fmla="*/ 260 h 499"/>
                <a:gd name="T18" fmla="*/ 227 w 400"/>
                <a:gd name="T19" fmla="*/ 499 h 499"/>
                <a:gd name="T20" fmla="*/ 334 w 400"/>
                <a:gd name="T21" fmla="*/ 482 h 499"/>
                <a:gd name="T22" fmla="*/ 351 w 400"/>
                <a:gd name="T23" fmla="*/ 366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00" h="499">
                  <a:moveTo>
                    <a:pt x="351" y="366"/>
                  </a:moveTo>
                  <a:lnTo>
                    <a:pt x="351" y="366"/>
                  </a:lnTo>
                  <a:cubicBezTo>
                    <a:pt x="319" y="381"/>
                    <a:pt x="271" y="384"/>
                    <a:pt x="247" y="384"/>
                  </a:cubicBezTo>
                  <a:cubicBezTo>
                    <a:pt x="171" y="384"/>
                    <a:pt x="121" y="332"/>
                    <a:pt x="124" y="255"/>
                  </a:cubicBezTo>
                  <a:cubicBezTo>
                    <a:pt x="126" y="174"/>
                    <a:pt x="188" y="115"/>
                    <a:pt x="271" y="115"/>
                  </a:cubicBezTo>
                  <a:cubicBezTo>
                    <a:pt x="311" y="115"/>
                    <a:pt x="346" y="128"/>
                    <a:pt x="377" y="155"/>
                  </a:cubicBezTo>
                  <a:lnTo>
                    <a:pt x="400" y="40"/>
                  </a:lnTo>
                  <a:cubicBezTo>
                    <a:pt x="352" y="12"/>
                    <a:pt x="312" y="0"/>
                    <a:pt x="262" y="0"/>
                  </a:cubicBezTo>
                  <a:cubicBezTo>
                    <a:pt x="124" y="0"/>
                    <a:pt x="10" y="115"/>
                    <a:pt x="5" y="260"/>
                  </a:cubicBezTo>
                  <a:cubicBezTo>
                    <a:pt x="0" y="400"/>
                    <a:pt x="92" y="499"/>
                    <a:pt x="227" y="499"/>
                  </a:cubicBezTo>
                  <a:cubicBezTo>
                    <a:pt x="251" y="499"/>
                    <a:pt x="302" y="496"/>
                    <a:pt x="334" y="482"/>
                  </a:cubicBezTo>
                  <a:lnTo>
                    <a:pt x="351" y="366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6A8F04A9-1FCF-4211-B60A-94323362957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308901" y="286755"/>
              <a:ext cx="285048" cy="302151"/>
            </a:xfrm>
            <a:custGeom>
              <a:avLst/>
              <a:gdLst>
                <a:gd name="T0" fmla="*/ 355 w 484"/>
                <a:gd name="T1" fmla="*/ 274 h 514"/>
                <a:gd name="T2" fmla="*/ 355 w 484"/>
                <a:gd name="T3" fmla="*/ 274 h 514"/>
                <a:gd name="T4" fmla="*/ 281 w 484"/>
                <a:gd name="T5" fmla="*/ 117 h 514"/>
                <a:gd name="T6" fmla="*/ 134 w 484"/>
                <a:gd name="T7" fmla="*/ 241 h 514"/>
                <a:gd name="T8" fmla="*/ 208 w 484"/>
                <a:gd name="T9" fmla="*/ 398 h 514"/>
                <a:gd name="T10" fmla="*/ 355 w 484"/>
                <a:gd name="T11" fmla="*/ 274 h 514"/>
                <a:gd name="T12" fmla="*/ 355 w 484"/>
                <a:gd name="T13" fmla="*/ 274 h 514"/>
                <a:gd name="T14" fmla="*/ 276 w 484"/>
                <a:gd name="T15" fmla="*/ 9 h 514"/>
                <a:gd name="T16" fmla="*/ 276 w 484"/>
                <a:gd name="T17" fmla="*/ 9 h 514"/>
                <a:gd name="T18" fmla="*/ 470 w 484"/>
                <a:gd name="T19" fmla="*/ 263 h 514"/>
                <a:gd name="T20" fmla="*/ 208 w 484"/>
                <a:gd name="T21" fmla="*/ 504 h 514"/>
                <a:gd name="T22" fmla="*/ 14 w 484"/>
                <a:gd name="T23" fmla="*/ 251 h 514"/>
                <a:gd name="T24" fmla="*/ 276 w 484"/>
                <a:gd name="T25" fmla="*/ 9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84" h="514">
                  <a:moveTo>
                    <a:pt x="355" y="274"/>
                  </a:moveTo>
                  <a:lnTo>
                    <a:pt x="355" y="274"/>
                  </a:lnTo>
                  <a:cubicBezTo>
                    <a:pt x="373" y="193"/>
                    <a:pt x="343" y="130"/>
                    <a:pt x="281" y="117"/>
                  </a:cubicBezTo>
                  <a:cubicBezTo>
                    <a:pt x="214" y="104"/>
                    <a:pt x="152" y="155"/>
                    <a:pt x="134" y="241"/>
                  </a:cubicBezTo>
                  <a:cubicBezTo>
                    <a:pt x="117" y="322"/>
                    <a:pt x="147" y="385"/>
                    <a:pt x="208" y="398"/>
                  </a:cubicBezTo>
                  <a:cubicBezTo>
                    <a:pt x="276" y="412"/>
                    <a:pt x="337" y="360"/>
                    <a:pt x="355" y="274"/>
                  </a:cubicBezTo>
                  <a:lnTo>
                    <a:pt x="355" y="274"/>
                  </a:lnTo>
                  <a:close/>
                  <a:moveTo>
                    <a:pt x="276" y="9"/>
                  </a:moveTo>
                  <a:lnTo>
                    <a:pt x="276" y="9"/>
                  </a:lnTo>
                  <a:cubicBezTo>
                    <a:pt x="404" y="18"/>
                    <a:pt x="484" y="123"/>
                    <a:pt x="470" y="263"/>
                  </a:cubicBezTo>
                  <a:cubicBezTo>
                    <a:pt x="455" y="407"/>
                    <a:pt x="339" y="514"/>
                    <a:pt x="208" y="504"/>
                  </a:cubicBezTo>
                  <a:cubicBezTo>
                    <a:pt x="79" y="495"/>
                    <a:pt x="0" y="391"/>
                    <a:pt x="14" y="251"/>
                  </a:cubicBezTo>
                  <a:cubicBezTo>
                    <a:pt x="29" y="107"/>
                    <a:pt x="145" y="0"/>
                    <a:pt x="276" y="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DB80C9BD-96C0-4809-87C4-851D170F524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565444" y="296256"/>
              <a:ext cx="334456" cy="283148"/>
            </a:xfrm>
            <a:custGeom>
              <a:avLst/>
              <a:gdLst>
                <a:gd name="T0" fmla="*/ 569 w 569"/>
                <a:gd name="T1" fmla="*/ 481 h 481"/>
                <a:gd name="T2" fmla="*/ 569 w 569"/>
                <a:gd name="T3" fmla="*/ 481 h 481"/>
                <a:gd name="T4" fmla="*/ 560 w 569"/>
                <a:gd name="T5" fmla="*/ 0 h 481"/>
                <a:gd name="T6" fmla="*/ 452 w 569"/>
                <a:gd name="T7" fmla="*/ 0 h 481"/>
                <a:gd name="T8" fmla="*/ 313 w 569"/>
                <a:gd name="T9" fmla="*/ 271 h 481"/>
                <a:gd name="T10" fmla="*/ 257 w 569"/>
                <a:gd name="T11" fmla="*/ 0 h 481"/>
                <a:gd name="T12" fmla="*/ 149 w 569"/>
                <a:gd name="T13" fmla="*/ 0 h 481"/>
                <a:gd name="T14" fmla="*/ 0 w 569"/>
                <a:gd name="T15" fmla="*/ 481 h 481"/>
                <a:gd name="T16" fmla="*/ 119 w 569"/>
                <a:gd name="T17" fmla="*/ 481 h 481"/>
                <a:gd name="T18" fmla="*/ 200 w 569"/>
                <a:gd name="T19" fmla="*/ 199 h 481"/>
                <a:gd name="T20" fmla="*/ 251 w 569"/>
                <a:gd name="T21" fmla="*/ 481 h 481"/>
                <a:gd name="T22" fmla="*/ 312 w 569"/>
                <a:gd name="T23" fmla="*/ 481 h 481"/>
                <a:gd name="T24" fmla="*/ 453 w 569"/>
                <a:gd name="T25" fmla="*/ 200 h 481"/>
                <a:gd name="T26" fmla="*/ 451 w 569"/>
                <a:gd name="T27" fmla="*/ 481 h 481"/>
                <a:gd name="T28" fmla="*/ 569 w 569"/>
                <a:gd name="T29" fmla="*/ 481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69" h="481">
                  <a:moveTo>
                    <a:pt x="569" y="481"/>
                  </a:moveTo>
                  <a:lnTo>
                    <a:pt x="569" y="481"/>
                  </a:lnTo>
                  <a:lnTo>
                    <a:pt x="560" y="0"/>
                  </a:lnTo>
                  <a:lnTo>
                    <a:pt x="452" y="0"/>
                  </a:lnTo>
                  <a:lnTo>
                    <a:pt x="313" y="271"/>
                  </a:lnTo>
                  <a:lnTo>
                    <a:pt x="257" y="0"/>
                  </a:lnTo>
                  <a:lnTo>
                    <a:pt x="149" y="0"/>
                  </a:lnTo>
                  <a:lnTo>
                    <a:pt x="0" y="481"/>
                  </a:lnTo>
                  <a:lnTo>
                    <a:pt x="119" y="481"/>
                  </a:lnTo>
                  <a:lnTo>
                    <a:pt x="200" y="199"/>
                  </a:lnTo>
                  <a:lnTo>
                    <a:pt x="251" y="481"/>
                  </a:lnTo>
                  <a:lnTo>
                    <a:pt x="312" y="481"/>
                  </a:lnTo>
                  <a:lnTo>
                    <a:pt x="453" y="200"/>
                  </a:lnTo>
                  <a:lnTo>
                    <a:pt x="451" y="481"/>
                  </a:lnTo>
                  <a:lnTo>
                    <a:pt x="569" y="481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A35638CA-BC63-4C88-A309-B5C4D7EDEFBF}"/>
              </a:ext>
            </a:extLst>
          </p:cNvPr>
          <p:cNvSpPr/>
          <p:nvPr userDrawn="1"/>
        </p:nvSpPr>
        <p:spPr>
          <a:xfrm>
            <a:off x="292100" y="6416265"/>
            <a:ext cx="2147637" cy="201600"/>
          </a:xfrm>
          <a:custGeom>
            <a:avLst/>
            <a:gdLst>
              <a:gd name="connsiteX0" fmla="*/ 57150 w 1227772"/>
              <a:gd name="connsiteY0" fmla="*/ 42863 h 115252"/>
              <a:gd name="connsiteX1" fmla="*/ 25718 w 1227772"/>
              <a:gd name="connsiteY1" fmla="*/ 80010 h 115252"/>
              <a:gd name="connsiteX2" fmla="*/ 20955 w 1227772"/>
              <a:gd name="connsiteY2" fmla="*/ 80010 h 115252"/>
              <a:gd name="connsiteX3" fmla="*/ 20955 w 1227772"/>
              <a:gd name="connsiteY3" fmla="*/ 4763 h 115252"/>
              <a:gd name="connsiteX4" fmla="*/ 23813 w 1227772"/>
              <a:gd name="connsiteY4" fmla="*/ 4763 h 115252"/>
              <a:gd name="connsiteX5" fmla="*/ 57150 w 1227772"/>
              <a:gd name="connsiteY5" fmla="*/ 42863 h 115252"/>
              <a:gd name="connsiteX6" fmla="*/ 70485 w 1227772"/>
              <a:gd name="connsiteY6" fmla="*/ 43815 h 115252"/>
              <a:gd name="connsiteX7" fmla="*/ 27622 w 1227772"/>
              <a:gd name="connsiteY7" fmla="*/ 0 h 115252"/>
              <a:gd name="connsiteX8" fmla="*/ 0 w 1227772"/>
              <a:gd name="connsiteY8" fmla="*/ 0 h 115252"/>
              <a:gd name="connsiteX9" fmla="*/ 0 w 1227772"/>
              <a:gd name="connsiteY9" fmla="*/ 4763 h 115252"/>
              <a:gd name="connsiteX10" fmla="*/ 9525 w 1227772"/>
              <a:gd name="connsiteY10" fmla="*/ 5715 h 115252"/>
              <a:gd name="connsiteX11" fmla="*/ 9525 w 1227772"/>
              <a:gd name="connsiteY11" fmla="*/ 80963 h 115252"/>
              <a:gd name="connsiteX12" fmla="*/ 0 w 1227772"/>
              <a:gd name="connsiteY12" fmla="*/ 81915 h 115252"/>
              <a:gd name="connsiteX13" fmla="*/ 0 w 1227772"/>
              <a:gd name="connsiteY13" fmla="*/ 86677 h 115252"/>
              <a:gd name="connsiteX14" fmla="*/ 24765 w 1227772"/>
              <a:gd name="connsiteY14" fmla="*/ 86677 h 115252"/>
              <a:gd name="connsiteX15" fmla="*/ 70485 w 1227772"/>
              <a:gd name="connsiteY15" fmla="*/ 43815 h 115252"/>
              <a:gd name="connsiteX16" fmla="*/ 116205 w 1227772"/>
              <a:gd name="connsiteY16" fmla="*/ 50483 h 115252"/>
              <a:gd name="connsiteX17" fmla="*/ 91440 w 1227772"/>
              <a:gd name="connsiteY17" fmla="*/ 50483 h 115252"/>
              <a:gd name="connsiteX18" fmla="*/ 104775 w 1227772"/>
              <a:gd name="connsiteY18" fmla="*/ 32385 h 115252"/>
              <a:gd name="connsiteX19" fmla="*/ 115253 w 1227772"/>
              <a:gd name="connsiteY19" fmla="*/ 48577 h 115252"/>
              <a:gd name="connsiteX20" fmla="*/ 115253 w 1227772"/>
              <a:gd name="connsiteY20" fmla="*/ 50483 h 115252"/>
              <a:gd name="connsiteX21" fmla="*/ 126682 w 1227772"/>
              <a:gd name="connsiteY21" fmla="*/ 57150 h 115252"/>
              <a:gd name="connsiteX22" fmla="*/ 126682 w 1227772"/>
              <a:gd name="connsiteY22" fmla="*/ 52388 h 115252"/>
              <a:gd name="connsiteX23" fmla="*/ 104775 w 1227772"/>
              <a:gd name="connsiteY23" fmla="*/ 27623 h 115252"/>
              <a:gd name="connsiteX24" fmla="*/ 79057 w 1227772"/>
              <a:gd name="connsiteY24" fmla="*/ 58102 h 115252"/>
              <a:gd name="connsiteX25" fmla="*/ 103822 w 1227772"/>
              <a:gd name="connsiteY25" fmla="*/ 86677 h 115252"/>
              <a:gd name="connsiteX26" fmla="*/ 125730 w 1227772"/>
              <a:gd name="connsiteY26" fmla="*/ 71438 h 115252"/>
              <a:gd name="connsiteX27" fmla="*/ 120968 w 1227772"/>
              <a:gd name="connsiteY27" fmla="*/ 69533 h 115252"/>
              <a:gd name="connsiteX28" fmla="*/ 106680 w 1227772"/>
              <a:gd name="connsiteY28" fmla="*/ 79058 h 115252"/>
              <a:gd name="connsiteX29" fmla="*/ 91440 w 1227772"/>
              <a:gd name="connsiteY29" fmla="*/ 56198 h 115252"/>
              <a:gd name="connsiteX30" fmla="*/ 126682 w 1227772"/>
              <a:gd name="connsiteY30" fmla="*/ 56198 h 115252"/>
              <a:gd name="connsiteX31" fmla="*/ 132397 w 1227772"/>
              <a:gd name="connsiteY31" fmla="*/ 85725 h 115252"/>
              <a:gd name="connsiteX32" fmla="*/ 159068 w 1227772"/>
              <a:gd name="connsiteY32" fmla="*/ 85725 h 115252"/>
              <a:gd name="connsiteX33" fmla="*/ 159068 w 1227772"/>
              <a:gd name="connsiteY33" fmla="*/ 80963 h 115252"/>
              <a:gd name="connsiteX34" fmla="*/ 150495 w 1227772"/>
              <a:gd name="connsiteY34" fmla="*/ 80010 h 115252"/>
              <a:gd name="connsiteX35" fmla="*/ 150495 w 1227772"/>
              <a:gd name="connsiteY35" fmla="*/ 0 h 115252"/>
              <a:gd name="connsiteX36" fmla="*/ 131445 w 1227772"/>
              <a:gd name="connsiteY36" fmla="*/ 0 h 115252"/>
              <a:gd name="connsiteX37" fmla="*/ 131445 w 1227772"/>
              <a:gd name="connsiteY37" fmla="*/ 4763 h 115252"/>
              <a:gd name="connsiteX38" fmla="*/ 139065 w 1227772"/>
              <a:gd name="connsiteY38" fmla="*/ 5715 h 115252"/>
              <a:gd name="connsiteX39" fmla="*/ 139065 w 1227772"/>
              <a:gd name="connsiteY39" fmla="*/ 80010 h 115252"/>
              <a:gd name="connsiteX40" fmla="*/ 131445 w 1227772"/>
              <a:gd name="connsiteY40" fmla="*/ 80963 h 115252"/>
              <a:gd name="connsiteX41" fmla="*/ 131445 w 1227772"/>
              <a:gd name="connsiteY41" fmla="*/ 85725 h 115252"/>
              <a:gd name="connsiteX42" fmla="*/ 185738 w 1227772"/>
              <a:gd name="connsiteY42" fmla="*/ 12383 h 115252"/>
              <a:gd name="connsiteX43" fmla="*/ 178118 w 1227772"/>
              <a:gd name="connsiteY43" fmla="*/ 5715 h 115252"/>
              <a:gd name="connsiteX44" fmla="*/ 171450 w 1227772"/>
              <a:gd name="connsiteY44" fmla="*/ 12383 h 115252"/>
              <a:gd name="connsiteX45" fmla="*/ 178118 w 1227772"/>
              <a:gd name="connsiteY45" fmla="*/ 19050 h 115252"/>
              <a:gd name="connsiteX46" fmla="*/ 185738 w 1227772"/>
              <a:gd name="connsiteY46" fmla="*/ 12383 h 115252"/>
              <a:gd name="connsiteX47" fmla="*/ 166688 w 1227772"/>
              <a:gd name="connsiteY47" fmla="*/ 85725 h 115252"/>
              <a:gd name="connsiteX48" fmla="*/ 194310 w 1227772"/>
              <a:gd name="connsiteY48" fmla="*/ 85725 h 115252"/>
              <a:gd name="connsiteX49" fmla="*/ 194310 w 1227772"/>
              <a:gd name="connsiteY49" fmla="*/ 80963 h 115252"/>
              <a:gd name="connsiteX50" fmla="*/ 185738 w 1227772"/>
              <a:gd name="connsiteY50" fmla="*/ 80010 h 115252"/>
              <a:gd name="connsiteX51" fmla="*/ 185738 w 1227772"/>
              <a:gd name="connsiteY51" fmla="*/ 28575 h 115252"/>
              <a:gd name="connsiteX52" fmla="*/ 166688 w 1227772"/>
              <a:gd name="connsiteY52" fmla="*/ 28575 h 115252"/>
              <a:gd name="connsiteX53" fmla="*/ 166688 w 1227772"/>
              <a:gd name="connsiteY53" fmla="*/ 33338 h 115252"/>
              <a:gd name="connsiteX54" fmla="*/ 175260 w 1227772"/>
              <a:gd name="connsiteY54" fmla="*/ 34290 h 115252"/>
              <a:gd name="connsiteX55" fmla="*/ 175260 w 1227772"/>
              <a:gd name="connsiteY55" fmla="*/ 80963 h 115252"/>
              <a:gd name="connsiteX56" fmla="*/ 166688 w 1227772"/>
              <a:gd name="connsiteY56" fmla="*/ 81915 h 115252"/>
              <a:gd name="connsiteX57" fmla="*/ 166688 w 1227772"/>
              <a:gd name="connsiteY57" fmla="*/ 85725 h 115252"/>
              <a:gd name="connsiteX58" fmla="*/ 244793 w 1227772"/>
              <a:gd name="connsiteY58" fmla="*/ 33338 h 115252"/>
              <a:gd name="connsiteX59" fmla="*/ 250507 w 1227772"/>
              <a:gd name="connsiteY59" fmla="*/ 33338 h 115252"/>
              <a:gd name="connsiteX60" fmla="*/ 250507 w 1227772"/>
              <a:gd name="connsiteY60" fmla="*/ 28575 h 115252"/>
              <a:gd name="connsiteX61" fmla="*/ 230505 w 1227772"/>
              <a:gd name="connsiteY61" fmla="*/ 28575 h 115252"/>
              <a:gd name="connsiteX62" fmla="*/ 230505 w 1227772"/>
              <a:gd name="connsiteY62" fmla="*/ 33338 h 115252"/>
              <a:gd name="connsiteX63" fmla="*/ 238125 w 1227772"/>
              <a:gd name="connsiteY63" fmla="*/ 33338 h 115252"/>
              <a:gd name="connsiteX64" fmla="*/ 224790 w 1227772"/>
              <a:gd name="connsiteY64" fmla="*/ 73342 h 115252"/>
              <a:gd name="connsiteX65" fmla="*/ 211455 w 1227772"/>
              <a:gd name="connsiteY65" fmla="*/ 33338 h 115252"/>
              <a:gd name="connsiteX66" fmla="*/ 219075 w 1227772"/>
              <a:gd name="connsiteY66" fmla="*/ 33338 h 115252"/>
              <a:gd name="connsiteX67" fmla="*/ 219075 w 1227772"/>
              <a:gd name="connsiteY67" fmla="*/ 28575 h 115252"/>
              <a:gd name="connsiteX68" fmla="*/ 194310 w 1227772"/>
              <a:gd name="connsiteY68" fmla="*/ 28575 h 115252"/>
              <a:gd name="connsiteX69" fmla="*/ 194310 w 1227772"/>
              <a:gd name="connsiteY69" fmla="*/ 33338 h 115252"/>
              <a:gd name="connsiteX70" fmla="*/ 199072 w 1227772"/>
              <a:gd name="connsiteY70" fmla="*/ 33338 h 115252"/>
              <a:gd name="connsiteX71" fmla="*/ 217170 w 1227772"/>
              <a:gd name="connsiteY71" fmla="*/ 85725 h 115252"/>
              <a:gd name="connsiteX72" fmla="*/ 225743 w 1227772"/>
              <a:gd name="connsiteY72" fmla="*/ 85725 h 115252"/>
              <a:gd name="connsiteX73" fmla="*/ 244793 w 1227772"/>
              <a:gd name="connsiteY73" fmla="*/ 33338 h 115252"/>
              <a:gd name="connsiteX74" fmla="*/ 289560 w 1227772"/>
              <a:gd name="connsiteY74" fmla="*/ 50483 h 115252"/>
              <a:gd name="connsiteX75" fmla="*/ 264795 w 1227772"/>
              <a:gd name="connsiteY75" fmla="*/ 50483 h 115252"/>
              <a:gd name="connsiteX76" fmla="*/ 278130 w 1227772"/>
              <a:gd name="connsiteY76" fmla="*/ 32385 h 115252"/>
              <a:gd name="connsiteX77" fmla="*/ 288607 w 1227772"/>
              <a:gd name="connsiteY77" fmla="*/ 48577 h 115252"/>
              <a:gd name="connsiteX78" fmla="*/ 288607 w 1227772"/>
              <a:gd name="connsiteY78" fmla="*/ 50483 h 115252"/>
              <a:gd name="connsiteX79" fmla="*/ 300038 w 1227772"/>
              <a:gd name="connsiteY79" fmla="*/ 57150 h 115252"/>
              <a:gd name="connsiteX80" fmla="*/ 300038 w 1227772"/>
              <a:gd name="connsiteY80" fmla="*/ 52388 h 115252"/>
              <a:gd name="connsiteX81" fmla="*/ 278130 w 1227772"/>
              <a:gd name="connsiteY81" fmla="*/ 27623 h 115252"/>
              <a:gd name="connsiteX82" fmla="*/ 252413 w 1227772"/>
              <a:gd name="connsiteY82" fmla="*/ 58102 h 115252"/>
              <a:gd name="connsiteX83" fmla="*/ 277178 w 1227772"/>
              <a:gd name="connsiteY83" fmla="*/ 86677 h 115252"/>
              <a:gd name="connsiteX84" fmla="*/ 299085 w 1227772"/>
              <a:gd name="connsiteY84" fmla="*/ 71438 h 115252"/>
              <a:gd name="connsiteX85" fmla="*/ 294322 w 1227772"/>
              <a:gd name="connsiteY85" fmla="*/ 69533 h 115252"/>
              <a:gd name="connsiteX86" fmla="*/ 280035 w 1227772"/>
              <a:gd name="connsiteY86" fmla="*/ 79058 h 115252"/>
              <a:gd name="connsiteX87" fmla="*/ 264795 w 1227772"/>
              <a:gd name="connsiteY87" fmla="*/ 56198 h 115252"/>
              <a:gd name="connsiteX88" fmla="*/ 300038 w 1227772"/>
              <a:gd name="connsiteY88" fmla="*/ 56198 h 115252"/>
              <a:gd name="connsiteX89" fmla="*/ 352425 w 1227772"/>
              <a:gd name="connsiteY89" fmla="*/ 38100 h 115252"/>
              <a:gd name="connsiteX90" fmla="*/ 340995 w 1227772"/>
              <a:gd name="connsiteY90" fmla="*/ 27623 h 115252"/>
              <a:gd name="connsiteX91" fmla="*/ 324803 w 1227772"/>
              <a:gd name="connsiteY91" fmla="*/ 38100 h 115252"/>
              <a:gd name="connsiteX92" fmla="*/ 323850 w 1227772"/>
              <a:gd name="connsiteY92" fmla="*/ 28575 h 115252"/>
              <a:gd name="connsiteX93" fmla="*/ 307657 w 1227772"/>
              <a:gd name="connsiteY93" fmla="*/ 28575 h 115252"/>
              <a:gd name="connsiteX94" fmla="*/ 307657 w 1227772"/>
              <a:gd name="connsiteY94" fmla="*/ 33338 h 115252"/>
              <a:gd name="connsiteX95" fmla="*/ 315278 w 1227772"/>
              <a:gd name="connsiteY95" fmla="*/ 34290 h 115252"/>
              <a:gd name="connsiteX96" fmla="*/ 315278 w 1227772"/>
              <a:gd name="connsiteY96" fmla="*/ 80963 h 115252"/>
              <a:gd name="connsiteX97" fmla="*/ 307657 w 1227772"/>
              <a:gd name="connsiteY97" fmla="*/ 81915 h 115252"/>
              <a:gd name="connsiteX98" fmla="*/ 307657 w 1227772"/>
              <a:gd name="connsiteY98" fmla="*/ 86677 h 115252"/>
              <a:gd name="connsiteX99" fmla="*/ 338138 w 1227772"/>
              <a:gd name="connsiteY99" fmla="*/ 86677 h 115252"/>
              <a:gd name="connsiteX100" fmla="*/ 338138 w 1227772"/>
              <a:gd name="connsiteY100" fmla="*/ 81915 h 115252"/>
              <a:gd name="connsiteX101" fmla="*/ 325755 w 1227772"/>
              <a:gd name="connsiteY101" fmla="*/ 80963 h 115252"/>
              <a:gd name="connsiteX102" fmla="*/ 325755 w 1227772"/>
              <a:gd name="connsiteY102" fmla="*/ 49530 h 115252"/>
              <a:gd name="connsiteX103" fmla="*/ 337185 w 1227772"/>
              <a:gd name="connsiteY103" fmla="*/ 35242 h 115252"/>
              <a:gd name="connsiteX104" fmla="*/ 340995 w 1227772"/>
              <a:gd name="connsiteY104" fmla="*/ 38100 h 115252"/>
              <a:gd name="connsiteX105" fmla="*/ 340995 w 1227772"/>
              <a:gd name="connsiteY105" fmla="*/ 39052 h 115252"/>
              <a:gd name="connsiteX106" fmla="*/ 337185 w 1227772"/>
              <a:gd name="connsiteY106" fmla="*/ 40958 h 115252"/>
              <a:gd name="connsiteX107" fmla="*/ 344805 w 1227772"/>
              <a:gd name="connsiteY107" fmla="*/ 48577 h 115252"/>
              <a:gd name="connsiteX108" fmla="*/ 352425 w 1227772"/>
              <a:gd name="connsiteY108" fmla="*/ 38100 h 115252"/>
              <a:gd name="connsiteX109" fmla="*/ 378143 w 1227772"/>
              <a:gd name="connsiteY109" fmla="*/ 12383 h 115252"/>
              <a:gd name="connsiteX110" fmla="*/ 370522 w 1227772"/>
              <a:gd name="connsiteY110" fmla="*/ 5715 h 115252"/>
              <a:gd name="connsiteX111" fmla="*/ 363855 w 1227772"/>
              <a:gd name="connsiteY111" fmla="*/ 12383 h 115252"/>
              <a:gd name="connsiteX112" fmla="*/ 370522 w 1227772"/>
              <a:gd name="connsiteY112" fmla="*/ 19050 h 115252"/>
              <a:gd name="connsiteX113" fmla="*/ 378143 w 1227772"/>
              <a:gd name="connsiteY113" fmla="*/ 12383 h 115252"/>
              <a:gd name="connsiteX114" fmla="*/ 358140 w 1227772"/>
              <a:gd name="connsiteY114" fmla="*/ 85725 h 115252"/>
              <a:gd name="connsiteX115" fmla="*/ 385763 w 1227772"/>
              <a:gd name="connsiteY115" fmla="*/ 85725 h 115252"/>
              <a:gd name="connsiteX116" fmla="*/ 385763 w 1227772"/>
              <a:gd name="connsiteY116" fmla="*/ 80963 h 115252"/>
              <a:gd name="connsiteX117" fmla="*/ 377190 w 1227772"/>
              <a:gd name="connsiteY117" fmla="*/ 80010 h 115252"/>
              <a:gd name="connsiteX118" fmla="*/ 377190 w 1227772"/>
              <a:gd name="connsiteY118" fmla="*/ 28575 h 115252"/>
              <a:gd name="connsiteX119" fmla="*/ 358140 w 1227772"/>
              <a:gd name="connsiteY119" fmla="*/ 28575 h 115252"/>
              <a:gd name="connsiteX120" fmla="*/ 358140 w 1227772"/>
              <a:gd name="connsiteY120" fmla="*/ 33338 h 115252"/>
              <a:gd name="connsiteX121" fmla="*/ 366713 w 1227772"/>
              <a:gd name="connsiteY121" fmla="*/ 34290 h 115252"/>
              <a:gd name="connsiteX122" fmla="*/ 366713 w 1227772"/>
              <a:gd name="connsiteY122" fmla="*/ 80963 h 115252"/>
              <a:gd name="connsiteX123" fmla="*/ 358140 w 1227772"/>
              <a:gd name="connsiteY123" fmla="*/ 81915 h 115252"/>
              <a:gd name="connsiteX124" fmla="*/ 358140 w 1227772"/>
              <a:gd name="connsiteY124" fmla="*/ 85725 h 115252"/>
              <a:gd name="connsiteX125" fmla="*/ 429578 w 1227772"/>
              <a:gd name="connsiteY125" fmla="*/ 85725 h 115252"/>
              <a:gd name="connsiteX126" fmla="*/ 455295 w 1227772"/>
              <a:gd name="connsiteY126" fmla="*/ 85725 h 115252"/>
              <a:gd name="connsiteX127" fmla="*/ 455295 w 1227772"/>
              <a:gd name="connsiteY127" fmla="*/ 80963 h 115252"/>
              <a:gd name="connsiteX128" fmla="*/ 447675 w 1227772"/>
              <a:gd name="connsiteY128" fmla="*/ 80010 h 115252"/>
              <a:gd name="connsiteX129" fmla="*/ 447675 w 1227772"/>
              <a:gd name="connsiteY129" fmla="*/ 46673 h 115252"/>
              <a:gd name="connsiteX130" fmla="*/ 430530 w 1227772"/>
              <a:gd name="connsiteY130" fmla="*/ 27623 h 115252"/>
              <a:gd name="connsiteX131" fmla="*/ 410528 w 1227772"/>
              <a:gd name="connsiteY131" fmla="*/ 38100 h 115252"/>
              <a:gd name="connsiteX132" fmla="*/ 409575 w 1227772"/>
              <a:gd name="connsiteY132" fmla="*/ 28575 h 115252"/>
              <a:gd name="connsiteX133" fmla="*/ 393382 w 1227772"/>
              <a:gd name="connsiteY133" fmla="*/ 28575 h 115252"/>
              <a:gd name="connsiteX134" fmla="*/ 393382 w 1227772"/>
              <a:gd name="connsiteY134" fmla="*/ 33338 h 115252"/>
              <a:gd name="connsiteX135" fmla="*/ 401003 w 1227772"/>
              <a:gd name="connsiteY135" fmla="*/ 34290 h 115252"/>
              <a:gd name="connsiteX136" fmla="*/ 401003 w 1227772"/>
              <a:gd name="connsiteY136" fmla="*/ 80963 h 115252"/>
              <a:gd name="connsiteX137" fmla="*/ 393382 w 1227772"/>
              <a:gd name="connsiteY137" fmla="*/ 81915 h 115252"/>
              <a:gd name="connsiteX138" fmla="*/ 393382 w 1227772"/>
              <a:gd name="connsiteY138" fmla="*/ 86677 h 115252"/>
              <a:gd name="connsiteX139" fmla="*/ 419100 w 1227772"/>
              <a:gd name="connsiteY139" fmla="*/ 86677 h 115252"/>
              <a:gd name="connsiteX140" fmla="*/ 419100 w 1227772"/>
              <a:gd name="connsiteY140" fmla="*/ 81915 h 115252"/>
              <a:gd name="connsiteX141" fmla="*/ 411480 w 1227772"/>
              <a:gd name="connsiteY141" fmla="*/ 80963 h 115252"/>
              <a:gd name="connsiteX142" fmla="*/ 411480 w 1227772"/>
              <a:gd name="connsiteY142" fmla="*/ 50483 h 115252"/>
              <a:gd name="connsiteX143" fmla="*/ 425768 w 1227772"/>
              <a:gd name="connsiteY143" fmla="*/ 36195 h 115252"/>
              <a:gd name="connsiteX144" fmla="*/ 436245 w 1227772"/>
              <a:gd name="connsiteY144" fmla="*/ 48577 h 115252"/>
              <a:gd name="connsiteX145" fmla="*/ 436245 w 1227772"/>
              <a:gd name="connsiteY145" fmla="*/ 81915 h 115252"/>
              <a:gd name="connsiteX146" fmla="*/ 428625 w 1227772"/>
              <a:gd name="connsiteY146" fmla="*/ 82867 h 115252"/>
              <a:gd name="connsiteX147" fmla="*/ 428625 w 1227772"/>
              <a:gd name="connsiteY147" fmla="*/ 85725 h 115252"/>
              <a:gd name="connsiteX148" fmla="*/ 484822 w 1227772"/>
              <a:gd name="connsiteY148" fmla="*/ 87630 h 115252"/>
              <a:gd name="connsiteX149" fmla="*/ 501015 w 1227772"/>
              <a:gd name="connsiteY149" fmla="*/ 96202 h 115252"/>
              <a:gd name="connsiteX150" fmla="*/ 484822 w 1227772"/>
              <a:gd name="connsiteY150" fmla="*/ 107633 h 115252"/>
              <a:gd name="connsiteX151" fmla="*/ 466725 w 1227772"/>
              <a:gd name="connsiteY151" fmla="*/ 97155 h 115252"/>
              <a:gd name="connsiteX152" fmla="*/ 469582 w 1227772"/>
              <a:gd name="connsiteY152" fmla="*/ 87630 h 115252"/>
              <a:gd name="connsiteX153" fmla="*/ 484822 w 1227772"/>
              <a:gd name="connsiteY153" fmla="*/ 87630 h 115252"/>
              <a:gd name="connsiteX154" fmla="*/ 471488 w 1227772"/>
              <a:gd name="connsiteY154" fmla="*/ 46673 h 115252"/>
              <a:gd name="connsiteX155" fmla="*/ 481965 w 1227772"/>
              <a:gd name="connsiteY155" fmla="*/ 31433 h 115252"/>
              <a:gd name="connsiteX156" fmla="*/ 492443 w 1227772"/>
              <a:gd name="connsiteY156" fmla="*/ 46673 h 115252"/>
              <a:gd name="connsiteX157" fmla="*/ 481965 w 1227772"/>
              <a:gd name="connsiteY157" fmla="*/ 62865 h 115252"/>
              <a:gd name="connsiteX158" fmla="*/ 471488 w 1227772"/>
              <a:gd name="connsiteY158" fmla="*/ 46673 h 115252"/>
              <a:gd name="connsiteX159" fmla="*/ 471488 w 1227772"/>
              <a:gd name="connsiteY159" fmla="*/ 74295 h 115252"/>
              <a:gd name="connsiteX160" fmla="*/ 477203 w 1227772"/>
              <a:gd name="connsiteY160" fmla="*/ 67627 h 115252"/>
              <a:gd name="connsiteX161" fmla="*/ 483870 w 1227772"/>
              <a:gd name="connsiteY161" fmla="*/ 68580 h 115252"/>
              <a:gd name="connsiteX162" fmla="*/ 504825 w 1227772"/>
              <a:gd name="connsiteY162" fmla="*/ 47625 h 115252"/>
              <a:gd name="connsiteX163" fmla="*/ 499110 w 1227772"/>
              <a:gd name="connsiteY163" fmla="*/ 33338 h 115252"/>
              <a:gd name="connsiteX164" fmla="*/ 509588 w 1227772"/>
              <a:gd name="connsiteY164" fmla="*/ 31433 h 115252"/>
              <a:gd name="connsiteX165" fmla="*/ 509588 w 1227772"/>
              <a:gd name="connsiteY165" fmla="*/ 24765 h 115252"/>
              <a:gd name="connsiteX166" fmla="*/ 505778 w 1227772"/>
              <a:gd name="connsiteY166" fmla="*/ 23813 h 115252"/>
              <a:gd name="connsiteX167" fmla="*/ 495300 w 1227772"/>
              <a:gd name="connsiteY167" fmla="*/ 29527 h 115252"/>
              <a:gd name="connsiteX168" fmla="*/ 482918 w 1227772"/>
              <a:gd name="connsiteY168" fmla="*/ 26670 h 115252"/>
              <a:gd name="connsiteX169" fmla="*/ 460057 w 1227772"/>
              <a:gd name="connsiteY169" fmla="*/ 48577 h 115252"/>
              <a:gd name="connsiteX170" fmla="*/ 470535 w 1227772"/>
              <a:gd name="connsiteY170" fmla="*/ 66675 h 115252"/>
              <a:gd name="connsiteX171" fmla="*/ 460057 w 1227772"/>
              <a:gd name="connsiteY171" fmla="*/ 80010 h 115252"/>
              <a:gd name="connsiteX172" fmla="*/ 463868 w 1227772"/>
              <a:gd name="connsiteY172" fmla="*/ 86677 h 115252"/>
              <a:gd name="connsiteX173" fmla="*/ 456247 w 1227772"/>
              <a:gd name="connsiteY173" fmla="*/ 100965 h 115252"/>
              <a:gd name="connsiteX174" fmla="*/ 481013 w 1227772"/>
              <a:gd name="connsiteY174" fmla="*/ 115252 h 115252"/>
              <a:gd name="connsiteX175" fmla="*/ 508635 w 1227772"/>
              <a:gd name="connsiteY175" fmla="*/ 95250 h 115252"/>
              <a:gd name="connsiteX176" fmla="*/ 485775 w 1227772"/>
              <a:gd name="connsiteY176" fmla="*/ 78105 h 115252"/>
              <a:gd name="connsiteX177" fmla="*/ 475297 w 1227772"/>
              <a:gd name="connsiteY177" fmla="*/ 78105 h 115252"/>
              <a:gd name="connsiteX178" fmla="*/ 471488 w 1227772"/>
              <a:gd name="connsiteY178" fmla="*/ 74295 h 115252"/>
              <a:gd name="connsiteX179" fmla="*/ 572453 w 1227772"/>
              <a:gd name="connsiteY179" fmla="*/ 69533 h 115252"/>
              <a:gd name="connsiteX180" fmla="*/ 561022 w 1227772"/>
              <a:gd name="connsiteY180" fmla="*/ 80010 h 115252"/>
              <a:gd name="connsiteX181" fmla="*/ 553403 w 1227772"/>
              <a:gd name="connsiteY181" fmla="*/ 70485 h 115252"/>
              <a:gd name="connsiteX182" fmla="*/ 566738 w 1227772"/>
              <a:gd name="connsiteY182" fmla="*/ 59055 h 115252"/>
              <a:gd name="connsiteX183" fmla="*/ 572453 w 1227772"/>
              <a:gd name="connsiteY183" fmla="*/ 59055 h 115252"/>
              <a:gd name="connsiteX184" fmla="*/ 572453 w 1227772"/>
              <a:gd name="connsiteY184" fmla="*/ 69533 h 115252"/>
              <a:gd name="connsiteX185" fmla="*/ 583882 w 1227772"/>
              <a:gd name="connsiteY185" fmla="*/ 86677 h 115252"/>
              <a:gd name="connsiteX186" fmla="*/ 592455 w 1227772"/>
              <a:gd name="connsiteY186" fmla="*/ 84773 h 115252"/>
              <a:gd name="connsiteX187" fmla="*/ 591503 w 1227772"/>
              <a:gd name="connsiteY187" fmla="*/ 80963 h 115252"/>
              <a:gd name="connsiteX188" fmla="*/ 587693 w 1227772"/>
              <a:gd name="connsiteY188" fmla="*/ 81915 h 115252"/>
              <a:gd name="connsiteX189" fmla="*/ 583882 w 1227772"/>
              <a:gd name="connsiteY189" fmla="*/ 75248 h 115252"/>
              <a:gd name="connsiteX190" fmla="*/ 583882 w 1227772"/>
              <a:gd name="connsiteY190" fmla="*/ 49530 h 115252"/>
              <a:gd name="connsiteX191" fmla="*/ 563880 w 1227772"/>
              <a:gd name="connsiteY191" fmla="*/ 27623 h 115252"/>
              <a:gd name="connsiteX192" fmla="*/ 544830 w 1227772"/>
              <a:gd name="connsiteY192" fmla="*/ 41910 h 115252"/>
              <a:gd name="connsiteX193" fmla="*/ 551497 w 1227772"/>
              <a:gd name="connsiteY193" fmla="*/ 48577 h 115252"/>
              <a:gd name="connsiteX194" fmla="*/ 558165 w 1227772"/>
              <a:gd name="connsiteY194" fmla="*/ 42863 h 115252"/>
              <a:gd name="connsiteX195" fmla="*/ 557213 w 1227772"/>
              <a:gd name="connsiteY195" fmla="*/ 39052 h 115252"/>
              <a:gd name="connsiteX196" fmla="*/ 552450 w 1227772"/>
              <a:gd name="connsiteY196" fmla="*/ 39052 h 115252"/>
              <a:gd name="connsiteX197" fmla="*/ 552450 w 1227772"/>
              <a:gd name="connsiteY197" fmla="*/ 37148 h 115252"/>
              <a:gd name="connsiteX198" fmla="*/ 561975 w 1227772"/>
              <a:gd name="connsiteY198" fmla="*/ 32385 h 115252"/>
              <a:gd name="connsiteX199" fmla="*/ 573405 w 1227772"/>
              <a:gd name="connsiteY199" fmla="*/ 47625 h 115252"/>
              <a:gd name="connsiteX200" fmla="*/ 573405 w 1227772"/>
              <a:gd name="connsiteY200" fmla="*/ 55245 h 115252"/>
              <a:gd name="connsiteX201" fmla="*/ 565785 w 1227772"/>
              <a:gd name="connsiteY201" fmla="*/ 55245 h 115252"/>
              <a:gd name="connsiteX202" fmla="*/ 541972 w 1227772"/>
              <a:gd name="connsiteY202" fmla="*/ 71438 h 115252"/>
              <a:gd name="connsiteX203" fmla="*/ 557213 w 1227772"/>
              <a:gd name="connsiteY203" fmla="*/ 85725 h 115252"/>
              <a:gd name="connsiteX204" fmla="*/ 573405 w 1227772"/>
              <a:gd name="connsiteY204" fmla="*/ 77152 h 115252"/>
              <a:gd name="connsiteX205" fmla="*/ 583882 w 1227772"/>
              <a:gd name="connsiteY205" fmla="*/ 86677 h 115252"/>
              <a:gd name="connsiteX206" fmla="*/ 665797 w 1227772"/>
              <a:gd name="connsiteY206" fmla="*/ 57150 h 115252"/>
              <a:gd name="connsiteX207" fmla="*/ 652463 w 1227772"/>
              <a:gd name="connsiteY207" fmla="*/ 80963 h 115252"/>
              <a:gd name="connsiteX208" fmla="*/ 638175 w 1227772"/>
              <a:gd name="connsiteY208" fmla="*/ 66675 h 115252"/>
              <a:gd name="connsiteX209" fmla="*/ 638175 w 1227772"/>
              <a:gd name="connsiteY209" fmla="*/ 49530 h 115252"/>
              <a:gd name="connsiteX210" fmla="*/ 652463 w 1227772"/>
              <a:gd name="connsiteY210" fmla="*/ 34290 h 115252"/>
              <a:gd name="connsiteX211" fmla="*/ 665797 w 1227772"/>
              <a:gd name="connsiteY211" fmla="*/ 57150 h 115252"/>
              <a:gd name="connsiteX212" fmla="*/ 677228 w 1227772"/>
              <a:gd name="connsiteY212" fmla="*/ 56198 h 115252"/>
              <a:gd name="connsiteX213" fmla="*/ 656272 w 1227772"/>
              <a:gd name="connsiteY213" fmla="*/ 26670 h 115252"/>
              <a:gd name="connsiteX214" fmla="*/ 638175 w 1227772"/>
              <a:gd name="connsiteY214" fmla="*/ 36195 h 115252"/>
              <a:gd name="connsiteX215" fmla="*/ 638175 w 1227772"/>
              <a:gd name="connsiteY215" fmla="*/ 0 h 115252"/>
              <a:gd name="connsiteX216" fmla="*/ 620078 w 1227772"/>
              <a:gd name="connsiteY216" fmla="*/ 0 h 115252"/>
              <a:gd name="connsiteX217" fmla="*/ 620078 w 1227772"/>
              <a:gd name="connsiteY217" fmla="*/ 4763 h 115252"/>
              <a:gd name="connsiteX218" fmla="*/ 627697 w 1227772"/>
              <a:gd name="connsiteY218" fmla="*/ 5715 h 115252"/>
              <a:gd name="connsiteX219" fmla="*/ 627697 w 1227772"/>
              <a:gd name="connsiteY219" fmla="*/ 86677 h 115252"/>
              <a:gd name="connsiteX220" fmla="*/ 631507 w 1227772"/>
              <a:gd name="connsiteY220" fmla="*/ 86677 h 115252"/>
              <a:gd name="connsiteX221" fmla="*/ 636270 w 1227772"/>
              <a:gd name="connsiteY221" fmla="*/ 80010 h 115252"/>
              <a:gd name="connsiteX222" fmla="*/ 653415 w 1227772"/>
              <a:gd name="connsiteY222" fmla="*/ 86677 h 115252"/>
              <a:gd name="connsiteX223" fmla="*/ 677228 w 1227772"/>
              <a:gd name="connsiteY223" fmla="*/ 56198 h 115252"/>
              <a:gd name="connsiteX224" fmla="*/ 722947 w 1227772"/>
              <a:gd name="connsiteY224" fmla="*/ 50483 h 115252"/>
              <a:gd name="connsiteX225" fmla="*/ 698182 w 1227772"/>
              <a:gd name="connsiteY225" fmla="*/ 50483 h 115252"/>
              <a:gd name="connsiteX226" fmla="*/ 711518 w 1227772"/>
              <a:gd name="connsiteY226" fmla="*/ 32385 h 115252"/>
              <a:gd name="connsiteX227" fmla="*/ 721995 w 1227772"/>
              <a:gd name="connsiteY227" fmla="*/ 48577 h 115252"/>
              <a:gd name="connsiteX228" fmla="*/ 721995 w 1227772"/>
              <a:gd name="connsiteY228" fmla="*/ 50483 h 115252"/>
              <a:gd name="connsiteX229" fmla="*/ 733425 w 1227772"/>
              <a:gd name="connsiteY229" fmla="*/ 57150 h 115252"/>
              <a:gd name="connsiteX230" fmla="*/ 733425 w 1227772"/>
              <a:gd name="connsiteY230" fmla="*/ 52388 h 115252"/>
              <a:gd name="connsiteX231" fmla="*/ 711518 w 1227772"/>
              <a:gd name="connsiteY231" fmla="*/ 27623 h 115252"/>
              <a:gd name="connsiteX232" fmla="*/ 685800 w 1227772"/>
              <a:gd name="connsiteY232" fmla="*/ 58102 h 115252"/>
              <a:gd name="connsiteX233" fmla="*/ 710565 w 1227772"/>
              <a:gd name="connsiteY233" fmla="*/ 86677 h 115252"/>
              <a:gd name="connsiteX234" fmla="*/ 732472 w 1227772"/>
              <a:gd name="connsiteY234" fmla="*/ 71438 h 115252"/>
              <a:gd name="connsiteX235" fmla="*/ 727710 w 1227772"/>
              <a:gd name="connsiteY235" fmla="*/ 69533 h 115252"/>
              <a:gd name="connsiteX236" fmla="*/ 713422 w 1227772"/>
              <a:gd name="connsiteY236" fmla="*/ 79058 h 115252"/>
              <a:gd name="connsiteX237" fmla="*/ 698182 w 1227772"/>
              <a:gd name="connsiteY237" fmla="*/ 56198 h 115252"/>
              <a:gd name="connsiteX238" fmla="*/ 733425 w 1227772"/>
              <a:gd name="connsiteY238" fmla="*/ 56198 h 115252"/>
              <a:gd name="connsiteX239" fmla="*/ 815340 w 1227772"/>
              <a:gd name="connsiteY239" fmla="*/ 72390 h 115252"/>
              <a:gd name="connsiteX240" fmla="*/ 810578 w 1227772"/>
              <a:gd name="connsiteY240" fmla="*/ 71438 h 115252"/>
              <a:gd name="connsiteX241" fmla="*/ 802005 w 1227772"/>
              <a:gd name="connsiteY241" fmla="*/ 80963 h 115252"/>
              <a:gd name="connsiteX242" fmla="*/ 796290 w 1227772"/>
              <a:gd name="connsiteY242" fmla="*/ 72390 h 115252"/>
              <a:gd name="connsiteX243" fmla="*/ 796290 w 1227772"/>
              <a:gd name="connsiteY243" fmla="*/ 35242 h 115252"/>
              <a:gd name="connsiteX244" fmla="*/ 808672 w 1227772"/>
              <a:gd name="connsiteY244" fmla="*/ 35242 h 115252"/>
              <a:gd name="connsiteX245" fmla="*/ 808672 w 1227772"/>
              <a:gd name="connsiteY245" fmla="*/ 28575 h 115252"/>
              <a:gd name="connsiteX246" fmla="*/ 796290 w 1227772"/>
              <a:gd name="connsiteY246" fmla="*/ 28575 h 115252"/>
              <a:gd name="connsiteX247" fmla="*/ 796290 w 1227772"/>
              <a:gd name="connsiteY247" fmla="*/ 11430 h 115252"/>
              <a:gd name="connsiteX248" fmla="*/ 793432 w 1227772"/>
              <a:gd name="connsiteY248" fmla="*/ 11430 h 115252"/>
              <a:gd name="connsiteX249" fmla="*/ 785813 w 1227772"/>
              <a:gd name="connsiteY249" fmla="*/ 13335 h 115252"/>
              <a:gd name="connsiteX250" fmla="*/ 785813 w 1227772"/>
              <a:gd name="connsiteY250" fmla="*/ 28575 h 115252"/>
              <a:gd name="connsiteX251" fmla="*/ 759143 w 1227772"/>
              <a:gd name="connsiteY251" fmla="*/ 28575 h 115252"/>
              <a:gd name="connsiteX252" fmla="*/ 759143 w 1227772"/>
              <a:gd name="connsiteY252" fmla="*/ 11430 h 115252"/>
              <a:gd name="connsiteX253" fmla="*/ 756285 w 1227772"/>
              <a:gd name="connsiteY253" fmla="*/ 11430 h 115252"/>
              <a:gd name="connsiteX254" fmla="*/ 748665 w 1227772"/>
              <a:gd name="connsiteY254" fmla="*/ 13335 h 115252"/>
              <a:gd name="connsiteX255" fmla="*/ 748665 w 1227772"/>
              <a:gd name="connsiteY255" fmla="*/ 28575 h 115252"/>
              <a:gd name="connsiteX256" fmla="*/ 740093 w 1227772"/>
              <a:gd name="connsiteY256" fmla="*/ 28575 h 115252"/>
              <a:gd name="connsiteX257" fmla="*/ 740093 w 1227772"/>
              <a:gd name="connsiteY257" fmla="*/ 34290 h 115252"/>
              <a:gd name="connsiteX258" fmla="*/ 748665 w 1227772"/>
              <a:gd name="connsiteY258" fmla="*/ 34290 h 115252"/>
              <a:gd name="connsiteX259" fmla="*/ 748665 w 1227772"/>
              <a:gd name="connsiteY259" fmla="*/ 73342 h 115252"/>
              <a:gd name="connsiteX260" fmla="*/ 762000 w 1227772"/>
              <a:gd name="connsiteY260" fmla="*/ 86677 h 115252"/>
              <a:gd name="connsiteX261" fmla="*/ 778193 w 1227772"/>
              <a:gd name="connsiteY261" fmla="*/ 72390 h 115252"/>
              <a:gd name="connsiteX262" fmla="*/ 773430 w 1227772"/>
              <a:gd name="connsiteY262" fmla="*/ 71438 h 115252"/>
              <a:gd name="connsiteX263" fmla="*/ 764857 w 1227772"/>
              <a:gd name="connsiteY263" fmla="*/ 80963 h 115252"/>
              <a:gd name="connsiteX264" fmla="*/ 759143 w 1227772"/>
              <a:gd name="connsiteY264" fmla="*/ 72390 h 115252"/>
              <a:gd name="connsiteX265" fmla="*/ 759143 w 1227772"/>
              <a:gd name="connsiteY265" fmla="*/ 35242 h 115252"/>
              <a:gd name="connsiteX266" fmla="*/ 785813 w 1227772"/>
              <a:gd name="connsiteY266" fmla="*/ 35242 h 115252"/>
              <a:gd name="connsiteX267" fmla="*/ 785813 w 1227772"/>
              <a:gd name="connsiteY267" fmla="*/ 74295 h 115252"/>
              <a:gd name="connsiteX268" fmla="*/ 799147 w 1227772"/>
              <a:gd name="connsiteY268" fmla="*/ 87630 h 115252"/>
              <a:gd name="connsiteX269" fmla="*/ 815340 w 1227772"/>
              <a:gd name="connsiteY269" fmla="*/ 72390 h 115252"/>
              <a:gd name="connsiteX270" fmla="*/ 858203 w 1227772"/>
              <a:gd name="connsiteY270" fmla="*/ 50483 h 115252"/>
              <a:gd name="connsiteX271" fmla="*/ 833438 w 1227772"/>
              <a:gd name="connsiteY271" fmla="*/ 50483 h 115252"/>
              <a:gd name="connsiteX272" fmla="*/ 846772 w 1227772"/>
              <a:gd name="connsiteY272" fmla="*/ 32385 h 115252"/>
              <a:gd name="connsiteX273" fmla="*/ 857250 w 1227772"/>
              <a:gd name="connsiteY273" fmla="*/ 48577 h 115252"/>
              <a:gd name="connsiteX274" fmla="*/ 857250 w 1227772"/>
              <a:gd name="connsiteY274" fmla="*/ 50483 h 115252"/>
              <a:gd name="connsiteX275" fmla="*/ 868680 w 1227772"/>
              <a:gd name="connsiteY275" fmla="*/ 57150 h 115252"/>
              <a:gd name="connsiteX276" fmla="*/ 868680 w 1227772"/>
              <a:gd name="connsiteY276" fmla="*/ 52388 h 115252"/>
              <a:gd name="connsiteX277" fmla="*/ 846772 w 1227772"/>
              <a:gd name="connsiteY277" fmla="*/ 27623 h 115252"/>
              <a:gd name="connsiteX278" fmla="*/ 821055 w 1227772"/>
              <a:gd name="connsiteY278" fmla="*/ 58102 h 115252"/>
              <a:gd name="connsiteX279" fmla="*/ 845820 w 1227772"/>
              <a:gd name="connsiteY279" fmla="*/ 86677 h 115252"/>
              <a:gd name="connsiteX280" fmla="*/ 867728 w 1227772"/>
              <a:gd name="connsiteY280" fmla="*/ 71438 h 115252"/>
              <a:gd name="connsiteX281" fmla="*/ 862965 w 1227772"/>
              <a:gd name="connsiteY281" fmla="*/ 69533 h 115252"/>
              <a:gd name="connsiteX282" fmla="*/ 848678 w 1227772"/>
              <a:gd name="connsiteY282" fmla="*/ 79058 h 115252"/>
              <a:gd name="connsiteX283" fmla="*/ 833438 w 1227772"/>
              <a:gd name="connsiteY283" fmla="*/ 56198 h 115252"/>
              <a:gd name="connsiteX284" fmla="*/ 868680 w 1227772"/>
              <a:gd name="connsiteY284" fmla="*/ 56198 h 115252"/>
              <a:gd name="connsiteX285" fmla="*/ 920115 w 1227772"/>
              <a:gd name="connsiteY285" fmla="*/ 38100 h 115252"/>
              <a:gd name="connsiteX286" fmla="*/ 908685 w 1227772"/>
              <a:gd name="connsiteY286" fmla="*/ 27623 h 115252"/>
              <a:gd name="connsiteX287" fmla="*/ 892493 w 1227772"/>
              <a:gd name="connsiteY287" fmla="*/ 38100 h 115252"/>
              <a:gd name="connsiteX288" fmla="*/ 891540 w 1227772"/>
              <a:gd name="connsiteY288" fmla="*/ 28575 h 115252"/>
              <a:gd name="connsiteX289" fmla="*/ 875347 w 1227772"/>
              <a:gd name="connsiteY289" fmla="*/ 28575 h 115252"/>
              <a:gd name="connsiteX290" fmla="*/ 875347 w 1227772"/>
              <a:gd name="connsiteY290" fmla="*/ 33338 h 115252"/>
              <a:gd name="connsiteX291" fmla="*/ 882968 w 1227772"/>
              <a:gd name="connsiteY291" fmla="*/ 34290 h 115252"/>
              <a:gd name="connsiteX292" fmla="*/ 882968 w 1227772"/>
              <a:gd name="connsiteY292" fmla="*/ 80963 h 115252"/>
              <a:gd name="connsiteX293" fmla="*/ 875347 w 1227772"/>
              <a:gd name="connsiteY293" fmla="*/ 81915 h 115252"/>
              <a:gd name="connsiteX294" fmla="*/ 875347 w 1227772"/>
              <a:gd name="connsiteY294" fmla="*/ 86677 h 115252"/>
              <a:gd name="connsiteX295" fmla="*/ 905828 w 1227772"/>
              <a:gd name="connsiteY295" fmla="*/ 86677 h 115252"/>
              <a:gd name="connsiteX296" fmla="*/ 905828 w 1227772"/>
              <a:gd name="connsiteY296" fmla="*/ 81915 h 115252"/>
              <a:gd name="connsiteX297" fmla="*/ 893445 w 1227772"/>
              <a:gd name="connsiteY297" fmla="*/ 80963 h 115252"/>
              <a:gd name="connsiteX298" fmla="*/ 893445 w 1227772"/>
              <a:gd name="connsiteY298" fmla="*/ 49530 h 115252"/>
              <a:gd name="connsiteX299" fmla="*/ 904875 w 1227772"/>
              <a:gd name="connsiteY299" fmla="*/ 35242 h 115252"/>
              <a:gd name="connsiteX300" fmla="*/ 908685 w 1227772"/>
              <a:gd name="connsiteY300" fmla="*/ 38100 h 115252"/>
              <a:gd name="connsiteX301" fmla="*/ 908685 w 1227772"/>
              <a:gd name="connsiteY301" fmla="*/ 39052 h 115252"/>
              <a:gd name="connsiteX302" fmla="*/ 904875 w 1227772"/>
              <a:gd name="connsiteY302" fmla="*/ 40958 h 115252"/>
              <a:gd name="connsiteX303" fmla="*/ 912495 w 1227772"/>
              <a:gd name="connsiteY303" fmla="*/ 48577 h 115252"/>
              <a:gd name="connsiteX304" fmla="*/ 920115 w 1227772"/>
              <a:gd name="connsiteY304" fmla="*/ 38100 h 115252"/>
              <a:gd name="connsiteX305" fmla="*/ 1024890 w 1227772"/>
              <a:gd name="connsiteY305" fmla="*/ 33338 h 115252"/>
              <a:gd name="connsiteX306" fmla="*/ 1030605 w 1227772"/>
              <a:gd name="connsiteY306" fmla="*/ 33338 h 115252"/>
              <a:gd name="connsiteX307" fmla="*/ 1030605 w 1227772"/>
              <a:gd name="connsiteY307" fmla="*/ 28575 h 115252"/>
              <a:gd name="connsiteX308" fmla="*/ 1010603 w 1227772"/>
              <a:gd name="connsiteY308" fmla="*/ 28575 h 115252"/>
              <a:gd name="connsiteX309" fmla="*/ 1010603 w 1227772"/>
              <a:gd name="connsiteY309" fmla="*/ 33338 h 115252"/>
              <a:gd name="connsiteX310" fmla="*/ 1018222 w 1227772"/>
              <a:gd name="connsiteY310" fmla="*/ 33338 h 115252"/>
              <a:gd name="connsiteX311" fmla="*/ 1007745 w 1227772"/>
              <a:gd name="connsiteY311" fmla="*/ 74295 h 115252"/>
              <a:gd name="connsiteX312" fmla="*/ 993457 w 1227772"/>
              <a:gd name="connsiteY312" fmla="*/ 33338 h 115252"/>
              <a:gd name="connsiteX313" fmla="*/ 999172 w 1227772"/>
              <a:gd name="connsiteY313" fmla="*/ 33338 h 115252"/>
              <a:gd name="connsiteX314" fmla="*/ 999172 w 1227772"/>
              <a:gd name="connsiteY314" fmla="*/ 28575 h 115252"/>
              <a:gd name="connsiteX315" fmla="*/ 978218 w 1227772"/>
              <a:gd name="connsiteY315" fmla="*/ 28575 h 115252"/>
              <a:gd name="connsiteX316" fmla="*/ 978218 w 1227772"/>
              <a:gd name="connsiteY316" fmla="*/ 33338 h 115252"/>
              <a:gd name="connsiteX317" fmla="*/ 982980 w 1227772"/>
              <a:gd name="connsiteY317" fmla="*/ 33338 h 115252"/>
              <a:gd name="connsiteX318" fmla="*/ 985838 w 1227772"/>
              <a:gd name="connsiteY318" fmla="*/ 42863 h 115252"/>
              <a:gd name="connsiteX319" fmla="*/ 974407 w 1227772"/>
              <a:gd name="connsiteY319" fmla="*/ 74295 h 115252"/>
              <a:gd name="connsiteX320" fmla="*/ 962025 w 1227772"/>
              <a:gd name="connsiteY320" fmla="*/ 33338 h 115252"/>
              <a:gd name="connsiteX321" fmla="*/ 969645 w 1227772"/>
              <a:gd name="connsiteY321" fmla="*/ 33338 h 115252"/>
              <a:gd name="connsiteX322" fmla="*/ 969645 w 1227772"/>
              <a:gd name="connsiteY322" fmla="*/ 28575 h 115252"/>
              <a:gd name="connsiteX323" fmla="*/ 944880 w 1227772"/>
              <a:gd name="connsiteY323" fmla="*/ 28575 h 115252"/>
              <a:gd name="connsiteX324" fmla="*/ 944880 w 1227772"/>
              <a:gd name="connsiteY324" fmla="*/ 33338 h 115252"/>
              <a:gd name="connsiteX325" fmla="*/ 949643 w 1227772"/>
              <a:gd name="connsiteY325" fmla="*/ 33338 h 115252"/>
              <a:gd name="connsiteX326" fmla="*/ 966788 w 1227772"/>
              <a:gd name="connsiteY326" fmla="*/ 85725 h 115252"/>
              <a:gd name="connsiteX327" fmla="*/ 975360 w 1227772"/>
              <a:gd name="connsiteY327" fmla="*/ 85725 h 115252"/>
              <a:gd name="connsiteX328" fmla="*/ 987743 w 1227772"/>
              <a:gd name="connsiteY328" fmla="*/ 52388 h 115252"/>
              <a:gd name="connsiteX329" fmla="*/ 988695 w 1227772"/>
              <a:gd name="connsiteY329" fmla="*/ 52388 h 115252"/>
              <a:gd name="connsiteX330" fmla="*/ 1001078 w 1227772"/>
              <a:gd name="connsiteY330" fmla="*/ 85725 h 115252"/>
              <a:gd name="connsiteX331" fmla="*/ 1009650 w 1227772"/>
              <a:gd name="connsiteY331" fmla="*/ 85725 h 115252"/>
              <a:gd name="connsiteX332" fmla="*/ 1024890 w 1227772"/>
              <a:gd name="connsiteY332" fmla="*/ 33338 h 115252"/>
              <a:gd name="connsiteX333" fmla="*/ 1072515 w 1227772"/>
              <a:gd name="connsiteY333" fmla="*/ 57150 h 115252"/>
              <a:gd name="connsiteX334" fmla="*/ 1059180 w 1227772"/>
              <a:gd name="connsiteY334" fmla="*/ 80963 h 115252"/>
              <a:gd name="connsiteX335" fmla="*/ 1044893 w 1227772"/>
              <a:gd name="connsiteY335" fmla="*/ 56198 h 115252"/>
              <a:gd name="connsiteX336" fmla="*/ 1058228 w 1227772"/>
              <a:gd name="connsiteY336" fmla="*/ 32385 h 115252"/>
              <a:gd name="connsiteX337" fmla="*/ 1072515 w 1227772"/>
              <a:gd name="connsiteY337" fmla="*/ 57150 h 115252"/>
              <a:gd name="connsiteX338" fmla="*/ 1084898 w 1227772"/>
              <a:gd name="connsiteY338" fmla="*/ 57150 h 115252"/>
              <a:gd name="connsiteX339" fmla="*/ 1059180 w 1227772"/>
              <a:gd name="connsiteY339" fmla="*/ 27623 h 115252"/>
              <a:gd name="connsiteX340" fmla="*/ 1033463 w 1227772"/>
              <a:gd name="connsiteY340" fmla="*/ 58102 h 115252"/>
              <a:gd name="connsiteX341" fmla="*/ 1059180 w 1227772"/>
              <a:gd name="connsiteY341" fmla="*/ 87630 h 115252"/>
              <a:gd name="connsiteX342" fmla="*/ 1084898 w 1227772"/>
              <a:gd name="connsiteY342" fmla="*/ 57150 h 115252"/>
              <a:gd name="connsiteX343" fmla="*/ 1136332 w 1227772"/>
              <a:gd name="connsiteY343" fmla="*/ 38100 h 115252"/>
              <a:gd name="connsiteX344" fmla="*/ 1124903 w 1227772"/>
              <a:gd name="connsiteY344" fmla="*/ 27623 h 115252"/>
              <a:gd name="connsiteX345" fmla="*/ 1108710 w 1227772"/>
              <a:gd name="connsiteY345" fmla="*/ 38100 h 115252"/>
              <a:gd name="connsiteX346" fmla="*/ 1107757 w 1227772"/>
              <a:gd name="connsiteY346" fmla="*/ 28575 h 115252"/>
              <a:gd name="connsiteX347" fmla="*/ 1091565 w 1227772"/>
              <a:gd name="connsiteY347" fmla="*/ 28575 h 115252"/>
              <a:gd name="connsiteX348" fmla="*/ 1091565 w 1227772"/>
              <a:gd name="connsiteY348" fmla="*/ 33338 h 115252"/>
              <a:gd name="connsiteX349" fmla="*/ 1099185 w 1227772"/>
              <a:gd name="connsiteY349" fmla="*/ 34290 h 115252"/>
              <a:gd name="connsiteX350" fmla="*/ 1099185 w 1227772"/>
              <a:gd name="connsiteY350" fmla="*/ 80963 h 115252"/>
              <a:gd name="connsiteX351" fmla="*/ 1091565 w 1227772"/>
              <a:gd name="connsiteY351" fmla="*/ 81915 h 115252"/>
              <a:gd name="connsiteX352" fmla="*/ 1091565 w 1227772"/>
              <a:gd name="connsiteY352" fmla="*/ 86677 h 115252"/>
              <a:gd name="connsiteX353" fmla="*/ 1122045 w 1227772"/>
              <a:gd name="connsiteY353" fmla="*/ 86677 h 115252"/>
              <a:gd name="connsiteX354" fmla="*/ 1122045 w 1227772"/>
              <a:gd name="connsiteY354" fmla="*/ 81915 h 115252"/>
              <a:gd name="connsiteX355" fmla="*/ 1109663 w 1227772"/>
              <a:gd name="connsiteY355" fmla="*/ 80963 h 115252"/>
              <a:gd name="connsiteX356" fmla="*/ 1109663 w 1227772"/>
              <a:gd name="connsiteY356" fmla="*/ 49530 h 115252"/>
              <a:gd name="connsiteX357" fmla="*/ 1121093 w 1227772"/>
              <a:gd name="connsiteY357" fmla="*/ 35242 h 115252"/>
              <a:gd name="connsiteX358" fmla="*/ 1124903 w 1227772"/>
              <a:gd name="connsiteY358" fmla="*/ 38100 h 115252"/>
              <a:gd name="connsiteX359" fmla="*/ 1124903 w 1227772"/>
              <a:gd name="connsiteY359" fmla="*/ 39052 h 115252"/>
              <a:gd name="connsiteX360" fmla="*/ 1121093 w 1227772"/>
              <a:gd name="connsiteY360" fmla="*/ 40958 h 115252"/>
              <a:gd name="connsiteX361" fmla="*/ 1128713 w 1227772"/>
              <a:gd name="connsiteY361" fmla="*/ 48577 h 115252"/>
              <a:gd name="connsiteX362" fmla="*/ 1136332 w 1227772"/>
              <a:gd name="connsiteY362" fmla="*/ 38100 h 115252"/>
              <a:gd name="connsiteX363" fmla="*/ 1138238 w 1227772"/>
              <a:gd name="connsiteY363" fmla="*/ 85725 h 115252"/>
              <a:gd name="connsiteX364" fmla="*/ 1164907 w 1227772"/>
              <a:gd name="connsiteY364" fmla="*/ 85725 h 115252"/>
              <a:gd name="connsiteX365" fmla="*/ 1164907 w 1227772"/>
              <a:gd name="connsiteY365" fmla="*/ 80963 h 115252"/>
              <a:gd name="connsiteX366" fmla="*/ 1156335 w 1227772"/>
              <a:gd name="connsiteY366" fmla="*/ 80010 h 115252"/>
              <a:gd name="connsiteX367" fmla="*/ 1156335 w 1227772"/>
              <a:gd name="connsiteY367" fmla="*/ 0 h 115252"/>
              <a:gd name="connsiteX368" fmla="*/ 1137285 w 1227772"/>
              <a:gd name="connsiteY368" fmla="*/ 0 h 115252"/>
              <a:gd name="connsiteX369" fmla="*/ 1137285 w 1227772"/>
              <a:gd name="connsiteY369" fmla="*/ 4763 h 115252"/>
              <a:gd name="connsiteX370" fmla="*/ 1144905 w 1227772"/>
              <a:gd name="connsiteY370" fmla="*/ 5715 h 115252"/>
              <a:gd name="connsiteX371" fmla="*/ 1144905 w 1227772"/>
              <a:gd name="connsiteY371" fmla="*/ 80010 h 115252"/>
              <a:gd name="connsiteX372" fmla="*/ 1137285 w 1227772"/>
              <a:gd name="connsiteY372" fmla="*/ 80963 h 115252"/>
              <a:gd name="connsiteX373" fmla="*/ 1137285 w 1227772"/>
              <a:gd name="connsiteY373" fmla="*/ 85725 h 115252"/>
              <a:gd name="connsiteX374" fmla="*/ 1209675 w 1227772"/>
              <a:gd name="connsiteY374" fmla="*/ 64770 h 115252"/>
              <a:gd name="connsiteX375" fmla="*/ 1195388 w 1227772"/>
              <a:gd name="connsiteY375" fmla="*/ 79058 h 115252"/>
              <a:gd name="connsiteX376" fmla="*/ 1182053 w 1227772"/>
              <a:gd name="connsiteY376" fmla="*/ 56198 h 115252"/>
              <a:gd name="connsiteX377" fmla="*/ 1196340 w 1227772"/>
              <a:gd name="connsiteY377" fmla="*/ 32385 h 115252"/>
              <a:gd name="connsiteX378" fmla="*/ 1209675 w 1227772"/>
              <a:gd name="connsiteY378" fmla="*/ 45720 h 115252"/>
              <a:gd name="connsiteX379" fmla="*/ 1209675 w 1227772"/>
              <a:gd name="connsiteY379" fmla="*/ 64770 h 115252"/>
              <a:gd name="connsiteX380" fmla="*/ 1227773 w 1227772"/>
              <a:gd name="connsiteY380" fmla="*/ 85725 h 115252"/>
              <a:gd name="connsiteX381" fmla="*/ 1227773 w 1227772"/>
              <a:gd name="connsiteY381" fmla="*/ 80963 h 115252"/>
              <a:gd name="connsiteX382" fmla="*/ 1220153 w 1227772"/>
              <a:gd name="connsiteY382" fmla="*/ 80010 h 115252"/>
              <a:gd name="connsiteX383" fmla="*/ 1220153 w 1227772"/>
              <a:gd name="connsiteY383" fmla="*/ 0 h 115252"/>
              <a:gd name="connsiteX384" fmla="*/ 1200150 w 1227772"/>
              <a:gd name="connsiteY384" fmla="*/ 0 h 115252"/>
              <a:gd name="connsiteX385" fmla="*/ 1200150 w 1227772"/>
              <a:gd name="connsiteY385" fmla="*/ 4763 h 115252"/>
              <a:gd name="connsiteX386" fmla="*/ 1208723 w 1227772"/>
              <a:gd name="connsiteY386" fmla="*/ 5715 h 115252"/>
              <a:gd name="connsiteX387" fmla="*/ 1208723 w 1227772"/>
              <a:gd name="connsiteY387" fmla="*/ 33338 h 115252"/>
              <a:gd name="connsiteX388" fmla="*/ 1193482 w 1227772"/>
              <a:gd name="connsiteY388" fmla="*/ 26670 h 115252"/>
              <a:gd name="connsiteX389" fmla="*/ 1169670 w 1227772"/>
              <a:gd name="connsiteY389" fmla="*/ 57150 h 115252"/>
              <a:gd name="connsiteX390" fmla="*/ 1191578 w 1227772"/>
              <a:gd name="connsiteY390" fmla="*/ 85725 h 115252"/>
              <a:gd name="connsiteX391" fmla="*/ 1209675 w 1227772"/>
              <a:gd name="connsiteY391" fmla="*/ 76200 h 115252"/>
              <a:gd name="connsiteX392" fmla="*/ 1210628 w 1227772"/>
              <a:gd name="connsiteY392" fmla="*/ 84773 h 115252"/>
              <a:gd name="connsiteX393" fmla="*/ 1227773 w 1227772"/>
              <a:gd name="connsiteY393" fmla="*/ 84773 h 115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</a:cxnLst>
            <a:rect l="l" t="t" r="r" b="b"/>
            <a:pathLst>
              <a:path w="1227772" h="115252">
                <a:moveTo>
                  <a:pt x="57150" y="42863"/>
                </a:moveTo>
                <a:cubicBezTo>
                  <a:pt x="57150" y="65723"/>
                  <a:pt x="47625" y="80010"/>
                  <a:pt x="25718" y="80010"/>
                </a:cubicBezTo>
                <a:lnTo>
                  <a:pt x="20955" y="80010"/>
                </a:lnTo>
                <a:lnTo>
                  <a:pt x="20955" y="4763"/>
                </a:lnTo>
                <a:lnTo>
                  <a:pt x="23813" y="4763"/>
                </a:lnTo>
                <a:cubicBezTo>
                  <a:pt x="46672" y="5715"/>
                  <a:pt x="57150" y="16192"/>
                  <a:pt x="57150" y="42863"/>
                </a:cubicBezTo>
                <a:moveTo>
                  <a:pt x="70485" y="43815"/>
                </a:moveTo>
                <a:cubicBezTo>
                  <a:pt x="70485" y="15240"/>
                  <a:pt x="54293" y="0"/>
                  <a:pt x="27622" y="0"/>
                </a:cubicBezTo>
                <a:lnTo>
                  <a:pt x="0" y="0"/>
                </a:lnTo>
                <a:lnTo>
                  <a:pt x="0" y="4763"/>
                </a:lnTo>
                <a:lnTo>
                  <a:pt x="9525" y="5715"/>
                </a:lnTo>
                <a:lnTo>
                  <a:pt x="9525" y="80963"/>
                </a:lnTo>
                <a:lnTo>
                  <a:pt x="0" y="81915"/>
                </a:lnTo>
                <a:lnTo>
                  <a:pt x="0" y="86677"/>
                </a:lnTo>
                <a:lnTo>
                  <a:pt x="24765" y="86677"/>
                </a:lnTo>
                <a:cubicBezTo>
                  <a:pt x="50482" y="85725"/>
                  <a:pt x="70485" y="76200"/>
                  <a:pt x="70485" y="43815"/>
                </a:cubicBezTo>
                <a:moveTo>
                  <a:pt x="116205" y="50483"/>
                </a:moveTo>
                <a:lnTo>
                  <a:pt x="91440" y="50483"/>
                </a:lnTo>
                <a:cubicBezTo>
                  <a:pt x="92393" y="40958"/>
                  <a:pt x="96203" y="32385"/>
                  <a:pt x="104775" y="32385"/>
                </a:cubicBezTo>
                <a:cubicBezTo>
                  <a:pt x="112395" y="32385"/>
                  <a:pt x="115253" y="38100"/>
                  <a:pt x="115253" y="48577"/>
                </a:cubicBezTo>
                <a:lnTo>
                  <a:pt x="115253" y="50483"/>
                </a:lnTo>
                <a:close/>
                <a:moveTo>
                  <a:pt x="126682" y="57150"/>
                </a:moveTo>
                <a:cubicBezTo>
                  <a:pt x="126682" y="55245"/>
                  <a:pt x="126682" y="54292"/>
                  <a:pt x="126682" y="52388"/>
                </a:cubicBezTo>
                <a:cubicBezTo>
                  <a:pt x="126682" y="35242"/>
                  <a:pt x="118110" y="27623"/>
                  <a:pt x="104775" y="27623"/>
                </a:cubicBezTo>
                <a:cubicBezTo>
                  <a:pt x="89535" y="27623"/>
                  <a:pt x="79057" y="39052"/>
                  <a:pt x="79057" y="58102"/>
                </a:cubicBezTo>
                <a:cubicBezTo>
                  <a:pt x="79057" y="75248"/>
                  <a:pt x="86678" y="86677"/>
                  <a:pt x="103822" y="86677"/>
                </a:cubicBezTo>
                <a:cubicBezTo>
                  <a:pt x="115253" y="86677"/>
                  <a:pt x="122872" y="80963"/>
                  <a:pt x="125730" y="71438"/>
                </a:cubicBezTo>
                <a:lnTo>
                  <a:pt x="120968" y="69533"/>
                </a:lnTo>
                <a:cubicBezTo>
                  <a:pt x="118110" y="76200"/>
                  <a:pt x="114300" y="79058"/>
                  <a:pt x="106680" y="79058"/>
                </a:cubicBezTo>
                <a:cubicBezTo>
                  <a:pt x="95250" y="79058"/>
                  <a:pt x="91440" y="70485"/>
                  <a:pt x="91440" y="56198"/>
                </a:cubicBezTo>
                <a:lnTo>
                  <a:pt x="126682" y="56198"/>
                </a:lnTo>
                <a:close/>
                <a:moveTo>
                  <a:pt x="132397" y="85725"/>
                </a:moveTo>
                <a:lnTo>
                  <a:pt x="159068" y="85725"/>
                </a:lnTo>
                <a:lnTo>
                  <a:pt x="159068" y="80963"/>
                </a:lnTo>
                <a:lnTo>
                  <a:pt x="150495" y="80010"/>
                </a:lnTo>
                <a:lnTo>
                  <a:pt x="150495" y="0"/>
                </a:lnTo>
                <a:lnTo>
                  <a:pt x="131445" y="0"/>
                </a:lnTo>
                <a:lnTo>
                  <a:pt x="131445" y="4763"/>
                </a:lnTo>
                <a:lnTo>
                  <a:pt x="139065" y="5715"/>
                </a:lnTo>
                <a:lnTo>
                  <a:pt x="139065" y="80010"/>
                </a:lnTo>
                <a:lnTo>
                  <a:pt x="131445" y="80963"/>
                </a:lnTo>
                <a:lnTo>
                  <a:pt x="131445" y="85725"/>
                </a:lnTo>
                <a:close/>
                <a:moveTo>
                  <a:pt x="185738" y="12383"/>
                </a:moveTo>
                <a:cubicBezTo>
                  <a:pt x="185738" y="7620"/>
                  <a:pt x="182880" y="5715"/>
                  <a:pt x="178118" y="5715"/>
                </a:cubicBezTo>
                <a:cubicBezTo>
                  <a:pt x="173355" y="5715"/>
                  <a:pt x="171450" y="8573"/>
                  <a:pt x="171450" y="12383"/>
                </a:cubicBezTo>
                <a:cubicBezTo>
                  <a:pt x="171450" y="16192"/>
                  <a:pt x="173355" y="19050"/>
                  <a:pt x="178118" y="19050"/>
                </a:cubicBezTo>
                <a:cubicBezTo>
                  <a:pt x="183832" y="19050"/>
                  <a:pt x="185738" y="16192"/>
                  <a:pt x="185738" y="12383"/>
                </a:cubicBezTo>
                <a:moveTo>
                  <a:pt x="166688" y="85725"/>
                </a:moveTo>
                <a:lnTo>
                  <a:pt x="194310" y="85725"/>
                </a:lnTo>
                <a:lnTo>
                  <a:pt x="194310" y="80963"/>
                </a:lnTo>
                <a:lnTo>
                  <a:pt x="185738" y="80010"/>
                </a:lnTo>
                <a:lnTo>
                  <a:pt x="185738" y="28575"/>
                </a:lnTo>
                <a:lnTo>
                  <a:pt x="166688" y="28575"/>
                </a:lnTo>
                <a:lnTo>
                  <a:pt x="166688" y="33338"/>
                </a:lnTo>
                <a:lnTo>
                  <a:pt x="175260" y="34290"/>
                </a:lnTo>
                <a:lnTo>
                  <a:pt x="175260" y="80963"/>
                </a:lnTo>
                <a:lnTo>
                  <a:pt x="166688" y="81915"/>
                </a:lnTo>
                <a:lnTo>
                  <a:pt x="166688" y="85725"/>
                </a:lnTo>
                <a:close/>
                <a:moveTo>
                  <a:pt x="244793" y="33338"/>
                </a:moveTo>
                <a:lnTo>
                  <a:pt x="250507" y="33338"/>
                </a:lnTo>
                <a:lnTo>
                  <a:pt x="250507" y="28575"/>
                </a:lnTo>
                <a:lnTo>
                  <a:pt x="230505" y="28575"/>
                </a:lnTo>
                <a:lnTo>
                  <a:pt x="230505" y="33338"/>
                </a:lnTo>
                <a:lnTo>
                  <a:pt x="238125" y="33338"/>
                </a:lnTo>
                <a:lnTo>
                  <a:pt x="224790" y="73342"/>
                </a:lnTo>
                <a:lnTo>
                  <a:pt x="211455" y="33338"/>
                </a:lnTo>
                <a:lnTo>
                  <a:pt x="219075" y="33338"/>
                </a:lnTo>
                <a:lnTo>
                  <a:pt x="219075" y="28575"/>
                </a:lnTo>
                <a:lnTo>
                  <a:pt x="194310" y="28575"/>
                </a:lnTo>
                <a:lnTo>
                  <a:pt x="194310" y="33338"/>
                </a:lnTo>
                <a:lnTo>
                  <a:pt x="199072" y="33338"/>
                </a:lnTo>
                <a:lnTo>
                  <a:pt x="217170" y="85725"/>
                </a:lnTo>
                <a:lnTo>
                  <a:pt x="225743" y="85725"/>
                </a:lnTo>
                <a:lnTo>
                  <a:pt x="244793" y="33338"/>
                </a:lnTo>
                <a:close/>
                <a:moveTo>
                  <a:pt x="289560" y="50483"/>
                </a:moveTo>
                <a:lnTo>
                  <a:pt x="264795" y="50483"/>
                </a:lnTo>
                <a:cubicBezTo>
                  <a:pt x="265747" y="40958"/>
                  <a:pt x="269557" y="32385"/>
                  <a:pt x="278130" y="32385"/>
                </a:cubicBezTo>
                <a:cubicBezTo>
                  <a:pt x="285750" y="32385"/>
                  <a:pt x="288607" y="38100"/>
                  <a:pt x="288607" y="48577"/>
                </a:cubicBezTo>
                <a:lnTo>
                  <a:pt x="288607" y="50483"/>
                </a:lnTo>
                <a:close/>
                <a:moveTo>
                  <a:pt x="300038" y="57150"/>
                </a:moveTo>
                <a:cubicBezTo>
                  <a:pt x="300038" y="55245"/>
                  <a:pt x="300038" y="54292"/>
                  <a:pt x="300038" y="52388"/>
                </a:cubicBezTo>
                <a:cubicBezTo>
                  <a:pt x="300038" y="35242"/>
                  <a:pt x="291465" y="27623"/>
                  <a:pt x="278130" y="27623"/>
                </a:cubicBezTo>
                <a:cubicBezTo>
                  <a:pt x="262890" y="27623"/>
                  <a:pt x="252413" y="39052"/>
                  <a:pt x="252413" y="58102"/>
                </a:cubicBezTo>
                <a:cubicBezTo>
                  <a:pt x="252413" y="75248"/>
                  <a:pt x="260032" y="86677"/>
                  <a:pt x="277178" y="86677"/>
                </a:cubicBezTo>
                <a:cubicBezTo>
                  <a:pt x="288607" y="86677"/>
                  <a:pt x="296228" y="80963"/>
                  <a:pt x="299085" y="71438"/>
                </a:cubicBezTo>
                <a:lnTo>
                  <a:pt x="294322" y="69533"/>
                </a:lnTo>
                <a:cubicBezTo>
                  <a:pt x="291465" y="76200"/>
                  <a:pt x="287655" y="79058"/>
                  <a:pt x="280035" y="79058"/>
                </a:cubicBezTo>
                <a:cubicBezTo>
                  <a:pt x="268605" y="79058"/>
                  <a:pt x="264795" y="70485"/>
                  <a:pt x="264795" y="56198"/>
                </a:cubicBezTo>
                <a:lnTo>
                  <a:pt x="300038" y="56198"/>
                </a:lnTo>
                <a:close/>
                <a:moveTo>
                  <a:pt x="352425" y="38100"/>
                </a:moveTo>
                <a:cubicBezTo>
                  <a:pt x="352425" y="31433"/>
                  <a:pt x="346710" y="27623"/>
                  <a:pt x="340995" y="27623"/>
                </a:cubicBezTo>
                <a:cubicBezTo>
                  <a:pt x="332422" y="27623"/>
                  <a:pt x="327660" y="32385"/>
                  <a:pt x="324803" y="38100"/>
                </a:cubicBezTo>
                <a:lnTo>
                  <a:pt x="323850" y="28575"/>
                </a:lnTo>
                <a:lnTo>
                  <a:pt x="307657" y="28575"/>
                </a:lnTo>
                <a:lnTo>
                  <a:pt x="307657" y="33338"/>
                </a:lnTo>
                <a:lnTo>
                  <a:pt x="315278" y="34290"/>
                </a:lnTo>
                <a:lnTo>
                  <a:pt x="315278" y="80963"/>
                </a:lnTo>
                <a:lnTo>
                  <a:pt x="307657" y="81915"/>
                </a:lnTo>
                <a:lnTo>
                  <a:pt x="307657" y="86677"/>
                </a:lnTo>
                <a:lnTo>
                  <a:pt x="338138" y="86677"/>
                </a:lnTo>
                <a:lnTo>
                  <a:pt x="338138" y="81915"/>
                </a:lnTo>
                <a:lnTo>
                  <a:pt x="325755" y="80963"/>
                </a:lnTo>
                <a:lnTo>
                  <a:pt x="325755" y="49530"/>
                </a:lnTo>
                <a:cubicBezTo>
                  <a:pt x="325755" y="42863"/>
                  <a:pt x="331470" y="35242"/>
                  <a:pt x="337185" y="35242"/>
                </a:cubicBezTo>
                <a:cubicBezTo>
                  <a:pt x="339090" y="35242"/>
                  <a:pt x="340995" y="36195"/>
                  <a:pt x="340995" y="38100"/>
                </a:cubicBezTo>
                <a:cubicBezTo>
                  <a:pt x="340995" y="38100"/>
                  <a:pt x="340995" y="39052"/>
                  <a:pt x="340995" y="39052"/>
                </a:cubicBezTo>
                <a:lnTo>
                  <a:pt x="337185" y="40958"/>
                </a:lnTo>
                <a:cubicBezTo>
                  <a:pt x="337185" y="45720"/>
                  <a:pt x="340043" y="48577"/>
                  <a:pt x="344805" y="48577"/>
                </a:cubicBezTo>
                <a:cubicBezTo>
                  <a:pt x="348615" y="46673"/>
                  <a:pt x="352425" y="43815"/>
                  <a:pt x="352425" y="38100"/>
                </a:cubicBezTo>
                <a:moveTo>
                  <a:pt x="378143" y="12383"/>
                </a:moveTo>
                <a:cubicBezTo>
                  <a:pt x="378143" y="7620"/>
                  <a:pt x="375285" y="5715"/>
                  <a:pt x="370522" y="5715"/>
                </a:cubicBezTo>
                <a:cubicBezTo>
                  <a:pt x="365760" y="5715"/>
                  <a:pt x="363855" y="8573"/>
                  <a:pt x="363855" y="12383"/>
                </a:cubicBezTo>
                <a:cubicBezTo>
                  <a:pt x="363855" y="16192"/>
                  <a:pt x="365760" y="19050"/>
                  <a:pt x="370522" y="19050"/>
                </a:cubicBezTo>
                <a:cubicBezTo>
                  <a:pt x="375285" y="19050"/>
                  <a:pt x="378143" y="16192"/>
                  <a:pt x="378143" y="12383"/>
                </a:cubicBezTo>
                <a:moveTo>
                  <a:pt x="358140" y="85725"/>
                </a:moveTo>
                <a:lnTo>
                  <a:pt x="385763" y="85725"/>
                </a:lnTo>
                <a:lnTo>
                  <a:pt x="385763" y="80963"/>
                </a:lnTo>
                <a:lnTo>
                  <a:pt x="377190" y="80010"/>
                </a:lnTo>
                <a:lnTo>
                  <a:pt x="377190" y="28575"/>
                </a:lnTo>
                <a:lnTo>
                  <a:pt x="358140" y="28575"/>
                </a:lnTo>
                <a:lnTo>
                  <a:pt x="358140" y="33338"/>
                </a:lnTo>
                <a:lnTo>
                  <a:pt x="366713" y="34290"/>
                </a:lnTo>
                <a:lnTo>
                  <a:pt x="366713" y="80963"/>
                </a:lnTo>
                <a:lnTo>
                  <a:pt x="358140" y="81915"/>
                </a:lnTo>
                <a:lnTo>
                  <a:pt x="358140" y="85725"/>
                </a:lnTo>
                <a:close/>
                <a:moveTo>
                  <a:pt x="429578" y="85725"/>
                </a:moveTo>
                <a:lnTo>
                  <a:pt x="455295" y="85725"/>
                </a:lnTo>
                <a:lnTo>
                  <a:pt x="455295" y="80963"/>
                </a:lnTo>
                <a:lnTo>
                  <a:pt x="447675" y="80010"/>
                </a:lnTo>
                <a:lnTo>
                  <a:pt x="447675" y="46673"/>
                </a:lnTo>
                <a:cubicBezTo>
                  <a:pt x="447675" y="33338"/>
                  <a:pt x="442913" y="27623"/>
                  <a:pt x="430530" y="27623"/>
                </a:cubicBezTo>
                <a:cubicBezTo>
                  <a:pt x="421005" y="27623"/>
                  <a:pt x="414338" y="33338"/>
                  <a:pt x="410528" y="38100"/>
                </a:cubicBezTo>
                <a:lnTo>
                  <a:pt x="409575" y="28575"/>
                </a:lnTo>
                <a:lnTo>
                  <a:pt x="393382" y="28575"/>
                </a:lnTo>
                <a:lnTo>
                  <a:pt x="393382" y="33338"/>
                </a:lnTo>
                <a:lnTo>
                  <a:pt x="401003" y="34290"/>
                </a:lnTo>
                <a:lnTo>
                  <a:pt x="401003" y="80963"/>
                </a:lnTo>
                <a:lnTo>
                  <a:pt x="393382" y="81915"/>
                </a:lnTo>
                <a:lnTo>
                  <a:pt x="393382" y="86677"/>
                </a:lnTo>
                <a:lnTo>
                  <a:pt x="419100" y="86677"/>
                </a:lnTo>
                <a:lnTo>
                  <a:pt x="419100" y="81915"/>
                </a:lnTo>
                <a:lnTo>
                  <a:pt x="411480" y="80963"/>
                </a:lnTo>
                <a:lnTo>
                  <a:pt x="411480" y="50483"/>
                </a:lnTo>
                <a:cubicBezTo>
                  <a:pt x="411480" y="40958"/>
                  <a:pt x="418147" y="36195"/>
                  <a:pt x="425768" y="36195"/>
                </a:cubicBezTo>
                <a:cubicBezTo>
                  <a:pt x="434340" y="36195"/>
                  <a:pt x="436245" y="40958"/>
                  <a:pt x="436245" y="48577"/>
                </a:cubicBezTo>
                <a:lnTo>
                  <a:pt x="436245" y="81915"/>
                </a:lnTo>
                <a:lnTo>
                  <a:pt x="428625" y="82867"/>
                </a:lnTo>
                <a:lnTo>
                  <a:pt x="428625" y="85725"/>
                </a:lnTo>
                <a:close/>
                <a:moveTo>
                  <a:pt x="484822" y="87630"/>
                </a:moveTo>
                <a:cubicBezTo>
                  <a:pt x="495300" y="87630"/>
                  <a:pt x="501015" y="90488"/>
                  <a:pt x="501015" y="96202"/>
                </a:cubicBezTo>
                <a:cubicBezTo>
                  <a:pt x="501015" y="103823"/>
                  <a:pt x="495300" y="107633"/>
                  <a:pt x="484822" y="107633"/>
                </a:cubicBezTo>
                <a:cubicBezTo>
                  <a:pt x="470535" y="107633"/>
                  <a:pt x="466725" y="102870"/>
                  <a:pt x="466725" y="97155"/>
                </a:cubicBezTo>
                <a:cubicBezTo>
                  <a:pt x="466725" y="94298"/>
                  <a:pt x="467678" y="89535"/>
                  <a:pt x="469582" y="87630"/>
                </a:cubicBezTo>
                <a:lnTo>
                  <a:pt x="484822" y="87630"/>
                </a:lnTo>
                <a:close/>
                <a:moveTo>
                  <a:pt x="471488" y="46673"/>
                </a:moveTo>
                <a:cubicBezTo>
                  <a:pt x="471488" y="35242"/>
                  <a:pt x="476250" y="31433"/>
                  <a:pt x="481965" y="31433"/>
                </a:cubicBezTo>
                <a:cubicBezTo>
                  <a:pt x="488632" y="31433"/>
                  <a:pt x="492443" y="35242"/>
                  <a:pt x="492443" y="46673"/>
                </a:cubicBezTo>
                <a:cubicBezTo>
                  <a:pt x="492443" y="59055"/>
                  <a:pt x="487680" y="62865"/>
                  <a:pt x="481965" y="62865"/>
                </a:cubicBezTo>
                <a:cubicBezTo>
                  <a:pt x="476250" y="62865"/>
                  <a:pt x="471488" y="59055"/>
                  <a:pt x="471488" y="46673"/>
                </a:cubicBezTo>
                <a:moveTo>
                  <a:pt x="471488" y="74295"/>
                </a:moveTo>
                <a:cubicBezTo>
                  <a:pt x="471488" y="72390"/>
                  <a:pt x="473393" y="70485"/>
                  <a:pt x="477203" y="67627"/>
                </a:cubicBezTo>
                <a:cubicBezTo>
                  <a:pt x="479107" y="67627"/>
                  <a:pt x="481013" y="68580"/>
                  <a:pt x="483870" y="68580"/>
                </a:cubicBezTo>
                <a:cubicBezTo>
                  <a:pt x="496253" y="68580"/>
                  <a:pt x="504825" y="60960"/>
                  <a:pt x="504825" y="47625"/>
                </a:cubicBezTo>
                <a:cubicBezTo>
                  <a:pt x="504825" y="40958"/>
                  <a:pt x="501968" y="36195"/>
                  <a:pt x="499110" y="33338"/>
                </a:cubicBezTo>
                <a:lnTo>
                  <a:pt x="509588" y="31433"/>
                </a:lnTo>
                <a:lnTo>
                  <a:pt x="509588" y="24765"/>
                </a:lnTo>
                <a:cubicBezTo>
                  <a:pt x="508635" y="23813"/>
                  <a:pt x="507682" y="23813"/>
                  <a:pt x="505778" y="23813"/>
                </a:cubicBezTo>
                <a:cubicBezTo>
                  <a:pt x="501968" y="23813"/>
                  <a:pt x="498157" y="26670"/>
                  <a:pt x="495300" y="29527"/>
                </a:cubicBezTo>
                <a:cubicBezTo>
                  <a:pt x="492443" y="27623"/>
                  <a:pt x="488632" y="26670"/>
                  <a:pt x="482918" y="26670"/>
                </a:cubicBezTo>
                <a:cubicBezTo>
                  <a:pt x="467678" y="26670"/>
                  <a:pt x="460057" y="37148"/>
                  <a:pt x="460057" y="48577"/>
                </a:cubicBezTo>
                <a:cubicBezTo>
                  <a:pt x="460057" y="57150"/>
                  <a:pt x="463868" y="63817"/>
                  <a:pt x="470535" y="66675"/>
                </a:cubicBezTo>
                <a:cubicBezTo>
                  <a:pt x="464820" y="71438"/>
                  <a:pt x="460057" y="75248"/>
                  <a:pt x="460057" y="80010"/>
                </a:cubicBezTo>
                <a:cubicBezTo>
                  <a:pt x="460057" y="82867"/>
                  <a:pt x="461010" y="84773"/>
                  <a:pt x="463868" y="86677"/>
                </a:cubicBezTo>
                <a:cubicBezTo>
                  <a:pt x="460057" y="88583"/>
                  <a:pt x="456247" y="94298"/>
                  <a:pt x="456247" y="100965"/>
                </a:cubicBezTo>
                <a:cubicBezTo>
                  <a:pt x="456247" y="108585"/>
                  <a:pt x="462915" y="115252"/>
                  <a:pt x="481013" y="115252"/>
                </a:cubicBezTo>
                <a:cubicBezTo>
                  <a:pt x="502920" y="115252"/>
                  <a:pt x="508635" y="106680"/>
                  <a:pt x="508635" y="95250"/>
                </a:cubicBezTo>
                <a:cubicBezTo>
                  <a:pt x="508635" y="81915"/>
                  <a:pt x="499110" y="78105"/>
                  <a:pt x="485775" y="78105"/>
                </a:cubicBezTo>
                <a:lnTo>
                  <a:pt x="475297" y="78105"/>
                </a:lnTo>
                <a:cubicBezTo>
                  <a:pt x="472440" y="77152"/>
                  <a:pt x="471488" y="77152"/>
                  <a:pt x="471488" y="74295"/>
                </a:cubicBezTo>
                <a:moveTo>
                  <a:pt x="572453" y="69533"/>
                </a:moveTo>
                <a:cubicBezTo>
                  <a:pt x="572453" y="76200"/>
                  <a:pt x="566738" y="80010"/>
                  <a:pt x="561022" y="80010"/>
                </a:cubicBezTo>
                <a:cubicBezTo>
                  <a:pt x="555307" y="80010"/>
                  <a:pt x="553403" y="76200"/>
                  <a:pt x="553403" y="70485"/>
                </a:cubicBezTo>
                <a:cubicBezTo>
                  <a:pt x="553403" y="63817"/>
                  <a:pt x="556260" y="59055"/>
                  <a:pt x="566738" y="59055"/>
                </a:cubicBezTo>
                <a:lnTo>
                  <a:pt x="572453" y="59055"/>
                </a:lnTo>
                <a:lnTo>
                  <a:pt x="572453" y="69533"/>
                </a:lnTo>
                <a:close/>
                <a:moveTo>
                  <a:pt x="583882" y="86677"/>
                </a:moveTo>
                <a:cubicBezTo>
                  <a:pt x="587693" y="86677"/>
                  <a:pt x="590550" y="85725"/>
                  <a:pt x="592455" y="84773"/>
                </a:cubicBezTo>
                <a:lnTo>
                  <a:pt x="591503" y="80963"/>
                </a:lnTo>
                <a:cubicBezTo>
                  <a:pt x="590550" y="80963"/>
                  <a:pt x="588645" y="81915"/>
                  <a:pt x="587693" y="81915"/>
                </a:cubicBezTo>
                <a:cubicBezTo>
                  <a:pt x="584835" y="81915"/>
                  <a:pt x="583882" y="80010"/>
                  <a:pt x="583882" y="75248"/>
                </a:cubicBezTo>
                <a:lnTo>
                  <a:pt x="583882" y="49530"/>
                </a:lnTo>
                <a:cubicBezTo>
                  <a:pt x="583882" y="33338"/>
                  <a:pt x="577215" y="27623"/>
                  <a:pt x="563880" y="27623"/>
                </a:cubicBezTo>
                <a:cubicBezTo>
                  <a:pt x="552450" y="27623"/>
                  <a:pt x="544830" y="33338"/>
                  <a:pt x="544830" y="41910"/>
                </a:cubicBezTo>
                <a:cubicBezTo>
                  <a:pt x="544830" y="46673"/>
                  <a:pt x="547688" y="48577"/>
                  <a:pt x="551497" y="48577"/>
                </a:cubicBezTo>
                <a:cubicBezTo>
                  <a:pt x="555307" y="48577"/>
                  <a:pt x="558165" y="46673"/>
                  <a:pt x="558165" y="42863"/>
                </a:cubicBezTo>
                <a:cubicBezTo>
                  <a:pt x="558165" y="41910"/>
                  <a:pt x="558165" y="40005"/>
                  <a:pt x="557213" y="39052"/>
                </a:cubicBezTo>
                <a:lnTo>
                  <a:pt x="552450" y="39052"/>
                </a:lnTo>
                <a:cubicBezTo>
                  <a:pt x="552450" y="38100"/>
                  <a:pt x="552450" y="38100"/>
                  <a:pt x="552450" y="37148"/>
                </a:cubicBezTo>
                <a:cubicBezTo>
                  <a:pt x="552450" y="32385"/>
                  <a:pt x="558165" y="32385"/>
                  <a:pt x="561975" y="32385"/>
                </a:cubicBezTo>
                <a:cubicBezTo>
                  <a:pt x="570547" y="32385"/>
                  <a:pt x="573405" y="38100"/>
                  <a:pt x="573405" y="47625"/>
                </a:cubicBezTo>
                <a:lnTo>
                  <a:pt x="573405" y="55245"/>
                </a:lnTo>
                <a:lnTo>
                  <a:pt x="565785" y="55245"/>
                </a:lnTo>
                <a:cubicBezTo>
                  <a:pt x="552450" y="55245"/>
                  <a:pt x="541972" y="59055"/>
                  <a:pt x="541972" y="71438"/>
                </a:cubicBezTo>
                <a:cubicBezTo>
                  <a:pt x="541972" y="81915"/>
                  <a:pt x="548640" y="85725"/>
                  <a:pt x="557213" y="85725"/>
                </a:cubicBezTo>
                <a:cubicBezTo>
                  <a:pt x="563880" y="85725"/>
                  <a:pt x="570547" y="82867"/>
                  <a:pt x="573405" y="77152"/>
                </a:cubicBezTo>
                <a:cubicBezTo>
                  <a:pt x="574357" y="84773"/>
                  <a:pt x="577215" y="86677"/>
                  <a:pt x="583882" y="86677"/>
                </a:cubicBezTo>
                <a:moveTo>
                  <a:pt x="665797" y="57150"/>
                </a:moveTo>
                <a:cubicBezTo>
                  <a:pt x="665797" y="72390"/>
                  <a:pt x="662940" y="80963"/>
                  <a:pt x="652463" y="80963"/>
                </a:cubicBezTo>
                <a:cubicBezTo>
                  <a:pt x="644843" y="80963"/>
                  <a:pt x="638175" y="75248"/>
                  <a:pt x="638175" y="66675"/>
                </a:cubicBezTo>
                <a:lnTo>
                  <a:pt x="638175" y="49530"/>
                </a:lnTo>
                <a:cubicBezTo>
                  <a:pt x="638175" y="40005"/>
                  <a:pt x="644843" y="34290"/>
                  <a:pt x="652463" y="34290"/>
                </a:cubicBezTo>
                <a:cubicBezTo>
                  <a:pt x="662940" y="34290"/>
                  <a:pt x="665797" y="42863"/>
                  <a:pt x="665797" y="57150"/>
                </a:cubicBezTo>
                <a:moveTo>
                  <a:pt x="677228" y="56198"/>
                </a:moveTo>
                <a:cubicBezTo>
                  <a:pt x="677228" y="37148"/>
                  <a:pt x="669607" y="26670"/>
                  <a:pt x="656272" y="26670"/>
                </a:cubicBezTo>
                <a:cubicBezTo>
                  <a:pt x="646747" y="26670"/>
                  <a:pt x="641032" y="31433"/>
                  <a:pt x="638175" y="36195"/>
                </a:cubicBezTo>
                <a:lnTo>
                  <a:pt x="638175" y="0"/>
                </a:lnTo>
                <a:lnTo>
                  <a:pt x="620078" y="0"/>
                </a:lnTo>
                <a:lnTo>
                  <a:pt x="620078" y="4763"/>
                </a:lnTo>
                <a:lnTo>
                  <a:pt x="627697" y="5715"/>
                </a:lnTo>
                <a:lnTo>
                  <a:pt x="627697" y="86677"/>
                </a:lnTo>
                <a:lnTo>
                  <a:pt x="631507" y="86677"/>
                </a:lnTo>
                <a:lnTo>
                  <a:pt x="636270" y="80010"/>
                </a:lnTo>
                <a:cubicBezTo>
                  <a:pt x="640080" y="83820"/>
                  <a:pt x="645795" y="86677"/>
                  <a:pt x="653415" y="86677"/>
                </a:cubicBezTo>
                <a:cubicBezTo>
                  <a:pt x="669607" y="86677"/>
                  <a:pt x="677228" y="73342"/>
                  <a:pt x="677228" y="56198"/>
                </a:cubicBezTo>
                <a:moveTo>
                  <a:pt x="722947" y="50483"/>
                </a:moveTo>
                <a:lnTo>
                  <a:pt x="698182" y="50483"/>
                </a:lnTo>
                <a:cubicBezTo>
                  <a:pt x="699135" y="40958"/>
                  <a:pt x="702945" y="32385"/>
                  <a:pt x="711518" y="32385"/>
                </a:cubicBezTo>
                <a:cubicBezTo>
                  <a:pt x="719138" y="32385"/>
                  <a:pt x="721995" y="38100"/>
                  <a:pt x="721995" y="48577"/>
                </a:cubicBezTo>
                <a:lnTo>
                  <a:pt x="721995" y="50483"/>
                </a:lnTo>
                <a:close/>
                <a:moveTo>
                  <a:pt x="733425" y="57150"/>
                </a:moveTo>
                <a:cubicBezTo>
                  <a:pt x="733425" y="55245"/>
                  <a:pt x="733425" y="54292"/>
                  <a:pt x="733425" y="52388"/>
                </a:cubicBezTo>
                <a:cubicBezTo>
                  <a:pt x="733425" y="35242"/>
                  <a:pt x="724853" y="27623"/>
                  <a:pt x="711518" y="27623"/>
                </a:cubicBezTo>
                <a:cubicBezTo>
                  <a:pt x="696278" y="27623"/>
                  <a:pt x="685800" y="39052"/>
                  <a:pt x="685800" y="58102"/>
                </a:cubicBezTo>
                <a:cubicBezTo>
                  <a:pt x="685800" y="75248"/>
                  <a:pt x="693420" y="86677"/>
                  <a:pt x="710565" y="86677"/>
                </a:cubicBezTo>
                <a:cubicBezTo>
                  <a:pt x="721995" y="86677"/>
                  <a:pt x="729615" y="80963"/>
                  <a:pt x="732472" y="71438"/>
                </a:cubicBezTo>
                <a:lnTo>
                  <a:pt x="727710" y="69533"/>
                </a:lnTo>
                <a:cubicBezTo>
                  <a:pt x="724853" y="76200"/>
                  <a:pt x="721043" y="79058"/>
                  <a:pt x="713422" y="79058"/>
                </a:cubicBezTo>
                <a:cubicBezTo>
                  <a:pt x="701993" y="79058"/>
                  <a:pt x="698182" y="70485"/>
                  <a:pt x="698182" y="56198"/>
                </a:cubicBezTo>
                <a:lnTo>
                  <a:pt x="733425" y="56198"/>
                </a:lnTo>
                <a:close/>
                <a:moveTo>
                  <a:pt x="815340" y="72390"/>
                </a:moveTo>
                <a:lnTo>
                  <a:pt x="810578" y="71438"/>
                </a:lnTo>
                <a:cubicBezTo>
                  <a:pt x="808672" y="78105"/>
                  <a:pt x="805815" y="80963"/>
                  <a:pt x="802005" y="80963"/>
                </a:cubicBezTo>
                <a:cubicBezTo>
                  <a:pt x="797243" y="80963"/>
                  <a:pt x="796290" y="78105"/>
                  <a:pt x="796290" y="72390"/>
                </a:cubicBezTo>
                <a:lnTo>
                  <a:pt x="796290" y="35242"/>
                </a:lnTo>
                <a:lnTo>
                  <a:pt x="808672" y="35242"/>
                </a:lnTo>
                <a:lnTo>
                  <a:pt x="808672" y="28575"/>
                </a:lnTo>
                <a:lnTo>
                  <a:pt x="796290" y="28575"/>
                </a:lnTo>
                <a:lnTo>
                  <a:pt x="796290" y="11430"/>
                </a:lnTo>
                <a:lnTo>
                  <a:pt x="793432" y="11430"/>
                </a:lnTo>
                <a:lnTo>
                  <a:pt x="785813" y="13335"/>
                </a:lnTo>
                <a:lnTo>
                  <a:pt x="785813" y="28575"/>
                </a:lnTo>
                <a:lnTo>
                  <a:pt x="759143" y="28575"/>
                </a:lnTo>
                <a:lnTo>
                  <a:pt x="759143" y="11430"/>
                </a:lnTo>
                <a:lnTo>
                  <a:pt x="756285" y="11430"/>
                </a:lnTo>
                <a:lnTo>
                  <a:pt x="748665" y="13335"/>
                </a:lnTo>
                <a:lnTo>
                  <a:pt x="748665" y="28575"/>
                </a:lnTo>
                <a:lnTo>
                  <a:pt x="740093" y="28575"/>
                </a:lnTo>
                <a:lnTo>
                  <a:pt x="740093" y="34290"/>
                </a:lnTo>
                <a:lnTo>
                  <a:pt x="748665" y="34290"/>
                </a:lnTo>
                <a:lnTo>
                  <a:pt x="748665" y="73342"/>
                </a:lnTo>
                <a:cubicBezTo>
                  <a:pt x="748665" y="82867"/>
                  <a:pt x="753428" y="86677"/>
                  <a:pt x="762000" y="86677"/>
                </a:cubicBezTo>
                <a:cubicBezTo>
                  <a:pt x="771525" y="86677"/>
                  <a:pt x="776288" y="81915"/>
                  <a:pt x="778193" y="72390"/>
                </a:cubicBezTo>
                <a:lnTo>
                  <a:pt x="773430" y="71438"/>
                </a:lnTo>
                <a:cubicBezTo>
                  <a:pt x="771525" y="78105"/>
                  <a:pt x="768668" y="80963"/>
                  <a:pt x="764857" y="80963"/>
                </a:cubicBezTo>
                <a:cubicBezTo>
                  <a:pt x="760095" y="80963"/>
                  <a:pt x="759143" y="78105"/>
                  <a:pt x="759143" y="72390"/>
                </a:cubicBezTo>
                <a:lnTo>
                  <a:pt x="759143" y="35242"/>
                </a:lnTo>
                <a:lnTo>
                  <a:pt x="785813" y="35242"/>
                </a:lnTo>
                <a:lnTo>
                  <a:pt x="785813" y="74295"/>
                </a:lnTo>
                <a:cubicBezTo>
                  <a:pt x="785813" y="83820"/>
                  <a:pt x="790575" y="87630"/>
                  <a:pt x="799147" y="87630"/>
                </a:cubicBezTo>
                <a:cubicBezTo>
                  <a:pt x="808672" y="86677"/>
                  <a:pt x="813435" y="81915"/>
                  <a:pt x="815340" y="72390"/>
                </a:cubicBezTo>
                <a:moveTo>
                  <a:pt x="858203" y="50483"/>
                </a:moveTo>
                <a:lnTo>
                  <a:pt x="833438" y="50483"/>
                </a:lnTo>
                <a:cubicBezTo>
                  <a:pt x="834390" y="40958"/>
                  <a:pt x="838200" y="32385"/>
                  <a:pt x="846772" y="32385"/>
                </a:cubicBezTo>
                <a:cubicBezTo>
                  <a:pt x="854393" y="32385"/>
                  <a:pt x="857250" y="38100"/>
                  <a:pt x="857250" y="48577"/>
                </a:cubicBezTo>
                <a:lnTo>
                  <a:pt x="857250" y="50483"/>
                </a:lnTo>
                <a:close/>
                <a:moveTo>
                  <a:pt x="868680" y="57150"/>
                </a:moveTo>
                <a:cubicBezTo>
                  <a:pt x="868680" y="55245"/>
                  <a:pt x="868680" y="54292"/>
                  <a:pt x="868680" y="52388"/>
                </a:cubicBezTo>
                <a:cubicBezTo>
                  <a:pt x="868680" y="35242"/>
                  <a:pt x="860107" y="27623"/>
                  <a:pt x="846772" y="27623"/>
                </a:cubicBezTo>
                <a:cubicBezTo>
                  <a:pt x="831532" y="27623"/>
                  <a:pt x="821055" y="39052"/>
                  <a:pt x="821055" y="58102"/>
                </a:cubicBezTo>
                <a:cubicBezTo>
                  <a:pt x="821055" y="75248"/>
                  <a:pt x="828675" y="86677"/>
                  <a:pt x="845820" y="86677"/>
                </a:cubicBezTo>
                <a:cubicBezTo>
                  <a:pt x="857250" y="86677"/>
                  <a:pt x="864870" y="80963"/>
                  <a:pt x="867728" y="71438"/>
                </a:cubicBezTo>
                <a:lnTo>
                  <a:pt x="862965" y="69533"/>
                </a:lnTo>
                <a:cubicBezTo>
                  <a:pt x="860107" y="76200"/>
                  <a:pt x="856297" y="79058"/>
                  <a:pt x="848678" y="79058"/>
                </a:cubicBezTo>
                <a:cubicBezTo>
                  <a:pt x="837247" y="79058"/>
                  <a:pt x="833438" y="70485"/>
                  <a:pt x="833438" y="56198"/>
                </a:cubicBezTo>
                <a:lnTo>
                  <a:pt x="868680" y="56198"/>
                </a:lnTo>
                <a:close/>
                <a:moveTo>
                  <a:pt x="920115" y="38100"/>
                </a:moveTo>
                <a:cubicBezTo>
                  <a:pt x="920115" y="31433"/>
                  <a:pt x="914400" y="27623"/>
                  <a:pt x="908685" y="27623"/>
                </a:cubicBezTo>
                <a:cubicBezTo>
                  <a:pt x="900113" y="27623"/>
                  <a:pt x="895350" y="32385"/>
                  <a:pt x="892493" y="38100"/>
                </a:cubicBezTo>
                <a:lnTo>
                  <a:pt x="891540" y="28575"/>
                </a:lnTo>
                <a:lnTo>
                  <a:pt x="875347" y="28575"/>
                </a:lnTo>
                <a:lnTo>
                  <a:pt x="875347" y="33338"/>
                </a:lnTo>
                <a:lnTo>
                  <a:pt x="882968" y="34290"/>
                </a:lnTo>
                <a:lnTo>
                  <a:pt x="882968" y="80963"/>
                </a:lnTo>
                <a:lnTo>
                  <a:pt x="875347" y="81915"/>
                </a:lnTo>
                <a:lnTo>
                  <a:pt x="875347" y="86677"/>
                </a:lnTo>
                <a:lnTo>
                  <a:pt x="905828" y="86677"/>
                </a:lnTo>
                <a:lnTo>
                  <a:pt x="905828" y="81915"/>
                </a:lnTo>
                <a:lnTo>
                  <a:pt x="893445" y="80963"/>
                </a:lnTo>
                <a:lnTo>
                  <a:pt x="893445" y="49530"/>
                </a:lnTo>
                <a:cubicBezTo>
                  <a:pt x="893445" y="42863"/>
                  <a:pt x="899160" y="35242"/>
                  <a:pt x="904875" y="35242"/>
                </a:cubicBezTo>
                <a:cubicBezTo>
                  <a:pt x="906780" y="35242"/>
                  <a:pt x="908685" y="36195"/>
                  <a:pt x="908685" y="38100"/>
                </a:cubicBezTo>
                <a:cubicBezTo>
                  <a:pt x="908685" y="38100"/>
                  <a:pt x="908685" y="39052"/>
                  <a:pt x="908685" y="39052"/>
                </a:cubicBezTo>
                <a:lnTo>
                  <a:pt x="904875" y="40958"/>
                </a:lnTo>
                <a:cubicBezTo>
                  <a:pt x="904875" y="45720"/>
                  <a:pt x="907732" y="48577"/>
                  <a:pt x="912495" y="48577"/>
                </a:cubicBezTo>
                <a:cubicBezTo>
                  <a:pt x="917257" y="46673"/>
                  <a:pt x="920115" y="43815"/>
                  <a:pt x="920115" y="38100"/>
                </a:cubicBezTo>
                <a:moveTo>
                  <a:pt x="1024890" y="33338"/>
                </a:moveTo>
                <a:lnTo>
                  <a:pt x="1030605" y="33338"/>
                </a:lnTo>
                <a:lnTo>
                  <a:pt x="1030605" y="28575"/>
                </a:lnTo>
                <a:lnTo>
                  <a:pt x="1010603" y="28575"/>
                </a:lnTo>
                <a:lnTo>
                  <a:pt x="1010603" y="33338"/>
                </a:lnTo>
                <a:lnTo>
                  <a:pt x="1018222" y="33338"/>
                </a:lnTo>
                <a:lnTo>
                  <a:pt x="1007745" y="74295"/>
                </a:lnTo>
                <a:lnTo>
                  <a:pt x="993457" y="33338"/>
                </a:lnTo>
                <a:lnTo>
                  <a:pt x="999172" y="33338"/>
                </a:lnTo>
                <a:lnTo>
                  <a:pt x="999172" y="28575"/>
                </a:lnTo>
                <a:lnTo>
                  <a:pt x="978218" y="28575"/>
                </a:lnTo>
                <a:lnTo>
                  <a:pt x="978218" y="33338"/>
                </a:lnTo>
                <a:lnTo>
                  <a:pt x="982980" y="33338"/>
                </a:lnTo>
                <a:lnTo>
                  <a:pt x="985838" y="42863"/>
                </a:lnTo>
                <a:lnTo>
                  <a:pt x="974407" y="74295"/>
                </a:lnTo>
                <a:lnTo>
                  <a:pt x="962025" y="33338"/>
                </a:lnTo>
                <a:lnTo>
                  <a:pt x="969645" y="33338"/>
                </a:lnTo>
                <a:lnTo>
                  <a:pt x="969645" y="28575"/>
                </a:lnTo>
                <a:lnTo>
                  <a:pt x="944880" y="28575"/>
                </a:lnTo>
                <a:lnTo>
                  <a:pt x="944880" y="33338"/>
                </a:lnTo>
                <a:lnTo>
                  <a:pt x="949643" y="33338"/>
                </a:lnTo>
                <a:lnTo>
                  <a:pt x="966788" y="85725"/>
                </a:lnTo>
                <a:lnTo>
                  <a:pt x="975360" y="85725"/>
                </a:lnTo>
                <a:lnTo>
                  <a:pt x="987743" y="52388"/>
                </a:lnTo>
                <a:lnTo>
                  <a:pt x="988695" y="52388"/>
                </a:lnTo>
                <a:lnTo>
                  <a:pt x="1001078" y="85725"/>
                </a:lnTo>
                <a:lnTo>
                  <a:pt x="1009650" y="85725"/>
                </a:lnTo>
                <a:lnTo>
                  <a:pt x="1024890" y="33338"/>
                </a:lnTo>
                <a:close/>
                <a:moveTo>
                  <a:pt x="1072515" y="57150"/>
                </a:moveTo>
                <a:cubicBezTo>
                  <a:pt x="1072515" y="69533"/>
                  <a:pt x="1069657" y="80963"/>
                  <a:pt x="1059180" y="80963"/>
                </a:cubicBezTo>
                <a:cubicBezTo>
                  <a:pt x="1047750" y="80963"/>
                  <a:pt x="1044893" y="68580"/>
                  <a:pt x="1044893" y="56198"/>
                </a:cubicBezTo>
                <a:cubicBezTo>
                  <a:pt x="1044893" y="43815"/>
                  <a:pt x="1047750" y="32385"/>
                  <a:pt x="1058228" y="32385"/>
                </a:cubicBezTo>
                <a:cubicBezTo>
                  <a:pt x="1070610" y="32385"/>
                  <a:pt x="1072515" y="44767"/>
                  <a:pt x="1072515" y="57150"/>
                </a:cubicBezTo>
                <a:moveTo>
                  <a:pt x="1084898" y="57150"/>
                </a:moveTo>
                <a:cubicBezTo>
                  <a:pt x="1084898" y="40005"/>
                  <a:pt x="1077278" y="27623"/>
                  <a:pt x="1059180" y="27623"/>
                </a:cubicBezTo>
                <a:cubicBezTo>
                  <a:pt x="1042988" y="27623"/>
                  <a:pt x="1033463" y="40005"/>
                  <a:pt x="1033463" y="58102"/>
                </a:cubicBezTo>
                <a:cubicBezTo>
                  <a:pt x="1033463" y="75248"/>
                  <a:pt x="1042035" y="87630"/>
                  <a:pt x="1059180" y="87630"/>
                </a:cubicBezTo>
                <a:cubicBezTo>
                  <a:pt x="1075373" y="86677"/>
                  <a:pt x="1084898" y="75248"/>
                  <a:pt x="1084898" y="57150"/>
                </a:cubicBezTo>
                <a:moveTo>
                  <a:pt x="1136332" y="38100"/>
                </a:moveTo>
                <a:cubicBezTo>
                  <a:pt x="1136332" y="31433"/>
                  <a:pt x="1130618" y="27623"/>
                  <a:pt x="1124903" y="27623"/>
                </a:cubicBezTo>
                <a:cubicBezTo>
                  <a:pt x="1116330" y="27623"/>
                  <a:pt x="1111568" y="32385"/>
                  <a:pt x="1108710" y="38100"/>
                </a:cubicBezTo>
                <a:lnTo>
                  <a:pt x="1107757" y="28575"/>
                </a:lnTo>
                <a:lnTo>
                  <a:pt x="1091565" y="28575"/>
                </a:lnTo>
                <a:lnTo>
                  <a:pt x="1091565" y="33338"/>
                </a:lnTo>
                <a:lnTo>
                  <a:pt x="1099185" y="34290"/>
                </a:lnTo>
                <a:lnTo>
                  <a:pt x="1099185" y="80963"/>
                </a:lnTo>
                <a:lnTo>
                  <a:pt x="1091565" y="81915"/>
                </a:lnTo>
                <a:lnTo>
                  <a:pt x="1091565" y="86677"/>
                </a:lnTo>
                <a:lnTo>
                  <a:pt x="1122045" y="86677"/>
                </a:lnTo>
                <a:lnTo>
                  <a:pt x="1122045" y="81915"/>
                </a:lnTo>
                <a:lnTo>
                  <a:pt x="1109663" y="80963"/>
                </a:lnTo>
                <a:lnTo>
                  <a:pt x="1109663" y="49530"/>
                </a:lnTo>
                <a:cubicBezTo>
                  <a:pt x="1109663" y="42863"/>
                  <a:pt x="1115378" y="35242"/>
                  <a:pt x="1121093" y="35242"/>
                </a:cubicBezTo>
                <a:cubicBezTo>
                  <a:pt x="1122998" y="35242"/>
                  <a:pt x="1124903" y="36195"/>
                  <a:pt x="1124903" y="38100"/>
                </a:cubicBezTo>
                <a:cubicBezTo>
                  <a:pt x="1124903" y="38100"/>
                  <a:pt x="1124903" y="39052"/>
                  <a:pt x="1124903" y="39052"/>
                </a:cubicBezTo>
                <a:lnTo>
                  <a:pt x="1121093" y="40958"/>
                </a:lnTo>
                <a:cubicBezTo>
                  <a:pt x="1121093" y="45720"/>
                  <a:pt x="1123950" y="48577"/>
                  <a:pt x="1128713" y="48577"/>
                </a:cubicBezTo>
                <a:cubicBezTo>
                  <a:pt x="1132523" y="46673"/>
                  <a:pt x="1136332" y="43815"/>
                  <a:pt x="1136332" y="38100"/>
                </a:cubicBezTo>
                <a:moveTo>
                  <a:pt x="1138238" y="85725"/>
                </a:moveTo>
                <a:lnTo>
                  <a:pt x="1164907" y="85725"/>
                </a:lnTo>
                <a:lnTo>
                  <a:pt x="1164907" y="80963"/>
                </a:lnTo>
                <a:lnTo>
                  <a:pt x="1156335" y="80010"/>
                </a:lnTo>
                <a:lnTo>
                  <a:pt x="1156335" y="0"/>
                </a:lnTo>
                <a:lnTo>
                  <a:pt x="1137285" y="0"/>
                </a:lnTo>
                <a:lnTo>
                  <a:pt x="1137285" y="4763"/>
                </a:lnTo>
                <a:lnTo>
                  <a:pt x="1144905" y="5715"/>
                </a:lnTo>
                <a:lnTo>
                  <a:pt x="1144905" y="80010"/>
                </a:lnTo>
                <a:lnTo>
                  <a:pt x="1137285" y="80963"/>
                </a:lnTo>
                <a:lnTo>
                  <a:pt x="1137285" y="85725"/>
                </a:lnTo>
                <a:close/>
                <a:moveTo>
                  <a:pt x="1209675" y="64770"/>
                </a:moveTo>
                <a:cubicBezTo>
                  <a:pt x="1209675" y="73342"/>
                  <a:pt x="1203007" y="79058"/>
                  <a:pt x="1195388" y="79058"/>
                </a:cubicBezTo>
                <a:cubicBezTo>
                  <a:pt x="1183957" y="79058"/>
                  <a:pt x="1182053" y="67627"/>
                  <a:pt x="1182053" y="56198"/>
                </a:cubicBezTo>
                <a:cubicBezTo>
                  <a:pt x="1182053" y="41910"/>
                  <a:pt x="1184910" y="32385"/>
                  <a:pt x="1196340" y="32385"/>
                </a:cubicBezTo>
                <a:cubicBezTo>
                  <a:pt x="1203007" y="32385"/>
                  <a:pt x="1209675" y="37148"/>
                  <a:pt x="1209675" y="45720"/>
                </a:cubicBezTo>
                <a:lnTo>
                  <a:pt x="1209675" y="64770"/>
                </a:lnTo>
                <a:close/>
                <a:moveTo>
                  <a:pt x="1227773" y="85725"/>
                </a:moveTo>
                <a:lnTo>
                  <a:pt x="1227773" y="80963"/>
                </a:lnTo>
                <a:lnTo>
                  <a:pt x="1220153" y="80010"/>
                </a:lnTo>
                <a:lnTo>
                  <a:pt x="1220153" y="0"/>
                </a:lnTo>
                <a:lnTo>
                  <a:pt x="1200150" y="0"/>
                </a:lnTo>
                <a:lnTo>
                  <a:pt x="1200150" y="4763"/>
                </a:lnTo>
                <a:lnTo>
                  <a:pt x="1208723" y="5715"/>
                </a:lnTo>
                <a:lnTo>
                  <a:pt x="1208723" y="33338"/>
                </a:lnTo>
                <a:cubicBezTo>
                  <a:pt x="1203960" y="28575"/>
                  <a:pt x="1199198" y="26670"/>
                  <a:pt x="1193482" y="26670"/>
                </a:cubicBezTo>
                <a:cubicBezTo>
                  <a:pt x="1179195" y="26670"/>
                  <a:pt x="1169670" y="38100"/>
                  <a:pt x="1169670" y="57150"/>
                </a:cubicBezTo>
                <a:cubicBezTo>
                  <a:pt x="1169670" y="74295"/>
                  <a:pt x="1176338" y="85725"/>
                  <a:pt x="1191578" y="85725"/>
                </a:cubicBezTo>
                <a:cubicBezTo>
                  <a:pt x="1201103" y="85725"/>
                  <a:pt x="1205865" y="80963"/>
                  <a:pt x="1209675" y="76200"/>
                </a:cubicBezTo>
                <a:lnTo>
                  <a:pt x="1210628" y="84773"/>
                </a:lnTo>
                <a:lnTo>
                  <a:pt x="1227773" y="84773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11A3703C-94C2-BD48-BE90-1E0A710F6B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3525" y="1893888"/>
            <a:ext cx="7669213" cy="1355725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 algn="l">
              <a:defRPr sz="4800" b="1" i="0">
                <a:solidFill>
                  <a:schemeClr val="tx1"/>
                </a:solidFill>
                <a:latin typeface="Arial" panose="020B0604020202020204" pitchFamily="34" charset="0"/>
                <a:ea typeface="AECOM Sans" panose="020B05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BA9246C6-EAA1-6240-8D80-B8A3B6DC688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63525" y="3608387"/>
            <a:ext cx="7669213" cy="2160587"/>
          </a:xfrm>
        </p:spPr>
        <p:txBody>
          <a:bodyPr anchor="t" anchorCtr="0">
            <a:normAutofit/>
          </a:bodyPr>
          <a:lstStyle>
            <a:lvl1pPr>
              <a:lnSpc>
                <a:spcPct val="90000"/>
              </a:lnSpc>
              <a:spcBef>
                <a:spcPts val="0"/>
              </a:spcBef>
              <a:defRPr sz="2100" b="0" i="0">
                <a:solidFill>
                  <a:schemeClr val="tx1"/>
                </a:solidFill>
                <a:latin typeface="Arial" panose="020B0604020202020204" pitchFamily="34" charset="0"/>
                <a:ea typeface="AECOM Sans" panose="020B05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/>
              <a:t>Section description 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E23FDD6-9800-7A4F-8A35-D15964E0F71A}"/>
              </a:ext>
            </a:extLst>
          </p:cNvPr>
          <p:cNvGrpSpPr/>
          <p:nvPr userDrawn="1"/>
        </p:nvGrpSpPr>
        <p:grpSpPr>
          <a:xfrm>
            <a:off x="10814051" y="6438651"/>
            <a:ext cx="1111250" cy="225425"/>
            <a:chOff x="292100" y="6413250"/>
            <a:chExt cx="1111250" cy="225425"/>
          </a:xfrm>
        </p:grpSpPr>
        <p:sp>
          <p:nvSpPr>
            <p:cNvPr id="27" name="Freeform: Shape 12">
              <a:extLst>
                <a:ext uri="{FF2B5EF4-FFF2-40B4-BE49-F238E27FC236}">
                  <a16:creationId xmlns:a16="http://schemas.microsoft.com/office/drawing/2014/main" id="{A716AB79-143B-E947-9634-CE9E2AB9851A}"/>
                </a:ext>
              </a:extLst>
            </p:cNvPr>
            <p:cNvSpPr/>
            <p:nvPr userDrawn="1"/>
          </p:nvSpPr>
          <p:spPr>
            <a:xfrm>
              <a:off x="292100" y="6413250"/>
              <a:ext cx="225425" cy="225425"/>
            </a:xfrm>
            <a:custGeom>
              <a:avLst/>
              <a:gdLst>
                <a:gd name="connsiteX0" fmla="*/ 329565 w 342900"/>
                <a:gd name="connsiteY0" fmla="*/ 104775 h 342900"/>
                <a:gd name="connsiteX1" fmla="*/ 292418 w 342900"/>
                <a:gd name="connsiteY1" fmla="*/ 50483 h 342900"/>
                <a:gd name="connsiteX2" fmla="*/ 238125 w 342900"/>
                <a:gd name="connsiteY2" fmla="*/ 13335 h 342900"/>
                <a:gd name="connsiteX3" fmla="*/ 171450 w 342900"/>
                <a:gd name="connsiteY3" fmla="*/ 0 h 342900"/>
                <a:gd name="connsiteX4" fmla="*/ 104775 w 342900"/>
                <a:gd name="connsiteY4" fmla="*/ 13335 h 342900"/>
                <a:gd name="connsiteX5" fmla="*/ 50483 w 342900"/>
                <a:gd name="connsiteY5" fmla="*/ 50483 h 342900"/>
                <a:gd name="connsiteX6" fmla="*/ 13335 w 342900"/>
                <a:gd name="connsiteY6" fmla="*/ 104775 h 342900"/>
                <a:gd name="connsiteX7" fmla="*/ 0 w 342900"/>
                <a:gd name="connsiteY7" fmla="*/ 171450 h 342900"/>
                <a:gd name="connsiteX8" fmla="*/ 13335 w 342900"/>
                <a:gd name="connsiteY8" fmla="*/ 238125 h 342900"/>
                <a:gd name="connsiteX9" fmla="*/ 50483 w 342900"/>
                <a:gd name="connsiteY9" fmla="*/ 292418 h 342900"/>
                <a:gd name="connsiteX10" fmla="*/ 104775 w 342900"/>
                <a:gd name="connsiteY10" fmla="*/ 329565 h 342900"/>
                <a:gd name="connsiteX11" fmla="*/ 171450 w 342900"/>
                <a:gd name="connsiteY11" fmla="*/ 342900 h 342900"/>
                <a:gd name="connsiteX12" fmla="*/ 171450 w 342900"/>
                <a:gd name="connsiteY12" fmla="*/ 308610 h 342900"/>
                <a:gd name="connsiteX13" fmla="*/ 74295 w 342900"/>
                <a:gd name="connsiteY13" fmla="*/ 268605 h 342900"/>
                <a:gd name="connsiteX14" fmla="*/ 35243 w 342900"/>
                <a:gd name="connsiteY14" fmla="*/ 188595 h 342900"/>
                <a:gd name="connsiteX15" fmla="*/ 180975 w 342900"/>
                <a:gd name="connsiteY15" fmla="*/ 188595 h 342900"/>
                <a:gd name="connsiteX16" fmla="*/ 141923 w 342900"/>
                <a:gd name="connsiteY16" fmla="*/ 227648 h 342900"/>
                <a:gd name="connsiteX17" fmla="*/ 165735 w 342900"/>
                <a:gd name="connsiteY17" fmla="*/ 251460 h 342900"/>
                <a:gd name="connsiteX18" fmla="*/ 246698 w 342900"/>
                <a:gd name="connsiteY18" fmla="*/ 170498 h 342900"/>
                <a:gd name="connsiteX19" fmla="*/ 165735 w 342900"/>
                <a:gd name="connsiteY19" fmla="*/ 89535 h 342900"/>
                <a:gd name="connsiteX20" fmla="*/ 141923 w 342900"/>
                <a:gd name="connsiteY20" fmla="*/ 113348 h 342900"/>
                <a:gd name="connsiteX21" fmla="*/ 180975 w 342900"/>
                <a:gd name="connsiteY21" fmla="*/ 152400 h 342900"/>
                <a:gd name="connsiteX22" fmla="*/ 35243 w 342900"/>
                <a:gd name="connsiteY22" fmla="*/ 152400 h 342900"/>
                <a:gd name="connsiteX23" fmla="*/ 74295 w 342900"/>
                <a:gd name="connsiteY23" fmla="*/ 72390 h 342900"/>
                <a:gd name="connsiteX24" fmla="*/ 171450 w 342900"/>
                <a:gd name="connsiteY24" fmla="*/ 32385 h 342900"/>
                <a:gd name="connsiteX25" fmla="*/ 268605 w 342900"/>
                <a:gd name="connsiteY25" fmla="*/ 72390 h 342900"/>
                <a:gd name="connsiteX26" fmla="*/ 308610 w 342900"/>
                <a:gd name="connsiteY26" fmla="*/ 169545 h 342900"/>
                <a:gd name="connsiteX27" fmla="*/ 342900 w 342900"/>
                <a:gd name="connsiteY27" fmla="*/ 169545 h 342900"/>
                <a:gd name="connsiteX28" fmla="*/ 329565 w 342900"/>
                <a:gd name="connsiteY28" fmla="*/ 104775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42900" h="342900">
                  <a:moveTo>
                    <a:pt x="329565" y="104775"/>
                  </a:moveTo>
                  <a:cubicBezTo>
                    <a:pt x="320993" y="84773"/>
                    <a:pt x="308610" y="65723"/>
                    <a:pt x="292418" y="50483"/>
                  </a:cubicBezTo>
                  <a:cubicBezTo>
                    <a:pt x="276225" y="34290"/>
                    <a:pt x="258128" y="21908"/>
                    <a:pt x="238125" y="13335"/>
                  </a:cubicBezTo>
                  <a:cubicBezTo>
                    <a:pt x="217170" y="4763"/>
                    <a:pt x="194310" y="0"/>
                    <a:pt x="171450" y="0"/>
                  </a:cubicBezTo>
                  <a:cubicBezTo>
                    <a:pt x="148590" y="0"/>
                    <a:pt x="125730" y="4763"/>
                    <a:pt x="104775" y="13335"/>
                  </a:cubicBezTo>
                  <a:cubicBezTo>
                    <a:pt x="83820" y="21908"/>
                    <a:pt x="65723" y="34290"/>
                    <a:pt x="50483" y="50483"/>
                  </a:cubicBezTo>
                  <a:cubicBezTo>
                    <a:pt x="34290" y="66675"/>
                    <a:pt x="21908" y="84773"/>
                    <a:pt x="13335" y="104775"/>
                  </a:cubicBezTo>
                  <a:cubicBezTo>
                    <a:pt x="4763" y="125730"/>
                    <a:pt x="0" y="148590"/>
                    <a:pt x="0" y="171450"/>
                  </a:cubicBezTo>
                  <a:cubicBezTo>
                    <a:pt x="0" y="194310"/>
                    <a:pt x="4763" y="217170"/>
                    <a:pt x="13335" y="238125"/>
                  </a:cubicBezTo>
                  <a:cubicBezTo>
                    <a:pt x="21908" y="258128"/>
                    <a:pt x="34290" y="277178"/>
                    <a:pt x="50483" y="292418"/>
                  </a:cubicBezTo>
                  <a:cubicBezTo>
                    <a:pt x="66675" y="308610"/>
                    <a:pt x="84773" y="320993"/>
                    <a:pt x="104775" y="329565"/>
                  </a:cubicBezTo>
                  <a:cubicBezTo>
                    <a:pt x="125730" y="338138"/>
                    <a:pt x="148590" y="342900"/>
                    <a:pt x="171450" y="342900"/>
                  </a:cubicBezTo>
                  <a:lnTo>
                    <a:pt x="171450" y="308610"/>
                  </a:lnTo>
                  <a:cubicBezTo>
                    <a:pt x="135255" y="308610"/>
                    <a:pt x="100013" y="294323"/>
                    <a:pt x="74295" y="268605"/>
                  </a:cubicBezTo>
                  <a:cubicBezTo>
                    <a:pt x="52388" y="246698"/>
                    <a:pt x="39053" y="219075"/>
                    <a:pt x="35243" y="188595"/>
                  </a:cubicBezTo>
                  <a:lnTo>
                    <a:pt x="180975" y="188595"/>
                  </a:lnTo>
                  <a:lnTo>
                    <a:pt x="141923" y="227648"/>
                  </a:lnTo>
                  <a:lnTo>
                    <a:pt x="165735" y="251460"/>
                  </a:lnTo>
                  <a:lnTo>
                    <a:pt x="246698" y="170498"/>
                  </a:lnTo>
                  <a:lnTo>
                    <a:pt x="165735" y="89535"/>
                  </a:lnTo>
                  <a:lnTo>
                    <a:pt x="141923" y="113348"/>
                  </a:lnTo>
                  <a:lnTo>
                    <a:pt x="180975" y="152400"/>
                  </a:lnTo>
                  <a:lnTo>
                    <a:pt x="35243" y="152400"/>
                  </a:lnTo>
                  <a:cubicBezTo>
                    <a:pt x="39053" y="121920"/>
                    <a:pt x="52388" y="94298"/>
                    <a:pt x="74295" y="72390"/>
                  </a:cubicBezTo>
                  <a:cubicBezTo>
                    <a:pt x="100013" y="46673"/>
                    <a:pt x="134303" y="32385"/>
                    <a:pt x="171450" y="32385"/>
                  </a:cubicBezTo>
                  <a:cubicBezTo>
                    <a:pt x="207645" y="32385"/>
                    <a:pt x="242888" y="46673"/>
                    <a:pt x="268605" y="72390"/>
                  </a:cubicBezTo>
                  <a:cubicBezTo>
                    <a:pt x="294323" y="98108"/>
                    <a:pt x="308610" y="132398"/>
                    <a:pt x="308610" y="169545"/>
                  </a:cubicBezTo>
                  <a:lnTo>
                    <a:pt x="342900" y="169545"/>
                  </a:lnTo>
                  <a:cubicBezTo>
                    <a:pt x="342900" y="148590"/>
                    <a:pt x="338138" y="125730"/>
                    <a:pt x="329565" y="104775"/>
                  </a:cubicBezTo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13">
              <a:extLst>
                <a:ext uri="{FF2B5EF4-FFF2-40B4-BE49-F238E27FC236}">
                  <a16:creationId xmlns:a16="http://schemas.microsoft.com/office/drawing/2014/main" id="{AA9C39C0-0A50-DA4C-A8B9-5CA9FF74629D}"/>
                </a:ext>
              </a:extLst>
            </p:cNvPr>
            <p:cNvSpPr/>
            <p:nvPr userDrawn="1"/>
          </p:nvSpPr>
          <p:spPr>
            <a:xfrm>
              <a:off x="590579" y="6484379"/>
              <a:ext cx="812771" cy="84028"/>
            </a:xfrm>
            <a:custGeom>
              <a:avLst/>
              <a:gdLst>
                <a:gd name="connsiteX0" fmla="*/ 1329690 w 1547812"/>
                <a:gd name="connsiteY0" fmla="*/ 155258 h 160020"/>
                <a:gd name="connsiteX1" fmla="*/ 1369695 w 1547812"/>
                <a:gd name="connsiteY1" fmla="*/ 155258 h 160020"/>
                <a:gd name="connsiteX2" fmla="*/ 1369695 w 1547812"/>
                <a:gd name="connsiteY2" fmla="*/ 65723 h 160020"/>
                <a:gd name="connsiteX3" fmla="*/ 1372553 w 1547812"/>
                <a:gd name="connsiteY3" fmla="*/ 53340 h 160020"/>
                <a:gd name="connsiteX4" fmla="*/ 1379220 w 1547812"/>
                <a:gd name="connsiteY4" fmla="*/ 43815 h 160020"/>
                <a:gd name="connsiteX5" fmla="*/ 1388745 w 1547812"/>
                <a:gd name="connsiteY5" fmla="*/ 37147 h 160020"/>
                <a:gd name="connsiteX6" fmla="*/ 1400175 w 1547812"/>
                <a:gd name="connsiteY6" fmla="*/ 35243 h 160020"/>
                <a:gd name="connsiteX7" fmla="*/ 1407795 w 1547812"/>
                <a:gd name="connsiteY7" fmla="*/ 36195 h 160020"/>
                <a:gd name="connsiteX8" fmla="*/ 1413510 w 1547812"/>
                <a:gd name="connsiteY8" fmla="*/ 40005 h 160020"/>
                <a:gd name="connsiteX9" fmla="*/ 1417320 w 1547812"/>
                <a:gd name="connsiteY9" fmla="*/ 47625 h 160020"/>
                <a:gd name="connsiteX10" fmla="*/ 1419225 w 1547812"/>
                <a:gd name="connsiteY10" fmla="*/ 60960 h 160020"/>
                <a:gd name="connsiteX11" fmla="*/ 1419225 w 1547812"/>
                <a:gd name="connsiteY11" fmla="*/ 155258 h 160020"/>
                <a:gd name="connsiteX12" fmla="*/ 1459230 w 1547812"/>
                <a:gd name="connsiteY12" fmla="*/ 155258 h 160020"/>
                <a:gd name="connsiteX13" fmla="*/ 1459230 w 1547812"/>
                <a:gd name="connsiteY13" fmla="*/ 63818 h 160020"/>
                <a:gd name="connsiteX14" fmla="*/ 1462088 w 1547812"/>
                <a:gd name="connsiteY14" fmla="*/ 53340 h 160020"/>
                <a:gd name="connsiteX15" fmla="*/ 1468755 w 1547812"/>
                <a:gd name="connsiteY15" fmla="*/ 43815 h 160020"/>
                <a:gd name="connsiteX16" fmla="*/ 1478280 w 1547812"/>
                <a:gd name="connsiteY16" fmla="*/ 37147 h 160020"/>
                <a:gd name="connsiteX17" fmla="*/ 1489710 w 1547812"/>
                <a:gd name="connsiteY17" fmla="*/ 35243 h 160020"/>
                <a:gd name="connsiteX18" fmla="*/ 1497330 w 1547812"/>
                <a:gd name="connsiteY18" fmla="*/ 36195 h 160020"/>
                <a:gd name="connsiteX19" fmla="*/ 1503045 w 1547812"/>
                <a:gd name="connsiteY19" fmla="*/ 40005 h 160020"/>
                <a:gd name="connsiteX20" fmla="*/ 1506855 w 1547812"/>
                <a:gd name="connsiteY20" fmla="*/ 47625 h 160020"/>
                <a:gd name="connsiteX21" fmla="*/ 1507808 w 1547812"/>
                <a:gd name="connsiteY21" fmla="*/ 60960 h 160020"/>
                <a:gd name="connsiteX22" fmla="*/ 1507808 w 1547812"/>
                <a:gd name="connsiteY22" fmla="*/ 155258 h 160020"/>
                <a:gd name="connsiteX23" fmla="*/ 1547813 w 1547812"/>
                <a:gd name="connsiteY23" fmla="*/ 155258 h 160020"/>
                <a:gd name="connsiteX24" fmla="*/ 1547813 w 1547812"/>
                <a:gd name="connsiteY24" fmla="*/ 55245 h 160020"/>
                <a:gd name="connsiteX25" fmla="*/ 1536383 w 1547812"/>
                <a:gd name="connsiteY25" fmla="*/ 14288 h 160020"/>
                <a:gd name="connsiteX26" fmla="*/ 1502093 w 1547812"/>
                <a:gd name="connsiteY26" fmla="*/ 1905 h 160020"/>
                <a:gd name="connsiteX27" fmla="*/ 1477328 w 1547812"/>
                <a:gd name="connsiteY27" fmla="*/ 7620 h 160020"/>
                <a:gd name="connsiteX28" fmla="*/ 1455420 w 1547812"/>
                <a:gd name="connsiteY28" fmla="*/ 27623 h 160020"/>
                <a:gd name="connsiteX29" fmla="*/ 1441133 w 1547812"/>
                <a:gd name="connsiteY29" fmla="*/ 8573 h 160020"/>
                <a:gd name="connsiteX30" fmla="*/ 1414463 w 1547812"/>
                <a:gd name="connsiteY30" fmla="*/ 1905 h 160020"/>
                <a:gd name="connsiteX31" fmla="*/ 1390650 w 1547812"/>
                <a:gd name="connsiteY31" fmla="*/ 7620 h 160020"/>
                <a:gd name="connsiteX32" fmla="*/ 1371600 w 1547812"/>
                <a:gd name="connsiteY32" fmla="*/ 25718 h 160020"/>
                <a:gd name="connsiteX33" fmla="*/ 1371600 w 1547812"/>
                <a:gd name="connsiteY33" fmla="*/ 5715 h 160020"/>
                <a:gd name="connsiteX34" fmla="*/ 1332548 w 1547812"/>
                <a:gd name="connsiteY34" fmla="*/ 5715 h 160020"/>
                <a:gd name="connsiteX35" fmla="*/ 1332548 w 1547812"/>
                <a:gd name="connsiteY35" fmla="*/ 155258 h 160020"/>
                <a:gd name="connsiteX36" fmla="*/ 1199198 w 1547812"/>
                <a:gd name="connsiteY36" fmla="*/ 116205 h 160020"/>
                <a:gd name="connsiteX37" fmla="*/ 1190625 w 1547812"/>
                <a:gd name="connsiteY37" fmla="*/ 80963 h 160020"/>
                <a:gd name="connsiteX38" fmla="*/ 1199198 w 1547812"/>
                <a:gd name="connsiteY38" fmla="*/ 45720 h 160020"/>
                <a:gd name="connsiteX39" fmla="*/ 1224915 w 1547812"/>
                <a:gd name="connsiteY39" fmla="*/ 33338 h 160020"/>
                <a:gd name="connsiteX40" fmla="*/ 1250633 w 1547812"/>
                <a:gd name="connsiteY40" fmla="*/ 45720 h 160020"/>
                <a:gd name="connsiteX41" fmla="*/ 1259205 w 1547812"/>
                <a:gd name="connsiteY41" fmla="*/ 80963 h 160020"/>
                <a:gd name="connsiteX42" fmla="*/ 1250633 w 1547812"/>
                <a:gd name="connsiteY42" fmla="*/ 116205 h 160020"/>
                <a:gd name="connsiteX43" fmla="*/ 1224915 w 1547812"/>
                <a:gd name="connsiteY43" fmla="*/ 128588 h 160020"/>
                <a:gd name="connsiteX44" fmla="*/ 1199198 w 1547812"/>
                <a:gd name="connsiteY44" fmla="*/ 116205 h 160020"/>
                <a:gd name="connsiteX45" fmla="*/ 1256348 w 1547812"/>
                <a:gd name="connsiteY45" fmla="*/ 154305 h 160020"/>
                <a:gd name="connsiteX46" fmla="*/ 1280160 w 1547812"/>
                <a:gd name="connsiteY46" fmla="*/ 138113 h 160020"/>
                <a:gd name="connsiteX47" fmla="*/ 1295400 w 1547812"/>
                <a:gd name="connsiteY47" fmla="*/ 113348 h 160020"/>
                <a:gd name="connsiteX48" fmla="*/ 1301115 w 1547812"/>
                <a:gd name="connsiteY48" fmla="*/ 80010 h 160020"/>
                <a:gd name="connsiteX49" fmla="*/ 1296353 w 1547812"/>
                <a:gd name="connsiteY49" fmla="*/ 46672 h 160020"/>
                <a:gd name="connsiteX50" fmla="*/ 1281113 w 1547812"/>
                <a:gd name="connsiteY50" fmla="*/ 21908 h 160020"/>
                <a:gd name="connsiteX51" fmla="*/ 1257300 w 1547812"/>
                <a:gd name="connsiteY51" fmla="*/ 6668 h 160020"/>
                <a:gd name="connsiteX52" fmla="*/ 1225868 w 1547812"/>
                <a:gd name="connsiteY52" fmla="*/ 953 h 160020"/>
                <a:gd name="connsiteX53" fmla="*/ 1194435 w 1547812"/>
                <a:gd name="connsiteY53" fmla="*/ 6668 h 160020"/>
                <a:gd name="connsiteX54" fmla="*/ 1170623 w 1547812"/>
                <a:gd name="connsiteY54" fmla="*/ 21908 h 160020"/>
                <a:gd name="connsiteX55" fmla="*/ 1155383 w 1547812"/>
                <a:gd name="connsiteY55" fmla="*/ 46672 h 160020"/>
                <a:gd name="connsiteX56" fmla="*/ 1149668 w 1547812"/>
                <a:gd name="connsiteY56" fmla="*/ 80010 h 160020"/>
                <a:gd name="connsiteX57" fmla="*/ 1169670 w 1547812"/>
                <a:gd name="connsiteY57" fmla="*/ 139065 h 160020"/>
                <a:gd name="connsiteX58" fmla="*/ 1225868 w 1547812"/>
                <a:gd name="connsiteY58" fmla="*/ 160020 h 160020"/>
                <a:gd name="connsiteX59" fmla="*/ 1256348 w 1547812"/>
                <a:gd name="connsiteY59" fmla="*/ 154305 h 160020"/>
                <a:gd name="connsiteX60" fmla="*/ 1086803 w 1547812"/>
                <a:gd name="connsiteY60" fmla="*/ 100965 h 160020"/>
                <a:gd name="connsiteX61" fmla="*/ 1079183 w 1547812"/>
                <a:gd name="connsiteY61" fmla="*/ 120968 h 160020"/>
                <a:gd name="connsiteX62" fmla="*/ 1061085 w 1547812"/>
                <a:gd name="connsiteY62" fmla="*/ 127635 h 160020"/>
                <a:gd name="connsiteX63" fmla="*/ 1045845 w 1547812"/>
                <a:gd name="connsiteY63" fmla="*/ 123825 h 160020"/>
                <a:gd name="connsiteX64" fmla="*/ 1036320 w 1547812"/>
                <a:gd name="connsiteY64" fmla="*/ 113348 h 160020"/>
                <a:gd name="connsiteX65" fmla="*/ 1031558 w 1547812"/>
                <a:gd name="connsiteY65" fmla="*/ 98108 h 160020"/>
                <a:gd name="connsiteX66" fmla="*/ 1029653 w 1547812"/>
                <a:gd name="connsiteY66" fmla="*/ 80010 h 160020"/>
                <a:gd name="connsiteX67" fmla="*/ 1031558 w 1547812"/>
                <a:gd name="connsiteY67" fmla="*/ 62865 h 160020"/>
                <a:gd name="connsiteX68" fmla="*/ 1036320 w 1547812"/>
                <a:gd name="connsiteY68" fmla="*/ 47625 h 160020"/>
                <a:gd name="connsiteX69" fmla="*/ 1045845 w 1547812"/>
                <a:gd name="connsiteY69" fmla="*/ 37147 h 160020"/>
                <a:gd name="connsiteX70" fmla="*/ 1061085 w 1547812"/>
                <a:gd name="connsiteY70" fmla="*/ 33338 h 160020"/>
                <a:gd name="connsiteX71" fmla="*/ 1079183 w 1547812"/>
                <a:gd name="connsiteY71" fmla="*/ 40005 h 160020"/>
                <a:gd name="connsiteX72" fmla="*/ 1085850 w 1547812"/>
                <a:gd name="connsiteY72" fmla="*/ 58103 h 160020"/>
                <a:gd name="connsiteX73" fmla="*/ 1125855 w 1547812"/>
                <a:gd name="connsiteY73" fmla="*/ 52388 h 160020"/>
                <a:gd name="connsiteX74" fmla="*/ 1120140 w 1547812"/>
                <a:gd name="connsiteY74" fmla="*/ 31433 h 160020"/>
                <a:gd name="connsiteX75" fmla="*/ 1107758 w 1547812"/>
                <a:gd name="connsiteY75" fmla="*/ 15240 h 160020"/>
                <a:gd name="connsiteX76" fmla="*/ 1088708 w 1547812"/>
                <a:gd name="connsiteY76" fmla="*/ 4763 h 160020"/>
                <a:gd name="connsiteX77" fmla="*/ 1062038 w 1547812"/>
                <a:gd name="connsiteY77" fmla="*/ 953 h 160020"/>
                <a:gd name="connsiteX78" fmla="*/ 1030605 w 1547812"/>
                <a:gd name="connsiteY78" fmla="*/ 6668 h 160020"/>
                <a:gd name="connsiteX79" fmla="*/ 1007745 w 1547812"/>
                <a:gd name="connsiteY79" fmla="*/ 22860 h 160020"/>
                <a:gd name="connsiteX80" fmla="*/ 993458 w 1547812"/>
                <a:gd name="connsiteY80" fmla="*/ 47625 h 160020"/>
                <a:gd name="connsiteX81" fmla="*/ 988695 w 1547812"/>
                <a:gd name="connsiteY81" fmla="*/ 80010 h 160020"/>
                <a:gd name="connsiteX82" fmla="*/ 992505 w 1547812"/>
                <a:gd name="connsiteY82" fmla="*/ 112395 h 160020"/>
                <a:gd name="connsiteX83" fmla="*/ 1005840 w 1547812"/>
                <a:gd name="connsiteY83" fmla="*/ 137160 h 160020"/>
                <a:gd name="connsiteX84" fmla="*/ 1028700 w 1547812"/>
                <a:gd name="connsiteY84" fmla="*/ 153353 h 160020"/>
                <a:gd name="connsiteX85" fmla="*/ 1061085 w 1547812"/>
                <a:gd name="connsiteY85" fmla="*/ 159068 h 160020"/>
                <a:gd name="connsiteX86" fmla="*/ 1109663 w 1547812"/>
                <a:gd name="connsiteY86" fmla="*/ 142875 h 160020"/>
                <a:gd name="connsiteX87" fmla="*/ 1127760 w 1547812"/>
                <a:gd name="connsiteY87" fmla="*/ 100013 h 160020"/>
                <a:gd name="connsiteX88" fmla="*/ 1086803 w 1547812"/>
                <a:gd name="connsiteY88" fmla="*/ 100013 h 160020"/>
                <a:gd name="connsiteX89" fmla="*/ 921068 w 1547812"/>
                <a:gd name="connsiteY89" fmla="*/ 155258 h 160020"/>
                <a:gd name="connsiteX90" fmla="*/ 962025 w 1547812"/>
                <a:gd name="connsiteY90" fmla="*/ 155258 h 160020"/>
                <a:gd name="connsiteX91" fmla="*/ 962025 w 1547812"/>
                <a:gd name="connsiteY91" fmla="*/ 109538 h 160020"/>
                <a:gd name="connsiteX92" fmla="*/ 921068 w 1547812"/>
                <a:gd name="connsiteY92" fmla="*/ 109538 h 160020"/>
                <a:gd name="connsiteX93" fmla="*/ 921068 w 1547812"/>
                <a:gd name="connsiteY93" fmla="*/ 155258 h 160020"/>
                <a:gd name="connsiteX94" fmla="*/ 671513 w 1547812"/>
                <a:gd name="connsiteY94" fmla="*/ 155258 h 160020"/>
                <a:gd name="connsiteX95" fmla="*/ 711518 w 1547812"/>
                <a:gd name="connsiteY95" fmla="*/ 155258 h 160020"/>
                <a:gd name="connsiteX96" fmla="*/ 711518 w 1547812"/>
                <a:gd name="connsiteY96" fmla="*/ 65723 h 160020"/>
                <a:gd name="connsiteX97" fmla="*/ 714375 w 1547812"/>
                <a:gd name="connsiteY97" fmla="*/ 53340 h 160020"/>
                <a:gd name="connsiteX98" fmla="*/ 721043 w 1547812"/>
                <a:gd name="connsiteY98" fmla="*/ 43815 h 160020"/>
                <a:gd name="connsiteX99" fmla="*/ 730568 w 1547812"/>
                <a:gd name="connsiteY99" fmla="*/ 37147 h 160020"/>
                <a:gd name="connsiteX100" fmla="*/ 741998 w 1547812"/>
                <a:gd name="connsiteY100" fmla="*/ 35243 h 160020"/>
                <a:gd name="connsiteX101" fmla="*/ 749618 w 1547812"/>
                <a:gd name="connsiteY101" fmla="*/ 36195 h 160020"/>
                <a:gd name="connsiteX102" fmla="*/ 755333 w 1547812"/>
                <a:gd name="connsiteY102" fmla="*/ 40005 h 160020"/>
                <a:gd name="connsiteX103" fmla="*/ 759143 w 1547812"/>
                <a:gd name="connsiteY103" fmla="*/ 47625 h 160020"/>
                <a:gd name="connsiteX104" fmla="*/ 761048 w 1547812"/>
                <a:gd name="connsiteY104" fmla="*/ 60960 h 160020"/>
                <a:gd name="connsiteX105" fmla="*/ 761048 w 1547812"/>
                <a:gd name="connsiteY105" fmla="*/ 155258 h 160020"/>
                <a:gd name="connsiteX106" fmla="*/ 801053 w 1547812"/>
                <a:gd name="connsiteY106" fmla="*/ 155258 h 160020"/>
                <a:gd name="connsiteX107" fmla="*/ 801053 w 1547812"/>
                <a:gd name="connsiteY107" fmla="*/ 63818 h 160020"/>
                <a:gd name="connsiteX108" fmla="*/ 803910 w 1547812"/>
                <a:gd name="connsiteY108" fmla="*/ 53340 h 160020"/>
                <a:gd name="connsiteX109" fmla="*/ 810578 w 1547812"/>
                <a:gd name="connsiteY109" fmla="*/ 43815 h 160020"/>
                <a:gd name="connsiteX110" fmla="*/ 820103 w 1547812"/>
                <a:gd name="connsiteY110" fmla="*/ 37147 h 160020"/>
                <a:gd name="connsiteX111" fmla="*/ 831533 w 1547812"/>
                <a:gd name="connsiteY111" fmla="*/ 35243 h 160020"/>
                <a:gd name="connsiteX112" fmla="*/ 839153 w 1547812"/>
                <a:gd name="connsiteY112" fmla="*/ 36195 h 160020"/>
                <a:gd name="connsiteX113" fmla="*/ 844868 w 1547812"/>
                <a:gd name="connsiteY113" fmla="*/ 40005 h 160020"/>
                <a:gd name="connsiteX114" fmla="*/ 848678 w 1547812"/>
                <a:gd name="connsiteY114" fmla="*/ 47625 h 160020"/>
                <a:gd name="connsiteX115" fmla="*/ 849630 w 1547812"/>
                <a:gd name="connsiteY115" fmla="*/ 60960 h 160020"/>
                <a:gd name="connsiteX116" fmla="*/ 849630 w 1547812"/>
                <a:gd name="connsiteY116" fmla="*/ 155258 h 160020"/>
                <a:gd name="connsiteX117" fmla="*/ 889635 w 1547812"/>
                <a:gd name="connsiteY117" fmla="*/ 155258 h 160020"/>
                <a:gd name="connsiteX118" fmla="*/ 889635 w 1547812"/>
                <a:gd name="connsiteY118" fmla="*/ 55245 h 160020"/>
                <a:gd name="connsiteX119" fmla="*/ 878205 w 1547812"/>
                <a:gd name="connsiteY119" fmla="*/ 14288 h 160020"/>
                <a:gd name="connsiteX120" fmla="*/ 843915 w 1547812"/>
                <a:gd name="connsiteY120" fmla="*/ 1905 h 160020"/>
                <a:gd name="connsiteX121" fmla="*/ 819150 w 1547812"/>
                <a:gd name="connsiteY121" fmla="*/ 7620 h 160020"/>
                <a:gd name="connsiteX122" fmla="*/ 797243 w 1547812"/>
                <a:gd name="connsiteY122" fmla="*/ 27623 h 160020"/>
                <a:gd name="connsiteX123" fmla="*/ 782955 w 1547812"/>
                <a:gd name="connsiteY123" fmla="*/ 8573 h 160020"/>
                <a:gd name="connsiteX124" fmla="*/ 756285 w 1547812"/>
                <a:gd name="connsiteY124" fmla="*/ 1905 h 160020"/>
                <a:gd name="connsiteX125" fmla="*/ 732473 w 1547812"/>
                <a:gd name="connsiteY125" fmla="*/ 7620 h 160020"/>
                <a:gd name="connsiteX126" fmla="*/ 713423 w 1547812"/>
                <a:gd name="connsiteY126" fmla="*/ 25718 h 160020"/>
                <a:gd name="connsiteX127" fmla="*/ 713423 w 1547812"/>
                <a:gd name="connsiteY127" fmla="*/ 5715 h 160020"/>
                <a:gd name="connsiteX128" fmla="*/ 674370 w 1547812"/>
                <a:gd name="connsiteY128" fmla="*/ 5715 h 160020"/>
                <a:gd name="connsiteX129" fmla="*/ 674370 w 1547812"/>
                <a:gd name="connsiteY129" fmla="*/ 155258 h 160020"/>
                <a:gd name="connsiteX130" fmla="*/ 541973 w 1547812"/>
                <a:gd name="connsiteY130" fmla="*/ 116205 h 160020"/>
                <a:gd name="connsiteX131" fmla="*/ 533400 w 1547812"/>
                <a:gd name="connsiteY131" fmla="*/ 80963 h 160020"/>
                <a:gd name="connsiteX132" fmla="*/ 541973 w 1547812"/>
                <a:gd name="connsiteY132" fmla="*/ 45720 h 160020"/>
                <a:gd name="connsiteX133" fmla="*/ 567690 w 1547812"/>
                <a:gd name="connsiteY133" fmla="*/ 33338 h 160020"/>
                <a:gd name="connsiteX134" fmla="*/ 593408 w 1547812"/>
                <a:gd name="connsiteY134" fmla="*/ 45720 h 160020"/>
                <a:gd name="connsiteX135" fmla="*/ 601980 w 1547812"/>
                <a:gd name="connsiteY135" fmla="*/ 80963 h 160020"/>
                <a:gd name="connsiteX136" fmla="*/ 593408 w 1547812"/>
                <a:gd name="connsiteY136" fmla="*/ 116205 h 160020"/>
                <a:gd name="connsiteX137" fmla="*/ 567690 w 1547812"/>
                <a:gd name="connsiteY137" fmla="*/ 128588 h 160020"/>
                <a:gd name="connsiteX138" fmla="*/ 541973 w 1547812"/>
                <a:gd name="connsiteY138" fmla="*/ 116205 h 160020"/>
                <a:gd name="connsiteX139" fmla="*/ 598170 w 1547812"/>
                <a:gd name="connsiteY139" fmla="*/ 154305 h 160020"/>
                <a:gd name="connsiteX140" fmla="*/ 621983 w 1547812"/>
                <a:gd name="connsiteY140" fmla="*/ 138113 h 160020"/>
                <a:gd name="connsiteX141" fmla="*/ 637223 w 1547812"/>
                <a:gd name="connsiteY141" fmla="*/ 113348 h 160020"/>
                <a:gd name="connsiteX142" fmla="*/ 642938 w 1547812"/>
                <a:gd name="connsiteY142" fmla="*/ 80010 h 160020"/>
                <a:gd name="connsiteX143" fmla="*/ 638175 w 1547812"/>
                <a:gd name="connsiteY143" fmla="*/ 46672 h 160020"/>
                <a:gd name="connsiteX144" fmla="*/ 622935 w 1547812"/>
                <a:gd name="connsiteY144" fmla="*/ 21908 h 160020"/>
                <a:gd name="connsiteX145" fmla="*/ 599123 w 1547812"/>
                <a:gd name="connsiteY145" fmla="*/ 6668 h 160020"/>
                <a:gd name="connsiteX146" fmla="*/ 567690 w 1547812"/>
                <a:gd name="connsiteY146" fmla="*/ 953 h 160020"/>
                <a:gd name="connsiteX147" fmla="*/ 536258 w 1547812"/>
                <a:gd name="connsiteY147" fmla="*/ 6668 h 160020"/>
                <a:gd name="connsiteX148" fmla="*/ 512445 w 1547812"/>
                <a:gd name="connsiteY148" fmla="*/ 21908 h 160020"/>
                <a:gd name="connsiteX149" fmla="*/ 497205 w 1547812"/>
                <a:gd name="connsiteY149" fmla="*/ 46672 h 160020"/>
                <a:gd name="connsiteX150" fmla="*/ 491490 w 1547812"/>
                <a:gd name="connsiteY150" fmla="*/ 80010 h 160020"/>
                <a:gd name="connsiteX151" fmla="*/ 511492 w 1547812"/>
                <a:gd name="connsiteY151" fmla="*/ 139065 h 160020"/>
                <a:gd name="connsiteX152" fmla="*/ 566738 w 1547812"/>
                <a:gd name="connsiteY152" fmla="*/ 160020 h 160020"/>
                <a:gd name="connsiteX153" fmla="*/ 598170 w 1547812"/>
                <a:gd name="connsiteY153" fmla="*/ 154305 h 160020"/>
                <a:gd name="connsiteX154" fmla="*/ 429578 w 1547812"/>
                <a:gd name="connsiteY154" fmla="*/ 100965 h 160020"/>
                <a:gd name="connsiteX155" fmla="*/ 421958 w 1547812"/>
                <a:gd name="connsiteY155" fmla="*/ 120968 h 160020"/>
                <a:gd name="connsiteX156" fmla="*/ 403860 w 1547812"/>
                <a:gd name="connsiteY156" fmla="*/ 127635 h 160020"/>
                <a:gd name="connsiteX157" fmla="*/ 388620 w 1547812"/>
                <a:gd name="connsiteY157" fmla="*/ 123825 h 160020"/>
                <a:gd name="connsiteX158" fmla="*/ 379095 w 1547812"/>
                <a:gd name="connsiteY158" fmla="*/ 113348 h 160020"/>
                <a:gd name="connsiteX159" fmla="*/ 374333 w 1547812"/>
                <a:gd name="connsiteY159" fmla="*/ 98108 h 160020"/>
                <a:gd name="connsiteX160" fmla="*/ 372428 w 1547812"/>
                <a:gd name="connsiteY160" fmla="*/ 80010 h 160020"/>
                <a:gd name="connsiteX161" fmla="*/ 374333 w 1547812"/>
                <a:gd name="connsiteY161" fmla="*/ 62865 h 160020"/>
                <a:gd name="connsiteX162" fmla="*/ 379095 w 1547812"/>
                <a:gd name="connsiteY162" fmla="*/ 47625 h 160020"/>
                <a:gd name="connsiteX163" fmla="*/ 388620 w 1547812"/>
                <a:gd name="connsiteY163" fmla="*/ 37147 h 160020"/>
                <a:gd name="connsiteX164" fmla="*/ 403860 w 1547812"/>
                <a:gd name="connsiteY164" fmla="*/ 33338 h 160020"/>
                <a:gd name="connsiteX165" fmla="*/ 421958 w 1547812"/>
                <a:gd name="connsiteY165" fmla="*/ 40005 h 160020"/>
                <a:gd name="connsiteX166" fmla="*/ 428625 w 1547812"/>
                <a:gd name="connsiteY166" fmla="*/ 58103 h 160020"/>
                <a:gd name="connsiteX167" fmla="*/ 468630 w 1547812"/>
                <a:gd name="connsiteY167" fmla="*/ 52388 h 160020"/>
                <a:gd name="connsiteX168" fmla="*/ 462915 w 1547812"/>
                <a:gd name="connsiteY168" fmla="*/ 31433 h 160020"/>
                <a:gd name="connsiteX169" fmla="*/ 450533 w 1547812"/>
                <a:gd name="connsiteY169" fmla="*/ 15240 h 160020"/>
                <a:gd name="connsiteX170" fmla="*/ 431483 w 1547812"/>
                <a:gd name="connsiteY170" fmla="*/ 4763 h 160020"/>
                <a:gd name="connsiteX171" fmla="*/ 404813 w 1547812"/>
                <a:gd name="connsiteY171" fmla="*/ 953 h 160020"/>
                <a:gd name="connsiteX172" fmla="*/ 373380 w 1547812"/>
                <a:gd name="connsiteY172" fmla="*/ 6668 h 160020"/>
                <a:gd name="connsiteX173" fmla="*/ 350520 w 1547812"/>
                <a:gd name="connsiteY173" fmla="*/ 22860 h 160020"/>
                <a:gd name="connsiteX174" fmla="*/ 336233 w 1547812"/>
                <a:gd name="connsiteY174" fmla="*/ 47625 h 160020"/>
                <a:gd name="connsiteX175" fmla="*/ 331470 w 1547812"/>
                <a:gd name="connsiteY175" fmla="*/ 80010 h 160020"/>
                <a:gd name="connsiteX176" fmla="*/ 336233 w 1547812"/>
                <a:gd name="connsiteY176" fmla="*/ 112395 h 160020"/>
                <a:gd name="connsiteX177" fmla="*/ 349567 w 1547812"/>
                <a:gd name="connsiteY177" fmla="*/ 137160 h 160020"/>
                <a:gd name="connsiteX178" fmla="*/ 372428 w 1547812"/>
                <a:gd name="connsiteY178" fmla="*/ 153353 h 160020"/>
                <a:gd name="connsiteX179" fmla="*/ 404813 w 1547812"/>
                <a:gd name="connsiteY179" fmla="*/ 159068 h 160020"/>
                <a:gd name="connsiteX180" fmla="*/ 453390 w 1547812"/>
                <a:gd name="connsiteY180" fmla="*/ 142875 h 160020"/>
                <a:gd name="connsiteX181" fmla="*/ 471488 w 1547812"/>
                <a:gd name="connsiteY181" fmla="*/ 100013 h 160020"/>
                <a:gd name="connsiteX182" fmla="*/ 429578 w 1547812"/>
                <a:gd name="connsiteY182" fmla="*/ 100013 h 160020"/>
                <a:gd name="connsiteX183" fmla="*/ 203835 w 1547812"/>
                <a:gd name="connsiteY183" fmla="*/ 63818 h 160020"/>
                <a:gd name="connsiteX184" fmla="*/ 206692 w 1547812"/>
                <a:gd name="connsiteY184" fmla="*/ 51435 h 160020"/>
                <a:gd name="connsiteX185" fmla="*/ 213360 w 1547812"/>
                <a:gd name="connsiteY185" fmla="*/ 40958 h 160020"/>
                <a:gd name="connsiteX186" fmla="*/ 223838 w 1547812"/>
                <a:gd name="connsiteY186" fmla="*/ 34290 h 160020"/>
                <a:gd name="connsiteX187" fmla="*/ 238125 w 1547812"/>
                <a:gd name="connsiteY187" fmla="*/ 31433 h 160020"/>
                <a:gd name="connsiteX188" fmla="*/ 261938 w 1547812"/>
                <a:gd name="connsiteY188" fmla="*/ 40005 h 160020"/>
                <a:gd name="connsiteX189" fmla="*/ 269558 w 1547812"/>
                <a:gd name="connsiteY189" fmla="*/ 63818 h 160020"/>
                <a:gd name="connsiteX190" fmla="*/ 203835 w 1547812"/>
                <a:gd name="connsiteY190" fmla="*/ 63818 h 160020"/>
                <a:gd name="connsiteX191" fmla="*/ 266700 w 1547812"/>
                <a:gd name="connsiteY191" fmla="*/ 108585 h 160020"/>
                <a:gd name="connsiteX192" fmla="*/ 239077 w 1547812"/>
                <a:gd name="connsiteY192" fmla="*/ 128588 h 160020"/>
                <a:gd name="connsiteX193" fmla="*/ 213360 w 1547812"/>
                <a:gd name="connsiteY193" fmla="*/ 118110 h 160020"/>
                <a:gd name="connsiteX194" fmla="*/ 203835 w 1547812"/>
                <a:gd name="connsiteY194" fmla="*/ 89535 h 160020"/>
                <a:gd name="connsiteX195" fmla="*/ 307658 w 1547812"/>
                <a:gd name="connsiteY195" fmla="*/ 89535 h 160020"/>
                <a:gd name="connsiteX196" fmla="*/ 307658 w 1547812"/>
                <a:gd name="connsiteY196" fmla="*/ 73343 h 160020"/>
                <a:gd name="connsiteX197" fmla="*/ 290513 w 1547812"/>
                <a:gd name="connsiteY197" fmla="*/ 20003 h 160020"/>
                <a:gd name="connsiteX198" fmla="*/ 239077 w 1547812"/>
                <a:gd name="connsiteY198" fmla="*/ 0 h 160020"/>
                <a:gd name="connsiteX199" fmla="*/ 208598 w 1547812"/>
                <a:gd name="connsiteY199" fmla="*/ 5715 h 160020"/>
                <a:gd name="connsiteX200" fmla="*/ 184785 w 1547812"/>
                <a:gd name="connsiteY200" fmla="*/ 20955 h 160020"/>
                <a:gd name="connsiteX201" fmla="*/ 169545 w 1547812"/>
                <a:gd name="connsiteY201" fmla="*/ 45720 h 160020"/>
                <a:gd name="connsiteX202" fmla="*/ 163830 w 1547812"/>
                <a:gd name="connsiteY202" fmla="*/ 79058 h 160020"/>
                <a:gd name="connsiteX203" fmla="*/ 182880 w 1547812"/>
                <a:gd name="connsiteY203" fmla="*/ 137160 h 160020"/>
                <a:gd name="connsiteX204" fmla="*/ 239077 w 1547812"/>
                <a:gd name="connsiteY204" fmla="*/ 158115 h 160020"/>
                <a:gd name="connsiteX205" fmla="*/ 285750 w 1547812"/>
                <a:gd name="connsiteY205" fmla="*/ 144780 h 160020"/>
                <a:gd name="connsiteX206" fmla="*/ 305753 w 1547812"/>
                <a:gd name="connsiteY206" fmla="*/ 106680 h 160020"/>
                <a:gd name="connsiteX207" fmla="*/ 266700 w 1547812"/>
                <a:gd name="connsiteY207" fmla="*/ 106680 h 160020"/>
                <a:gd name="connsiteX208" fmla="*/ 97155 w 1547812"/>
                <a:gd name="connsiteY208" fmla="*/ 96203 h 160020"/>
                <a:gd name="connsiteX209" fmla="*/ 93345 w 1547812"/>
                <a:gd name="connsiteY209" fmla="*/ 111443 h 160020"/>
                <a:gd name="connsiteX210" fmla="*/ 84773 w 1547812"/>
                <a:gd name="connsiteY210" fmla="*/ 121920 h 160020"/>
                <a:gd name="connsiteX211" fmla="*/ 60007 w 1547812"/>
                <a:gd name="connsiteY211" fmla="*/ 129540 h 160020"/>
                <a:gd name="connsiteX212" fmla="*/ 45720 w 1547812"/>
                <a:gd name="connsiteY212" fmla="*/ 124778 h 160020"/>
                <a:gd name="connsiteX213" fmla="*/ 40957 w 1547812"/>
                <a:gd name="connsiteY213" fmla="*/ 113348 h 160020"/>
                <a:gd name="connsiteX214" fmla="*/ 42863 w 1547812"/>
                <a:gd name="connsiteY214" fmla="*/ 104775 h 160020"/>
                <a:gd name="connsiteX215" fmla="*/ 48577 w 1547812"/>
                <a:gd name="connsiteY215" fmla="*/ 98108 h 160020"/>
                <a:gd name="connsiteX216" fmla="*/ 60007 w 1547812"/>
                <a:gd name="connsiteY216" fmla="*/ 93345 h 160020"/>
                <a:gd name="connsiteX217" fmla="*/ 80010 w 1547812"/>
                <a:gd name="connsiteY217" fmla="*/ 90488 h 160020"/>
                <a:gd name="connsiteX218" fmla="*/ 98107 w 1547812"/>
                <a:gd name="connsiteY218" fmla="*/ 89535 h 160020"/>
                <a:gd name="connsiteX219" fmla="*/ 98107 w 1547812"/>
                <a:gd name="connsiteY219" fmla="*/ 96203 h 160020"/>
                <a:gd name="connsiteX220" fmla="*/ 98107 w 1547812"/>
                <a:gd name="connsiteY220" fmla="*/ 155258 h 160020"/>
                <a:gd name="connsiteX221" fmla="*/ 136208 w 1547812"/>
                <a:gd name="connsiteY221" fmla="*/ 155258 h 160020"/>
                <a:gd name="connsiteX222" fmla="*/ 136208 w 1547812"/>
                <a:gd name="connsiteY222" fmla="*/ 60960 h 160020"/>
                <a:gd name="connsiteX223" fmla="*/ 133350 w 1547812"/>
                <a:gd name="connsiteY223" fmla="*/ 36195 h 160020"/>
                <a:gd name="connsiteX224" fmla="*/ 122873 w 1547812"/>
                <a:gd name="connsiteY224" fmla="*/ 17145 h 160020"/>
                <a:gd name="connsiteX225" fmla="*/ 103823 w 1547812"/>
                <a:gd name="connsiteY225" fmla="*/ 5715 h 160020"/>
                <a:gd name="connsiteX226" fmla="*/ 74295 w 1547812"/>
                <a:gd name="connsiteY226" fmla="*/ 1905 h 160020"/>
                <a:gd name="connsiteX227" fmla="*/ 29527 w 1547812"/>
                <a:gd name="connsiteY227" fmla="*/ 12383 h 160020"/>
                <a:gd name="connsiteX228" fmla="*/ 8573 w 1547812"/>
                <a:gd name="connsiteY228" fmla="*/ 46672 h 160020"/>
                <a:gd name="connsiteX229" fmla="*/ 44768 w 1547812"/>
                <a:gd name="connsiteY229" fmla="*/ 50483 h 160020"/>
                <a:gd name="connsiteX230" fmla="*/ 71438 w 1547812"/>
                <a:gd name="connsiteY230" fmla="*/ 32385 h 160020"/>
                <a:gd name="connsiteX231" fmla="*/ 89535 w 1547812"/>
                <a:gd name="connsiteY231" fmla="*/ 37147 h 160020"/>
                <a:gd name="connsiteX232" fmla="*/ 97155 w 1547812"/>
                <a:gd name="connsiteY232" fmla="*/ 56197 h 160020"/>
                <a:gd name="connsiteX233" fmla="*/ 97155 w 1547812"/>
                <a:gd name="connsiteY233" fmla="*/ 62865 h 160020"/>
                <a:gd name="connsiteX234" fmla="*/ 78105 w 1547812"/>
                <a:gd name="connsiteY234" fmla="*/ 63818 h 160020"/>
                <a:gd name="connsiteX235" fmla="*/ 49530 w 1547812"/>
                <a:gd name="connsiteY235" fmla="*/ 66675 h 160020"/>
                <a:gd name="connsiteX236" fmla="*/ 24765 w 1547812"/>
                <a:gd name="connsiteY236" fmla="*/ 74295 h 160020"/>
                <a:gd name="connsiteX237" fmla="*/ 6668 w 1547812"/>
                <a:gd name="connsiteY237" fmla="*/ 89535 h 160020"/>
                <a:gd name="connsiteX238" fmla="*/ 0 w 1547812"/>
                <a:gd name="connsiteY238" fmla="*/ 114300 h 160020"/>
                <a:gd name="connsiteX239" fmla="*/ 3810 w 1547812"/>
                <a:gd name="connsiteY239" fmla="*/ 134303 h 160020"/>
                <a:gd name="connsiteX240" fmla="*/ 14288 w 1547812"/>
                <a:gd name="connsiteY240" fmla="*/ 148590 h 160020"/>
                <a:gd name="connsiteX241" fmla="*/ 29527 w 1547812"/>
                <a:gd name="connsiteY241" fmla="*/ 156210 h 160020"/>
                <a:gd name="connsiteX242" fmla="*/ 48577 w 1547812"/>
                <a:gd name="connsiteY242" fmla="*/ 159068 h 160020"/>
                <a:gd name="connsiteX243" fmla="*/ 77152 w 1547812"/>
                <a:gd name="connsiteY243" fmla="*/ 152400 h 160020"/>
                <a:gd name="connsiteX244" fmla="*/ 97155 w 1547812"/>
                <a:gd name="connsiteY244" fmla="*/ 136208 h 160020"/>
                <a:gd name="connsiteX245" fmla="*/ 97155 w 1547812"/>
                <a:gd name="connsiteY245" fmla="*/ 155258 h 160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</a:cxnLst>
              <a:rect l="l" t="t" r="r" b="b"/>
              <a:pathLst>
                <a:path w="1547812" h="160020">
                  <a:moveTo>
                    <a:pt x="1329690" y="155258"/>
                  </a:moveTo>
                  <a:lnTo>
                    <a:pt x="1369695" y="155258"/>
                  </a:lnTo>
                  <a:lnTo>
                    <a:pt x="1369695" y="65723"/>
                  </a:lnTo>
                  <a:cubicBezTo>
                    <a:pt x="1369695" y="60960"/>
                    <a:pt x="1370648" y="57150"/>
                    <a:pt x="1372553" y="53340"/>
                  </a:cubicBezTo>
                  <a:cubicBezTo>
                    <a:pt x="1374458" y="49530"/>
                    <a:pt x="1376363" y="46672"/>
                    <a:pt x="1379220" y="43815"/>
                  </a:cubicBezTo>
                  <a:cubicBezTo>
                    <a:pt x="1382078" y="40958"/>
                    <a:pt x="1385888" y="38100"/>
                    <a:pt x="1388745" y="37147"/>
                  </a:cubicBezTo>
                  <a:cubicBezTo>
                    <a:pt x="1392555" y="36195"/>
                    <a:pt x="1395413" y="35243"/>
                    <a:pt x="1400175" y="35243"/>
                  </a:cubicBezTo>
                  <a:cubicBezTo>
                    <a:pt x="1403033" y="35243"/>
                    <a:pt x="1404938" y="35243"/>
                    <a:pt x="1407795" y="36195"/>
                  </a:cubicBezTo>
                  <a:cubicBezTo>
                    <a:pt x="1409700" y="37147"/>
                    <a:pt x="1411605" y="38100"/>
                    <a:pt x="1413510" y="40005"/>
                  </a:cubicBezTo>
                  <a:cubicBezTo>
                    <a:pt x="1415415" y="41910"/>
                    <a:pt x="1416368" y="44768"/>
                    <a:pt x="1417320" y="47625"/>
                  </a:cubicBezTo>
                  <a:cubicBezTo>
                    <a:pt x="1418273" y="51435"/>
                    <a:pt x="1419225" y="55245"/>
                    <a:pt x="1419225" y="60960"/>
                  </a:cubicBezTo>
                  <a:lnTo>
                    <a:pt x="1419225" y="155258"/>
                  </a:lnTo>
                  <a:lnTo>
                    <a:pt x="1459230" y="155258"/>
                  </a:lnTo>
                  <a:lnTo>
                    <a:pt x="1459230" y="63818"/>
                  </a:lnTo>
                  <a:cubicBezTo>
                    <a:pt x="1459230" y="60008"/>
                    <a:pt x="1460183" y="56197"/>
                    <a:pt x="1462088" y="53340"/>
                  </a:cubicBezTo>
                  <a:cubicBezTo>
                    <a:pt x="1463993" y="49530"/>
                    <a:pt x="1465898" y="46672"/>
                    <a:pt x="1468755" y="43815"/>
                  </a:cubicBezTo>
                  <a:cubicBezTo>
                    <a:pt x="1471613" y="40958"/>
                    <a:pt x="1475423" y="38100"/>
                    <a:pt x="1478280" y="37147"/>
                  </a:cubicBezTo>
                  <a:cubicBezTo>
                    <a:pt x="1481138" y="36195"/>
                    <a:pt x="1484948" y="35243"/>
                    <a:pt x="1489710" y="35243"/>
                  </a:cubicBezTo>
                  <a:cubicBezTo>
                    <a:pt x="1492568" y="35243"/>
                    <a:pt x="1494473" y="35243"/>
                    <a:pt x="1497330" y="36195"/>
                  </a:cubicBezTo>
                  <a:cubicBezTo>
                    <a:pt x="1499235" y="37147"/>
                    <a:pt x="1501140" y="38100"/>
                    <a:pt x="1503045" y="40005"/>
                  </a:cubicBezTo>
                  <a:cubicBezTo>
                    <a:pt x="1504950" y="41910"/>
                    <a:pt x="1505903" y="44768"/>
                    <a:pt x="1506855" y="47625"/>
                  </a:cubicBezTo>
                  <a:cubicBezTo>
                    <a:pt x="1507808" y="51435"/>
                    <a:pt x="1507808" y="55245"/>
                    <a:pt x="1507808" y="60960"/>
                  </a:cubicBezTo>
                  <a:lnTo>
                    <a:pt x="1507808" y="155258"/>
                  </a:lnTo>
                  <a:lnTo>
                    <a:pt x="1547813" y="155258"/>
                  </a:lnTo>
                  <a:lnTo>
                    <a:pt x="1547813" y="55245"/>
                  </a:lnTo>
                  <a:cubicBezTo>
                    <a:pt x="1547813" y="36195"/>
                    <a:pt x="1544003" y="22860"/>
                    <a:pt x="1536383" y="14288"/>
                  </a:cubicBezTo>
                  <a:cubicBezTo>
                    <a:pt x="1528763" y="5715"/>
                    <a:pt x="1517333" y="1905"/>
                    <a:pt x="1502093" y="1905"/>
                  </a:cubicBezTo>
                  <a:cubicBezTo>
                    <a:pt x="1492568" y="1905"/>
                    <a:pt x="1484948" y="3810"/>
                    <a:pt x="1477328" y="7620"/>
                  </a:cubicBezTo>
                  <a:cubicBezTo>
                    <a:pt x="1469708" y="11430"/>
                    <a:pt x="1462088" y="18098"/>
                    <a:pt x="1455420" y="27623"/>
                  </a:cubicBezTo>
                  <a:cubicBezTo>
                    <a:pt x="1452563" y="19050"/>
                    <a:pt x="1447800" y="12383"/>
                    <a:pt x="1441133" y="8573"/>
                  </a:cubicBezTo>
                  <a:cubicBezTo>
                    <a:pt x="1434465" y="4763"/>
                    <a:pt x="1425893" y="1905"/>
                    <a:pt x="1414463" y="1905"/>
                  </a:cubicBezTo>
                  <a:cubicBezTo>
                    <a:pt x="1405890" y="1905"/>
                    <a:pt x="1398270" y="3810"/>
                    <a:pt x="1390650" y="7620"/>
                  </a:cubicBezTo>
                  <a:cubicBezTo>
                    <a:pt x="1383030" y="11430"/>
                    <a:pt x="1376363" y="18098"/>
                    <a:pt x="1371600" y="25718"/>
                  </a:cubicBezTo>
                  <a:lnTo>
                    <a:pt x="1371600" y="5715"/>
                  </a:lnTo>
                  <a:lnTo>
                    <a:pt x="1332548" y="5715"/>
                  </a:lnTo>
                  <a:lnTo>
                    <a:pt x="1332548" y="155258"/>
                  </a:lnTo>
                  <a:close/>
                  <a:moveTo>
                    <a:pt x="1199198" y="116205"/>
                  </a:moveTo>
                  <a:cubicBezTo>
                    <a:pt x="1193483" y="108585"/>
                    <a:pt x="1190625" y="96203"/>
                    <a:pt x="1190625" y="80963"/>
                  </a:cubicBezTo>
                  <a:cubicBezTo>
                    <a:pt x="1190625" y="65723"/>
                    <a:pt x="1193483" y="54293"/>
                    <a:pt x="1199198" y="45720"/>
                  </a:cubicBezTo>
                  <a:cubicBezTo>
                    <a:pt x="1204913" y="37147"/>
                    <a:pt x="1213485" y="33338"/>
                    <a:pt x="1224915" y="33338"/>
                  </a:cubicBezTo>
                  <a:cubicBezTo>
                    <a:pt x="1236345" y="33338"/>
                    <a:pt x="1244918" y="37147"/>
                    <a:pt x="1250633" y="45720"/>
                  </a:cubicBezTo>
                  <a:cubicBezTo>
                    <a:pt x="1256348" y="54293"/>
                    <a:pt x="1259205" y="65723"/>
                    <a:pt x="1259205" y="80963"/>
                  </a:cubicBezTo>
                  <a:cubicBezTo>
                    <a:pt x="1259205" y="96203"/>
                    <a:pt x="1256348" y="107633"/>
                    <a:pt x="1250633" y="116205"/>
                  </a:cubicBezTo>
                  <a:cubicBezTo>
                    <a:pt x="1244918" y="124778"/>
                    <a:pt x="1236345" y="128588"/>
                    <a:pt x="1224915" y="128588"/>
                  </a:cubicBezTo>
                  <a:cubicBezTo>
                    <a:pt x="1213485" y="127635"/>
                    <a:pt x="1204913" y="123825"/>
                    <a:pt x="1199198" y="116205"/>
                  </a:cubicBezTo>
                  <a:moveTo>
                    <a:pt x="1256348" y="154305"/>
                  </a:moveTo>
                  <a:cubicBezTo>
                    <a:pt x="1265873" y="150495"/>
                    <a:pt x="1273493" y="145733"/>
                    <a:pt x="1280160" y="138113"/>
                  </a:cubicBezTo>
                  <a:cubicBezTo>
                    <a:pt x="1286828" y="131445"/>
                    <a:pt x="1291590" y="122873"/>
                    <a:pt x="1295400" y="113348"/>
                  </a:cubicBezTo>
                  <a:cubicBezTo>
                    <a:pt x="1299210" y="103823"/>
                    <a:pt x="1301115" y="92393"/>
                    <a:pt x="1301115" y="80010"/>
                  </a:cubicBezTo>
                  <a:cubicBezTo>
                    <a:pt x="1301115" y="67628"/>
                    <a:pt x="1299210" y="57150"/>
                    <a:pt x="1296353" y="46672"/>
                  </a:cubicBezTo>
                  <a:cubicBezTo>
                    <a:pt x="1293495" y="36195"/>
                    <a:pt x="1287780" y="28575"/>
                    <a:pt x="1281113" y="21908"/>
                  </a:cubicBezTo>
                  <a:cubicBezTo>
                    <a:pt x="1274445" y="15240"/>
                    <a:pt x="1266825" y="9525"/>
                    <a:pt x="1257300" y="6668"/>
                  </a:cubicBezTo>
                  <a:cubicBezTo>
                    <a:pt x="1247775" y="2858"/>
                    <a:pt x="1237298" y="953"/>
                    <a:pt x="1225868" y="953"/>
                  </a:cubicBezTo>
                  <a:cubicBezTo>
                    <a:pt x="1214438" y="953"/>
                    <a:pt x="1203960" y="2858"/>
                    <a:pt x="1194435" y="6668"/>
                  </a:cubicBezTo>
                  <a:cubicBezTo>
                    <a:pt x="1184910" y="10478"/>
                    <a:pt x="1177290" y="15240"/>
                    <a:pt x="1170623" y="21908"/>
                  </a:cubicBezTo>
                  <a:cubicBezTo>
                    <a:pt x="1163955" y="28575"/>
                    <a:pt x="1159193" y="37147"/>
                    <a:pt x="1155383" y="46672"/>
                  </a:cubicBezTo>
                  <a:cubicBezTo>
                    <a:pt x="1151573" y="56197"/>
                    <a:pt x="1149668" y="67628"/>
                    <a:pt x="1149668" y="80010"/>
                  </a:cubicBezTo>
                  <a:cubicBezTo>
                    <a:pt x="1149668" y="105728"/>
                    <a:pt x="1156335" y="124778"/>
                    <a:pt x="1169670" y="139065"/>
                  </a:cubicBezTo>
                  <a:cubicBezTo>
                    <a:pt x="1183005" y="152400"/>
                    <a:pt x="1201103" y="160020"/>
                    <a:pt x="1225868" y="160020"/>
                  </a:cubicBezTo>
                  <a:cubicBezTo>
                    <a:pt x="1236345" y="160020"/>
                    <a:pt x="1246823" y="158115"/>
                    <a:pt x="1256348" y="154305"/>
                  </a:cubicBezTo>
                  <a:moveTo>
                    <a:pt x="1086803" y="100965"/>
                  </a:moveTo>
                  <a:cubicBezTo>
                    <a:pt x="1085850" y="109538"/>
                    <a:pt x="1083945" y="116205"/>
                    <a:pt x="1079183" y="120968"/>
                  </a:cubicBezTo>
                  <a:cubicBezTo>
                    <a:pt x="1074420" y="125730"/>
                    <a:pt x="1068705" y="127635"/>
                    <a:pt x="1061085" y="127635"/>
                  </a:cubicBezTo>
                  <a:cubicBezTo>
                    <a:pt x="1055370" y="127635"/>
                    <a:pt x="1049655" y="126683"/>
                    <a:pt x="1045845" y="123825"/>
                  </a:cubicBezTo>
                  <a:cubicBezTo>
                    <a:pt x="1042035" y="120968"/>
                    <a:pt x="1038225" y="118110"/>
                    <a:pt x="1036320" y="113348"/>
                  </a:cubicBezTo>
                  <a:cubicBezTo>
                    <a:pt x="1034415" y="108585"/>
                    <a:pt x="1032510" y="103823"/>
                    <a:pt x="1031558" y="98108"/>
                  </a:cubicBezTo>
                  <a:cubicBezTo>
                    <a:pt x="1030605" y="92393"/>
                    <a:pt x="1029653" y="86678"/>
                    <a:pt x="1029653" y="80010"/>
                  </a:cubicBezTo>
                  <a:cubicBezTo>
                    <a:pt x="1029653" y="74295"/>
                    <a:pt x="1030605" y="67628"/>
                    <a:pt x="1031558" y="62865"/>
                  </a:cubicBezTo>
                  <a:cubicBezTo>
                    <a:pt x="1032510" y="57150"/>
                    <a:pt x="1034415" y="52388"/>
                    <a:pt x="1036320" y="47625"/>
                  </a:cubicBezTo>
                  <a:cubicBezTo>
                    <a:pt x="1038225" y="42863"/>
                    <a:pt x="1042035" y="40005"/>
                    <a:pt x="1045845" y="37147"/>
                  </a:cubicBezTo>
                  <a:cubicBezTo>
                    <a:pt x="1049655" y="34290"/>
                    <a:pt x="1054418" y="33338"/>
                    <a:pt x="1061085" y="33338"/>
                  </a:cubicBezTo>
                  <a:cubicBezTo>
                    <a:pt x="1069658" y="33338"/>
                    <a:pt x="1075373" y="35243"/>
                    <a:pt x="1079183" y="40005"/>
                  </a:cubicBezTo>
                  <a:cubicBezTo>
                    <a:pt x="1082993" y="44768"/>
                    <a:pt x="1084898" y="50483"/>
                    <a:pt x="1085850" y="58103"/>
                  </a:cubicBezTo>
                  <a:lnTo>
                    <a:pt x="1125855" y="52388"/>
                  </a:lnTo>
                  <a:cubicBezTo>
                    <a:pt x="1124903" y="44768"/>
                    <a:pt x="1122998" y="38100"/>
                    <a:pt x="1120140" y="31433"/>
                  </a:cubicBezTo>
                  <a:cubicBezTo>
                    <a:pt x="1117283" y="24765"/>
                    <a:pt x="1113473" y="20003"/>
                    <a:pt x="1107758" y="15240"/>
                  </a:cubicBezTo>
                  <a:cubicBezTo>
                    <a:pt x="1102995" y="10478"/>
                    <a:pt x="1096328" y="6668"/>
                    <a:pt x="1088708" y="4763"/>
                  </a:cubicBezTo>
                  <a:cubicBezTo>
                    <a:pt x="1081088" y="1905"/>
                    <a:pt x="1072515" y="953"/>
                    <a:pt x="1062038" y="953"/>
                  </a:cubicBezTo>
                  <a:cubicBezTo>
                    <a:pt x="1050608" y="953"/>
                    <a:pt x="1040130" y="2858"/>
                    <a:pt x="1030605" y="6668"/>
                  </a:cubicBezTo>
                  <a:cubicBezTo>
                    <a:pt x="1021080" y="10478"/>
                    <a:pt x="1013460" y="16193"/>
                    <a:pt x="1007745" y="22860"/>
                  </a:cubicBezTo>
                  <a:cubicBezTo>
                    <a:pt x="1001078" y="29528"/>
                    <a:pt x="996315" y="38100"/>
                    <a:pt x="993458" y="47625"/>
                  </a:cubicBezTo>
                  <a:cubicBezTo>
                    <a:pt x="990600" y="57150"/>
                    <a:pt x="988695" y="68580"/>
                    <a:pt x="988695" y="80010"/>
                  </a:cubicBezTo>
                  <a:cubicBezTo>
                    <a:pt x="988695" y="91440"/>
                    <a:pt x="989647" y="102870"/>
                    <a:pt x="992505" y="112395"/>
                  </a:cubicBezTo>
                  <a:cubicBezTo>
                    <a:pt x="995363" y="121920"/>
                    <a:pt x="1000125" y="130493"/>
                    <a:pt x="1005840" y="137160"/>
                  </a:cubicBezTo>
                  <a:cubicBezTo>
                    <a:pt x="1011555" y="143828"/>
                    <a:pt x="1019175" y="149543"/>
                    <a:pt x="1028700" y="153353"/>
                  </a:cubicBezTo>
                  <a:cubicBezTo>
                    <a:pt x="1038225" y="157163"/>
                    <a:pt x="1048703" y="159068"/>
                    <a:pt x="1061085" y="159068"/>
                  </a:cubicBezTo>
                  <a:cubicBezTo>
                    <a:pt x="1082993" y="159068"/>
                    <a:pt x="1099185" y="153353"/>
                    <a:pt x="1109663" y="142875"/>
                  </a:cubicBezTo>
                  <a:cubicBezTo>
                    <a:pt x="1120140" y="132398"/>
                    <a:pt x="1126808" y="118110"/>
                    <a:pt x="1127760" y="100013"/>
                  </a:cubicBezTo>
                  <a:lnTo>
                    <a:pt x="1086803" y="100013"/>
                  </a:lnTo>
                  <a:close/>
                  <a:moveTo>
                    <a:pt x="921068" y="155258"/>
                  </a:moveTo>
                  <a:lnTo>
                    <a:pt x="962025" y="155258"/>
                  </a:lnTo>
                  <a:lnTo>
                    <a:pt x="962025" y="109538"/>
                  </a:lnTo>
                  <a:lnTo>
                    <a:pt x="921068" y="109538"/>
                  </a:lnTo>
                  <a:lnTo>
                    <a:pt x="921068" y="155258"/>
                  </a:lnTo>
                  <a:close/>
                  <a:moveTo>
                    <a:pt x="671513" y="155258"/>
                  </a:moveTo>
                  <a:lnTo>
                    <a:pt x="711518" y="155258"/>
                  </a:lnTo>
                  <a:lnTo>
                    <a:pt x="711518" y="65723"/>
                  </a:lnTo>
                  <a:cubicBezTo>
                    <a:pt x="711518" y="60960"/>
                    <a:pt x="712470" y="57150"/>
                    <a:pt x="714375" y="53340"/>
                  </a:cubicBezTo>
                  <a:cubicBezTo>
                    <a:pt x="716280" y="49530"/>
                    <a:pt x="718185" y="46672"/>
                    <a:pt x="721043" y="43815"/>
                  </a:cubicBezTo>
                  <a:cubicBezTo>
                    <a:pt x="723900" y="40958"/>
                    <a:pt x="727710" y="38100"/>
                    <a:pt x="730568" y="37147"/>
                  </a:cubicBezTo>
                  <a:cubicBezTo>
                    <a:pt x="734378" y="36195"/>
                    <a:pt x="737235" y="35243"/>
                    <a:pt x="741998" y="35243"/>
                  </a:cubicBezTo>
                  <a:cubicBezTo>
                    <a:pt x="744855" y="35243"/>
                    <a:pt x="746760" y="35243"/>
                    <a:pt x="749618" y="36195"/>
                  </a:cubicBezTo>
                  <a:cubicBezTo>
                    <a:pt x="751523" y="37147"/>
                    <a:pt x="753428" y="38100"/>
                    <a:pt x="755333" y="40005"/>
                  </a:cubicBezTo>
                  <a:cubicBezTo>
                    <a:pt x="757238" y="41910"/>
                    <a:pt x="758190" y="44768"/>
                    <a:pt x="759143" y="47625"/>
                  </a:cubicBezTo>
                  <a:cubicBezTo>
                    <a:pt x="760095" y="51435"/>
                    <a:pt x="761048" y="55245"/>
                    <a:pt x="761048" y="60960"/>
                  </a:cubicBezTo>
                  <a:lnTo>
                    <a:pt x="761048" y="155258"/>
                  </a:lnTo>
                  <a:lnTo>
                    <a:pt x="801053" y="155258"/>
                  </a:lnTo>
                  <a:lnTo>
                    <a:pt x="801053" y="63818"/>
                  </a:lnTo>
                  <a:cubicBezTo>
                    <a:pt x="801053" y="60008"/>
                    <a:pt x="802005" y="56197"/>
                    <a:pt x="803910" y="53340"/>
                  </a:cubicBezTo>
                  <a:cubicBezTo>
                    <a:pt x="805815" y="49530"/>
                    <a:pt x="807720" y="46672"/>
                    <a:pt x="810578" y="43815"/>
                  </a:cubicBezTo>
                  <a:cubicBezTo>
                    <a:pt x="813435" y="40958"/>
                    <a:pt x="817245" y="38100"/>
                    <a:pt x="820103" y="37147"/>
                  </a:cubicBezTo>
                  <a:cubicBezTo>
                    <a:pt x="822960" y="36195"/>
                    <a:pt x="826770" y="35243"/>
                    <a:pt x="831533" y="35243"/>
                  </a:cubicBezTo>
                  <a:cubicBezTo>
                    <a:pt x="834390" y="35243"/>
                    <a:pt x="836295" y="35243"/>
                    <a:pt x="839153" y="36195"/>
                  </a:cubicBezTo>
                  <a:cubicBezTo>
                    <a:pt x="841058" y="37147"/>
                    <a:pt x="842963" y="38100"/>
                    <a:pt x="844868" y="40005"/>
                  </a:cubicBezTo>
                  <a:cubicBezTo>
                    <a:pt x="846772" y="41910"/>
                    <a:pt x="847725" y="44768"/>
                    <a:pt x="848678" y="47625"/>
                  </a:cubicBezTo>
                  <a:cubicBezTo>
                    <a:pt x="849630" y="51435"/>
                    <a:pt x="849630" y="55245"/>
                    <a:pt x="849630" y="60960"/>
                  </a:cubicBezTo>
                  <a:lnTo>
                    <a:pt x="849630" y="155258"/>
                  </a:lnTo>
                  <a:lnTo>
                    <a:pt x="889635" y="155258"/>
                  </a:lnTo>
                  <a:lnTo>
                    <a:pt x="889635" y="55245"/>
                  </a:lnTo>
                  <a:cubicBezTo>
                    <a:pt x="889635" y="36195"/>
                    <a:pt x="885825" y="22860"/>
                    <a:pt x="878205" y="14288"/>
                  </a:cubicBezTo>
                  <a:cubicBezTo>
                    <a:pt x="870585" y="5715"/>
                    <a:pt x="859155" y="1905"/>
                    <a:pt x="843915" y="1905"/>
                  </a:cubicBezTo>
                  <a:cubicBezTo>
                    <a:pt x="834390" y="1905"/>
                    <a:pt x="826770" y="3810"/>
                    <a:pt x="819150" y="7620"/>
                  </a:cubicBezTo>
                  <a:cubicBezTo>
                    <a:pt x="811530" y="11430"/>
                    <a:pt x="803910" y="18098"/>
                    <a:pt x="797243" y="27623"/>
                  </a:cubicBezTo>
                  <a:cubicBezTo>
                    <a:pt x="794385" y="19050"/>
                    <a:pt x="789623" y="12383"/>
                    <a:pt x="782955" y="8573"/>
                  </a:cubicBezTo>
                  <a:cubicBezTo>
                    <a:pt x="776288" y="4763"/>
                    <a:pt x="766763" y="1905"/>
                    <a:pt x="756285" y="1905"/>
                  </a:cubicBezTo>
                  <a:cubicBezTo>
                    <a:pt x="747713" y="1905"/>
                    <a:pt x="740093" y="3810"/>
                    <a:pt x="732473" y="7620"/>
                  </a:cubicBezTo>
                  <a:cubicBezTo>
                    <a:pt x="724853" y="11430"/>
                    <a:pt x="718185" y="18098"/>
                    <a:pt x="713423" y="25718"/>
                  </a:cubicBezTo>
                  <a:lnTo>
                    <a:pt x="713423" y="5715"/>
                  </a:lnTo>
                  <a:lnTo>
                    <a:pt x="674370" y="5715"/>
                  </a:lnTo>
                  <a:lnTo>
                    <a:pt x="674370" y="155258"/>
                  </a:lnTo>
                  <a:close/>
                  <a:moveTo>
                    <a:pt x="541973" y="116205"/>
                  </a:moveTo>
                  <a:cubicBezTo>
                    <a:pt x="536258" y="108585"/>
                    <a:pt x="533400" y="96203"/>
                    <a:pt x="533400" y="80963"/>
                  </a:cubicBezTo>
                  <a:cubicBezTo>
                    <a:pt x="533400" y="65723"/>
                    <a:pt x="536258" y="54293"/>
                    <a:pt x="541973" y="45720"/>
                  </a:cubicBezTo>
                  <a:cubicBezTo>
                    <a:pt x="547688" y="38100"/>
                    <a:pt x="556260" y="33338"/>
                    <a:pt x="567690" y="33338"/>
                  </a:cubicBezTo>
                  <a:cubicBezTo>
                    <a:pt x="579120" y="33338"/>
                    <a:pt x="587693" y="37147"/>
                    <a:pt x="593408" y="45720"/>
                  </a:cubicBezTo>
                  <a:cubicBezTo>
                    <a:pt x="599123" y="53340"/>
                    <a:pt x="601980" y="65723"/>
                    <a:pt x="601980" y="80963"/>
                  </a:cubicBezTo>
                  <a:cubicBezTo>
                    <a:pt x="601980" y="96203"/>
                    <a:pt x="599123" y="107633"/>
                    <a:pt x="593408" y="116205"/>
                  </a:cubicBezTo>
                  <a:cubicBezTo>
                    <a:pt x="587693" y="124778"/>
                    <a:pt x="579120" y="128588"/>
                    <a:pt x="567690" y="128588"/>
                  </a:cubicBezTo>
                  <a:cubicBezTo>
                    <a:pt x="555308" y="127635"/>
                    <a:pt x="546735" y="123825"/>
                    <a:pt x="541973" y="116205"/>
                  </a:cubicBezTo>
                  <a:moveTo>
                    <a:pt x="598170" y="154305"/>
                  </a:moveTo>
                  <a:cubicBezTo>
                    <a:pt x="607695" y="150495"/>
                    <a:pt x="615315" y="145733"/>
                    <a:pt x="621983" y="138113"/>
                  </a:cubicBezTo>
                  <a:cubicBezTo>
                    <a:pt x="628650" y="131445"/>
                    <a:pt x="633413" y="122873"/>
                    <a:pt x="637223" y="113348"/>
                  </a:cubicBezTo>
                  <a:cubicBezTo>
                    <a:pt x="641033" y="103823"/>
                    <a:pt x="642938" y="92393"/>
                    <a:pt x="642938" y="80010"/>
                  </a:cubicBezTo>
                  <a:cubicBezTo>
                    <a:pt x="642938" y="67628"/>
                    <a:pt x="641033" y="57150"/>
                    <a:pt x="638175" y="46672"/>
                  </a:cubicBezTo>
                  <a:cubicBezTo>
                    <a:pt x="635318" y="36195"/>
                    <a:pt x="629603" y="28575"/>
                    <a:pt x="622935" y="21908"/>
                  </a:cubicBezTo>
                  <a:cubicBezTo>
                    <a:pt x="616268" y="15240"/>
                    <a:pt x="608648" y="9525"/>
                    <a:pt x="599123" y="6668"/>
                  </a:cubicBezTo>
                  <a:cubicBezTo>
                    <a:pt x="589598" y="2858"/>
                    <a:pt x="579120" y="953"/>
                    <a:pt x="567690" y="953"/>
                  </a:cubicBezTo>
                  <a:cubicBezTo>
                    <a:pt x="556260" y="953"/>
                    <a:pt x="545783" y="2858"/>
                    <a:pt x="536258" y="6668"/>
                  </a:cubicBezTo>
                  <a:cubicBezTo>
                    <a:pt x="526733" y="10478"/>
                    <a:pt x="519113" y="15240"/>
                    <a:pt x="512445" y="21908"/>
                  </a:cubicBezTo>
                  <a:cubicBezTo>
                    <a:pt x="505778" y="28575"/>
                    <a:pt x="501015" y="37147"/>
                    <a:pt x="497205" y="46672"/>
                  </a:cubicBezTo>
                  <a:cubicBezTo>
                    <a:pt x="493395" y="56197"/>
                    <a:pt x="491490" y="67628"/>
                    <a:pt x="491490" y="80010"/>
                  </a:cubicBezTo>
                  <a:cubicBezTo>
                    <a:pt x="491490" y="105728"/>
                    <a:pt x="498158" y="124778"/>
                    <a:pt x="511492" y="139065"/>
                  </a:cubicBezTo>
                  <a:cubicBezTo>
                    <a:pt x="524828" y="152400"/>
                    <a:pt x="542925" y="160020"/>
                    <a:pt x="566738" y="160020"/>
                  </a:cubicBezTo>
                  <a:cubicBezTo>
                    <a:pt x="579120" y="160020"/>
                    <a:pt x="589598" y="158115"/>
                    <a:pt x="598170" y="154305"/>
                  </a:cubicBezTo>
                  <a:moveTo>
                    <a:pt x="429578" y="100965"/>
                  </a:moveTo>
                  <a:cubicBezTo>
                    <a:pt x="428625" y="109538"/>
                    <a:pt x="425767" y="116205"/>
                    <a:pt x="421958" y="120968"/>
                  </a:cubicBezTo>
                  <a:cubicBezTo>
                    <a:pt x="417195" y="125730"/>
                    <a:pt x="411480" y="127635"/>
                    <a:pt x="403860" y="127635"/>
                  </a:cubicBezTo>
                  <a:cubicBezTo>
                    <a:pt x="398145" y="127635"/>
                    <a:pt x="392430" y="126683"/>
                    <a:pt x="388620" y="123825"/>
                  </a:cubicBezTo>
                  <a:cubicBezTo>
                    <a:pt x="384810" y="120968"/>
                    <a:pt x="381000" y="118110"/>
                    <a:pt x="379095" y="113348"/>
                  </a:cubicBezTo>
                  <a:cubicBezTo>
                    <a:pt x="377190" y="108585"/>
                    <a:pt x="375285" y="103823"/>
                    <a:pt x="374333" y="98108"/>
                  </a:cubicBezTo>
                  <a:cubicBezTo>
                    <a:pt x="373380" y="92393"/>
                    <a:pt x="372428" y="86678"/>
                    <a:pt x="372428" y="80010"/>
                  </a:cubicBezTo>
                  <a:cubicBezTo>
                    <a:pt x="372428" y="74295"/>
                    <a:pt x="373380" y="67628"/>
                    <a:pt x="374333" y="62865"/>
                  </a:cubicBezTo>
                  <a:cubicBezTo>
                    <a:pt x="375285" y="57150"/>
                    <a:pt x="377190" y="52388"/>
                    <a:pt x="379095" y="47625"/>
                  </a:cubicBezTo>
                  <a:cubicBezTo>
                    <a:pt x="381000" y="42863"/>
                    <a:pt x="384810" y="40005"/>
                    <a:pt x="388620" y="37147"/>
                  </a:cubicBezTo>
                  <a:cubicBezTo>
                    <a:pt x="392430" y="34290"/>
                    <a:pt x="398145" y="33338"/>
                    <a:pt x="403860" y="33338"/>
                  </a:cubicBezTo>
                  <a:cubicBezTo>
                    <a:pt x="412433" y="33338"/>
                    <a:pt x="418148" y="35243"/>
                    <a:pt x="421958" y="40005"/>
                  </a:cubicBezTo>
                  <a:cubicBezTo>
                    <a:pt x="425767" y="44768"/>
                    <a:pt x="427673" y="50483"/>
                    <a:pt x="428625" y="58103"/>
                  </a:cubicBezTo>
                  <a:lnTo>
                    <a:pt x="468630" y="52388"/>
                  </a:lnTo>
                  <a:cubicBezTo>
                    <a:pt x="467678" y="44768"/>
                    <a:pt x="465773" y="38100"/>
                    <a:pt x="462915" y="31433"/>
                  </a:cubicBezTo>
                  <a:cubicBezTo>
                    <a:pt x="460058" y="24765"/>
                    <a:pt x="456248" y="20003"/>
                    <a:pt x="450533" y="15240"/>
                  </a:cubicBezTo>
                  <a:cubicBezTo>
                    <a:pt x="445770" y="10478"/>
                    <a:pt x="439103" y="6668"/>
                    <a:pt x="431483" y="4763"/>
                  </a:cubicBezTo>
                  <a:cubicBezTo>
                    <a:pt x="423863" y="1905"/>
                    <a:pt x="415290" y="953"/>
                    <a:pt x="404813" y="953"/>
                  </a:cubicBezTo>
                  <a:cubicBezTo>
                    <a:pt x="393383" y="953"/>
                    <a:pt x="382905" y="2858"/>
                    <a:pt x="373380" y="6668"/>
                  </a:cubicBezTo>
                  <a:cubicBezTo>
                    <a:pt x="363855" y="10478"/>
                    <a:pt x="356235" y="16193"/>
                    <a:pt x="350520" y="22860"/>
                  </a:cubicBezTo>
                  <a:cubicBezTo>
                    <a:pt x="343853" y="29528"/>
                    <a:pt x="339090" y="38100"/>
                    <a:pt x="336233" y="47625"/>
                  </a:cubicBezTo>
                  <a:cubicBezTo>
                    <a:pt x="333375" y="57150"/>
                    <a:pt x="331470" y="68580"/>
                    <a:pt x="331470" y="80010"/>
                  </a:cubicBezTo>
                  <a:cubicBezTo>
                    <a:pt x="331470" y="91440"/>
                    <a:pt x="333375" y="102870"/>
                    <a:pt x="336233" y="112395"/>
                  </a:cubicBezTo>
                  <a:cubicBezTo>
                    <a:pt x="339090" y="121920"/>
                    <a:pt x="343853" y="130493"/>
                    <a:pt x="349567" y="137160"/>
                  </a:cubicBezTo>
                  <a:cubicBezTo>
                    <a:pt x="355283" y="143828"/>
                    <a:pt x="362903" y="149543"/>
                    <a:pt x="372428" y="153353"/>
                  </a:cubicBezTo>
                  <a:cubicBezTo>
                    <a:pt x="381953" y="157163"/>
                    <a:pt x="392430" y="159068"/>
                    <a:pt x="404813" y="159068"/>
                  </a:cubicBezTo>
                  <a:cubicBezTo>
                    <a:pt x="426720" y="159068"/>
                    <a:pt x="442913" y="153353"/>
                    <a:pt x="453390" y="142875"/>
                  </a:cubicBezTo>
                  <a:cubicBezTo>
                    <a:pt x="463867" y="132398"/>
                    <a:pt x="470535" y="118110"/>
                    <a:pt x="471488" y="100013"/>
                  </a:cubicBezTo>
                  <a:lnTo>
                    <a:pt x="429578" y="100013"/>
                  </a:lnTo>
                  <a:close/>
                  <a:moveTo>
                    <a:pt x="203835" y="63818"/>
                  </a:moveTo>
                  <a:cubicBezTo>
                    <a:pt x="203835" y="59055"/>
                    <a:pt x="204788" y="55245"/>
                    <a:pt x="206692" y="51435"/>
                  </a:cubicBezTo>
                  <a:cubicBezTo>
                    <a:pt x="208598" y="47625"/>
                    <a:pt x="210502" y="43815"/>
                    <a:pt x="213360" y="40958"/>
                  </a:cubicBezTo>
                  <a:cubicBezTo>
                    <a:pt x="216217" y="38100"/>
                    <a:pt x="219075" y="35243"/>
                    <a:pt x="223838" y="34290"/>
                  </a:cubicBezTo>
                  <a:cubicBezTo>
                    <a:pt x="227648" y="32385"/>
                    <a:pt x="232410" y="31433"/>
                    <a:pt x="238125" y="31433"/>
                  </a:cubicBezTo>
                  <a:cubicBezTo>
                    <a:pt x="248602" y="31433"/>
                    <a:pt x="256223" y="34290"/>
                    <a:pt x="261938" y="40005"/>
                  </a:cubicBezTo>
                  <a:cubicBezTo>
                    <a:pt x="266700" y="45720"/>
                    <a:pt x="269558" y="53340"/>
                    <a:pt x="269558" y="63818"/>
                  </a:cubicBezTo>
                  <a:lnTo>
                    <a:pt x="203835" y="63818"/>
                  </a:lnTo>
                  <a:close/>
                  <a:moveTo>
                    <a:pt x="266700" y="108585"/>
                  </a:moveTo>
                  <a:cubicBezTo>
                    <a:pt x="263842" y="121920"/>
                    <a:pt x="254317" y="128588"/>
                    <a:pt x="239077" y="128588"/>
                  </a:cubicBezTo>
                  <a:cubicBezTo>
                    <a:pt x="227648" y="128588"/>
                    <a:pt x="219075" y="124778"/>
                    <a:pt x="213360" y="118110"/>
                  </a:cubicBezTo>
                  <a:cubicBezTo>
                    <a:pt x="207645" y="111443"/>
                    <a:pt x="204788" y="101918"/>
                    <a:pt x="203835" y="89535"/>
                  </a:cubicBezTo>
                  <a:lnTo>
                    <a:pt x="307658" y="89535"/>
                  </a:lnTo>
                  <a:lnTo>
                    <a:pt x="307658" y="73343"/>
                  </a:lnTo>
                  <a:cubicBezTo>
                    <a:pt x="307658" y="51435"/>
                    <a:pt x="301942" y="33338"/>
                    <a:pt x="290513" y="20003"/>
                  </a:cubicBezTo>
                  <a:cubicBezTo>
                    <a:pt x="279083" y="6668"/>
                    <a:pt x="261938" y="0"/>
                    <a:pt x="239077" y="0"/>
                  </a:cubicBezTo>
                  <a:cubicBezTo>
                    <a:pt x="227648" y="0"/>
                    <a:pt x="218123" y="1905"/>
                    <a:pt x="208598" y="5715"/>
                  </a:cubicBezTo>
                  <a:cubicBezTo>
                    <a:pt x="199073" y="9525"/>
                    <a:pt x="191452" y="14288"/>
                    <a:pt x="184785" y="20955"/>
                  </a:cubicBezTo>
                  <a:cubicBezTo>
                    <a:pt x="178118" y="27623"/>
                    <a:pt x="173355" y="36195"/>
                    <a:pt x="169545" y="45720"/>
                  </a:cubicBezTo>
                  <a:cubicBezTo>
                    <a:pt x="165735" y="55245"/>
                    <a:pt x="163830" y="66675"/>
                    <a:pt x="163830" y="79058"/>
                  </a:cubicBezTo>
                  <a:cubicBezTo>
                    <a:pt x="163830" y="103823"/>
                    <a:pt x="170498" y="123825"/>
                    <a:pt x="182880" y="137160"/>
                  </a:cubicBezTo>
                  <a:cubicBezTo>
                    <a:pt x="195263" y="150495"/>
                    <a:pt x="214313" y="158115"/>
                    <a:pt x="239077" y="158115"/>
                  </a:cubicBezTo>
                  <a:cubicBezTo>
                    <a:pt x="260033" y="158115"/>
                    <a:pt x="275273" y="153353"/>
                    <a:pt x="285750" y="144780"/>
                  </a:cubicBezTo>
                  <a:cubicBezTo>
                    <a:pt x="296228" y="136208"/>
                    <a:pt x="302895" y="123825"/>
                    <a:pt x="305753" y="106680"/>
                  </a:cubicBezTo>
                  <a:lnTo>
                    <a:pt x="266700" y="106680"/>
                  </a:lnTo>
                  <a:close/>
                  <a:moveTo>
                    <a:pt x="97155" y="96203"/>
                  </a:moveTo>
                  <a:cubicBezTo>
                    <a:pt x="97155" y="101918"/>
                    <a:pt x="96202" y="107633"/>
                    <a:pt x="93345" y="111443"/>
                  </a:cubicBezTo>
                  <a:cubicBezTo>
                    <a:pt x="91440" y="115253"/>
                    <a:pt x="88582" y="119063"/>
                    <a:pt x="84773" y="121920"/>
                  </a:cubicBezTo>
                  <a:cubicBezTo>
                    <a:pt x="78105" y="126683"/>
                    <a:pt x="69532" y="129540"/>
                    <a:pt x="60007" y="129540"/>
                  </a:cubicBezTo>
                  <a:cubicBezTo>
                    <a:pt x="54293" y="129540"/>
                    <a:pt x="49530" y="127635"/>
                    <a:pt x="45720" y="124778"/>
                  </a:cubicBezTo>
                  <a:cubicBezTo>
                    <a:pt x="41910" y="121920"/>
                    <a:pt x="40957" y="118110"/>
                    <a:pt x="40957" y="113348"/>
                  </a:cubicBezTo>
                  <a:cubicBezTo>
                    <a:pt x="40957" y="110490"/>
                    <a:pt x="40957" y="106680"/>
                    <a:pt x="42863" y="104775"/>
                  </a:cubicBezTo>
                  <a:cubicBezTo>
                    <a:pt x="43815" y="101918"/>
                    <a:pt x="45720" y="100013"/>
                    <a:pt x="48577" y="98108"/>
                  </a:cubicBezTo>
                  <a:cubicBezTo>
                    <a:pt x="51435" y="96203"/>
                    <a:pt x="55245" y="94298"/>
                    <a:pt x="60007" y="93345"/>
                  </a:cubicBezTo>
                  <a:cubicBezTo>
                    <a:pt x="64770" y="92393"/>
                    <a:pt x="72390" y="91440"/>
                    <a:pt x="80010" y="90488"/>
                  </a:cubicBezTo>
                  <a:lnTo>
                    <a:pt x="98107" y="89535"/>
                  </a:lnTo>
                  <a:lnTo>
                    <a:pt x="98107" y="96203"/>
                  </a:lnTo>
                  <a:close/>
                  <a:moveTo>
                    <a:pt x="98107" y="155258"/>
                  </a:moveTo>
                  <a:lnTo>
                    <a:pt x="136208" y="155258"/>
                  </a:lnTo>
                  <a:lnTo>
                    <a:pt x="136208" y="60960"/>
                  </a:lnTo>
                  <a:cubicBezTo>
                    <a:pt x="136208" y="51435"/>
                    <a:pt x="135255" y="43815"/>
                    <a:pt x="133350" y="36195"/>
                  </a:cubicBezTo>
                  <a:cubicBezTo>
                    <a:pt x="131445" y="28575"/>
                    <a:pt x="127635" y="22860"/>
                    <a:pt x="122873" y="17145"/>
                  </a:cubicBezTo>
                  <a:cubicBezTo>
                    <a:pt x="118110" y="12383"/>
                    <a:pt x="111443" y="7620"/>
                    <a:pt x="103823" y="5715"/>
                  </a:cubicBezTo>
                  <a:cubicBezTo>
                    <a:pt x="96202" y="3810"/>
                    <a:pt x="85725" y="1905"/>
                    <a:pt x="74295" y="1905"/>
                  </a:cubicBezTo>
                  <a:cubicBezTo>
                    <a:pt x="55245" y="1905"/>
                    <a:pt x="40957" y="5715"/>
                    <a:pt x="29527" y="12383"/>
                  </a:cubicBezTo>
                  <a:cubicBezTo>
                    <a:pt x="18098" y="19050"/>
                    <a:pt x="11430" y="30480"/>
                    <a:pt x="8573" y="46672"/>
                  </a:cubicBezTo>
                  <a:lnTo>
                    <a:pt x="44768" y="50483"/>
                  </a:lnTo>
                  <a:cubicBezTo>
                    <a:pt x="46673" y="38100"/>
                    <a:pt x="56198" y="32385"/>
                    <a:pt x="71438" y="32385"/>
                  </a:cubicBezTo>
                  <a:cubicBezTo>
                    <a:pt x="78105" y="32385"/>
                    <a:pt x="83820" y="34290"/>
                    <a:pt x="89535" y="37147"/>
                  </a:cubicBezTo>
                  <a:cubicBezTo>
                    <a:pt x="94298" y="40958"/>
                    <a:pt x="97155" y="46672"/>
                    <a:pt x="97155" y="56197"/>
                  </a:cubicBezTo>
                  <a:lnTo>
                    <a:pt x="97155" y="62865"/>
                  </a:lnTo>
                  <a:lnTo>
                    <a:pt x="78105" y="63818"/>
                  </a:lnTo>
                  <a:cubicBezTo>
                    <a:pt x="68580" y="63818"/>
                    <a:pt x="59055" y="64770"/>
                    <a:pt x="49530" y="66675"/>
                  </a:cubicBezTo>
                  <a:cubicBezTo>
                    <a:pt x="40005" y="68580"/>
                    <a:pt x="32385" y="70485"/>
                    <a:pt x="24765" y="74295"/>
                  </a:cubicBezTo>
                  <a:cubicBezTo>
                    <a:pt x="17145" y="78105"/>
                    <a:pt x="11430" y="82868"/>
                    <a:pt x="6668" y="89535"/>
                  </a:cubicBezTo>
                  <a:cubicBezTo>
                    <a:pt x="1905" y="96203"/>
                    <a:pt x="0" y="104775"/>
                    <a:pt x="0" y="114300"/>
                  </a:cubicBezTo>
                  <a:cubicBezTo>
                    <a:pt x="0" y="121920"/>
                    <a:pt x="952" y="128588"/>
                    <a:pt x="3810" y="134303"/>
                  </a:cubicBezTo>
                  <a:cubicBezTo>
                    <a:pt x="6668" y="140018"/>
                    <a:pt x="10477" y="144780"/>
                    <a:pt x="14288" y="148590"/>
                  </a:cubicBezTo>
                  <a:cubicBezTo>
                    <a:pt x="19050" y="152400"/>
                    <a:pt x="23813" y="155258"/>
                    <a:pt x="29527" y="156210"/>
                  </a:cubicBezTo>
                  <a:cubicBezTo>
                    <a:pt x="35243" y="157163"/>
                    <a:pt x="41910" y="159068"/>
                    <a:pt x="48577" y="159068"/>
                  </a:cubicBezTo>
                  <a:cubicBezTo>
                    <a:pt x="60007" y="159068"/>
                    <a:pt x="69532" y="157163"/>
                    <a:pt x="77152" y="152400"/>
                  </a:cubicBezTo>
                  <a:cubicBezTo>
                    <a:pt x="84773" y="147638"/>
                    <a:pt x="91440" y="142875"/>
                    <a:pt x="97155" y="136208"/>
                  </a:cubicBezTo>
                  <a:lnTo>
                    <a:pt x="97155" y="155258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98384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2 Call out Larg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361F1-4A98-B04B-B95B-7B0BAF4FE4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3525" y="441325"/>
            <a:ext cx="11664950" cy="5795963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>
              <a:lnSpc>
                <a:spcPct val="90000"/>
              </a:lnSpc>
              <a:defRPr sz="9600" b="1" i="0">
                <a:solidFill>
                  <a:schemeClr val="bg1"/>
                </a:solidFill>
                <a:latin typeface="Arial" panose="020B0604020202020204" pitchFamily="34" charset="0"/>
                <a:ea typeface="AECOM Sans" panose="020B05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Large text call out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B596BE8-3110-764C-9BBC-16D507EF9925}"/>
              </a:ext>
            </a:extLst>
          </p:cNvPr>
          <p:cNvCxnSpPr>
            <a:cxnSpLocks/>
          </p:cNvCxnSpPr>
          <p:nvPr userDrawn="1"/>
        </p:nvCxnSpPr>
        <p:spPr>
          <a:xfrm>
            <a:off x="263525" y="260350"/>
            <a:ext cx="432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793C40AC-01AD-604C-A852-EF2B1A10D214}"/>
              </a:ext>
            </a:extLst>
          </p:cNvPr>
          <p:cNvGrpSpPr/>
          <p:nvPr userDrawn="1"/>
        </p:nvGrpSpPr>
        <p:grpSpPr>
          <a:xfrm>
            <a:off x="10814051" y="6438651"/>
            <a:ext cx="1111250" cy="225425"/>
            <a:chOff x="292100" y="6413250"/>
            <a:chExt cx="1111250" cy="225425"/>
          </a:xfrm>
        </p:grpSpPr>
        <p:sp>
          <p:nvSpPr>
            <p:cNvPr id="6" name="Freeform: Shape 12">
              <a:extLst>
                <a:ext uri="{FF2B5EF4-FFF2-40B4-BE49-F238E27FC236}">
                  <a16:creationId xmlns:a16="http://schemas.microsoft.com/office/drawing/2014/main" id="{F34D1FD1-70E7-064A-AD42-05BD7D8E5048}"/>
                </a:ext>
              </a:extLst>
            </p:cNvPr>
            <p:cNvSpPr/>
            <p:nvPr userDrawn="1"/>
          </p:nvSpPr>
          <p:spPr>
            <a:xfrm>
              <a:off x="292100" y="6413250"/>
              <a:ext cx="225425" cy="225425"/>
            </a:xfrm>
            <a:custGeom>
              <a:avLst/>
              <a:gdLst>
                <a:gd name="connsiteX0" fmla="*/ 329565 w 342900"/>
                <a:gd name="connsiteY0" fmla="*/ 104775 h 342900"/>
                <a:gd name="connsiteX1" fmla="*/ 292418 w 342900"/>
                <a:gd name="connsiteY1" fmla="*/ 50483 h 342900"/>
                <a:gd name="connsiteX2" fmla="*/ 238125 w 342900"/>
                <a:gd name="connsiteY2" fmla="*/ 13335 h 342900"/>
                <a:gd name="connsiteX3" fmla="*/ 171450 w 342900"/>
                <a:gd name="connsiteY3" fmla="*/ 0 h 342900"/>
                <a:gd name="connsiteX4" fmla="*/ 104775 w 342900"/>
                <a:gd name="connsiteY4" fmla="*/ 13335 h 342900"/>
                <a:gd name="connsiteX5" fmla="*/ 50483 w 342900"/>
                <a:gd name="connsiteY5" fmla="*/ 50483 h 342900"/>
                <a:gd name="connsiteX6" fmla="*/ 13335 w 342900"/>
                <a:gd name="connsiteY6" fmla="*/ 104775 h 342900"/>
                <a:gd name="connsiteX7" fmla="*/ 0 w 342900"/>
                <a:gd name="connsiteY7" fmla="*/ 171450 h 342900"/>
                <a:gd name="connsiteX8" fmla="*/ 13335 w 342900"/>
                <a:gd name="connsiteY8" fmla="*/ 238125 h 342900"/>
                <a:gd name="connsiteX9" fmla="*/ 50483 w 342900"/>
                <a:gd name="connsiteY9" fmla="*/ 292418 h 342900"/>
                <a:gd name="connsiteX10" fmla="*/ 104775 w 342900"/>
                <a:gd name="connsiteY10" fmla="*/ 329565 h 342900"/>
                <a:gd name="connsiteX11" fmla="*/ 171450 w 342900"/>
                <a:gd name="connsiteY11" fmla="*/ 342900 h 342900"/>
                <a:gd name="connsiteX12" fmla="*/ 171450 w 342900"/>
                <a:gd name="connsiteY12" fmla="*/ 308610 h 342900"/>
                <a:gd name="connsiteX13" fmla="*/ 74295 w 342900"/>
                <a:gd name="connsiteY13" fmla="*/ 268605 h 342900"/>
                <a:gd name="connsiteX14" fmla="*/ 35243 w 342900"/>
                <a:gd name="connsiteY14" fmla="*/ 188595 h 342900"/>
                <a:gd name="connsiteX15" fmla="*/ 180975 w 342900"/>
                <a:gd name="connsiteY15" fmla="*/ 188595 h 342900"/>
                <a:gd name="connsiteX16" fmla="*/ 141923 w 342900"/>
                <a:gd name="connsiteY16" fmla="*/ 227648 h 342900"/>
                <a:gd name="connsiteX17" fmla="*/ 165735 w 342900"/>
                <a:gd name="connsiteY17" fmla="*/ 251460 h 342900"/>
                <a:gd name="connsiteX18" fmla="*/ 246698 w 342900"/>
                <a:gd name="connsiteY18" fmla="*/ 170498 h 342900"/>
                <a:gd name="connsiteX19" fmla="*/ 165735 w 342900"/>
                <a:gd name="connsiteY19" fmla="*/ 89535 h 342900"/>
                <a:gd name="connsiteX20" fmla="*/ 141923 w 342900"/>
                <a:gd name="connsiteY20" fmla="*/ 113348 h 342900"/>
                <a:gd name="connsiteX21" fmla="*/ 180975 w 342900"/>
                <a:gd name="connsiteY21" fmla="*/ 152400 h 342900"/>
                <a:gd name="connsiteX22" fmla="*/ 35243 w 342900"/>
                <a:gd name="connsiteY22" fmla="*/ 152400 h 342900"/>
                <a:gd name="connsiteX23" fmla="*/ 74295 w 342900"/>
                <a:gd name="connsiteY23" fmla="*/ 72390 h 342900"/>
                <a:gd name="connsiteX24" fmla="*/ 171450 w 342900"/>
                <a:gd name="connsiteY24" fmla="*/ 32385 h 342900"/>
                <a:gd name="connsiteX25" fmla="*/ 268605 w 342900"/>
                <a:gd name="connsiteY25" fmla="*/ 72390 h 342900"/>
                <a:gd name="connsiteX26" fmla="*/ 308610 w 342900"/>
                <a:gd name="connsiteY26" fmla="*/ 169545 h 342900"/>
                <a:gd name="connsiteX27" fmla="*/ 342900 w 342900"/>
                <a:gd name="connsiteY27" fmla="*/ 169545 h 342900"/>
                <a:gd name="connsiteX28" fmla="*/ 329565 w 342900"/>
                <a:gd name="connsiteY28" fmla="*/ 104775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42900" h="342900">
                  <a:moveTo>
                    <a:pt x="329565" y="104775"/>
                  </a:moveTo>
                  <a:cubicBezTo>
                    <a:pt x="320993" y="84773"/>
                    <a:pt x="308610" y="65723"/>
                    <a:pt x="292418" y="50483"/>
                  </a:cubicBezTo>
                  <a:cubicBezTo>
                    <a:pt x="276225" y="34290"/>
                    <a:pt x="258128" y="21908"/>
                    <a:pt x="238125" y="13335"/>
                  </a:cubicBezTo>
                  <a:cubicBezTo>
                    <a:pt x="217170" y="4763"/>
                    <a:pt x="194310" y="0"/>
                    <a:pt x="171450" y="0"/>
                  </a:cubicBezTo>
                  <a:cubicBezTo>
                    <a:pt x="148590" y="0"/>
                    <a:pt x="125730" y="4763"/>
                    <a:pt x="104775" y="13335"/>
                  </a:cubicBezTo>
                  <a:cubicBezTo>
                    <a:pt x="83820" y="21908"/>
                    <a:pt x="65723" y="34290"/>
                    <a:pt x="50483" y="50483"/>
                  </a:cubicBezTo>
                  <a:cubicBezTo>
                    <a:pt x="34290" y="66675"/>
                    <a:pt x="21908" y="84773"/>
                    <a:pt x="13335" y="104775"/>
                  </a:cubicBezTo>
                  <a:cubicBezTo>
                    <a:pt x="4763" y="125730"/>
                    <a:pt x="0" y="148590"/>
                    <a:pt x="0" y="171450"/>
                  </a:cubicBezTo>
                  <a:cubicBezTo>
                    <a:pt x="0" y="194310"/>
                    <a:pt x="4763" y="217170"/>
                    <a:pt x="13335" y="238125"/>
                  </a:cubicBezTo>
                  <a:cubicBezTo>
                    <a:pt x="21908" y="258128"/>
                    <a:pt x="34290" y="277178"/>
                    <a:pt x="50483" y="292418"/>
                  </a:cubicBezTo>
                  <a:cubicBezTo>
                    <a:pt x="66675" y="308610"/>
                    <a:pt x="84773" y="320993"/>
                    <a:pt x="104775" y="329565"/>
                  </a:cubicBezTo>
                  <a:cubicBezTo>
                    <a:pt x="125730" y="338138"/>
                    <a:pt x="148590" y="342900"/>
                    <a:pt x="171450" y="342900"/>
                  </a:cubicBezTo>
                  <a:lnTo>
                    <a:pt x="171450" y="308610"/>
                  </a:lnTo>
                  <a:cubicBezTo>
                    <a:pt x="135255" y="308610"/>
                    <a:pt x="100013" y="294323"/>
                    <a:pt x="74295" y="268605"/>
                  </a:cubicBezTo>
                  <a:cubicBezTo>
                    <a:pt x="52388" y="246698"/>
                    <a:pt x="39053" y="219075"/>
                    <a:pt x="35243" y="188595"/>
                  </a:cubicBezTo>
                  <a:lnTo>
                    <a:pt x="180975" y="188595"/>
                  </a:lnTo>
                  <a:lnTo>
                    <a:pt x="141923" y="227648"/>
                  </a:lnTo>
                  <a:lnTo>
                    <a:pt x="165735" y="251460"/>
                  </a:lnTo>
                  <a:lnTo>
                    <a:pt x="246698" y="170498"/>
                  </a:lnTo>
                  <a:lnTo>
                    <a:pt x="165735" y="89535"/>
                  </a:lnTo>
                  <a:lnTo>
                    <a:pt x="141923" y="113348"/>
                  </a:lnTo>
                  <a:lnTo>
                    <a:pt x="180975" y="152400"/>
                  </a:lnTo>
                  <a:lnTo>
                    <a:pt x="35243" y="152400"/>
                  </a:lnTo>
                  <a:cubicBezTo>
                    <a:pt x="39053" y="121920"/>
                    <a:pt x="52388" y="94298"/>
                    <a:pt x="74295" y="72390"/>
                  </a:cubicBezTo>
                  <a:cubicBezTo>
                    <a:pt x="100013" y="46673"/>
                    <a:pt x="134303" y="32385"/>
                    <a:pt x="171450" y="32385"/>
                  </a:cubicBezTo>
                  <a:cubicBezTo>
                    <a:pt x="207645" y="32385"/>
                    <a:pt x="242888" y="46673"/>
                    <a:pt x="268605" y="72390"/>
                  </a:cubicBezTo>
                  <a:cubicBezTo>
                    <a:pt x="294323" y="98108"/>
                    <a:pt x="308610" y="132398"/>
                    <a:pt x="308610" y="169545"/>
                  </a:cubicBezTo>
                  <a:lnTo>
                    <a:pt x="342900" y="169545"/>
                  </a:lnTo>
                  <a:cubicBezTo>
                    <a:pt x="342900" y="148590"/>
                    <a:pt x="338138" y="125730"/>
                    <a:pt x="329565" y="104775"/>
                  </a:cubicBezTo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13">
              <a:extLst>
                <a:ext uri="{FF2B5EF4-FFF2-40B4-BE49-F238E27FC236}">
                  <a16:creationId xmlns:a16="http://schemas.microsoft.com/office/drawing/2014/main" id="{36ED59FD-A74C-A04B-B454-9DF8F1570211}"/>
                </a:ext>
              </a:extLst>
            </p:cNvPr>
            <p:cNvSpPr/>
            <p:nvPr userDrawn="1"/>
          </p:nvSpPr>
          <p:spPr>
            <a:xfrm>
              <a:off x="590579" y="6484379"/>
              <a:ext cx="812771" cy="84028"/>
            </a:xfrm>
            <a:custGeom>
              <a:avLst/>
              <a:gdLst>
                <a:gd name="connsiteX0" fmla="*/ 1329690 w 1547812"/>
                <a:gd name="connsiteY0" fmla="*/ 155258 h 160020"/>
                <a:gd name="connsiteX1" fmla="*/ 1369695 w 1547812"/>
                <a:gd name="connsiteY1" fmla="*/ 155258 h 160020"/>
                <a:gd name="connsiteX2" fmla="*/ 1369695 w 1547812"/>
                <a:gd name="connsiteY2" fmla="*/ 65723 h 160020"/>
                <a:gd name="connsiteX3" fmla="*/ 1372553 w 1547812"/>
                <a:gd name="connsiteY3" fmla="*/ 53340 h 160020"/>
                <a:gd name="connsiteX4" fmla="*/ 1379220 w 1547812"/>
                <a:gd name="connsiteY4" fmla="*/ 43815 h 160020"/>
                <a:gd name="connsiteX5" fmla="*/ 1388745 w 1547812"/>
                <a:gd name="connsiteY5" fmla="*/ 37147 h 160020"/>
                <a:gd name="connsiteX6" fmla="*/ 1400175 w 1547812"/>
                <a:gd name="connsiteY6" fmla="*/ 35243 h 160020"/>
                <a:gd name="connsiteX7" fmla="*/ 1407795 w 1547812"/>
                <a:gd name="connsiteY7" fmla="*/ 36195 h 160020"/>
                <a:gd name="connsiteX8" fmla="*/ 1413510 w 1547812"/>
                <a:gd name="connsiteY8" fmla="*/ 40005 h 160020"/>
                <a:gd name="connsiteX9" fmla="*/ 1417320 w 1547812"/>
                <a:gd name="connsiteY9" fmla="*/ 47625 h 160020"/>
                <a:gd name="connsiteX10" fmla="*/ 1419225 w 1547812"/>
                <a:gd name="connsiteY10" fmla="*/ 60960 h 160020"/>
                <a:gd name="connsiteX11" fmla="*/ 1419225 w 1547812"/>
                <a:gd name="connsiteY11" fmla="*/ 155258 h 160020"/>
                <a:gd name="connsiteX12" fmla="*/ 1459230 w 1547812"/>
                <a:gd name="connsiteY12" fmla="*/ 155258 h 160020"/>
                <a:gd name="connsiteX13" fmla="*/ 1459230 w 1547812"/>
                <a:gd name="connsiteY13" fmla="*/ 63818 h 160020"/>
                <a:gd name="connsiteX14" fmla="*/ 1462088 w 1547812"/>
                <a:gd name="connsiteY14" fmla="*/ 53340 h 160020"/>
                <a:gd name="connsiteX15" fmla="*/ 1468755 w 1547812"/>
                <a:gd name="connsiteY15" fmla="*/ 43815 h 160020"/>
                <a:gd name="connsiteX16" fmla="*/ 1478280 w 1547812"/>
                <a:gd name="connsiteY16" fmla="*/ 37147 h 160020"/>
                <a:gd name="connsiteX17" fmla="*/ 1489710 w 1547812"/>
                <a:gd name="connsiteY17" fmla="*/ 35243 h 160020"/>
                <a:gd name="connsiteX18" fmla="*/ 1497330 w 1547812"/>
                <a:gd name="connsiteY18" fmla="*/ 36195 h 160020"/>
                <a:gd name="connsiteX19" fmla="*/ 1503045 w 1547812"/>
                <a:gd name="connsiteY19" fmla="*/ 40005 h 160020"/>
                <a:gd name="connsiteX20" fmla="*/ 1506855 w 1547812"/>
                <a:gd name="connsiteY20" fmla="*/ 47625 h 160020"/>
                <a:gd name="connsiteX21" fmla="*/ 1507808 w 1547812"/>
                <a:gd name="connsiteY21" fmla="*/ 60960 h 160020"/>
                <a:gd name="connsiteX22" fmla="*/ 1507808 w 1547812"/>
                <a:gd name="connsiteY22" fmla="*/ 155258 h 160020"/>
                <a:gd name="connsiteX23" fmla="*/ 1547813 w 1547812"/>
                <a:gd name="connsiteY23" fmla="*/ 155258 h 160020"/>
                <a:gd name="connsiteX24" fmla="*/ 1547813 w 1547812"/>
                <a:gd name="connsiteY24" fmla="*/ 55245 h 160020"/>
                <a:gd name="connsiteX25" fmla="*/ 1536383 w 1547812"/>
                <a:gd name="connsiteY25" fmla="*/ 14288 h 160020"/>
                <a:gd name="connsiteX26" fmla="*/ 1502093 w 1547812"/>
                <a:gd name="connsiteY26" fmla="*/ 1905 h 160020"/>
                <a:gd name="connsiteX27" fmla="*/ 1477328 w 1547812"/>
                <a:gd name="connsiteY27" fmla="*/ 7620 h 160020"/>
                <a:gd name="connsiteX28" fmla="*/ 1455420 w 1547812"/>
                <a:gd name="connsiteY28" fmla="*/ 27623 h 160020"/>
                <a:gd name="connsiteX29" fmla="*/ 1441133 w 1547812"/>
                <a:gd name="connsiteY29" fmla="*/ 8573 h 160020"/>
                <a:gd name="connsiteX30" fmla="*/ 1414463 w 1547812"/>
                <a:gd name="connsiteY30" fmla="*/ 1905 h 160020"/>
                <a:gd name="connsiteX31" fmla="*/ 1390650 w 1547812"/>
                <a:gd name="connsiteY31" fmla="*/ 7620 h 160020"/>
                <a:gd name="connsiteX32" fmla="*/ 1371600 w 1547812"/>
                <a:gd name="connsiteY32" fmla="*/ 25718 h 160020"/>
                <a:gd name="connsiteX33" fmla="*/ 1371600 w 1547812"/>
                <a:gd name="connsiteY33" fmla="*/ 5715 h 160020"/>
                <a:gd name="connsiteX34" fmla="*/ 1332548 w 1547812"/>
                <a:gd name="connsiteY34" fmla="*/ 5715 h 160020"/>
                <a:gd name="connsiteX35" fmla="*/ 1332548 w 1547812"/>
                <a:gd name="connsiteY35" fmla="*/ 155258 h 160020"/>
                <a:gd name="connsiteX36" fmla="*/ 1199198 w 1547812"/>
                <a:gd name="connsiteY36" fmla="*/ 116205 h 160020"/>
                <a:gd name="connsiteX37" fmla="*/ 1190625 w 1547812"/>
                <a:gd name="connsiteY37" fmla="*/ 80963 h 160020"/>
                <a:gd name="connsiteX38" fmla="*/ 1199198 w 1547812"/>
                <a:gd name="connsiteY38" fmla="*/ 45720 h 160020"/>
                <a:gd name="connsiteX39" fmla="*/ 1224915 w 1547812"/>
                <a:gd name="connsiteY39" fmla="*/ 33338 h 160020"/>
                <a:gd name="connsiteX40" fmla="*/ 1250633 w 1547812"/>
                <a:gd name="connsiteY40" fmla="*/ 45720 h 160020"/>
                <a:gd name="connsiteX41" fmla="*/ 1259205 w 1547812"/>
                <a:gd name="connsiteY41" fmla="*/ 80963 h 160020"/>
                <a:gd name="connsiteX42" fmla="*/ 1250633 w 1547812"/>
                <a:gd name="connsiteY42" fmla="*/ 116205 h 160020"/>
                <a:gd name="connsiteX43" fmla="*/ 1224915 w 1547812"/>
                <a:gd name="connsiteY43" fmla="*/ 128588 h 160020"/>
                <a:gd name="connsiteX44" fmla="*/ 1199198 w 1547812"/>
                <a:gd name="connsiteY44" fmla="*/ 116205 h 160020"/>
                <a:gd name="connsiteX45" fmla="*/ 1256348 w 1547812"/>
                <a:gd name="connsiteY45" fmla="*/ 154305 h 160020"/>
                <a:gd name="connsiteX46" fmla="*/ 1280160 w 1547812"/>
                <a:gd name="connsiteY46" fmla="*/ 138113 h 160020"/>
                <a:gd name="connsiteX47" fmla="*/ 1295400 w 1547812"/>
                <a:gd name="connsiteY47" fmla="*/ 113348 h 160020"/>
                <a:gd name="connsiteX48" fmla="*/ 1301115 w 1547812"/>
                <a:gd name="connsiteY48" fmla="*/ 80010 h 160020"/>
                <a:gd name="connsiteX49" fmla="*/ 1296353 w 1547812"/>
                <a:gd name="connsiteY49" fmla="*/ 46672 h 160020"/>
                <a:gd name="connsiteX50" fmla="*/ 1281113 w 1547812"/>
                <a:gd name="connsiteY50" fmla="*/ 21908 h 160020"/>
                <a:gd name="connsiteX51" fmla="*/ 1257300 w 1547812"/>
                <a:gd name="connsiteY51" fmla="*/ 6668 h 160020"/>
                <a:gd name="connsiteX52" fmla="*/ 1225868 w 1547812"/>
                <a:gd name="connsiteY52" fmla="*/ 953 h 160020"/>
                <a:gd name="connsiteX53" fmla="*/ 1194435 w 1547812"/>
                <a:gd name="connsiteY53" fmla="*/ 6668 h 160020"/>
                <a:gd name="connsiteX54" fmla="*/ 1170623 w 1547812"/>
                <a:gd name="connsiteY54" fmla="*/ 21908 h 160020"/>
                <a:gd name="connsiteX55" fmla="*/ 1155383 w 1547812"/>
                <a:gd name="connsiteY55" fmla="*/ 46672 h 160020"/>
                <a:gd name="connsiteX56" fmla="*/ 1149668 w 1547812"/>
                <a:gd name="connsiteY56" fmla="*/ 80010 h 160020"/>
                <a:gd name="connsiteX57" fmla="*/ 1169670 w 1547812"/>
                <a:gd name="connsiteY57" fmla="*/ 139065 h 160020"/>
                <a:gd name="connsiteX58" fmla="*/ 1225868 w 1547812"/>
                <a:gd name="connsiteY58" fmla="*/ 160020 h 160020"/>
                <a:gd name="connsiteX59" fmla="*/ 1256348 w 1547812"/>
                <a:gd name="connsiteY59" fmla="*/ 154305 h 160020"/>
                <a:gd name="connsiteX60" fmla="*/ 1086803 w 1547812"/>
                <a:gd name="connsiteY60" fmla="*/ 100965 h 160020"/>
                <a:gd name="connsiteX61" fmla="*/ 1079183 w 1547812"/>
                <a:gd name="connsiteY61" fmla="*/ 120968 h 160020"/>
                <a:gd name="connsiteX62" fmla="*/ 1061085 w 1547812"/>
                <a:gd name="connsiteY62" fmla="*/ 127635 h 160020"/>
                <a:gd name="connsiteX63" fmla="*/ 1045845 w 1547812"/>
                <a:gd name="connsiteY63" fmla="*/ 123825 h 160020"/>
                <a:gd name="connsiteX64" fmla="*/ 1036320 w 1547812"/>
                <a:gd name="connsiteY64" fmla="*/ 113348 h 160020"/>
                <a:gd name="connsiteX65" fmla="*/ 1031558 w 1547812"/>
                <a:gd name="connsiteY65" fmla="*/ 98108 h 160020"/>
                <a:gd name="connsiteX66" fmla="*/ 1029653 w 1547812"/>
                <a:gd name="connsiteY66" fmla="*/ 80010 h 160020"/>
                <a:gd name="connsiteX67" fmla="*/ 1031558 w 1547812"/>
                <a:gd name="connsiteY67" fmla="*/ 62865 h 160020"/>
                <a:gd name="connsiteX68" fmla="*/ 1036320 w 1547812"/>
                <a:gd name="connsiteY68" fmla="*/ 47625 h 160020"/>
                <a:gd name="connsiteX69" fmla="*/ 1045845 w 1547812"/>
                <a:gd name="connsiteY69" fmla="*/ 37147 h 160020"/>
                <a:gd name="connsiteX70" fmla="*/ 1061085 w 1547812"/>
                <a:gd name="connsiteY70" fmla="*/ 33338 h 160020"/>
                <a:gd name="connsiteX71" fmla="*/ 1079183 w 1547812"/>
                <a:gd name="connsiteY71" fmla="*/ 40005 h 160020"/>
                <a:gd name="connsiteX72" fmla="*/ 1085850 w 1547812"/>
                <a:gd name="connsiteY72" fmla="*/ 58103 h 160020"/>
                <a:gd name="connsiteX73" fmla="*/ 1125855 w 1547812"/>
                <a:gd name="connsiteY73" fmla="*/ 52388 h 160020"/>
                <a:gd name="connsiteX74" fmla="*/ 1120140 w 1547812"/>
                <a:gd name="connsiteY74" fmla="*/ 31433 h 160020"/>
                <a:gd name="connsiteX75" fmla="*/ 1107758 w 1547812"/>
                <a:gd name="connsiteY75" fmla="*/ 15240 h 160020"/>
                <a:gd name="connsiteX76" fmla="*/ 1088708 w 1547812"/>
                <a:gd name="connsiteY76" fmla="*/ 4763 h 160020"/>
                <a:gd name="connsiteX77" fmla="*/ 1062038 w 1547812"/>
                <a:gd name="connsiteY77" fmla="*/ 953 h 160020"/>
                <a:gd name="connsiteX78" fmla="*/ 1030605 w 1547812"/>
                <a:gd name="connsiteY78" fmla="*/ 6668 h 160020"/>
                <a:gd name="connsiteX79" fmla="*/ 1007745 w 1547812"/>
                <a:gd name="connsiteY79" fmla="*/ 22860 h 160020"/>
                <a:gd name="connsiteX80" fmla="*/ 993458 w 1547812"/>
                <a:gd name="connsiteY80" fmla="*/ 47625 h 160020"/>
                <a:gd name="connsiteX81" fmla="*/ 988695 w 1547812"/>
                <a:gd name="connsiteY81" fmla="*/ 80010 h 160020"/>
                <a:gd name="connsiteX82" fmla="*/ 992505 w 1547812"/>
                <a:gd name="connsiteY82" fmla="*/ 112395 h 160020"/>
                <a:gd name="connsiteX83" fmla="*/ 1005840 w 1547812"/>
                <a:gd name="connsiteY83" fmla="*/ 137160 h 160020"/>
                <a:gd name="connsiteX84" fmla="*/ 1028700 w 1547812"/>
                <a:gd name="connsiteY84" fmla="*/ 153353 h 160020"/>
                <a:gd name="connsiteX85" fmla="*/ 1061085 w 1547812"/>
                <a:gd name="connsiteY85" fmla="*/ 159068 h 160020"/>
                <a:gd name="connsiteX86" fmla="*/ 1109663 w 1547812"/>
                <a:gd name="connsiteY86" fmla="*/ 142875 h 160020"/>
                <a:gd name="connsiteX87" fmla="*/ 1127760 w 1547812"/>
                <a:gd name="connsiteY87" fmla="*/ 100013 h 160020"/>
                <a:gd name="connsiteX88" fmla="*/ 1086803 w 1547812"/>
                <a:gd name="connsiteY88" fmla="*/ 100013 h 160020"/>
                <a:gd name="connsiteX89" fmla="*/ 921068 w 1547812"/>
                <a:gd name="connsiteY89" fmla="*/ 155258 h 160020"/>
                <a:gd name="connsiteX90" fmla="*/ 962025 w 1547812"/>
                <a:gd name="connsiteY90" fmla="*/ 155258 h 160020"/>
                <a:gd name="connsiteX91" fmla="*/ 962025 w 1547812"/>
                <a:gd name="connsiteY91" fmla="*/ 109538 h 160020"/>
                <a:gd name="connsiteX92" fmla="*/ 921068 w 1547812"/>
                <a:gd name="connsiteY92" fmla="*/ 109538 h 160020"/>
                <a:gd name="connsiteX93" fmla="*/ 921068 w 1547812"/>
                <a:gd name="connsiteY93" fmla="*/ 155258 h 160020"/>
                <a:gd name="connsiteX94" fmla="*/ 671513 w 1547812"/>
                <a:gd name="connsiteY94" fmla="*/ 155258 h 160020"/>
                <a:gd name="connsiteX95" fmla="*/ 711518 w 1547812"/>
                <a:gd name="connsiteY95" fmla="*/ 155258 h 160020"/>
                <a:gd name="connsiteX96" fmla="*/ 711518 w 1547812"/>
                <a:gd name="connsiteY96" fmla="*/ 65723 h 160020"/>
                <a:gd name="connsiteX97" fmla="*/ 714375 w 1547812"/>
                <a:gd name="connsiteY97" fmla="*/ 53340 h 160020"/>
                <a:gd name="connsiteX98" fmla="*/ 721043 w 1547812"/>
                <a:gd name="connsiteY98" fmla="*/ 43815 h 160020"/>
                <a:gd name="connsiteX99" fmla="*/ 730568 w 1547812"/>
                <a:gd name="connsiteY99" fmla="*/ 37147 h 160020"/>
                <a:gd name="connsiteX100" fmla="*/ 741998 w 1547812"/>
                <a:gd name="connsiteY100" fmla="*/ 35243 h 160020"/>
                <a:gd name="connsiteX101" fmla="*/ 749618 w 1547812"/>
                <a:gd name="connsiteY101" fmla="*/ 36195 h 160020"/>
                <a:gd name="connsiteX102" fmla="*/ 755333 w 1547812"/>
                <a:gd name="connsiteY102" fmla="*/ 40005 h 160020"/>
                <a:gd name="connsiteX103" fmla="*/ 759143 w 1547812"/>
                <a:gd name="connsiteY103" fmla="*/ 47625 h 160020"/>
                <a:gd name="connsiteX104" fmla="*/ 761048 w 1547812"/>
                <a:gd name="connsiteY104" fmla="*/ 60960 h 160020"/>
                <a:gd name="connsiteX105" fmla="*/ 761048 w 1547812"/>
                <a:gd name="connsiteY105" fmla="*/ 155258 h 160020"/>
                <a:gd name="connsiteX106" fmla="*/ 801053 w 1547812"/>
                <a:gd name="connsiteY106" fmla="*/ 155258 h 160020"/>
                <a:gd name="connsiteX107" fmla="*/ 801053 w 1547812"/>
                <a:gd name="connsiteY107" fmla="*/ 63818 h 160020"/>
                <a:gd name="connsiteX108" fmla="*/ 803910 w 1547812"/>
                <a:gd name="connsiteY108" fmla="*/ 53340 h 160020"/>
                <a:gd name="connsiteX109" fmla="*/ 810578 w 1547812"/>
                <a:gd name="connsiteY109" fmla="*/ 43815 h 160020"/>
                <a:gd name="connsiteX110" fmla="*/ 820103 w 1547812"/>
                <a:gd name="connsiteY110" fmla="*/ 37147 h 160020"/>
                <a:gd name="connsiteX111" fmla="*/ 831533 w 1547812"/>
                <a:gd name="connsiteY111" fmla="*/ 35243 h 160020"/>
                <a:gd name="connsiteX112" fmla="*/ 839153 w 1547812"/>
                <a:gd name="connsiteY112" fmla="*/ 36195 h 160020"/>
                <a:gd name="connsiteX113" fmla="*/ 844868 w 1547812"/>
                <a:gd name="connsiteY113" fmla="*/ 40005 h 160020"/>
                <a:gd name="connsiteX114" fmla="*/ 848678 w 1547812"/>
                <a:gd name="connsiteY114" fmla="*/ 47625 h 160020"/>
                <a:gd name="connsiteX115" fmla="*/ 849630 w 1547812"/>
                <a:gd name="connsiteY115" fmla="*/ 60960 h 160020"/>
                <a:gd name="connsiteX116" fmla="*/ 849630 w 1547812"/>
                <a:gd name="connsiteY116" fmla="*/ 155258 h 160020"/>
                <a:gd name="connsiteX117" fmla="*/ 889635 w 1547812"/>
                <a:gd name="connsiteY117" fmla="*/ 155258 h 160020"/>
                <a:gd name="connsiteX118" fmla="*/ 889635 w 1547812"/>
                <a:gd name="connsiteY118" fmla="*/ 55245 h 160020"/>
                <a:gd name="connsiteX119" fmla="*/ 878205 w 1547812"/>
                <a:gd name="connsiteY119" fmla="*/ 14288 h 160020"/>
                <a:gd name="connsiteX120" fmla="*/ 843915 w 1547812"/>
                <a:gd name="connsiteY120" fmla="*/ 1905 h 160020"/>
                <a:gd name="connsiteX121" fmla="*/ 819150 w 1547812"/>
                <a:gd name="connsiteY121" fmla="*/ 7620 h 160020"/>
                <a:gd name="connsiteX122" fmla="*/ 797243 w 1547812"/>
                <a:gd name="connsiteY122" fmla="*/ 27623 h 160020"/>
                <a:gd name="connsiteX123" fmla="*/ 782955 w 1547812"/>
                <a:gd name="connsiteY123" fmla="*/ 8573 h 160020"/>
                <a:gd name="connsiteX124" fmla="*/ 756285 w 1547812"/>
                <a:gd name="connsiteY124" fmla="*/ 1905 h 160020"/>
                <a:gd name="connsiteX125" fmla="*/ 732473 w 1547812"/>
                <a:gd name="connsiteY125" fmla="*/ 7620 h 160020"/>
                <a:gd name="connsiteX126" fmla="*/ 713423 w 1547812"/>
                <a:gd name="connsiteY126" fmla="*/ 25718 h 160020"/>
                <a:gd name="connsiteX127" fmla="*/ 713423 w 1547812"/>
                <a:gd name="connsiteY127" fmla="*/ 5715 h 160020"/>
                <a:gd name="connsiteX128" fmla="*/ 674370 w 1547812"/>
                <a:gd name="connsiteY128" fmla="*/ 5715 h 160020"/>
                <a:gd name="connsiteX129" fmla="*/ 674370 w 1547812"/>
                <a:gd name="connsiteY129" fmla="*/ 155258 h 160020"/>
                <a:gd name="connsiteX130" fmla="*/ 541973 w 1547812"/>
                <a:gd name="connsiteY130" fmla="*/ 116205 h 160020"/>
                <a:gd name="connsiteX131" fmla="*/ 533400 w 1547812"/>
                <a:gd name="connsiteY131" fmla="*/ 80963 h 160020"/>
                <a:gd name="connsiteX132" fmla="*/ 541973 w 1547812"/>
                <a:gd name="connsiteY132" fmla="*/ 45720 h 160020"/>
                <a:gd name="connsiteX133" fmla="*/ 567690 w 1547812"/>
                <a:gd name="connsiteY133" fmla="*/ 33338 h 160020"/>
                <a:gd name="connsiteX134" fmla="*/ 593408 w 1547812"/>
                <a:gd name="connsiteY134" fmla="*/ 45720 h 160020"/>
                <a:gd name="connsiteX135" fmla="*/ 601980 w 1547812"/>
                <a:gd name="connsiteY135" fmla="*/ 80963 h 160020"/>
                <a:gd name="connsiteX136" fmla="*/ 593408 w 1547812"/>
                <a:gd name="connsiteY136" fmla="*/ 116205 h 160020"/>
                <a:gd name="connsiteX137" fmla="*/ 567690 w 1547812"/>
                <a:gd name="connsiteY137" fmla="*/ 128588 h 160020"/>
                <a:gd name="connsiteX138" fmla="*/ 541973 w 1547812"/>
                <a:gd name="connsiteY138" fmla="*/ 116205 h 160020"/>
                <a:gd name="connsiteX139" fmla="*/ 598170 w 1547812"/>
                <a:gd name="connsiteY139" fmla="*/ 154305 h 160020"/>
                <a:gd name="connsiteX140" fmla="*/ 621983 w 1547812"/>
                <a:gd name="connsiteY140" fmla="*/ 138113 h 160020"/>
                <a:gd name="connsiteX141" fmla="*/ 637223 w 1547812"/>
                <a:gd name="connsiteY141" fmla="*/ 113348 h 160020"/>
                <a:gd name="connsiteX142" fmla="*/ 642938 w 1547812"/>
                <a:gd name="connsiteY142" fmla="*/ 80010 h 160020"/>
                <a:gd name="connsiteX143" fmla="*/ 638175 w 1547812"/>
                <a:gd name="connsiteY143" fmla="*/ 46672 h 160020"/>
                <a:gd name="connsiteX144" fmla="*/ 622935 w 1547812"/>
                <a:gd name="connsiteY144" fmla="*/ 21908 h 160020"/>
                <a:gd name="connsiteX145" fmla="*/ 599123 w 1547812"/>
                <a:gd name="connsiteY145" fmla="*/ 6668 h 160020"/>
                <a:gd name="connsiteX146" fmla="*/ 567690 w 1547812"/>
                <a:gd name="connsiteY146" fmla="*/ 953 h 160020"/>
                <a:gd name="connsiteX147" fmla="*/ 536258 w 1547812"/>
                <a:gd name="connsiteY147" fmla="*/ 6668 h 160020"/>
                <a:gd name="connsiteX148" fmla="*/ 512445 w 1547812"/>
                <a:gd name="connsiteY148" fmla="*/ 21908 h 160020"/>
                <a:gd name="connsiteX149" fmla="*/ 497205 w 1547812"/>
                <a:gd name="connsiteY149" fmla="*/ 46672 h 160020"/>
                <a:gd name="connsiteX150" fmla="*/ 491490 w 1547812"/>
                <a:gd name="connsiteY150" fmla="*/ 80010 h 160020"/>
                <a:gd name="connsiteX151" fmla="*/ 511492 w 1547812"/>
                <a:gd name="connsiteY151" fmla="*/ 139065 h 160020"/>
                <a:gd name="connsiteX152" fmla="*/ 566738 w 1547812"/>
                <a:gd name="connsiteY152" fmla="*/ 160020 h 160020"/>
                <a:gd name="connsiteX153" fmla="*/ 598170 w 1547812"/>
                <a:gd name="connsiteY153" fmla="*/ 154305 h 160020"/>
                <a:gd name="connsiteX154" fmla="*/ 429578 w 1547812"/>
                <a:gd name="connsiteY154" fmla="*/ 100965 h 160020"/>
                <a:gd name="connsiteX155" fmla="*/ 421958 w 1547812"/>
                <a:gd name="connsiteY155" fmla="*/ 120968 h 160020"/>
                <a:gd name="connsiteX156" fmla="*/ 403860 w 1547812"/>
                <a:gd name="connsiteY156" fmla="*/ 127635 h 160020"/>
                <a:gd name="connsiteX157" fmla="*/ 388620 w 1547812"/>
                <a:gd name="connsiteY157" fmla="*/ 123825 h 160020"/>
                <a:gd name="connsiteX158" fmla="*/ 379095 w 1547812"/>
                <a:gd name="connsiteY158" fmla="*/ 113348 h 160020"/>
                <a:gd name="connsiteX159" fmla="*/ 374333 w 1547812"/>
                <a:gd name="connsiteY159" fmla="*/ 98108 h 160020"/>
                <a:gd name="connsiteX160" fmla="*/ 372428 w 1547812"/>
                <a:gd name="connsiteY160" fmla="*/ 80010 h 160020"/>
                <a:gd name="connsiteX161" fmla="*/ 374333 w 1547812"/>
                <a:gd name="connsiteY161" fmla="*/ 62865 h 160020"/>
                <a:gd name="connsiteX162" fmla="*/ 379095 w 1547812"/>
                <a:gd name="connsiteY162" fmla="*/ 47625 h 160020"/>
                <a:gd name="connsiteX163" fmla="*/ 388620 w 1547812"/>
                <a:gd name="connsiteY163" fmla="*/ 37147 h 160020"/>
                <a:gd name="connsiteX164" fmla="*/ 403860 w 1547812"/>
                <a:gd name="connsiteY164" fmla="*/ 33338 h 160020"/>
                <a:gd name="connsiteX165" fmla="*/ 421958 w 1547812"/>
                <a:gd name="connsiteY165" fmla="*/ 40005 h 160020"/>
                <a:gd name="connsiteX166" fmla="*/ 428625 w 1547812"/>
                <a:gd name="connsiteY166" fmla="*/ 58103 h 160020"/>
                <a:gd name="connsiteX167" fmla="*/ 468630 w 1547812"/>
                <a:gd name="connsiteY167" fmla="*/ 52388 h 160020"/>
                <a:gd name="connsiteX168" fmla="*/ 462915 w 1547812"/>
                <a:gd name="connsiteY168" fmla="*/ 31433 h 160020"/>
                <a:gd name="connsiteX169" fmla="*/ 450533 w 1547812"/>
                <a:gd name="connsiteY169" fmla="*/ 15240 h 160020"/>
                <a:gd name="connsiteX170" fmla="*/ 431483 w 1547812"/>
                <a:gd name="connsiteY170" fmla="*/ 4763 h 160020"/>
                <a:gd name="connsiteX171" fmla="*/ 404813 w 1547812"/>
                <a:gd name="connsiteY171" fmla="*/ 953 h 160020"/>
                <a:gd name="connsiteX172" fmla="*/ 373380 w 1547812"/>
                <a:gd name="connsiteY172" fmla="*/ 6668 h 160020"/>
                <a:gd name="connsiteX173" fmla="*/ 350520 w 1547812"/>
                <a:gd name="connsiteY173" fmla="*/ 22860 h 160020"/>
                <a:gd name="connsiteX174" fmla="*/ 336233 w 1547812"/>
                <a:gd name="connsiteY174" fmla="*/ 47625 h 160020"/>
                <a:gd name="connsiteX175" fmla="*/ 331470 w 1547812"/>
                <a:gd name="connsiteY175" fmla="*/ 80010 h 160020"/>
                <a:gd name="connsiteX176" fmla="*/ 336233 w 1547812"/>
                <a:gd name="connsiteY176" fmla="*/ 112395 h 160020"/>
                <a:gd name="connsiteX177" fmla="*/ 349567 w 1547812"/>
                <a:gd name="connsiteY177" fmla="*/ 137160 h 160020"/>
                <a:gd name="connsiteX178" fmla="*/ 372428 w 1547812"/>
                <a:gd name="connsiteY178" fmla="*/ 153353 h 160020"/>
                <a:gd name="connsiteX179" fmla="*/ 404813 w 1547812"/>
                <a:gd name="connsiteY179" fmla="*/ 159068 h 160020"/>
                <a:gd name="connsiteX180" fmla="*/ 453390 w 1547812"/>
                <a:gd name="connsiteY180" fmla="*/ 142875 h 160020"/>
                <a:gd name="connsiteX181" fmla="*/ 471488 w 1547812"/>
                <a:gd name="connsiteY181" fmla="*/ 100013 h 160020"/>
                <a:gd name="connsiteX182" fmla="*/ 429578 w 1547812"/>
                <a:gd name="connsiteY182" fmla="*/ 100013 h 160020"/>
                <a:gd name="connsiteX183" fmla="*/ 203835 w 1547812"/>
                <a:gd name="connsiteY183" fmla="*/ 63818 h 160020"/>
                <a:gd name="connsiteX184" fmla="*/ 206692 w 1547812"/>
                <a:gd name="connsiteY184" fmla="*/ 51435 h 160020"/>
                <a:gd name="connsiteX185" fmla="*/ 213360 w 1547812"/>
                <a:gd name="connsiteY185" fmla="*/ 40958 h 160020"/>
                <a:gd name="connsiteX186" fmla="*/ 223838 w 1547812"/>
                <a:gd name="connsiteY186" fmla="*/ 34290 h 160020"/>
                <a:gd name="connsiteX187" fmla="*/ 238125 w 1547812"/>
                <a:gd name="connsiteY187" fmla="*/ 31433 h 160020"/>
                <a:gd name="connsiteX188" fmla="*/ 261938 w 1547812"/>
                <a:gd name="connsiteY188" fmla="*/ 40005 h 160020"/>
                <a:gd name="connsiteX189" fmla="*/ 269558 w 1547812"/>
                <a:gd name="connsiteY189" fmla="*/ 63818 h 160020"/>
                <a:gd name="connsiteX190" fmla="*/ 203835 w 1547812"/>
                <a:gd name="connsiteY190" fmla="*/ 63818 h 160020"/>
                <a:gd name="connsiteX191" fmla="*/ 266700 w 1547812"/>
                <a:gd name="connsiteY191" fmla="*/ 108585 h 160020"/>
                <a:gd name="connsiteX192" fmla="*/ 239077 w 1547812"/>
                <a:gd name="connsiteY192" fmla="*/ 128588 h 160020"/>
                <a:gd name="connsiteX193" fmla="*/ 213360 w 1547812"/>
                <a:gd name="connsiteY193" fmla="*/ 118110 h 160020"/>
                <a:gd name="connsiteX194" fmla="*/ 203835 w 1547812"/>
                <a:gd name="connsiteY194" fmla="*/ 89535 h 160020"/>
                <a:gd name="connsiteX195" fmla="*/ 307658 w 1547812"/>
                <a:gd name="connsiteY195" fmla="*/ 89535 h 160020"/>
                <a:gd name="connsiteX196" fmla="*/ 307658 w 1547812"/>
                <a:gd name="connsiteY196" fmla="*/ 73343 h 160020"/>
                <a:gd name="connsiteX197" fmla="*/ 290513 w 1547812"/>
                <a:gd name="connsiteY197" fmla="*/ 20003 h 160020"/>
                <a:gd name="connsiteX198" fmla="*/ 239077 w 1547812"/>
                <a:gd name="connsiteY198" fmla="*/ 0 h 160020"/>
                <a:gd name="connsiteX199" fmla="*/ 208598 w 1547812"/>
                <a:gd name="connsiteY199" fmla="*/ 5715 h 160020"/>
                <a:gd name="connsiteX200" fmla="*/ 184785 w 1547812"/>
                <a:gd name="connsiteY200" fmla="*/ 20955 h 160020"/>
                <a:gd name="connsiteX201" fmla="*/ 169545 w 1547812"/>
                <a:gd name="connsiteY201" fmla="*/ 45720 h 160020"/>
                <a:gd name="connsiteX202" fmla="*/ 163830 w 1547812"/>
                <a:gd name="connsiteY202" fmla="*/ 79058 h 160020"/>
                <a:gd name="connsiteX203" fmla="*/ 182880 w 1547812"/>
                <a:gd name="connsiteY203" fmla="*/ 137160 h 160020"/>
                <a:gd name="connsiteX204" fmla="*/ 239077 w 1547812"/>
                <a:gd name="connsiteY204" fmla="*/ 158115 h 160020"/>
                <a:gd name="connsiteX205" fmla="*/ 285750 w 1547812"/>
                <a:gd name="connsiteY205" fmla="*/ 144780 h 160020"/>
                <a:gd name="connsiteX206" fmla="*/ 305753 w 1547812"/>
                <a:gd name="connsiteY206" fmla="*/ 106680 h 160020"/>
                <a:gd name="connsiteX207" fmla="*/ 266700 w 1547812"/>
                <a:gd name="connsiteY207" fmla="*/ 106680 h 160020"/>
                <a:gd name="connsiteX208" fmla="*/ 97155 w 1547812"/>
                <a:gd name="connsiteY208" fmla="*/ 96203 h 160020"/>
                <a:gd name="connsiteX209" fmla="*/ 93345 w 1547812"/>
                <a:gd name="connsiteY209" fmla="*/ 111443 h 160020"/>
                <a:gd name="connsiteX210" fmla="*/ 84773 w 1547812"/>
                <a:gd name="connsiteY210" fmla="*/ 121920 h 160020"/>
                <a:gd name="connsiteX211" fmla="*/ 60007 w 1547812"/>
                <a:gd name="connsiteY211" fmla="*/ 129540 h 160020"/>
                <a:gd name="connsiteX212" fmla="*/ 45720 w 1547812"/>
                <a:gd name="connsiteY212" fmla="*/ 124778 h 160020"/>
                <a:gd name="connsiteX213" fmla="*/ 40957 w 1547812"/>
                <a:gd name="connsiteY213" fmla="*/ 113348 h 160020"/>
                <a:gd name="connsiteX214" fmla="*/ 42863 w 1547812"/>
                <a:gd name="connsiteY214" fmla="*/ 104775 h 160020"/>
                <a:gd name="connsiteX215" fmla="*/ 48577 w 1547812"/>
                <a:gd name="connsiteY215" fmla="*/ 98108 h 160020"/>
                <a:gd name="connsiteX216" fmla="*/ 60007 w 1547812"/>
                <a:gd name="connsiteY216" fmla="*/ 93345 h 160020"/>
                <a:gd name="connsiteX217" fmla="*/ 80010 w 1547812"/>
                <a:gd name="connsiteY217" fmla="*/ 90488 h 160020"/>
                <a:gd name="connsiteX218" fmla="*/ 98107 w 1547812"/>
                <a:gd name="connsiteY218" fmla="*/ 89535 h 160020"/>
                <a:gd name="connsiteX219" fmla="*/ 98107 w 1547812"/>
                <a:gd name="connsiteY219" fmla="*/ 96203 h 160020"/>
                <a:gd name="connsiteX220" fmla="*/ 98107 w 1547812"/>
                <a:gd name="connsiteY220" fmla="*/ 155258 h 160020"/>
                <a:gd name="connsiteX221" fmla="*/ 136208 w 1547812"/>
                <a:gd name="connsiteY221" fmla="*/ 155258 h 160020"/>
                <a:gd name="connsiteX222" fmla="*/ 136208 w 1547812"/>
                <a:gd name="connsiteY222" fmla="*/ 60960 h 160020"/>
                <a:gd name="connsiteX223" fmla="*/ 133350 w 1547812"/>
                <a:gd name="connsiteY223" fmla="*/ 36195 h 160020"/>
                <a:gd name="connsiteX224" fmla="*/ 122873 w 1547812"/>
                <a:gd name="connsiteY224" fmla="*/ 17145 h 160020"/>
                <a:gd name="connsiteX225" fmla="*/ 103823 w 1547812"/>
                <a:gd name="connsiteY225" fmla="*/ 5715 h 160020"/>
                <a:gd name="connsiteX226" fmla="*/ 74295 w 1547812"/>
                <a:gd name="connsiteY226" fmla="*/ 1905 h 160020"/>
                <a:gd name="connsiteX227" fmla="*/ 29527 w 1547812"/>
                <a:gd name="connsiteY227" fmla="*/ 12383 h 160020"/>
                <a:gd name="connsiteX228" fmla="*/ 8573 w 1547812"/>
                <a:gd name="connsiteY228" fmla="*/ 46672 h 160020"/>
                <a:gd name="connsiteX229" fmla="*/ 44768 w 1547812"/>
                <a:gd name="connsiteY229" fmla="*/ 50483 h 160020"/>
                <a:gd name="connsiteX230" fmla="*/ 71438 w 1547812"/>
                <a:gd name="connsiteY230" fmla="*/ 32385 h 160020"/>
                <a:gd name="connsiteX231" fmla="*/ 89535 w 1547812"/>
                <a:gd name="connsiteY231" fmla="*/ 37147 h 160020"/>
                <a:gd name="connsiteX232" fmla="*/ 97155 w 1547812"/>
                <a:gd name="connsiteY232" fmla="*/ 56197 h 160020"/>
                <a:gd name="connsiteX233" fmla="*/ 97155 w 1547812"/>
                <a:gd name="connsiteY233" fmla="*/ 62865 h 160020"/>
                <a:gd name="connsiteX234" fmla="*/ 78105 w 1547812"/>
                <a:gd name="connsiteY234" fmla="*/ 63818 h 160020"/>
                <a:gd name="connsiteX235" fmla="*/ 49530 w 1547812"/>
                <a:gd name="connsiteY235" fmla="*/ 66675 h 160020"/>
                <a:gd name="connsiteX236" fmla="*/ 24765 w 1547812"/>
                <a:gd name="connsiteY236" fmla="*/ 74295 h 160020"/>
                <a:gd name="connsiteX237" fmla="*/ 6668 w 1547812"/>
                <a:gd name="connsiteY237" fmla="*/ 89535 h 160020"/>
                <a:gd name="connsiteX238" fmla="*/ 0 w 1547812"/>
                <a:gd name="connsiteY238" fmla="*/ 114300 h 160020"/>
                <a:gd name="connsiteX239" fmla="*/ 3810 w 1547812"/>
                <a:gd name="connsiteY239" fmla="*/ 134303 h 160020"/>
                <a:gd name="connsiteX240" fmla="*/ 14288 w 1547812"/>
                <a:gd name="connsiteY240" fmla="*/ 148590 h 160020"/>
                <a:gd name="connsiteX241" fmla="*/ 29527 w 1547812"/>
                <a:gd name="connsiteY241" fmla="*/ 156210 h 160020"/>
                <a:gd name="connsiteX242" fmla="*/ 48577 w 1547812"/>
                <a:gd name="connsiteY242" fmla="*/ 159068 h 160020"/>
                <a:gd name="connsiteX243" fmla="*/ 77152 w 1547812"/>
                <a:gd name="connsiteY243" fmla="*/ 152400 h 160020"/>
                <a:gd name="connsiteX244" fmla="*/ 97155 w 1547812"/>
                <a:gd name="connsiteY244" fmla="*/ 136208 h 160020"/>
                <a:gd name="connsiteX245" fmla="*/ 97155 w 1547812"/>
                <a:gd name="connsiteY245" fmla="*/ 155258 h 160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</a:cxnLst>
              <a:rect l="l" t="t" r="r" b="b"/>
              <a:pathLst>
                <a:path w="1547812" h="160020">
                  <a:moveTo>
                    <a:pt x="1329690" y="155258"/>
                  </a:moveTo>
                  <a:lnTo>
                    <a:pt x="1369695" y="155258"/>
                  </a:lnTo>
                  <a:lnTo>
                    <a:pt x="1369695" y="65723"/>
                  </a:lnTo>
                  <a:cubicBezTo>
                    <a:pt x="1369695" y="60960"/>
                    <a:pt x="1370648" y="57150"/>
                    <a:pt x="1372553" y="53340"/>
                  </a:cubicBezTo>
                  <a:cubicBezTo>
                    <a:pt x="1374458" y="49530"/>
                    <a:pt x="1376363" y="46672"/>
                    <a:pt x="1379220" y="43815"/>
                  </a:cubicBezTo>
                  <a:cubicBezTo>
                    <a:pt x="1382078" y="40958"/>
                    <a:pt x="1385888" y="38100"/>
                    <a:pt x="1388745" y="37147"/>
                  </a:cubicBezTo>
                  <a:cubicBezTo>
                    <a:pt x="1392555" y="36195"/>
                    <a:pt x="1395413" y="35243"/>
                    <a:pt x="1400175" y="35243"/>
                  </a:cubicBezTo>
                  <a:cubicBezTo>
                    <a:pt x="1403033" y="35243"/>
                    <a:pt x="1404938" y="35243"/>
                    <a:pt x="1407795" y="36195"/>
                  </a:cubicBezTo>
                  <a:cubicBezTo>
                    <a:pt x="1409700" y="37147"/>
                    <a:pt x="1411605" y="38100"/>
                    <a:pt x="1413510" y="40005"/>
                  </a:cubicBezTo>
                  <a:cubicBezTo>
                    <a:pt x="1415415" y="41910"/>
                    <a:pt x="1416368" y="44768"/>
                    <a:pt x="1417320" y="47625"/>
                  </a:cubicBezTo>
                  <a:cubicBezTo>
                    <a:pt x="1418273" y="51435"/>
                    <a:pt x="1419225" y="55245"/>
                    <a:pt x="1419225" y="60960"/>
                  </a:cubicBezTo>
                  <a:lnTo>
                    <a:pt x="1419225" y="155258"/>
                  </a:lnTo>
                  <a:lnTo>
                    <a:pt x="1459230" y="155258"/>
                  </a:lnTo>
                  <a:lnTo>
                    <a:pt x="1459230" y="63818"/>
                  </a:lnTo>
                  <a:cubicBezTo>
                    <a:pt x="1459230" y="60008"/>
                    <a:pt x="1460183" y="56197"/>
                    <a:pt x="1462088" y="53340"/>
                  </a:cubicBezTo>
                  <a:cubicBezTo>
                    <a:pt x="1463993" y="49530"/>
                    <a:pt x="1465898" y="46672"/>
                    <a:pt x="1468755" y="43815"/>
                  </a:cubicBezTo>
                  <a:cubicBezTo>
                    <a:pt x="1471613" y="40958"/>
                    <a:pt x="1475423" y="38100"/>
                    <a:pt x="1478280" y="37147"/>
                  </a:cubicBezTo>
                  <a:cubicBezTo>
                    <a:pt x="1481138" y="36195"/>
                    <a:pt x="1484948" y="35243"/>
                    <a:pt x="1489710" y="35243"/>
                  </a:cubicBezTo>
                  <a:cubicBezTo>
                    <a:pt x="1492568" y="35243"/>
                    <a:pt x="1494473" y="35243"/>
                    <a:pt x="1497330" y="36195"/>
                  </a:cubicBezTo>
                  <a:cubicBezTo>
                    <a:pt x="1499235" y="37147"/>
                    <a:pt x="1501140" y="38100"/>
                    <a:pt x="1503045" y="40005"/>
                  </a:cubicBezTo>
                  <a:cubicBezTo>
                    <a:pt x="1504950" y="41910"/>
                    <a:pt x="1505903" y="44768"/>
                    <a:pt x="1506855" y="47625"/>
                  </a:cubicBezTo>
                  <a:cubicBezTo>
                    <a:pt x="1507808" y="51435"/>
                    <a:pt x="1507808" y="55245"/>
                    <a:pt x="1507808" y="60960"/>
                  </a:cubicBezTo>
                  <a:lnTo>
                    <a:pt x="1507808" y="155258"/>
                  </a:lnTo>
                  <a:lnTo>
                    <a:pt x="1547813" y="155258"/>
                  </a:lnTo>
                  <a:lnTo>
                    <a:pt x="1547813" y="55245"/>
                  </a:lnTo>
                  <a:cubicBezTo>
                    <a:pt x="1547813" y="36195"/>
                    <a:pt x="1544003" y="22860"/>
                    <a:pt x="1536383" y="14288"/>
                  </a:cubicBezTo>
                  <a:cubicBezTo>
                    <a:pt x="1528763" y="5715"/>
                    <a:pt x="1517333" y="1905"/>
                    <a:pt x="1502093" y="1905"/>
                  </a:cubicBezTo>
                  <a:cubicBezTo>
                    <a:pt x="1492568" y="1905"/>
                    <a:pt x="1484948" y="3810"/>
                    <a:pt x="1477328" y="7620"/>
                  </a:cubicBezTo>
                  <a:cubicBezTo>
                    <a:pt x="1469708" y="11430"/>
                    <a:pt x="1462088" y="18098"/>
                    <a:pt x="1455420" y="27623"/>
                  </a:cubicBezTo>
                  <a:cubicBezTo>
                    <a:pt x="1452563" y="19050"/>
                    <a:pt x="1447800" y="12383"/>
                    <a:pt x="1441133" y="8573"/>
                  </a:cubicBezTo>
                  <a:cubicBezTo>
                    <a:pt x="1434465" y="4763"/>
                    <a:pt x="1425893" y="1905"/>
                    <a:pt x="1414463" y="1905"/>
                  </a:cubicBezTo>
                  <a:cubicBezTo>
                    <a:pt x="1405890" y="1905"/>
                    <a:pt x="1398270" y="3810"/>
                    <a:pt x="1390650" y="7620"/>
                  </a:cubicBezTo>
                  <a:cubicBezTo>
                    <a:pt x="1383030" y="11430"/>
                    <a:pt x="1376363" y="18098"/>
                    <a:pt x="1371600" y="25718"/>
                  </a:cubicBezTo>
                  <a:lnTo>
                    <a:pt x="1371600" y="5715"/>
                  </a:lnTo>
                  <a:lnTo>
                    <a:pt x="1332548" y="5715"/>
                  </a:lnTo>
                  <a:lnTo>
                    <a:pt x="1332548" y="155258"/>
                  </a:lnTo>
                  <a:close/>
                  <a:moveTo>
                    <a:pt x="1199198" y="116205"/>
                  </a:moveTo>
                  <a:cubicBezTo>
                    <a:pt x="1193483" y="108585"/>
                    <a:pt x="1190625" y="96203"/>
                    <a:pt x="1190625" y="80963"/>
                  </a:cubicBezTo>
                  <a:cubicBezTo>
                    <a:pt x="1190625" y="65723"/>
                    <a:pt x="1193483" y="54293"/>
                    <a:pt x="1199198" y="45720"/>
                  </a:cubicBezTo>
                  <a:cubicBezTo>
                    <a:pt x="1204913" y="37147"/>
                    <a:pt x="1213485" y="33338"/>
                    <a:pt x="1224915" y="33338"/>
                  </a:cubicBezTo>
                  <a:cubicBezTo>
                    <a:pt x="1236345" y="33338"/>
                    <a:pt x="1244918" y="37147"/>
                    <a:pt x="1250633" y="45720"/>
                  </a:cubicBezTo>
                  <a:cubicBezTo>
                    <a:pt x="1256348" y="54293"/>
                    <a:pt x="1259205" y="65723"/>
                    <a:pt x="1259205" y="80963"/>
                  </a:cubicBezTo>
                  <a:cubicBezTo>
                    <a:pt x="1259205" y="96203"/>
                    <a:pt x="1256348" y="107633"/>
                    <a:pt x="1250633" y="116205"/>
                  </a:cubicBezTo>
                  <a:cubicBezTo>
                    <a:pt x="1244918" y="124778"/>
                    <a:pt x="1236345" y="128588"/>
                    <a:pt x="1224915" y="128588"/>
                  </a:cubicBezTo>
                  <a:cubicBezTo>
                    <a:pt x="1213485" y="127635"/>
                    <a:pt x="1204913" y="123825"/>
                    <a:pt x="1199198" y="116205"/>
                  </a:cubicBezTo>
                  <a:moveTo>
                    <a:pt x="1256348" y="154305"/>
                  </a:moveTo>
                  <a:cubicBezTo>
                    <a:pt x="1265873" y="150495"/>
                    <a:pt x="1273493" y="145733"/>
                    <a:pt x="1280160" y="138113"/>
                  </a:cubicBezTo>
                  <a:cubicBezTo>
                    <a:pt x="1286828" y="131445"/>
                    <a:pt x="1291590" y="122873"/>
                    <a:pt x="1295400" y="113348"/>
                  </a:cubicBezTo>
                  <a:cubicBezTo>
                    <a:pt x="1299210" y="103823"/>
                    <a:pt x="1301115" y="92393"/>
                    <a:pt x="1301115" y="80010"/>
                  </a:cubicBezTo>
                  <a:cubicBezTo>
                    <a:pt x="1301115" y="67628"/>
                    <a:pt x="1299210" y="57150"/>
                    <a:pt x="1296353" y="46672"/>
                  </a:cubicBezTo>
                  <a:cubicBezTo>
                    <a:pt x="1293495" y="36195"/>
                    <a:pt x="1287780" y="28575"/>
                    <a:pt x="1281113" y="21908"/>
                  </a:cubicBezTo>
                  <a:cubicBezTo>
                    <a:pt x="1274445" y="15240"/>
                    <a:pt x="1266825" y="9525"/>
                    <a:pt x="1257300" y="6668"/>
                  </a:cubicBezTo>
                  <a:cubicBezTo>
                    <a:pt x="1247775" y="2858"/>
                    <a:pt x="1237298" y="953"/>
                    <a:pt x="1225868" y="953"/>
                  </a:cubicBezTo>
                  <a:cubicBezTo>
                    <a:pt x="1214438" y="953"/>
                    <a:pt x="1203960" y="2858"/>
                    <a:pt x="1194435" y="6668"/>
                  </a:cubicBezTo>
                  <a:cubicBezTo>
                    <a:pt x="1184910" y="10478"/>
                    <a:pt x="1177290" y="15240"/>
                    <a:pt x="1170623" y="21908"/>
                  </a:cubicBezTo>
                  <a:cubicBezTo>
                    <a:pt x="1163955" y="28575"/>
                    <a:pt x="1159193" y="37147"/>
                    <a:pt x="1155383" y="46672"/>
                  </a:cubicBezTo>
                  <a:cubicBezTo>
                    <a:pt x="1151573" y="56197"/>
                    <a:pt x="1149668" y="67628"/>
                    <a:pt x="1149668" y="80010"/>
                  </a:cubicBezTo>
                  <a:cubicBezTo>
                    <a:pt x="1149668" y="105728"/>
                    <a:pt x="1156335" y="124778"/>
                    <a:pt x="1169670" y="139065"/>
                  </a:cubicBezTo>
                  <a:cubicBezTo>
                    <a:pt x="1183005" y="152400"/>
                    <a:pt x="1201103" y="160020"/>
                    <a:pt x="1225868" y="160020"/>
                  </a:cubicBezTo>
                  <a:cubicBezTo>
                    <a:pt x="1236345" y="160020"/>
                    <a:pt x="1246823" y="158115"/>
                    <a:pt x="1256348" y="154305"/>
                  </a:cubicBezTo>
                  <a:moveTo>
                    <a:pt x="1086803" y="100965"/>
                  </a:moveTo>
                  <a:cubicBezTo>
                    <a:pt x="1085850" y="109538"/>
                    <a:pt x="1083945" y="116205"/>
                    <a:pt x="1079183" y="120968"/>
                  </a:cubicBezTo>
                  <a:cubicBezTo>
                    <a:pt x="1074420" y="125730"/>
                    <a:pt x="1068705" y="127635"/>
                    <a:pt x="1061085" y="127635"/>
                  </a:cubicBezTo>
                  <a:cubicBezTo>
                    <a:pt x="1055370" y="127635"/>
                    <a:pt x="1049655" y="126683"/>
                    <a:pt x="1045845" y="123825"/>
                  </a:cubicBezTo>
                  <a:cubicBezTo>
                    <a:pt x="1042035" y="120968"/>
                    <a:pt x="1038225" y="118110"/>
                    <a:pt x="1036320" y="113348"/>
                  </a:cubicBezTo>
                  <a:cubicBezTo>
                    <a:pt x="1034415" y="108585"/>
                    <a:pt x="1032510" y="103823"/>
                    <a:pt x="1031558" y="98108"/>
                  </a:cubicBezTo>
                  <a:cubicBezTo>
                    <a:pt x="1030605" y="92393"/>
                    <a:pt x="1029653" y="86678"/>
                    <a:pt x="1029653" y="80010"/>
                  </a:cubicBezTo>
                  <a:cubicBezTo>
                    <a:pt x="1029653" y="74295"/>
                    <a:pt x="1030605" y="67628"/>
                    <a:pt x="1031558" y="62865"/>
                  </a:cubicBezTo>
                  <a:cubicBezTo>
                    <a:pt x="1032510" y="57150"/>
                    <a:pt x="1034415" y="52388"/>
                    <a:pt x="1036320" y="47625"/>
                  </a:cubicBezTo>
                  <a:cubicBezTo>
                    <a:pt x="1038225" y="42863"/>
                    <a:pt x="1042035" y="40005"/>
                    <a:pt x="1045845" y="37147"/>
                  </a:cubicBezTo>
                  <a:cubicBezTo>
                    <a:pt x="1049655" y="34290"/>
                    <a:pt x="1054418" y="33338"/>
                    <a:pt x="1061085" y="33338"/>
                  </a:cubicBezTo>
                  <a:cubicBezTo>
                    <a:pt x="1069658" y="33338"/>
                    <a:pt x="1075373" y="35243"/>
                    <a:pt x="1079183" y="40005"/>
                  </a:cubicBezTo>
                  <a:cubicBezTo>
                    <a:pt x="1082993" y="44768"/>
                    <a:pt x="1084898" y="50483"/>
                    <a:pt x="1085850" y="58103"/>
                  </a:cubicBezTo>
                  <a:lnTo>
                    <a:pt x="1125855" y="52388"/>
                  </a:lnTo>
                  <a:cubicBezTo>
                    <a:pt x="1124903" y="44768"/>
                    <a:pt x="1122998" y="38100"/>
                    <a:pt x="1120140" y="31433"/>
                  </a:cubicBezTo>
                  <a:cubicBezTo>
                    <a:pt x="1117283" y="24765"/>
                    <a:pt x="1113473" y="20003"/>
                    <a:pt x="1107758" y="15240"/>
                  </a:cubicBezTo>
                  <a:cubicBezTo>
                    <a:pt x="1102995" y="10478"/>
                    <a:pt x="1096328" y="6668"/>
                    <a:pt x="1088708" y="4763"/>
                  </a:cubicBezTo>
                  <a:cubicBezTo>
                    <a:pt x="1081088" y="1905"/>
                    <a:pt x="1072515" y="953"/>
                    <a:pt x="1062038" y="953"/>
                  </a:cubicBezTo>
                  <a:cubicBezTo>
                    <a:pt x="1050608" y="953"/>
                    <a:pt x="1040130" y="2858"/>
                    <a:pt x="1030605" y="6668"/>
                  </a:cubicBezTo>
                  <a:cubicBezTo>
                    <a:pt x="1021080" y="10478"/>
                    <a:pt x="1013460" y="16193"/>
                    <a:pt x="1007745" y="22860"/>
                  </a:cubicBezTo>
                  <a:cubicBezTo>
                    <a:pt x="1001078" y="29528"/>
                    <a:pt x="996315" y="38100"/>
                    <a:pt x="993458" y="47625"/>
                  </a:cubicBezTo>
                  <a:cubicBezTo>
                    <a:pt x="990600" y="57150"/>
                    <a:pt x="988695" y="68580"/>
                    <a:pt x="988695" y="80010"/>
                  </a:cubicBezTo>
                  <a:cubicBezTo>
                    <a:pt x="988695" y="91440"/>
                    <a:pt x="989647" y="102870"/>
                    <a:pt x="992505" y="112395"/>
                  </a:cubicBezTo>
                  <a:cubicBezTo>
                    <a:pt x="995363" y="121920"/>
                    <a:pt x="1000125" y="130493"/>
                    <a:pt x="1005840" y="137160"/>
                  </a:cubicBezTo>
                  <a:cubicBezTo>
                    <a:pt x="1011555" y="143828"/>
                    <a:pt x="1019175" y="149543"/>
                    <a:pt x="1028700" y="153353"/>
                  </a:cubicBezTo>
                  <a:cubicBezTo>
                    <a:pt x="1038225" y="157163"/>
                    <a:pt x="1048703" y="159068"/>
                    <a:pt x="1061085" y="159068"/>
                  </a:cubicBezTo>
                  <a:cubicBezTo>
                    <a:pt x="1082993" y="159068"/>
                    <a:pt x="1099185" y="153353"/>
                    <a:pt x="1109663" y="142875"/>
                  </a:cubicBezTo>
                  <a:cubicBezTo>
                    <a:pt x="1120140" y="132398"/>
                    <a:pt x="1126808" y="118110"/>
                    <a:pt x="1127760" y="100013"/>
                  </a:cubicBezTo>
                  <a:lnTo>
                    <a:pt x="1086803" y="100013"/>
                  </a:lnTo>
                  <a:close/>
                  <a:moveTo>
                    <a:pt x="921068" y="155258"/>
                  </a:moveTo>
                  <a:lnTo>
                    <a:pt x="962025" y="155258"/>
                  </a:lnTo>
                  <a:lnTo>
                    <a:pt x="962025" y="109538"/>
                  </a:lnTo>
                  <a:lnTo>
                    <a:pt x="921068" y="109538"/>
                  </a:lnTo>
                  <a:lnTo>
                    <a:pt x="921068" y="155258"/>
                  </a:lnTo>
                  <a:close/>
                  <a:moveTo>
                    <a:pt x="671513" y="155258"/>
                  </a:moveTo>
                  <a:lnTo>
                    <a:pt x="711518" y="155258"/>
                  </a:lnTo>
                  <a:lnTo>
                    <a:pt x="711518" y="65723"/>
                  </a:lnTo>
                  <a:cubicBezTo>
                    <a:pt x="711518" y="60960"/>
                    <a:pt x="712470" y="57150"/>
                    <a:pt x="714375" y="53340"/>
                  </a:cubicBezTo>
                  <a:cubicBezTo>
                    <a:pt x="716280" y="49530"/>
                    <a:pt x="718185" y="46672"/>
                    <a:pt x="721043" y="43815"/>
                  </a:cubicBezTo>
                  <a:cubicBezTo>
                    <a:pt x="723900" y="40958"/>
                    <a:pt x="727710" y="38100"/>
                    <a:pt x="730568" y="37147"/>
                  </a:cubicBezTo>
                  <a:cubicBezTo>
                    <a:pt x="734378" y="36195"/>
                    <a:pt x="737235" y="35243"/>
                    <a:pt x="741998" y="35243"/>
                  </a:cubicBezTo>
                  <a:cubicBezTo>
                    <a:pt x="744855" y="35243"/>
                    <a:pt x="746760" y="35243"/>
                    <a:pt x="749618" y="36195"/>
                  </a:cubicBezTo>
                  <a:cubicBezTo>
                    <a:pt x="751523" y="37147"/>
                    <a:pt x="753428" y="38100"/>
                    <a:pt x="755333" y="40005"/>
                  </a:cubicBezTo>
                  <a:cubicBezTo>
                    <a:pt x="757238" y="41910"/>
                    <a:pt x="758190" y="44768"/>
                    <a:pt x="759143" y="47625"/>
                  </a:cubicBezTo>
                  <a:cubicBezTo>
                    <a:pt x="760095" y="51435"/>
                    <a:pt x="761048" y="55245"/>
                    <a:pt x="761048" y="60960"/>
                  </a:cubicBezTo>
                  <a:lnTo>
                    <a:pt x="761048" y="155258"/>
                  </a:lnTo>
                  <a:lnTo>
                    <a:pt x="801053" y="155258"/>
                  </a:lnTo>
                  <a:lnTo>
                    <a:pt x="801053" y="63818"/>
                  </a:lnTo>
                  <a:cubicBezTo>
                    <a:pt x="801053" y="60008"/>
                    <a:pt x="802005" y="56197"/>
                    <a:pt x="803910" y="53340"/>
                  </a:cubicBezTo>
                  <a:cubicBezTo>
                    <a:pt x="805815" y="49530"/>
                    <a:pt x="807720" y="46672"/>
                    <a:pt x="810578" y="43815"/>
                  </a:cubicBezTo>
                  <a:cubicBezTo>
                    <a:pt x="813435" y="40958"/>
                    <a:pt x="817245" y="38100"/>
                    <a:pt x="820103" y="37147"/>
                  </a:cubicBezTo>
                  <a:cubicBezTo>
                    <a:pt x="822960" y="36195"/>
                    <a:pt x="826770" y="35243"/>
                    <a:pt x="831533" y="35243"/>
                  </a:cubicBezTo>
                  <a:cubicBezTo>
                    <a:pt x="834390" y="35243"/>
                    <a:pt x="836295" y="35243"/>
                    <a:pt x="839153" y="36195"/>
                  </a:cubicBezTo>
                  <a:cubicBezTo>
                    <a:pt x="841058" y="37147"/>
                    <a:pt x="842963" y="38100"/>
                    <a:pt x="844868" y="40005"/>
                  </a:cubicBezTo>
                  <a:cubicBezTo>
                    <a:pt x="846772" y="41910"/>
                    <a:pt x="847725" y="44768"/>
                    <a:pt x="848678" y="47625"/>
                  </a:cubicBezTo>
                  <a:cubicBezTo>
                    <a:pt x="849630" y="51435"/>
                    <a:pt x="849630" y="55245"/>
                    <a:pt x="849630" y="60960"/>
                  </a:cubicBezTo>
                  <a:lnTo>
                    <a:pt x="849630" y="155258"/>
                  </a:lnTo>
                  <a:lnTo>
                    <a:pt x="889635" y="155258"/>
                  </a:lnTo>
                  <a:lnTo>
                    <a:pt x="889635" y="55245"/>
                  </a:lnTo>
                  <a:cubicBezTo>
                    <a:pt x="889635" y="36195"/>
                    <a:pt x="885825" y="22860"/>
                    <a:pt x="878205" y="14288"/>
                  </a:cubicBezTo>
                  <a:cubicBezTo>
                    <a:pt x="870585" y="5715"/>
                    <a:pt x="859155" y="1905"/>
                    <a:pt x="843915" y="1905"/>
                  </a:cubicBezTo>
                  <a:cubicBezTo>
                    <a:pt x="834390" y="1905"/>
                    <a:pt x="826770" y="3810"/>
                    <a:pt x="819150" y="7620"/>
                  </a:cubicBezTo>
                  <a:cubicBezTo>
                    <a:pt x="811530" y="11430"/>
                    <a:pt x="803910" y="18098"/>
                    <a:pt x="797243" y="27623"/>
                  </a:cubicBezTo>
                  <a:cubicBezTo>
                    <a:pt x="794385" y="19050"/>
                    <a:pt x="789623" y="12383"/>
                    <a:pt x="782955" y="8573"/>
                  </a:cubicBezTo>
                  <a:cubicBezTo>
                    <a:pt x="776288" y="4763"/>
                    <a:pt x="766763" y="1905"/>
                    <a:pt x="756285" y="1905"/>
                  </a:cubicBezTo>
                  <a:cubicBezTo>
                    <a:pt x="747713" y="1905"/>
                    <a:pt x="740093" y="3810"/>
                    <a:pt x="732473" y="7620"/>
                  </a:cubicBezTo>
                  <a:cubicBezTo>
                    <a:pt x="724853" y="11430"/>
                    <a:pt x="718185" y="18098"/>
                    <a:pt x="713423" y="25718"/>
                  </a:cubicBezTo>
                  <a:lnTo>
                    <a:pt x="713423" y="5715"/>
                  </a:lnTo>
                  <a:lnTo>
                    <a:pt x="674370" y="5715"/>
                  </a:lnTo>
                  <a:lnTo>
                    <a:pt x="674370" y="155258"/>
                  </a:lnTo>
                  <a:close/>
                  <a:moveTo>
                    <a:pt x="541973" y="116205"/>
                  </a:moveTo>
                  <a:cubicBezTo>
                    <a:pt x="536258" y="108585"/>
                    <a:pt x="533400" y="96203"/>
                    <a:pt x="533400" y="80963"/>
                  </a:cubicBezTo>
                  <a:cubicBezTo>
                    <a:pt x="533400" y="65723"/>
                    <a:pt x="536258" y="54293"/>
                    <a:pt x="541973" y="45720"/>
                  </a:cubicBezTo>
                  <a:cubicBezTo>
                    <a:pt x="547688" y="38100"/>
                    <a:pt x="556260" y="33338"/>
                    <a:pt x="567690" y="33338"/>
                  </a:cubicBezTo>
                  <a:cubicBezTo>
                    <a:pt x="579120" y="33338"/>
                    <a:pt x="587693" y="37147"/>
                    <a:pt x="593408" y="45720"/>
                  </a:cubicBezTo>
                  <a:cubicBezTo>
                    <a:pt x="599123" y="53340"/>
                    <a:pt x="601980" y="65723"/>
                    <a:pt x="601980" y="80963"/>
                  </a:cubicBezTo>
                  <a:cubicBezTo>
                    <a:pt x="601980" y="96203"/>
                    <a:pt x="599123" y="107633"/>
                    <a:pt x="593408" y="116205"/>
                  </a:cubicBezTo>
                  <a:cubicBezTo>
                    <a:pt x="587693" y="124778"/>
                    <a:pt x="579120" y="128588"/>
                    <a:pt x="567690" y="128588"/>
                  </a:cubicBezTo>
                  <a:cubicBezTo>
                    <a:pt x="555308" y="127635"/>
                    <a:pt x="546735" y="123825"/>
                    <a:pt x="541973" y="116205"/>
                  </a:cubicBezTo>
                  <a:moveTo>
                    <a:pt x="598170" y="154305"/>
                  </a:moveTo>
                  <a:cubicBezTo>
                    <a:pt x="607695" y="150495"/>
                    <a:pt x="615315" y="145733"/>
                    <a:pt x="621983" y="138113"/>
                  </a:cubicBezTo>
                  <a:cubicBezTo>
                    <a:pt x="628650" y="131445"/>
                    <a:pt x="633413" y="122873"/>
                    <a:pt x="637223" y="113348"/>
                  </a:cubicBezTo>
                  <a:cubicBezTo>
                    <a:pt x="641033" y="103823"/>
                    <a:pt x="642938" y="92393"/>
                    <a:pt x="642938" y="80010"/>
                  </a:cubicBezTo>
                  <a:cubicBezTo>
                    <a:pt x="642938" y="67628"/>
                    <a:pt x="641033" y="57150"/>
                    <a:pt x="638175" y="46672"/>
                  </a:cubicBezTo>
                  <a:cubicBezTo>
                    <a:pt x="635318" y="36195"/>
                    <a:pt x="629603" y="28575"/>
                    <a:pt x="622935" y="21908"/>
                  </a:cubicBezTo>
                  <a:cubicBezTo>
                    <a:pt x="616268" y="15240"/>
                    <a:pt x="608648" y="9525"/>
                    <a:pt x="599123" y="6668"/>
                  </a:cubicBezTo>
                  <a:cubicBezTo>
                    <a:pt x="589598" y="2858"/>
                    <a:pt x="579120" y="953"/>
                    <a:pt x="567690" y="953"/>
                  </a:cubicBezTo>
                  <a:cubicBezTo>
                    <a:pt x="556260" y="953"/>
                    <a:pt x="545783" y="2858"/>
                    <a:pt x="536258" y="6668"/>
                  </a:cubicBezTo>
                  <a:cubicBezTo>
                    <a:pt x="526733" y="10478"/>
                    <a:pt x="519113" y="15240"/>
                    <a:pt x="512445" y="21908"/>
                  </a:cubicBezTo>
                  <a:cubicBezTo>
                    <a:pt x="505778" y="28575"/>
                    <a:pt x="501015" y="37147"/>
                    <a:pt x="497205" y="46672"/>
                  </a:cubicBezTo>
                  <a:cubicBezTo>
                    <a:pt x="493395" y="56197"/>
                    <a:pt x="491490" y="67628"/>
                    <a:pt x="491490" y="80010"/>
                  </a:cubicBezTo>
                  <a:cubicBezTo>
                    <a:pt x="491490" y="105728"/>
                    <a:pt x="498158" y="124778"/>
                    <a:pt x="511492" y="139065"/>
                  </a:cubicBezTo>
                  <a:cubicBezTo>
                    <a:pt x="524828" y="152400"/>
                    <a:pt x="542925" y="160020"/>
                    <a:pt x="566738" y="160020"/>
                  </a:cubicBezTo>
                  <a:cubicBezTo>
                    <a:pt x="579120" y="160020"/>
                    <a:pt x="589598" y="158115"/>
                    <a:pt x="598170" y="154305"/>
                  </a:cubicBezTo>
                  <a:moveTo>
                    <a:pt x="429578" y="100965"/>
                  </a:moveTo>
                  <a:cubicBezTo>
                    <a:pt x="428625" y="109538"/>
                    <a:pt x="425767" y="116205"/>
                    <a:pt x="421958" y="120968"/>
                  </a:cubicBezTo>
                  <a:cubicBezTo>
                    <a:pt x="417195" y="125730"/>
                    <a:pt x="411480" y="127635"/>
                    <a:pt x="403860" y="127635"/>
                  </a:cubicBezTo>
                  <a:cubicBezTo>
                    <a:pt x="398145" y="127635"/>
                    <a:pt x="392430" y="126683"/>
                    <a:pt x="388620" y="123825"/>
                  </a:cubicBezTo>
                  <a:cubicBezTo>
                    <a:pt x="384810" y="120968"/>
                    <a:pt x="381000" y="118110"/>
                    <a:pt x="379095" y="113348"/>
                  </a:cubicBezTo>
                  <a:cubicBezTo>
                    <a:pt x="377190" y="108585"/>
                    <a:pt x="375285" y="103823"/>
                    <a:pt x="374333" y="98108"/>
                  </a:cubicBezTo>
                  <a:cubicBezTo>
                    <a:pt x="373380" y="92393"/>
                    <a:pt x="372428" y="86678"/>
                    <a:pt x="372428" y="80010"/>
                  </a:cubicBezTo>
                  <a:cubicBezTo>
                    <a:pt x="372428" y="74295"/>
                    <a:pt x="373380" y="67628"/>
                    <a:pt x="374333" y="62865"/>
                  </a:cubicBezTo>
                  <a:cubicBezTo>
                    <a:pt x="375285" y="57150"/>
                    <a:pt x="377190" y="52388"/>
                    <a:pt x="379095" y="47625"/>
                  </a:cubicBezTo>
                  <a:cubicBezTo>
                    <a:pt x="381000" y="42863"/>
                    <a:pt x="384810" y="40005"/>
                    <a:pt x="388620" y="37147"/>
                  </a:cubicBezTo>
                  <a:cubicBezTo>
                    <a:pt x="392430" y="34290"/>
                    <a:pt x="398145" y="33338"/>
                    <a:pt x="403860" y="33338"/>
                  </a:cubicBezTo>
                  <a:cubicBezTo>
                    <a:pt x="412433" y="33338"/>
                    <a:pt x="418148" y="35243"/>
                    <a:pt x="421958" y="40005"/>
                  </a:cubicBezTo>
                  <a:cubicBezTo>
                    <a:pt x="425767" y="44768"/>
                    <a:pt x="427673" y="50483"/>
                    <a:pt x="428625" y="58103"/>
                  </a:cubicBezTo>
                  <a:lnTo>
                    <a:pt x="468630" y="52388"/>
                  </a:lnTo>
                  <a:cubicBezTo>
                    <a:pt x="467678" y="44768"/>
                    <a:pt x="465773" y="38100"/>
                    <a:pt x="462915" y="31433"/>
                  </a:cubicBezTo>
                  <a:cubicBezTo>
                    <a:pt x="460058" y="24765"/>
                    <a:pt x="456248" y="20003"/>
                    <a:pt x="450533" y="15240"/>
                  </a:cubicBezTo>
                  <a:cubicBezTo>
                    <a:pt x="445770" y="10478"/>
                    <a:pt x="439103" y="6668"/>
                    <a:pt x="431483" y="4763"/>
                  </a:cubicBezTo>
                  <a:cubicBezTo>
                    <a:pt x="423863" y="1905"/>
                    <a:pt x="415290" y="953"/>
                    <a:pt x="404813" y="953"/>
                  </a:cubicBezTo>
                  <a:cubicBezTo>
                    <a:pt x="393383" y="953"/>
                    <a:pt x="382905" y="2858"/>
                    <a:pt x="373380" y="6668"/>
                  </a:cubicBezTo>
                  <a:cubicBezTo>
                    <a:pt x="363855" y="10478"/>
                    <a:pt x="356235" y="16193"/>
                    <a:pt x="350520" y="22860"/>
                  </a:cubicBezTo>
                  <a:cubicBezTo>
                    <a:pt x="343853" y="29528"/>
                    <a:pt x="339090" y="38100"/>
                    <a:pt x="336233" y="47625"/>
                  </a:cubicBezTo>
                  <a:cubicBezTo>
                    <a:pt x="333375" y="57150"/>
                    <a:pt x="331470" y="68580"/>
                    <a:pt x="331470" y="80010"/>
                  </a:cubicBezTo>
                  <a:cubicBezTo>
                    <a:pt x="331470" y="91440"/>
                    <a:pt x="333375" y="102870"/>
                    <a:pt x="336233" y="112395"/>
                  </a:cubicBezTo>
                  <a:cubicBezTo>
                    <a:pt x="339090" y="121920"/>
                    <a:pt x="343853" y="130493"/>
                    <a:pt x="349567" y="137160"/>
                  </a:cubicBezTo>
                  <a:cubicBezTo>
                    <a:pt x="355283" y="143828"/>
                    <a:pt x="362903" y="149543"/>
                    <a:pt x="372428" y="153353"/>
                  </a:cubicBezTo>
                  <a:cubicBezTo>
                    <a:pt x="381953" y="157163"/>
                    <a:pt x="392430" y="159068"/>
                    <a:pt x="404813" y="159068"/>
                  </a:cubicBezTo>
                  <a:cubicBezTo>
                    <a:pt x="426720" y="159068"/>
                    <a:pt x="442913" y="153353"/>
                    <a:pt x="453390" y="142875"/>
                  </a:cubicBezTo>
                  <a:cubicBezTo>
                    <a:pt x="463867" y="132398"/>
                    <a:pt x="470535" y="118110"/>
                    <a:pt x="471488" y="100013"/>
                  </a:cubicBezTo>
                  <a:lnTo>
                    <a:pt x="429578" y="100013"/>
                  </a:lnTo>
                  <a:close/>
                  <a:moveTo>
                    <a:pt x="203835" y="63818"/>
                  </a:moveTo>
                  <a:cubicBezTo>
                    <a:pt x="203835" y="59055"/>
                    <a:pt x="204788" y="55245"/>
                    <a:pt x="206692" y="51435"/>
                  </a:cubicBezTo>
                  <a:cubicBezTo>
                    <a:pt x="208598" y="47625"/>
                    <a:pt x="210502" y="43815"/>
                    <a:pt x="213360" y="40958"/>
                  </a:cubicBezTo>
                  <a:cubicBezTo>
                    <a:pt x="216217" y="38100"/>
                    <a:pt x="219075" y="35243"/>
                    <a:pt x="223838" y="34290"/>
                  </a:cubicBezTo>
                  <a:cubicBezTo>
                    <a:pt x="227648" y="32385"/>
                    <a:pt x="232410" y="31433"/>
                    <a:pt x="238125" y="31433"/>
                  </a:cubicBezTo>
                  <a:cubicBezTo>
                    <a:pt x="248602" y="31433"/>
                    <a:pt x="256223" y="34290"/>
                    <a:pt x="261938" y="40005"/>
                  </a:cubicBezTo>
                  <a:cubicBezTo>
                    <a:pt x="266700" y="45720"/>
                    <a:pt x="269558" y="53340"/>
                    <a:pt x="269558" y="63818"/>
                  </a:cubicBezTo>
                  <a:lnTo>
                    <a:pt x="203835" y="63818"/>
                  </a:lnTo>
                  <a:close/>
                  <a:moveTo>
                    <a:pt x="266700" y="108585"/>
                  </a:moveTo>
                  <a:cubicBezTo>
                    <a:pt x="263842" y="121920"/>
                    <a:pt x="254317" y="128588"/>
                    <a:pt x="239077" y="128588"/>
                  </a:cubicBezTo>
                  <a:cubicBezTo>
                    <a:pt x="227648" y="128588"/>
                    <a:pt x="219075" y="124778"/>
                    <a:pt x="213360" y="118110"/>
                  </a:cubicBezTo>
                  <a:cubicBezTo>
                    <a:pt x="207645" y="111443"/>
                    <a:pt x="204788" y="101918"/>
                    <a:pt x="203835" y="89535"/>
                  </a:cubicBezTo>
                  <a:lnTo>
                    <a:pt x="307658" y="89535"/>
                  </a:lnTo>
                  <a:lnTo>
                    <a:pt x="307658" y="73343"/>
                  </a:lnTo>
                  <a:cubicBezTo>
                    <a:pt x="307658" y="51435"/>
                    <a:pt x="301942" y="33338"/>
                    <a:pt x="290513" y="20003"/>
                  </a:cubicBezTo>
                  <a:cubicBezTo>
                    <a:pt x="279083" y="6668"/>
                    <a:pt x="261938" y="0"/>
                    <a:pt x="239077" y="0"/>
                  </a:cubicBezTo>
                  <a:cubicBezTo>
                    <a:pt x="227648" y="0"/>
                    <a:pt x="218123" y="1905"/>
                    <a:pt x="208598" y="5715"/>
                  </a:cubicBezTo>
                  <a:cubicBezTo>
                    <a:pt x="199073" y="9525"/>
                    <a:pt x="191452" y="14288"/>
                    <a:pt x="184785" y="20955"/>
                  </a:cubicBezTo>
                  <a:cubicBezTo>
                    <a:pt x="178118" y="27623"/>
                    <a:pt x="173355" y="36195"/>
                    <a:pt x="169545" y="45720"/>
                  </a:cubicBezTo>
                  <a:cubicBezTo>
                    <a:pt x="165735" y="55245"/>
                    <a:pt x="163830" y="66675"/>
                    <a:pt x="163830" y="79058"/>
                  </a:cubicBezTo>
                  <a:cubicBezTo>
                    <a:pt x="163830" y="103823"/>
                    <a:pt x="170498" y="123825"/>
                    <a:pt x="182880" y="137160"/>
                  </a:cubicBezTo>
                  <a:cubicBezTo>
                    <a:pt x="195263" y="150495"/>
                    <a:pt x="214313" y="158115"/>
                    <a:pt x="239077" y="158115"/>
                  </a:cubicBezTo>
                  <a:cubicBezTo>
                    <a:pt x="260033" y="158115"/>
                    <a:pt x="275273" y="153353"/>
                    <a:pt x="285750" y="144780"/>
                  </a:cubicBezTo>
                  <a:cubicBezTo>
                    <a:pt x="296228" y="136208"/>
                    <a:pt x="302895" y="123825"/>
                    <a:pt x="305753" y="106680"/>
                  </a:cubicBezTo>
                  <a:lnTo>
                    <a:pt x="266700" y="106680"/>
                  </a:lnTo>
                  <a:close/>
                  <a:moveTo>
                    <a:pt x="97155" y="96203"/>
                  </a:moveTo>
                  <a:cubicBezTo>
                    <a:pt x="97155" y="101918"/>
                    <a:pt x="96202" y="107633"/>
                    <a:pt x="93345" y="111443"/>
                  </a:cubicBezTo>
                  <a:cubicBezTo>
                    <a:pt x="91440" y="115253"/>
                    <a:pt x="88582" y="119063"/>
                    <a:pt x="84773" y="121920"/>
                  </a:cubicBezTo>
                  <a:cubicBezTo>
                    <a:pt x="78105" y="126683"/>
                    <a:pt x="69532" y="129540"/>
                    <a:pt x="60007" y="129540"/>
                  </a:cubicBezTo>
                  <a:cubicBezTo>
                    <a:pt x="54293" y="129540"/>
                    <a:pt x="49530" y="127635"/>
                    <a:pt x="45720" y="124778"/>
                  </a:cubicBezTo>
                  <a:cubicBezTo>
                    <a:pt x="41910" y="121920"/>
                    <a:pt x="40957" y="118110"/>
                    <a:pt x="40957" y="113348"/>
                  </a:cubicBezTo>
                  <a:cubicBezTo>
                    <a:pt x="40957" y="110490"/>
                    <a:pt x="40957" y="106680"/>
                    <a:pt x="42863" y="104775"/>
                  </a:cubicBezTo>
                  <a:cubicBezTo>
                    <a:pt x="43815" y="101918"/>
                    <a:pt x="45720" y="100013"/>
                    <a:pt x="48577" y="98108"/>
                  </a:cubicBezTo>
                  <a:cubicBezTo>
                    <a:pt x="51435" y="96203"/>
                    <a:pt x="55245" y="94298"/>
                    <a:pt x="60007" y="93345"/>
                  </a:cubicBezTo>
                  <a:cubicBezTo>
                    <a:pt x="64770" y="92393"/>
                    <a:pt x="72390" y="91440"/>
                    <a:pt x="80010" y="90488"/>
                  </a:cubicBezTo>
                  <a:lnTo>
                    <a:pt x="98107" y="89535"/>
                  </a:lnTo>
                  <a:lnTo>
                    <a:pt x="98107" y="96203"/>
                  </a:lnTo>
                  <a:close/>
                  <a:moveTo>
                    <a:pt x="98107" y="155258"/>
                  </a:moveTo>
                  <a:lnTo>
                    <a:pt x="136208" y="155258"/>
                  </a:lnTo>
                  <a:lnTo>
                    <a:pt x="136208" y="60960"/>
                  </a:lnTo>
                  <a:cubicBezTo>
                    <a:pt x="136208" y="51435"/>
                    <a:pt x="135255" y="43815"/>
                    <a:pt x="133350" y="36195"/>
                  </a:cubicBezTo>
                  <a:cubicBezTo>
                    <a:pt x="131445" y="28575"/>
                    <a:pt x="127635" y="22860"/>
                    <a:pt x="122873" y="17145"/>
                  </a:cubicBezTo>
                  <a:cubicBezTo>
                    <a:pt x="118110" y="12383"/>
                    <a:pt x="111443" y="7620"/>
                    <a:pt x="103823" y="5715"/>
                  </a:cubicBezTo>
                  <a:cubicBezTo>
                    <a:pt x="96202" y="3810"/>
                    <a:pt x="85725" y="1905"/>
                    <a:pt x="74295" y="1905"/>
                  </a:cubicBezTo>
                  <a:cubicBezTo>
                    <a:pt x="55245" y="1905"/>
                    <a:pt x="40957" y="5715"/>
                    <a:pt x="29527" y="12383"/>
                  </a:cubicBezTo>
                  <a:cubicBezTo>
                    <a:pt x="18098" y="19050"/>
                    <a:pt x="11430" y="30480"/>
                    <a:pt x="8573" y="46672"/>
                  </a:cubicBezTo>
                  <a:lnTo>
                    <a:pt x="44768" y="50483"/>
                  </a:lnTo>
                  <a:cubicBezTo>
                    <a:pt x="46673" y="38100"/>
                    <a:pt x="56198" y="32385"/>
                    <a:pt x="71438" y="32385"/>
                  </a:cubicBezTo>
                  <a:cubicBezTo>
                    <a:pt x="78105" y="32385"/>
                    <a:pt x="83820" y="34290"/>
                    <a:pt x="89535" y="37147"/>
                  </a:cubicBezTo>
                  <a:cubicBezTo>
                    <a:pt x="94298" y="40958"/>
                    <a:pt x="97155" y="46672"/>
                    <a:pt x="97155" y="56197"/>
                  </a:cubicBezTo>
                  <a:lnTo>
                    <a:pt x="97155" y="62865"/>
                  </a:lnTo>
                  <a:lnTo>
                    <a:pt x="78105" y="63818"/>
                  </a:lnTo>
                  <a:cubicBezTo>
                    <a:pt x="68580" y="63818"/>
                    <a:pt x="59055" y="64770"/>
                    <a:pt x="49530" y="66675"/>
                  </a:cubicBezTo>
                  <a:cubicBezTo>
                    <a:pt x="40005" y="68580"/>
                    <a:pt x="32385" y="70485"/>
                    <a:pt x="24765" y="74295"/>
                  </a:cubicBezTo>
                  <a:cubicBezTo>
                    <a:pt x="17145" y="78105"/>
                    <a:pt x="11430" y="82868"/>
                    <a:pt x="6668" y="89535"/>
                  </a:cubicBezTo>
                  <a:cubicBezTo>
                    <a:pt x="1905" y="96203"/>
                    <a:pt x="0" y="104775"/>
                    <a:pt x="0" y="114300"/>
                  </a:cubicBezTo>
                  <a:cubicBezTo>
                    <a:pt x="0" y="121920"/>
                    <a:pt x="952" y="128588"/>
                    <a:pt x="3810" y="134303"/>
                  </a:cubicBezTo>
                  <a:cubicBezTo>
                    <a:pt x="6668" y="140018"/>
                    <a:pt x="10477" y="144780"/>
                    <a:pt x="14288" y="148590"/>
                  </a:cubicBezTo>
                  <a:cubicBezTo>
                    <a:pt x="19050" y="152400"/>
                    <a:pt x="23813" y="155258"/>
                    <a:pt x="29527" y="156210"/>
                  </a:cubicBezTo>
                  <a:cubicBezTo>
                    <a:pt x="35243" y="157163"/>
                    <a:pt x="41910" y="159068"/>
                    <a:pt x="48577" y="159068"/>
                  </a:cubicBezTo>
                  <a:cubicBezTo>
                    <a:pt x="60007" y="159068"/>
                    <a:pt x="69532" y="157163"/>
                    <a:pt x="77152" y="152400"/>
                  </a:cubicBezTo>
                  <a:cubicBezTo>
                    <a:pt x="84773" y="147638"/>
                    <a:pt x="91440" y="142875"/>
                    <a:pt x="97155" y="136208"/>
                  </a:cubicBezTo>
                  <a:lnTo>
                    <a:pt x="97155" y="15525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368312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1 Call out Mediu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361F1-4A98-B04B-B95B-7B0BAF4FE4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3525" y="441329"/>
            <a:ext cx="11664950" cy="5795960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>
              <a:lnSpc>
                <a:spcPct val="90000"/>
              </a:lnSpc>
              <a:defRPr sz="7200" b="1" i="0">
                <a:solidFill>
                  <a:schemeClr val="tx1"/>
                </a:solidFill>
                <a:latin typeface="Arial" panose="020B0604020202020204" pitchFamily="34" charset="0"/>
                <a:ea typeface="AECOM Sans" panose="020B05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Medium text call out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52D4187-4FC3-4942-8F64-97378B9C504F}"/>
              </a:ext>
            </a:extLst>
          </p:cNvPr>
          <p:cNvCxnSpPr>
            <a:cxnSpLocks/>
          </p:cNvCxnSpPr>
          <p:nvPr userDrawn="1"/>
        </p:nvCxnSpPr>
        <p:spPr>
          <a:xfrm>
            <a:off x="263525" y="260350"/>
            <a:ext cx="43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2B9B0851-CEB9-0344-AEA1-A17698E8EA95}"/>
              </a:ext>
            </a:extLst>
          </p:cNvPr>
          <p:cNvGrpSpPr/>
          <p:nvPr userDrawn="1"/>
        </p:nvGrpSpPr>
        <p:grpSpPr>
          <a:xfrm>
            <a:off x="10814051" y="6438651"/>
            <a:ext cx="1111250" cy="225425"/>
            <a:chOff x="292100" y="6413250"/>
            <a:chExt cx="1111250" cy="225425"/>
          </a:xfrm>
        </p:grpSpPr>
        <p:sp>
          <p:nvSpPr>
            <p:cNvPr id="6" name="Freeform: Shape 12">
              <a:extLst>
                <a:ext uri="{FF2B5EF4-FFF2-40B4-BE49-F238E27FC236}">
                  <a16:creationId xmlns:a16="http://schemas.microsoft.com/office/drawing/2014/main" id="{6A8070E9-F1F1-664D-97B4-FAF57EFDAD1E}"/>
                </a:ext>
              </a:extLst>
            </p:cNvPr>
            <p:cNvSpPr/>
            <p:nvPr userDrawn="1"/>
          </p:nvSpPr>
          <p:spPr>
            <a:xfrm>
              <a:off x="292100" y="6413250"/>
              <a:ext cx="225425" cy="225425"/>
            </a:xfrm>
            <a:custGeom>
              <a:avLst/>
              <a:gdLst>
                <a:gd name="connsiteX0" fmla="*/ 329565 w 342900"/>
                <a:gd name="connsiteY0" fmla="*/ 104775 h 342900"/>
                <a:gd name="connsiteX1" fmla="*/ 292418 w 342900"/>
                <a:gd name="connsiteY1" fmla="*/ 50483 h 342900"/>
                <a:gd name="connsiteX2" fmla="*/ 238125 w 342900"/>
                <a:gd name="connsiteY2" fmla="*/ 13335 h 342900"/>
                <a:gd name="connsiteX3" fmla="*/ 171450 w 342900"/>
                <a:gd name="connsiteY3" fmla="*/ 0 h 342900"/>
                <a:gd name="connsiteX4" fmla="*/ 104775 w 342900"/>
                <a:gd name="connsiteY4" fmla="*/ 13335 h 342900"/>
                <a:gd name="connsiteX5" fmla="*/ 50483 w 342900"/>
                <a:gd name="connsiteY5" fmla="*/ 50483 h 342900"/>
                <a:gd name="connsiteX6" fmla="*/ 13335 w 342900"/>
                <a:gd name="connsiteY6" fmla="*/ 104775 h 342900"/>
                <a:gd name="connsiteX7" fmla="*/ 0 w 342900"/>
                <a:gd name="connsiteY7" fmla="*/ 171450 h 342900"/>
                <a:gd name="connsiteX8" fmla="*/ 13335 w 342900"/>
                <a:gd name="connsiteY8" fmla="*/ 238125 h 342900"/>
                <a:gd name="connsiteX9" fmla="*/ 50483 w 342900"/>
                <a:gd name="connsiteY9" fmla="*/ 292418 h 342900"/>
                <a:gd name="connsiteX10" fmla="*/ 104775 w 342900"/>
                <a:gd name="connsiteY10" fmla="*/ 329565 h 342900"/>
                <a:gd name="connsiteX11" fmla="*/ 171450 w 342900"/>
                <a:gd name="connsiteY11" fmla="*/ 342900 h 342900"/>
                <a:gd name="connsiteX12" fmla="*/ 171450 w 342900"/>
                <a:gd name="connsiteY12" fmla="*/ 308610 h 342900"/>
                <a:gd name="connsiteX13" fmla="*/ 74295 w 342900"/>
                <a:gd name="connsiteY13" fmla="*/ 268605 h 342900"/>
                <a:gd name="connsiteX14" fmla="*/ 35243 w 342900"/>
                <a:gd name="connsiteY14" fmla="*/ 188595 h 342900"/>
                <a:gd name="connsiteX15" fmla="*/ 180975 w 342900"/>
                <a:gd name="connsiteY15" fmla="*/ 188595 h 342900"/>
                <a:gd name="connsiteX16" fmla="*/ 141923 w 342900"/>
                <a:gd name="connsiteY16" fmla="*/ 227648 h 342900"/>
                <a:gd name="connsiteX17" fmla="*/ 165735 w 342900"/>
                <a:gd name="connsiteY17" fmla="*/ 251460 h 342900"/>
                <a:gd name="connsiteX18" fmla="*/ 246698 w 342900"/>
                <a:gd name="connsiteY18" fmla="*/ 170498 h 342900"/>
                <a:gd name="connsiteX19" fmla="*/ 165735 w 342900"/>
                <a:gd name="connsiteY19" fmla="*/ 89535 h 342900"/>
                <a:gd name="connsiteX20" fmla="*/ 141923 w 342900"/>
                <a:gd name="connsiteY20" fmla="*/ 113348 h 342900"/>
                <a:gd name="connsiteX21" fmla="*/ 180975 w 342900"/>
                <a:gd name="connsiteY21" fmla="*/ 152400 h 342900"/>
                <a:gd name="connsiteX22" fmla="*/ 35243 w 342900"/>
                <a:gd name="connsiteY22" fmla="*/ 152400 h 342900"/>
                <a:gd name="connsiteX23" fmla="*/ 74295 w 342900"/>
                <a:gd name="connsiteY23" fmla="*/ 72390 h 342900"/>
                <a:gd name="connsiteX24" fmla="*/ 171450 w 342900"/>
                <a:gd name="connsiteY24" fmla="*/ 32385 h 342900"/>
                <a:gd name="connsiteX25" fmla="*/ 268605 w 342900"/>
                <a:gd name="connsiteY25" fmla="*/ 72390 h 342900"/>
                <a:gd name="connsiteX26" fmla="*/ 308610 w 342900"/>
                <a:gd name="connsiteY26" fmla="*/ 169545 h 342900"/>
                <a:gd name="connsiteX27" fmla="*/ 342900 w 342900"/>
                <a:gd name="connsiteY27" fmla="*/ 169545 h 342900"/>
                <a:gd name="connsiteX28" fmla="*/ 329565 w 342900"/>
                <a:gd name="connsiteY28" fmla="*/ 104775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42900" h="342900">
                  <a:moveTo>
                    <a:pt x="329565" y="104775"/>
                  </a:moveTo>
                  <a:cubicBezTo>
                    <a:pt x="320993" y="84773"/>
                    <a:pt x="308610" y="65723"/>
                    <a:pt x="292418" y="50483"/>
                  </a:cubicBezTo>
                  <a:cubicBezTo>
                    <a:pt x="276225" y="34290"/>
                    <a:pt x="258128" y="21908"/>
                    <a:pt x="238125" y="13335"/>
                  </a:cubicBezTo>
                  <a:cubicBezTo>
                    <a:pt x="217170" y="4763"/>
                    <a:pt x="194310" y="0"/>
                    <a:pt x="171450" y="0"/>
                  </a:cubicBezTo>
                  <a:cubicBezTo>
                    <a:pt x="148590" y="0"/>
                    <a:pt x="125730" y="4763"/>
                    <a:pt x="104775" y="13335"/>
                  </a:cubicBezTo>
                  <a:cubicBezTo>
                    <a:pt x="83820" y="21908"/>
                    <a:pt x="65723" y="34290"/>
                    <a:pt x="50483" y="50483"/>
                  </a:cubicBezTo>
                  <a:cubicBezTo>
                    <a:pt x="34290" y="66675"/>
                    <a:pt x="21908" y="84773"/>
                    <a:pt x="13335" y="104775"/>
                  </a:cubicBezTo>
                  <a:cubicBezTo>
                    <a:pt x="4763" y="125730"/>
                    <a:pt x="0" y="148590"/>
                    <a:pt x="0" y="171450"/>
                  </a:cubicBezTo>
                  <a:cubicBezTo>
                    <a:pt x="0" y="194310"/>
                    <a:pt x="4763" y="217170"/>
                    <a:pt x="13335" y="238125"/>
                  </a:cubicBezTo>
                  <a:cubicBezTo>
                    <a:pt x="21908" y="258128"/>
                    <a:pt x="34290" y="277178"/>
                    <a:pt x="50483" y="292418"/>
                  </a:cubicBezTo>
                  <a:cubicBezTo>
                    <a:pt x="66675" y="308610"/>
                    <a:pt x="84773" y="320993"/>
                    <a:pt x="104775" y="329565"/>
                  </a:cubicBezTo>
                  <a:cubicBezTo>
                    <a:pt x="125730" y="338138"/>
                    <a:pt x="148590" y="342900"/>
                    <a:pt x="171450" y="342900"/>
                  </a:cubicBezTo>
                  <a:lnTo>
                    <a:pt x="171450" y="308610"/>
                  </a:lnTo>
                  <a:cubicBezTo>
                    <a:pt x="135255" y="308610"/>
                    <a:pt x="100013" y="294323"/>
                    <a:pt x="74295" y="268605"/>
                  </a:cubicBezTo>
                  <a:cubicBezTo>
                    <a:pt x="52388" y="246698"/>
                    <a:pt x="39053" y="219075"/>
                    <a:pt x="35243" y="188595"/>
                  </a:cubicBezTo>
                  <a:lnTo>
                    <a:pt x="180975" y="188595"/>
                  </a:lnTo>
                  <a:lnTo>
                    <a:pt x="141923" y="227648"/>
                  </a:lnTo>
                  <a:lnTo>
                    <a:pt x="165735" y="251460"/>
                  </a:lnTo>
                  <a:lnTo>
                    <a:pt x="246698" y="170498"/>
                  </a:lnTo>
                  <a:lnTo>
                    <a:pt x="165735" y="89535"/>
                  </a:lnTo>
                  <a:lnTo>
                    <a:pt x="141923" y="113348"/>
                  </a:lnTo>
                  <a:lnTo>
                    <a:pt x="180975" y="152400"/>
                  </a:lnTo>
                  <a:lnTo>
                    <a:pt x="35243" y="152400"/>
                  </a:lnTo>
                  <a:cubicBezTo>
                    <a:pt x="39053" y="121920"/>
                    <a:pt x="52388" y="94298"/>
                    <a:pt x="74295" y="72390"/>
                  </a:cubicBezTo>
                  <a:cubicBezTo>
                    <a:pt x="100013" y="46673"/>
                    <a:pt x="134303" y="32385"/>
                    <a:pt x="171450" y="32385"/>
                  </a:cubicBezTo>
                  <a:cubicBezTo>
                    <a:pt x="207645" y="32385"/>
                    <a:pt x="242888" y="46673"/>
                    <a:pt x="268605" y="72390"/>
                  </a:cubicBezTo>
                  <a:cubicBezTo>
                    <a:pt x="294323" y="98108"/>
                    <a:pt x="308610" y="132398"/>
                    <a:pt x="308610" y="169545"/>
                  </a:cubicBezTo>
                  <a:lnTo>
                    <a:pt x="342900" y="169545"/>
                  </a:lnTo>
                  <a:cubicBezTo>
                    <a:pt x="342900" y="148590"/>
                    <a:pt x="338138" y="125730"/>
                    <a:pt x="329565" y="104775"/>
                  </a:cubicBezTo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13">
              <a:extLst>
                <a:ext uri="{FF2B5EF4-FFF2-40B4-BE49-F238E27FC236}">
                  <a16:creationId xmlns:a16="http://schemas.microsoft.com/office/drawing/2014/main" id="{FA79ABEB-FA91-9449-8F42-63317E39760A}"/>
                </a:ext>
              </a:extLst>
            </p:cNvPr>
            <p:cNvSpPr/>
            <p:nvPr userDrawn="1"/>
          </p:nvSpPr>
          <p:spPr>
            <a:xfrm>
              <a:off x="590579" y="6484379"/>
              <a:ext cx="812771" cy="84028"/>
            </a:xfrm>
            <a:custGeom>
              <a:avLst/>
              <a:gdLst>
                <a:gd name="connsiteX0" fmla="*/ 1329690 w 1547812"/>
                <a:gd name="connsiteY0" fmla="*/ 155258 h 160020"/>
                <a:gd name="connsiteX1" fmla="*/ 1369695 w 1547812"/>
                <a:gd name="connsiteY1" fmla="*/ 155258 h 160020"/>
                <a:gd name="connsiteX2" fmla="*/ 1369695 w 1547812"/>
                <a:gd name="connsiteY2" fmla="*/ 65723 h 160020"/>
                <a:gd name="connsiteX3" fmla="*/ 1372553 w 1547812"/>
                <a:gd name="connsiteY3" fmla="*/ 53340 h 160020"/>
                <a:gd name="connsiteX4" fmla="*/ 1379220 w 1547812"/>
                <a:gd name="connsiteY4" fmla="*/ 43815 h 160020"/>
                <a:gd name="connsiteX5" fmla="*/ 1388745 w 1547812"/>
                <a:gd name="connsiteY5" fmla="*/ 37147 h 160020"/>
                <a:gd name="connsiteX6" fmla="*/ 1400175 w 1547812"/>
                <a:gd name="connsiteY6" fmla="*/ 35243 h 160020"/>
                <a:gd name="connsiteX7" fmla="*/ 1407795 w 1547812"/>
                <a:gd name="connsiteY7" fmla="*/ 36195 h 160020"/>
                <a:gd name="connsiteX8" fmla="*/ 1413510 w 1547812"/>
                <a:gd name="connsiteY8" fmla="*/ 40005 h 160020"/>
                <a:gd name="connsiteX9" fmla="*/ 1417320 w 1547812"/>
                <a:gd name="connsiteY9" fmla="*/ 47625 h 160020"/>
                <a:gd name="connsiteX10" fmla="*/ 1419225 w 1547812"/>
                <a:gd name="connsiteY10" fmla="*/ 60960 h 160020"/>
                <a:gd name="connsiteX11" fmla="*/ 1419225 w 1547812"/>
                <a:gd name="connsiteY11" fmla="*/ 155258 h 160020"/>
                <a:gd name="connsiteX12" fmla="*/ 1459230 w 1547812"/>
                <a:gd name="connsiteY12" fmla="*/ 155258 h 160020"/>
                <a:gd name="connsiteX13" fmla="*/ 1459230 w 1547812"/>
                <a:gd name="connsiteY13" fmla="*/ 63818 h 160020"/>
                <a:gd name="connsiteX14" fmla="*/ 1462088 w 1547812"/>
                <a:gd name="connsiteY14" fmla="*/ 53340 h 160020"/>
                <a:gd name="connsiteX15" fmla="*/ 1468755 w 1547812"/>
                <a:gd name="connsiteY15" fmla="*/ 43815 h 160020"/>
                <a:gd name="connsiteX16" fmla="*/ 1478280 w 1547812"/>
                <a:gd name="connsiteY16" fmla="*/ 37147 h 160020"/>
                <a:gd name="connsiteX17" fmla="*/ 1489710 w 1547812"/>
                <a:gd name="connsiteY17" fmla="*/ 35243 h 160020"/>
                <a:gd name="connsiteX18" fmla="*/ 1497330 w 1547812"/>
                <a:gd name="connsiteY18" fmla="*/ 36195 h 160020"/>
                <a:gd name="connsiteX19" fmla="*/ 1503045 w 1547812"/>
                <a:gd name="connsiteY19" fmla="*/ 40005 h 160020"/>
                <a:gd name="connsiteX20" fmla="*/ 1506855 w 1547812"/>
                <a:gd name="connsiteY20" fmla="*/ 47625 h 160020"/>
                <a:gd name="connsiteX21" fmla="*/ 1507808 w 1547812"/>
                <a:gd name="connsiteY21" fmla="*/ 60960 h 160020"/>
                <a:gd name="connsiteX22" fmla="*/ 1507808 w 1547812"/>
                <a:gd name="connsiteY22" fmla="*/ 155258 h 160020"/>
                <a:gd name="connsiteX23" fmla="*/ 1547813 w 1547812"/>
                <a:gd name="connsiteY23" fmla="*/ 155258 h 160020"/>
                <a:gd name="connsiteX24" fmla="*/ 1547813 w 1547812"/>
                <a:gd name="connsiteY24" fmla="*/ 55245 h 160020"/>
                <a:gd name="connsiteX25" fmla="*/ 1536383 w 1547812"/>
                <a:gd name="connsiteY25" fmla="*/ 14288 h 160020"/>
                <a:gd name="connsiteX26" fmla="*/ 1502093 w 1547812"/>
                <a:gd name="connsiteY26" fmla="*/ 1905 h 160020"/>
                <a:gd name="connsiteX27" fmla="*/ 1477328 w 1547812"/>
                <a:gd name="connsiteY27" fmla="*/ 7620 h 160020"/>
                <a:gd name="connsiteX28" fmla="*/ 1455420 w 1547812"/>
                <a:gd name="connsiteY28" fmla="*/ 27623 h 160020"/>
                <a:gd name="connsiteX29" fmla="*/ 1441133 w 1547812"/>
                <a:gd name="connsiteY29" fmla="*/ 8573 h 160020"/>
                <a:gd name="connsiteX30" fmla="*/ 1414463 w 1547812"/>
                <a:gd name="connsiteY30" fmla="*/ 1905 h 160020"/>
                <a:gd name="connsiteX31" fmla="*/ 1390650 w 1547812"/>
                <a:gd name="connsiteY31" fmla="*/ 7620 h 160020"/>
                <a:gd name="connsiteX32" fmla="*/ 1371600 w 1547812"/>
                <a:gd name="connsiteY32" fmla="*/ 25718 h 160020"/>
                <a:gd name="connsiteX33" fmla="*/ 1371600 w 1547812"/>
                <a:gd name="connsiteY33" fmla="*/ 5715 h 160020"/>
                <a:gd name="connsiteX34" fmla="*/ 1332548 w 1547812"/>
                <a:gd name="connsiteY34" fmla="*/ 5715 h 160020"/>
                <a:gd name="connsiteX35" fmla="*/ 1332548 w 1547812"/>
                <a:gd name="connsiteY35" fmla="*/ 155258 h 160020"/>
                <a:gd name="connsiteX36" fmla="*/ 1199198 w 1547812"/>
                <a:gd name="connsiteY36" fmla="*/ 116205 h 160020"/>
                <a:gd name="connsiteX37" fmla="*/ 1190625 w 1547812"/>
                <a:gd name="connsiteY37" fmla="*/ 80963 h 160020"/>
                <a:gd name="connsiteX38" fmla="*/ 1199198 w 1547812"/>
                <a:gd name="connsiteY38" fmla="*/ 45720 h 160020"/>
                <a:gd name="connsiteX39" fmla="*/ 1224915 w 1547812"/>
                <a:gd name="connsiteY39" fmla="*/ 33338 h 160020"/>
                <a:gd name="connsiteX40" fmla="*/ 1250633 w 1547812"/>
                <a:gd name="connsiteY40" fmla="*/ 45720 h 160020"/>
                <a:gd name="connsiteX41" fmla="*/ 1259205 w 1547812"/>
                <a:gd name="connsiteY41" fmla="*/ 80963 h 160020"/>
                <a:gd name="connsiteX42" fmla="*/ 1250633 w 1547812"/>
                <a:gd name="connsiteY42" fmla="*/ 116205 h 160020"/>
                <a:gd name="connsiteX43" fmla="*/ 1224915 w 1547812"/>
                <a:gd name="connsiteY43" fmla="*/ 128588 h 160020"/>
                <a:gd name="connsiteX44" fmla="*/ 1199198 w 1547812"/>
                <a:gd name="connsiteY44" fmla="*/ 116205 h 160020"/>
                <a:gd name="connsiteX45" fmla="*/ 1256348 w 1547812"/>
                <a:gd name="connsiteY45" fmla="*/ 154305 h 160020"/>
                <a:gd name="connsiteX46" fmla="*/ 1280160 w 1547812"/>
                <a:gd name="connsiteY46" fmla="*/ 138113 h 160020"/>
                <a:gd name="connsiteX47" fmla="*/ 1295400 w 1547812"/>
                <a:gd name="connsiteY47" fmla="*/ 113348 h 160020"/>
                <a:gd name="connsiteX48" fmla="*/ 1301115 w 1547812"/>
                <a:gd name="connsiteY48" fmla="*/ 80010 h 160020"/>
                <a:gd name="connsiteX49" fmla="*/ 1296353 w 1547812"/>
                <a:gd name="connsiteY49" fmla="*/ 46672 h 160020"/>
                <a:gd name="connsiteX50" fmla="*/ 1281113 w 1547812"/>
                <a:gd name="connsiteY50" fmla="*/ 21908 h 160020"/>
                <a:gd name="connsiteX51" fmla="*/ 1257300 w 1547812"/>
                <a:gd name="connsiteY51" fmla="*/ 6668 h 160020"/>
                <a:gd name="connsiteX52" fmla="*/ 1225868 w 1547812"/>
                <a:gd name="connsiteY52" fmla="*/ 953 h 160020"/>
                <a:gd name="connsiteX53" fmla="*/ 1194435 w 1547812"/>
                <a:gd name="connsiteY53" fmla="*/ 6668 h 160020"/>
                <a:gd name="connsiteX54" fmla="*/ 1170623 w 1547812"/>
                <a:gd name="connsiteY54" fmla="*/ 21908 h 160020"/>
                <a:gd name="connsiteX55" fmla="*/ 1155383 w 1547812"/>
                <a:gd name="connsiteY55" fmla="*/ 46672 h 160020"/>
                <a:gd name="connsiteX56" fmla="*/ 1149668 w 1547812"/>
                <a:gd name="connsiteY56" fmla="*/ 80010 h 160020"/>
                <a:gd name="connsiteX57" fmla="*/ 1169670 w 1547812"/>
                <a:gd name="connsiteY57" fmla="*/ 139065 h 160020"/>
                <a:gd name="connsiteX58" fmla="*/ 1225868 w 1547812"/>
                <a:gd name="connsiteY58" fmla="*/ 160020 h 160020"/>
                <a:gd name="connsiteX59" fmla="*/ 1256348 w 1547812"/>
                <a:gd name="connsiteY59" fmla="*/ 154305 h 160020"/>
                <a:gd name="connsiteX60" fmla="*/ 1086803 w 1547812"/>
                <a:gd name="connsiteY60" fmla="*/ 100965 h 160020"/>
                <a:gd name="connsiteX61" fmla="*/ 1079183 w 1547812"/>
                <a:gd name="connsiteY61" fmla="*/ 120968 h 160020"/>
                <a:gd name="connsiteX62" fmla="*/ 1061085 w 1547812"/>
                <a:gd name="connsiteY62" fmla="*/ 127635 h 160020"/>
                <a:gd name="connsiteX63" fmla="*/ 1045845 w 1547812"/>
                <a:gd name="connsiteY63" fmla="*/ 123825 h 160020"/>
                <a:gd name="connsiteX64" fmla="*/ 1036320 w 1547812"/>
                <a:gd name="connsiteY64" fmla="*/ 113348 h 160020"/>
                <a:gd name="connsiteX65" fmla="*/ 1031558 w 1547812"/>
                <a:gd name="connsiteY65" fmla="*/ 98108 h 160020"/>
                <a:gd name="connsiteX66" fmla="*/ 1029653 w 1547812"/>
                <a:gd name="connsiteY66" fmla="*/ 80010 h 160020"/>
                <a:gd name="connsiteX67" fmla="*/ 1031558 w 1547812"/>
                <a:gd name="connsiteY67" fmla="*/ 62865 h 160020"/>
                <a:gd name="connsiteX68" fmla="*/ 1036320 w 1547812"/>
                <a:gd name="connsiteY68" fmla="*/ 47625 h 160020"/>
                <a:gd name="connsiteX69" fmla="*/ 1045845 w 1547812"/>
                <a:gd name="connsiteY69" fmla="*/ 37147 h 160020"/>
                <a:gd name="connsiteX70" fmla="*/ 1061085 w 1547812"/>
                <a:gd name="connsiteY70" fmla="*/ 33338 h 160020"/>
                <a:gd name="connsiteX71" fmla="*/ 1079183 w 1547812"/>
                <a:gd name="connsiteY71" fmla="*/ 40005 h 160020"/>
                <a:gd name="connsiteX72" fmla="*/ 1085850 w 1547812"/>
                <a:gd name="connsiteY72" fmla="*/ 58103 h 160020"/>
                <a:gd name="connsiteX73" fmla="*/ 1125855 w 1547812"/>
                <a:gd name="connsiteY73" fmla="*/ 52388 h 160020"/>
                <a:gd name="connsiteX74" fmla="*/ 1120140 w 1547812"/>
                <a:gd name="connsiteY74" fmla="*/ 31433 h 160020"/>
                <a:gd name="connsiteX75" fmla="*/ 1107758 w 1547812"/>
                <a:gd name="connsiteY75" fmla="*/ 15240 h 160020"/>
                <a:gd name="connsiteX76" fmla="*/ 1088708 w 1547812"/>
                <a:gd name="connsiteY76" fmla="*/ 4763 h 160020"/>
                <a:gd name="connsiteX77" fmla="*/ 1062038 w 1547812"/>
                <a:gd name="connsiteY77" fmla="*/ 953 h 160020"/>
                <a:gd name="connsiteX78" fmla="*/ 1030605 w 1547812"/>
                <a:gd name="connsiteY78" fmla="*/ 6668 h 160020"/>
                <a:gd name="connsiteX79" fmla="*/ 1007745 w 1547812"/>
                <a:gd name="connsiteY79" fmla="*/ 22860 h 160020"/>
                <a:gd name="connsiteX80" fmla="*/ 993458 w 1547812"/>
                <a:gd name="connsiteY80" fmla="*/ 47625 h 160020"/>
                <a:gd name="connsiteX81" fmla="*/ 988695 w 1547812"/>
                <a:gd name="connsiteY81" fmla="*/ 80010 h 160020"/>
                <a:gd name="connsiteX82" fmla="*/ 992505 w 1547812"/>
                <a:gd name="connsiteY82" fmla="*/ 112395 h 160020"/>
                <a:gd name="connsiteX83" fmla="*/ 1005840 w 1547812"/>
                <a:gd name="connsiteY83" fmla="*/ 137160 h 160020"/>
                <a:gd name="connsiteX84" fmla="*/ 1028700 w 1547812"/>
                <a:gd name="connsiteY84" fmla="*/ 153353 h 160020"/>
                <a:gd name="connsiteX85" fmla="*/ 1061085 w 1547812"/>
                <a:gd name="connsiteY85" fmla="*/ 159068 h 160020"/>
                <a:gd name="connsiteX86" fmla="*/ 1109663 w 1547812"/>
                <a:gd name="connsiteY86" fmla="*/ 142875 h 160020"/>
                <a:gd name="connsiteX87" fmla="*/ 1127760 w 1547812"/>
                <a:gd name="connsiteY87" fmla="*/ 100013 h 160020"/>
                <a:gd name="connsiteX88" fmla="*/ 1086803 w 1547812"/>
                <a:gd name="connsiteY88" fmla="*/ 100013 h 160020"/>
                <a:gd name="connsiteX89" fmla="*/ 921068 w 1547812"/>
                <a:gd name="connsiteY89" fmla="*/ 155258 h 160020"/>
                <a:gd name="connsiteX90" fmla="*/ 962025 w 1547812"/>
                <a:gd name="connsiteY90" fmla="*/ 155258 h 160020"/>
                <a:gd name="connsiteX91" fmla="*/ 962025 w 1547812"/>
                <a:gd name="connsiteY91" fmla="*/ 109538 h 160020"/>
                <a:gd name="connsiteX92" fmla="*/ 921068 w 1547812"/>
                <a:gd name="connsiteY92" fmla="*/ 109538 h 160020"/>
                <a:gd name="connsiteX93" fmla="*/ 921068 w 1547812"/>
                <a:gd name="connsiteY93" fmla="*/ 155258 h 160020"/>
                <a:gd name="connsiteX94" fmla="*/ 671513 w 1547812"/>
                <a:gd name="connsiteY94" fmla="*/ 155258 h 160020"/>
                <a:gd name="connsiteX95" fmla="*/ 711518 w 1547812"/>
                <a:gd name="connsiteY95" fmla="*/ 155258 h 160020"/>
                <a:gd name="connsiteX96" fmla="*/ 711518 w 1547812"/>
                <a:gd name="connsiteY96" fmla="*/ 65723 h 160020"/>
                <a:gd name="connsiteX97" fmla="*/ 714375 w 1547812"/>
                <a:gd name="connsiteY97" fmla="*/ 53340 h 160020"/>
                <a:gd name="connsiteX98" fmla="*/ 721043 w 1547812"/>
                <a:gd name="connsiteY98" fmla="*/ 43815 h 160020"/>
                <a:gd name="connsiteX99" fmla="*/ 730568 w 1547812"/>
                <a:gd name="connsiteY99" fmla="*/ 37147 h 160020"/>
                <a:gd name="connsiteX100" fmla="*/ 741998 w 1547812"/>
                <a:gd name="connsiteY100" fmla="*/ 35243 h 160020"/>
                <a:gd name="connsiteX101" fmla="*/ 749618 w 1547812"/>
                <a:gd name="connsiteY101" fmla="*/ 36195 h 160020"/>
                <a:gd name="connsiteX102" fmla="*/ 755333 w 1547812"/>
                <a:gd name="connsiteY102" fmla="*/ 40005 h 160020"/>
                <a:gd name="connsiteX103" fmla="*/ 759143 w 1547812"/>
                <a:gd name="connsiteY103" fmla="*/ 47625 h 160020"/>
                <a:gd name="connsiteX104" fmla="*/ 761048 w 1547812"/>
                <a:gd name="connsiteY104" fmla="*/ 60960 h 160020"/>
                <a:gd name="connsiteX105" fmla="*/ 761048 w 1547812"/>
                <a:gd name="connsiteY105" fmla="*/ 155258 h 160020"/>
                <a:gd name="connsiteX106" fmla="*/ 801053 w 1547812"/>
                <a:gd name="connsiteY106" fmla="*/ 155258 h 160020"/>
                <a:gd name="connsiteX107" fmla="*/ 801053 w 1547812"/>
                <a:gd name="connsiteY107" fmla="*/ 63818 h 160020"/>
                <a:gd name="connsiteX108" fmla="*/ 803910 w 1547812"/>
                <a:gd name="connsiteY108" fmla="*/ 53340 h 160020"/>
                <a:gd name="connsiteX109" fmla="*/ 810578 w 1547812"/>
                <a:gd name="connsiteY109" fmla="*/ 43815 h 160020"/>
                <a:gd name="connsiteX110" fmla="*/ 820103 w 1547812"/>
                <a:gd name="connsiteY110" fmla="*/ 37147 h 160020"/>
                <a:gd name="connsiteX111" fmla="*/ 831533 w 1547812"/>
                <a:gd name="connsiteY111" fmla="*/ 35243 h 160020"/>
                <a:gd name="connsiteX112" fmla="*/ 839153 w 1547812"/>
                <a:gd name="connsiteY112" fmla="*/ 36195 h 160020"/>
                <a:gd name="connsiteX113" fmla="*/ 844868 w 1547812"/>
                <a:gd name="connsiteY113" fmla="*/ 40005 h 160020"/>
                <a:gd name="connsiteX114" fmla="*/ 848678 w 1547812"/>
                <a:gd name="connsiteY114" fmla="*/ 47625 h 160020"/>
                <a:gd name="connsiteX115" fmla="*/ 849630 w 1547812"/>
                <a:gd name="connsiteY115" fmla="*/ 60960 h 160020"/>
                <a:gd name="connsiteX116" fmla="*/ 849630 w 1547812"/>
                <a:gd name="connsiteY116" fmla="*/ 155258 h 160020"/>
                <a:gd name="connsiteX117" fmla="*/ 889635 w 1547812"/>
                <a:gd name="connsiteY117" fmla="*/ 155258 h 160020"/>
                <a:gd name="connsiteX118" fmla="*/ 889635 w 1547812"/>
                <a:gd name="connsiteY118" fmla="*/ 55245 h 160020"/>
                <a:gd name="connsiteX119" fmla="*/ 878205 w 1547812"/>
                <a:gd name="connsiteY119" fmla="*/ 14288 h 160020"/>
                <a:gd name="connsiteX120" fmla="*/ 843915 w 1547812"/>
                <a:gd name="connsiteY120" fmla="*/ 1905 h 160020"/>
                <a:gd name="connsiteX121" fmla="*/ 819150 w 1547812"/>
                <a:gd name="connsiteY121" fmla="*/ 7620 h 160020"/>
                <a:gd name="connsiteX122" fmla="*/ 797243 w 1547812"/>
                <a:gd name="connsiteY122" fmla="*/ 27623 h 160020"/>
                <a:gd name="connsiteX123" fmla="*/ 782955 w 1547812"/>
                <a:gd name="connsiteY123" fmla="*/ 8573 h 160020"/>
                <a:gd name="connsiteX124" fmla="*/ 756285 w 1547812"/>
                <a:gd name="connsiteY124" fmla="*/ 1905 h 160020"/>
                <a:gd name="connsiteX125" fmla="*/ 732473 w 1547812"/>
                <a:gd name="connsiteY125" fmla="*/ 7620 h 160020"/>
                <a:gd name="connsiteX126" fmla="*/ 713423 w 1547812"/>
                <a:gd name="connsiteY126" fmla="*/ 25718 h 160020"/>
                <a:gd name="connsiteX127" fmla="*/ 713423 w 1547812"/>
                <a:gd name="connsiteY127" fmla="*/ 5715 h 160020"/>
                <a:gd name="connsiteX128" fmla="*/ 674370 w 1547812"/>
                <a:gd name="connsiteY128" fmla="*/ 5715 h 160020"/>
                <a:gd name="connsiteX129" fmla="*/ 674370 w 1547812"/>
                <a:gd name="connsiteY129" fmla="*/ 155258 h 160020"/>
                <a:gd name="connsiteX130" fmla="*/ 541973 w 1547812"/>
                <a:gd name="connsiteY130" fmla="*/ 116205 h 160020"/>
                <a:gd name="connsiteX131" fmla="*/ 533400 w 1547812"/>
                <a:gd name="connsiteY131" fmla="*/ 80963 h 160020"/>
                <a:gd name="connsiteX132" fmla="*/ 541973 w 1547812"/>
                <a:gd name="connsiteY132" fmla="*/ 45720 h 160020"/>
                <a:gd name="connsiteX133" fmla="*/ 567690 w 1547812"/>
                <a:gd name="connsiteY133" fmla="*/ 33338 h 160020"/>
                <a:gd name="connsiteX134" fmla="*/ 593408 w 1547812"/>
                <a:gd name="connsiteY134" fmla="*/ 45720 h 160020"/>
                <a:gd name="connsiteX135" fmla="*/ 601980 w 1547812"/>
                <a:gd name="connsiteY135" fmla="*/ 80963 h 160020"/>
                <a:gd name="connsiteX136" fmla="*/ 593408 w 1547812"/>
                <a:gd name="connsiteY136" fmla="*/ 116205 h 160020"/>
                <a:gd name="connsiteX137" fmla="*/ 567690 w 1547812"/>
                <a:gd name="connsiteY137" fmla="*/ 128588 h 160020"/>
                <a:gd name="connsiteX138" fmla="*/ 541973 w 1547812"/>
                <a:gd name="connsiteY138" fmla="*/ 116205 h 160020"/>
                <a:gd name="connsiteX139" fmla="*/ 598170 w 1547812"/>
                <a:gd name="connsiteY139" fmla="*/ 154305 h 160020"/>
                <a:gd name="connsiteX140" fmla="*/ 621983 w 1547812"/>
                <a:gd name="connsiteY140" fmla="*/ 138113 h 160020"/>
                <a:gd name="connsiteX141" fmla="*/ 637223 w 1547812"/>
                <a:gd name="connsiteY141" fmla="*/ 113348 h 160020"/>
                <a:gd name="connsiteX142" fmla="*/ 642938 w 1547812"/>
                <a:gd name="connsiteY142" fmla="*/ 80010 h 160020"/>
                <a:gd name="connsiteX143" fmla="*/ 638175 w 1547812"/>
                <a:gd name="connsiteY143" fmla="*/ 46672 h 160020"/>
                <a:gd name="connsiteX144" fmla="*/ 622935 w 1547812"/>
                <a:gd name="connsiteY144" fmla="*/ 21908 h 160020"/>
                <a:gd name="connsiteX145" fmla="*/ 599123 w 1547812"/>
                <a:gd name="connsiteY145" fmla="*/ 6668 h 160020"/>
                <a:gd name="connsiteX146" fmla="*/ 567690 w 1547812"/>
                <a:gd name="connsiteY146" fmla="*/ 953 h 160020"/>
                <a:gd name="connsiteX147" fmla="*/ 536258 w 1547812"/>
                <a:gd name="connsiteY147" fmla="*/ 6668 h 160020"/>
                <a:gd name="connsiteX148" fmla="*/ 512445 w 1547812"/>
                <a:gd name="connsiteY148" fmla="*/ 21908 h 160020"/>
                <a:gd name="connsiteX149" fmla="*/ 497205 w 1547812"/>
                <a:gd name="connsiteY149" fmla="*/ 46672 h 160020"/>
                <a:gd name="connsiteX150" fmla="*/ 491490 w 1547812"/>
                <a:gd name="connsiteY150" fmla="*/ 80010 h 160020"/>
                <a:gd name="connsiteX151" fmla="*/ 511492 w 1547812"/>
                <a:gd name="connsiteY151" fmla="*/ 139065 h 160020"/>
                <a:gd name="connsiteX152" fmla="*/ 566738 w 1547812"/>
                <a:gd name="connsiteY152" fmla="*/ 160020 h 160020"/>
                <a:gd name="connsiteX153" fmla="*/ 598170 w 1547812"/>
                <a:gd name="connsiteY153" fmla="*/ 154305 h 160020"/>
                <a:gd name="connsiteX154" fmla="*/ 429578 w 1547812"/>
                <a:gd name="connsiteY154" fmla="*/ 100965 h 160020"/>
                <a:gd name="connsiteX155" fmla="*/ 421958 w 1547812"/>
                <a:gd name="connsiteY155" fmla="*/ 120968 h 160020"/>
                <a:gd name="connsiteX156" fmla="*/ 403860 w 1547812"/>
                <a:gd name="connsiteY156" fmla="*/ 127635 h 160020"/>
                <a:gd name="connsiteX157" fmla="*/ 388620 w 1547812"/>
                <a:gd name="connsiteY157" fmla="*/ 123825 h 160020"/>
                <a:gd name="connsiteX158" fmla="*/ 379095 w 1547812"/>
                <a:gd name="connsiteY158" fmla="*/ 113348 h 160020"/>
                <a:gd name="connsiteX159" fmla="*/ 374333 w 1547812"/>
                <a:gd name="connsiteY159" fmla="*/ 98108 h 160020"/>
                <a:gd name="connsiteX160" fmla="*/ 372428 w 1547812"/>
                <a:gd name="connsiteY160" fmla="*/ 80010 h 160020"/>
                <a:gd name="connsiteX161" fmla="*/ 374333 w 1547812"/>
                <a:gd name="connsiteY161" fmla="*/ 62865 h 160020"/>
                <a:gd name="connsiteX162" fmla="*/ 379095 w 1547812"/>
                <a:gd name="connsiteY162" fmla="*/ 47625 h 160020"/>
                <a:gd name="connsiteX163" fmla="*/ 388620 w 1547812"/>
                <a:gd name="connsiteY163" fmla="*/ 37147 h 160020"/>
                <a:gd name="connsiteX164" fmla="*/ 403860 w 1547812"/>
                <a:gd name="connsiteY164" fmla="*/ 33338 h 160020"/>
                <a:gd name="connsiteX165" fmla="*/ 421958 w 1547812"/>
                <a:gd name="connsiteY165" fmla="*/ 40005 h 160020"/>
                <a:gd name="connsiteX166" fmla="*/ 428625 w 1547812"/>
                <a:gd name="connsiteY166" fmla="*/ 58103 h 160020"/>
                <a:gd name="connsiteX167" fmla="*/ 468630 w 1547812"/>
                <a:gd name="connsiteY167" fmla="*/ 52388 h 160020"/>
                <a:gd name="connsiteX168" fmla="*/ 462915 w 1547812"/>
                <a:gd name="connsiteY168" fmla="*/ 31433 h 160020"/>
                <a:gd name="connsiteX169" fmla="*/ 450533 w 1547812"/>
                <a:gd name="connsiteY169" fmla="*/ 15240 h 160020"/>
                <a:gd name="connsiteX170" fmla="*/ 431483 w 1547812"/>
                <a:gd name="connsiteY170" fmla="*/ 4763 h 160020"/>
                <a:gd name="connsiteX171" fmla="*/ 404813 w 1547812"/>
                <a:gd name="connsiteY171" fmla="*/ 953 h 160020"/>
                <a:gd name="connsiteX172" fmla="*/ 373380 w 1547812"/>
                <a:gd name="connsiteY172" fmla="*/ 6668 h 160020"/>
                <a:gd name="connsiteX173" fmla="*/ 350520 w 1547812"/>
                <a:gd name="connsiteY173" fmla="*/ 22860 h 160020"/>
                <a:gd name="connsiteX174" fmla="*/ 336233 w 1547812"/>
                <a:gd name="connsiteY174" fmla="*/ 47625 h 160020"/>
                <a:gd name="connsiteX175" fmla="*/ 331470 w 1547812"/>
                <a:gd name="connsiteY175" fmla="*/ 80010 h 160020"/>
                <a:gd name="connsiteX176" fmla="*/ 336233 w 1547812"/>
                <a:gd name="connsiteY176" fmla="*/ 112395 h 160020"/>
                <a:gd name="connsiteX177" fmla="*/ 349567 w 1547812"/>
                <a:gd name="connsiteY177" fmla="*/ 137160 h 160020"/>
                <a:gd name="connsiteX178" fmla="*/ 372428 w 1547812"/>
                <a:gd name="connsiteY178" fmla="*/ 153353 h 160020"/>
                <a:gd name="connsiteX179" fmla="*/ 404813 w 1547812"/>
                <a:gd name="connsiteY179" fmla="*/ 159068 h 160020"/>
                <a:gd name="connsiteX180" fmla="*/ 453390 w 1547812"/>
                <a:gd name="connsiteY180" fmla="*/ 142875 h 160020"/>
                <a:gd name="connsiteX181" fmla="*/ 471488 w 1547812"/>
                <a:gd name="connsiteY181" fmla="*/ 100013 h 160020"/>
                <a:gd name="connsiteX182" fmla="*/ 429578 w 1547812"/>
                <a:gd name="connsiteY182" fmla="*/ 100013 h 160020"/>
                <a:gd name="connsiteX183" fmla="*/ 203835 w 1547812"/>
                <a:gd name="connsiteY183" fmla="*/ 63818 h 160020"/>
                <a:gd name="connsiteX184" fmla="*/ 206692 w 1547812"/>
                <a:gd name="connsiteY184" fmla="*/ 51435 h 160020"/>
                <a:gd name="connsiteX185" fmla="*/ 213360 w 1547812"/>
                <a:gd name="connsiteY185" fmla="*/ 40958 h 160020"/>
                <a:gd name="connsiteX186" fmla="*/ 223838 w 1547812"/>
                <a:gd name="connsiteY186" fmla="*/ 34290 h 160020"/>
                <a:gd name="connsiteX187" fmla="*/ 238125 w 1547812"/>
                <a:gd name="connsiteY187" fmla="*/ 31433 h 160020"/>
                <a:gd name="connsiteX188" fmla="*/ 261938 w 1547812"/>
                <a:gd name="connsiteY188" fmla="*/ 40005 h 160020"/>
                <a:gd name="connsiteX189" fmla="*/ 269558 w 1547812"/>
                <a:gd name="connsiteY189" fmla="*/ 63818 h 160020"/>
                <a:gd name="connsiteX190" fmla="*/ 203835 w 1547812"/>
                <a:gd name="connsiteY190" fmla="*/ 63818 h 160020"/>
                <a:gd name="connsiteX191" fmla="*/ 266700 w 1547812"/>
                <a:gd name="connsiteY191" fmla="*/ 108585 h 160020"/>
                <a:gd name="connsiteX192" fmla="*/ 239077 w 1547812"/>
                <a:gd name="connsiteY192" fmla="*/ 128588 h 160020"/>
                <a:gd name="connsiteX193" fmla="*/ 213360 w 1547812"/>
                <a:gd name="connsiteY193" fmla="*/ 118110 h 160020"/>
                <a:gd name="connsiteX194" fmla="*/ 203835 w 1547812"/>
                <a:gd name="connsiteY194" fmla="*/ 89535 h 160020"/>
                <a:gd name="connsiteX195" fmla="*/ 307658 w 1547812"/>
                <a:gd name="connsiteY195" fmla="*/ 89535 h 160020"/>
                <a:gd name="connsiteX196" fmla="*/ 307658 w 1547812"/>
                <a:gd name="connsiteY196" fmla="*/ 73343 h 160020"/>
                <a:gd name="connsiteX197" fmla="*/ 290513 w 1547812"/>
                <a:gd name="connsiteY197" fmla="*/ 20003 h 160020"/>
                <a:gd name="connsiteX198" fmla="*/ 239077 w 1547812"/>
                <a:gd name="connsiteY198" fmla="*/ 0 h 160020"/>
                <a:gd name="connsiteX199" fmla="*/ 208598 w 1547812"/>
                <a:gd name="connsiteY199" fmla="*/ 5715 h 160020"/>
                <a:gd name="connsiteX200" fmla="*/ 184785 w 1547812"/>
                <a:gd name="connsiteY200" fmla="*/ 20955 h 160020"/>
                <a:gd name="connsiteX201" fmla="*/ 169545 w 1547812"/>
                <a:gd name="connsiteY201" fmla="*/ 45720 h 160020"/>
                <a:gd name="connsiteX202" fmla="*/ 163830 w 1547812"/>
                <a:gd name="connsiteY202" fmla="*/ 79058 h 160020"/>
                <a:gd name="connsiteX203" fmla="*/ 182880 w 1547812"/>
                <a:gd name="connsiteY203" fmla="*/ 137160 h 160020"/>
                <a:gd name="connsiteX204" fmla="*/ 239077 w 1547812"/>
                <a:gd name="connsiteY204" fmla="*/ 158115 h 160020"/>
                <a:gd name="connsiteX205" fmla="*/ 285750 w 1547812"/>
                <a:gd name="connsiteY205" fmla="*/ 144780 h 160020"/>
                <a:gd name="connsiteX206" fmla="*/ 305753 w 1547812"/>
                <a:gd name="connsiteY206" fmla="*/ 106680 h 160020"/>
                <a:gd name="connsiteX207" fmla="*/ 266700 w 1547812"/>
                <a:gd name="connsiteY207" fmla="*/ 106680 h 160020"/>
                <a:gd name="connsiteX208" fmla="*/ 97155 w 1547812"/>
                <a:gd name="connsiteY208" fmla="*/ 96203 h 160020"/>
                <a:gd name="connsiteX209" fmla="*/ 93345 w 1547812"/>
                <a:gd name="connsiteY209" fmla="*/ 111443 h 160020"/>
                <a:gd name="connsiteX210" fmla="*/ 84773 w 1547812"/>
                <a:gd name="connsiteY210" fmla="*/ 121920 h 160020"/>
                <a:gd name="connsiteX211" fmla="*/ 60007 w 1547812"/>
                <a:gd name="connsiteY211" fmla="*/ 129540 h 160020"/>
                <a:gd name="connsiteX212" fmla="*/ 45720 w 1547812"/>
                <a:gd name="connsiteY212" fmla="*/ 124778 h 160020"/>
                <a:gd name="connsiteX213" fmla="*/ 40957 w 1547812"/>
                <a:gd name="connsiteY213" fmla="*/ 113348 h 160020"/>
                <a:gd name="connsiteX214" fmla="*/ 42863 w 1547812"/>
                <a:gd name="connsiteY214" fmla="*/ 104775 h 160020"/>
                <a:gd name="connsiteX215" fmla="*/ 48577 w 1547812"/>
                <a:gd name="connsiteY215" fmla="*/ 98108 h 160020"/>
                <a:gd name="connsiteX216" fmla="*/ 60007 w 1547812"/>
                <a:gd name="connsiteY216" fmla="*/ 93345 h 160020"/>
                <a:gd name="connsiteX217" fmla="*/ 80010 w 1547812"/>
                <a:gd name="connsiteY217" fmla="*/ 90488 h 160020"/>
                <a:gd name="connsiteX218" fmla="*/ 98107 w 1547812"/>
                <a:gd name="connsiteY218" fmla="*/ 89535 h 160020"/>
                <a:gd name="connsiteX219" fmla="*/ 98107 w 1547812"/>
                <a:gd name="connsiteY219" fmla="*/ 96203 h 160020"/>
                <a:gd name="connsiteX220" fmla="*/ 98107 w 1547812"/>
                <a:gd name="connsiteY220" fmla="*/ 155258 h 160020"/>
                <a:gd name="connsiteX221" fmla="*/ 136208 w 1547812"/>
                <a:gd name="connsiteY221" fmla="*/ 155258 h 160020"/>
                <a:gd name="connsiteX222" fmla="*/ 136208 w 1547812"/>
                <a:gd name="connsiteY222" fmla="*/ 60960 h 160020"/>
                <a:gd name="connsiteX223" fmla="*/ 133350 w 1547812"/>
                <a:gd name="connsiteY223" fmla="*/ 36195 h 160020"/>
                <a:gd name="connsiteX224" fmla="*/ 122873 w 1547812"/>
                <a:gd name="connsiteY224" fmla="*/ 17145 h 160020"/>
                <a:gd name="connsiteX225" fmla="*/ 103823 w 1547812"/>
                <a:gd name="connsiteY225" fmla="*/ 5715 h 160020"/>
                <a:gd name="connsiteX226" fmla="*/ 74295 w 1547812"/>
                <a:gd name="connsiteY226" fmla="*/ 1905 h 160020"/>
                <a:gd name="connsiteX227" fmla="*/ 29527 w 1547812"/>
                <a:gd name="connsiteY227" fmla="*/ 12383 h 160020"/>
                <a:gd name="connsiteX228" fmla="*/ 8573 w 1547812"/>
                <a:gd name="connsiteY228" fmla="*/ 46672 h 160020"/>
                <a:gd name="connsiteX229" fmla="*/ 44768 w 1547812"/>
                <a:gd name="connsiteY229" fmla="*/ 50483 h 160020"/>
                <a:gd name="connsiteX230" fmla="*/ 71438 w 1547812"/>
                <a:gd name="connsiteY230" fmla="*/ 32385 h 160020"/>
                <a:gd name="connsiteX231" fmla="*/ 89535 w 1547812"/>
                <a:gd name="connsiteY231" fmla="*/ 37147 h 160020"/>
                <a:gd name="connsiteX232" fmla="*/ 97155 w 1547812"/>
                <a:gd name="connsiteY232" fmla="*/ 56197 h 160020"/>
                <a:gd name="connsiteX233" fmla="*/ 97155 w 1547812"/>
                <a:gd name="connsiteY233" fmla="*/ 62865 h 160020"/>
                <a:gd name="connsiteX234" fmla="*/ 78105 w 1547812"/>
                <a:gd name="connsiteY234" fmla="*/ 63818 h 160020"/>
                <a:gd name="connsiteX235" fmla="*/ 49530 w 1547812"/>
                <a:gd name="connsiteY235" fmla="*/ 66675 h 160020"/>
                <a:gd name="connsiteX236" fmla="*/ 24765 w 1547812"/>
                <a:gd name="connsiteY236" fmla="*/ 74295 h 160020"/>
                <a:gd name="connsiteX237" fmla="*/ 6668 w 1547812"/>
                <a:gd name="connsiteY237" fmla="*/ 89535 h 160020"/>
                <a:gd name="connsiteX238" fmla="*/ 0 w 1547812"/>
                <a:gd name="connsiteY238" fmla="*/ 114300 h 160020"/>
                <a:gd name="connsiteX239" fmla="*/ 3810 w 1547812"/>
                <a:gd name="connsiteY239" fmla="*/ 134303 h 160020"/>
                <a:gd name="connsiteX240" fmla="*/ 14288 w 1547812"/>
                <a:gd name="connsiteY240" fmla="*/ 148590 h 160020"/>
                <a:gd name="connsiteX241" fmla="*/ 29527 w 1547812"/>
                <a:gd name="connsiteY241" fmla="*/ 156210 h 160020"/>
                <a:gd name="connsiteX242" fmla="*/ 48577 w 1547812"/>
                <a:gd name="connsiteY242" fmla="*/ 159068 h 160020"/>
                <a:gd name="connsiteX243" fmla="*/ 77152 w 1547812"/>
                <a:gd name="connsiteY243" fmla="*/ 152400 h 160020"/>
                <a:gd name="connsiteX244" fmla="*/ 97155 w 1547812"/>
                <a:gd name="connsiteY244" fmla="*/ 136208 h 160020"/>
                <a:gd name="connsiteX245" fmla="*/ 97155 w 1547812"/>
                <a:gd name="connsiteY245" fmla="*/ 155258 h 160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</a:cxnLst>
              <a:rect l="l" t="t" r="r" b="b"/>
              <a:pathLst>
                <a:path w="1547812" h="160020">
                  <a:moveTo>
                    <a:pt x="1329690" y="155258"/>
                  </a:moveTo>
                  <a:lnTo>
                    <a:pt x="1369695" y="155258"/>
                  </a:lnTo>
                  <a:lnTo>
                    <a:pt x="1369695" y="65723"/>
                  </a:lnTo>
                  <a:cubicBezTo>
                    <a:pt x="1369695" y="60960"/>
                    <a:pt x="1370648" y="57150"/>
                    <a:pt x="1372553" y="53340"/>
                  </a:cubicBezTo>
                  <a:cubicBezTo>
                    <a:pt x="1374458" y="49530"/>
                    <a:pt x="1376363" y="46672"/>
                    <a:pt x="1379220" y="43815"/>
                  </a:cubicBezTo>
                  <a:cubicBezTo>
                    <a:pt x="1382078" y="40958"/>
                    <a:pt x="1385888" y="38100"/>
                    <a:pt x="1388745" y="37147"/>
                  </a:cubicBezTo>
                  <a:cubicBezTo>
                    <a:pt x="1392555" y="36195"/>
                    <a:pt x="1395413" y="35243"/>
                    <a:pt x="1400175" y="35243"/>
                  </a:cubicBezTo>
                  <a:cubicBezTo>
                    <a:pt x="1403033" y="35243"/>
                    <a:pt x="1404938" y="35243"/>
                    <a:pt x="1407795" y="36195"/>
                  </a:cubicBezTo>
                  <a:cubicBezTo>
                    <a:pt x="1409700" y="37147"/>
                    <a:pt x="1411605" y="38100"/>
                    <a:pt x="1413510" y="40005"/>
                  </a:cubicBezTo>
                  <a:cubicBezTo>
                    <a:pt x="1415415" y="41910"/>
                    <a:pt x="1416368" y="44768"/>
                    <a:pt x="1417320" y="47625"/>
                  </a:cubicBezTo>
                  <a:cubicBezTo>
                    <a:pt x="1418273" y="51435"/>
                    <a:pt x="1419225" y="55245"/>
                    <a:pt x="1419225" y="60960"/>
                  </a:cubicBezTo>
                  <a:lnTo>
                    <a:pt x="1419225" y="155258"/>
                  </a:lnTo>
                  <a:lnTo>
                    <a:pt x="1459230" y="155258"/>
                  </a:lnTo>
                  <a:lnTo>
                    <a:pt x="1459230" y="63818"/>
                  </a:lnTo>
                  <a:cubicBezTo>
                    <a:pt x="1459230" y="60008"/>
                    <a:pt x="1460183" y="56197"/>
                    <a:pt x="1462088" y="53340"/>
                  </a:cubicBezTo>
                  <a:cubicBezTo>
                    <a:pt x="1463993" y="49530"/>
                    <a:pt x="1465898" y="46672"/>
                    <a:pt x="1468755" y="43815"/>
                  </a:cubicBezTo>
                  <a:cubicBezTo>
                    <a:pt x="1471613" y="40958"/>
                    <a:pt x="1475423" y="38100"/>
                    <a:pt x="1478280" y="37147"/>
                  </a:cubicBezTo>
                  <a:cubicBezTo>
                    <a:pt x="1481138" y="36195"/>
                    <a:pt x="1484948" y="35243"/>
                    <a:pt x="1489710" y="35243"/>
                  </a:cubicBezTo>
                  <a:cubicBezTo>
                    <a:pt x="1492568" y="35243"/>
                    <a:pt x="1494473" y="35243"/>
                    <a:pt x="1497330" y="36195"/>
                  </a:cubicBezTo>
                  <a:cubicBezTo>
                    <a:pt x="1499235" y="37147"/>
                    <a:pt x="1501140" y="38100"/>
                    <a:pt x="1503045" y="40005"/>
                  </a:cubicBezTo>
                  <a:cubicBezTo>
                    <a:pt x="1504950" y="41910"/>
                    <a:pt x="1505903" y="44768"/>
                    <a:pt x="1506855" y="47625"/>
                  </a:cubicBezTo>
                  <a:cubicBezTo>
                    <a:pt x="1507808" y="51435"/>
                    <a:pt x="1507808" y="55245"/>
                    <a:pt x="1507808" y="60960"/>
                  </a:cubicBezTo>
                  <a:lnTo>
                    <a:pt x="1507808" y="155258"/>
                  </a:lnTo>
                  <a:lnTo>
                    <a:pt x="1547813" y="155258"/>
                  </a:lnTo>
                  <a:lnTo>
                    <a:pt x="1547813" y="55245"/>
                  </a:lnTo>
                  <a:cubicBezTo>
                    <a:pt x="1547813" y="36195"/>
                    <a:pt x="1544003" y="22860"/>
                    <a:pt x="1536383" y="14288"/>
                  </a:cubicBezTo>
                  <a:cubicBezTo>
                    <a:pt x="1528763" y="5715"/>
                    <a:pt x="1517333" y="1905"/>
                    <a:pt x="1502093" y="1905"/>
                  </a:cubicBezTo>
                  <a:cubicBezTo>
                    <a:pt x="1492568" y="1905"/>
                    <a:pt x="1484948" y="3810"/>
                    <a:pt x="1477328" y="7620"/>
                  </a:cubicBezTo>
                  <a:cubicBezTo>
                    <a:pt x="1469708" y="11430"/>
                    <a:pt x="1462088" y="18098"/>
                    <a:pt x="1455420" y="27623"/>
                  </a:cubicBezTo>
                  <a:cubicBezTo>
                    <a:pt x="1452563" y="19050"/>
                    <a:pt x="1447800" y="12383"/>
                    <a:pt x="1441133" y="8573"/>
                  </a:cubicBezTo>
                  <a:cubicBezTo>
                    <a:pt x="1434465" y="4763"/>
                    <a:pt x="1425893" y="1905"/>
                    <a:pt x="1414463" y="1905"/>
                  </a:cubicBezTo>
                  <a:cubicBezTo>
                    <a:pt x="1405890" y="1905"/>
                    <a:pt x="1398270" y="3810"/>
                    <a:pt x="1390650" y="7620"/>
                  </a:cubicBezTo>
                  <a:cubicBezTo>
                    <a:pt x="1383030" y="11430"/>
                    <a:pt x="1376363" y="18098"/>
                    <a:pt x="1371600" y="25718"/>
                  </a:cubicBezTo>
                  <a:lnTo>
                    <a:pt x="1371600" y="5715"/>
                  </a:lnTo>
                  <a:lnTo>
                    <a:pt x="1332548" y="5715"/>
                  </a:lnTo>
                  <a:lnTo>
                    <a:pt x="1332548" y="155258"/>
                  </a:lnTo>
                  <a:close/>
                  <a:moveTo>
                    <a:pt x="1199198" y="116205"/>
                  </a:moveTo>
                  <a:cubicBezTo>
                    <a:pt x="1193483" y="108585"/>
                    <a:pt x="1190625" y="96203"/>
                    <a:pt x="1190625" y="80963"/>
                  </a:cubicBezTo>
                  <a:cubicBezTo>
                    <a:pt x="1190625" y="65723"/>
                    <a:pt x="1193483" y="54293"/>
                    <a:pt x="1199198" y="45720"/>
                  </a:cubicBezTo>
                  <a:cubicBezTo>
                    <a:pt x="1204913" y="37147"/>
                    <a:pt x="1213485" y="33338"/>
                    <a:pt x="1224915" y="33338"/>
                  </a:cubicBezTo>
                  <a:cubicBezTo>
                    <a:pt x="1236345" y="33338"/>
                    <a:pt x="1244918" y="37147"/>
                    <a:pt x="1250633" y="45720"/>
                  </a:cubicBezTo>
                  <a:cubicBezTo>
                    <a:pt x="1256348" y="54293"/>
                    <a:pt x="1259205" y="65723"/>
                    <a:pt x="1259205" y="80963"/>
                  </a:cubicBezTo>
                  <a:cubicBezTo>
                    <a:pt x="1259205" y="96203"/>
                    <a:pt x="1256348" y="107633"/>
                    <a:pt x="1250633" y="116205"/>
                  </a:cubicBezTo>
                  <a:cubicBezTo>
                    <a:pt x="1244918" y="124778"/>
                    <a:pt x="1236345" y="128588"/>
                    <a:pt x="1224915" y="128588"/>
                  </a:cubicBezTo>
                  <a:cubicBezTo>
                    <a:pt x="1213485" y="127635"/>
                    <a:pt x="1204913" y="123825"/>
                    <a:pt x="1199198" y="116205"/>
                  </a:cubicBezTo>
                  <a:moveTo>
                    <a:pt x="1256348" y="154305"/>
                  </a:moveTo>
                  <a:cubicBezTo>
                    <a:pt x="1265873" y="150495"/>
                    <a:pt x="1273493" y="145733"/>
                    <a:pt x="1280160" y="138113"/>
                  </a:cubicBezTo>
                  <a:cubicBezTo>
                    <a:pt x="1286828" y="131445"/>
                    <a:pt x="1291590" y="122873"/>
                    <a:pt x="1295400" y="113348"/>
                  </a:cubicBezTo>
                  <a:cubicBezTo>
                    <a:pt x="1299210" y="103823"/>
                    <a:pt x="1301115" y="92393"/>
                    <a:pt x="1301115" y="80010"/>
                  </a:cubicBezTo>
                  <a:cubicBezTo>
                    <a:pt x="1301115" y="67628"/>
                    <a:pt x="1299210" y="57150"/>
                    <a:pt x="1296353" y="46672"/>
                  </a:cubicBezTo>
                  <a:cubicBezTo>
                    <a:pt x="1293495" y="36195"/>
                    <a:pt x="1287780" y="28575"/>
                    <a:pt x="1281113" y="21908"/>
                  </a:cubicBezTo>
                  <a:cubicBezTo>
                    <a:pt x="1274445" y="15240"/>
                    <a:pt x="1266825" y="9525"/>
                    <a:pt x="1257300" y="6668"/>
                  </a:cubicBezTo>
                  <a:cubicBezTo>
                    <a:pt x="1247775" y="2858"/>
                    <a:pt x="1237298" y="953"/>
                    <a:pt x="1225868" y="953"/>
                  </a:cubicBezTo>
                  <a:cubicBezTo>
                    <a:pt x="1214438" y="953"/>
                    <a:pt x="1203960" y="2858"/>
                    <a:pt x="1194435" y="6668"/>
                  </a:cubicBezTo>
                  <a:cubicBezTo>
                    <a:pt x="1184910" y="10478"/>
                    <a:pt x="1177290" y="15240"/>
                    <a:pt x="1170623" y="21908"/>
                  </a:cubicBezTo>
                  <a:cubicBezTo>
                    <a:pt x="1163955" y="28575"/>
                    <a:pt x="1159193" y="37147"/>
                    <a:pt x="1155383" y="46672"/>
                  </a:cubicBezTo>
                  <a:cubicBezTo>
                    <a:pt x="1151573" y="56197"/>
                    <a:pt x="1149668" y="67628"/>
                    <a:pt x="1149668" y="80010"/>
                  </a:cubicBezTo>
                  <a:cubicBezTo>
                    <a:pt x="1149668" y="105728"/>
                    <a:pt x="1156335" y="124778"/>
                    <a:pt x="1169670" y="139065"/>
                  </a:cubicBezTo>
                  <a:cubicBezTo>
                    <a:pt x="1183005" y="152400"/>
                    <a:pt x="1201103" y="160020"/>
                    <a:pt x="1225868" y="160020"/>
                  </a:cubicBezTo>
                  <a:cubicBezTo>
                    <a:pt x="1236345" y="160020"/>
                    <a:pt x="1246823" y="158115"/>
                    <a:pt x="1256348" y="154305"/>
                  </a:cubicBezTo>
                  <a:moveTo>
                    <a:pt x="1086803" y="100965"/>
                  </a:moveTo>
                  <a:cubicBezTo>
                    <a:pt x="1085850" y="109538"/>
                    <a:pt x="1083945" y="116205"/>
                    <a:pt x="1079183" y="120968"/>
                  </a:cubicBezTo>
                  <a:cubicBezTo>
                    <a:pt x="1074420" y="125730"/>
                    <a:pt x="1068705" y="127635"/>
                    <a:pt x="1061085" y="127635"/>
                  </a:cubicBezTo>
                  <a:cubicBezTo>
                    <a:pt x="1055370" y="127635"/>
                    <a:pt x="1049655" y="126683"/>
                    <a:pt x="1045845" y="123825"/>
                  </a:cubicBezTo>
                  <a:cubicBezTo>
                    <a:pt x="1042035" y="120968"/>
                    <a:pt x="1038225" y="118110"/>
                    <a:pt x="1036320" y="113348"/>
                  </a:cubicBezTo>
                  <a:cubicBezTo>
                    <a:pt x="1034415" y="108585"/>
                    <a:pt x="1032510" y="103823"/>
                    <a:pt x="1031558" y="98108"/>
                  </a:cubicBezTo>
                  <a:cubicBezTo>
                    <a:pt x="1030605" y="92393"/>
                    <a:pt x="1029653" y="86678"/>
                    <a:pt x="1029653" y="80010"/>
                  </a:cubicBezTo>
                  <a:cubicBezTo>
                    <a:pt x="1029653" y="74295"/>
                    <a:pt x="1030605" y="67628"/>
                    <a:pt x="1031558" y="62865"/>
                  </a:cubicBezTo>
                  <a:cubicBezTo>
                    <a:pt x="1032510" y="57150"/>
                    <a:pt x="1034415" y="52388"/>
                    <a:pt x="1036320" y="47625"/>
                  </a:cubicBezTo>
                  <a:cubicBezTo>
                    <a:pt x="1038225" y="42863"/>
                    <a:pt x="1042035" y="40005"/>
                    <a:pt x="1045845" y="37147"/>
                  </a:cubicBezTo>
                  <a:cubicBezTo>
                    <a:pt x="1049655" y="34290"/>
                    <a:pt x="1054418" y="33338"/>
                    <a:pt x="1061085" y="33338"/>
                  </a:cubicBezTo>
                  <a:cubicBezTo>
                    <a:pt x="1069658" y="33338"/>
                    <a:pt x="1075373" y="35243"/>
                    <a:pt x="1079183" y="40005"/>
                  </a:cubicBezTo>
                  <a:cubicBezTo>
                    <a:pt x="1082993" y="44768"/>
                    <a:pt x="1084898" y="50483"/>
                    <a:pt x="1085850" y="58103"/>
                  </a:cubicBezTo>
                  <a:lnTo>
                    <a:pt x="1125855" y="52388"/>
                  </a:lnTo>
                  <a:cubicBezTo>
                    <a:pt x="1124903" y="44768"/>
                    <a:pt x="1122998" y="38100"/>
                    <a:pt x="1120140" y="31433"/>
                  </a:cubicBezTo>
                  <a:cubicBezTo>
                    <a:pt x="1117283" y="24765"/>
                    <a:pt x="1113473" y="20003"/>
                    <a:pt x="1107758" y="15240"/>
                  </a:cubicBezTo>
                  <a:cubicBezTo>
                    <a:pt x="1102995" y="10478"/>
                    <a:pt x="1096328" y="6668"/>
                    <a:pt x="1088708" y="4763"/>
                  </a:cubicBezTo>
                  <a:cubicBezTo>
                    <a:pt x="1081088" y="1905"/>
                    <a:pt x="1072515" y="953"/>
                    <a:pt x="1062038" y="953"/>
                  </a:cubicBezTo>
                  <a:cubicBezTo>
                    <a:pt x="1050608" y="953"/>
                    <a:pt x="1040130" y="2858"/>
                    <a:pt x="1030605" y="6668"/>
                  </a:cubicBezTo>
                  <a:cubicBezTo>
                    <a:pt x="1021080" y="10478"/>
                    <a:pt x="1013460" y="16193"/>
                    <a:pt x="1007745" y="22860"/>
                  </a:cubicBezTo>
                  <a:cubicBezTo>
                    <a:pt x="1001078" y="29528"/>
                    <a:pt x="996315" y="38100"/>
                    <a:pt x="993458" y="47625"/>
                  </a:cubicBezTo>
                  <a:cubicBezTo>
                    <a:pt x="990600" y="57150"/>
                    <a:pt x="988695" y="68580"/>
                    <a:pt x="988695" y="80010"/>
                  </a:cubicBezTo>
                  <a:cubicBezTo>
                    <a:pt x="988695" y="91440"/>
                    <a:pt x="989647" y="102870"/>
                    <a:pt x="992505" y="112395"/>
                  </a:cubicBezTo>
                  <a:cubicBezTo>
                    <a:pt x="995363" y="121920"/>
                    <a:pt x="1000125" y="130493"/>
                    <a:pt x="1005840" y="137160"/>
                  </a:cubicBezTo>
                  <a:cubicBezTo>
                    <a:pt x="1011555" y="143828"/>
                    <a:pt x="1019175" y="149543"/>
                    <a:pt x="1028700" y="153353"/>
                  </a:cubicBezTo>
                  <a:cubicBezTo>
                    <a:pt x="1038225" y="157163"/>
                    <a:pt x="1048703" y="159068"/>
                    <a:pt x="1061085" y="159068"/>
                  </a:cubicBezTo>
                  <a:cubicBezTo>
                    <a:pt x="1082993" y="159068"/>
                    <a:pt x="1099185" y="153353"/>
                    <a:pt x="1109663" y="142875"/>
                  </a:cubicBezTo>
                  <a:cubicBezTo>
                    <a:pt x="1120140" y="132398"/>
                    <a:pt x="1126808" y="118110"/>
                    <a:pt x="1127760" y="100013"/>
                  </a:cubicBezTo>
                  <a:lnTo>
                    <a:pt x="1086803" y="100013"/>
                  </a:lnTo>
                  <a:close/>
                  <a:moveTo>
                    <a:pt x="921068" y="155258"/>
                  </a:moveTo>
                  <a:lnTo>
                    <a:pt x="962025" y="155258"/>
                  </a:lnTo>
                  <a:lnTo>
                    <a:pt x="962025" y="109538"/>
                  </a:lnTo>
                  <a:lnTo>
                    <a:pt x="921068" y="109538"/>
                  </a:lnTo>
                  <a:lnTo>
                    <a:pt x="921068" y="155258"/>
                  </a:lnTo>
                  <a:close/>
                  <a:moveTo>
                    <a:pt x="671513" y="155258"/>
                  </a:moveTo>
                  <a:lnTo>
                    <a:pt x="711518" y="155258"/>
                  </a:lnTo>
                  <a:lnTo>
                    <a:pt x="711518" y="65723"/>
                  </a:lnTo>
                  <a:cubicBezTo>
                    <a:pt x="711518" y="60960"/>
                    <a:pt x="712470" y="57150"/>
                    <a:pt x="714375" y="53340"/>
                  </a:cubicBezTo>
                  <a:cubicBezTo>
                    <a:pt x="716280" y="49530"/>
                    <a:pt x="718185" y="46672"/>
                    <a:pt x="721043" y="43815"/>
                  </a:cubicBezTo>
                  <a:cubicBezTo>
                    <a:pt x="723900" y="40958"/>
                    <a:pt x="727710" y="38100"/>
                    <a:pt x="730568" y="37147"/>
                  </a:cubicBezTo>
                  <a:cubicBezTo>
                    <a:pt x="734378" y="36195"/>
                    <a:pt x="737235" y="35243"/>
                    <a:pt x="741998" y="35243"/>
                  </a:cubicBezTo>
                  <a:cubicBezTo>
                    <a:pt x="744855" y="35243"/>
                    <a:pt x="746760" y="35243"/>
                    <a:pt x="749618" y="36195"/>
                  </a:cubicBezTo>
                  <a:cubicBezTo>
                    <a:pt x="751523" y="37147"/>
                    <a:pt x="753428" y="38100"/>
                    <a:pt x="755333" y="40005"/>
                  </a:cubicBezTo>
                  <a:cubicBezTo>
                    <a:pt x="757238" y="41910"/>
                    <a:pt x="758190" y="44768"/>
                    <a:pt x="759143" y="47625"/>
                  </a:cubicBezTo>
                  <a:cubicBezTo>
                    <a:pt x="760095" y="51435"/>
                    <a:pt x="761048" y="55245"/>
                    <a:pt x="761048" y="60960"/>
                  </a:cubicBezTo>
                  <a:lnTo>
                    <a:pt x="761048" y="155258"/>
                  </a:lnTo>
                  <a:lnTo>
                    <a:pt x="801053" y="155258"/>
                  </a:lnTo>
                  <a:lnTo>
                    <a:pt x="801053" y="63818"/>
                  </a:lnTo>
                  <a:cubicBezTo>
                    <a:pt x="801053" y="60008"/>
                    <a:pt x="802005" y="56197"/>
                    <a:pt x="803910" y="53340"/>
                  </a:cubicBezTo>
                  <a:cubicBezTo>
                    <a:pt x="805815" y="49530"/>
                    <a:pt x="807720" y="46672"/>
                    <a:pt x="810578" y="43815"/>
                  </a:cubicBezTo>
                  <a:cubicBezTo>
                    <a:pt x="813435" y="40958"/>
                    <a:pt x="817245" y="38100"/>
                    <a:pt x="820103" y="37147"/>
                  </a:cubicBezTo>
                  <a:cubicBezTo>
                    <a:pt x="822960" y="36195"/>
                    <a:pt x="826770" y="35243"/>
                    <a:pt x="831533" y="35243"/>
                  </a:cubicBezTo>
                  <a:cubicBezTo>
                    <a:pt x="834390" y="35243"/>
                    <a:pt x="836295" y="35243"/>
                    <a:pt x="839153" y="36195"/>
                  </a:cubicBezTo>
                  <a:cubicBezTo>
                    <a:pt x="841058" y="37147"/>
                    <a:pt x="842963" y="38100"/>
                    <a:pt x="844868" y="40005"/>
                  </a:cubicBezTo>
                  <a:cubicBezTo>
                    <a:pt x="846772" y="41910"/>
                    <a:pt x="847725" y="44768"/>
                    <a:pt x="848678" y="47625"/>
                  </a:cubicBezTo>
                  <a:cubicBezTo>
                    <a:pt x="849630" y="51435"/>
                    <a:pt x="849630" y="55245"/>
                    <a:pt x="849630" y="60960"/>
                  </a:cubicBezTo>
                  <a:lnTo>
                    <a:pt x="849630" y="155258"/>
                  </a:lnTo>
                  <a:lnTo>
                    <a:pt x="889635" y="155258"/>
                  </a:lnTo>
                  <a:lnTo>
                    <a:pt x="889635" y="55245"/>
                  </a:lnTo>
                  <a:cubicBezTo>
                    <a:pt x="889635" y="36195"/>
                    <a:pt x="885825" y="22860"/>
                    <a:pt x="878205" y="14288"/>
                  </a:cubicBezTo>
                  <a:cubicBezTo>
                    <a:pt x="870585" y="5715"/>
                    <a:pt x="859155" y="1905"/>
                    <a:pt x="843915" y="1905"/>
                  </a:cubicBezTo>
                  <a:cubicBezTo>
                    <a:pt x="834390" y="1905"/>
                    <a:pt x="826770" y="3810"/>
                    <a:pt x="819150" y="7620"/>
                  </a:cubicBezTo>
                  <a:cubicBezTo>
                    <a:pt x="811530" y="11430"/>
                    <a:pt x="803910" y="18098"/>
                    <a:pt x="797243" y="27623"/>
                  </a:cubicBezTo>
                  <a:cubicBezTo>
                    <a:pt x="794385" y="19050"/>
                    <a:pt x="789623" y="12383"/>
                    <a:pt x="782955" y="8573"/>
                  </a:cubicBezTo>
                  <a:cubicBezTo>
                    <a:pt x="776288" y="4763"/>
                    <a:pt x="766763" y="1905"/>
                    <a:pt x="756285" y="1905"/>
                  </a:cubicBezTo>
                  <a:cubicBezTo>
                    <a:pt x="747713" y="1905"/>
                    <a:pt x="740093" y="3810"/>
                    <a:pt x="732473" y="7620"/>
                  </a:cubicBezTo>
                  <a:cubicBezTo>
                    <a:pt x="724853" y="11430"/>
                    <a:pt x="718185" y="18098"/>
                    <a:pt x="713423" y="25718"/>
                  </a:cubicBezTo>
                  <a:lnTo>
                    <a:pt x="713423" y="5715"/>
                  </a:lnTo>
                  <a:lnTo>
                    <a:pt x="674370" y="5715"/>
                  </a:lnTo>
                  <a:lnTo>
                    <a:pt x="674370" y="155258"/>
                  </a:lnTo>
                  <a:close/>
                  <a:moveTo>
                    <a:pt x="541973" y="116205"/>
                  </a:moveTo>
                  <a:cubicBezTo>
                    <a:pt x="536258" y="108585"/>
                    <a:pt x="533400" y="96203"/>
                    <a:pt x="533400" y="80963"/>
                  </a:cubicBezTo>
                  <a:cubicBezTo>
                    <a:pt x="533400" y="65723"/>
                    <a:pt x="536258" y="54293"/>
                    <a:pt x="541973" y="45720"/>
                  </a:cubicBezTo>
                  <a:cubicBezTo>
                    <a:pt x="547688" y="38100"/>
                    <a:pt x="556260" y="33338"/>
                    <a:pt x="567690" y="33338"/>
                  </a:cubicBezTo>
                  <a:cubicBezTo>
                    <a:pt x="579120" y="33338"/>
                    <a:pt x="587693" y="37147"/>
                    <a:pt x="593408" y="45720"/>
                  </a:cubicBezTo>
                  <a:cubicBezTo>
                    <a:pt x="599123" y="53340"/>
                    <a:pt x="601980" y="65723"/>
                    <a:pt x="601980" y="80963"/>
                  </a:cubicBezTo>
                  <a:cubicBezTo>
                    <a:pt x="601980" y="96203"/>
                    <a:pt x="599123" y="107633"/>
                    <a:pt x="593408" y="116205"/>
                  </a:cubicBezTo>
                  <a:cubicBezTo>
                    <a:pt x="587693" y="124778"/>
                    <a:pt x="579120" y="128588"/>
                    <a:pt x="567690" y="128588"/>
                  </a:cubicBezTo>
                  <a:cubicBezTo>
                    <a:pt x="555308" y="127635"/>
                    <a:pt x="546735" y="123825"/>
                    <a:pt x="541973" y="116205"/>
                  </a:cubicBezTo>
                  <a:moveTo>
                    <a:pt x="598170" y="154305"/>
                  </a:moveTo>
                  <a:cubicBezTo>
                    <a:pt x="607695" y="150495"/>
                    <a:pt x="615315" y="145733"/>
                    <a:pt x="621983" y="138113"/>
                  </a:cubicBezTo>
                  <a:cubicBezTo>
                    <a:pt x="628650" y="131445"/>
                    <a:pt x="633413" y="122873"/>
                    <a:pt x="637223" y="113348"/>
                  </a:cubicBezTo>
                  <a:cubicBezTo>
                    <a:pt x="641033" y="103823"/>
                    <a:pt x="642938" y="92393"/>
                    <a:pt x="642938" y="80010"/>
                  </a:cubicBezTo>
                  <a:cubicBezTo>
                    <a:pt x="642938" y="67628"/>
                    <a:pt x="641033" y="57150"/>
                    <a:pt x="638175" y="46672"/>
                  </a:cubicBezTo>
                  <a:cubicBezTo>
                    <a:pt x="635318" y="36195"/>
                    <a:pt x="629603" y="28575"/>
                    <a:pt x="622935" y="21908"/>
                  </a:cubicBezTo>
                  <a:cubicBezTo>
                    <a:pt x="616268" y="15240"/>
                    <a:pt x="608648" y="9525"/>
                    <a:pt x="599123" y="6668"/>
                  </a:cubicBezTo>
                  <a:cubicBezTo>
                    <a:pt x="589598" y="2858"/>
                    <a:pt x="579120" y="953"/>
                    <a:pt x="567690" y="953"/>
                  </a:cubicBezTo>
                  <a:cubicBezTo>
                    <a:pt x="556260" y="953"/>
                    <a:pt x="545783" y="2858"/>
                    <a:pt x="536258" y="6668"/>
                  </a:cubicBezTo>
                  <a:cubicBezTo>
                    <a:pt x="526733" y="10478"/>
                    <a:pt x="519113" y="15240"/>
                    <a:pt x="512445" y="21908"/>
                  </a:cubicBezTo>
                  <a:cubicBezTo>
                    <a:pt x="505778" y="28575"/>
                    <a:pt x="501015" y="37147"/>
                    <a:pt x="497205" y="46672"/>
                  </a:cubicBezTo>
                  <a:cubicBezTo>
                    <a:pt x="493395" y="56197"/>
                    <a:pt x="491490" y="67628"/>
                    <a:pt x="491490" y="80010"/>
                  </a:cubicBezTo>
                  <a:cubicBezTo>
                    <a:pt x="491490" y="105728"/>
                    <a:pt x="498158" y="124778"/>
                    <a:pt x="511492" y="139065"/>
                  </a:cubicBezTo>
                  <a:cubicBezTo>
                    <a:pt x="524828" y="152400"/>
                    <a:pt x="542925" y="160020"/>
                    <a:pt x="566738" y="160020"/>
                  </a:cubicBezTo>
                  <a:cubicBezTo>
                    <a:pt x="579120" y="160020"/>
                    <a:pt x="589598" y="158115"/>
                    <a:pt x="598170" y="154305"/>
                  </a:cubicBezTo>
                  <a:moveTo>
                    <a:pt x="429578" y="100965"/>
                  </a:moveTo>
                  <a:cubicBezTo>
                    <a:pt x="428625" y="109538"/>
                    <a:pt x="425767" y="116205"/>
                    <a:pt x="421958" y="120968"/>
                  </a:cubicBezTo>
                  <a:cubicBezTo>
                    <a:pt x="417195" y="125730"/>
                    <a:pt x="411480" y="127635"/>
                    <a:pt x="403860" y="127635"/>
                  </a:cubicBezTo>
                  <a:cubicBezTo>
                    <a:pt x="398145" y="127635"/>
                    <a:pt x="392430" y="126683"/>
                    <a:pt x="388620" y="123825"/>
                  </a:cubicBezTo>
                  <a:cubicBezTo>
                    <a:pt x="384810" y="120968"/>
                    <a:pt x="381000" y="118110"/>
                    <a:pt x="379095" y="113348"/>
                  </a:cubicBezTo>
                  <a:cubicBezTo>
                    <a:pt x="377190" y="108585"/>
                    <a:pt x="375285" y="103823"/>
                    <a:pt x="374333" y="98108"/>
                  </a:cubicBezTo>
                  <a:cubicBezTo>
                    <a:pt x="373380" y="92393"/>
                    <a:pt x="372428" y="86678"/>
                    <a:pt x="372428" y="80010"/>
                  </a:cubicBezTo>
                  <a:cubicBezTo>
                    <a:pt x="372428" y="74295"/>
                    <a:pt x="373380" y="67628"/>
                    <a:pt x="374333" y="62865"/>
                  </a:cubicBezTo>
                  <a:cubicBezTo>
                    <a:pt x="375285" y="57150"/>
                    <a:pt x="377190" y="52388"/>
                    <a:pt x="379095" y="47625"/>
                  </a:cubicBezTo>
                  <a:cubicBezTo>
                    <a:pt x="381000" y="42863"/>
                    <a:pt x="384810" y="40005"/>
                    <a:pt x="388620" y="37147"/>
                  </a:cubicBezTo>
                  <a:cubicBezTo>
                    <a:pt x="392430" y="34290"/>
                    <a:pt x="398145" y="33338"/>
                    <a:pt x="403860" y="33338"/>
                  </a:cubicBezTo>
                  <a:cubicBezTo>
                    <a:pt x="412433" y="33338"/>
                    <a:pt x="418148" y="35243"/>
                    <a:pt x="421958" y="40005"/>
                  </a:cubicBezTo>
                  <a:cubicBezTo>
                    <a:pt x="425767" y="44768"/>
                    <a:pt x="427673" y="50483"/>
                    <a:pt x="428625" y="58103"/>
                  </a:cubicBezTo>
                  <a:lnTo>
                    <a:pt x="468630" y="52388"/>
                  </a:lnTo>
                  <a:cubicBezTo>
                    <a:pt x="467678" y="44768"/>
                    <a:pt x="465773" y="38100"/>
                    <a:pt x="462915" y="31433"/>
                  </a:cubicBezTo>
                  <a:cubicBezTo>
                    <a:pt x="460058" y="24765"/>
                    <a:pt x="456248" y="20003"/>
                    <a:pt x="450533" y="15240"/>
                  </a:cubicBezTo>
                  <a:cubicBezTo>
                    <a:pt x="445770" y="10478"/>
                    <a:pt x="439103" y="6668"/>
                    <a:pt x="431483" y="4763"/>
                  </a:cubicBezTo>
                  <a:cubicBezTo>
                    <a:pt x="423863" y="1905"/>
                    <a:pt x="415290" y="953"/>
                    <a:pt x="404813" y="953"/>
                  </a:cubicBezTo>
                  <a:cubicBezTo>
                    <a:pt x="393383" y="953"/>
                    <a:pt x="382905" y="2858"/>
                    <a:pt x="373380" y="6668"/>
                  </a:cubicBezTo>
                  <a:cubicBezTo>
                    <a:pt x="363855" y="10478"/>
                    <a:pt x="356235" y="16193"/>
                    <a:pt x="350520" y="22860"/>
                  </a:cubicBezTo>
                  <a:cubicBezTo>
                    <a:pt x="343853" y="29528"/>
                    <a:pt x="339090" y="38100"/>
                    <a:pt x="336233" y="47625"/>
                  </a:cubicBezTo>
                  <a:cubicBezTo>
                    <a:pt x="333375" y="57150"/>
                    <a:pt x="331470" y="68580"/>
                    <a:pt x="331470" y="80010"/>
                  </a:cubicBezTo>
                  <a:cubicBezTo>
                    <a:pt x="331470" y="91440"/>
                    <a:pt x="333375" y="102870"/>
                    <a:pt x="336233" y="112395"/>
                  </a:cubicBezTo>
                  <a:cubicBezTo>
                    <a:pt x="339090" y="121920"/>
                    <a:pt x="343853" y="130493"/>
                    <a:pt x="349567" y="137160"/>
                  </a:cubicBezTo>
                  <a:cubicBezTo>
                    <a:pt x="355283" y="143828"/>
                    <a:pt x="362903" y="149543"/>
                    <a:pt x="372428" y="153353"/>
                  </a:cubicBezTo>
                  <a:cubicBezTo>
                    <a:pt x="381953" y="157163"/>
                    <a:pt x="392430" y="159068"/>
                    <a:pt x="404813" y="159068"/>
                  </a:cubicBezTo>
                  <a:cubicBezTo>
                    <a:pt x="426720" y="159068"/>
                    <a:pt x="442913" y="153353"/>
                    <a:pt x="453390" y="142875"/>
                  </a:cubicBezTo>
                  <a:cubicBezTo>
                    <a:pt x="463867" y="132398"/>
                    <a:pt x="470535" y="118110"/>
                    <a:pt x="471488" y="100013"/>
                  </a:cubicBezTo>
                  <a:lnTo>
                    <a:pt x="429578" y="100013"/>
                  </a:lnTo>
                  <a:close/>
                  <a:moveTo>
                    <a:pt x="203835" y="63818"/>
                  </a:moveTo>
                  <a:cubicBezTo>
                    <a:pt x="203835" y="59055"/>
                    <a:pt x="204788" y="55245"/>
                    <a:pt x="206692" y="51435"/>
                  </a:cubicBezTo>
                  <a:cubicBezTo>
                    <a:pt x="208598" y="47625"/>
                    <a:pt x="210502" y="43815"/>
                    <a:pt x="213360" y="40958"/>
                  </a:cubicBezTo>
                  <a:cubicBezTo>
                    <a:pt x="216217" y="38100"/>
                    <a:pt x="219075" y="35243"/>
                    <a:pt x="223838" y="34290"/>
                  </a:cubicBezTo>
                  <a:cubicBezTo>
                    <a:pt x="227648" y="32385"/>
                    <a:pt x="232410" y="31433"/>
                    <a:pt x="238125" y="31433"/>
                  </a:cubicBezTo>
                  <a:cubicBezTo>
                    <a:pt x="248602" y="31433"/>
                    <a:pt x="256223" y="34290"/>
                    <a:pt x="261938" y="40005"/>
                  </a:cubicBezTo>
                  <a:cubicBezTo>
                    <a:pt x="266700" y="45720"/>
                    <a:pt x="269558" y="53340"/>
                    <a:pt x="269558" y="63818"/>
                  </a:cubicBezTo>
                  <a:lnTo>
                    <a:pt x="203835" y="63818"/>
                  </a:lnTo>
                  <a:close/>
                  <a:moveTo>
                    <a:pt x="266700" y="108585"/>
                  </a:moveTo>
                  <a:cubicBezTo>
                    <a:pt x="263842" y="121920"/>
                    <a:pt x="254317" y="128588"/>
                    <a:pt x="239077" y="128588"/>
                  </a:cubicBezTo>
                  <a:cubicBezTo>
                    <a:pt x="227648" y="128588"/>
                    <a:pt x="219075" y="124778"/>
                    <a:pt x="213360" y="118110"/>
                  </a:cubicBezTo>
                  <a:cubicBezTo>
                    <a:pt x="207645" y="111443"/>
                    <a:pt x="204788" y="101918"/>
                    <a:pt x="203835" y="89535"/>
                  </a:cubicBezTo>
                  <a:lnTo>
                    <a:pt x="307658" y="89535"/>
                  </a:lnTo>
                  <a:lnTo>
                    <a:pt x="307658" y="73343"/>
                  </a:lnTo>
                  <a:cubicBezTo>
                    <a:pt x="307658" y="51435"/>
                    <a:pt x="301942" y="33338"/>
                    <a:pt x="290513" y="20003"/>
                  </a:cubicBezTo>
                  <a:cubicBezTo>
                    <a:pt x="279083" y="6668"/>
                    <a:pt x="261938" y="0"/>
                    <a:pt x="239077" y="0"/>
                  </a:cubicBezTo>
                  <a:cubicBezTo>
                    <a:pt x="227648" y="0"/>
                    <a:pt x="218123" y="1905"/>
                    <a:pt x="208598" y="5715"/>
                  </a:cubicBezTo>
                  <a:cubicBezTo>
                    <a:pt x="199073" y="9525"/>
                    <a:pt x="191452" y="14288"/>
                    <a:pt x="184785" y="20955"/>
                  </a:cubicBezTo>
                  <a:cubicBezTo>
                    <a:pt x="178118" y="27623"/>
                    <a:pt x="173355" y="36195"/>
                    <a:pt x="169545" y="45720"/>
                  </a:cubicBezTo>
                  <a:cubicBezTo>
                    <a:pt x="165735" y="55245"/>
                    <a:pt x="163830" y="66675"/>
                    <a:pt x="163830" y="79058"/>
                  </a:cubicBezTo>
                  <a:cubicBezTo>
                    <a:pt x="163830" y="103823"/>
                    <a:pt x="170498" y="123825"/>
                    <a:pt x="182880" y="137160"/>
                  </a:cubicBezTo>
                  <a:cubicBezTo>
                    <a:pt x="195263" y="150495"/>
                    <a:pt x="214313" y="158115"/>
                    <a:pt x="239077" y="158115"/>
                  </a:cubicBezTo>
                  <a:cubicBezTo>
                    <a:pt x="260033" y="158115"/>
                    <a:pt x="275273" y="153353"/>
                    <a:pt x="285750" y="144780"/>
                  </a:cubicBezTo>
                  <a:cubicBezTo>
                    <a:pt x="296228" y="136208"/>
                    <a:pt x="302895" y="123825"/>
                    <a:pt x="305753" y="106680"/>
                  </a:cubicBezTo>
                  <a:lnTo>
                    <a:pt x="266700" y="106680"/>
                  </a:lnTo>
                  <a:close/>
                  <a:moveTo>
                    <a:pt x="97155" y="96203"/>
                  </a:moveTo>
                  <a:cubicBezTo>
                    <a:pt x="97155" y="101918"/>
                    <a:pt x="96202" y="107633"/>
                    <a:pt x="93345" y="111443"/>
                  </a:cubicBezTo>
                  <a:cubicBezTo>
                    <a:pt x="91440" y="115253"/>
                    <a:pt x="88582" y="119063"/>
                    <a:pt x="84773" y="121920"/>
                  </a:cubicBezTo>
                  <a:cubicBezTo>
                    <a:pt x="78105" y="126683"/>
                    <a:pt x="69532" y="129540"/>
                    <a:pt x="60007" y="129540"/>
                  </a:cubicBezTo>
                  <a:cubicBezTo>
                    <a:pt x="54293" y="129540"/>
                    <a:pt x="49530" y="127635"/>
                    <a:pt x="45720" y="124778"/>
                  </a:cubicBezTo>
                  <a:cubicBezTo>
                    <a:pt x="41910" y="121920"/>
                    <a:pt x="40957" y="118110"/>
                    <a:pt x="40957" y="113348"/>
                  </a:cubicBezTo>
                  <a:cubicBezTo>
                    <a:pt x="40957" y="110490"/>
                    <a:pt x="40957" y="106680"/>
                    <a:pt x="42863" y="104775"/>
                  </a:cubicBezTo>
                  <a:cubicBezTo>
                    <a:pt x="43815" y="101918"/>
                    <a:pt x="45720" y="100013"/>
                    <a:pt x="48577" y="98108"/>
                  </a:cubicBezTo>
                  <a:cubicBezTo>
                    <a:pt x="51435" y="96203"/>
                    <a:pt x="55245" y="94298"/>
                    <a:pt x="60007" y="93345"/>
                  </a:cubicBezTo>
                  <a:cubicBezTo>
                    <a:pt x="64770" y="92393"/>
                    <a:pt x="72390" y="91440"/>
                    <a:pt x="80010" y="90488"/>
                  </a:cubicBezTo>
                  <a:lnTo>
                    <a:pt x="98107" y="89535"/>
                  </a:lnTo>
                  <a:lnTo>
                    <a:pt x="98107" y="96203"/>
                  </a:lnTo>
                  <a:close/>
                  <a:moveTo>
                    <a:pt x="98107" y="155258"/>
                  </a:moveTo>
                  <a:lnTo>
                    <a:pt x="136208" y="155258"/>
                  </a:lnTo>
                  <a:lnTo>
                    <a:pt x="136208" y="60960"/>
                  </a:lnTo>
                  <a:cubicBezTo>
                    <a:pt x="136208" y="51435"/>
                    <a:pt x="135255" y="43815"/>
                    <a:pt x="133350" y="36195"/>
                  </a:cubicBezTo>
                  <a:cubicBezTo>
                    <a:pt x="131445" y="28575"/>
                    <a:pt x="127635" y="22860"/>
                    <a:pt x="122873" y="17145"/>
                  </a:cubicBezTo>
                  <a:cubicBezTo>
                    <a:pt x="118110" y="12383"/>
                    <a:pt x="111443" y="7620"/>
                    <a:pt x="103823" y="5715"/>
                  </a:cubicBezTo>
                  <a:cubicBezTo>
                    <a:pt x="96202" y="3810"/>
                    <a:pt x="85725" y="1905"/>
                    <a:pt x="74295" y="1905"/>
                  </a:cubicBezTo>
                  <a:cubicBezTo>
                    <a:pt x="55245" y="1905"/>
                    <a:pt x="40957" y="5715"/>
                    <a:pt x="29527" y="12383"/>
                  </a:cubicBezTo>
                  <a:cubicBezTo>
                    <a:pt x="18098" y="19050"/>
                    <a:pt x="11430" y="30480"/>
                    <a:pt x="8573" y="46672"/>
                  </a:cubicBezTo>
                  <a:lnTo>
                    <a:pt x="44768" y="50483"/>
                  </a:lnTo>
                  <a:cubicBezTo>
                    <a:pt x="46673" y="38100"/>
                    <a:pt x="56198" y="32385"/>
                    <a:pt x="71438" y="32385"/>
                  </a:cubicBezTo>
                  <a:cubicBezTo>
                    <a:pt x="78105" y="32385"/>
                    <a:pt x="83820" y="34290"/>
                    <a:pt x="89535" y="37147"/>
                  </a:cubicBezTo>
                  <a:cubicBezTo>
                    <a:pt x="94298" y="40958"/>
                    <a:pt x="97155" y="46672"/>
                    <a:pt x="97155" y="56197"/>
                  </a:cubicBezTo>
                  <a:lnTo>
                    <a:pt x="97155" y="62865"/>
                  </a:lnTo>
                  <a:lnTo>
                    <a:pt x="78105" y="63818"/>
                  </a:lnTo>
                  <a:cubicBezTo>
                    <a:pt x="68580" y="63818"/>
                    <a:pt x="59055" y="64770"/>
                    <a:pt x="49530" y="66675"/>
                  </a:cubicBezTo>
                  <a:cubicBezTo>
                    <a:pt x="40005" y="68580"/>
                    <a:pt x="32385" y="70485"/>
                    <a:pt x="24765" y="74295"/>
                  </a:cubicBezTo>
                  <a:cubicBezTo>
                    <a:pt x="17145" y="78105"/>
                    <a:pt x="11430" y="82868"/>
                    <a:pt x="6668" y="89535"/>
                  </a:cubicBezTo>
                  <a:cubicBezTo>
                    <a:pt x="1905" y="96203"/>
                    <a:pt x="0" y="104775"/>
                    <a:pt x="0" y="114300"/>
                  </a:cubicBezTo>
                  <a:cubicBezTo>
                    <a:pt x="0" y="121920"/>
                    <a:pt x="952" y="128588"/>
                    <a:pt x="3810" y="134303"/>
                  </a:cubicBezTo>
                  <a:cubicBezTo>
                    <a:pt x="6668" y="140018"/>
                    <a:pt x="10477" y="144780"/>
                    <a:pt x="14288" y="148590"/>
                  </a:cubicBezTo>
                  <a:cubicBezTo>
                    <a:pt x="19050" y="152400"/>
                    <a:pt x="23813" y="155258"/>
                    <a:pt x="29527" y="156210"/>
                  </a:cubicBezTo>
                  <a:cubicBezTo>
                    <a:pt x="35243" y="157163"/>
                    <a:pt x="41910" y="159068"/>
                    <a:pt x="48577" y="159068"/>
                  </a:cubicBezTo>
                  <a:cubicBezTo>
                    <a:pt x="60007" y="159068"/>
                    <a:pt x="69532" y="157163"/>
                    <a:pt x="77152" y="152400"/>
                  </a:cubicBezTo>
                  <a:cubicBezTo>
                    <a:pt x="84773" y="147638"/>
                    <a:pt x="91440" y="142875"/>
                    <a:pt x="97155" y="136208"/>
                  </a:cubicBezTo>
                  <a:lnTo>
                    <a:pt x="97155" y="155258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68886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2 Call out Mediu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361F1-4A98-B04B-B95B-7B0BAF4FE4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3525" y="441325"/>
            <a:ext cx="11664950" cy="5795963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>
              <a:lnSpc>
                <a:spcPct val="90000"/>
              </a:lnSpc>
              <a:defRPr sz="7200" b="1" i="0">
                <a:solidFill>
                  <a:schemeClr val="bg1"/>
                </a:solidFill>
                <a:latin typeface="Arial" panose="020B0604020202020204" pitchFamily="34" charset="0"/>
                <a:ea typeface="AECOM Sans" panose="020B05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Medium text call out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7514B16-2202-1F4E-A625-CCC316E17EE0}"/>
              </a:ext>
            </a:extLst>
          </p:cNvPr>
          <p:cNvCxnSpPr>
            <a:cxnSpLocks/>
          </p:cNvCxnSpPr>
          <p:nvPr userDrawn="1"/>
        </p:nvCxnSpPr>
        <p:spPr>
          <a:xfrm>
            <a:off x="263525" y="260350"/>
            <a:ext cx="432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E837DC1E-9AD8-5948-89BD-3A4C098FEB52}"/>
              </a:ext>
            </a:extLst>
          </p:cNvPr>
          <p:cNvGrpSpPr/>
          <p:nvPr userDrawn="1"/>
        </p:nvGrpSpPr>
        <p:grpSpPr>
          <a:xfrm>
            <a:off x="10814051" y="6438651"/>
            <a:ext cx="1111250" cy="225425"/>
            <a:chOff x="292100" y="6413250"/>
            <a:chExt cx="1111250" cy="225425"/>
          </a:xfrm>
        </p:grpSpPr>
        <p:sp>
          <p:nvSpPr>
            <p:cNvPr id="6" name="Freeform: Shape 12">
              <a:extLst>
                <a:ext uri="{FF2B5EF4-FFF2-40B4-BE49-F238E27FC236}">
                  <a16:creationId xmlns:a16="http://schemas.microsoft.com/office/drawing/2014/main" id="{7B642F0A-B0BB-F348-9447-D4ACDE2843B2}"/>
                </a:ext>
              </a:extLst>
            </p:cNvPr>
            <p:cNvSpPr/>
            <p:nvPr userDrawn="1"/>
          </p:nvSpPr>
          <p:spPr>
            <a:xfrm>
              <a:off x="292100" y="6413250"/>
              <a:ext cx="225425" cy="225425"/>
            </a:xfrm>
            <a:custGeom>
              <a:avLst/>
              <a:gdLst>
                <a:gd name="connsiteX0" fmla="*/ 329565 w 342900"/>
                <a:gd name="connsiteY0" fmla="*/ 104775 h 342900"/>
                <a:gd name="connsiteX1" fmla="*/ 292418 w 342900"/>
                <a:gd name="connsiteY1" fmla="*/ 50483 h 342900"/>
                <a:gd name="connsiteX2" fmla="*/ 238125 w 342900"/>
                <a:gd name="connsiteY2" fmla="*/ 13335 h 342900"/>
                <a:gd name="connsiteX3" fmla="*/ 171450 w 342900"/>
                <a:gd name="connsiteY3" fmla="*/ 0 h 342900"/>
                <a:gd name="connsiteX4" fmla="*/ 104775 w 342900"/>
                <a:gd name="connsiteY4" fmla="*/ 13335 h 342900"/>
                <a:gd name="connsiteX5" fmla="*/ 50483 w 342900"/>
                <a:gd name="connsiteY5" fmla="*/ 50483 h 342900"/>
                <a:gd name="connsiteX6" fmla="*/ 13335 w 342900"/>
                <a:gd name="connsiteY6" fmla="*/ 104775 h 342900"/>
                <a:gd name="connsiteX7" fmla="*/ 0 w 342900"/>
                <a:gd name="connsiteY7" fmla="*/ 171450 h 342900"/>
                <a:gd name="connsiteX8" fmla="*/ 13335 w 342900"/>
                <a:gd name="connsiteY8" fmla="*/ 238125 h 342900"/>
                <a:gd name="connsiteX9" fmla="*/ 50483 w 342900"/>
                <a:gd name="connsiteY9" fmla="*/ 292418 h 342900"/>
                <a:gd name="connsiteX10" fmla="*/ 104775 w 342900"/>
                <a:gd name="connsiteY10" fmla="*/ 329565 h 342900"/>
                <a:gd name="connsiteX11" fmla="*/ 171450 w 342900"/>
                <a:gd name="connsiteY11" fmla="*/ 342900 h 342900"/>
                <a:gd name="connsiteX12" fmla="*/ 171450 w 342900"/>
                <a:gd name="connsiteY12" fmla="*/ 308610 h 342900"/>
                <a:gd name="connsiteX13" fmla="*/ 74295 w 342900"/>
                <a:gd name="connsiteY13" fmla="*/ 268605 h 342900"/>
                <a:gd name="connsiteX14" fmla="*/ 35243 w 342900"/>
                <a:gd name="connsiteY14" fmla="*/ 188595 h 342900"/>
                <a:gd name="connsiteX15" fmla="*/ 180975 w 342900"/>
                <a:gd name="connsiteY15" fmla="*/ 188595 h 342900"/>
                <a:gd name="connsiteX16" fmla="*/ 141923 w 342900"/>
                <a:gd name="connsiteY16" fmla="*/ 227648 h 342900"/>
                <a:gd name="connsiteX17" fmla="*/ 165735 w 342900"/>
                <a:gd name="connsiteY17" fmla="*/ 251460 h 342900"/>
                <a:gd name="connsiteX18" fmla="*/ 246698 w 342900"/>
                <a:gd name="connsiteY18" fmla="*/ 170498 h 342900"/>
                <a:gd name="connsiteX19" fmla="*/ 165735 w 342900"/>
                <a:gd name="connsiteY19" fmla="*/ 89535 h 342900"/>
                <a:gd name="connsiteX20" fmla="*/ 141923 w 342900"/>
                <a:gd name="connsiteY20" fmla="*/ 113348 h 342900"/>
                <a:gd name="connsiteX21" fmla="*/ 180975 w 342900"/>
                <a:gd name="connsiteY21" fmla="*/ 152400 h 342900"/>
                <a:gd name="connsiteX22" fmla="*/ 35243 w 342900"/>
                <a:gd name="connsiteY22" fmla="*/ 152400 h 342900"/>
                <a:gd name="connsiteX23" fmla="*/ 74295 w 342900"/>
                <a:gd name="connsiteY23" fmla="*/ 72390 h 342900"/>
                <a:gd name="connsiteX24" fmla="*/ 171450 w 342900"/>
                <a:gd name="connsiteY24" fmla="*/ 32385 h 342900"/>
                <a:gd name="connsiteX25" fmla="*/ 268605 w 342900"/>
                <a:gd name="connsiteY25" fmla="*/ 72390 h 342900"/>
                <a:gd name="connsiteX26" fmla="*/ 308610 w 342900"/>
                <a:gd name="connsiteY26" fmla="*/ 169545 h 342900"/>
                <a:gd name="connsiteX27" fmla="*/ 342900 w 342900"/>
                <a:gd name="connsiteY27" fmla="*/ 169545 h 342900"/>
                <a:gd name="connsiteX28" fmla="*/ 329565 w 342900"/>
                <a:gd name="connsiteY28" fmla="*/ 104775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42900" h="342900">
                  <a:moveTo>
                    <a:pt x="329565" y="104775"/>
                  </a:moveTo>
                  <a:cubicBezTo>
                    <a:pt x="320993" y="84773"/>
                    <a:pt x="308610" y="65723"/>
                    <a:pt x="292418" y="50483"/>
                  </a:cubicBezTo>
                  <a:cubicBezTo>
                    <a:pt x="276225" y="34290"/>
                    <a:pt x="258128" y="21908"/>
                    <a:pt x="238125" y="13335"/>
                  </a:cubicBezTo>
                  <a:cubicBezTo>
                    <a:pt x="217170" y="4763"/>
                    <a:pt x="194310" y="0"/>
                    <a:pt x="171450" y="0"/>
                  </a:cubicBezTo>
                  <a:cubicBezTo>
                    <a:pt x="148590" y="0"/>
                    <a:pt x="125730" y="4763"/>
                    <a:pt x="104775" y="13335"/>
                  </a:cubicBezTo>
                  <a:cubicBezTo>
                    <a:pt x="83820" y="21908"/>
                    <a:pt x="65723" y="34290"/>
                    <a:pt x="50483" y="50483"/>
                  </a:cubicBezTo>
                  <a:cubicBezTo>
                    <a:pt x="34290" y="66675"/>
                    <a:pt x="21908" y="84773"/>
                    <a:pt x="13335" y="104775"/>
                  </a:cubicBezTo>
                  <a:cubicBezTo>
                    <a:pt x="4763" y="125730"/>
                    <a:pt x="0" y="148590"/>
                    <a:pt x="0" y="171450"/>
                  </a:cubicBezTo>
                  <a:cubicBezTo>
                    <a:pt x="0" y="194310"/>
                    <a:pt x="4763" y="217170"/>
                    <a:pt x="13335" y="238125"/>
                  </a:cubicBezTo>
                  <a:cubicBezTo>
                    <a:pt x="21908" y="258128"/>
                    <a:pt x="34290" y="277178"/>
                    <a:pt x="50483" y="292418"/>
                  </a:cubicBezTo>
                  <a:cubicBezTo>
                    <a:pt x="66675" y="308610"/>
                    <a:pt x="84773" y="320993"/>
                    <a:pt x="104775" y="329565"/>
                  </a:cubicBezTo>
                  <a:cubicBezTo>
                    <a:pt x="125730" y="338138"/>
                    <a:pt x="148590" y="342900"/>
                    <a:pt x="171450" y="342900"/>
                  </a:cubicBezTo>
                  <a:lnTo>
                    <a:pt x="171450" y="308610"/>
                  </a:lnTo>
                  <a:cubicBezTo>
                    <a:pt x="135255" y="308610"/>
                    <a:pt x="100013" y="294323"/>
                    <a:pt x="74295" y="268605"/>
                  </a:cubicBezTo>
                  <a:cubicBezTo>
                    <a:pt x="52388" y="246698"/>
                    <a:pt x="39053" y="219075"/>
                    <a:pt x="35243" y="188595"/>
                  </a:cubicBezTo>
                  <a:lnTo>
                    <a:pt x="180975" y="188595"/>
                  </a:lnTo>
                  <a:lnTo>
                    <a:pt x="141923" y="227648"/>
                  </a:lnTo>
                  <a:lnTo>
                    <a:pt x="165735" y="251460"/>
                  </a:lnTo>
                  <a:lnTo>
                    <a:pt x="246698" y="170498"/>
                  </a:lnTo>
                  <a:lnTo>
                    <a:pt x="165735" y="89535"/>
                  </a:lnTo>
                  <a:lnTo>
                    <a:pt x="141923" y="113348"/>
                  </a:lnTo>
                  <a:lnTo>
                    <a:pt x="180975" y="152400"/>
                  </a:lnTo>
                  <a:lnTo>
                    <a:pt x="35243" y="152400"/>
                  </a:lnTo>
                  <a:cubicBezTo>
                    <a:pt x="39053" y="121920"/>
                    <a:pt x="52388" y="94298"/>
                    <a:pt x="74295" y="72390"/>
                  </a:cubicBezTo>
                  <a:cubicBezTo>
                    <a:pt x="100013" y="46673"/>
                    <a:pt x="134303" y="32385"/>
                    <a:pt x="171450" y="32385"/>
                  </a:cubicBezTo>
                  <a:cubicBezTo>
                    <a:pt x="207645" y="32385"/>
                    <a:pt x="242888" y="46673"/>
                    <a:pt x="268605" y="72390"/>
                  </a:cubicBezTo>
                  <a:cubicBezTo>
                    <a:pt x="294323" y="98108"/>
                    <a:pt x="308610" y="132398"/>
                    <a:pt x="308610" y="169545"/>
                  </a:cubicBezTo>
                  <a:lnTo>
                    <a:pt x="342900" y="169545"/>
                  </a:lnTo>
                  <a:cubicBezTo>
                    <a:pt x="342900" y="148590"/>
                    <a:pt x="338138" y="125730"/>
                    <a:pt x="329565" y="104775"/>
                  </a:cubicBezTo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13">
              <a:extLst>
                <a:ext uri="{FF2B5EF4-FFF2-40B4-BE49-F238E27FC236}">
                  <a16:creationId xmlns:a16="http://schemas.microsoft.com/office/drawing/2014/main" id="{01B4C5F2-EB81-4248-8CB1-A35EBFBF68A9}"/>
                </a:ext>
              </a:extLst>
            </p:cNvPr>
            <p:cNvSpPr/>
            <p:nvPr userDrawn="1"/>
          </p:nvSpPr>
          <p:spPr>
            <a:xfrm>
              <a:off x="590579" y="6484379"/>
              <a:ext cx="812771" cy="84028"/>
            </a:xfrm>
            <a:custGeom>
              <a:avLst/>
              <a:gdLst>
                <a:gd name="connsiteX0" fmla="*/ 1329690 w 1547812"/>
                <a:gd name="connsiteY0" fmla="*/ 155258 h 160020"/>
                <a:gd name="connsiteX1" fmla="*/ 1369695 w 1547812"/>
                <a:gd name="connsiteY1" fmla="*/ 155258 h 160020"/>
                <a:gd name="connsiteX2" fmla="*/ 1369695 w 1547812"/>
                <a:gd name="connsiteY2" fmla="*/ 65723 h 160020"/>
                <a:gd name="connsiteX3" fmla="*/ 1372553 w 1547812"/>
                <a:gd name="connsiteY3" fmla="*/ 53340 h 160020"/>
                <a:gd name="connsiteX4" fmla="*/ 1379220 w 1547812"/>
                <a:gd name="connsiteY4" fmla="*/ 43815 h 160020"/>
                <a:gd name="connsiteX5" fmla="*/ 1388745 w 1547812"/>
                <a:gd name="connsiteY5" fmla="*/ 37147 h 160020"/>
                <a:gd name="connsiteX6" fmla="*/ 1400175 w 1547812"/>
                <a:gd name="connsiteY6" fmla="*/ 35243 h 160020"/>
                <a:gd name="connsiteX7" fmla="*/ 1407795 w 1547812"/>
                <a:gd name="connsiteY7" fmla="*/ 36195 h 160020"/>
                <a:gd name="connsiteX8" fmla="*/ 1413510 w 1547812"/>
                <a:gd name="connsiteY8" fmla="*/ 40005 h 160020"/>
                <a:gd name="connsiteX9" fmla="*/ 1417320 w 1547812"/>
                <a:gd name="connsiteY9" fmla="*/ 47625 h 160020"/>
                <a:gd name="connsiteX10" fmla="*/ 1419225 w 1547812"/>
                <a:gd name="connsiteY10" fmla="*/ 60960 h 160020"/>
                <a:gd name="connsiteX11" fmla="*/ 1419225 w 1547812"/>
                <a:gd name="connsiteY11" fmla="*/ 155258 h 160020"/>
                <a:gd name="connsiteX12" fmla="*/ 1459230 w 1547812"/>
                <a:gd name="connsiteY12" fmla="*/ 155258 h 160020"/>
                <a:gd name="connsiteX13" fmla="*/ 1459230 w 1547812"/>
                <a:gd name="connsiteY13" fmla="*/ 63818 h 160020"/>
                <a:gd name="connsiteX14" fmla="*/ 1462088 w 1547812"/>
                <a:gd name="connsiteY14" fmla="*/ 53340 h 160020"/>
                <a:gd name="connsiteX15" fmla="*/ 1468755 w 1547812"/>
                <a:gd name="connsiteY15" fmla="*/ 43815 h 160020"/>
                <a:gd name="connsiteX16" fmla="*/ 1478280 w 1547812"/>
                <a:gd name="connsiteY16" fmla="*/ 37147 h 160020"/>
                <a:gd name="connsiteX17" fmla="*/ 1489710 w 1547812"/>
                <a:gd name="connsiteY17" fmla="*/ 35243 h 160020"/>
                <a:gd name="connsiteX18" fmla="*/ 1497330 w 1547812"/>
                <a:gd name="connsiteY18" fmla="*/ 36195 h 160020"/>
                <a:gd name="connsiteX19" fmla="*/ 1503045 w 1547812"/>
                <a:gd name="connsiteY19" fmla="*/ 40005 h 160020"/>
                <a:gd name="connsiteX20" fmla="*/ 1506855 w 1547812"/>
                <a:gd name="connsiteY20" fmla="*/ 47625 h 160020"/>
                <a:gd name="connsiteX21" fmla="*/ 1507808 w 1547812"/>
                <a:gd name="connsiteY21" fmla="*/ 60960 h 160020"/>
                <a:gd name="connsiteX22" fmla="*/ 1507808 w 1547812"/>
                <a:gd name="connsiteY22" fmla="*/ 155258 h 160020"/>
                <a:gd name="connsiteX23" fmla="*/ 1547813 w 1547812"/>
                <a:gd name="connsiteY23" fmla="*/ 155258 h 160020"/>
                <a:gd name="connsiteX24" fmla="*/ 1547813 w 1547812"/>
                <a:gd name="connsiteY24" fmla="*/ 55245 h 160020"/>
                <a:gd name="connsiteX25" fmla="*/ 1536383 w 1547812"/>
                <a:gd name="connsiteY25" fmla="*/ 14288 h 160020"/>
                <a:gd name="connsiteX26" fmla="*/ 1502093 w 1547812"/>
                <a:gd name="connsiteY26" fmla="*/ 1905 h 160020"/>
                <a:gd name="connsiteX27" fmla="*/ 1477328 w 1547812"/>
                <a:gd name="connsiteY27" fmla="*/ 7620 h 160020"/>
                <a:gd name="connsiteX28" fmla="*/ 1455420 w 1547812"/>
                <a:gd name="connsiteY28" fmla="*/ 27623 h 160020"/>
                <a:gd name="connsiteX29" fmla="*/ 1441133 w 1547812"/>
                <a:gd name="connsiteY29" fmla="*/ 8573 h 160020"/>
                <a:gd name="connsiteX30" fmla="*/ 1414463 w 1547812"/>
                <a:gd name="connsiteY30" fmla="*/ 1905 h 160020"/>
                <a:gd name="connsiteX31" fmla="*/ 1390650 w 1547812"/>
                <a:gd name="connsiteY31" fmla="*/ 7620 h 160020"/>
                <a:gd name="connsiteX32" fmla="*/ 1371600 w 1547812"/>
                <a:gd name="connsiteY32" fmla="*/ 25718 h 160020"/>
                <a:gd name="connsiteX33" fmla="*/ 1371600 w 1547812"/>
                <a:gd name="connsiteY33" fmla="*/ 5715 h 160020"/>
                <a:gd name="connsiteX34" fmla="*/ 1332548 w 1547812"/>
                <a:gd name="connsiteY34" fmla="*/ 5715 h 160020"/>
                <a:gd name="connsiteX35" fmla="*/ 1332548 w 1547812"/>
                <a:gd name="connsiteY35" fmla="*/ 155258 h 160020"/>
                <a:gd name="connsiteX36" fmla="*/ 1199198 w 1547812"/>
                <a:gd name="connsiteY36" fmla="*/ 116205 h 160020"/>
                <a:gd name="connsiteX37" fmla="*/ 1190625 w 1547812"/>
                <a:gd name="connsiteY37" fmla="*/ 80963 h 160020"/>
                <a:gd name="connsiteX38" fmla="*/ 1199198 w 1547812"/>
                <a:gd name="connsiteY38" fmla="*/ 45720 h 160020"/>
                <a:gd name="connsiteX39" fmla="*/ 1224915 w 1547812"/>
                <a:gd name="connsiteY39" fmla="*/ 33338 h 160020"/>
                <a:gd name="connsiteX40" fmla="*/ 1250633 w 1547812"/>
                <a:gd name="connsiteY40" fmla="*/ 45720 h 160020"/>
                <a:gd name="connsiteX41" fmla="*/ 1259205 w 1547812"/>
                <a:gd name="connsiteY41" fmla="*/ 80963 h 160020"/>
                <a:gd name="connsiteX42" fmla="*/ 1250633 w 1547812"/>
                <a:gd name="connsiteY42" fmla="*/ 116205 h 160020"/>
                <a:gd name="connsiteX43" fmla="*/ 1224915 w 1547812"/>
                <a:gd name="connsiteY43" fmla="*/ 128588 h 160020"/>
                <a:gd name="connsiteX44" fmla="*/ 1199198 w 1547812"/>
                <a:gd name="connsiteY44" fmla="*/ 116205 h 160020"/>
                <a:gd name="connsiteX45" fmla="*/ 1256348 w 1547812"/>
                <a:gd name="connsiteY45" fmla="*/ 154305 h 160020"/>
                <a:gd name="connsiteX46" fmla="*/ 1280160 w 1547812"/>
                <a:gd name="connsiteY46" fmla="*/ 138113 h 160020"/>
                <a:gd name="connsiteX47" fmla="*/ 1295400 w 1547812"/>
                <a:gd name="connsiteY47" fmla="*/ 113348 h 160020"/>
                <a:gd name="connsiteX48" fmla="*/ 1301115 w 1547812"/>
                <a:gd name="connsiteY48" fmla="*/ 80010 h 160020"/>
                <a:gd name="connsiteX49" fmla="*/ 1296353 w 1547812"/>
                <a:gd name="connsiteY49" fmla="*/ 46672 h 160020"/>
                <a:gd name="connsiteX50" fmla="*/ 1281113 w 1547812"/>
                <a:gd name="connsiteY50" fmla="*/ 21908 h 160020"/>
                <a:gd name="connsiteX51" fmla="*/ 1257300 w 1547812"/>
                <a:gd name="connsiteY51" fmla="*/ 6668 h 160020"/>
                <a:gd name="connsiteX52" fmla="*/ 1225868 w 1547812"/>
                <a:gd name="connsiteY52" fmla="*/ 953 h 160020"/>
                <a:gd name="connsiteX53" fmla="*/ 1194435 w 1547812"/>
                <a:gd name="connsiteY53" fmla="*/ 6668 h 160020"/>
                <a:gd name="connsiteX54" fmla="*/ 1170623 w 1547812"/>
                <a:gd name="connsiteY54" fmla="*/ 21908 h 160020"/>
                <a:gd name="connsiteX55" fmla="*/ 1155383 w 1547812"/>
                <a:gd name="connsiteY55" fmla="*/ 46672 h 160020"/>
                <a:gd name="connsiteX56" fmla="*/ 1149668 w 1547812"/>
                <a:gd name="connsiteY56" fmla="*/ 80010 h 160020"/>
                <a:gd name="connsiteX57" fmla="*/ 1169670 w 1547812"/>
                <a:gd name="connsiteY57" fmla="*/ 139065 h 160020"/>
                <a:gd name="connsiteX58" fmla="*/ 1225868 w 1547812"/>
                <a:gd name="connsiteY58" fmla="*/ 160020 h 160020"/>
                <a:gd name="connsiteX59" fmla="*/ 1256348 w 1547812"/>
                <a:gd name="connsiteY59" fmla="*/ 154305 h 160020"/>
                <a:gd name="connsiteX60" fmla="*/ 1086803 w 1547812"/>
                <a:gd name="connsiteY60" fmla="*/ 100965 h 160020"/>
                <a:gd name="connsiteX61" fmla="*/ 1079183 w 1547812"/>
                <a:gd name="connsiteY61" fmla="*/ 120968 h 160020"/>
                <a:gd name="connsiteX62" fmla="*/ 1061085 w 1547812"/>
                <a:gd name="connsiteY62" fmla="*/ 127635 h 160020"/>
                <a:gd name="connsiteX63" fmla="*/ 1045845 w 1547812"/>
                <a:gd name="connsiteY63" fmla="*/ 123825 h 160020"/>
                <a:gd name="connsiteX64" fmla="*/ 1036320 w 1547812"/>
                <a:gd name="connsiteY64" fmla="*/ 113348 h 160020"/>
                <a:gd name="connsiteX65" fmla="*/ 1031558 w 1547812"/>
                <a:gd name="connsiteY65" fmla="*/ 98108 h 160020"/>
                <a:gd name="connsiteX66" fmla="*/ 1029653 w 1547812"/>
                <a:gd name="connsiteY66" fmla="*/ 80010 h 160020"/>
                <a:gd name="connsiteX67" fmla="*/ 1031558 w 1547812"/>
                <a:gd name="connsiteY67" fmla="*/ 62865 h 160020"/>
                <a:gd name="connsiteX68" fmla="*/ 1036320 w 1547812"/>
                <a:gd name="connsiteY68" fmla="*/ 47625 h 160020"/>
                <a:gd name="connsiteX69" fmla="*/ 1045845 w 1547812"/>
                <a:gd name="connsiteY69" fmla="*/ 37147 h 160020"/>
                <a:gd name="connsiteX70" fmla="*/ 1061085 w 1547812"/>
                <a:gd name="connsiteY70" fmla="*/ 33338 h 160020"/>
                <a:gd name="connsiteX71" fmla="*/ 1079183 w 1547812"/>
                <a:gd name="connsiteY71" fmla="*/ 40005 h 160020"/>
                <a:gd name="connsiteX72" fmla="*/ 1085850 w 1547812"/>
                <a:gd name="connsiteY72" fmla="*/ 58103 h 160020"/>
                <a:gd name="connsiteX73" fmla="*/ 1125855 w 1547812"/>
                <a:gd name="connsiteY73" fmla="*/ 52388 h 160020"/>
                <a:gd name="connsiteX74" fmla="*/ 1120140 w 1547812"/>
                <a:gd name="connsiteY74" fmla="*/ 31433 h 160020"/>
                <a:gd name="connsiteX75" fmla="*/ 1107758 w 1547812"/>
                <a:gd name="connsiteY75" fmla="*/ 15240 h 160020"/>
                <a:gd name="connsiteX76" fmla="*/ 1088708 w 1547812"/>
                <a:gd name="connsiteY76" fmla="*/ 4763 h 160020"/>
                <a:gd name="connsiteX77" fmla="*/ 1062038 w 1547812"/>
                <a:gd name="connsiteY77" fmla="*/ 953 h 160020"/>
                <a:gd name="connsiteX78" fmla="*/ 1030605 w 1547812"/>
                <a:gd name="connsiteY78" fmla="*/ 6668 h 160020"/>
                <a:gd name="connsiteX79" fmla="*/ 1007745 w 1547812"/>
                <a:gd name="connsiteY79" fmla="*/ 22860 h 160020"/>
                <a:gd name="connsiteX80" fmla="*/ 993458 w 1547812"/>
                <a:gd name="connsiteY80" fmla="*/ 47625 h 160020"/>
                <a:gd name="connsiteX81" fmla="*/ 988695 w 1547812"/>
                <a:gd name="connsiteY81" fmla="*/ 80010 h 160020"/>
                <a:gd name="connsiteX82" fmla="*/ 992505 w 1547812"/>
                <a:gd name="connsiteY82" fmla="*/ 112395 h 160020"/>
                <a:gd name="connsiteX83" fmla="*/ 1005840 w 1547812"/>
                <a:gd name="connsiteY83" fmla="*/ 137160 h 160020"/>
                <a:gd name="connsiteX84" fmla="*/ 1028700 w 1547812"/>
                <a:gd name="connsiteY84" fmla="*/ 153353 h 160020"/>
                <a:gd name="connsiteX85" fmla="*/ 1061085 w 1547812"/>
                <a:gd name="connsiteY85" fmla="*/ 159068 h 160020"/>
                <a:gd name="connsiteX86" fmla="*/ 1109663 w 1547812"/>
                <a:gd name="connsiteY86" fmla="*/ 142875 h 160020"/>
                <a:gd name="connsiteX87" fmla="*/ 1127760 w 1547812"/>
                <a:gd name="connsiteY87" fmla="*/ 100013 h 160020"/>
                <a:gd name="connsiteX88" fmla="*/ 1086803 w 1547812"/>
                <a:gd name="connsiteY88" fmla="*/ 100013 h 160020"/>
                <a:gd name="connsiteX89" fmla="*/ 921068 w 1547812"/>
                <a:gd name="connsiteY89" fmla="*/ 155258 h 160020"/>
                <a:gd name="connsiteX90" fmla="*/ 962025 w 1547812"/>
                <a:gd name="connsiteY90" fmla="*/ 155258 h 160020"/>
                <a:gd name="connsiteX91" fmla="*/ 962025 w 1547812"/>
                <a:gd name="connsiteY91" fmla="*/ 109538 h 160020"/>
                <a:gd name="connsiteX92" fmla="*/ 921068 w 1547812"/>
                <a:gd name="connsiteY92" fmla="*/ 109538 h 160020"/>
                <a:gd name="connsiteX93" fmla="*/ 921068 w 1547812"/>
                <a:gd name="connsiteY93" fmla="*/ 155258 h 160020"/>
                <a:gd name="connsiteX94" fmla="*/ 671513 w 1547812"/>
                <a:gd name="connsiteY94" fmla="*/ 155258 h 160020"/>
                <a:gd name="connsiteX95" fmla="*/ 711518 w 1547812"/>
                <a:gd name="connsiteY95" fmla="*/ 155258 h 160020"/>
                <a:gd name="connsiteX96" fmla="*/ 711518 w 1547812"/>
                <a:gd name="connsiteY96" fmla="*/ 65723 h 160020"/>
                <a:gd name="connsiteX97" fmla="*/ 714375 w 1547812"/>
                <a:gd name="connsiteY97" fmla="*/ 53340 h 160020"/>
                <a:gd name="connsiteX98" fmla="*/ 721043 w 1547812"/>
                <a:gd name="connsiteY98" fmla="*/ 43815 h 160020"/>
                <a:gd name="connsiteX99" fmla="*/ 730568 w 1547812"/>
                <a:gd name="connsiteY99" fmla="*/ 37147 h 160020"/>
                <a:gd name="connsiteX100" fmla="*/ 741998 w 1547812"/>
                <a:gd name="connsiteY100" fmla="*/ 35243 h 160020"/>
                <a:gd name="connsiteX101" fmla="*/ 749618 w 1547812"/>
                <a:gd name="connsiteY101" fmla="*/ 36195 h 160020"/>
                <a:gd name="connsiteX102" fmla="*/ 755333 w 1547812"/>
                <a:gd name="connsiteY102" fmla="*/ 40005 h 160020"/>
                <a:gd name="connsiteX103" fmla="*/ 759143 w 1547812"/>
                <a:gd name="connsiteY103" fmla="*/ 47625 h 160020"/>
                <a:gd name="connsiteX104" fmla="*/ 761048 w 1547812"/>
                <a:gd name="connsiteY104" fmla="*/ 60960 h 160020"/>
                <a:gd name="connsiteX105" fmla="*/ 761048 w 1547812"/>
                <a:gd name="connsiteY105" fmla="*/ 155258 h 160020"/>
                <a:gd name="connsiteX106" fmla="*/ 801053 w 1547812"/>
                <a:gd name="connsiteY106" fmla="*/ 155258 h 160020"/>
                <a:gd name="connsiteX107" fmla="*/ 801053 w 1547812"/>
                <a:gd name="connsiteY107" fmla="*/ 63818 h 160020"/>
                <a:gd name="connsiteX108" fmla="*/ 803910 w 1547812"/>
                <a:gd name="connsiteY108" fmla="*/ 53340 h 160020"/>
                <a:gd name="connsiteX109" fmla="*/ 810578 w 1547812"/>
                <a:gd name="connsiteY109" fmla="*/ 43815 h 160020"/>
                <a:gd name="connsiteX110" fmla="*/ 820103 w 1547812"/>
                <a:gd name="connsiteY110" fmla="*/ 37147 h 160020"/>
                <a:gd name="connsiteX111" fmla="*/ 831533 w 1547812"/>
                <a:gd name="connsiteY111" fmla="*/ 35243 h 160020"/>
                <a:gd name="connsiteX112" fmla="*/ 839153 w 1547812"/>
                <a:gd name="connsiteY112" fmla="*/ 36195 h 160020"/>
                <a:gd name="connsiteX113" fmla="*/ 844868 w 1547812"/>
                <a:gd name="connsiteY113" fmla="*/ 40005 h 160020"/>
                <a:gd name="connsiteX114" fmla="*/ 848678 w 1547812"/>
                <a:gd name="connsiteY114" fmla="*/ 47625 h 160020"/>
                <a:gd name="connsiteX115" fmla="*/ 849630 w 1547812"/>
                <a:gd name="connsiteY115" fmla="*/ 60960 h 160020"/>
                <a:gd name="connsiteX116" fmla="*/ 849630 w 1547812"/>
                <a:gd name="connsiteY116" fmla="*/ 155258 h 160020"/>
                <a:gd name="connsiteX117" fmla="*/ 889635 w 1547812"/>
                <a:gd name="connsiteY117" fmla="*/ 155258 h 160020"/>
                <a:gd name="connsiteX118" fmla="*/ 889635 w 1547812"/>
                <a:gd name="connsiteY118" fmla="*/ 55245 h 160020"/>
                <a:gd name="connsiteX119" fmla="*/ 878205 w 1547812"/>
                <a:gd name="connsiteY119" fmla="*/ 14288 h 160020"/>
                <a:gd name="connsiteX120" fmla="*/ 843915 w 1547812"/>
                <a:gd name="connsiteY120" fmla="*/ 1905 h 160020"/>
                <a:gd name="connsiteX121" fmla="*/ 819150 w 1547812"/>
                <a:gd name="connsiteY121" fmla="*/ 7620 h 160020"/>
                <a:gd name="connsiteX122" fmla="*/ 797243 w 1547812"/>
                <a:gd name="connsiteY122" fmla="*/ 27623 h 160020"/>
                <a:gd name="connsiteX123" fmla="*/ 782955 w 1547812"/>
                <a:gd name="connsiteY123" fmla="*/ 8573 h 160020"/>
                <a:gd name="connsiteX124" fmla="*/ 756285 w 1547812"/>
                <a:gd name="connsiteY124" fmla="*/ 1905 h 160020"/>
                <a:gd name="connsiteX125" fmla="*/ 732473 w 1547812"/>
                <a:gd name="connsiteY125" fmla="*/ 7620 h 160020"/>
                <a:gd name="connsiteX126" fmla="*/ 713423 w 1547812"/>
                <a:gd name="connsiteY126" fmla="*/ 25718 h 160020"/>
                <a:gd name="connsiteX127" fmla="*/ 713423 w 1547812"/>
                <a:gd name="connsiteY127" fmla="*/ 5715 h 160020"/>
                <a:gd name="connsiteX128" fmla="*/ 674370 w 1547812"/>
                <a:gd name="connsiteY128" fmla="*/ 5715 h 160020"/>
                <a:gd name="connsiteX129" fmla="*/ 674370 w 1547812"/>
                <a:gd name="connsiteY129" fmla="*/ 155258 h 160020"/>
                <a:gd name="connsiteX130" fmla="*/ 541973 w 1547812"/>
                <a:gd name="connsiteY130" fmla="*/ 116205 h 160020"/>
                <a:gd name="connsiteX131" fmla="*/ 533400 w 1547812"/>
                <a:gd name="connsiteY131" fmla="*/ 80963 h 160020"/>
                <a:gd name="connsiteX132" fmla="*/ 541973 w 1547812"/>
                <a:gd name="connsiteY132" fmla="*/ 45720 h 160020"/>
                <a:gd name="connsiteX133" fmla="*/ 567690 w 1547812"/>
                <a:gd name="connsiteY133" fmla="*/ 33338 h 160020"/>
                <a:gd name="connsiteX134" fmla="*/ 593408 w 1547812"/>
                <a:gd name="connsiteY134" fmla="*/ 45720 h 160020"/>
                <a:gd name="connsiteX135" fmla="*/ 601980 w 1547812"/>
                <a:gd name="connsiteY135" fmla="*/ 80963 h 160020"/>
                <a:gd name="connsiteX136" fmla="*/ 593408 w 1547812"/>
                <a:gd name="connsiteY136" fmla="*/ 116205 h 160020"/>
                <a:gd name="connsiteX137" fmla="*/ 567690 w 1547812"/>
                <a:gd name="connsiteY137" fmla="*/ 128588 h 160020"/>
                <a:gd name="connsiteX138" fmla="*/ 541973 w 1547812"/>
                <a:gd name="connsiteY138" fmla="*/ 116205 h 160020"/>
                <a:gd name="connsiteX139" fmla="*/ 598170 w 1547812"/>
                <a:gd name="connsiteY139" fmla="*/ 154305 h 160020"/>
                <a:gd name="connsiteX140" fmla="*/ 621983 w 1547812"/>
                <a:gd name="connsiteY140" fmla="*/ 138113 h 160020"/>
                <a:gd name="connsiteX141" fmla="*/ 637223 w 1547812"/>
                <a:gd name="connsiteY141" fmla="*/ 113348 h 160020"/>
                <a:gd name="connsiteX142" fmla="*/ 642938 w 1547812"/>
                <a:gd name="connsiteY142" fmla="*/ 80010 h 160020"/>
                <a:gd name="connsiteX143" fmla="*/ 638175 w 1547812"/>
                <a:gd name="connsiteY143" fmla="*/ 46672 h 160020"/>
                <a:gd name="connsiteX144" fmla="*/ 622935 w 1547812"/>
                <a:gd name="connsiteY144" fmla="*/ 21908 h 160020"/>
                <a:gd name="connsiteX145" fmla="*/ 599123 w 1547812"/>
                <a:gd name="connsiteY145" fmla="*/ 6668 h 160020"/>
                <a:gd name="connsiteX146" fmla="*/ 567690 w 1547812"/>
                <a:gd name="connsiteY146" fmla="*/ 953 h 160020"/>
                <a:gd name="connsiteX147" fmla="*/ 536258 w 1547812"/>
                <a:gd name="connsiteY147" fmla="*/ 6668 h 160020"/>
                <a:gd name="connsiteX148" fmla="*/ 512445 w 1547812"/>
                <a:gd name="connsiteY148" fmla="*/ 21908 h 160020"/>
                <a:gd name="connsiteX149" fmla="*/ 497205 w 1547812"/>
                <a:gd name="connsiteY149" fmla="*/ 46672 h 160020"/>
                <a:gd name="connsiteX150" fmla="*/ 491490 w 1547812"/>
                <a:gd name="connsiteY150" fmla="*/ 80010 h 160020"/>
                <a:gd name="connsiteX151" fmla="*/ 511492 w 1547812"/>
                <a:gd name="connsiteY151" fmla="*/ 139065 h 160020"/>
                <a:gd name="connsiteX152" fmla="*/ 566738 w 1547812"/>
                <a:gd name="connsiteY152" fmla="*/ 160020 h 160020"/>
                <a:gd name="connsiteX153" fmla="*/ 598170 w 1547812"/>
                <a:gd name="connsiteY153" fmla="*/ 154305 h 160020"/>
                <a:gd name="connsiteX154" fmla="*/ 429578 w 1547812"/>
                <a:gd name="connsiteY154" fmla="*/ 100965 h 160020"/>
                <a:gd name="connsiteX155" fmla="*/ 421958 w 1547812"/>
                <a:gd name="connsiteY155" fmla="*/ 120968 h 160020"/>
                <a:gd name="connsiteX156" fmla="*/ 403860 w 1547812"/>
                <a:gd name="connsiteY156" fmla="*/ 127635 h 160020"/>
                <a:gd name="connsiteX157" fmla="*/ 388620 w 1547812"/>
                <a:gd name="connsiteY157" fmla="*/ 123825 h 160020"/>
                <a:gd name="connsiteX158" fmla="*/ 379095 w 1547812"/>
                <a:gd name="connsiteY158" fmla="*/ 113348 h 160020"/>
                <a:gd name="connsiteX159" fmla="*/ 374333 w 1547812"/>
                <a:gd name="connsiteY159" fmla="*/ 98108 h 160020"/>
                <a:gd name="connsiteX160" fmla="*/ 372428 w 1547812"/>
                <a:gd name="connsiteY160" fmla="*/ 80010 h 160020"/>
                <a:gd name="connsiteX161" fmla="*/ 374333 w 1547812"/>
                <a:gd name="connsiteY161" fmla="*/ 62865 h 160020"/>
                <a:gd name="connsiteX162" fmla="*/ 379095 w 1547812"/>
                <a:gd name="connsiteY162" fmla="*/ 47625 h 160020"/>
                <a:gd name="connsiteX163" fmla="*/ 388620 w 1547812"/>
                <a:gd name="connsiteY163" fmla="*/ 37147 h 160020"/>
                <a:gd name="connsiteX164" fmla="*/ 403860 w 1547812"/>
                <a:gd name="connsiteY164" fmla="*/ 33338 h 160020"/>
                <a:gd name="connsiteX165" fmla="*/ 421958 w 1547812"/>
                <a:gd name="connsiteY165" fmla="*/ 40005 h 160020"/>
                <a:gd name="connsiteX166" fmla="*/ 428625 w 1547812"/>
                <a:gd name="connsiteY166" fmla="*/ 58103 h 160020"/>
                <a:gd name="connsiteX167" fmla="*/ 468630 w 1547812"/>
                <a:gd name="connsiteY167" fmla="*/ 52388 h 160020"/>
                <a:gd name="connsiteX168" fmla="*/ 462915 w 1547812"/>
                <a:gd name="connsiteY168" fmla="*/ 31433 h 160020"/>
                <a:gd name="connsiteX169" fmla="*/ 450533 w 1547812"/>
                <a:gd name="connsiteY169" fmla="*/ 15240 h 160020"/>
                <a:gd name="connsiteX170" fmla="*/ 431483 w 1547812"/>
                <a:gd name="connsiteY170" fmla="*/ 4763 h 160020"/>
                <a:gd name="connsiteX171" fmla="*/ 404813 w 1547812"/>
                <a:gd name="connsiteY171" fmla="*/ 953 h 160020"/>
                <a:gd name="connsiteX172" fmla="*/ 373380 w 1547812"/>
                <a:gd name="connsiteY172" fmla="*/ 6668 h 160020"/>
                <a:gd name="connsiteX173" fmla="*/ 350520 w 1547812"/>
                <a:gd name="connsiteY173" fmla="*/ 22860 h 160020"/>
                <a:gd name="connsiteX174" fmla="*/ 336233 w 1547812"/>
                <a:gd name="connsiteY174" fmla="*/ 47625 h 160020"/>
                <a:gd name="connsiteX175" fmla="*/ 331470 w 1547812"/>
                <a:gd name="connsiteY175" fmla="*/ 80010 h 160020"/>
                <a:gd name="connsiteX176" fmla="*/ 336233 w 1547812"/>
                <a:gd name="connsiteY176" fmla="*/ 112395 h 160020"/>
                <a:gd name="connsiteX177" fmla="*/ 349567 w 1547812"/>
                <a:gd name="connsiteY177" fmla="*/ 137160 h 160020"/>
                <a:gd name="connsiteX178" fmla="*/ 372428 w 1547812"/>
                <a:gd name="connsiteY178" fmla="*/ 153353 h 160020"/>
                <a:gd name="connsiteX179" fmla="*/ 404813 w 1547812"/>
                <a:gd name="connsiteY179" fmla="*/ 159068 h 160020"/>
                <a:gd name="connsiteX180" fmla="*/ 453390 w 1547812"/>
                <a:gd name="connsiteY180" fmla="*/ 142875 h 160020"/>
                <a:gd name="connsiteX181" fmla="*/ 471488 w 1547812"/>
                <a:gd name="connsiteY181" fmla="*/ 100013 h 160020"/>
                <a:gd name="connsiteX182" fmla="*/ 429578 w 1547812"/>
                <a:gd name="connsiteY182" fmla="*/ 100013 h 160020"/>
                <a:gd name="connsiteX183" fmla="*/ 203835 w 1547812"/>
                <a:gd name="connsiteY183" fmla="*/ 63818 h 160020"/>
                <a:gd name="connsiteX184" fmla="*/ 206692 w 1547812"/>
                <a:gd name="connsiteY184" fmla="*/ 51435 h 160020"/>
                <a:gd name="connsiteX185" fmla="*/ 213360 w 1547812"/>
                <a:gd name="connsiteY185" fmla="*/ 40958 h 160020"/>
                <a:gd name="connsiteX186" fmla="*/ 223838 w 1547812"/>
                <a:gd name="connsiteY186" fmla="*/ 34290 h 160020"/>
                <a:gd name="connsiteX187" fmla="*/ 238125 w 1547812"/>
                <a:gd name="connsiteY187" fmla="*/ 31433 h 160020"/>
                <a:gd name="connsiteX188" fmla="*/ 261938 w 1547812"/>
                <a:gd name="connsiteY188" fmla="*/ 40005 h 160020"/>
                <a:gd name="connsiteX189" fmla="*/ 269558 w 1547812"/>
                <a:gd name="connsiteY189" fmla="*/ 63818 h 160020"/>
                <a:gd name="connsiteX190" fmla="*/ 203835 w 1547812"/>
                <a:gd name="connsiteY190" fmla="*/ 63818 h 160020"/>
                <a:gd name="connsiteX191" fmla="*/ 266700 w 1547812"/>
                <a:gd name="connsiteY191" fmla="*/ 108585 h 160020"/>
                <a:gd name="connsiteX192" fmla="*/ 239077 w 1547812"/>
                <a:gd name="connsiteY192" fmla="*/ 128588 h 160020"/>
                <a:gd name="connsiteX193" fmla="*/ 213360 w 1547812"/>
                <a:gd name="connsiteY193" fmla="*/ 118110 h 160020"/>
                <a:gd name="connsiteX194" fmla="*/ 203835 w 1547812"/>
                <a:gd name="connsiteY194" fmla="*/ 89535 h 160020"/>
                <a:gd name="connsiteX195" fmla="*/ 307658 w 1547812"/>
                <a:gd name="connsiteY195" fmla="*/ 89535 h 160020"/>
                <a:gd name="connsiteX196" fmla="*/ 307658 w 1547812"/>
                <a:gd name="connsiteY196" fmla="*/ 73343 h 160020"/>
                <a:gd name="connsiteX197" fmla="*/ 290513 w 1547812"/>
                <a:gd name="connsiteY197" fmla="*/ 20003 h 160020"/>
                <a:gd name="connsiteX198" fmla="*/ 239077 w 1547812"/>
                <a:gd name="connsiteY198" fmla="*/ 0 h 160020"/>
                <a:gd name="connsiteX199" fmla="*/ 208598 w 1547812"/>
                <a:gd name="connsiteY199" fmla="*/ 5715 h 160020"/>
                <a:gd name="connsiteX200" fmla="*/ 184785 w 1547812"/>
                <a:gd name="connsiteY200" fmla="*/ 20955 h 160020"/>
                <a:gd name="connsiteX201" fmla="*/ 169545 w 1547812"/>
                <a:gd name="connsiteY201" fmla="*/ 45720 h 160020"/>
                <a:gd name="connsiteX202" fmla="*/ 163830 w 1547812"/>
                <a:gd name="connsiteY202" fmla="*/ 79058 h 160020"/>
                <a:gd name="connsiteX203" fmla="*/ 182880 w 1547812"/>
                <a:gd name="connsiteY203" fmla="*/ 137160 h 160020"/>
                <a:gd name="connsiteX204" fmla="*/ 239077 w 1547812"/>
                <a:gd name="connsiteY204" fmla="*/ 158115 h 160020"/>
                <a:gd name="connsiteX205" fmla="*/ 285750 w 1547812"/>
                <a:gd name="connsiteY205" fmla="*/ 144780 h 160020"/>
                <a:gd name="connsiteX206" fmla="*/ 305753 w 1547812"/>
                <a:gd name="connsiteY206" fmla="*/ 106680 h 160020"/>
                <a:gd name="connsiteX207" fmla="*/ 266700 w 1547812"/>
                <a:gd name="connsiteY207" fmla="*/ 106680 h 160020"/>
                <a:gd name="connsiteX208" fmla="*/ 97155 w 1547812"/>
                <a:gd name="connsiteY208" fmla="*/ 96203 h 160020"/>
                <a:gd name="connsiteX209" fmla="*/ 93345 w 1547812"/>
                <a:gd name="connsiteY209" fmla="*/ 111443 h 160020"/>
                <a:gd name="connsiteX210" fmla="*/ 84773 w 1547812"/>
                <a:gd name="connsiteY210" fmla="*/ 121920 h 160020"/>
                <a:gd name="connsiteX211" fmla="*/ 60007 w 1547812"/>
                <a:gd name="connsiteY211" fmla="*/ 129540 h 160020"/>
                <a:gd name="connsiteX212" fmla="*/ 45720 w 1547812"/>
                <a:gd name="connsiteY212" fmla="*/ 124778 h 160020"/>
                <a:gd name="connsiteX213" fmla="*/ 40957 w 1547812"/>
                <a:gd name="connsiteY213" fmla="*/ 113348 h 160020"/>
                <a:gd name="connsiteX214" fmla="*/ 42863 w 1547812"/>
                <a:gd name="connsiteY214" fmla="*/ 104775 h 160020"/>
                <a:gd name="connsiteX215" fmla="*/ 48577 w 1547812"/>
                <a:gd name="connsiteY215" fmla="*/ 98108 h 160020"/>
                <a:gd name="connsiteX216" fmla="*/ 60007 w 1547812"/>
                <a:gd name="connsiteY216" fmla="*/ 93345 h 160020"/>
                <a:gd name="connsiteX217" fmla="*/ 80010 w 1547812"/>
                <a:gd name="connsiteY217" fmla="*/ 90488 h 160020"/>
                <a:gd name="connsiteX218" fmla="*/ 98107 w 1547812"/>
                <a:gd name="connsiteY218" fmla="*/ 89535 h 160020"/>
                <a:gd name="connsiteX219" fmla="*/ 98107 w 1547812"/>
                <a:gd name="connsiteY219" fmla="*/ 96203 h 160020"/>
                <a:gd name="connsiteX220" fmla="*/ 98107 w 1547812"/>
                <a:gd name="connsiteY220" fmla="*/ 155258 h 160020"/>
                <a:gd name="connsiteX221" fmla="*/ 136208 w 1547812"/>
                <a:gd name="connsiteY221" fmla="*/ 155258 h 160020"/>
                <a:gd name="connsiteX222" fmla="*/ 136208 w 1547812"/>
                <a:gd name="connsiteY222" fmla="*/ 60960 h 160020"/>
                <a:gd name="connsiteX223" fmla="*/ 133350 w 1547812"/>
                <a:gd name="connsiteY223" fmla="*/ 36195 h 160020"/>
                <a:gd name="connsiteX224" fmla="*/ 122873 w 1547812"/>
                <a:gd name="connsiteY224" fmla="*/ 17145 h 160020"/>
                <a:gd name="connsiteX225" fmla="*/ 103823 w 1547812"/>
                <a:gd name="connsiteY225" fmla="*/ 5715 h 160020"/>
                <a:gd name="connsiteX226" fmla="*/ 74295 w 1547812"/>
                <a:gd name="connsiteY226" fmla="*/ 1905 h 160020"/>
                <a:gd name="connsiteX227" fmla="*/ 29527 w 1547812"/>
                <a:gd name="connsiteY227" fmla="*/ 12383 h 160020"/>
                <a:gd name="connsiteX228" fmla="*/ 8573 w 1547812"/>
                <a:gd name="connsiteY228" fmla="*/ 46672 h 160020"/>
                <a:gd name="connsiteX229" fmla="*/ 44768 w 1547812"/>
                <a:gd name="connsiteY229" fmla="*/ 50483 h 160020"/>
                <a:gd name="connsiteX230" fmla="*/ 71438 w 1547812"/>
                <a:gd name="connsiteY230" fmla="*/ 32385 h 160020"/>
                <a:gd name="connsiteX231" fmla="*/ 89535 w 1547812"/>
                <a:gd name="connsiteY231" fmla="*/ 37147 h 160020"/>
                <a:gd name="connsiteX232" fmla="*/ 97155 w 1547812"/>
                <a:gd name="connsiteY232" fmla="*/ 56197 h 160020"/>
                <a:gd name="connsiteX233" fmla="*/ 97155 w 1547812"/>
                <a:gd name="connsiteY233" fmla="*/ 62865 h 160020"/>
                <a:gd name="connsiteX234" fmla="*/ 78105 w 1547812"/>
                <a:gd name="connsiteY234" fmla="*/ 63818 h 160020"/>
                <a:gd name="connsiteX235" fmla="*/ 49530 w 1547812"/>
                <a:gd name="connsiteY235" fmla="*/ 66675 h 160020"/>
                <a:gd name="connsiteX236" fmla="*/ 24765 w 1547812"/>
                <a:gd name="connsiteY236" fmla="*/ 74295 h 160020"/>
                <a:gd name="connsiteX237" fmla="*/ 6668 w 1547812"/>
                <a:gd name="connsiteY237" fmla="*/ 89535 h 160020"/>
                <a:gd name="connsiteX238" fmla="*/ 0 w 1547812"/>
                <a:gd name="connsiteY238" fmla="*/ 114300 h 160020"/>
                <a:gd name="connsiteX239" fmla="*/ 3810 w 1547812"/>
                <a:gd name="connsiteY239" fmla="*/ 134303 h 160020"/>
                <a:gd name="connsiteX240" fmla="*/ 14288 w 1547812"/>
                <a:gd name="connsiteY240" fmla="*/ 148590 h 160020"/>
                <a:gd name="connsiteX241" fmla="*/ 29527 w 1547812"/>
                <a:gd name="connsiteY241" fmla="*/ 156210 h 160020"/>
                <a:gd name="connsiteX242" fmla="*/ 48577 w 1547812"/>
                <a:gd name="connsiteY242" fmla="*/ 159068 h 160020"/>
                <a:gd name="connsiteX243" fmla="*/ 77152 w 1547812"/>
                <a:gd name="connsiteY243" fmla="*/ 152400 h 160020"/>
                <a:gd name="connsiteX244" fmla="*/ 97155 w 1547812"/>
                <a:gd name="connsiteY244" fmla="*/ 136208 h 160020"/>
                <a:gd name="connsiteX245" fmla="*/ 97155 w 1547812"/>
                <a:gd name="connsiteY245" fmla="*/ 155258 h 160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</a:cxnLst>
              <a:rect l="l" t="t" r="r" b="b"/>
              <a:pathLst>
                <a:path w="1547812" h="160020">
                  <a:moveTo>
                    <a:pt x="1329690" y="155258"/>
                  </a:moveTo>
                  <a:lnTo>
                    <a:pt x="1369695" y="155258"/>
                  </a:lnTo>
                  <a:lnTo>
                    <a:pt x="1369695" y="65723"/>
                  </a:lnTo>
                  <a:cubicBezTo>
                    <a:pt x="1369695" y="60960"/>
                    <a:pt x="1370648" y="57150"/>
                    <a:pt x="1372553" y="53340"/>
                  </a:cubicBezTo>
                  <a:cubicBezTo>
                    <a:pt x="1374458" y="49530"/>
                    <a:pt x="1376363" y="46672"/>
                    <a:pt x="1379220" y="43815"/>
                  </a:cubicBezTo>
                  <a:cubicBezTo>
                    <a:pt x="1382078" y="40958"/>
                    <a:pt x="1385888" y="38100"/>
                    <a:pt x="1388745" y="37147"/>
                  </a:cubicBezTo>
                  <a:cubicBezTo>
                    <a:pt x="1392555" y="36195"/>
                    <a:pt x="1395413" y="35243"/>
                    <a:pt x="1400175" y="35243"/>
                  </a:cubicBezTo>
                  <a:cubicBezTo>
                    <a:pt x="1403033" y="35243"/>
                    <a:pt x="1404938" y="35243"/>
                    <a:pt x="1407795" y="36195"/>
                  </a:cubicBezTo>
                  <a:cubicBezTo>
                    <a:pt x="1409700" y="37147"/>
                    <a:pt x="1411605" y="38100"/>
                    <a:pt x="1413510" y="40005"/>
                  </a:cubicBezTo>
                  <a:cubicBezTo>
                    <a:pt x="1415415" y="41910"/>
                    <a:pt x="1416368" y="44768"/>
                    <a:pt x="1417320" y="47625"/>
                  </a:cubicBezTo>
                  <a:cubicBezTo>
                    <a:pt x="1418273" y="51435"/>
                    <a:pt x="1419225" y="55245"/>
                    <a:pt x="1419225" y="60960"/>
                  </a:cubicBezTo>
                  <a:lnTo>
                    <a:pt x="1419225" y="155258"/>
                  </a:lnTo>
                  <a:lnTo>
                    <a:pt x="1459230" y="155258"/>
                  </a:lnTo>
                  <a:lnTo>
                    <a:pt x="1459230" y="63818"/>
                  </a:lnTo>
                  <a:cubicBezTo>
                    <a:pt x="1459230" y="60008"/>
                    <a:pt x="1460183" y="56197"/>
                    <a:pt x="1462088" y="53340"/>
                  </a:cubicBezTo>
                  <a:cubicBezTo>
                    <a:pt x="1463993" y="49530"/>
                    <a:pt x="1465898" y="46672"/>
                    <a:pt x="1468755" y="43815"/>
                  </a:cubicBezTo>
                  <a:cubicBezTo>
                    <a:pt x="1471613" y="40958"/>
                    <a:pt x="1475423" y="38100"/>
                    <a:pt x="1478280" y="37147"/>
                  </a:cubicBezTo>
                  <a:cubicBezTo>
                    <a:pt x="1481138" y="36195"/>
                    <a:pt x="1484948" y="35243"/>
                    <a:pt x="1489710" y="35243"/>
                  </a:cubicBezTo>
                  <a:cubicBezTo>
                    <a:pt x="1492568" y="35243"/>
                    <a:pt x="1494473" y="35243"/>
                    <a:pt x="1497330" y="36195"/>
                  </a:cubicBezTo>
                  <a:cubicBezTo>
                    <a:pt x="1499235" y="37147"/>
                    <a:pt x="1501140" y="38100"/>
                    <a:pt x="1503045" y="40005"/>
                  </a:cubicBezTo>
                  <a:cubicBezTo>
                    <a:pt x="1504950" y="41910"/>
                    <a:pt x="1505903" y="44768"/>
                    <a:pt x="1506855" y="47625"/>
                  </a:cubicBezTo>
                  <a:cubicBezTo>
                    <a:pt x="1507808" y="51435"/>
                    <a:pt x="1507808" y="55245"/>
                    <a:pt x="1507808" y="60960"/>
                  </a:cubicBezTo>
                  <a:lnTo>
                    <a:pt x="1507808" y="155258"/>
                  </a:lnTo>
                  <a:lnTo>
                    <a:pt x="1547813" y="155258"/>
                  </a:lnTo>
                  <a:lnTo>
                    <a:pt x="1547813" y="55245"/>
                  </a:lnTo>
                  <a:cubicBezTo>
                    <a:pt x="1547813" y="36195"/>
                    <a:pt x="1544003" y="22860"/>
                    <a:pt x="1536383" y="14288"/>
                  </a:cubicBezTo>
                  <a:cubicBezTo>
                    <a:pt x="1528763" y="5715"/>
                    <a:pt x="1517333" y="1905"/>
                    <a:pt x="1502093" y="1905"/>
                  </a:cubicBezTo>
                  <a:cubicBezTo>
                    <a:pt x="1492568" y="1905"/>
                    <a:pt x="1484948" y="3810"/>
                    <a:pt x="1477328" y="7620"/>
                  </a:cubicBezTo>
                  <a:cubicBezTo>
                    <a:pt x="1469708" y="11430"/>
                    <a:pt x="1462088" y="18098"/>
                    <a:pt x="1455420" y="27623"/>
                  </a:cubicBezTo>
                  <a:cubicBezTo>
                    <a:pt x="1452563" y="19050"/>
                    <a:pt x="1447800" y="12383"/>
                    <a:pt x="1441133" y="8573"/>
                  </a:cubicBezTo>
                  <a:cubicBezTo>
                    <a:pt x="1434465" y="4763"/>
                    <a:pt x="1425893" y="1905"/>
                    <a:pt x="1414463" y="1905"/>
                  </a:cubicBezTo>
                  <a:cubicBezTo>
                    <a:pt x="1405890" y="1905"/>
                    <a:pt x="1398270" y="3810"/>
                    <a:pt x="1390650" y="7620"/>
                  </a:cubicBezTo>
                  <a:cubicBezTo>
                    <a:pt x="1383030" y="11430"/>
                    <a:pt x="1376363" y="18098"/>
                    <a:pt x="1371600" y="25718"/>
                  </a:cubicBezTo>
                  <a:lnTo>
                    <a:pt x="1371600" y="5715"/>
                  </a:lnTo>
                  <a:lnTo>
                    <a:pt x="1332548" y="5715"/>
                  </a:lnTo>
                  <a:lnTo>
                    <a:pt x="1332548" y="155258"/>
                  </a:lnTo>
                  <a:close/>
                  <a:moveTo>
                    <a:pt x="1199198" y="116205"/>
                  </a:moveTo>
                  <a:cubicBezTo>
                    <a:pt x="1193483" y="108585"/>
                    <a:pt x="1190625" y="96203"/>
                    <a:pt x="1190625" y="80963"/>
                  </a:cubicBezTo>
                  <a:cubicBezTo>
                    <a:pt x="1190625" y="65723"/>
                    <a:pt x="1193483" y="54293"/>
                    <a:pt x="1199198" y="45720"/>
                  </a:cubicBezTo>
                  <a:cubicBezTo>
                    <a:pt x="1204913" y="37147"/>
                    <a:pt x="1213485" y="33338"/>
                    <a:pt x="1224915" y="33338"/>
                  </a:cubicBezTo>
                  <a:cubicBezTo>
                    <a:pt x="1236345" y="33338"/>
                    <a:pt x="1244918" y="37147"/>
                    <a:pt x="1250633" y="45720"/>
                  </a:cubicBezTo>
                  <a:cubicBezTo>
                    <a:pt x="1256348" y="54293"/>
                    <a:pt x="1259205" y="65723"/>
                    <a:pt x="1259205" y="80963"/>
                  </a:cubicBezTo>
                  <a:cubicBezTo>
                    <a:pt x="1259205" y="96203"/>
                    <a:pt x="1256348" y="107633"/>
                    <a:pt x="1250633" y="116205"/>
                  </a:cubicBezTo>
                  <a:cubicBezTo>
                    <a:pt x="1244918" y="124778"/>
                    <a:pt x="1236345" y="128588"/>
                    <a:pt x="1224915" y="128588"/>
                  </a:cubicBezTo>
                  <a:cubicBezTo>
                    <a:pt x="1213485" y="127635"/>
                    <a:pt x="1204913" y="123825"/>
                    <a:pt x="1199198" y="116205"/>
                  </a:cubicBezTo>
                  <a:moveTo>
                    <a:pt x="1256348" y="154305"/>
                  </a:moveTo>
                  <a:cubicBezTo>
                    <a:pt x="1265873" y="150495"/>
                    <a:pt x="1273493" y="145733"/>
                    <a:pt x="1280160" y="138113"/>
                  </a:cubicBezTo>
                  <a:cubicBezTo>
                    <a:pt x="1286828" y="131445"/>
                    <a:pt x="1291590" y="122873"/>
                    <a:pt x="1295400" y="113348"/>
                  </a:cubicBezTo>
                  <a:cubicBezTo>
                    <a:pt x="1299210" y="103823"/>
                    <a:pt x="1301115" y="92393"/>
                    <a:pt x="1301115" y="80010"/>
                  </a:cubicBezTo>
                  <a:cubicBezTo>
                    <a:pt x="1301115" y="67628"/>
                    <a:pt x="1299210" y="57150"/>
                    <a:pt x="1296353" y="46672"/>
                  </a:cubicBezTo>
                  <a:cubicBezTo>
                    <a:pt x="1293495" y="36195"/>
                    <a:pt x="1287780" y="28575"/>
                    <a:pt x="1281113" y="21908"/>
                  </a:cubicBezTo>
                  <a:cubicBezTo>
                    <a:pt x="1274445" y="15240"/>
                    <a:pt x="1266825" y="9525"/>
                    <a:pt x="1257300" y="6668"/>
                  </a:cubicBezTo>
                  <a:cubicBezTo>
                    <a:pt x="1247775" y="2858"/>
                    <a:pt x="1237298" y="953"/>
                    <a:pt x="1225868" y="953"/>
                  </a:cubicBezTo>
                  <a:cubicBezTo>
                    <a:pt x="1214438" y="953"/>
                    <a:pt x="1203960" y="2858"/>
                    <a:pt x="1194435" y="6668"/>
                  </a:cubicBezTo>
                  <a:cubicBezTo>
                    <a:pt x="1184910" y="10478"/>
                    <a:pt x="1177290" y="15240"/>
                    <a:pt x="1170623" y="21908"/>
                  </a:cubicBezTo>
                  <a:cubicBezTo>
                    <a:pt x="1163955" y="28575"/>
                    <a:pt x="1159193" y="37147"/>
                    <a:pt x="1155383" y="46672"/>
                  </a:cubicBezTo>
                  <a:cubicBezTo>
                    <a:pt x="1151573" y="56197"/>
                    <a:pt x="1149668" y="67628"/>
                    <a:pt x="1149668" y="80010"/>
                  </a:cubicBezTo>
                  <a:cubicBezTo>
                    <a:pt x="1149668" y="105728"/>
                    <a:pt x="1156335" y="124778"/>
                    <a:pt x="1169670" y="139065"/>
                  </a:cubicBezTo>
                  <a:cubicBezTo>
                    <a:pt x="1183005" y="152400"/>
                    <a:pt x="1201103" y="160020"/>
                    <a:pt x="1225868" y="160020"/>
                  </a:cubicBezTo>
                  <a:cubicBezTo>
                    <a:pt x="1236345" y="160020"/>
                    <a:pt x="1246823" y="158115"/>
                    <a:pt x="1256348" y="154305"/>
                  </a:cubicBezTo>
                  <a:moveTo>
                    <a:pt x="1086803" y="100965"/>
                  </a:moveTo>
                  <a:cubicBezTo>
                    <a:pt x="1085850" y="109538"/>
                    <a:pt x="1083945" y="116205"/>
                    <a:pt x="1079183" y="120968"/>
                  </a:cubicBezTo>
                  <a:cubicBezTo>
                    <a:pt x="1074420" y="125730"/>
                    <a:pt x="1068705" y="127635"/>
                    <a:pt x="1061085" y="127635"/>
                  </a:cubicBezTo>
                  <a:cubicBezTo>
                    <a:pt x="1055370" y="127635"/>
                    <a:pt x="1049655" y="126683"/>
                    <a:pt x="1045845" y="123825"/>
                  </a:cubicBezTo>
                  <a:cubicBezTo>
                    <a:pt x="1042035" y="120968"/>
                    <a:pt x="1038225" y="118110"/>
                    <a:pt x="1036320" y="113348"/>
                  </a:cubicBezTo>
                  <a:cubicBezTo>
                    <a:pt x="1034415" y="108585"/>
                    <a:pt x="1032510" y="103823"/>
                    <a:pt x="1031558" y="98108"/>
                  </a:cubicBezTo>
                  <a:cubicBezTo>
                    <a:pt x="1030605" y="92393"/>
                    <a:pt x="1029653" y="86678"/>
                    <a:pt x="1029653" y="80010"/>
                  </a:cubicBezTo>
                  <a:cubicBezTo>
                    <a:pt x="1029653" y="74295"/>
                    <a:pt x="1030605" y="67628"/>
                    <a:pt x="1031558" y="62865"/>
                  </a:cubicBezTo>
                  <a:cubicBezTo>
                    <a:pt x="1032510" y="57150"/>
                    <a:pt x="1034415" y="52388"/>
                    <a:pt x="1036320" y="47625"/>
                  </a:cubicBezTo>
                  <a:cubicBezTo>
                    <a:pt x="1038225" y="42863"/>
                    <a:pt x="1042035" y="40005"/>
                    <a:pt x="1045845" y="37147"/>
                  </a:cubicBezTo>
                  <a:cubicBezTo>
                    <a:pt x="1049655" y="34290"/>
                    <a:pt x="1054418" y="33338"/>
                    <a:pt x="1061085" y="33338"/>
                  </a:cubicBezTo>
                  <a:cubicBezTo>
                    <a:pt x="1069658" y="33338"/>
                    <a:pt x="1075373" y="35243"/>
                    <a:pt x="1079183" y="40005"/>
                  </a:cubicBezTo>
                  <a:cubicBezTo>
                    <a:pt x="1082993" y="44768"/>
                    <a:pt x="1084898" y="50483"/>
                    <a:pt x="1085850" y="58103"/>
                  </a:cubicBezTo>
                  <a:lnTo>
                    <a:pt x="1125855" y="52388"/>
                  </a:lnTo>
                  <a:cubicBezTo>
                    <a:pt x="1124903" y="44768"/>
                    <a:pt x="1122998" y="38100"/>
                    <a:pt x="1120140" y="31433"/>
                  </a:cubicBezTo>
                  <a:cubicBezTo>
                    <a:pt x="1117283" y="24765"/>
                    <a:pt x="1113473" y="20003"/>
                    <a:pt x="1107758" y="15240"/>
                  </a:cubicBezTo>
                  <a:cubicBezTo>
                    <a:pt x="1102995" y="10478"/>
                    <a:pt x="1096328" y="6668"/>
                    <a:pt x="1088708" y="4763"/>
                  </a:cubicBezTo>
                  <a:cubicBezTo>
                    <a:pt x="1081088" y="1905"/>
                    <a:pt x="1072515" y="953"/>
                    <a:pt x="1062038" y="953"/>
                  </a:cubicBezTo>
                  <a:cubicBezTo>
                    <a:pt x="1050608" y="953"/>
                    <a:pt x="1040130" y="2858"/>
                    <a:pt x="1030605" y="6668"/>
                  </a:cubicBezTo>
                  <a:cubicBezTo>
                    <a:pt x="1021080" y="10478"/>
                    <a:pt x="1013460" y="16193"/>
                    <a:pt x="1007745" y="22860"/>
                  </a:cubicBezTo>
                  <a:cubicBezTo>
                    <a:pt x="1001078" y="29528"/>
                    <a:pt x="996315" y="38100"/>
                    <a:pt x="993458" y="47625"/>
                  </a:cubicBezTo>
                  <a:cubicBezTo>
                    <a:pt x="990600" y="57150"/>
                    <a:pt x="988695" y="68580"/>
                    <a:pt x="988695" y="80010"/>
                  </a:cubicBezTo>
                  <a:cubicBezTo>
                    <a:pt x="988695" y="91440"/>
                    <a:pt x="989647" y="102870"/>
                    <a:pt x="992505" y="112395"/>
                  </a:cubicBezTo>
                  <a:cubicBezTo>
                    <a:pt x="995363" y="121920"/>
                    <a:pt x="1000125" y="130493"/>
                    <a:pt x="1005840" y="137160"/>
                  </a:cubicBezTo>
                  <a:cubicBezTo>
                    <a:pt x="1011555" y="143828"/>
                    <a:pt x="1019175" y="149543"/>
                    <a:pt x="1028700" y="153353"/>
                  </a:cubicBezTo>
                  <a:cubicBezTo>
                    <a:pt x="1038225" y="157163"/>
                    <a:pt x="1048703" y="159068"/>
                    <a:pt x="1061085" y="159068"/>
                  </a:cubicBezTo>
                  <a:cubicBezTo>
                    <a:pt x="1082993" y="159068"/>
                    <a:pt x="1099185" y="153353"/>
                    <a:pt x="1109663" y="142875"/>
                  </a:cubicBezTo>
                  <a:cubicBezTo>
                    <a:pt x="1120140" y="132398"/>
                    <a:pt x="1126808" y="118110"/>
                    <a:pt x="1127760" y="100013"/>
                  </a:cubicBezTo>
                  <a:lnTo>
                    <a:pt x="1086803" y="100013"/>
                  </a:lnTo>
                  <a:close/>
                  <a:moveTo>
                    <a:pt x="921068" y="155258"/>
                  </a:moveTo>
                  <a:lnTo>
                    <a:pt x="962025" y="155258"/>
                  </a:lnTo>
                  <a:lnTo>
                    <a:pt x="962025" y="109538"/>
                  </a:lnTo>
                  <a:lnTo>
                    <a:pt x="921068" y="109538"/>
                  </a:lnTo>
                  <a:lnTo>
                    <a:pt x="921068" y="155258"/>
                  </a:lnTo>
                  <a:close/>
                  <a:moveTo>
                    <a:pt x="671513" y="155258"/>
                  </a:moveTo>
                  <a:lnTo>
                    <a:pt x="711518" y="155258"/>
                  </a:lnTo>
                  <a:lnTo>
                    <a:pt x="711518" y="65723"/>
                  </a:lnTo>
                  <a:cubicBezTo>
                    <a:pt x="711518" y="60960"/>
                    <a:pt x="712470" y="57150"/>
                    <a:pt x="714375" y="53340"/>
                  </a:cubicBezTo>
                  <a:cubicBezTo>
                    <a:pt x="716280" y="49530"/>
                    <a:pt x="718185" y="46672"/>
                    <a:pt x="721043" y="43815"/>
                  </a:cubicBezTo>
                  <a:cubicBezTo>
                    <a:pt x="723900" y="40958"/>
                    <a:pt x="727710" y="38100"/>
                    <a:pt x="730568" y="37147"/>
                  </a:cubicBezTo>
                  <a:cubicBezTo>
                    <a:pt x="734378" y="36195"/>
                    <a:pt x="737235" y="35243"/>
                    <a:pt x="741998" y="35243"/>
                  </a:cubicBezTo>
                  <a:cubicBezTo>
                    <a:pt x="744855" y="35243"/>
                    <a:pt x="746760" y="35243"/>
                    <a:pt x="749618" y="36195"/>
                  </a:cubicBezTo>
                  <a:cubicBezTo>
                    <a:pt x="751523" y="37147"/>
                    <a:pt x="753428" y="38100"/>
                    <a:pt x="755333" y="40005"/>
                  </a:cubicBezTo>
                  <a:cubicBezTo>
                    <a:pt x="757238" y="41910"/>
                    <a:pt x="758190" y="44768"/>
                    <a:pt x="759143" y="47625"/>
                  </a:cubicBezTo>
                  <a:cubicBezTo>
                    <a:pt x="760095" y="51435"/>
                    <a:pt x="761048" y="55245"/>
                    <a:pt x="761048" y="60960"/>
                  </a:cubicBezTo>
                  <a:lnTo>
                    <a:pt x="761048" y="155258"/>
                  </a:lnTo>
                  <a:lnTo>
                    <a:pt x="801053" y="155258"/>
                  </a:lnTo>
                  <a:lnTo>
                    <a:pt x="801053" y="63818"/>
                  </a:lnTo>
                  <a:cubicBezTo>
                    <a:pt x="801053" y="60008"/>
                    <a:pt x="802005" y="56197"/>
                    <a:pt x="803910" y="53340"/>
                  </a:cubicBezTo>
                  <a:cubicBezTo>
                    <a:pt x="805815" y="49530"/>
                    <a:pt x="807720" y="46672"/>
                    <a:pt x="810578" y="43815"/>
                  </a:cubicBezTo>
                  <a:cubicBezTo>
                    <a:pt x="813435" y="40958"/>
                    <a:pt x="817245" y="38100"/>
                    <a:pt x="820103" y="37147"/>
                  </a:cubicBezTo>
                  <a:cubicBezTo>
                    <a:pt x="822960" y="36195"/>
                    <a:pt x="826770" y="35243"/>
                    <a:pt x="831533" y="35243"/>
                  </a:cubicBezTo>
                  <a:cubicBezTo>
                    <a:pt x="834390" y="35243"/>
                    <a:pt x="836295" y="35243"/>
                    <a:pt x="839153" y="36195"/>
                  </a:cubicBezTo>
                  <a:cubicBezTo>
                    <a:pt x="841058" y="37147"/>
                    <a:pt x="842963" y="38100"/>
                    <a:pt x="844868" y="40005"/>
                  </a:cubicBezTo>
                  <a:cubicBezTo>
                    <a:pt x="846772" y="41910"/>
                    <a:pt x="847725" y="44768"/>
                    <a:pt x="848678" y="47625"/>
                  </a:cubicBezTo>
                  <a:cubicBezTo>
                    <a:pt x="849630" y="51435"/>
                    <a:pt x="849630" y="55245"/>
                    <a:pt x="849630" y="60960"/>
                  </a:cubicBezTo>
                  <a:lnTo>
                    <a:pt x="849630" y="155258"/>
                  </a:lnTo>
                  <a:lnTo>
                    <a:pt x="889635" y="155258"/>
                  </a:lnTo>
                  <a:lnTo>
                    <a:pt x="889635" y="55245"/>
                  </a:lnTo>
                  <a:cubicBezTo>
                    <a:pt x="889635" y="36195"/>
                    <a:pt x="885825" y="22860"/>
                    <a:pt x="878205" y="14288"/>
                  </a:cubicBezTo>
                  <a:cubicBezTo>
                    <a:pt x="870585" y="5715"/>
                    <a:pt x="859155" y="1905"/>
                    <a:pt x="843915" y="1905"/>
                  </a:cubicBezTo>
                  <a:cubicBezTo>
                    <a:pt x="834390" y="1905"/>
                    <a:pt x="826770" y="3810"/>
                    <a:pt x="819150" y="7620"/>
                  </a:cubicBezTo>
                  <a:cubicBezTo>
                    <a:pt x="811530" y="11430"/>
                    <a:pt x="803910" y="18098"/>
                    <a:pt x="797243" y="27623"/>
                  </a:cubicBezTo>
                  <a:cubicBezTo>
                    <a:pt x="794385" y="19050"/>
                    <a:pt x="789623" y="12383"/>
                    <a:pt x="782955" y="8573"/>
                  </a:cubicBezTo>
                  <a:cubicBezTo>
                    <a:pt x="776288" y="4763"/>
                    <a:pt x="766763" y="1905"/>
                    <a:pt x="756285" y="1905"/>
                  </a:cubicBezTo>
                  <a:cubicBezTo>
                    <a:pt x="747713" y="1905"/>
                    <a:pt x="740093" y="3810"/>
                    <a:pt x="732473" y="7620"/>
                  </a:cubicBezTo>
                  <a:cubicBezTo>
                    <a:pt x="724853" y="11430"/>
                    <a:pt x="718185" y="18098"/>
                    <a:pt x="713423" y="25718"/>
                  </a:cubicBezTo>
                  <a:lnTo>
                    <a:pt x="713423" y="5715"/>
                  </a:lnTo>
                  <a:lnTo>
                    <a:pt x="674370" y="5715"/>
                  </a:lnTo>
                  <a:lnTo>
                    <a:pt x="674370" y="155258"/>
                  </a:lnTo>
                  <a:close/>
                  <a:moveTo>
                    <a:pt x="541973" y="116205"/>
                  </a:moveTo>
                  <a:cubicBezTo>
                    <a:pt x="536258" y="108585"/>
                    <a:pt x="533400" y="96203"/>
                    <a:pt x="533400" y="80963"/>
                  </a:cubicBezTo>
                  <a:cubicBezTo>
                    <a:pt x="533400" y="65723"/>
                    <a:pt x="536258" y="54293"/>
                    <a:pt x="541973" y="45720"/>
                  </a:cubicBezTo>
                  <a:cubicBezTo>
                    <a:pt x="547688" y="38100"/>
                    <a:pt x="556260" y="33338"/>
                    <a:pt x="567690" y="33338"/>
                  </a:cubicBezTo>
                  <a:cubicBezTo>
                    <a:pt x="579120" y="33338"/>
                    <a:pt x="587693" y="37147"/>
                    <a:pt x="593408" y="45720"/>
                  </a:cubicBezTo>
                  <a:cubicBezTo>
                    <a:pt x="599123" y="53340"/>
                    <a:pt x="601980" y="65723"/>
                    <a:pt x="601980" y="80963"/>
                  </a:cubicBezTo>
                  <a:cubicBezTo>
                    <a:pt x="601980" y="96203"/>
                    <a:pt x="599123" y="107633"/>
                    <a:pt x="593408" y="116205"/>
                  </a:cubicBezTo>
                  <a:cubicBezTo>
                    <a:pt x="587693" y="124778"/>
                    <a:pt x="579120" y="128588"/>
                    <a:pt x="567690" y="128588"/>
                  </a:cubicBezTo>
                  <a:cubicBezTo>
                    <a:pt x="555308" y="127635"/>
                    <a:pt x="546735" y="123825"/>
                    <a:pt x="541973" y="116205"/>
                  </a:cubicBezTo>
                  <a:moveTo>
                    <a:pt x="598170" y="154305"/>
                  </a:moveTo>
                  <a:cubicBezTo>
                    <a:pt x="607695" y="150495"/>
                    <a:pt x="615315" y="145733"/>
                    <a:pt x="621983" y="138113"/>
                  </a:cubicBezTo>
                  <a:cubicBezTo>
                    <a:pt x="628650" y="131445"/>
                    <a:pt x="633413" y="122873"/>
                    <a:pt x="637223" y="113348"/>
                  </a:cubicBezTo>
                  <a:cubicBezTo>
                    <a:pt x="641033" y="103823"/>
                    <a:pt x="642938" y="92393"/>
                    <a:pt x="642938" y="80010"/>
                  </a:cubicBezTo>
                  <a:cubicBezTo>
                    <a:pt x="642938" y="67628"/>
                    <a:pt x="641033" y="57150"/>
                    <a:pt x="638175" y="46672"/>
                  </a:cubicBezTo>
                  <a:cubicBezTo>
                    <a:pt x="635318" y="36195"/>
                    <a:pt x="629603" y="28575"/>
                    <a:pt x="622935" y="21908"/>
                  </a:cubicBezTo>
                  <a:cubicBezTo>
                    <a:pt x="616268" y="15240"/>
                    <a:pt x="608648" y="9525"/>
                    <a:pt x="599123" y="6668"/>
                  </a:cubicBezTo>
                  <a:cubicBezTo>
                    <a:pt x="589598" y="2858"/>
                    <a:pt x="579120" y="953"/>
                    <a:pt x="567690" y="953"/>
                  </a:cubicBezTo>
                  <a:cubicBezTo>
                    <a:pt x="556260" y="953"/>
                    <a:pt x="545783" y="2858"/>
                    <a:pt x="536258" y="6668"/>
                  </a:cubicBezTo>
                  <a:cubicBezTo>
                    <a:pt x="526733" y="10478"/>
                    <a:pt x="519113" y="15240"/>
                    <a:pt x="512445" y="21908"/>
                  </a:cubicBezTo>
                  <a:cubicBezTo>
                    <a:pt x="505778" y="28575"/>
                    <a:pt x="501015" y="37147"/>
                    <a:pt x="497205" y="46672"/>
                  </a:cubicBezTo>
                  <a:cubicBezTo>
                    <a:pt x="493395" y="56197"/>
                    <a:pt x="491490" y="67628"/>
                    <a:pt x="491490" y="80010"/>
                  </a:cubicBezTo>
                  <a:cubicBezTo>
                    <a:pt x="491490" y="105728"/>
                    <a:pt x="498158" y="124778"/>
                    <a:pt x="511492" y="139065"/>
                  </a:cubicBezTo>
                  <a:cubicBezTo>
                    <a:pt x="524828" y="152400"/>
                    <a:pt x="542925" y="160020"/>
                    <a:pt x="566738" y="160020"/>
                  </a:cubicBezTo>
                  <a:cubicBezTo>
                    <a:pt x="579120" y="160020"/>
                    <a:pt x="589598" y="158115"/>
                    <a:pt x="598170" y="154305"/>
                  </a:cubicBezTo>
                  <a:moveTo>
                    <a:pt x="429578" y="100965"/>
                  </a:moveTo>
                  <a:cubicBezTo>
                    <a:pt x="428625" y="109538"/>
                    <a:pt x="425767" y="116205"/>
                    <a:pt x="421958" y="120968"/>
                  </a:cubicBezTo>
                  <a:cubicBezTo>
                    <a:pt x="417195" y="125730"/>
                    <a:pt x="411480" y="127635"/>
                    <a:pt x="403860" y="127635"/>
                  </a:cubicBezTo>
                  <a:cubicBezTo>
                    <a:pt x="398145" y="127635"/>
                    <a:pt x="392430" y="126683"/>
                    <a:pt x="388620" y="123825"/>
                  </a:cubicBezTo>
                  <a:cubicBezTo>
                    <a:pt x="384810" y="120968"/>
                    <a:pt x="381000" y="118110"/>
                    <a:pt x="379095" y="113348"/>
                  </a:cubicBezTo>
                  <a:cubicBezTo>
                    <a:pt x="377190" y="108585"/>
                    <a:pt x="375285" y="103823"/>
                    <a:pt x="374333" y="98108"/>
                  </a:cubicBezTo>
                  <a:cubicBezTo>
                    <a:pt x="373380" y="92393"/>
                    <a:pt x="372428" y="86678"/>
                    <a:pt x="372428" y="80010"/>
                  </a:cubicBezTo>
                  <a:cubicBezTo>
                    <a:pt x="372428" y="74295"/>
                    <a:pt x="373380" y="67628"/>
                    <a:pt x="374333" y="62865"/>
                  </a:cubicBezTo>
                  <a:cubicBezTo>
                    <a:pt x="375285" y="57150"/>
                    <a:pt x="377190" y="52388"/>
                    <a:pt x="379095" y="47625"/>
                  </a:cubicBezTo>
                  <a:cubicBezTo>
                    <a:pt x="381000" y="42863"/>
                    <a:pt x="384810" y="40005"/>
                    <a:pt x="388620" y="37147"/>
                  </a:cubicBezTo>
                  <a:cubicBezTo>
                    <a:pt x="392430" y="34290"/>
                    <a:pt x="398145" y="33338"/>
                    <a:pt x="403860" y="33338"/>
                  </a:cubicBezTo>
                  <a:cubicBezTo>
                    <a:pt x="412433" y="33338"/>
                    <a:pt x="418148" y="35243"/>
                    <a:pt x="421958" y="40005"/>
                  </a:cubicBezTo>
                  <a:cubicBezTo>
                    <a:pt x="425767" y="44768"/>
                    <a:pt x="427673" y="50483"/>
                    <a:pt x="428625" y="58103"/>
                  </a:cubicBezTo>
                  <a:lnTo>
                    <a:pt x="468630" y="52388"/>
                  </a:lnTo>
                  <a:cubicBezTo>
                    <a:pt x="467678" y="44768"/>
                    <a:pt x="465773" y="38100"/>
                    <a:pt x="462915" y="31433"/>
                  </a:cubicBezTo>
                  <a:cubicBezTo>
                    <a:pt x="460058" y="24765"/>
                    <a:pt x="456248" y="20003"/>
                    <a:pt x="450533" y="15240"/>
                  </a:cubicBezTo>
                  <a:cubicBezTo>
                    <a:pt x="445770" y="10478"/>
                    <a:pt x="439103" y="6668"/>
                    <a:pt x="431483" y="4763"/>
                  </a:cubicBezTo>
                  <a:cubicBezTo>
                    <a:pt x="423863" y="1905"/>
                    <a:pt x="415290" y="953"/>
                    <a:pt x="404813" y="953"/>
                  </a:cubicBezTo>
                  <a:cubicBezTo>
                    <a:pt x="393383" y="953"/>
                    <a:pt x="382905" y="2858"/>
                    <a:pt x="373380" y="6668"/>
                  </a:cubicBezTo>
                  <a:cubicBezTo>
                    <a:pt x="363855" y="10478"/>
                    <a:pt x="356235" y="16193"/>
                    <a:pt x="350520" y="22860"/>
                  </a:cubicBezTo>
                  <a:cubicBezTo>
                    <a:pt x="343853" y="29528"/>
                    <a:pt x="339090" y="38100"/>
                    <a:pt x="336233" y="47625"/>
                  </a:cubicBezTo>
                  <a:cubicBezTo>
                    <a:pt x="333375" y="57150"/>
                    <a:pt x="331470" y="68580"/>
                    <a:pt x="331470" y="80010"/>
                  </a:cubicBezTo>
                  <a:cubicBezTo>
                    <a:pt x="331470" y="91440"/>
                    <a:pt x="333375" y="102870"/>
                    <a:pt x="336233" y="112395"/>
                  </a:cubicBezTo>
                  <a:cubicBezTo>
                    <a:pt x="339090" y="121920"/>
                    <a:pt x="343853" y="130493"/>
                    <a:pt x="349567" y="137160"/>
                  </a:cubicBezTo>
                  <a:cubicBezTo>
                    <a:pt x="355283" y="143828"/>
                    <a:pt x="362903" y="149543"/>
                    <a:pt x="372428" y="153353"/>
                  </a:cubicBezTo>
                  <a:cubicBezTo>
                    <a:pt x="381953" y="157163"/>
                    <a:pt x="392430" y="159068"/>
                    <a:pt x="404813" y="159068"/>
                  </a:cubicBezTo>
                  <a:cubicBezTo>
                    <a:pt x="426720" y="159068"/>
                    <a:pt x="442913" y="153353"/>
                    <a:pt x="453390" y="142875"/>
                  </a:cubicBezTo>
                  <a:cubicBezTo>
                    <a:pt x="463867" y="132398"/>
                    <a:pt x="470535" y="118110"/>
                    <a:pt x="471488" y="100013"/>
                  </a:cubicBezTo>
                  <a:lnTo>
                    <a:pt x="429578" y="100013"/>
                  </a:lnTo>
                  <a:close/>
                  <a:moveTo>
                    <a:pt x="203835" y="63818"/>
                  </a:moveTo>
                  <a:cubicBezTo>
                    <a:pt x="203835" y="59055"/>
                    <a:pt x="204788" y="55245"/>
                    <a:pt x="206692" y="51435"/>
                  </a:cubicBezTo>
                  <a:cubicBezTo>
                    <a:pt x="208598" y="47625"/>
                    <a:pt x="210502" y="43815"/>
                    <a:pt x="213360" y="40958"/>
                  </a:cubicBezTo>
                  <a:cubicBezTo>
                    <a:pt x="216217" y="38100"/>
                    <a:pt x="219075" y="35243"/>
                    <a:pt x="223838" y="34290"/>
                  </a:cubicBezTo>
                  <a:cubicBezTo>
                    <a:pt x="227648" y="32385"/>
                    <a:pt x="232410" y="31433"/>
                    <a:pt x="238125" y="31433"/>
                  </a:cubicBezTo>
                  <a:cubicBezTo>
                    <a:pt x="248602" y="31433"/>
                    <a:pt x="256223" y="34290"/>
                    <a:pt x="261938" y="40005"/>
                  </a:cubicBezTo>
                  <a:cubicBezTo>
                    <a:pt x="266700" y="45720"/>
                    <a:pt x="269558" y="53340"/>
                    <a:pt x="269558" y="63818"/>
                  </a:cubicBezTo>
                  <a:lnTo>
                    <a:pt x="203835" y="63818"/>
                  </a:lnTo>
                  <a:close/>
                  <a:moveTo>
                    <a:pt x="266700" y="108585"/>
                  </a:moveTo>
                  <a:cubicBezTo>
                    <a:pt x="263842" y="121920"/>
                    <a:pt x="254317" y="128588"/>
                    <a:pt x="239077" y="128588"/>
                  </a:cubicBezTo>
                  <a:cubicBezTo>
                    <a:pt x="227648" y="128588"/>
                    <a:pt x="219075" y="124778"/>
                    <a:pt x="213360" y="118110"/>
                  </a:cubicBezTo>
                  <a:cubicBezTo>
                    <a:pt x="207645" y="111443"/>
                    <a:pt x="204788" y="101918"/>
                    <a:pt x="203835" y="89535"/>
                  </a:cubicBezTo>
                  <a:lnTo>
                    <a:pt x="307658" y="89535"/>
                  </a:lnTo>
                  <a:lnTo>
                    <a:pt x="307658" y="73343"/>
                  </a:lnTo>
                  <a:cubicBezTo>
                    <a:pt x="307658" y="51435"/>
                    <a:pt x="301942" y="33338"/>
                    <a:pt x="290513" y="20003"/>
                  </a:cubicBezTo>
                  <a:cubicBezTo>
                    <a:pt x="279083" y="6668"/>
                    <a:pt x="261938" y="0"/>
                    <a:pt x="239077" y="0"/>
                  </a:cubicBezTo>
                  <a:cubicBezTo>
                    <a:pt x="227648" y="0"/>
                    <a:pt x="218123" y="1905"/>
                    <a:pt x="208598" y="5715"/>
                  </a:cubicBezTo>
                  <a:cubicBezTo>
                    <a:pt x="199073" y="9525"/>
                    <a:pt x="191452" y="14288"/>
                    <a:pt x="184785" y="20955"/>
                  </a:cubicBezTo>
                  <a:cubicBezTo>
                    <a:pt x="178118" y="27623"/>
                    <a:pt x="173355" y="36195"/>
                    <a:pt x="169545" y="45720"/>
                  </a:cubicBezTo>
                  <a:cubicBezTo>
                    <a:pt x="165735" y="55245"/>
                    <a:pt x="163830" y="66675"/>
                    <a:pt x="163830" y="79058"/>
                  </a:cubicBezTo>
                  <a:cubicBezTo>
                    <a:pt x="163830" y="103823"/>
                    <a:pt x="170498" y="123825"/>
                    <a:pt x="182880" y="137160"/>
                  </a:cubicBezTo>
                  <a:cubicBezTo>
                    <a:pt x="195263" y="150495"/>
                    <a:pt x="214313" y="158115"/>
                    <a:pt x="239077" y="158115"/>
                  </a:cubicBezTo>
                  <a:cubicBezTo>
                    <a:pt x="260033" y="158115"/>
                    <a:pt x="275273" y="153353"/>
                    <a:pt x="285750" y="144780"/>
                  </a:cubicBezTo>
                  <a:cubicBezTo>
                    <a:pt x="296228" y="136208"/>
                    <a:pt x="302895" y="123825"/>
                    <a:pt x="305753" y="106680"/>
                  </a:cubicBezTo>
                  <a:lnTo>
                    <a:pt x="266700" y="106680"/>
                  </a:lnTo>
                  <a:close/>
                  <a:moveTo>
                    <a:pt x="97155" y="96203"/>
                  </a:moveTo>
                  <a:cubicBezTo>
                    <a:pt x="97155" y="101918"/>
                    <a:pt x="96202" y="107633"/>
                    <a:pt x="93345" y="111443"/>
                  </a:cubicBezTo>
                  <a:cubicBezTo>
                    <a:pt x="91440" y="115253"/>
                    <a:pt x="88582" y="119063"/>
                    <a:pt x="84773" y="121920"/>
                  </a:cubicBezTo>
                  <a:cubicBezTo>
                    <a:pt x="78105" y="126683"/>
                    <a:pt x="69532" y="129540"/>
                    <a:pt x="60007" y="129540"/>
                  </a:cubicBezTo>
                  <a:cubicBezTo>
                    <a:pt x="54293" y="129540"/>
                    <a:pt x="49530" y="127635"/>
                    <a:pt x="45720" y="124778"/>
                  </a:cubicBezTo>
                  <a:cubicBezTo>
                    <a:pt x="41910" y="121920"/>
                    <a:pt x="40957" y="118110"/>
                    <a:pt x="40957" y="113348"/>
                  </a:cubicBezTo>
                  <a:cubicBezTo>
                    <a:pt x="40957" y="110490"/>
                    <a:pt x="40957" y="106680"/>
                    <a:pt x="42863" y="104775"/>
                  </a:cubicBezTo>
                  <a:cubicBezTo>
                    <a:pt x="43815" y="101918"/>
                    <a:pt x="45720" y="100013"/>
                    <a:pt x="48577" y="98108"/>
                  </a:cubicBezTo>
                  <a:cubicBezTo>
                    <a:pt x="51435" y="96203"/>
                    <a:pt x="55245" y="94298"/>
                    <a:pt x="60007" y="93345"/>
                  </a:cubicBezTo>
                  <a:cubicBezTo>
                    <a:pt x="64770" y="92393"/>
                    <a:pt x="72390" y="91440"/>
                    <a:pt x="80010" y="90488"/>
                  </a:cubicBezTo>
                  <a:lnTo>
                    <a:pt x="98107" y="89535"/>
                  </a:lnTo>
                  <a:lnTo>
                    <a:pt x="98107" y="96203"/>
                  </a:lnTo>
                  <a:close/>
                  <a:moveTo>
                    <a:pt x="98107" y="155258"/>
                  </a:moveTo>
                  <a:lnTo>
                    <a:pt x="136208" y="155258"/>
                  </a:lnTo>
                  <a:lnTo>
                    <a:pt x="136208" y="60960"/>
                  </a:lnTo>
                  <a:cubicBezTo>
                    <a:pt x="136208" y="51435"/>
                    <a:pt x="135255" y="43815"/>
                    <a:pt x="133350" y="36195"/>
                  </a:cubicBezTo>
                  <a:cubicBezTo>
                    <a:pt x="131445" y="28575"/>
                    <a:pt x="127635" y="22860"/>
                    <a:pt x="122873" y="17145"/>
                  </a:cubicBezTo>
                  <a:cubicBezTo>
                    <a:pt x="118110" y="12383"/>
                    <a:pt x="111443" y="7620"/>
                    <a:pt x="103823" y="5715"/>
                  </a:cubicBezTo>
                  <a:cubicBezTo>
                    <a:pt x="96202" y="3810"/>
                    <a:pt x="85725" y="1905"/>
                    <a:pt x="74295" y="1905"/>
                  </a:cubicBezTo>
                  <a:cubicBezTo>
                    <a:pt x="55245" y="1905"/>
                    <a:pt x="40957" y="5715"/>
                    <a:pt x="29527" y="12383"/>
                  </a:cubicBezTo>
                  <a:cubicBezTo>
                    <a:pt x="18098" y="19050"/>
                    <a:pt x="11430" y="30480"/>
                    <a:pt x="8573" y="46672"/>
                  </a:cubicBezTo>
                  <a:lnTo>
                    <a:pt x="44768" y="50483"/>
                  </a:lnTo>
                  <a:cubicBezTo>
                    <a:pt x="46673" y="38100"/>
                    <a:pt x="56198" y="32385"/>
                    <a:pt x="71438" y="32385"/>
                  </a:cubicBezTo>
                  <a:cubicBezTo>
                    <a:pt x="78105" y="32385"/>
                    <a:pt x="83820" y="34290"/>
                    <a:pt x="89535" y="37147"/>
                  </a:cubicBezTo>
                  <a:cubicBezTo>
                    <a:pt x="94298" y="40958"/>
                    <a:pt x="97155" y="46672"/>
                    <a:pt x="97155" y="56197"/>
                  </a:cubicBezTo>
                  <a:lnTo>
                    <a:pt x="97155" y="62865"/>
                  </a:lnTo>
                  <a:lnTo>
                    <a:pt x="78105" y="63818"/>
                  </a:lnTo>
                  <a:cubicBezTo>
                    <a:pt x="68580" y="63818"/>
                    <a:pt x="59055" y="64770"/>
                    <a:pt x="49530" y="66675"/>
                  </a:cubicBezTo>
                  <a:cubicBezTo>
                    <a:pt x="40005" y="68580"/>
                    <a:pt x="32385" y="70485"/>
                    <a:pt x="24765" y="74295"/>
                  </a:cubicBezTo>
                  <a:cubicBezTo>
                    <a:pt x="17145" y="78105"/>
                    <a:pt x="11430" y="82868"/>
                    <a:pt x="6668" y="89535"/>
                  </a:cubicBezTo>
                  <a:cubicBezTo>
                    <a:pt x="1905" y="96203"/>
                    <a:pt x="0" y="104775"/>
                    <a:pt x="0" y="114300"/>
                  </a:cubicBezTo>
                  <a:cubicBezTo>
                    <a:pt x="0" y="121920"/>
                    <a:pt x="952" y="128588"/>
                    <a:pt x="3810" y="134303"/>
                  </a:cubicBezTo>
                  <a:cubicBezTo>
                    <a:pt x="6668" y="140018"/>
                    <a:pt x="10477" y="144780"/>
                    <a:pt x="14288" y="148590"/>
                  </a:cubicBezTo>
                  <a:cubicBezTo>
                    <a:pt x="19050" y="152400"/>
                    <a:pt x="23813" y="155258"/>
                    <a:pt x="29527" y="156210"/>
                  </a:cubicBezTo>
                  <a:cubicBezTo>
                    <a:pt x="35243" y="157163"/>
                    <a:pt x="41910" y="159068"/>
                    <a:pt x="48577" y="159068"/>
                  </a:cubicBezTo>
                  <a:cubicBezTo>
                    <a:pt x="60007" y="159068"/>
                    <a:pt x="69532" y="157163"/>
                    <a:pt x="77152" y="152400"/>
                  </a:cubicBezTo>
                  <a:cubicBezTo>
                    <a:pt x="84773" y="147638"/>
                    <a:pt x="91440" y="142875"/>
                    <a:pt x="97155" y="136208"/>
                  </a:cubicBezTo>
                  <a:lnTo>
                    <a:pt x="97155" y="15525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521479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1 Call out Smal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361F1-4A98-B04B-B95B-7B0BAF4FE4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3525" y="441325"/>
            <a:ext cx="11664950" cy="5798051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>
              <a:lnSpc>
                <a:spcPct val="90000"/>
              </a:lnSpc>
              <a:defRPr sz="4800" b="1" i="0">
                <a:solidFill>
                  <a:schemeClr val="tx1"/>
                </a:solidFill>
                <a:latin typeface="Arial" panose="020B0604020202020204" pitchFamily="34" charset="0"/>
                <a:ea typeface="AECOM Sans" panose="020B05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Small text call out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8974E2A-ABE8-0D43-8F6C-17704301D1B4}"/>
              </a:ext>
            </a:extLst>
          </p:cNvPr>
          <p:cNvGrpSpPr/>
          <p:nvPr userDrawn="1"/>
        </p:nvGrpSpPr>
        <p:grpSpPr>
          <a:xfrm>
            <a:off x="10814051" y="6438651"/>
            <a:ext cx="1111250" cy="225425"/>
            <a:chOff x="292100" y="6413250"/>
            <a:chExt cx="1111250" cy="225425"/>
          </a:xfrm>
        </p:grpSpPr>
        <p:sp>
          <p:nvSpPr>
            <p:cNvPr id="4" name="Freeform: Shape 12">
              <a:extLst>
                <a:ext uri="{FF2B5EF4-FFF2-40B4-BE49-F238E27FC236}">
                  <a16:creationId xmlns:a16="http://schemas.microsoft.com/office/drawing/2014/main" id="{97ADD078-64B3-4D46-8BB7-036C6BD2DC3C}"/>
                </a:ext>
              </a:extLst>
            </p:cNvPr>
            <p:cNvSpPr/>
            <p:nvPr userDrawn="1"/>
          </p:nvSpPr>
          <p:spPr>
            <a:xfrm>
              <a:off x="292100" y="6413250"/>
              <a:ext cx="225425" cy="225425"/>
            </a:xfrm>
            <a:custGeom>
              <a:avLst/>
              <a:gdLst>
                <a:gd name="connsiteX0" fmla="*/ 329565 w 342900"/>
                <a:gd name="connsiteY0" fmla="*/ 104775 h 342900"/>
                <a:gd name="connsiteX1" fmla="*/ 292418 w 342900"/>
                <a:gd name="connsiteY1" fmla="*/ 50483 h 342900"/>
                <a:gd name="connsiteX2" fmla="*/ 238125 w 342900"/>
                <a:gd name="connsiteY2" fmla="*/ 13335 h 342900"/>
                <a:gd name="connsiteX3" fmla="*/ 171450 w 342900"/>
                <a:gd name="connsiteY3" fmla="*/ 0 h 342900"/>
                <a:gd name="connsiteX4" fmla="*/ 104775 w 342900"/>
                <a:gd name="connsiteY4" fmla="*/ 13335 h 342900"/>
                <a:gd name="connsiteX5" fmla="*/ 50483 w 342900"/>
                <a:gd name="connsiteY5" fmla="*/ 50483 h 342900"/>
                <a:gd name="connsiteX6" fmla="*/ 13335 w 342900"/>
                <a:gd name="connsiteY6" fmla="*/ 104775 h 342900"/>
                <a:gd name="connsiteX7" fmla="*/ 0 w 342900"/>
                <a:gd name="connsiteY7" fmla="*/ 171450 h 342900"/>
                <a:gd name="connsiteX8" fmla="*/ 13335 w 342900"/>
                <a:gd name="connsiteY8" fmla="*/ 238125 h 342900"/>
                <a:gd name="connsiteX9" fmla="*/ 50483 w 342900"/>
                <a:gd name="connsiteY9" fmla="*/ 292418 h 342900"/>
                <a:gd name="connsiteX10" fmla="*/ 104775 w 342900"/>
                <a:gd name="connsiteY10" fmla="*/ 329565 h 342900"/>
                <a:gd name="connsiteX11" fmla="*/ 171450 w 342900"/>
                <a:gd name="connsiteY11" fmla="*/ 342900 h 342900"/>
                <a:gd name="connsiteX12" fmla="*/ 171450 w 342900"/>
                <a:gd name="connsiteY12" fmla="*/ 308610 h 342900"/>
                <a:gd name="connsiteX13" fmla="*/ 74295 w 342900"/>
                <a:gd name="connsiteY13" fmla="*/ 268605 h 342900"/>
                <a:gd name="connsiteX14" fmla="*/ 35243 w 342900"/>
                <a:gd name="connsiteY14" fmla="*/ 188595 h 342900"/>
                <a:gd name="connsiteX15" fmla="*/ 180975 w 342900"/>
                <a:gd name="connsiteY15" fmla="*/ 188595 h 342900"/>
                <a:gd name="connsiteX16" fmla="*/ 141923 w 342900"/>
                <a:gd name="connsiteY16" fmla="*/ 227648 h 342900"/>
                <a:gd name="connsiteX17" fmla="*/ 165735 w 342900"/>
                <a:gd name="connsiteY17" fmla="*/ 251460 h 342900"/>
                <a:gd name="connsiteX18" fmla="*/ 246698 w 342900"/>
                <a:gd name="connsiteY18" fmla="*/ 170498 h 342900"/>
                <a:gd name="connsiteX19" fmla="*/ 165735 w 342900"/>
                <a:gd name="connsiteY19" fmla="*/ 89535 h 342900"/>
                <a:gd name="connsiteX20" fmla="*/ 141923 w 342900"/>
                <a:gd name="connsiteY20" fmla="*/ 113348 h 342900"/>
                <a:gd name="connsiteX21" fmla="*/ 180975 w 342900"/>
                <a:gd name="connsiteY21" fmla="*/ 152400 h 342900"/>
                <a:gd name="connsiteX22" fmla="*/ 35243 w 342900"/>
                <a:gd name="connsiteY22" fmla="*/ 152400 h 342900"/>
                <a:gd name="connsiteX23" fmla="*/ 74295 w 342900"/>
                <a:gd name="connsiteY23" fmla="*/ 72390 h 342900"/>
                <a:gd name="connsiteX24" fmla="*/ 171450 w 342900"/>
                <a:gd name="connsiteY24" fmla="*/ 32385 h 342900"/>
                <a:gd name="connsiteX25" fmla="*/ 268605 w 342900"/>
                <a:gd name="connsiteY25" fmla="*/ 72390 h 342900"/>
                <a:gd name="connsiteX26" fmla="*/ 308610 w 342900"/>
                <a:gd name="connsiteY26" fmla="*/ 169545 h 342900"/>
                <a:gd name="connsiteX27" fmla="*/ 342900 w 342900"/>
                <a:gd name="connsiteY27" fmla="*/ 169545 h 342900"/>
                <a:gd name="connsiteX28" fmla="*/ 329565 w 342900"/>
                <a:gd name="connsiteY28" fmla="*/ 104775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42900" h="342900">
                  <a:moveTo>
                    <a:pt x="329565" y="104775"/>
                  </a:moveTo>
                  <a:cubicBezTo>
                    <a:pt x="320993" y="84773"/>
                    <a:pt x="308610" y="65723"/>
                    <a:pt x="292418" y="50483"/>
                  </a:cubicBezTo>
                  <a:cubicBezTo>
                    <a:pt x="276225" y="34290"/>
                    <a:pt x="258128" y="21908"/>
                    <a:pt x="238125" y="13335"/>
                  </a:cubicBezTo>
                  <a:cubicBezTo>
                    <a:pt x="217170" y="4763"/>
                    <a:pt x="194310" y="0"/>
                    <a:pt x="171450" y="0"/>
                  </a:cubicBezTo>
                  <a:cubicBezTo>
                    <a:pt x="148590" y="0"/>
                    <a:pt x="125730" y="4763"/>
                    <a:pt x="104775" y="13335"/>
                  </a:cubicBezTo>
                  <a:cubicBezTo>
                    <a:pt x="83820" y="21908"/>
                    <a:pt x="65723" y="34290"/>
                    <a:pt x="50483" y="50483"/>
                  </a:cubicBezTo>
                  <a:cubicBezTo>
                    <a:pt x="34290" y="66675"/>
                    <a:pt x="21908" y="84773"/>
                    <a:pt x="13335" y="104775"/>
                  </a:cubicBezTo>
                  <a:cubicBezTo>
                    <a:pt x="4763" y="125730"/>
                    <a:pt x="0" y="148590"/>
                    <a:pt x="0" y="171450"/>
                  </a:cubicBezTo>
                  <a:cubicBezTo>
                    <a:pt x="0" y="194310"/>
                    <a:pt x="4763" y="217170"/>
                    <a:pt x="13335" y="238125"/>
                  </a:cubicBezTo>
                  <a:cubicBezTo>
                    <a:pt x="21908" y="258128"/>
                    <a:pt x="34290" y="277178"/>
                    <a:pt x="50483" y="292418"/>
                  </a:cubicBezTo>
                  <a:cubicBezTo>
                    <a:pt x="66675" y="308610"/>
                    <a:pt x="84773" y="320993"/>
                    <a:pt x="104775" y="329565"/>
                  </a:cubicBezTo>
                  <a:cubicBezTo>
                    <a:pt x="125730" y="338138"/>
                    <a:pt x="148590" y="342900"/>
                    <a:pt x="171450" y="342900"/>
                  </a:cubicBezTo>
                  <a:lnTo>
                    <a:pt x="171450" y="308610"/>
                  </a:lnTo>
                  <a:cubicBezTo>
                    <a:pt x="135255" y="308610"/>
                    <a:pt x="100013" y="294323"/>
                    <a:pt x="74295" y="268605"/>
                  </a:cubicBezTo>
                  <a:cubicBezTo>
                    <a:pt x="52388" y="246698"/>
                    <a:pt x="39053" y="219075"/>
                    <a:pt x="35243" y="188595"/>
                  </a:cubicBezTo>
                  <a:lnTo>
                    <a:pt x="180975" y="188595"/>
                  </a:lnTo>
                  <a:lnTo>
                    <a:pt x="141923" y="227648"/>
                  </a:lnTo>
                  <a:lnTo>
                    <a:pt x="165735" y="251460"/>
                  </a:lnTo>
                  <a:lnTo>
                    <a:pt x="246698" y="170498"/>
                  </a:lnTo>
                  <a:lnTo>
                    <a:pt x="165735" y="89535"/>
                  </a:lnTo>
                  <a:lnTo>
                    <a:pt x="141923" y="113348"/>
                  </a:lnTo>
                  <a:lnTo>
                    <a:pt x="180975" y="152400"/>
                  </a:lnTo>
                  <a:lnTo>
                    <a:pt x="35243" y="152400"/>
                  </a:lnTo>
                  <a:cubicBezTo>
                    <a:pt x="39053" y="121920"/>
                    <a:pt x="52388" y="94298"/>
                    <a:pt x="74295" y="72390"/>
                  </a:cubicBezTo>
                  <a:cubicBezTo>
                    <a:pt x="100013" y="46673"/>
                    <a:pt x="134303" y="32385"/>
                    <a:pt x="171450" y="32385"/>
                  </a:cubicBezTo>
                  <a:cubicBezTo>
                    <a:pt x="207645" y="32385"/>
                    <a:pt x="242888" y="46673"/>
                    <a:pt x="268605" y="72390"/>
                  </a:cubicBezTo>
                  <a:cubicBezTo>
                    <a:pt x="294323" y="98108"/>
                    <a:pt x="308610" y="132398"/>
                    <a:pt x="308610" y="169545"/>
                  </a:cubicBezTo>
                  <a:lnTo>
                    <a:pt x="342900" y="169545"/>
                  </a:lnTo>
                  <a:cubicBezTo>
                    <a:pt x="342900" y="148590"/>
                    <a:pt x="338138" y="125730"/>
                    <a:pt x="329565" y="104775"/>
                  </a:cubicBezTo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13">
              <a:extLst>
                <a:ext uri="{FF2B5EF4-FFF2-40B4-BE49-F238E27FC236}">
                  <a16:creationId xmlns:a16="http://schemas.microsoft.com/office/drawing/2014/main" id="{90326CDB-2216-E640-9AF4-B507219F7F88}"/>
                </a:ext>
              </a:extLst>
            </p:cNvPr>
            <p:cNvSpPr/>
            <p:nvPr userDrawn="1"/>
          </p:nvSpPr>
          <p:spPr>
            <a:xfrm>
              <a:off x="590579" y="6484379"/>
              <a:ext cx="812771" cy="84028"/>
            </a:xfrm>
            <a:custGeom>
              <a:avLst/>
              <a:gdLst>
                <a:gd name="connsiteX0" fmla="*/ 1329690 w 1547812"/>
                <a:gd name="connsiteY0" fmla="*/ 155258 h 160020"/>
                <a:gd name="connsiteX1" fmla="*/ 1369695 w 1547812"/>
                <a:gd name="connsiteY1" fmla="*/ 155258 h 160020"/>
                <a:gd name="connsiteX2" fmla="*/ 1369695 w 1547812"/>
                <a:gd name="connsiteY2" fmla="*/ 65723 h 160020"/>
                <a:gd name="connsiteX3" fmla="*/ 1372553 w 1547812"/>
                <a:gd name="connsiteY3" fmla="*/ 53340 h 160020"/>
                <a:gd name="connsiteX4" fmla="*/ 1379220 w 1547812"/>
                <a:gd name="connsiteY4" fmla="*/ 43815 h 160020"/>
                <a:gd name="connsiteX5" fmla="*/ 1388745 w 1547812"/>
                <a:gd name="connsiteY5" fmla="*/ 37147 h 160020"/>
                <a:gd name="connsiteX6" fmla="*/ 1400175 w 1547812"/>
                <a:gd name="connsiteY6" fmla="*/ 35243 h 160020"/>
                <a:gd name="connsiteX7" fmla="*/ 1407795 w 1547812"/>
                <a:gd name="connsiteY7" fmla="*/ 36195 h 160020"/>
                <a:gd name="connsiteX8" fmla="*/ 1413510 w 1547812"/>
                <a:gd name="connsiteY8" fmla="*/ 40005 h 160020"/>
                <a:gd name="connsiteX9" fmla="*/ 1417320 w 1547812"/>
                <a:gd name="connsiteY9" fmla="*/ 47625 h 160020"/>
                <a:gd name="connsiteX10" fmla="*/ 1419225 w 1547812"/>
                <a:gd name="connsiteY10" fmla="*/ 60960 h 160020"/>
                <a:gd name="connsiteX11" fmla="*/ 1419225 w 1547812"/>
                <a:gd name="connsiteY11" fmla="*/ 155258 h 160020"/>
                <a:gd name="connsiteX12" fmla="*/ 1459230 w 1547812"/>
                <a:gd name="connsiteY12" fmla="*/ 155258 h 160020"/>
                <a:gd name="connsiteX13" fmla="*/ 1459230 w 1547812"/>
                <a:gd name="connsiteY13" fmla="*/ 63818 h 160020"/>
                <a:gd name="connsiteX14" fmla="*/ 1462088 w 1547812"/>
                <a:gd name="connsiteY14" fmla="*/ 53340 h 160020"/>
                <a:gd name="connsiteX15" fmla="*/ 1468755 w 1547812"/>
                <a:gd name="connsiteY15" fmla="*/ 43815 h 160020"/>
                <a:gd name="connsiteX16" fmla="*/ 1478280 w 1547812"/>
                <a:gd name="connsiteY16" fmla="*/ 37147 h 160020"/>
                <a:gd name="connsiteX17" fmla="*/ 1489710 w 1547812"/>
                <a:gd name="connsiteY17" fmla="*/ 35243 h 160020"/>
                <a:gd name="connsiteX18" fmla="*/ 1497330 w 1547812"/>
                <a:gd name="connsiteY18" fmla="*/ 36195 h 160020"/>
                <a:gd name="connsiteX19" fmla="*/ 1503045 w 1547812"/>
                <a:gd name="connsiteY19" fmla="*/ 40005 h 160020"/>
                <a:gd name="connsiteX20" fmla="*/ 1506855 w 1547812"/>
                <a:gd name="connsiteY20" fmla="*/ 47625 h 160020"/>
                <a:gd name="connsiteX21" fmla="*/ 1507808 w 1547812"/>
                <a:gd name="connsiteY21" fmla="*/ 60960 h 160020"/>
                <a:gd name="connsiteX22" fmla="*/ 1507808 w 1547812"/>
                <a:gd name="connsiteY22" fmla="*/ 155258 h 160020"/>
                <a:gd name="connsiteX23" fmla="*/ 1547813 w 1547812"/>
                <a:gd name="connsiteY23" fmla="*/ 155258 h 160020"/>
                <a:gd name="connsiteX24" fmla="*/ 1547813 w 1547812"/>
                <a:gd name="connsiteY24" fmla="*/ 55245 h 160020"/>
                <a:gd name="connsiteX25" fmla="*/ 1536383 w 1547812"/>
                <a:gd name="connsiteY25" fmla="*/ 14288 h 160020"/>
                <a:gd name="connsiteX26" fmla="*/ 1502093 w 1547812"/>
                <a:gd name="connsiteY26" fmla="*/ 1905 h 160020"/>
                <a:gd name="connsiteX27" fmla="*/ 1477328 w 1547812"/>
                <a:gd name="connsiteY27" fmla="*/ 7620 h 160020"/>
                <a:gd name="connsiteX28" fmla="*/ 1455420 w 1547812"/>
                <a:gd name="connsiteY28" fmla="*/ 27623 h 160020"/>
                <a:gd name="connsiteX29" fmla="*/ 1441133 w 1547812"/>
                <a:gd name="connsiteY29" fmla="*/ 8573 h 160020"/>
                <a:gd name="connsiteX30" fmla="*/ 1414463 w 1547812"/>
                <a:gd name="connsiteY30" fmla="*/ 1905 h 160020"/>
                <a:gd name="connsiteX31" fmla="*/ 1390650 w 1547812"/>
                <a:gd name="connsiteY31" fmla="*/ 7620 h 160020"/>
                <a:gd name="connsiteX32" fmla="*/ 1371600 w 1547812"/>
                <a:gd name="connsiteY32" fmla="*/ 25718 h 160020"/>
                <a:gd name="connsiteX33" fmla="*/ 1371600 w 1547812"/>
                <a:gd name="connsiteY33" fmla="*/ 5715 h 160020"/>
                <a:gd name="connsiteX34" fmla="*/ 1332548 w 1547812"/>
                <a:gd name="connsiteY34" fmla="*/ 5715 h 160020"/>
                <a:gd name="connsiteX35" fmla="*/ 1332548 w 1547812"/>
                <a:gd name="connsiteY35" fmla="*/ 155258 h 160020"/>
                <a:gd name="connsiteX36" fmla="*/ 1199198 w 1547812"/>
                <a:gd name="connsiteY36" fmla="*/ 116205 h 160020"/>
                <a:gd name="connsiteX37" fmla="*/ 1190625 w 1547812"/>
                <a:gd name="connsiteY37" fmla="*/ 80963 h 160020"/>
                <a:gd name="connsiteX38" fmla="*/ 1199198 w 1547812"/>
                <a:gd name="connsiteY38" fmla="*/ 45720 h 160020"/>
                <a:gd name="connsiteX39" fmla="*/ 1224915 w 1547812"/>
                <a:gd name="connsiteY39" fmla="*/ 33338 h 160020"/>
                <a:gd name="connsiteX40" fmla="*/ 1250633 w 1547812"/>
                <a:gd name="connsiteY40" fmla="*/ 45720 h 160020"/>
                <a:gd name="connsiteX41" fmla="*/ 1259205 w 1547812"/>
                <a:gd name="connsiteY41" fmla="*/ 80963 h 160020"/>
                <a:gd name="connsiteX42" fmla="*/ 1250633 w 1547812"/>
                <a:gd name="connsiteY42" fmla="*/ 116205 h 160020"/>
                <a:gd name="connsiteX43" fmla="*/ 1224915 w 1547812"/>
                <a:gd name="connsiteY43" fmla="*/ 128588 h 160020"/>
                <a:gd name="connsiteX44" fmla="*/ 1199198 w 1547812"/>
                <a:gd name="connsiteY44" fmla="*/ 116205 h 160020"/>
                <a:gd name="connsiteX45" fmla="*/ 1256348 w 1547812"/>
                <a:gd name="connsiteY45" fmla="*/ 154305 h 160020"/>
                <a:gd name="connsiteX46" fmla="*/ 1280160 w 1547812"/>
                <a:gd name="connsiteY46" fmla="*/ 138113 h 160020"/>
                <a:gd name="connsiteX47" fmla="*/ 1295400 w 1547812"/>
                <a:gd name="connsiteY47" fmla="*/ 113348 h 160020"/>
                <a:gd name="connsiteX48" fmla="*/ 1301115 w 1547812"/>
                <a:gd name="connsiteY48" fmla="*/ 80010 h 160020"/>
                <a:gd name="connsiteX49" fmla="*/ 1296353 w 1547812"/>
                <a:gd name="connsiteY49" fmla="*/ 46672 h 160020"/>
                <a:gd name="connsiteX50" fmla="*/ 1281113 w 1547812"/>
                <a:gd name="connsiteY50" fmla="*/ 21908 h 160020"/>
                <a:gd name="connsiteX51" fmla="*/ 1257300 w 1547812"/>
                <a:gd name="connsiteY51" fmla="*/ 6668 h 160020"/>
                <a:gd name="connsiteX52" fmla="*/ 1225868 w 1547812"/>
                <a:gd name="connsiteY52" fmla="*/ 953 h 160020"/>
                <a:gd name="connsiteX53" fmla="*/ 1194435 w 1547812"/>
                <a:gd name="connsiteY53" fmla="*/ 6668 h 160020"/>
                <a:gd name="connsiteX54" fmla="*/ 1170623 w 1547812"/>
                <a:gd name="connsiteY54" fmla="*/ 21908 h 160020"/>
                <a:gd name="connsiteX55" fmla="*/ 1155383 w 1547812"/>
                <a:gd name="connsiteY55" fmla="*/ 46672 h 160020"/>
                <a:gd name="connsiteX56" fmla="*/ 1149668 w 1547812"/>
                <a:gd name="connsiteY56" fmla="*/ 80010 h 160020"/>
                <a:gd name="connsiteX57" fmla="*/ 1169670 w 1547812"/>
                <a:gd name="connsiteY57" fmla="*/ 139065 h 160020"/>
                <a:gd name="connsiteX58" fmla="*/ 1225868 w 1547812"/>
                <a:gd name="connsiteY58" fmla="*/ 160020 h 160020"/>
                <a:gd name="connsiteX59" fmla="*/ 1256348 w 1547812"/>
                <a:gd name="connsiteY59" fmla="*/ 154305 h 160020"/>
                <a:gd name="connsiteX60" fmla="*/ 1086803 w 1547812"/>
                <a:gd name="connsiteY60" fmla="*/ 100965 h 160020"/>
                <a:gd name="connsiteX61" fmla="*/ 1079183 w 1547812"/>
                <a:gd name="connsiteY61" fmla="*/ 120968 h 160020"/>
                <a:gd name="connsiteX62" fmla="*/ 1061085 w 1547812"/>
                <a:gd name="connsiteY62" fmla="*/ 127635 h 160020"/>
                <a:gd name="connsiteX63" fmla="*/ 1045845 w 1547812"/>
                <a:gd name="connsiteY63" fmla="*/ 123825 h 160020"/>
                <a:gd name="connsiteX64" fmla="*/ 1036320 w 1547812"/>
                <a:gd name="connsiteY64" fmla="*/ 113348 h 160020"/>
                <a:gd name="connsiteX65" fmla="*/ 1031558 w 1547812"/>
                <a:gd name="connsiteY65" fmla="*/ 98108 h 160020"/>
                <a:gd name="connsiteX66" fmla="*/ 1029653 w 1547812"/>
                <a:gd name="connsiteY66" fmla="*/ 80010 h 160020"/>
                <a:gd name="connsiteX67" fmla="*/ 1031558 w 1547812"/>
                <a:gd name="connsiteY67" fmla="*/ 62865 h 160020"/>
                <a:gd name="connsiteX68" fmla="*/ 1036320 w 1547812"/>
                <a:gd name="connsiteY68" fmla="*/ 47625 h 160020"/>
                <a:gd name="connsiteX69" fmla="*/ 1045845 w 1547812"/>
                <a:gd name="connsiteY69" fmla="*/ 37147 h 160020"/>
                <a:gd name="connsiteX70" fmla="*/ 1061085 w 1547812"/>
                <a:gd name="connsiteY70" fmla="*/ 33338 h 160020"/>
                <a:gd name="connsiteX71" fmla="*/ 1079183 w 1547812"/>
                <a:gd name="connsiteY71" fmla="*/ 40005 h 160020"/>
                <a:gd name="connsiteX72" fmla="*/ 1085850 w 1547812"/>
                <a:gd name="connsiteY72" fmla="*/ 58103 h 160020"/>
                <a:gd name="connsiteX73" fmla="*/ 1125855 w 1547812"/>
                <a:gd name="connsiteY73" fmla="*/ 52388 h 160020"/>
                <a:gd name="connsiteX74" fmla="*/ 1120140 w 1547812"/>
                <a:gd name="connsiteY74" fmla="*/ 31433 h 160020"/>
                <a:gd name="connsiteX75" fmla="*/ 1107758 w 1547812"/>
                <a:gd name="connsiteY75" fmla="*/ 15240 h 160020"/>
                <a:gd name="connsiteX76" fmla="*/ 1088708 w 1547812"/>
                <a:gd name="connsiteY76" fmla="*/ 4763 h 160020"/>
                <a:gd name="connsiteX77" fmla="*/ 1062038 w 1547812"/>
                <a:gd name="connsiteY77" fmla="*/ 953 h 160020"/>
                <a:gd name="connsiteX78" fmla="*/ 1030605 w 1547812"/>
                <a:gd name="connsiteY78" fmla="*/ 6668 h 160020"/>
                <a:gd name="connsiteX79" fmla="*/ 1007745 w 1547812"/>
                <a:gd name="connsiteY79" fmla="*/ 22860 h 160020"/>
                <a:gd name="connsiteX80" fmla="*/ 993458 w 1547812"/>
                <a:gd name="connsiteY80" fmla="*/ 47625 h 160020"/>
                <a:gd name="connsiteX81" fmla="*/ 988695 w 1547812"/>
                <a:gd name="connsiteY81" fmla="*/ 80010 h 160020"/>
                <a:gd name="connsiteX82" fmla="*/ 992505 w 1547812"/>
                <a:gd name="connsiteY82" fmla="*/ 112395 h 160020"/>
                <a:gd name="connsiteX83" fmla="*/ 1005840 w 1547812"/>
                <a:gd name="connsiteY83" fmla="*/ 137160 h 160020"/>
                <a:gd name="connsiteX84" fmla="*/ 1028700 w 1547812"/>
                <a:gd name="connsiteY84" fmla="*/ 153353 h 160020"/>
                <a:gd name="connsiteX85" fmla="*/ 1061085 w 1547812"/>
                <a:gd name="connsiteY85" fmla="*/ 159068 h 160020"/>
                <a:gd name="connsiteX86" fmla="*/ 1109663 w 1547812"/>
                <a:gd name="connsiteY86" fmla="*/ 142875 h 160020"/>
                <a:gd name="connsiteX87" fmla="*/ 1127760 w 1547812"/>
                <a:gd name="connsiteY87" fmla="*/ 100013 h 160020"/>
                <a:gd name="connsiteX88" fmla="*/ 1086803 w 1547812"/>
                <a:gd name="connsiteY88" fmla="*/ 100013 h 160020"/>
                <a:gd name="connsiteX89" fmla="*/ 921068 w 1547812"/>
                <a:gd name="connsiteY89" fmla="*/ 155258 h 160020"/>
                <a:gd name="connsiteX90" fmla="*/ 962025 w 1547812"/>
                <a:gd name="connsiteY90" fmla="*/ 155258 h 160020"/>
                <a:gd name="connsiteX91" fmla="*/ 962025 w 1547812"/>
                <a:gd name="connsiteY91" fmla="*/ 109538 h 160020"/>
                <a:gd name="connsiteX92" fmla="*/ 921068 w 1547812"/>
                <a:gd name="connsiteY92" fmla="*/ 109538 h 160020"/>
                <a:gd name="connsiteX93" fmla="*/ 921068 w 1547812"/>
                <a:gd name="connsiteY93" fmla="*/ 155258 h 160020"/>
                <a:gd name="connsiteX94" fmla="*/ 671513 w 1547812"/>
                <a:gd name="connsiteY94" fmla="*/ 155258 h 160020"/>
                <a:gd name="connsiteX95" fmla="*/ 711518 w 1547812"/>
                <a:gd name="connsiteY95" fmla="*/ 155258 h 160020"/>
                <a:gd name="connsiteX96" fmla="*/ 711518 w 1547812"/>
                <a:gd name="connsiteY96" fmla="*/ 65723 h 160020"/>
                <a:gd name="connsiteX97" fmla="*/ 714375 w 1547812"/>
                <a:gd name="connsiteY97" fmla="*/ 53340 h 160020"/>
                <a:gd name="connsiteX98" fmla="*/ 721043 w 1547812"/>
                <a:gd name="connsiteY98" fmla="*/ 43815 h 160020"/>
                <a:gd name="connsiteX99" fmla="*/ 730568 w 1547812"/>
                <a:gd name="connsiteY99" fmla="*/ 37147 h 160020"/>
                <a:gd name="connsiteX100" fmla="*/ 741998 w 1547812"/>
                <a:gd name="connsiteY100" fmla="*/ 35243 h 160020"/>
                <a:gd name="connsiteX101" fmla="*/ 749618 w 1547812"/>
                <a:gd name="connsiteY101" fmla="*/ 36195 h 160020"/>
                <a:gd name="connsiteX102" fmla="*/ 755333 w 1547812"/>
                <a:gd name="connsiteY102" fmla="*/ 40005 h 160020"/>
                <a:gd name="connsiteX103" fmla="*/ 759143 w 1547812"/>
                <a:gd name="connsiteY103" fmla="*/ 47625 h 160020"/>
                <a:gd name="connsiteX104" fmla="*/ 761048 w 1547812"/>
                <a:gd name="connsiteY104" fmla="*/ 60960 h 160020"/>
                <a:gd name="connsiteX105" fmla="*/ 761048 w 1547812"/>
                <a:gd name="connsiteY105" fmla="*/ 155258 h 160020"/>
                <a:gd name="connsiteX106" fmla="*/ 801053 w 1547812"/>
                <a:gd name="connsiteY106" fmla="*/ 155258 h 160020"/>
                <a:gd name="connsiteX107" fmla="*/ 801053 w 1547812"/>
                <a:gd name="connsiteY107" fmla="*/ 63818 h 160020"/>
                <a:gd name="connsiteX108" fmla="*/ 803910 w 1547812"/>
                <a:gd name="connsiteY108" fmla="*/ 53340 h 160020"/>
                <a:gd name="connsiteX109" fmla="*/ 810578 w 1547812"/>
                <a:gd name="connsiteY109" fmla="*/ 43815 h 160020"/>
                <a:gd name="connsiteX110" fmla="*/ 820103 w 1547812"/>
                <a:gd name="connsiteY110" fmla="*/ 37147 h 160020"/>
                <a:gd name="connsiteX111" fmla="*/ 831533 w 1547812"/>
                <a:gd name="connsiteY111" fmla="*/ 35243 h 160020"/>
                <a:gd name="connsiteX112" fmla="*/ 839153 w 1547812"/>
                <a:gd name="connsiteY112" fmla="*/ 36195 h 160020"/>
                <a:gd name="connsiteX113" fmla="*/ 844868 w 1547812"/>
                <a:gd name="connsiteY113" fmla="*/ 40005 h 160020"/>
                <a:gd name="connsiteX114" fmla="*/ 848678 w 1547812"/>
                <a:gd name="connsiteY114" fmla="*/ 47625 h 160020"/>
                <a:gd name="connsiteX115" fmla="*/ 849630 w 1547812"/>
                <a:gd name="connsiteY115" fmla="*/ 60960 h 160020"/>
                <a:gd name="connsiteX116" fmla="*/ 849630 w 1547812"/>
                <a:gd name="connsiteY116" fmla="*/ 155258 h 160020"/>
                <a:gd name="connsiteX117" fmla="*/ 889635 w 1547812"/>
                <a:gd name="connsiteY117" fmla="*/ 155258 h 160020"/>
                <a:gd name="connsiteX118" fmla="*/ 889635 w 1547812"/>
                <a:gd name="connsiteY118" fmla="*/ 55245 h 160020"/>
                <a:gd name="connsiteX119" fmla="*/ 878205 w 1547812"/>
                <a:gd name="connsiteY119" fmla="*/ 14288 h 160020"/>
                <a:gd name="connsiteX120" fmla="*/ 843915 w 1547812"/>
                <a:gd name="connsiteY120" fmla="*/ 1905 h 160020"/>
                <a:gd name="connsiteX121" fmla="*/ 819150 w 1547812"/>
                <a:gd name="connsiteY121" fmla="*/ 7620 h 160020"/>
                <a:gd name="connsiteX122" fmla="*/ 797243 w 1547812"/>
                <a:gd name="connsiteY122" fmla="*/ 27623 h 160020"/>
                <a:gd name="connsiteX123" fmla="*/ 782955 w 1547812"/>
                <a:gd name="connsiteY123" fmla="*/ 8573 h 160020"/>
                <a:gd name="connsiteX124" fmla="*/ 756285 w 1547812"/>
                <a:gd name="connsiteY124" fmla="*/ 1905 h 160020"/>
                <a:gd name="connsiteX125" fmla="*/ 732473 w 1547812"/>
                <a:gd name="connsiteY125" fmla="*/ 7620 h 160020"/>
                <a:gd name="connsiteX126" fmla="*/ 713423 w 1547812"/>
                <a:gd name="connsiteY126" fmla="*/ 25718 h 160020"/>
                <a:gd name="connsiteX127" fmla="*/ 713423 w 1547812"/>
                <a:gd name="connsiteY127" fmla="*/ 5715 h 160020"/>
                <a:gd name="connsiteX128" fmla="*/ 674370 w 1547812"/>
                <a:gd name="connsiteY128" fmla="*/ 5715 h 160020"/>
                <a:gd name="connsiteX129" fmla="*/ 674370 w 1547812"/>
                <a:gd name="connsiteY129" fmla="*/ 155258 h 160020"/>
                <a:gd name="connsiteX130" fmla="*/ 541973 w 1547812"/>
                <a:gd name="connsiteY130" fmla="*/ 116205 h 160020"/>
                <a:gd name="connsiteX131" fmla="*/ 533400 w 1547812"/>
                <a:gd name="connsiteY131" fmla="*/ 80963 h 160020"/>
                <a:gd name="connsiteX132" fmla="*/ 541973 w 1547812"/>
                <a:gd name="connsiteY132" fmla="*/ 45720 h 160020"/>
                <a:gd name="connsiteX133" fmla="*/ 567690 w 1547812"/>
                <a:gd name="connsiteY133" fmla="*/ 33338 h 160020"/>
                <a:gd name="connsiteX134" fmla="*/ 593408 w 1547812"/>
                <a:gd name="connsiteY134" fmla="*/ 45720 h 160020"/>
                <a:gd name="connsiteX135" fmla="*/ 601980 w 1547812"/>
                <a:gd name="connsiteY135" fmla="*/ 80963 h 160020"/>
                <a:gd name="connsiteX136" fmla="*/ 593408 w 1547812"/>
                <a:gd name="connsiteY136" fmla="*/ 116205 h 160020"/>
                <a:gd name="connsiteX137" fmla="*/ 567690 w 1547812"/>
                <a:gd name="connsiteY137" fmla="*/ 128588 h 160020"/>
                <a:gd name="connsiteX138" fmla="*/ 541973 w 1547812"/>
                <a:gd name="connsiteY138" fmla="*/ 116205 h 160020"/>
                <a:gd name="connsiteX139" fmla="*/ 598170 w 1547812"/>
                <a:gd name="connsiteY139" fmla="*/ 154305 h 160020"/>
                <a:gd name="connsiteX140" fmla="*/ 621983 w 1547812"/>
                <a:gd name="connsiteY140" fmla="*/ 138113 h 160020"/>
                <a:gd name="connsiteX141" fmla="*/ 637223 w 1547812"/>
                <a:gd name="connsiteY141" fmla="*/ 113348 h 160020"/>
                <a:gd name="connsiteX142" fmla="*/ 642938 w 1547812"/>
                <a:gd name="connsiteY142" fmla="*/ 80010 h 160020"/>
                <a:gd name="connsiteX143" fmla="*/ 638175 w 1547812"/>
                <a:gd name="connsiteY143" fmla="*/ 46672 h 160020"/>
                <a:gd name="connsiteX144" fmla="*/ 622935 w 1547812"/>
                <a:gd name="connsiteY144" fmla="*/ 21908 h 160020"/>
                <a:gd name="connsiteX145" fmla="*/ 599123 w 1547812"/>
                <a:gd name="connsiteY145" fmla="*/ 6668 h 160020"/>
                <a:gd name="connsiteX146" fmla="*/ 567690 w 1547812"/>
                <a:gd name="connsiteY146" fmla="*/ 953 h 160020"/>
                <a:gd name="connsiteX147" fmla="*/ 536258 w 1547812"/>
                <a:gd name="connsiteY147" fmla="*/ 6668 h 160020"/>
                <a:gd name="connsiteX148" fmla="*/ 512445 w 1547812"/>
                <a:gd name="connsiteY148" fmla="*/ 21908 h 160020"/>
                <a:gd name="connsiteX149" fmla="*/ 497205 w 1547812"/>
                <a:gd name="connsiteY149" fmla="*/ 46672 h 160020"/>
                <a:gd name="connsiteX150" fmla="*/ 491490 w 1547812"/>
                <a:gd name="connsiteY150" fmla="*/ 80010 h 160020"/>
                <a:gd name="connsiteX151" fmla="*/ 511492 w 1547812"/>
                <a:gd name="connsiteY151" fmla="*/ 139065 h 160020"/>
                <a:gd name="connsiteX152" fmla="*/ 566738 w 1547812"/>
                <a:gd name="connsiteY152" fmla="*/ 160020 h 160020"/>
                <a:gd name="connsiteX153" fmla="*/ 598170 w 1547812"/>
                <a:gd name="connsiteY153" fmla="*/ 154305 h 160020"/>
                <a:gd name="connsiteX154" fmla="*/ 429578 w 1547812"/>
                <a:gd name="connsiteY154" fmla="*/ 100965 h 160020"/>
                <a:gd name="connsiteX155" fmla="*/ 421958 w 1547812"/>
                <a:gd name="connsiteY155" fmla="*/ 120968 h 160020"/>
                <a:gd name="connsiteX156" fmla="*/ 403860 w 1547812"/>
                <a:gd name="connsiteY156" fmla="*/ 127635 h 160020"/>
                <a:gd name="connsiteX157" fmla="*/ 388620 w 1547812"/>
                <a:gd name="connsiteY157" fmla="*/ 123825 h 160020"/>
                <a:gd name="connsiteX158" fmla="*/ 379095 w 1547812"/>
                <a:gd name="connsiteY158" fmla="*/ 113348 h 160020"/>
                <a:gd name="connsiteX159" fmla="*/ 374333 w 1547812"/>
                <a:gd name="connsiteY159" fmla="*/ 98108 h 160020"/>
                <a:gd name="connsiteX160" fmla="*/ 372428 w 1547812"/>
                <a:gd name="connsiteY160" fmla="*/ 80010 h 160020"/>
                <a:gd name="connsiteX161" fmla="*/ 374333 w 1547812"/>
                <a:gd name="connsiteY161" fmla="*/ 62865 h 160020"/>
                <a:gd name="connsiteX162" fmla="*/ 379095 w 1547812"/>
                <a:gd name="connsiteY162" fmla="*/ 47625 h 160020"/>
                <a:gd name="connsiteX163" fmla="*/ 388620 w 1547812"/>
                <a:gd name="connsiteY163" fmla="*/ 37147 h 160020"/>
                <a:gd name="connsiteX164" fmla="*/ 403860 w 1547812"/>
                <a:gd name="connsiteY164" fmla="*/ 33338 h 160020"/>
                <a:gd name="connsiteX165" fmla="*/ 421958 w 1547812"/>
                <a:gd name="connsiteY165" fmla="*/ 40005 h 160020"/>
                <a:gd name="connsiteX166" fmla="*/ 428625 w 1547812"/>
                <a:gd name="connsiteY166" fmla="*/ 58103 h 160020"/>
                <a:gd name="connsiteX167" fmla="*/ 468630 w 1547812"/>
                <a:gd name="connsiteY167" fmla="*/ 52388 h 160020"/>
                <a:gd name="connsiteX168" fmla="*/ 462915 w 1547812"/>
                <a:gd name="connsiteY168" fmla="*/ 31433 h 160020"/>
                <a:gd name="connsiteX169" fmla="*/ 450533 w 1547812"/>
                <a:gd name="connsiteY169" fmla="*/ 15240 h 160020"/>
                <a:gd name="connsiteX170" fmla="*/ 431483 w 1547812"/>
                <a:gd name="connsiteY170" fmla="*/ 4763 h 160020"/>
                <a:gd name="connsiteX171" fmla="*/ 404813 w 1547812"/>
                <a:gd name="connsiteY171" fmla="*/ 953 h 160020"/>
                <a:gd name="connsiteX172" fmla="*/ 373380 w 1547812"/>
                <a:gd name="connsiteY172" fmla="*/ 6668 h 160020"/>
                <a:gd name="connsiteX173" fmla="*/ 350520 w 1547812"/>
                <a:gd name="connsiteY173" fmla="*/ 22860 h 160020"/>
                <a:gd name="connsiteX174" fmla="*/ 336233 w 1547812"/>
                <a:gd name="connsiteY174" fmla="*/ 47625 h 160020"/>
                <a:gd name="connsiteX175" fmla="*/ 331470 w 1547812"/>
                <a:gd name="connsiteY175" fmla="*/ 80010 h 160020"/>
                <a:gd name="connsiteX176" fmla="*/ 336233 w 1547812"/>
                <a:gd name="connsiteY176" fmla="*/ 112395 h 160020"/>
                <a:gd name="connsiteX177" fmla="*/ 349567 w 1547812"/>
                <a:gd name="connsiteY177" fmla="*/ 137160 h 160020"/>
                <a:gd name="connsiteX178" fmla="*/ 372428 w 1547812"/>
                <a:gd name="connsiteY178" fmla="*/ 153353 h 160020"/>
                <a:gd name="connsiteX179" fmla="*/ 404813 w 1547812"/>
                <a:gd name="connsiteY179" fmla="*/ 159068 h 160020"/>
                <a:gd name="connsiteX180" fmla="*/ 453390 w 1547812"/>
                <a:gd name="connsiteY180" fmla="*/ 142875 h 160020"/>
                <a:gd name="connsiteX181" fmla="*/ 471488 w 1547812"/>
                <a:gd name="connsiteY181" fmla="*/ 100013 h 160020"/>
                <a:gd name="connsiteX182" fmla="*/ 429578 w 1547812"/>
                <a:gd name="connsiteY182" fmla="*/ 100013 h 160020"/>
                <a:gd name="connsiteX183" fmla="*/ 203835 w 1547812"/>
                <a:gd name="connsiteY183" fmla="*/ 63818 h 160020"/>
                <a:gd name="connsiteX184" fmla="*/ 206692 w 1547812"/>
                <a:gd name="connsiteY184" fmla="*/ 51435 h 160020"/>
                <a:gd name="connsiteX185" fmla="*/ 213360 w 1547812"/>
                <a:gd name="connsiteY185" fmla="*/ 40958 h 160020"/>
                <a:gd name="connsiteX186" fmla="*/ 223838 w 1547812"/>
                <a:gd name="connsiteY186" fmla="*/ 34290 h 160020"/>
                <a:gd name="connsiteX187" fmla="*/ 238125 w 1547812"/>
                <a:gd name="connsiteY187" fmla="*/ 31433 h 160020"/>
                <a:gd name="connsiteX188" fmla="*/ 261938 w 1547812"/>
                <a:gd name="connsiteY188" fmla="*/ 40005 h 160020"/>
                <a:gd name="connsiteX189" fmla="*/ 269558 w 1547812"/>
                <a:gd name="connsiteY189" fmla="*/ 63818 h 160020"/>
                <a:gd name="connsiteX190" fmla="*/ 203835 w 1547812"/>
                <a:gd name="connsiteY190" fmla="*/ 63818 h 160020"/>
                <a:gd name="connsiteX191" fmla="*/ 266700 w 1547812"/>
                <a:gd name="connsiteY191" fmla="*/ 108585 h 160020"/>
                <a:gd name="connsiteX192" fmla="*/ 239077 w 1547812"/>
                <a:gd name="connsiteY192" fmla="*/ 128588 h 160020"/>
                <a:gd name="connsiteX193" fmla="*/ 213360 w 1547812"/>
                <a:gd name="connsiteY193" fmla="*/ 118110 h 160020"/>
                <a:gd name="connsiteX194" fmla="*/ 203835 w 1547812"/>
                <a:gd name="connsiteY194" fmla="*/ 89535 h 160020"/>
                <a:gd name="connsiteX195" fmla="*/ 307658 w 1547812"/>
                <a:gd name="connsiteY195" fmla="*/ 89535 h 160020"/>
                <a:gd name="connsiteX196" fmla="*/ 307658 w 1547812"/>
                <a:gd name="connsiteY196" fmla="*/ 73343 h 160020"/>
                <a:gd name="connsiteX197" fmla="*/ 290513 w 1547812"/>
                <a:gd name="connsiteY197" fmla="*/ 20003 h 160020"/>
                <a:gd name="connsiteX198" fmla="*/ 239077 w 1547812"/>
                <a:gd name="connsiteY198" fmla="*/ 0 h 160020"/>
                <a:gd name="connsiteX199" fmla="*/ 208598 w 1547812"/>
                <a:gd name="connsiteY199" fmla="*/ 5715 h 160020"/>
                <a:gd name="connsiteX200" fmla="*/ 184785 w 1547812"/>
                <a:gd name="connsiteY200" fmla="*/ 20955 h 160020"/>
                <a:gd name="connsiteX201" fmla="*/ 169545 w 1547812"/>
                <a:gd name="connsiteY201" fmla="*/ 45720 h 160020"/>
                <a:gd name="connsiteX202" fmla="*/ 163830 w 1547812"/>
                <a:gd name="connsiteY202" fmla="*/ 79058 h 160020"/>
                <a:gd name="connsiteX203" fmla="*/ 182880 w 1547812"/>
                <a:gd name="connsiteY203" fmla="*/ 137160 h 160020"/>
                <a:gd name="connsiteX204" fmla="*/ 239077 w 1547812"/>
                <a:gd name="connsiteY204" fmla="*/ 158115 h 160020"/>
                <a:gd name="connsiteX205" fmla="*/ 285750 w 1547812"/>
                <a:gd name="connsiteY205" fmla="*/ 144780 h 160020"/>
                <a:gd name="connsiteX206" fmla="*/ 305753 w 1547812"/>
                <a:gd name="connsiteY206" fmla="*/ 106680 h 160020"/>
                <a:gd name="connsiteX207" fmla="*/ 266700 w 1547812"/>
                <a:gd name="connsiteY207" fmla="*/ 106680 h 160020"/>
                <a:gd name="connsiteX208" fmla="*/ 97155 w 1547812"/>
                <a:gd name="connsiteY208" fmla="*/ 96203 h 160020"/>
                <a:gd name="connsiteX209" fmla="*/ 93345 w 1547812"/>
                <a:gd name="connsiteY209" fmla="*/ 111443 h 160020"/>
                <a:gd name="connsiteX210" fmla="*/ 84773 w 1547812"/>
                <a:gd name="connsiteY210" fmla="*/ 121920 h 160020"/>
                <a:gd name="connsiteX211" fmla="*/ 60007 w 1547812"/>
                <a:gd name="connsiteY211" fmla="*/ 129540 h 160020"/>
                <a:gd name="connsiteX212" fmla="*/ 45720 w 1547812"/>
                <a:gd name="connsiteY212" fmla="*/ 124778 h 160020"/>
                <a:gd name="connsiteX213" fmla="*/ 40957 w 1547812"/>
                <a:gd name="connsiteY213" fmla="*/ 113348 h 160020"/>
                <a:gd name="connsiteX214" fmla="*/ 42863 w 1547812"/>
                <a:gd name="connsiteY214" fmla="*/ 104775 h 160020"/>
                <a:gd name="connsiteX215" fmla="*/ 48577 w 1547812"/>
                <a:gd name="connsiteY215" fmla="*/ 98108 h 160020"/>
                <a:gd name="connsiteX216" fmla="*/ 60007 w 1547812"/>
                <a:gd name="connsiteY216" fmla="*/ 93345 h 160020"/>
                <a:gd name="connsiteX217" fmla="*/ 80010 w 1547812"/>
                <a:gd name="connsiteY217" fmla="*/ 90488 h 160020"/>
                <a:gd name="connsiteX218" fmla="*/ 98107 w 1547812"/>
                <a:gd name="connsiteY218" fmla="*/ 89535 h 160020"/>
                <a:gd name="connsiteX219" fmla="*/ 98107 w 1547812"/>
                <a:gd name="connsiteY219" fmla="*/ 96203 h 160020"/>
                <a:gd name="connsiteX220" fmla="*/ 98107 w 1547812"/>
                <a:gd name="connsiteY220" fmla="*/ 155258 h 160020"/>
                <a:gd name="connsiteX221" fmla="*/ 136208 w 1547812"/>
                <a:gd name="connsiteY221" fmla="*/ 155258 h 160020"/>
                <a:gd name="connsiteX222" fmla="*/ 136208 w 1547812"/>
                <a:gd name="connsiteY222" fmla="*/ 60960 h 160020"/>
                <a:gd name="connsiteX223" fmla="*/ 133350 w 1547812"/>
                <a:gd name="connsiteY223" fmla="*/ 36195 h 160020"/>
                <a:gd name="connsiteX224" fmla="*/ 122873 w 1547812"/>
                <a:gd name="connsiteY224" fmla="*/ 17145 h 160020"/>
                <a:gd name="connsiteX225" fmla="*/ 103823 w 1547812"/>
                <a:gd name="connsiteY225" fmla="*/ 5715 h 160020"/>
                <a:gd name="connsiteX226" fmla="*/ 74295 w 1547812"/>
                <a:gd name="connsiteY226" fmla="*/ 1905 h 160020"/>
                <a:gd name="connsiteX227" fmla="*/ 29527 w 1547812"/>
                <a:gd name="connsiteY227" fmla="*/ 12383 h 160020"/>
                <a:gd name="connsiteX228" fmla="*/ 8573 w 1547812"/>
                <a:gd name="connsiteY228" fmla="*/ 46672 h 160020"/>
                <a:gd name="connsiteX229" fmla="*/ 44768 w 1547812"/>
                <a:gd name="connsiteY229" fmla="*/ 50483 h 160020"/>
                <a:gd name="connsiteX230" fmla="*/ 71438 w 1547812"/>
                <a:gd name="connsiteY230" fmla="*/ 32385 h 160020"/>
                <a:gd name="connsiteX231" fmla="*/ 89535 w 1547812"/>
                <a:gd name="connsiteY231" fmla="*/ 37147 h 160020"/>
                <a:gd name="connsiteX232" fmla="*/ 97155 w 1547812"/>
                <a:gd name="connsiteY232" fmla="*/ 56197 h 160020"/>
                <a:gd name="connsiteX233" fmla="*/ 97155 w 1547812"/>
                <a:gd name="connsiteY233" fmla="*/ 62865 h 160020"/>
                <a:gd name="connsiteX234" fmla="*/ 78105 w 1547812"/>
                <a:gd name="connsiteY234" fmla="*/ 63818 h 160020"/>
                <a:gd name="connsiteX235" fmla="*/ 49530 w 1547812"/>
                <a:gd name="connsiteY235" fmla="*/ 66675 h 160020"/>
                <a:gd name="connsiteX236" fmla="*/ 24765 w 1547812"/>
                <a:gd name="connsiteY236" fmla="*/ 74295 h 160020"/>
                <a:gd name="connsiteX237" fmla="*/ 6668 w 1547812"/>
                <a:gd name="connsiteY237" fmla="*/ 89535 h 160020"/>
                <a:gd name="connsiteX238" fmla="*/ 0 w 1547812"/>
                <a:gd name="connsiteY238" fmla="*/ 114300 h 160020"/>
                <a:gd name="connsiteX239" fmla="*/ 3810 w 1547812"/>
                <a:gd name="connsiteY239" fmla="*/ 134303 h 160020"/>
                <a:gd name="connsiteX240" fmla="*/ 14288 w 1547812"/>
                <a:gd name="connsiteY240" fmla="*/ 148590 h 160020"/>
                <a:gd name="connsiteX241" fmla="*/ 29527 w 1547812"/>
                <a:gd name="connsiteY241" fmla="*/ 156210 h 160020"/>
                <a:gd name="connsiteX242" fmla="*/ 48577 w 1547812"/>
                <a:gd name="connsiteY242" fmla="*/ 159068 h 160020"/>
                <a:gd name="connsiteX243" fmla="*/ 77152 w 1547812"/>
                <a:gd name="connsiteY243" fmla="*/ 152400 h 160020"/>
                <a:gd name="connsiteX244" fmla="*/ 97155 w 1547812"/>
                <a:gd name="connsiteY244" fmla="*/ 136208 h 160020"/>
                <a:gd name="connsiteX245" fmla="*/ 97155 w 1547812"/>
                <a:gd name="connsiteY245" fmla="*/ 155258 h 160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</a:cxnLst>
              <a:rect l="l" t="t" r="r" b="b"/>
              <a:pathLst>
                <a:path w="1547812" h="160020">
                  <a:moveTo>
                    <a:pt x="1329690" y="155258"/>
                  </a:moveTo>
                  <a:lnTo>
                    <a:pt x="1369695" y="155258"/>
                  </a:lnTo>
                  <a:lnTo>
                    <a:pt x="1369695" y="65723"/>
                  </a:lnTo>
                  <a:cubicBezTo>
                    <a:pt x="1369695" y="60960"/>
                    <a:pt x="1370648" y="57150"/>
                    <a:pt x="1372553" y="53340"/>
                  </a:cubicBezTo>
                  <a:cubicBezTo>
                    <a:pt x="1374458" y="49530"/>
                    <a:pt x="1376363" y="46672"/>
                    <a:pt x="1379220" y="43815"/>
                  </a:cubicBezTo>
                  <a:cubicBezTo>
                    <a:pt x="1382078" y="40958"/>
                    <a:pt x="1385888" y="38100"/>
                    <a:pt x="1388745" y="37147"/>
                  </a:cubicBezTo>
                  <a:cubicBezTo>
                    <a:pt x="1392555" y="36195"/>
                    <a:pt x="1395413" y="35243"/>
                    <a:pt x="1400175" y="35243"/>
                  </a:cubicBezTo>
                  <a:cubicBezTo>
                    <a:pt x="1403033" y="35243"/>
                    <a:pt x="1404938" y="35243"/>
                    <a:pt x="1407795" y="36195"/>
                  </a:cubicBezTo>
                  <a:cubicBezTo>
                    <a:pt x="1409700" y="37147"/>
                    <a:pt x="1411605" y="38100"/>
                    <a:pt x="1413510" y="40005"/>
                  </a:cubicBezTo>
                  <a:cubicBezTo>
                    <a:pt x="1415415" y="41910"/>
                    <a:pt x="1416368" y="44768"/>
                    <a:pt x="1417320" y="47625"/>
                  </a:cubicBezTo>
                  <a:cubicBezTo>
                    <a:pt x="1418273" y="51435"/>
                    <a:pt x="1419225" y="55245"/>
                    <a:pt x="1419225" y="60960"/>
                  </a:cubicBezTo>
                  <a:lnTo>
                    <a:pt x="1419225" y="155258"/>
                  </a:lnTo>
                  <a:lnTo>
                    <a:pt x="1459230" y="155258"/>
                  </a:lnTo>
                  <a:lnTo>
                    <a:pt x="1459230" y="63818"/>
                  </a:lnTo>
                  <a:cubicBezTo>
                    <a:pt x="1459230" y="60008"/>
                    <a:pt x="1460183" y="56197"/>
                    <a:pt x="1462088" y="53340"/>
                  </a:cubicBezTo>
                  <a:cubicBezTo>
                    <a:pt x="1463993" y="49530"/>
                    <a:pt x="1465898" y="46672"/>
                    <a:pt x="1468755" y="43815"/>
                  </a:cubicBezTo>
                  <a:cubicBezTo>
                    <a:pt x="1471613" y="40958"/>
                    <a:pt x="1475423" y="38100"/>
                    <a:pt x="1478280" y="37147"/>
                  </a:cubicBezTo>
                  <a:cubicBezTo>
                    <a:pt x="1481138" y="36195"/>
                    <a:pt x="1484948" y="35243"/>
                    <a:pt x="1489710" y="35243"/>
                  </a:cubicBezTo>
                  <a:cubicBezTo>
                    <a:pt x="1492568" y="35243"/>
                    <a:pt x="1494473" y="35243"/>
                    <a:pt x="1497330" y="36195"/>
                  </a:cubicBezTo>
                  <a:cubicBezTo>
                    <a:pt x="1499235" y="37147"/>
                    <a:pt x="1501140" y="38100"/>
                    <a:pt x="1503045" y="40005"/>
                  </a:cubicBezTo>
                  <a:cubicBezTo>
                    <a:pt x="1504950" y="41910"/>
                    <a:pt x="1505903" y="44768"/>
                    <a:pt x="1506855" y="47625"/>
                  </a:cubicBezTo>
                  <a:cubicBezTo>
                    <a:pt x="1507808" y="51435"/>
                    <a:pt x="1507808" y="55245"/>
                    <a:pt x="1507808" y="60960"/>
                  </a:cubicBezTo>
                  <a:lnTo>
                    <a:pt x="1507808" y="155258"/>
                  </a:lnTo>
                  <a:lnTo>
                    <a:pt x="1547813" y="155258"/>
                  </a:lnTo>
                  <a:lnTo>
                    <a:pt x="1547813" y="55245"/>
                  </a:lnTo>
                  <a:cubicBezTo>
                    <a:pt x="1547813" y="36195"/>
                    <a:pt x="1544003" y="22860"/>
                    <a:pt x="1536383" y="14288"/>
                  </a:cubicBezTo>
                  <a:cubicBezTo>
                    <a:pt x="1528763" y="5715"/>
                    <a:pt x="1517333" y="1905"/>
                    <a:pt x="1502093" y="1905"/>
                  </a:cubicBezTo>
                  <a:cubicBezTo>
                    <a:pt x="1492568" y="1905"/>
                    <a:pt x="1484948" y="3810"/>
                    <a:pt x="1477328" y="7620"/>
                  </a:cubicBezTo>
                  <a:cubicBezTo>
                    <a:pt x="1469708" y="11430"/>
                    <a:pt x="1462088" y="18098"/>
                    <a:pt x="1455420" y="27623"/>
                  </a:cubicBezTo>
                  <a:cubicBezTo>
                    <a:pt x="1452563" y="19050"/>
                    <a:pt x="1447800" y="12383"/>
                    <a:pt x="1441133" y="8573"/>
                  </a:cubicBezTo>
                  <a:cubicBezTo>
                    <a:pt x="1434465" y="4763"/>
                    <a:pt x="1425893" y="1905"/>
                    <a:pt x="1414463" y="1905"/>
                  </a:cubicBezTo>
                  <a:cubicBezTo>
                    <a:pt x="1405890" y="1905"/>
                    <a:pt x="1398270" y="3810"/>
                    <a:pt x="1390650" y="7620"/>
                  </a:cubicBezTo>
                  <a:cubicBezTo>
                    <a:pt x="1383030" y="11430"/>
                    <a:pt x="1376363" y="18098"/>
                    <a:pt x="1371600" y="25718"/>
                  </a:cubicBezTo>
                  <a:lnTo>
                    <a:pt x="1371600" y="5715"/>
                  </a:lnTo>
                  <a:lnTo>
                    <a:pt x="1332548" y="5715"/>
                  </a:lnTo>
                  <a:lnTo>
                    <a:pt x="1332548" y="155258"/>
                  </a:lnTo>
                  <a:close/>
                  <a:moveTo>
                    <a:pt x="1199198" y="116205"/>
                  </a:moveTo>
                  <a:cubicBezTo>
                    <a:pt x="1193483" y="108585"/>
                    <a:pt x="1190625" y="96203"/>
                    <a:pt x="1190625" y="80963"/>
                  </a:cubicBezTo>
                  <a:cubicBezTo>
                    <a:pt x="1190625" y="65723"/>
                    <a:pt x="1193483" y="54293"/>
                    <a:pt x="1199198" y="45720"/>
                  </a:cubicBezTo>
                  <a:cubicBezTo>
                    <a:pt x="1204913" y="37147"/>
                    <a:pt x="1213485" y="33338"/>
                    <a:pt x="1224915" y="33338"/>
                  </a:cubicBezTo>
                  <a:cubicBezTo>
                    <a:pt x="1236345" y="33338"/>
                    <a:pt x="1244918" y="37147"/>
                    <a:pt x="1250633" y="45720"/>
                  </a:cubicBezTo>
                  <a:cubicBezTo>
                    <a:pt x="1256348" y="54293"/>
                    <a:pt x="1259205" y="65723"/>
                    <a:pt x="1259205" y="80963"/>
                  </a:cubicBezTo>
                  <a:cubicBezTo>
                    <a:pt x="1259205" y="96203"/>
                    <a:pt x="1256348" y="107633"/>
                    <a:pt x="1250633" y="116205"/>
                  </a:cubicBezTo>
                  <a:cubicBezTo>
                    <a:pt x="1244918" y="124778"/>
                    <a:pt x="1236345" y="128588"/>
                    <a:pt x="1224915" y="128588"/>
                  </a:cubicBezTo>
                  <a:cubicBezTo>
                    <a:pt x="1213485" y="127635"/>
                    <a:pt x="1204913" y="123825"/>
                    <a:pt x="1199198" y="116205"/>
                  </a:cubicBezTo>
                  <a:moveTo>
                    <a:pt x="1256348" y="154305"/>
                  </a:moveTo>
                  <a:cubicBezTo>
                    <a:pt x="1265873" y="150495"/>
                    <a:pt x="1273493" y="145733"/>
                    <a:pt x="1280160" y="138113"/>
                  </a:cubicBezTo>
                  <a:cubicBezTo>
                    <a:pt x="1286828" y="131445"/>
                    <a:pt x="1291590" y="122873"/>
                    <a:pt x="1295400" y="113348"/>
                  </a:cubicBezTo>
                  <a:cubicBezTo>
                    <a:pt x="1299210" y="103823"/>
                    <a:pt x="1301115" y="92393"/>
                    <a:pt x="1301115" y="80010"/>
                  </a:cubicBezTo>
                  <a:cubicBezTo>
                    <a:pt x="1301115" y="67628"/>
                    <a:pt x="1299210" y="57150"/>
                    <a:pt x="1296353" y="46672"/>
                  </a:cubicBezTo>
                  <a:cubicBezTo>
                    <a:pt x="1293495" y="36195"/>
                    <a:pt x="1287780" y="28575"/>
                    <a:pt x="1281113" y="21908"/>
                  </a:cubicBezTo>
                  <a:cubicBezTo>
                    <a:pt x="1274445" y="15240"/>
                    <a:pt x="1266825" y="9525"/>
                    <a:pt x="1257300" y="6668"/>
                  </a:cubicBezTo>
                  <a:cubicBezTo>
                    <a:pt x="1247775" y="2858"/>
                    <a:pt x="1237298" y="953"/>
                    <a:pt x="1225868" y="953"/>
                  </a:cubicBezTo>
                  <a:cubicBezTo>
                    <a:pt x="1214438" y="953"/>
                    <a:pt x="1203960" y="2858"/>
                    <a:pt x="1194435" y="6668"/>
                  </a:cubicBezTo>
                  <a:cubicBezTo>
                    <a:pt x="1184910" y="10478"/>
                    <a:pt x="1177290" y="15240"/>
                    <a:pt x="1170623" y="21908"/>
                  </a:cubicBezTo>
                  <a:cubicBezTo>
                    <a:pt x="1163955" y="28575"/>
                    <a:pt x="1159193" y="37147"/>
                    <a:pt x="1155383" y="46672"/>
                  </a:cubicBezTo>
                  <a:cubicBezTo>
                    <a:pt x="1151573" y="56197"/>
                    <a:pt x="1149668" y="67628"/>
                    <a:pt x="1149668" y="80010"/>
                  </a:cubicBezTo>
                  <a:cubicBezTo>
                    <a:pt x="1149668" y="105728"/>
                    <a:pt x="1156335" y="124778"/>
                    <a:pt x="1169670" y="139065"/>
                  </a:cubicBezTo>
                  <a:cubicBezTo>
                    <a:pt x="1183005" y="152400"/>
                    <a:pt x="1201103" y="160020"/>
                    <a:pt x="1225868" y="160020"/>
                  </a:cubicBezTo>
                  <a:cubicBezTo>
                    <a:pt x="1236345" y="160020"/>
                    <a:pt x="1246823" y="158115"/>
                    <a:pt x="1256348" y="154305"/>
                  </a:cubicBezTo>
                  <a:moveTo>
                    <a:pt x="1086803" y="100965"/>
                  </a:moveTo>
                  <a:cubicBezTo>
                    <a:pt x="1085850" y="109538"/>
                    <a:pt x="1083945" y="116205"/>
                    <a:pt x="1079183" y="120968"/>
                  </a:cubicBezTo>
                  <a:cubicBezTo>
                    <a:pt x="1074420" y="125730"/>
                    <a:pt x="1068705" y="127635"/>
                    <a:pt x="1061085" y="127635"/>
                  </a:cubicBezTo>
                  <a:cubicBezTo>
                    <a:pt x="1055370" y="127635"/>
                    <a:pt x="1049655" y="126683"/>
                    <a:pt x="1045845" y="123825"/>
                  </a:cubicBezTo>
                  <a:cubicBezTo>
                    <a:pt x="1042035" y="120968"/>
                    <a:pt x="1038225" y="118110"/>
                    <a:pt x="1036320" y="113348"/>
                  </a:cubicBezTo>
                  <a:cubicBezTo>
                    <a:pt x="1034415" y="108585"/>
                    <a:pt x="1032510" y="103823"/>
                    <a:pt x="1031558" y="98108"/>
                  </a:cubicBezTo>
                  <a:cubicBezTo>
                    <a:pt x="1030605" y="92393"/>
                    <a:pt x="1029653" y="86678"/>
                    <a:pt x="1029653" y="80010"/>
                  </a:cubicBezTo>
                  <a:cubicBezTo>
                    <a:pt x="1029653" y="74295"/>
                    <a:pt x="1030605" y="67628"/>
                    <a:pt x="1031558" y="62865"/>
                  </a:cubicBezTo>
                  <a:cubicBezTo>
                    <a:pt x="1032510" y="57150"/>
                    <a:pt x="1034415" y="52388"/>
                    <a:pt x="1036320" y="47625"/>
                  </a:cubicBezTo>
                  <a:cubicBezTo>
                    <a:pt x="1038225" y="42863"/>
                    <a:pt x="1042035" y="40005"/>
                    <a:pt x="1045845" y="37147"/>
                  </a:cubicBezTo>
                  <a:cubicBezTo>
                    <a:pt x="1049655" y="34290"/>
                    <a:pt x="1054418" y="33338"/>
                    <a:pt x="1061085" y="33338"/>
                  </a:cubicBezTo>
                  <a:cubicBezTo>
                    <a:pt x="1069658" y="33338"/>
                    <a:pt x="1075373" y="35243"/>
                    <a:pt x="1079183" y="40005"/>
                  </a:cubicBezTo>
                  <a:cubicBezTo>
                    <a:pt x="1082993" y="44768"/>
                    <a:pt x="1084898" y="50483"/>
                    <a:pt x="1085850" y="58103"/>
                  </a:cubicBezTo>
                  <a:lnTo>
                    <a:pt x="1125855" y="52388"/>
                  </a:lnTo>
                  <a:cubicBezTo>
                    <a:pt x="1124903" y="44768"/>
                    <a:pt x="1122998" y="38100"/>
                    <a:pt x="1120140" y="31433"/>
                  </a:cubicBezTo>
                  <a:cubicBezTo>
                    <a:pt x="1117283" y="24765"/>
                    <a:pt x="1113473" y="20003"/>
                    <a:pt x="1107758" y="15240"/>
                  </a:cubicBezTo>
                  <a:cubicBezTo>
                    <a:pt x="1102995" y="10478"/>
                    <a:pt x="1096328" y="6668"/>
                    <a:pt x="1088708" y="4763"/>
                  </a:cubicBezTo>
                  <a:cubicBezTo>
                    <a:pt x="1081088" y="1905"/>
                    <a:pt x="1072515" y="953"/>
                    <a:pt x="1062038" y="953"/>
                  </a:cubicBezTo>
                  <a:cubicBezTo>
                    <a:pt x="1050608" y="953"/>
                    <a:pt x="1040130" y="2858"/>
                    <a:pt x="1030605" y="6668"/>
                  </a:cubicBezTo>
                  <a:cubicBezTo>
                    <a:pt x="1021080" y="10478"/>
                    <a:pt x="1013460" y="16193"/>
                    <a:pt x="1007745" y="22860"/>
                  </a:cubicBezTo>
                  <a:cubicBezTo>
                    <a:pt x="1001078" y="29528"/>
                    <a:pt x="996315" y="38100"/>
                    <a:pt x="993458" y="47625"/>
                  </a:cubicBezTo>
                  <a:cubicBezTo>
                    <a:pt x="990600" y="57150"/>
                    <a:pt x="988695" y="68580"/>
                    <a:pt x="988695" y="80010"/>
                  </a:cubicBezTo>
                  <a:cubicBezTo>
                    <a:pt x="988695" y="91440"/>
                    <a:pt x="989647" y="102870"/>
                    <a:pt x="992505" y="112395"/>
                  </a:cubicBezTo>
                  <a:cubicBezTo>
                    <a:pt x="995363" y="121920"/>
                    <a:pt x="1000125" y="130493"/>
                    <a:pt x="1005840" y="137160"/>
                  </a:cubicBezTo>
                  <a:cubicBezTo>
                    <a:pt x="1011555" y="143828"/>
                    <a:pt x="1019175" y="149543"/>
                    <a:pt x="1028700" y="153353"/>
                  </a:cubicBezTo>
                  <a:cubicBezTo>
                    <a:pt x="1038225" y="157163"/>
                    <a:pt x="1048703" y="159068"/>
                    <a:pt x="1061085" y="159068"/>
                  </a:cubicBezTo>
                  <a:cubicBezTo>
                    <a:pt x="1082993" y="159068"/>
                    <a:pt x="1099185" y="153353"/>
                    <a:pt x="1109663" y="142875"/>
                  </a:cubicBezTo>
                  <a:cubicBezTo>
                    <a:pt x="1120140" y="132398"/>
                    <a:pt x="1126808" y="118110"/>
                    <a:pt x="1127760" y="100013"/>
                  </a:cubicBezTo>
                  <a:lnTo>
                    <a:pt x="1086803" y="100013"/>
                  </a:lnTo>
                  <a:close/>
                  <a:moveTo>
                    <a:pt x="921068" y="155258"/>
                  </a:moveTo>
                  <a:lnTo>
                    <a:pt x="962025" y="155258"/>
                  </a:lnTo>
                  <a:lnTo>
                    <a:pt x="962025" y="109538"/>
                  </a:lnTo>
                  <a:lnTo>
                    <a:pt x="921068" y="109538"/>
                  </a:lnTo>
                  <a:lnTo>
                    <a:pt x="921068" y="155258"/>
                  </a:lnTo>
                  <a:close/>
                  <a:moveTo>
                    <a:pt x="671513" y="155258"/>
                  </a:moveTo>
                  <a:lnTo>
                    <a:pt x="711518" y="155258"/>
                  </a:lnTo>
                  <a:lnTo>
                    <a:pt x="711518" y="65723"/>
                  </a:lnTo>
                  <a:cubicBezTo>
                    <a:pt x="711518" y="60960"/>
                    <a:pt x="712470" y="57150"/>
                    <a:pt x="714375" y="53340"/>
                  </a:cubicBezTo>
                  <a:cubicBezTo>
                    <a:pt x="716280" y="49530"/>
                    <a:pt x="718185" y="46672"/>
                    <a:pt x="721043" y="43815"/>
                  </a:cubicBezTo>
                  <a:cubicBezTo>
                    <a:pt x="723900" y="40958"/>
                    <a:pt x="727710" y="38100"/>
                    <a:pt x="730568" y="37147"/>
                  </a:cubicBezTo>
                  <a:cubicBezTo>
                    <a:pt x="734378" y="36195"/>
                    <a:pt x="737235" y="35243"/>
                    <a:pt x="741998" y="35243"/>
                  </a:cubicBezTo>
                  <a:cubicBezTo>
                    <a:pt x="744855" y="35243"/>
                    <a:pt x="746760" y="35243"/>
                    <a:pt x="749618" y="36195"/>
                  </a:cubicBezTo>
                  <a:cubicBezTo>
                    <a:pt x="751523" y="37147"/>
                    <a:pt x="753428" y="38100"/>
                    <a:pt x="755333" y="40005"/>
                  </a:cubicBezTo>
                  <a:cubicBezTo>
                    <a:pt x="757238" y="41910"/>
                    <a:pt x="758190" y="44768"/>
                    <a:pt x="759143" y="47625"/>
                  </a:cubicBezTo>
                  <a:cubicBezTo>
                    <a:pt x="760095" y="51435"/>
                    <a:pt x="761048" y="55245"/>
                    <a:pt x="761048" y="60960"/>
                  </a:cubicBezTo>
                  <a:lnTo>
                    <a:pt x="761048" y="155258"/>
                  </a:lnTo>
                  <a:lnTo>
                    <a:pt x="801053" y="155258"/>
                  </a:lnTo>
                  <a:lnTo>
                    <a:pt x="801053" y="63818"/>
                  </a:lnTo>
                  <a:cubicBezTo>
                    <a:pt x="801053" y="60008"/>
                    <a:pt x="802005" y="56197"/>
                    <a:pt x="803910" y="53340"/>
                  </a:cubicBezTo>
                  <a:cubicBezTo>
                    <a:pt x="805815" y="49530"/>
                    <a:pt x="807720" y="46672"/>
                    <a:pt x="810578" y="43815"/>
                  </a:cubicBezTo>
                  <a:cubicBezTo>
                    <a:pt x="813435" y="40958"/>
                    <a:pt x="817245" y="38100"/>
                    <a:pt x="820103" y="37147"/>
                  </a:cubicBezTo>
                  <a:cubicBezTo>
                    <a:pt x="822960" y="36195"/>
                    <a:pt x="826770" y="35243"/>
                    <a:pt x="831533" y="35243"/>
                  </a:cubicBezTo>
                  <a:cubicBezTo>
                    <a:pt x="834390" y="35243"/>
                    <a:pt x="836295" y="35243"/>
                    <a:pt x="839153" y="36195"/>
                  </a:cubicBezTo>
                  <a:cubicBezTo>
                    <a:pt x="841058" y="37147"/>
                    <a:pt x="842963" y="38100"/>
                    <a:pt x="844868" y="40005"/>
                  </a:cubicBezTo>
                  <a:cubicBezTo>
                    <a:pt x="846772" y="41910"/>
                    <a:pt x="847725" y="44768"/>
                    <a:pt x="848678" y="47625"/>
                  </a:cubicBezTo>
                  <a:cubicBezTo>
                    <a:pt x="849630" y="51435"/>
                    <a:pt x="849630" y="55245"/>
                    <a:pt x="849630" y="60960"/>
                  </a:cubicBezTo>
                  <a:lnTo>
                    <a:pt x="849630" y="155258"/>
                  </a:lnTo>
                  <a:lnTo>
                    <a:pt x="889635" y="155258"/>
                  </a:lnTo>
                  <a:lnTo>
                    <a:pt x="889635" y="55245"/>
                  </a:lnTo>
                  <a:cubicBezTo>
                    <a:pt x="889635" y="36195"/>
                    <a:pt x="885825" y="22860"/>
                    <a:pt x="878205" y="14288"/>
                  </a:cubicBezTo>
                  <a:cubicBezTo>
                    <a:pt x="870585" y="5715"/>
                    <a:pt x="859155" y="1905"/>
                    <a:pt x="843915" y="1905"/>
                  </a:cubicBezTo>
                  <a:cubicBezTo>
                    <a:pt x="834390" y="1905"/>
                    <a:pt x="826770" y="3810"/>
                    <a:pt x="819150" y="7620"/>
                  </a:cubicBezTo>
                  <a:cubicBezTo>
                    <a:pt x="811530" y="11430"/>
                    <a:pt x="803910" y="18098"/>
                    <a:pt x="797243" y="27623"/>
                  </a:cubicBezTo>
                  <a:cubicBezTo>
                    <a:pt x="794385" y="19050"/>
                    <a:pt x="789623" y="12383"/>
                    <a:pt x="782955" y="8573"/>
                  </a:cubicBezTo>
                  <a:cubicBezTo>
                    <a:pt x="776288" y="4763"/>
                    <a:pt x="766763" y="1905"/>
                    <a:pt x="756285" y="1905"/>
                  </a:cubicBezTo>
                  <a:cubicBezTo>
                    <a:pt x="747713" y="1905"/>
                    <a:pt x="740093" y="3810"/>
                    <a:pt x="732473" y="7620"/>
                  </a:cubicBezTo>
                  <a:cubicBezTo>
                    <a:pt x="724853" y="11430"/>
                    <a:pt x="718185" y="18098"/>
                    <a:pt x="713423" y="25718"/>
                  </a:cubicBezTo>
                  <a:lnTo>
                    <a:pt x="713423" y="5715"/>
                  </a:lnTo>
                  <a:lnTo>
                    <a:pt x="674370" y="5715"/>
                  </a:lnTo>
                  <a:lnTo>
                    <a:pt x="674370" y="155258"/>
                  </a:lnTo>
                  <a:close/>
                  <a:moveTo>
                    <a:pt x="541973" y="116205"/>
                  </a:moveTo>
                  <a:cubicBezTo>
                    <a:pt x="536258" y="108585"/>
                    <a:pt x="533400" y="96203"/>
                    <a:pt x="533400" y="80963"/>
                  </a:cubicBezTo>
                  <a:cubicBezTo>
                    <a:pt x="533400" y="65723"/>
                    <a:pt x="536258" y="54293"/>
                    <a:pt x="541973" y="45720"/>
                  </a:cubicBezTo>
                  <a:cubicBezTo>
                    <a:pt x="547688" y="38100"/>
                    <a:pt x="556260" y="33338"/>
                    <a:pt x="567690" y="33338"/>
                  </a:cubicBezTo>
                  <a:cubicBezTo>
                    <a:pt x="579120" y="33338"/>
                    <a:pt x="587693" y="37147"/>
                    <a:pt x="593408" y="45720"/>
                  </a:cubicBezTo>
                  <a:cubicBezTo>
                    <a:pt x="599123" y="53340"/>
                    <a:pt x="601980" y="65723"/>
                    <a:pt x="601980" y="80963"/>
                  </a:cubicBezTo>
                  <a:cubicBezTo>
                    <a:pt x="601980" y="96203"/>
                    <a:pt x="599123" y="107633"/>
                    <a:pt x="593408" y="116205"/>
                  </a:cubicBezTo>
                  <a:cubicBezTo>
                    <a:pt x="587693" y="124778"/>
                    <a:pt x="579120" y="128588"/>
                    <a:pt x="567690" y="128588"/>
                  </a:cubicBezTo>
                  <a:cubicBezTo>
                    <a:pt x="555308" y="127635"/>
                    <a:pt x="546735" y="123825"/>
                    <a:pt x="541973" y="116205"/>
                  </a:cubicBezTo>
                  <a:moveTo>
                    <a:pt x="598170" y="154305"/>
                  </a:moveTo>
                  <a:cubicBezTo>
                    <a:pt x="607695" y="150495"/>
                    <a:pt x="615315" y="145733"/>
                    <a:pt x="621983" y="138113"/>
                  </a:cubicBezTo>
                  <a:cubicBezTo>
                    <a:pt x="628650" y="131445"/>
                    <a:pt x="633413" y="122873"/>
                    <a:pt x="637223" y="113348"/>
                  </a:cubicBezTo>
                  <a:cubicBezTo>
                    <a:pt x="641033" y="103823"/>
                    <a:pt x="642938" y="92393"/>
                    <a:pt x="642938" y="80010"/>
                  </a:cubicBezTo>
                  <a:cubicBezTo>
                    <a:pt x="642938" y="67628"/>
                    <a:pt x="641033" y="57150"/>
                    <a:pt x="638175" y="46672"/>
                  </a:cubicBezTo>
                  <a:cubicBezTo>
                    <a:pt x="635318" y="36195"/>
                    <a:pt x="629603" y="28575"/>
                    <a:pt x="622935" y="21908"/>
                  </a:cubicBezTo>
                  <a:cubicBezTo>
                    <a:pt x="616268" y="15240"/>
                    <a:pt x="608648" y="9525"/>
                    <a:pt x="599123" y="6668"/>
                  </a:cubicBezTo>
                  <a:cubicBezTo>
                    <a:pt x="589598" y="2858"/>
                    <a:pt x="579120" y="953"/>
                    <a:pt x="567690" y="953"/>
                  </a:cubicBezTo>
                  <a:cubicBezTo>
                    <a:pt x="556260" y="953"/>
                    <a:pt x="545783" y="2858"/>
                    <a:pt x="536258" y="6668"/>
                  </a:cubicBezTo>
                  <a:cubicBezTo>
                    <a:pt x="526733" y="10478"/>
                    <a:pt x="519113" y="15240"/>
                    <a:pt x="512445" y="21908"/>
                  </a:cubicBezTo>
                  <a:cubicBezTo>
                    <a:pt x="505778" y="28575"/>
                    <a:pt x="501015" y="37147"/>
                    <a:pt x="497205" y="46672"/>
                  </a:cubicBezTo>
                  <a:cubicBezTo>
                    <a:pt x="493395" y="56197"/>
                    <a:pt x="491490" y="67628"/>
                    <a:pt x="491490" y="80010"/>
                  </a:cubicBezTo>
                  <a:cubicBezTo>
                    <a:pt x="491490" y="105728"/>
                    <a:pt x="498158" y="124778"/>
                    <a:pt x="511492" y="139065"/>
                  </a:cubicBezTo>
                  <a:cubicBezTo>
                    <a:pt x="524828" y="152400"/>
                    <a:pt x="542925" y="160020"/>
                    <a:pt x="566738" y="160020"/>
                  </a:cubicBezTo>
                  <a:cubicBezTo>
                    <a:pt x="579120" y="160020"/>
                    <a:pt x="589598" y="158115"/>
                    <a:pt x="598170" y="154305"/>
                  </a:cubicBezTo>
                  <a:moveTo>
                    <a:pt x="429578" y="100965"/>
                  </a:moveTo>
                  <a:cubicBezTo>
                    <a:pt x="428625" y="109538"/>
                    <a:pt x="425767" y="116205"/>
                    <a:pt x="421958" y="120968"/>
                  </a:cubicBezTo>
                  <a:cubicBezTo>
                    <a:pt x="417195" y="125730"/>
                    <a:pt x="411480" y="127635"/>
                    <a:pt x="403860" y="127635"/>
                  </a:cubicBezTo>
                  <a:cubicBezTo>
                    <a:pt x="398145" y="127635"/>
                    <a:pt x="392430" y="126683"/>
                    <a:pt x="388620" y="123825"/>
                  </a:cubicBezTo>
                  <a:cubicBezTo>
                    <a:pt x="384810" y="120968"/>
                    <a:pt x="381000" y="118110"/>
                    <a:pt x="379095" y="113348"/>
                  </a:cubicBezTo>
                  <a:cubicBezTo>
                    <a:pt x="377190" y="108585"/>
                    <a:pt x="375285" y="103823"/>
                    <a:pt x="374333" y="98108"/>
                  </a:cubicBezTo>
                  <a:cubicBezTo>
                    <a:pt x="373380" y="92393"/>
                    <a:pt x="372428" y="86678"/>
                    <a:pt x="372428" y="80010"/>
                  </a:cubicBezTo>
                  <a:cubicBezTo>
                    <a:pt x="372428" y="74295"/>
                    <a:pt x="373380" y="67628"/>
                    <a:pt x="374333" y="62865"/>
                  </a:cubicBezTo>
                  <a:cubicBezTo>
                    <a:pt x="375285" y="57150"/>
                    <a:pt x="377190" y="52388"/>
                    <a:pt x="379095" y="47625"/>
                  </a:cubicBezTo>
                  <a:cubicBezTo>
                    <a:pt x="381000" y="42863"/>
                    <a:pt x="384810" y="40005"/>
                    <a:pt x="388620" y="37147"/>
                  </a:cubicBezTo>
                  <a:cubicBezTo>
                    <a:pt x="392430" y="34290"/>
                    <a:pt x="398145" y="33338"/>
                    <a:pt x="403860" y="33338"/>
                  </a:cubicBezTo>
                  <a:cubicBezTo>
                    <a:pt x="412433" y="33338"/>
                    <a:pt x="418148" y="35243"/>
                    <a:pt x="421958" y="40005"/>
                  </a:cubicBezTo>
                  <a:cubicBezTo>
                    <a:pt x="425767" y="44768"/>
                    <a:pt x="427673" y="50483"/>
                    <a:pt x="428625" y="58103"/>
                  </a:cubicBezTo>
                  <a:lnTo>
                    <a:pt x="468630" y="52388"/>
                  </a:lnTo>
                  <a:cubicBezTo>
                    <a:pt x="467678" y="44768"/>
                    <a:pt x="465773" y="38100"/>
                    <a:pt x="462915" y="31433"/>
                  </a:cubicBezTo>
                  <a:cubicBezTo>
                    <a:pt x="460058" y="24765"/>
                    <a:pt x="456248" y="20003"/>
                    <a:pt x="450533" y="15240"/>
                  </a:cubicBezTo>
                  <a:cubicBezTo>
                    <a:pt x="445770" y="10478"/>
                    <a:pt x="439103" y="6668"/>
                    <a:pt x="431483" y="4763"/>
                  </a:cubicBezTo>
                  <a:cubicBezTo>
                    <a:pt x="423863" y="1905"/>
                    <a:pt x="415290" y="953"/>
                    <a:pt x="404813" y="953"/>
                  </a:cubicBezTo>
                  <a:cubicBezTo>
                    <a:pt x="393383" y="953"/>
                    <a:pt x="382905" y="2858"/>
                    <a:pt x="373380" y="6668"/>
                  </a:cubicBezTo>
                  <a:cubicBezTo>
                    <a:pt x="363855" y="10478"/>
                    <a:pt x="356235" y="16193"/>
                    <a:pt x="350520" y="22860"/>
                  </a:cubicBezTo>
                  <a:cubicBezTo>
                    <a:pt x="343853" y="29528"/>
                    <a:pt x="339090" y="38100"/>
                    <a:pt x="336233" y="47625"/>
                  </a:cubicBezTo>
                  <a:cubicBezTo>
                    <a:pt x="333375" y="57150"/>
                    <a:pt x="331470" y="68580"/>
                    <a:pt x="331470" y="80010"/>
                  </a:cubicBezTo>
                  <a:cubicBezTo>
                    <a:pt x="331470" y="91440"/>
                    <a:pt x="333375" y="102870"/>
                    <a:pt x="336233" y="112395"/>
                  </a:cubicBezTo>
                  <a:cubicBezTo>
                    <a:pt x="339090" y="121920"/>
                    <a:pt x="343853" y="130493"/>
                    <a:pt x="349567" y="137160"/>
                  </a:cubicBezTo>
                  <a:cubicBezTo>
                    <a:pt x="355283" y="143828"/>
                    <a:pt x="362903" y="149543"/>
                    <a:pt x="372428" y="153353"/>
                  </a:cubicBezTo>
                  <a:cubicBezTo>
                    <a:pt x="381953" y="157163"/>
                    <a:pt x="392430" y="159068"/>
                    <a:pt x="404813" y="159068"/>
                  </a:cubicBezTo>
                  <a:cubicBezTo>
                    <a:pt x="426720" y="159068"/>
                    <a:pt x="442913" y="153353"/>
                    <a:pt x="453390" y="142875"/>
                  </a:cubicBezTo>
                  <a:cubicBezTo>
                    <a:pt x="463867" y="132398"/>
                    <a:pt x="470535" y="118110"/>
                    <a:pt x="471488" y="100013"/>
                  </a:cubicBezTo>
                  <a:lnTo>
                    <a:pt x="429578" y="100013"/>
                  </a:lnTo>
                  <a:close/>
                  <a:moveTo>
                    <a:pt x="203835" y="63818"/>
                  </a:moveTo>
                  <a:cubicBezTo>
                    <a:pt x="203835" y="59055"/>
                    <a:pt x="204788" y="55245"/>
                    <a:pt x="206692" y="51435"/>
                  </a:cubicBezTo>
                  <a:cubicBezTo>
                    <a:pt x="208598" y="47625"/>
                    <a:pt x="210502" y="43815"/>
                    <a:pt x="213360" y="40958"/>
                  </a:cubicBezTo>
                  <a:cubicBezTo>
                    <a:pt x="216217" y="38100"/>
                    <a:pt x="219075" y="35243"/>
                    <a:pt x="223838" y="34290"/>
                  </a:cubicBezTo>
                  <a:cubicBezTo>
                    <a:pt x="227648" y="32385"/>
                    <a:pt x="232410" y="31433"/>
                    <a:pt x="238125" y="31433"/>
                  </a:cubicBezTo>
                  <a:cubicBezTo>
                    <a:pt x="248602" y="31433"/>
                    <a:pt x="256223" y="34290"/>
                    <a:pt x="261938" y="40005"/>
                  </a:cubicBezTo>
                  <a:cubicBezTo>
                    <a:pt x="266700" y="45720"/>
                    <a:pt x="269558" y="53340"/>
                    <a:pt x="269558" y="63818"/>
                  </a:cubicBezTo>
                  <a:lnTo>
                    <a:pt x="203835" y="63818"/>
                  </a:lnTo>
                  <a:close/>
                  <a:moveTo>
                    <a:pt x="266700" y="108585"/>
                  </a:moveTo>
                  <a:cubicBezTo>
                    <a:pt x="263842" y="121920"/>
                    <a:pt x="254317" y="128588"/>
                    <a:pt x="239077" y="128588"/>
                  </a:cubicBezTo>
                  <a:cubicBezTo>
                    <a:pt x="227648" y="128588"/>
                    <a:pt x="219075" y="124778"/>
                    <a:pt x="213360" y="118110"/>
                  </a:cubicBezTo>
                  <a:cubicBezTo>
                    <a:pt x="207645" y="111443"/>
                    <a:pt x="204788" y="101918"/>
                    <a:pt x="203835" y="89535"/>
                  </a:cubicBezTo>
                  <a:lnTo>
                    <a:pt x="307658" y="89535"/>
                  </a:lnTo>
                  <a:lnTo>
                    <a:pt x="307658" y="73343"/>
                  </a:lnTo>
                  <a:cubicBezTo>
                    <a:pt x="307658" y="51435"/>
                    <a:pt x="301942" y="33338"/>
                    <a:pt x="290513" y="20003"/>
                  </a:cubicBezTo>
                  <a:cubicBezTo>
                    <a:pt x="279083" y="6668"/>
                    <a:pt x="261938" y="0"/>
                    <a:pt x="239077" y="0"/>
                  </a:cubicBezTo>
                  <a:cubicBezTo>
                    <a:pt x="227648" y="0"/>
                    <a:pt x="218123" y="1905"/>
                    <a:pt x="208598" y="5715"/>
                  </a:cubicBezTo>
                  <a:cubicBezTo>
                    <a:pt x="199073" y="9525"/>
                    <a:pt x="191452" y="14288"/>
                    <a:pt x="184785" y="20955"/>
                  </a:cubicBezTo>
                  <a:cubicBezTo>
                    <a:pt x="178118" y="27623"/>
                    <a:pt x="173355" y="36195"/>
                    <a:pt x="169545" y="45720"/>
                  </a:cubicBezTo>
                  <a:cubicBezTo>
                    <a:pt x="165735" y="55245"/>
                    <a:pt x="163830" y="66675"/>
                    <a:pt x="163830" y="79058"/>
                  </a:cubicBezTo>
                  <a:cubicBezTo>
                    <a:pt x="163830" y="103823"/>
                    <a:pt x="170498" y="123825"/>
                    <a:pt x="182880" y="137160"/>
                  </a:cubicBezTo>
                  <a:cubicBezTo>
                    <a:pt x="195263" y="150495"/>
                    <a:pt x="214313" y="158115"/>
                    <a:pt x="239077" y="158115"/>
                  </a:cubicBezTo>
                  <a:cubicBezTo>
                    <a:pt x="260033" y="158115"/>
                    <a:pt x="275273" y="153353"/>
                    <a:pt x="285750" y="144780"/>
                  </a:cubicBezTo>
                  <a:cubicBezTo>
                    <a:pt x="296228" y="136208"/>
                    <a:pt x="302895" y="123825"/>
                    <a:pt x="305753" y="106680"/>
                  </a:cubicBezTo>
                  <a:lnTo>
                    <a:pt x="266700" y="106680"/>
                  </a:lnTo>
                  <a:close/>
                  <a:moveTo>
                    <a:pt x="97155" y="96203"/>
                  </a:moveTo>
                  <a:cubicBezTo>
                    <a:pt x="97155" y="101918"/>
                    <a:pt x="96202" y="107633"/>
                    <a:pt x="93345" y="111443"/>
                  </a:cubicBezTo>
                  <a:cubicBezTo>
                    <a:pt x="91440" y="115253"/>
                    <a:pt x="88582" y="119063"/>
                    <a:pt x="84773" y="121920"/>
                  </a:cubicBezTo>
                  <a:cubicBezTo>
                    <a:pt x="78105" y="126683"/>
                    <a:pt x="69532" y="129540"/>
                    <a:pt x="60007" y="129540"/>
                  </a:cubicBezTo>
                  <a:cubicBezTo>
                    <a:pt x="54293" y="129540"/>
                    <a:pt x="49530" y="127635"/>
                    <a:pt x="45720" y="124778"/>
                  </a:cubicBezTo>
                  <a:cubicBezTo>
                    <a:pt x="41910" y="121920"/>
                    <a:pt x="40957" y="118110"/>
                    <a:pt x="40957" y="113348"/>
                  </a:cubicBezTo>
                  <a:cubicBezTo>
                    <a:pt x="40957" y="110490"/>
                    <a:pt x="40957" y="106680"/>
                    <a:pt x="42863" y="104775"/>
                  </a:cubicBezTo>
                  <a:cubicBezTo>
                    <a:pt x="43815" y="101918"/>
                    <a:pt x="45720" y="100013"/>
                    <a:pt x="48577" y="98108"/>
                  </a:cubicBezTo>
                  <a:cubicBezTo>
                    <a:pt x="51435" y="96203"/>
                    <a:pt x="55245" y="94298"/>
                    <a:pt x="60007" y="93345"/>
                  </a:cubicBezTo>
                  <a:cubicBezTo>
                    <a:pt x="64770" y="92393"/>
                    <a:pt x="72390" y="91440"/>
                    <a:pt x="80010" y="90488"/>
                  </a:cubicBezTo>
                  <a:lnTo>
                    <a:pt x="98107" y="89535"/>
                  </a:lnTo>
                  <a:lnTo>
                    <a:pt x="98107" y="96203"/>
                  </a:lnTo>
                  <a:close/>
                  <a:moveTo>
                    <a:pt x="98107" y="155258"/>
                  </a:moveTo>
                  <a:lnTo>
                    <a:pt x="136208" y="155258"/>
                  </a:lnTo>
                  <a:lnTo>
                    <a:pt x="136208" y="60960"/>
                  </a:lnTo>
                  <a:cubicBezTo>
                    <a:pt x="136208" y="51435"/>
                    <a:pt x="135255" y="43815"/>
                    <a:pt x="133350" y="36195"/>
                  </a:cubicBezTo>
                  <a:cubicBezTo>
                    <a:pt x="131445" y="28575"/>
                    <a:pt x="127635" y="22860"/>
                    <a:pt x="122873" y="17145"/>
                  </a:cubicBezTo>
                  <a:cubicBezTo>
                    <a:pt x="118110" y="12383"/>
                    <a:pt x="111443" y="7620"/>
                    <a:pt x="103823" y="5715"/>
                  </a:cubicBezTo>
                  <a:cubicBezTo>
                    <a:pt x="96202" y="3810"/>
                    <a:pt x="85725" y="1905"/>
                    <a:pt x="74295" y="1905"/>
                  </a:cubicBezTo>
                  <a:cubicBezTo>
                    <a:pt x="55245" y="1905"/>
                    <a:pt x="40957" y="5715"/>
                    <a:pt x="29527" y="12383"/>
                  </a:cubicBezTo>
                  <a:cubicBezTo>
                    <a:pt x="18098" y="19050"/>
                    <a:pt x="11430" y="30480"/>
                    <a:pt x="8573" y="46672"/>
                  </a:cubicBezTo>
                  <a:lnTo>
                    <a:pt x="44768" y="50483"/>
                  </a:lnTo>
                  <a:cubicBezTo>
                    <a:pt x="46673" y="38100"/>
                    <a:pt x="56198" y="32385"/>
                    <a:pt x="71438" y="32385"/>
                  </a:cubicBezTo>
                  <a:cubicBezTo>
                    <a:pt x="78105" y="32385"/>
                    <a:pt x="83820" y="34290"/>
                    <a:pt x="89535" y="37147"/>
                  </a:cubicBezTo>
                  <a:cubicBezTo>
                    <a:pt x="94298" y="40958"/>
                    <a:pt x="97155" y="46672"/>
                    <a:pt x="97155" y="56197"/>
                  </a:cubicBezTo>
                  <a:lnTo>
                    <a:pt x="97155" y="62865"/>
                  </a:lnTo>
                  <a:lnTo>
                    <a:pt x="78105" y="63818"/>
                  </a:lnTo>
                  <a:cubicBezTo>
                    <a:pt x="68580" y="63818"/>
                    <a:pt x="59055" y="64770"/>
                    <a:pt x="49530" y="66675"/>
                  </a:cubicBezTo>
                  <a:cubicBezTo>
                    <a:pt x="40005" y="68580"/>
                    <a:pt x="32385" y="70485"/>
                    <a:pt x="24765" y="74295"/>
                  </a:cubicBezTo>
                  <a:cubicBezTo>
                    <a:pt x="17145" y="78105"/>
                    <a:pt x="11430" y="82868"/>
                    <a:pt x="6668" y="89535"/>
                  </a:cubicBezTo>
                  <a:cubicBezTo>
                    <a:pt x="1905" y="96203"/>
                    <a:pt x="0" y="104775"/>
                    <a:pt x="0" y="114300"/>
                  </a:cubicBezTo>
                  <a:cubicBezTo>
                    <a:pt x="0" y="121920"/>
                    <a:pt x="952" y="128588"/>
                    <a:pt x="3810" y="134303"/>
                  </a:cubicBezTo>
                  <a:cubicBezTo>
                    <a:pt x="6668" y="140018"/>
                    <a:pt x="10477" y="144780"/>
                    <a:pt x="14288" y="148590"/>
                  </a:cubicBezTo>
                  <a:cubicBezTo>
                    <a:pt x="19050" y="152400"/>
                    <a:pt x="23813" y="155258"/>
                    <a:pt x="29527" y="156210"/>
                  </a:cubicBezTo>
                  <a:cubicBezTo>
                    <a:pt x="35243" y="157163"/>
                    <a:pt x="41910" y="159068"/>
                    <a:pt x="48577" y="159068"/>
                  </a:cubicBezTo>
                  <a:cubicBezTo>
                    <a:pt x="60007" y="159068"/>
                    <a:pt x="69532" y="157163"/>
                    <a:pt x="77152" y="152400"/>
                  </a:cubicBezTo>
                  <a:cubicBezTo>
                    <a:pt x="84773" y="147638"/>
                    <a:pt x="91440" y="142875"/>
                    <a:pt x="97155" y="136208"/>
                  </a:cubicBezTo>
                  <a:lnTo>
                    <a:pt x="97155" y="155258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6307A67-CFFB-7F41-9017-14963722CC3D}"/>
              </a:ext>
            </a:extLst>
          </p:cNvPr>
          <p:cNvCxnSpPr>
            <a:cxnSpLocks/>
          </p:cNvCxnSpPr>
          <p:nvPr userDrawn="1"/>
        </p:nvCxnSpPr>
        <p:spPr>
          <a:xfrm>
            <a:off x="263525" y="260350"/>
            <a:ext cx="4320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89728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2 Call out Small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361F1-4A98-B04B-B95B-7B0BAF4FE4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3525" y="441330"/>
            <a:ext cx="11664949" cy="5795958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>
              <a:lnSpc>
                <a:spcPct val="90000"/>
              </a:lnSpc>
              <a:defRPr sz="4800" b="1" i="0">
                <a:solidFill>
                  <a:schemeClr val="bg1"/>
                </a:solidFill>
                <a:latin typeface="Arial" panose="020B0604020202020204" pitchFamily="34" charset="0"/>
                <a:ea typeface="AECOM Sans" panose="020B05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Small text call out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5FF0B00-EC19-A74E-B31A-73535D638000}"/>
              </a:ext>
            </a:extLst>
          </p:cNvPr>
          <p:cNvCxnSpPr>
            <a:cxnSpLocks/>
          </p:cNvCxnSpPr>
          <p:nvPr userDrawn="1"/>
        </p:nvCxnSpPr>
        <p:spPr>
          <a:xfrm>
            <a:off x="263525" y="260350"/>
            <a:ext cx="432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A23C378A-742B-AF48-B6C1-EBD1CAA766D0}"/>
              </a:ext>
            </a:extLst>
          </p:cNvPr>
          <p:cNvGrpSpPr/>
          <p:nvPr userDrawn="1"/>
        </p:nvGrpSpPr>
        <p:grpSpPr>
          <a:xfrm>
            <a:off x="10814051" y="6438651"/>
            <a:ext cx="1111250" cy="225425"/>
            <a:chOff x="292100" y="6413250"/>
            <a:chExt cx="1111250" cy="225425"/>
          </a:xfrm>
        </p:grpSpPr>
        <p:sp>
          <p:nvSpPr>
            <p:cNvPr id="6" name="Freeform: Shape 12">
              <a:extLst>
                <a:ext uri="{FF2B5EF4-FFF2-40B4-BE49-F238E27FC236}">
                  <a16:creationId xmlns:a16="http://schemas.microsoft.com/office/drawing/2014/main" id="{2DB3619A-E4FB-AA48-B244-E3478973AD6A}"/>
                </a:ext>
              </a:extLst>
            </p:cNvPr>
            <p:cNvSpPr/>
            <p:nvPr userDrawn="1"/>
          </p:nvSpPr>
          <p:spPr>
            <a:xfrm>
              <a:off x="292100" y="6413250"/>
              <a:ext cx="225425" cy="225425"/>
            </a:xfrm>
            <a:custGeom>
              <a:avLst/>
              <a:gdLst>
                <a:gd name="connsiteX0" fmla="*/ 329565 w 342900"/>
                <a:gd name="connsiteY0" fmla="*/ 104775 h 342900"/>
                <a:gd name="connsiteX1" fmla="*/ 292418 w 342900"/>
                <a:gd name="connsiteY1" fmla="*/ 50483 h 342900"/>
                <a:gd name="connsiteX2" fmla="*/ 238125 w 342900"/>
                <a:gd name="connsiteY2" fmla="*/ 13335 h 342900"/>
                <a:gd name="connsiteX3" fmla="*/ 171450 w 342900"/>
                <a:gd name="connsiteY3" fmla="*/ 0 h 342900"/>
                <a:gd name="connsiteX4" fmla="*/ 104775 w 342900"/>
                <a:gd name="connsiteY4" fmla="*/ 13335 h 342900"/>
                <a:gd name="connsiteX5" fmla="*/ 50483 w 342900"/>
                <a:gd name="connsiteY5" fmla="*/ 50483 h 342900"/>
                <a:gd name="connsiteX6" fmla="*/ 13335 w 342900"/>
                <a:gd name="connsiteY6" fmla="*/ 104775 h 342900"/>
                <a:gd name="connsiteX7" fmla="*/ 0 w 342900"/>
                <a:gd name="connsiteY7" fmla="*/ 171450 h 342900"/>
                <a:gd name="connsiteX8" fmla="*/ 13335 w 342900"/>
                <a:gd name="connsiteY8" fmla="*/ 238125 h 342900"/>
                <a:gd name="connsiteX9" fmla="*/ 50483 w 342900"/>
                <a:gd name="connsiteY9" fmla="*/ 292418 h 342900"/>
                <a:gd name="connsiteX10" fmla="*/ 104775 w 342900"/>
                <a:gd name="connsiteY10" fmla="*/ 329565 h 342900"/>
                <a:gd name="connsiteX11" fmla="*/ 171450 w 342900"/>
                <a:gd name="connsiteY11" fmla="*/ 342900 h 342900"/>
                <a:gd name="connsiteX12" fmla="*/ 171450 w 342900"/>
                <a:gd name="connsiteY12" fmla="*/ 308610 h 342900"/>
                <a:gd name="connsiteX13" fmla="*/ 74295 w 342900"/>
                <a:gd name="connsiteY13" fmla="*/ 268605 h 342900"/>
                <a:gd name="connsiteX14" fmla="*/ 35243 w 342900"/>
                <a:gd name="connsiteY14" fmla="*/ 188595 h 342900"/>
                <a:gd name="connsiteX15" fmla="*/ 180975 w 342900"/>
                <a:gd name="connsiteY15" fmla="*/ 188595 h 342900"/>
                <a:gd name="connsiteX16" fmla="*/ 141923 w 342900"/>
                <a:gd name="connsiteY16" fmla="*/ 227648 h 342900"/>
                <a:gd name="connsiteX17" fmla="*/ 165735 w 342900"/>
                <a:gd name="connsiteY17" fmla="*/ 251460 h 342900"/>
                <a:gd name="connsiteX18" fmla="*/ 246698 w 342900"/>
                <a:gd name="connsiteY18" fmla="*/ 170498 h 342900"/>
                <a:gd name="connsiteX19" fmla="*/ 165735 w 342900"/>
                <a:gd name="connsiteY19" fmla="*/ 89535 h 342900"/>
                <a:gd name="connsiteX20" fmla="*/ 141923 w 342900"/>
                <a:gd name="connsiteY20" fmla="*/ 113348 h 342900"/>
                <a:gd name="connsiteX21" fmla="*/ 180975 w 342900"/>
                <a:gd name="connsiteY21" fmla="*/ 152400 h 342900"/>
                <a:gd name="connsiteX22" fmla="*/ 35243 w 342900"/>
                <a:gd name="connsiteY22" fmla="*/ 152400 h 342900"/>
                <a:gd name="connsiteX23" fmla="*/ 74295 w 342900"/>
                <a:gd name="connsiteY23" fmla="*/ 72390 h 342900"/>
                <a:gd name="connsiteX24" fmla="*/ 171450 w 342900"/>
                <a:gd name="connsiteY24" fmla="*/ 32385 h 342900"/>
                <a:gd name="connsiteX25" fmla="*/ 268605 w 342900"/>
                <a:gd name="connsiteY25" fmla="*/ 72390 h 342900"/>
                <a:gd name="connsiteX26" fmla="*/ 308610 w 342900"/>
                <a:gd name="connsiteY26" fmla="*/ 169545 h 342900"/>
                <a:gd name="connsiteX27" fmla="*/ 342900 w 342900"/>
                <a:gd name="connsiteY27" fmla="*/ 169545 h 342900"/>
                <a:gd name="connsiteX28" fmla="*/ 329565 w 342900"/>
                <a:gd name="connsiteY28" fmla="*/ 104775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42900" h="342900">
                  <a:moveTo>
                    <a:pt x="329565" y="104775"/>
                  </a:moveTo>
                  <a:cubicBezTo>
                    <a:pt x="320993" y="84773"/>
                    <a:pt x="308610" y="65723"/>
                    <a:pt x="292418" y="50483"/>
                  </a:cubicBezTo>
                  <a:cubicBezTo>
                    <a:pt x="276225" y="34290"/>
                    <a:pt x="258128" y="21908"/>
                    <a:pt x="238125" y="13335"/>
                  </a:cubicBezTo>
                  <a:cubicBezTo>
                    <a:pt x="217170" y="4763"/>
                    <a:pt x="194310" y="0"/>
                    <a:pt x="171450" y="0"/>
                  </a:cubicBezTo>
                  <a:cubicBezTo>
                    <a:pt x="148590" y="0"/>
                    <a:pt x="125730" y="4763"/>
                    <a:pt x="104775" y="13335"/>
                  </a:cubicBezTo>
                  <a:cubicBezTo>
                    <a:pt x="83820" y="21908"/>
                    <a:pt x="65723" y="34290"/>
                    <a:pt x="50483" y="50483"/>
                  </a:cubicBezTo>
                  <a:cubicBezTo>
                    <a:pt x="34290" y="66675"/>
                    <a:pt x="21908" y="84773"/>
                    <a:pt x="13335" y="104775"/>
                  </a:cubicBezTo>
                  <a:cubicBezTo>
                    <a:pt x="4763" y="125730"/>
                    <a:pt x="0" y="148590"/>
                    <a:pt x="0" y="171450"/>
                  </a:cubicBezTo>
                  <a:cubicBezTo>
                    <a:pt x="0" y="194310"/>
                    <a:pt x="4763" y="217170"/>
                    <a:pt x="13335" y="238125"/>
                  </a:cubicBezTo>
                  <a:cubicBezTo>
                    <a:pt x="21908" y="258128"/>
                    <a:pt x="34290" y="277178"/>
                    <a:pt x="50483" y="292418"/>
                  </a:cubicBezTo>
                  <a:cubicBezTo>
                    <a:pt x="66675" y="308610"/>
                    <a:pt x="84773" y="320993"/>
                    <a:pt x="104775" y="329565"/>
                  </a:cubicBezTo>
                  <a:cubicBezTo>
                    <a:pt x="125730" y="338138"/>
                    <a:pt x="148590" y="342900"/>
                    <a:pt x="171450" y="342900"/>
                  </a:cubicBezTo>
                  <a:lnTo>
                    <a:pt x="171450" y="308610"/>
                  </a:lnTo>
                  <a:cubicBezTo>
                    <a:pt x="135255" y="308610"/>
                    <a:pt x="100013" y="294323"/>
                    <a:pt x="74295" y="268605"/>
                  </a:cubicBezTo>
                  <a:cubicBezTo>
                    <a:pt x="52388" y="246698"/>
                    <a:pt x="39053" y="219075"/>
                    <a:pt x="35243" y="188595"/>
                  </a:cubicBezTo>
                  <a:lnTo>
                    <a:pt x="180975" y="188595"/>
                  </a:lnTo>
                  <a:lnTo>
                    <a:pt x="141923" y="227648"/>
                  </a:lnTo>
                  <a:lnTo>
                    <a:pt x="165735" y="251460"/>
                  </a:lnTo>
                  <a:lnTo>
                    <a:pt x="246698" y="170498"/>
                  </a:lnTo>
                  <a:lnTo>
                    <a:pt x="165735" y="89535"/>
                  </a:lnTo>
                  <a:lnTo>
                    <a:pt x="141923" y="113348"/>
                  </a:lnTo>
                  <a:lnTo>
                    <a:pt x="180975" y="152400"/>
                  </a:lnTo>
                  <a:lnTo>
                    <a:pt x="35243" y="152400"/>
                  </a:lnTo>
                  <a:cubicBezTo>
                    <a:pt x="39053" y="121920"/>
                    <a:pt x="52388" y="94298"/>
                    <a:pt x="74295" y="72390"/>
                  </a:cubicBezTo>
                  <a:cubicBezTo>
                    <a:pt x="100013" y="46673"/>
                    <a:pt x="134303" y="32385"/>
                    <a:pt x="171450" y="32385"/>
                  </a:cubicBezTo>
                  <a:cubicBezTo>
                    <a:pt x="207645" y="32385"/>
                    <a:pt x="242888" y="46673"/>
                    <a:pt x="268605" y="72390"/>
                  </a:cubicBezTo>
                  <a:cubicBezTo>
                    <a:pt x="294323" y="98108"/>
                    <a:pt x="308610" y="132398"/>
                    <a:pt x="308610" y="169545"/>
                  </a:cubicBezTo>
                  <a:lnTo>
                    <a:pt x="342900" y="169545"/>
                  </a:lnTo>
                  <a:cubicBezTo>
                    <a:pt x="342900" y="148590"/>
                    <a:pt x="338138" y="125730"/>
                    <a:pt x="329565" y="104775"/>
                  </a:cubicBezTo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13">
              <a:extLst>
                <a:ext uri="{FF2B5EF4-FFF2-40B4-BE49-F238E27FC236}">
                  <a16:creationId xmlns:a16="http://schemas.microsoft.com/office/drawing/2014/main" id="{46F1D90F-5C33-BA44-ABCA-36DD2F8F30D6}"/>
                </a:ext>
              </a:extLst>
            </p:cNvPr>
            <p:cNvSpPr/>
            <p:nvPr userDrawn="1"/>
          </p:nvSpPr>
          <p:spPr>
            <a:xfrm>
              <a:off x="590579" y="6484379"/>
              <a:ext cx="812771" cy="84028"/>
            </a:xfrm>
            <a:custGeom>
              <a:avLst/>
              <a:gdLst>
                <a:gd name="connsiteX0" fmla="*/ 1329690 w 1547812"/>
                <a:gd name="connsiteY0" fmla="*/ 155258 h 160020"/>
                <a:gd name="connsiteX1" fmla="*/ 1369695 w 1547812"/>
                <a:gd name="connsiteY1" fmla="*/ 155258 h 160020"/>
                <a:gd name="connsiteX2" fmla="*/ 1369695 w 1547812"/>
                <a:gd name="connsiteY2" fmla="*/ 65723 h 160020"/>
                <a:gd name="connsiteX3" fmla="*/ 1372553 w 1547812"/>
                <a:gd name="connsiteY3" fmla="*/ 53340 h 160020"/>
                <a:gd name="connsiteX4" fmla="*/ 1379220 w 1547812"/>
                <a:gd name="connsiteY4" fmla="*/ 43815 h 160020"/>
                <a:gd name="connsiteX5" fmla="*/ 1388745 w 1547812"/>
                <a:gd name="connsiteY5" fmla="*/ 37147 h 160020"/>
                <a:gd name="connsiteX6" fmla="*/ 1400175 w 1547812"/>
                <a:gd name="connsiteY6" fmla="*/ 35243 h 160020"/>
                <a:gd name="connsiteX7" fmla="*/ 1407795 w 1547812"/>
                <a:gd name="connsiteY7" fmla="*/ 36195 h 160020"/>
                <a:gd name="connsiteX8" fmla="*/ 1413510 w 1547812"/>
                <a:gd name="connsiteY8" fmla="*/ 40005 h 160020"/>
                <a:gd name="connsiteX9" fmla="*/ 1417320 w 1547812"/>
                <a:gd name="connsiteY9" fmla="*/ 47625 h 160020"/>
                <a:gd name="connsiteX10" fmla="*/ 1419225 w 1547812"/>
                <a:gd name="connsiteY10" fmla="*/ 60960 h 160020"/>
                <a:gd name="connsiteX11" fmla="*/ 1419225 w 1547812"/>
                <a:gd name="connsiteY11" fmla="*/ 155258 h 160020"/>
                <a:gd name="connsiteX12" fmla="*/ 1459230 w 1547812"/>
                <a:gd name="connsiteY12" fmla="*/ 155258 h 160020"/>
                <a:gd name="connsiteX13" fmla="*/ 1459230 w 1547812"/>
                <a:gd name="connsiteY13" fmla="*/ 63818 h 160020"/>
                <a:gd name="connsiteX14" fmla="*/ 1462088 w 1547812"/>
                <a:gd name="connsiteY14" fmla="*/ 53340 h 160020"/>
                <a:gd name="connsiteX15" fmla="*/ 1468755 w 1547812"/>
                <a:gd name="connsiteY15" fmla="*/ 43815 h 160020"/>
                <a:gd name="connsiteX16" fmla="*/ 1478280 w 1547812"/>
                <a:gd name="connsiteY16" fmla="*/ 37147 h 160020"/>
                <a:gd name="connsiteX17" fmla="*/ 1489710 w 1547812"/>
                <a:gd name="connsiteY17" fmla="*/ 35243 h 160020"/>
                <a:gd name="connsiteX18" fmla="*/ 1497330 w 1547812"/>
                <a:gd name="connsiteY18" fmla="*/ 36195 h 160020"/>
                <a:gd name="connsiteX19" fmla="*/ 1503045 w 1547812"/>
                <a:gd name="connsiteY19" fmla="*/ 40005 h 160020"/>
                <a:gd name="connsiteX20" fmla="*/ 1506855 w 1547812"/>
                <a:gd name="connsiteY20" fmla="*/ 47625 h 160020"/>
                <a:gd name="connsiteX21" fmla="*/ 1507808 w 1547812"/>
                <a:gd name="connsiteY21" fmla="*/ 60960 h 160020"/>
                <a:gd name="connsiteX22" fmla="*/ 1507808 w 1547812"/>
                <a:gd name="connsiteY22" fmla="*/ 155258 h 160020"/>
                <a:gd name="connsiteX23" fmla="*/ 1547813 w 1547812"/>
                <a:gd name="connsiteY23" fmla="*/ 155258 h 160020"/>
                <a:gd name="connsiteX24" fmla="*/ 1547813 w 1547812"/>
                <a:gd name="connsiteY24" fmla="*/ 55245 h 160020"/>
                <a:gd name="connsiteX25" fmla="*/ 1536383 w 1547812"/>
                <a:gd name="connsiteY25" fmla="*/ 14288 h 160020"/>
                <a:gd name="connsiteX26" fmla="*/ 1502093 w 1547812"/>
                <a:gd name="connsiteY26" fmla="*/ 1905 h 160020"/>
                <a:gd name="connsiteX27" fmla="*/ 1477328 w 1547812"/>
                <a:gd name="connsiteY27" fmla="*/ 7620 h 160020"/>
                <a:gd name="connsiteX28" fmla="*/ 1455420 w 1547812"/>
                <a:gd name="connsiteY28" fmla="*/ 27623 h 160020"/>
                <a:gd name="connsiteX29" fmla="*/ 1441133 w 1547812"/>
                <a:gd name="connsiteY29" fmla="*/ 8573 h 160020"/>
                <a:gd name="connsiteX30" fmla="*/ 1414463 w 1547812"/>
                <a:gd name="connsiteY30" fmla="*/ 1905 h 160020"/>
                <a:gd name="connsiteX31" fmla="*/ 1390650 w 1547812"/>
                <a:gd name="connsiteY31" fmla="*/ 7620 h 160020"/>
                <a:gd name="connsiteX32" fmla="*/ 1371600 w 1547812"/>
                <a:gd name="connsiteY32" fmla="*/ 25718 h 160020"/>
                <a:gd name="connsiteX33" fmla="*/ 1371600 w 1547812"/>
                <a:gd name="connsiteY33" fmla="*/ 5715 h 160020"/>
                <a:gd name="connsiteX34" fmla="*/ 1332548 w 1547812"/>
                <a:gd name="connsiteY34" fmla="*/ 5715 h 160020"/>
                <a:gd name="connsiteX35" fmla="*/ 1332548 w 1547812"/>
                <a:gd name="connsiteY35" fmla="*/ 155258 h 160020"/>
                <a:gd name="connsiteX36" fmla="*/ 1199198 w 1547812"/>
                <a:gd name="connsiteY36" fmla="*/ 116205 h 160020"/>
                <a:gd name="connsiteX37" fmla="*/ 1190625 w 1547812"/>
                <a:gd name="connsiteY37" fmla="*/ 80963 h 160020"/>
                <a:gd name="connsiteX38" fmla="*/ 1199198 w 1547812"/>
                <a:gd name="connsiteY38" fmla="*/ 45720 h 160020"/>
                <a:gd name="connsiteX39" fmla="*/ 1224915 w 1547812"/>
                <a:gd name="connsiteY39" fmla="*/ 33338 h 160020"/>
                <a:gd name="connsiteX40" fmla="*/ 1250633 w 1547812"/>
                <a:gd name="connsiteY40" fmla="*/ 45720 h 160020"/>
                <a:gd name="connsiteX41" fmla="*/ 1259205 w 1547812"/>
                <a:gd name="connsiteY41" fmla="*/ 80963 h 160020"/>
                <a:gd name="connsiteX42" fmla="*/ 1250633 w 1547812"/>
                <a:gd name="connsiteY42" fmla="*/ 116205 h 160020"/>
                <a:gd name="connsiteX43" fmla="*/ 1224915 w 1547812"/>
                <a:gd name="connsiteY43" fmla="*/ 128588 h 160020"/>
                <a:gd name="connsiteX44" fmla="*/ 1199198 w 1547812"/>
                <a:gd name="connsiteY44" fmla="*/ 116205 h 160020"/>
                <a:gd name="connsiteX45" fmla="*/ 1256348 w 1547812"/>
                <a:gd name="connsiteY45" fmla="*/ 154305 h 160020"/>
                <a:gd name="connsiteX46" fmla="*/ 1280160 w 1547812"/>
                <a:gd name="connsiteY46" fmla="*/ 138113 h 160020"/>
                <a:gd name="connsiteX47" fmla="*/ 1295400 w 1547812"/>
                <a:gd name="connsiteY47" fmla="*/ 113348 h 160020"/>
                <a:gd name="connsiteX48" fmla="*/ 1301115 w 1547812"/>
                <a:gd name="connsiteY48" fmla="*/ 80010 h 160020"/>
                <a:gd name="connsiteX49" fmla="*/ 1296353 w 1547812"/>
                <a:gd name="connsiteY49" fmla="*/ 46672 h 160020"/>
                <a:gd name="connsiteX50" fmla="*/ 1281113 w 1547812"/>
                <a:gd name="connsiteY50" fmla="*/ 21908 h 160020"/>
                <a:gd name="connsiteX51" fmla="*/ 1257300 w 1547812"/>
                <a:gd name="connsiteY51" fmla="*/ 6668 h 160020"/>
                <a:gd name="connsiteX52" fmla="*/ 1225868 w 1547812"/>
                <a:gd name="connsiteY52" fmla="*/ 953 h 160020"/>
                <a:gd name="connsiteX53" fmla="*/ 1194435 w 1547812"/>
                <a:gd name="connsiteY53" fmla="*/ 6668 h 160020"/>
                <a:gd name="connsiteX54" fmla="*/ 1170623 w 1547812"/>
                <a:gd name="connsiteY54" fmla="*/ 21908 h 160020"/>
                <a:gd name="connsiteX55" fmla="*/ 1155383 w 1547812"/>
                <a:gd name="connsiteY55" fmla="*/ 46672 h 160020"/>
                <a:gd name="connsiteX56" fmla="*/ 1149668 w 1547812"/>
                <a:gd name="connsiteY56" fmla="*/ 80010 h 160020"/>
                <a:gd name="connsiteX57" fmla="*/ 1169670 w 1547812"/>
                <a:gd name="connsiteY57" fmla="*/ 139065 h 160020"/>
                <a:gd name="connsiteX58" fmla="*/ 1225868 w 1547812"/>
                <a:gd name="connsiteY58" fmla="*/ 160020 h 160020"/>
                <a:gd name="connsiteX59" fmla="*/ 1256348 w 1547812"/>
                <a:gd name="connsiteY59" fmla="*/ 154305 h 160020"/>
                <a:gd name="connsiteX60" fmla="*/ 1086803 w 1547812"/>
                <a:gd name="connsiteY60" fmla="*/ 100965 h 160020"/>
                <a:gd name="connsiteX61" fmla="*/ 1079183 w 1547812"/>
                <a:gd name="connsiteY61" fmla="*/ 120968 h 160020"/>
                <a:gd name="connsiteX62" fmla="*/ 1061085 w 1547812"/>
                <a:gd name="connsiteY62" fmla="*/ 127635 h 160020"/>
                <a:gd name="connsiteX63" fmla="*/ 1045845 w 1547812"/>
                <a:gd name="connsiteY63" fmla="*/ 123825 h 160020"/>
                <a:gd name="connsiteX64" fmla="*/ 1036320 w 1547812"/>
                <a:gd name="connsiteY64" fmla="*/ 113348 h 160020"/>
                <a:gd name="connsiteX65" fmla="*/ 1031558 w 1547812"/>
                <a:gd name="connsiteY65" fmla="*/ 98108 h 160020"/>
                <a:gd name="connsiteX66" fmla="*/ 1029653 w 1547812"/>
                <a:gd name="connsiteY66" fmla="*/ 80010 h 160020"/>
                <a:gd name="connsiteX67" fmla="*/ 1031558 w 1547812"/>
                <a:gd name="connsiteY67" fmla="*/ 62865 h 160020"/>
                <a:gd name="connsiteX68" fmla="*/ 1036320 w 1547812"/>
                <a:gd name="connsiteY68" fmla="*/ 47625 h 160020"/>
                <a:gd name="connsiteX69" fmla="*/ 1045845 w 1547812"/>
                <a:gd name="connsiteY69" fmla="*/ 37147 h 160020"/>
                <a:gd name="connsiteX70" fmla="*/ 1061085 w 1547812"/>
                <a:gd name="connsiteY70" fmla="*/ 33338 h 160020"/>
                <a:gd name="connsiteX71" fmla="*/ 1079183 w 1547812"/>
                <a:gd name="connsiteY71" fmla="*/ 40005 h 160020"/>
                <a:gd name="connsiteX72" fmla="*/ 1085850 w 1547812"/>
                <a:gd name="connsiteY72" fmla="*/ 58103 h 160020"/>
                <a:gd name="connsiteX73" fmla="*/ 1125855 w 1547812"/>
                <a:gd name="connsiteY73" fmla="*/ 52388 h 160020"/>
                <a:gd name="connsiteX74" fmla="*/ 1120140 w 1547812"/>
                <a:gd name="connsiteY74" fmla="*/ 31433 h 160020"/>
                <a:gd name="connsiteX75" fmla="*/ 1107758 w 1547812"/>
                <a:gd name="connsiteY75" fmla="*/ 15240 h 160020"/>
                <a:gd name="connsiteX76" fmla="*/ 1088708 w 1547812"/>
                <a:gd name="connsiteY76" fmla="*/ 4763 h 160020"/>
                <a:gd name="connsiteX77" fmla="*/ 1062038 w 1547812"/>
                <a:gd name="connsiteY77" fmla="*/ 953 h 160020"/>
                <a:gd name="connsiteX78" fmla="*/ 1030605 w 1547812"/>
                <a:gd name="connsiteY78" fmla="*/ 6668 h 160020"/>
                <a:gd name="connsiteX79" fmla="*/ 1007745 w 1547812"/>
                <a:gd name="connsiteY79" fmla="*/ 22860 h 160020"/>
                <a:gd name="connsiteX80" fmla="*/ 993458 w 1547812"/>
                <a:gd name="connsiteY80" fmla="*/ 47625 h 160020"/>
                <a:gd name="connsiteX81" fmla="*/ 988695 w 1547812"/>
                <a:gd name="connsiteY81" fmla="*/ 80010 h 160020"/>
                <a:gd name="connsiteX82" fmla="*/ 992505 w 1547812"/>
                <a:gd name="connsiteY82" fmla="*/ 112395 h 160020"/>
                <a:gd name="connsiteX83" fmla="*/ 1005840 w 1547812"/>
                <a:gd name="connsiteY83" fmla="*/ 137160 h 160020"/>
                <a:gd name="connsiteX84" fmla="*/ 1028700 w 1547812"/>
                <a:gd name="connsiteY84" fmla="*/ 153353 h 160020"/>
                <a:gd name="connsiteX85" fmla="*/ 1061085 w 1547812"/>
                <a:gd name="connsiteY85" fmla="*/ 159068 h 160020"/>
                <a:gd name="connsiteX86" fmla="*/ 1109663 w 1547812"/>
                <a:gd name="connsiteY86" fmla="*/ 142875 h 160020"/>
                <a:gd name="connsiteX87" fmla="*/ 1127760 w 1547812"/>
                <a:gd name="connsiteY87" fmla="*/ 100013 h 160020"/>
                <a:gd name="connsiteX88" fmla="*/ 1086803 w 1547812"/>
                <a:gd name="connsiteY88" fmla="*/ 100013 h 160020"/>
                <a:gd name="connsiteX89" fmla="*/ 921068 w 1547812"/>
                <a:gd name="connsiteY89" fmla="*/ 155258 h 160020"/>
                <a:gd name="connsiteX90" fmla="*/ 962025 w 1547812"/>
                <a:gd name="connsiteY90" fmla="*/ 155258 h 160020"/>
                <a:gd name="connsiteX91" fmla="*/ 962025 w 1547812"/>
                <a:gd name="connsiteY91" fmla="*/ 109538 h 160020"/>
                <a:gd name="connsiteX92" fmla="*/ 921068 w 1547812"/>
                <a:gd name="connsiteY92" fmla="*/ 109538 h 160020"/>
                <a:gd name="connsiteX93" fmla="*/ 921068 w 1547812"/>
                <a:gd name="connsiteY93" fmla="*/ 155258 h 160020"/>
                <a:gd name="connsiteX94" fmla="*/ 671513 w 1547812"/>
                <a:gd name="connsiteY94" fmla="*/ 155258 h 160020"/>
                <a:gd name="connsiteX95" fmla="*/ 711518 w 1547812"/>
                <a:gd name="connsiteY95" fmla="*/ 155258 h 160020"/>
                <a:gd name="connsiteX96" fmla="*/ 711518 w 1547812"/>
                <a:gd name="connsiteY96" fmla="*/ 65723 h 160020"/>
                <a:gd name="connsiteX97" fmla="*/ 714375 w 1547812"/>
                <a:gd name="connsiteY97" fmla="*/ 53340 h 160020"/>
                <a:gd name="connsiteX98" fmla="*/ 721043 w 1547812"/>
                <a:gd name="connsiteY98" fmla="*/ 43815 h 160020"/>
                <a:gd name="connsiteX99" fmla="*/ 730568 w 1547812"/>
                <a:gd name="connsiteY99" fmla="*/ 37147 h 160020"/>
                <a:gd name="connsiteX100" fmla="*/ 741998 w 1547812"/>
                <a:gd name="connsiteY100" fmla="*/ 35243 h 160020"/>
                <a:gd name="connsiteX101" fmla="*/ 749618 w 1547812"/>
                <a:gd name="connsiteY101" fmla="*/ 36195 h 160020"/>
                <a:gd name="connsiteX102" fmla="*/ 755333 w 1547812"/>
                <a:gd name="connsiteY102" fmla="*/ 40005 h 160020"/>
                <a:gd name="connsiteX103" fmla="*/ 759143 w 1547812"/>
                <a:gd name="connsiteY103" fmla="*/ 47625 h 160020"/>
                <a:gd name="connsiteX104" fmla="*/ 761048 w 1547812"/>
                <a:gd name="connsiteY104" fmla="*/ 60960 h 160020"/>
                <a:gd name="connsiteX105" fmla="*/ 761048 w 1547812"/>
                <a:gd name="connsiteY105" fmla="*/ 155258 h 160020"/>
                <a:gd name="connsiteX106" fmla="*/ 801053 w 1547812"/>
                <a:gd name="connsiteY106" fmla="*/ 155258 h 160020"/>
                <a:gd name="connsiteX107" fmla="*/ 801053 w 1547812"/>
                <a:gd name="connsiteY107" fmla="*/ 63818 h 160020"/>
                <a:gd name="connsiteX108" fmla="*/ 803910 w 1547812"/>
                <a:gd name="connsiteY108" fmla="*/ 53340 h 160020"/>
                <a:gd name="connsiteX109" fmla="*/ 810578 w 1547812"/>
                <a:gd name="connsiteY109" fmla="*/ 43815 h 160020"/>
                <a:gd name="connsiteX110" fmla="*/ 820103 w 1547812"/>
                <a:gd name="connsiteY110" fmla="*/ 37147 h 160020"/>
                <a:gd name="connsiteX111" fmla="*/ 831533 w 1547812"/>
                <a:gd name="connsiteY111" fmla="*/ 35243 h 160020"/>
                <a:gd name="connsiteX112" fmla="*/ 839153 w 1547812"/>
                <a:gd name="connsiteY112" fmla="*/ 36195 h 160020"/>
                <a:gd name="connsiteX113" fmla="*/ 844868 w 1547812"/>
                <a:gd name="connsiteY113" fmla="*/ 40005 h 160020"/>
                <a:gd name="connsiteX114" fmla="*/ 848678 w 1547812"/>
                <a:gd name="connsiteY114" fmla="*/ 47625 h 160020"/>
                <a:gd name="connsiteX115" fmla="*/ 849630 w 1547812"/>
                <a:gd name="connsiteY115" fmla="*/ 60960 h 160020"/>
                <a:gd name="connsiteX116" fmla="*/ 849630 w 1547812"/>
                <a:gd name="connsiteY116" fmla="*/ 155258 h 160020"/>
                <a:gd name="connsiteX117" fmla="*/ 889635 w 1547812"/>
                <a:gd name="connsiteY117" fmla="*/ 155258 h 160020"/>
                <a:gd name="connsiteX118" fmla="*/ 889635 w 1547812"/>
                <a:gd name="connsiteY118" fmla="*/ 55245 h 160020"/>
                <a:gd name="connsiteX119" fmla="*/ 878205 w 1547812"/>
                <a:gd name="connsiteY119" fmla="*/ 14288 h 160020"/>
                <a:gd name="connsiteX120" fmla="*/ 843915 w 1547812"/>
                <a:gd name="connsiteY120" fmla="*/ 1905 h 160020"/>
                <a:gd name="connsiteX121" fmla="*/ 819150 w 1547812"/>
                <a:gd name="connsiteY121" fmla="*/ 7620 h 160020"/>
                <a:gd name="connsiteX122" fmla="*/ 797243 w 1547812"/>
                <a:gd name="connsiteY122" fmla="*/ 27623 h 160020"/>
                <a:gd name="connsiteX123" fmla="*/ 782955 w 1547812"/>
                <a:gd name="connsiteY123" fmla="*/ 8573 h 160020"/>
                <a:gd name="connsiteX124" fmla="*/ 756285 w 1547812"/>
                <a:gd name="connsiteY124" fmla="*/ 1905 h 160020"/>
                <a:gd name="connsiteX125" fmla="*/ 732473 w 1547812"/>
                <a:gd name="connsiteY125" fmla="*/ 7620 h 160020"/>
                <a:gd name="connsiteX126" fmla="*/ 713423 w 1547812"/>
                <a:gd name="connsiteY126" fmla="*/ 25718 h 160020"/>
                <a:gd name="connsiteX127" fmla="*/ 713423 w 1547812"/>
                <a:gd name="connsiteY127" fmla="*/ 5715 h 160020"/>
                <a:gd name="connsiteX128" fmla="*/ 674370 w 1547812"/>
                <a:gd name="connsiteY128" fmla="*/ 5715 h 160020"/>
                <a:gd name="connsiteX129" fmla="*/ 674370 w 1547812"/>
                <a:gd name="connsiteY129" fmla="*/ 155258 h 160020"/>
                <a:gd name="connsiteX130" fmla="*/ 541973 w 1547812"/>
                <a:gd name="connsiteY130" fmla="*/ 116205 h 160020"/>
                <a:gd name="connsiteX131" fmla="*/ 533400 w 1547812"/>
                <a:gd name="connsiteY131" fmla="*/ 80963 h 160020"/>
                <a:gd name="connsiteX132" fmla="*/ 541973 w 1547812"/>
                <a:gd name="connsiteY132" fmla="*/ 45720 h 160020"/>
                <a:gd name="connsiteX133" fmla="*/ 567690 w 1547812"/>
                <a:gd name="connsiteY133" fmla="*/ 33338 h 160020"/>
                <a:gd name="connsiteX134" fmla="*/ 593408 w 1547812"/>
                <a:gd name="connsiteY134" fmla="*/ 45720 h 160020"/>
                <a:gd name="connsiteX135" fmla="*/ 601980 w 1547812"/>
                <a:gd name="connsiteY135" fmla="*/ 80963 h 160020"/>
                <a:gd name="connsiteX136" fmla="*/ 593408 w 1547812"/>
                <a:gd name="connsiteY136" fmla="*/ 116205 h 160020"/>
                <a:gd name="connsiteX137" fmla="*/ 567690 w 1547812"/>
                <a:gd name="connsiteY137" fmla="*/ 128588 h 160020"/>
                <a:gd name="connsiteX138" fmla="*/ 541973 w 1547812"/>
                <a:gd name="connsiteY138" fmla="*/ 116205 h 160020"/>
                <a:gd name="connsiteX139" fmla="*/ 598170 w 1547812"/>
                <a:gd name="connsiteY139" fmla="*/ 154305 h 160020"/>
                <a:gd name="connsiteX140" fmla="*/ 621983 w 1547812"/>
                <a:gd name="connsiteY140" fmla="*/ 138113 h 160020"/>
                <a:gd name="connsiteX141" fmla="*/ 637223 w 1547812"/>
                <a:gd name="connsiteY141" fmla="*/ 113348 h 160020"/>
                <a:gd name="connsiteX142" fmla="*/ 642938 w 1547812"/>
                <a:gd name="connsiteY142" fmla="*/ 80010 h 160020"/>
                <a:gd name="connsiteX143" fmla="*/ 638175 w 1547812"/>
                <a:gd name="connsiteY143" fmla="*/ 46672 h 160020"/>
                <a:gd name="connsiteX144" fmla="*/ 622935 w 1547812"/>
                <a:gd name="connsiteY144" fmla="*/ 21908 h 160020"/>
                <a:gd name="connsiteX145" fmla="*/ 599123 w 1547812"/>
                <a:gd name="connsiteY145" fmla="*/ 6668 h 160020"/>
                <a:gd name="connsiteX146" fmla="*/ 567690 w 1547812"/>
                <a:gd name="connsiteY146" fmla="*/ 953 h 160020"/>
                <a:gd name="connsiteX147" fmla="*/ 536258 w 1547812"/>
                <a:gd name="connsiteY147" fmla="*/ 6668 h 160020"/>
                <a:gd name="connsiteX148" fmla="*/ 512445 w 1547812"/>
                <a:gd name="connsiteY148" fmla="*/ 21908 h 160020"/>
                <a:gd name="connsiteX149" fmla="*/ 497205 w 1547812"/>
                <a:gd name="connsiteY149" fmla="*/ 46672 h 160020"/>
                <a:gd name="connsiteX150" fmla="*/ 491490 w 1547812"/>
                <a:gd name="connsiteY150" fmla="*/ 80010 h 160020"/>
                <a:gd name="connsiteX151" fmla="*/ 511492 w 1547812"/>
                <a:gd name="connsiteY151" fmla="*/ 139065 h 160020"/>
                <a:gd name="connsiteX152" fmla="*/ 566738 w 1547812"/>
                <a:gd name="connsiteY152" fmla="*/ 160020 h 160020"/>
                <a:gd name="connsiteX153" fmla="*/ 598170 w 1547812"/>
                <a:gd name="connsiteY153" fmla="*/ 154305 h 160020"/>
                <a:gd name="connsiteX154" fmla="*/ 429578 w 1547812"/>
                <a:gd name="connsiteY154" fmla="*/ 100965 h 160020"/>
                <a:gd name="connsiteX155" fmla="*/ 421958 w 1547812"/>
                <a:gd name="connsiteY155" fmla="*/ 120968 h 160020"/>
                <a:gd name="connsiteX156" fmla="*/ 403860 w 1547812"/>
                <a:gd name="connsiteY156" fmla="*/ 127635 h 160020"/>
                <a:gd name="connsiteX157" fmla="*/ 388620 w 1547812"/>
                <a:gd name="connsiteY157" fmla="*/ 123825 h 160020"/>
                <a:gd name="connsiteX158" fmla="*/ 379095 w 1547812"/>
                <a:gd name="connsiteY158" fmla="*/ 113348 h 160020"/>
                <a:gd name="connsiteX159" fmla="*/ 374333 w 1547812"/>
                <a:gd name="connsiteY159" fmla="*/ 98108 h 160020"/>
                <a:gd name="connsiteX160" fmla="*/ 372428 w 1547812"/>
                <a:gd name="connsiteY160" fmla="*/ 80010 h 160020"/>
                <a:gd name="connsiteX161" fmla="*/ 374333 w 1547812"/>
                <a:gd name="connsiteY161" fmla="*/ 62865 h 160020"/>
                <a:gd name="connsiteX162" fmla="*/ 379095 w 1547812"/>
                <a:gd name="connsiteY162" fmla="*/ 47625 h 160020"/>
                <a:gd name="connsiteX163" fmla="*/ 388620 w 1547812"/>
                <a:gd name="connsiteY163" fmla="*/ 37147 h 160020"/>
                <a:gd name="connsiteX164" fmla="*/ 403860 w 1547812"/>
                <a:gd name="connsiteY164" fmla="*/ 33338 h 160020"/>
                <a:gd name="connsiteX165" fmla="*/ 421958 w 1547812"/>
                <a:gd name="connsiteY165" fmla="*/ 40005 h 160020"/>
                <a:gd name="connsiteX166" fmla="*/ 428625 w 1547812"/>
                <a:gd name="connsiteY166" fmla="*/ 58103 h 160020"/>
                <a:gd name="connsiteX167" fmla="*/ 468630 w 1547812"/>
                <a:gd name="connsiteY167" fmla="*/ 52388 h 160020"/>
                <a:gd name="connsiteX168" fmla="*/ 462915 w 1547812"/>
                <a:gd name="connsiteY168" fmla="*/ 31433 h 160020"/>
                <a:gd name="connsiteX169" fmla="*/ 450533 w 1547812"/>
                <a:gd name="connsiteY169" fmla="*/ 15240 h 160020"/>
                <a:gd name="connsiteX170" fmla="*/ 431483 w 1547812"/>
                <a:gd name="connsiteY170" fmla="*/ 4763 h 160020"/>
                <a:gd name="connsiteX171" fmla="*/ 404813 w 1547812"/>
                <a:gd name="connsiteY171" fmla="*/ 953 h 160020"/>
                <a:gd name="connsiteX172" fmla="*/ 373380 w 1547812"/>
                <a:gd name="connsiteY172" fmla="*/ 6668 h 160020"/>
                <a:gd name="connsiteX173" fmla="*/ 350520 w 1547812"/>
                <a:gd name="connsiteY173" fmla="*/ 22860 h 160020"/>
                <a:gd name="connsiteX174" fmla="*/ 336233 w 1547812"/>
                <a:gd name="connsiteY174" fmla="*/ 47625 h 160020"/>
                <a:gd name="connsiteX175" fmla="*/ 331470 w 1547812"/>
                <a:gd name="connsiteY175" fmla="*/ 80010 h 160020"/>
                <a:gd name="connsiteX176" fmla="*/ 336233 w 1547812"/>
                <a:gd name="connsiteY176" fmla="*/ 112395 h 160020"/>
                <a:gd name="connsiteX177" fmla="*/ 349567 w 1547812"/>
                <a:gd name="connsiteY177" fmla="*/ 137160 h 160020"/>
                <a:gd name="connsiteX178" fmla="*/ 372428 w 1547812"/>
                <a:gd name="connsiteY178" fmla="*/ 153353 h 160020"/>
                <a:gd name="connsiteX179" fmla="*/ 404813 w 1547812"/>
                <a:gd name="connsiteY179" fmla="*/ 159068 h 160020"/>
                <a:gd name="connsiteX180" fmla="*/ 453390 w 1547812"/>
                <a:gd name="connsiteY180" fmla="*/ 142875 h 160020"/>
                <a:gd name="connsiteX181" fmla="*/ 471488 w 1547812"/>
                <a:gd name="connsiteY181" fmla="*/ 100013 h 160020"/>
                <a:gd name="connsiteX182" fmla="*/ 429578 w 1547812"/>
                <a:gd name="connsiteY182" fmla="*/ 100013 h 160020"/>
                <a:gd name="connsiteX183" fmla="*/ 203835 w 1547812"/>
                <a:gd name="connsiteY183" fmla="*/ 63818 h 160020"/>
                <a:gd name="connsiteX184" fmla="*/ 206692 w 1547812"/>
                <a:gd name="connsiteY184" fmla="*/ 51435 h 160020"/>
                <a:gd name="connsiteX185" fmla="*/ 213360 w 1547812"/>
                <a:gd name="connsiteY185" fmla="*/ 40958 h 160020"/>
                <a:gd name="connsiteX186" fmla="*/ 223838 w 1547812"/>
                <a:gd name="connsiteY186" fmla="*/ 34290 h 160020"/>
                <a:gd name="connsiteX187" fmla="*/ 238125 w 1547812"/>
                <a:gd name="connsiteY187" fmla="*/ 31433 h 160020"/>
                <a:gd name="connsiteX188" fmla="*/ 261938 w 1547812"/>
                <a:gd name="connsiteY188" fmla="*/ 40005 h 160020"/>
                <a:gd name="connsiteX189" fmla="*/ 269558 w 1547812"/>
                <a:gd name="connsiteY189" fmla="*/ 63818 h 160020"/>
                <a:gd name="connsiteX190" fmla="*/ 203835 w 1547812"/>
                <a:gd name="connsiteY190" fmla="*/ 63818 h 160020"/>
                <a:gd name="connsiteX191" fmla="*/ 266700 w 1547812"/>
                <a:gd name="connsiteY191" fmla="*/ 108585 h 160020"/>
                <a:gd name="connsiteX192" fmla="*/ 239077 w 1547812"/>
                <a:gd name="connsiteY192" fmla="*/ 128588 h 160020"/>
                <a:gd name="connsiteX193" fmla="*/ 213360 w 1547812"/>
                <a:gd name="connsiteY193" fmla="*/ 118110 h 160020"/>
                <a:gd name="connsiteX194" fmla="*/ 203835 w 1547812"/>
                <a:gd name="connsiteY194" fmla="*/ 89535 h 160020"/>
                <a:gd name="connsiteX195" fmla="*/ 307658 w 1547812"/>
                <a:gd name="connsiteY195" fmla="*/ 89535 h 160020"/>
                <a:gd name="connsiteX196" fmla="*/ 307658 w 1547812"/>
                <a:gd name="connsiteY196" fmla="*/ 73343 h 160020"/>
                <a:gd name="connsiteX197" fmla="*/ 290513 w 1547812"/>
                <a:gd name="connsiteY197" fmla="*/ 20003 h 160020"/>
                <a:gd name="connsiteX198" fmla="*/ 239077 w 1547812"/>
                <a:gd name="connsiteY198" fmla="*/ 0 h 160020"/>
                <a:gd name="connsiteX199" fmla="*/ 208598 w 1547812"/>
                <a:gd name="connsiteY199" fmla="*/ 5715 h 160020"/>
                <a:gd name="connsiteX200" fmla="*/ 184785 w 1547812"/>
                <a:gd name="connsiteY200" fmla="*/ 20955 h 160020"/>
                <a:gd name="connsiteX201" fmla="*/ 169545 w 1547812"/>
                <a:gd name="connsiteY201" fmla="*/ 45720 h 160020"/>
                <a:gd name="connsiteX202" fmla="*/ 163830 w 1547812"/>
                <a:gd name="connsiteY202" fmla="*/ 79058 h 160020"/>
                <a:gd name="connsiteX203" fmla="*/ 182880 w 1547812"/>
                <a:gd name="connsiteY203" fmla="*/ 137160 h 160020"/>
                <a:gd name="connsiteX204" fmla="*/ 239077 w 1547812"/>
                <a:gd name="connsiteY204" fmla="*/ 158115 h 160020"/>
                <a:gd name="connsiteX205" fmla="*/ 285750 w 1547812"/>
                <a:gd name="connsiteY205" fmla="*/ 144780 h 160020"/>
                <a:gd name="connsiteX206" fmla="*/ 305753 w 1547812"/>
                <a:gd name="connsiteY206" fmla="*/ 106680 h 160020"/>
                <a:gd name="connsiteX207" fmla="*/ 266700 w 1547812"/>
                <a:gd name="connsiteY207" fmla="*/ 106680 h 160020"/>
                <a:gd name="connsiteX208" fmla="*/ 97155 w 1547812"/>
                <a:gd name="connsiteY208" fmla="*/ 96203 h 160020"/>
                <a:gd name="connsiteX209" fmla="*/ 93345 w 1547812"/>
                <a:gd name="connsiteY209" fmla="*/ 111443 h 160020"/>
                <a:gd name="connsiteX210" fmla="*/ 84773 w 1547812"/>
                <a:gd name="connsiteY210" fmla="*/ 121920 h 160020"/>
                <a:gd name="connsiteX211" fmla="*/ 60007 w 1547812"/>
                <a:gd name="connsiteY211" fmla="*/ 129540 h 160020"/>
                <a:gd name="connsiteX212" fmla="*/ 45720 w 1547812"/>
                <a:gd name="connsiteY212" fmla="*/ 124778 h 160020"/>
                <a:gd name="connsiteX213" fmla="*/ 40957 w 1547812"/>
                <a:gd name="connsiteY213" fmla="*/ 113348 h 160020"/>
                <a:gd name="connsiteX214" fmla="*/ 42863 w 1547812"/>
                <a:gd name="connsiteY214" fmla="*/ 104775 h 160020"/>
                <a:gd name="connsiteX215" fmla="*/ 48577 w 1547812"/>
                <a:gd name="connsiteY215" fmla="*/ 98108 h 160020"/>
                <a:gd name="connsiteX216" fmla="*/ 60007 w 1547812"/>
                <a:gd name="connsiteY216" fmla="*/ 93345 h 160020"/>
                <a:gd name="connsiteX217" fmla="*/ 80010 w 1547812"/>
                <a:gd name="connsiteY217" fmla="*/ 90488 h 160020"/>
                <a:gd name="connsiteX218" fmla="*/ 98107 w 1547812"/>
                <a:gd name="connsiteY218" fmla="*/ 89535 h 160020"/>
                <a:gd name="connsiteX219" fmla="*/ 98107 w 1547812"/>
                <a:gd name="connsiteY219" fmla="*/ 96203 h 160020"/>
                <a:gd name="connsiteX220" fmla="*/ 98107 w 1547812"/>
                <a:gd name="connsiteY220" fmla="*/ 155258 h 160020"/>
                <a:gd name="connsiteX221" fmla="*/ 136208 w 1547812"/>
                <a:gd name="connsiteY221" fmla="*/ 155258 h 160020"/>
                <a:gd name="connsiteX222" fmla="*/ 136208 w 1547812"/>
                <a:gd name="connsiteY222" fmla="*/ 60960 h 160020"/>
                <a:gd name="connsiteX223" fmla="*/ 133350 w 1547812"/>
                <a:gd name="connsiteY223" fmla="*/ 36195 h 160020"/>
                <a:gd name="connsiteX224" fmla="*/ 122873 w 1547812"/>
                <a:gd name="connsiteY224" fmla="*/ 17145 h 160020"/>
                <a:gd name="connsiteX225" fmla="*/ 103823 w 1547812"/>
                <a:gd name="connsiteY225" fmla="*/ 5715 h 160020"/>
                <a:gd name="connsiteX226" fmla="*/ 74295 w 1547812"/>
                <a:gd name="connsiteY226" fmla="*/ 1905 h 160020"/>
                <a:gd name="connsiteX227" fmla="*/ 29527 w 1547812"/>
                <a:gd name="connsiteY227" fmla="*/ 12383 h 160020"/>
                <a:gd name="connsiteX228" fmla="*/ 8573 w 1547812"/>
                <a:gd name="connsiteY228" fmla="*/ 46672 h 160020"/>
                <a:gd name="connsiteX229" fmla="*/ 44768 w 1547812"/>
                <a:gd name="connsiteY229" fmla="*/ 50483 h 160020"/>
                <a:gd name="connsiteX230" fmla="*/ 71438 w 1547812"/>
                <a:gd name="connsiteY230" fmla="*/ 32385 h 160020"/>
                <a:gd name="connsiteX231" fmla="*/ 89535 w 1547812"/>
                <a:gd name="connsiteY231" fmla="*/ 37147 h 160020"/>
                <a:gd name="connsiteX232" fmla="*/ 97155 w 1547812"/>
                <a:gd name="connsiteY232" fmla="*/ 56197 h 160020"/>
                <a:gd name="connsiteX233" fmla="*/ 97155 w 1547812"/>
                <a:gd name="connsiteY233" fmla="*/ 62865 h 160020"/>
                <a:gd name="connsiteX234" fmla="*/ 78105 w 1547812"/>
                <a:gd name="connsiteY234" fmla="*/ 63818 h 160020"/>
                <a:gd name="connsiteX235" fmla="*/ 49530 w 1547812"/>
                <a:gd name="connsiteY235" fmla="*/ 66675 h 160020"/>
                <a:gd name="connsiteX236" fmla="*/ 24765 w 1547812"/>
                <a:gd name="connsiteY236" fmla="*/ 74295 h 160020"/>
                <a:gd name="connsiteX237" fmla="*/ 6668 w 1547812"/>
                <a:gd name="connsiteY237" fmla="*/ 89535 h 160020"/>
                <a:gd name="connsiteX238" fmla="*/ 0 w 1547812"/>
                <a:gd name="connsiteY238" fmla="*/ 114300 h 160020"/>
                <a:gd name="connsiteX239" fmla="*/ 3810 w 1547812"/>
                <a:gd name="connsiteY239" fmla="*/ 134303 h 160020"/>
                <a:gd name="connsiteX240" fmla="*/ 14288 w 1547812"/>
                <a:gd name="connsiteY240" fmla="*/ 148590 h 160020"/>
                <a:gd name="connsiteX241" fmla="*/ 29527 w 1547812"/>
                <a:gd name="connsiteY241" fmla="*/ 156210 h 160020"/>
                <a:gd name="connsiteX242" fmla="*/ 48577 w 1547812"/>
                <a:gd name="connsiteY242" fmla="*/ 159068 h 160020"/>
                <a:gd name="connsiteX243" fmla="*/ 77152 w 1547812"/>
                <a:gd name="connsiteY243" fmla="*/ 152400 h 160020"/>
                <a:gd name="connsiteX244" fmla="*/ 97155 w 1547812"/>
                <a:gd name="connsiteY244" fmla="*/ 136208 h 160020"/>
                <a:gd name="connsiteX245" fmla="*/ 97155 w 1547812"/>
                <a:gd name="connsiteY245" fmla="*/ 155258 h 160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</a:cxnLst>
              <a:rect l="l" t="t" r="r" b="b"/>
              <a:pathLst>
                <a:path w="1547812" h="160020">
                  <a:moveTo>
                    <a:pt x="1329690" y="155258"/>
                  </a:moveTo>
                  <a:lnTo>
                    <a:pt x="1369695" y="155258"/>
                  </a:lnTo>
                  <a:lnTo>
                    <a:pt x="1369695" y="65723"/>
                  </a:lnTo>
                  <a:cubicBezTo>
                    <a:pt x="1369695" y="60960"/>
                    <a:pt x="1370648" y="57150"/>
                    <a:pt x="1372553" y="53340"/>
                  </a:cubicBezTo>
                  <a:cubicBezTo>
                    <a:pt x="1374458" y="49530"/>
                    <a:pt x="1376363" y="46672"/>
                    <a:pt x="1379220" y="43815"/>
                  </a:cubicBezTo>
                  <a:cubicBezTo>
                    <a:pt x="1382078" y="40958"/>
                    <a:pt x="1385888" y="38100"/>
                    <a:pt x="1388745" y="37147"/>
                  </a:cubicBezTo>
                  <a:cubicBezTo>
                    <a:pt x="1392555" y="36195"/>
                    <a:pt x="1395413" y="35243"/>
                    <a:pt x="1400175" y="35243"/>
                  </a:cubicBezTo>
                  <a:cubicBezTo>
                    <a:pt x="1403033" y="35243"/>
                    <a:pt x="1404938" y="35243"/>
                    <a:pt x="1407795" y="36195"/>
                  </a:cubicBezTo>
                  <a:cubicBezTo>
                    <a:pt x="1409700" y="37147"/>
                    <a:pt x="1411605" y="38100"/>
                    <a:pt x="1413510" y="40005"/>
                  </a:cubicBezTo>
                  <a:cubicBezTo>
                    <a:pt x="1415415" y="41910"/>
                    <a:pt x="1416368" y="44768"/>
                    <a:pt x="1417320" y="47625"/>
                  </a:cubicBezTo>
                  <a:cubicBezTo>
                    <a:pt x="1418273" y="51435"/>
                    <a:pt x="1419225" y="55245"/>
                    <a:pt x="1419225" y="60960"/>
                  </a:cubicBezTo>
                  <a:lnTo>
                    <a:pt x="1419225" y="155258"/>
                  </a:lnTo>
                  <a:lnTo>
                    <a:pt x="1459230" y="155258"/>
                  </a:lnTo>
                  <a:lnTo>
                    <a:pt x="1459230" y="63818"/>
                  </a:lnTo>
                  <a:cubicBezTo>
                    <a:pt x="1459230" y="60008"/>
                    <a:pt x="1460183" y="56197"/>
                    <a:pt x="1462088" y="53340"/>
                  </a:cubicBezTo>
                  <a:cubicBezTo>
                    <a:pt x="1463993" y="49530"/>
                    <a:pt x="1465898" y="46672"/>
                    <a:pt x="1468755" y="43815"/>
                  </a:cubicBezTo>
                  <a:cubicBezTo>
                    <a:pt x="1471613" y="40958"/>
                    <a:pt x="1475423" y="38100"/>
                    <a:pt x="1478280" y="37147"/>
                  </a:cubicBezTo>
                  <a:cubicBezTo>
                    <a:pt x="1481138" y="36195"/>
                    <a:pt x="1484948" y="35243"/>
                    <a:pt x="1489710" y="35243"/>
                  </a:cubicBezTo>
                  <a:cubicBezTo>
                    <a:pt x="1492568" y="35243"/>
                    <a:pt x="1494473" y="35243"/>
                    <a:pt x="1497330" y="36195"/>
                  </a:cubicBezTo>
                  <a:cubicBezTo>
                    <a:pt x="1499235" y="37147"/>
                    <a:pt x="1501140" y="38100"/>
                    <a:pt x="1503045" y="40005"/>
                  </a:cubicBezTo>
                  <a:cubicBezTo>
                    <a:pt x="1504950" y="41910"/>
                    <a:pt x="1505903" y="44768"/>
                    <a:pt x="1506855" y="47625"/>
                  </a:cubicBezTo>
                  <a:cubicBezTo>
                    <a:pt x="1507808" y="51435"/>
                    <a:pt x="1507808" y="55245"/>
                    <a:pt x="1507808" y="60960"/>
                  </a:cubicBezTo>
                  <a:lnTo>
                    <a:pt x="1507808" y="155258"/>
                  </a:lnTo>
                  <a:lnTo>
                    <a:pt x="1547813" y="155258"/>
                  </a:lnTo>
                  <a:lnTo>
                    <a:pt x="1547813" y="55245"/>
                  </a:lnTo>
                  <a:cubicBezTo>
                    <a:pt x="1547813" y="36195"/>
                    <a:pt x="1544003" y="22860"/>
                    <a:pt x="1536383" y="14288"/>
                  </a:cubicBezTo>
                  <a:cubicBezTo>
                    <a:pt x="1528763" y="5715"/>
                    <a:pt x="1517333" y="1905"/>
                    <a:pt x="1502093" y="1905"/>
                  </a:cubicBezTo>
                  <a:cubicBezTo>
                    <a:pt x="1492568" y="1905"/>
                    <a:pt x="1484948" y="3810"/>
                    <a:pt x="1477328" y="7620"/>
                  </a:cubicBezTo>
                  <a:cubicBezTo>
                    <a:pt x="1469708" y="11430"/>
                    <a:pt x="1462088" y="18098"/>
                    <a:pt x="1455420" y="27623"/>
                  </a:cubicBezTo>
                  <a:cubicBezTo>
                    <a:pt x="1452563" y="19050"/>
                    <a:pt x="1447800" y="12383"/>
                    <a:pt x="1441133" y="8573"/>
                  </a:cubicBezTo>
                  <a:cubicBezTo>
                    <a:pt x="1434465" y="4763"/>
                    <a:pt x="1425893" y="1905"/>
                    <a:pt x="1414463" y="1905"/>
                  </a:cubicBezTo>
                  <a:cubicBezTo>
                    <a:pt x="1405890" y="1905"/>
                    <a:pt x="1398270" y="3810"/>
                    <a:pt x="1390650" y="7620"/>
                  </a:cubicBezTo>
                  <a:cubicBezTo>
                    <a:pt x="1383030" y="11430"/>
                    <a:pt x="1376363" y="18098"/>
                    <a:pt x="1371600" y="25718"/>
                  </a:cubicBezTo>
                  <a:lnTo>
                    <a:pt x="1371600" y="5715"/>
                  </a:lnTo>
                  <a:lnTo>
                    <a:pt x="1332548" y="5715"/>
                  </a:lnTo>
                  <a:lnTo>
                    <a:pt x="1332548" y="155258"/>
                  </a:lnTo>
                  <a:close/>
                  <a:moveTo>
                    <a:pt x="1199198" y="116205"/>
                  </a:moveTo>
                  <a:cubicBezTo>
                    <a:pt x="1193483" y="108585"/>
                    <a:pt x="1190625" y="96203"/>
                    <a:pt x="1190625" y="80963"/>
                  </a:cubicBezTo>
                  <a:cubicBezTo>
                    <a:pt x="1190625" y="65723"/>
                    <a:pt x="1193483" y="54293"/>
                    <a:pt x="1199198" y="45720"/>
                  </a:cubicBezTo>
                  <a:cubicBezTo>
                    <a:pt x="1204913" y="37147"/>
                    <a:pt x="1213485" y="33338"/>
                    <a:pt x="1224915" y="33338"/>
                  </a:cubicBezTo>
                  <a:cubicBezTo>
                    <a:pt x="1236345" y="33338"/>
                    <a:pt x="1244918" y="37147"/>
                    <a:pt x="1250633" y="45720"/>
                  </a:cubicBezTo>
                  <a:cubicBezTo>
                    <a:pt x="1256348" y="54293"/>
                    <a:pt x="1259205" y="65723"/>
                    <a:pt x="1259205" y="80963"/>
                  </a:cubicBezTo>
                  <a:cubicBezTo>
                    <a:pt x="1259205" y="96203"/>
                    <a:pt x="1256348" y="107633"/>
                    <a:pt x="1250633" y="116205"/>
                  </a:cubicBezTo>
                  <a:cubicBezTo>
                    <a:pt x="1244918" y="124778"/>
                    <a:pt x="1236345" y="128588"/>
                    <a:pt x="1224915" y="128588"/>
                  </a:cubicBezTo>
                  <a:cubicBezTo>
                    <a:pt x="1213485" y="127635"/>
                    <a:pt x="1204913" y="123825"/>
                    <a:pt x="1199198" y="116205"/>
                  </a:cubicBezTo>
                  <a:moveTo>
                    <a:pt x="1256348" y="154305"/>
                  </a:moveTo>
                  <a:cubicBezTo>
                    <a:pt x="1265873" y="150495"/>
                    <a:pt x="1273493" y="145733"/>
                    <a:pt x="1280160" y="138113"/>
                  </a:cubicBezTo>
                  <a:cubicBezTo>
                    <a:pt x="1286828" y="131445"/>
                    <a:pt x="1291590" y="122873"/>
                    <a:pt x="1295400" y="113348"/>
                  </a:cubicBezTo>
                  <a:cubicBezTo>
                    <a:pt x="1299210" y="103823"/>
                    <a:pt x="1301115" y="92393"/>
                    <a:pt x="1301115" y="80010"/>
                  </a:cubicBezTo>
                  <a:cubicBezTo>
                    <a:pt x="1301115" y="67628"/>
                    <a:pt x="1299210" y="57150"/>
                    <a:pt x="1296353" y="46672"/>
                  </a:cubicBezTo>
                  <a:cubicBezTo>
                    <a:pt x="1293495" y="36195"/>
                    <a:pt x="1287780" y="28575"/>
                    <a:pt x="1281113" y="21908"/>
                  </a:cubicBezTo>
                  <a:cubicBezTo>
                    <a:pt x="1274445" y="15240"/>
                    <a:pt x="1266825" y="9525"/>
                    <a:pt x="1257300" y="6668"/>
                  </a:cubicBezTo>
                  <a:cubicBezTo>
                    <a:pt x="1247775" y="2858"/>
                    <a:pt x="1237298" y="953"/>
                    <a:pt x="1225868" y="953"/>
                  </a:cubicBezTo>
                  <a:cubicBezTo>
                    <a:pt x="1214438" y="953"/>
                    <a:pt x="1203960" y="2858"/>
                    <a:pt x="1194435" y="6668"/>
                  </a:cubicBezTo>
                  <a:cubicBezTo>
                    <a:pt x="1184910" y="10478"/>
                    <a:pt x="1177290" y="15240"/>
                    <a:pt x="1170623" y="21908"/>
                  </a:cubicBezTo>
                  <a:cubicBezTo>
                    <a:pt x="1163955" y="28575"/>
                    <a:pt x="1159193" y="37147"/>
                    <a:pt x="1155383" y="46672"/>
                  </a:cubicBezTo>
                  <a:cubicBezTo>
                    <a:pt x="1151573" y="56197"/>
                    <a:pt x="1149668" y="67628"/>
                    <a:pt x="1149668" y="80010"/>
                  </a:cubicBezTo>
                  <a:cubicBezTo>
                    <a:pt x="1149668" y="105728"/>
                    <a:pt x="1156335" y="124778"/>
                    <a:pt x="1169670" y="139065"/>
                  </a:cubicBezTo>
                  <a:cubicBezTo>
                    <a:pt x="1183005" y="152400"/>
                    <a:pt x="1201103" y="160020"/>
                    <a:pt x="1225868" y="160020"/>
                  </a:cubicBezTo>
                  <a:cubicBezTo>
                    <a:pt x="1236345" y="160020"/>
                    <a:pt x="1246823" y="158115"/>
                    <a:pt x="1256348" y="154305"/>
                  </a:cubicBezTo>
                  <a:moveTo>
                    <a:pt x="1086803" y="100965"/>
                  </a:moveTo>
                  <a:cubicBezTo>
                    <a:pt x="1085850" y="109538"/>
                    <a:pt x="1083945" y="116205"/>
                    <a:pt x="1079183" y="120968"/>
                  </a:cubicBezTo>
                  <a:cubicBezTo>
                    <a:pt x="1074420" y="125730"/>
                    <a:pt x="1068705" y="127635"/>
                    <a:pt x="1061085" y="127635"/>
                  </a:cubicBezTo>
                  <a:cubicBezTo>
                    <a:pt x="1055370" y="127635"/>
                    <a:pt x="1049655" y="126683"/>
                    <a:pt x="1045845" y="123825"/>
                  </a:cubicBezTo>
                  <a:cubicBezTo>
                    <a:pt x="1042035" y="120968"/>
                    <a:pt x="1038225" y="118110"/>
                    <a:pt x="1036320" y="113348"/>
                  </a:cubicBezTo>
                  <a:cubicBezTo>
                    <a:pt x="1034415" y="108585"/>
                    <a:pt x="1032510" y="103823"/>
                    <a:pt x="1031558" y="98108"/>
                  </a:cubicBezTo>
                  <a:cubicBezTo>
                    <a:pt x="1030605" y="92393"/>
                    <a:pt x="1029653" y="86678"/>
                    <a:pt x="1029653" y="80010"/>
                  </a:cubicBezTo>
                  <a:cubicBezTo>
                    <a:pt x="1029653" y="74295"/>
                    <a:pt x="1030605" y="67628"/>
                    <a:pt x="1031558" y="62865"/>
                  </a:cubicBezTo>
                  <a:cubicBezTo>
                    <a:pt x="1032510" y="57150"/>
                    <a:pt x="1034415" y="52388"/>
                    <a:pt x="1036320" y="47625"/>
                  </a:cubicBezTo>
                  <a:cubicBezTo>
                    <a:pt x="1038225" y="42863"/>
                    <a:pt x="1042035" y="40005"/>
                    <a:pt x="1045845" y="37147"/>
                  </a:cubicBezTo>
                  <a:cubicBezTo>
                    <a:pt x="1049655" y="34290"/>
                    <a:pt x="1054418" y="33338"/>
                    <a:pt x="1061085" y="33338"/>
                  </a:cubicBezTo>
                  <a:cubicBezTo>
                    <a:pt x="1069658" y="33338"/>
                    <a:pt x="1075373" y="35243"/>
                    <a:pt x="1079183" y="40005"/>
                  </a:cubicBezTo>
                  <a:cubicBezTo>
                    <a:pt x="1082993" y="44768"/>
                    <a:pt x="1084898" y="50483"/>
                    <a:pt x="1085850" y="58103"/>
                  </a:cubicBezTo>
                  <a:lnTo>
                    <a:pt x="1125855" y="52388"/>
                  </a:lnTo>
                  <a:cubicBezTo>
                    <a:pt x="1124903" y="44768"/>
                    <a:pt x="1122998" y="38100"/>
                    <a:pt x="1120140" y="31433"/>
                  </a:cubicBezTo>
                  <a:cubicBezTo>
                    <a:pt x="1117283" y="24765"/>
                    <a:pt x="1113473" y="20003"/>
                    <a:pt x="1107758" y="15240"/>
                  </a:cubicBezTo>
                  <a:cubicBezTo>
                    <a:pt x="1102995" y="10478"/>
                    <a:pt x="1096328" y="6668"/>
                    <a:pt x="1088708" y="4763"/>
                  </a:cubicBezTo>
                  <a:cubicBezTo>
                    <a:pt x="1081088" y="1905"/>
                    <a:pt x="1072515" y="953"/>
                    <a:pt x="1062038" y="953"/>
                  </a:cubicBezTo>
                  <a:cubicBezTo>
                    <a:pt x="1050608" y="953"/>
                    <a:pt x="1040130" y="2858"/>
                    <a:pt x="1030605" y="6668"/>
                  </a:cubicBezTo>
                  <a:cubicBezTo>
                    <a:pt x="1021080" y="10478"/>
                    <a:pt x="1013460" y="16193"/>
                    <a:pt x="1007745" y="22860"/>
                  </a:cubicBezTo>
                  <a:cubicBezTo>
                    <a:pt x="1001078" y="29528"/>
                    <a:pt x="996315" y="38100"/>
                    <a:pt x="993458" y="47625"/>
                  </a:cubicBezTo>
                  <a:cubicBezTo>
                    <a:pt x="990600" y="57150"/>
                    <a:pt x="988695" y="68580"/>
                    <a:pt x="988695" y="80010"/>
                  </a:cubicBezTo>
                  <a:cubicBezTo>
                    <a:pt x="988695" y="91440"/>
                    <a:pt x="989647" y="102870"/>
                    <a:pt x="992505" y="112395"/>
                  </a:cubicBezTo>
                  <a:cubicBezTo>
                    <a:pt x="995363" y="121920"/>
                    <a:pt x="1000125" y="130493"/>
                    <a:pt x="1005840" y="137160"/>
                  </a:cubicBezTo>
                  <a:cubicBezTo>
                    <a:pt x="1011555" y="143828"/>
                    <a:pt x="1019175" y="149543"/>
                    <a:pt x="1028700" y="153353"/>
                  </a:cubicBezTo>
                  <a:cubicBezTo>
                    <a:pt x="1038225" y="157163"/>
                    <a:pt x="1048703" y="159068"/>
                    <a:pt x="1061085" y="159068"/>
                  </a:cubicBezTo>
                  <a:cubicBezTo>
                    <a:pt x="1082993" y="159068"/>
                    <a:pt x="1099185" y="153353"/>
                    <a:pt x="1109663" y="142875"/>
                  </a:cubicBezTo>
                  <a:cubicBezTo>
                    <a:pt x="1120140" y="132398"/>
                    <a:pt x="1126808" y="118110"/>
                    <a:pt x="1127760" y="100013"/>
                  </a:cubicBezTo>
                  <a:lnTo>
                    <a:pt x="1086803" y="100013"/>
                  </a:lnTo>
                  <a:close/>
                  <a:moveTo>
                    <a:pt x="921068" y="155258"/>
                  </a:moveTo>
                  <a:lnTo>
                    <a:pt x="962025" y="155258"/>
                  </a:lnTo>
                  <a:lnTo>
                    <a:pt x="962025" y="109538"/>
                  </a:lnTo>
                  <a:lnTo>
                    <a:pt x="921068" y="109538"/>
                  </a:lnTo>
                  <a:lnTo>
                    <a:pt x="921068" y="155258"/>
                  </a:lnTo>
                  <a:close/>
                  <a:moveTo>
                    <a:pt x="671513" y="155258"/>
                  </a:moveTo>
                  <a:lnTo>
                    <a:pt x="711518" y="155258"/>
                  </a:lnTo>
                  <a:lnTo>
                    <a:pt x="711518" y="65723"/>
                  </a:lnTo>
                  <a:cubicBezTo>
                    <a:pt x="711518" y="60960"/>
                    <a:pt x="712470" y="57150"/>
                    <a:pt x="714375" y="53340"/>
                  </a:cubicBezTo>
                  <a:cubicBezTo>
                    <a:pt x="716280" y="49530"/>
                    <a:pt x="718185" y="46672"/>
                    <a:pt x="721043" y="43815"/>
                  </a:cubicBezTo>
                  <a:cubicBezTo>
                    <a:pt x="723900" y="40958"/>
                    <a:pt x="727710" y="38100"/>
                    <a:pt x="730568" y="37147"/>
                  </a:cubicBezTo>
                  <a:cubicBezTo>
                    <a:pt x="734378" y="36195"/>
                    <a:pt x="737235" y="35243"/>
                    <a:pt x="741998" y="35243"/>
                  </a:cubicBezTo>
                  <a:cubicBezTo>
                    <a:pt x="744855" y="35243"/>
                    <a:pt x="746760" y="35243"/>
                    <a:pt x="749618" y="36195"/>
                  </a:cubicBezTo>
                  <a:cubicBezTo>
                    <a:pt x="751523" y="37147"/>
                    <a:pt x="753428" y="38100"/>
                    <a:pt x="755333" y="40005"/>
                  </a:cubicBezTo>
                  <a:cubicBezTo>
                    <a:pt x="757238" y="41910"/>
                    <a:pt x="758190" y="44768"/>
                    <a:pt x="759143" y="47625"/>
                  </a:cubicBezTo>
                  <a:cubicBezTo>
                    <a:pt x="760095" y="51435"/>
                    <a:pt x="761048" y="55245"/>
                    <a:pt x="761048" y="60960"/>
                  </a:cubicBezTo>
                  <a:lnTo>
                    <a:pt x="761048" y="155258"/>
                  </a:lnTo>
                  <a:lnTo>
                    <a:pt x="801053" y="155258"/>
                  </a:lnTo>
                  <a:lnTo>
                    <a:pt x="801053" y="63818"/>
                  </a:lnTo>
                  <a:cubicBezTo>
                    <a:pt x="801053" y="60008"/>
                    <a:pt x="802005" y="56197"/>
                    <a:pt x="803910" y="53340"/>
                  </a:cubicBezTo>
                  <a:cubicBezTo>
                    <a:pt x="805815" y="49530"/>
                    <a:pt x="807720" y="46672"/>
                    <a:pt x="810578" y="43815"/>
                  </a:cubicBezTo>
                  <a:cubicBezTo>
                    <a:pt x="813435" y="40958"/>
                    <a:pt x="817245" y="38100"/>
                    <a:pt x="820103" y="37147"/>
                  </a:cubicBezTo>
                  <a:cubicBezTo>
                    <a:pt x="822960" y="36195"/>
                    <a:pt x="826770" y="35243"/>
                    <a:pt x="831533" y="35243"/>
                  </a:cubicBezTo>
                  <a:cubicBezTo>
                    <a:pt x="834390" y="35243"/>
                    <a:pt x="836295" y="35243"/>
                    <a:pt x="839153" y="36195"/>
                  </a:cubicBezTo>
                  <a:cubicBezTo>
                    <a:pt x="841058" y="37147"/>
                    <a:pt x="842963" y="38100"/>
                    <a:pt x="844868" y="40005"/>
                  </a:cubicBezTo>
                  <a:cubicBezTo>
                    <a:pt x="846772" y="41910"/>
                    <a:pt x="847725" y="44768"/>
                    <a:pt x="848678" y="47625"/>
                  </a:cubicBezTo>
                  <a:cubicBezTo>
                    <a:pt x="849630" y="51435"/>
                    <a:pt x="849630" y="55245"/>
                    <a:pt x="849630" y="60960"/>
                  </a:cubicBezTo>
                  <a:lnTo>
                    <a:pt x="849630" y="155258"/>
                  </a:lnTo>
                  <a:lnTo>
                    <a:pt x="889635" y="155258"/>
                  </a:lnTo>
                  <a:lnTo>
                    <a:pt x="889635" y="55245"/>
                  </a:lnTo>
                  <a:cubicBezTo>
                    <a:pt x="889635" y="36195"/>
                    <a:pt x="885825" y="22860"/>
                    <a:pt x="878205" y="14288"/>
                  </a:cubicBezTo>
                  <a:cubicBezTo>
                    <a:pt x="870585" y="5715"/>
                    <a:pt x="859155" y="1905"/>
                    <a:pt x="843915" y="1905"/>
                  </a:cubicBezTo>
                  <a:cubicBezTo>
                    <a:pt x="834390" y="1905"/>
                    <a:pt x="826770" y="3810"/>
                    <a:pt x="819150" y="7620"/>
                  </a:cubicBezTo>
                  <a:cubicBezTo>
                    <a:pt x="811530" y="11430"/>
                    <a:pt x="803910" y="18098"/>
                    <a:pt x="797243" y="27623"/>
                  </a:cubicBezTo>
                  <a:cubicBezTo>
                    <a:pt x="794385" y="19050"/>
                    <a:pt x="789623" y="12383"/>
                    <a:pt x="782955" y="8573"/>
                  </a:cubicBezTo>
                  <a:cubicBezTo>
                    <a:pt x="776288" y="4763"/>
                    <a:pt x="766763" y="1905"/>
                    <a:pt x="756285" y="1905"/>
                  </a:cubicBezTo>
                  <a:cubicBezTo>
                    <a:pt x="747713" y="1905"/>
                    <a:pt x="740093" y="3810"/>
                    <a:pt x="732473" y="7620"/>
                  </a:cubicBezTo>
                  <a:cubicBezTo>
                    <a:pt x="724853" y="11430"/>
                    <a:pt x="718185" y="18098"/>
                    <a:pt x="713423" y="25718"/>
                  </a:cubicBezTo>
                  <a:lnTo>
                    <a:pt x="713423" y="5715"/>
                  </a:lnTo>
                  <a:lnTo>
                    <a:pt x="674370" y="5715"/>
                  </a:lnTo>
                  <a:lnTo>
                    <a:pt x="674370" y="155258"/>
                  </a:lnTo>
                  <a:close/>
                  <a:moveTo>
                    <a:pt x="541973" y="116205"/>
                  </a:moveTo>
                  <a:cubicBezTo>
                    <a:pt x="536258" y="108585"/>
                    <a:pt x="533400" y="96203"/>
                    <a:pt x="533400" y="80963"/>
                  </a:cubicBezTo>
                  <a:cubicBezTo>
                    <a:pt x="533400" y="65723"/>
                    <a:pt x="536258" y="54293"/>
                    <a:pt x="541973" y="45720"/>
                  </a:cubicBezTo>
                  <a:cubicBezTo>
                    <a:pt x="547688" y="38100"/>
                    <a:pt x="556260" y="33338"/>
                    <a:pt x="567690" y="33338"/>
                  </a:cubicBezTo>
                  <a:cubicBezTo>
                    <a:pt x="579120" y="33338"/>
                    <a:pt x="587693" y="37147"/>
                    <a:pt x="593408" y="45720"/>
                  </a:cubicBezTo>
                  <a:cubicBezTo>
                    <a:pt x="599123" y="53340"/>
                    <a:pt x="601980" y="65723"/>
                    <a:pt x="601980" y="80963"/>
                  </a:cubicBezTo>
                  <a:cubicBezTo>
                    <a:pt x="601980" y="96203"/>
                    <a:pt x="599123" y="107633"/>
                    <a:pt x="593408" y="116205"/>
                  </a:cubicBezTo>
                  <a:cubicBezTo>
                    <a:pt x="587693" y="124778"/>
                    <a:pt x="579120" y="128588"/>
                    <a:pt x="567690" y="128588"/>
                  </a:cubicBezTo>
                  <a:cubicBezTo>
                    <a:pt x="555308" y="127635"/>
                    <a:pt x="546735" y="123825"/>
                    <a:pt x="541973" y="116205"/>
                  </a:cubicBezTo>
                  <a:moveTo>
                    <a:pt x="598170" y="154305"/>
                  </a:moveTo>
                  <a:cubicBezTo>
                    <a:pt x="607695" y="150495"/>
                    <a:pt x="615315" y="145733"/>
                    <a:pt x="621983" y="138113"/>
                  </a:cubicBezTo>
                  <a:cubicBezTo>
                    <a:pt x="628650" y="131445"/>
                    <a:pt x="633413" y="122873"/>
                    <a:pt x="637223" y="113348"/>
                  </a:cubicBezTo>
                  <a:cubicBezTo>
                    <a:pt x="641033" y="103823"/>
                    <a:pt x="642938" y="92393"/>
                    <a:pt x="642938" y="80010"/>
                  </a:cubicBezTo>
                  <a:cubicBezTo>
                    <a:pt x="642938" y="67628"/>
                    <a:pt x="641033" y="57150"/>
                    <a:pt x="638175" y="46672"/>
                  </a:cubicBezTo>
                  <a:cubicBezTo>
                    <a:pt x="635318" y="36195"/>
                    <a:pt x="629603" y="28575"/>
                    <a:pt x="622935" y="21908"/>
                  </a:cubicBezTo>
                  <a:cubicBezTo>
                    <a:pt x="616268" y="15240"/>
                    <a:pt x="608648" y="9525"/>
                    <a:pt x="599123" y="6668"/>
                  </a:cubicBezTo>
                  <a:cubicBezTo>
                    <a:pt x="589598" y="2858"/>
                    <a:pt x="579120" y="953"/>
                    <a:pt x="567690" y="953"/>
                  </a:cubicBezTo>
                  <a:cubicBezTo>
                    <a:pt x="556260" y="953"/>
                    <a:pt x="545783" y="2858"/>
                    <a:pt x="536258" y="6668"/>
                  </a:cubicBezTo>
                  <a:cubicBezTo>
                    <a:pt x="526733" y="10478"/>
                    <a:pt x="519113" y="15240"/>
                    <a:pt x="512445" y="21908"/>
                  </a:cubicBezTo>
                  <a:cubicBezTo>
                    <a:pt x="505778" y="28575"/>
                    <a:pt x="501015" y="37147"/>
                    <a:pt x="497205" y="46672"/>
                  </a:cubicBezTo>
                  <a:cubicBezTo>
                    <a:pt x="493395" y="56197"/>
                    <a:pt x="491490" y="67628"/>
                    <a:pt x="491490" y="80010"/>
                  </a:cubicBezTo>
                  <a:cubicBezTo>
                    <a:pt x="491490" y="105728"/>
                    <a:pt x="498158" y="124778"/>
                    <a:pt x="511492" y="139065"/>
                  </a:cubicBezTo>
                  <a:cubicBezTo>
                    <a:pt x="524828" y="152400"/>
                    <a:pt x="542925" y="160020"/>
                    <a:pt x="566738" y="160020"/>
                  </a:cubicBezTo>
                  <a:cubicBezTo>
                    <a:pt x="579120" y="160020"/>
                    <a:pt x="589598" y="158115"/>
                    <a:pt x="598170" y="154305"/>
                  </a:cubicBezTo>
                  <a:moveTo>
                    <a:pt x="429578" y="100965"/>
                  </a:moveTo>
                  <a:cubicBezTo>
                    <a:pt x="428625" y="109538"/>
                    <a:pt x="425767" y="116205"/>
                    <a:pt x="421958" y="120968"/>
                  </a:cubicBezTo>
                  <a:cubicBezTo>
                    <a:pt x="417195" y="125730"/>
                    <a:pt x="411480" y="127635"/>
                    <a:pt x="403860" y="127635"/>
                  </a:cubicBezTo>
                  <a:cubicBezTo>
                    <a:pt x="398145" y="127635"/>
                    <a:pt x="392430" y="126683"/>
                    <a:pt x="388620" y="123825"/>
                  </a:cubicBezTo>
                  <a:cubicBezTo>
                    <a:pt x="384810" y="120968"/>
                    <a:pt x="381000" y="118110"/>
                    <a:pt x="379095" y="113348"/>
                  </a:cubicBezTo>
                  <a:cubicBezTo>
                    <a:pt x="377190" y="108585"/>
                    <a:pt x="375285" y="103823"/>
                    <a:pt x="374333" y="98108"/>
                  </a:cubicBezTo>
                  <a:cubicBezTo>
                    <a:pt x="373380" y="92393"/>
                    <a:pt x="372428" y="86678"/>
                    <a:pt x="372428" y="80010"/>
                  </a:cubicBezTo>
                  <a:cubicBezTo>
                    <a:pt x="372428" y="74295"/>
                    <a:pt x="373380" y="67628"/>
                    <a:pt x="374333" y="62865"/>
                  </a:cubicBezTo>
                  <a:cubicBezTo>
                    <a:pt x="375285" y="57150"/>
                    <a:pt x="377190" y="52388"/>
                    <a:pt x="379095" y="47625"/>
                  </a:cubicBezTo>
                  <a:cubicBezTo>
                    <a:pt x="381000" y="42863"/>
                    <a:pt x="384810" y="40005"/>
                    <a:pt x="388620" y="37147"/>
                  </a:cubicBezTo>
                  <a:cubicBezTo>
                    <a:pt x="392430" y="34290"/>
                    <a:pt x="398145" y="33338"/>
                    <a:pt x="403860" y="33338"/>
                  </a:cubicBezTo>
                  <a:cubicBezTo>
                    <a:pt x="412433" y="33338"/>
                    <a:pt x="418148" y="35243"/>
                    <a:pt x="421958" y="40005"/>
                  </a:cubicBezTo>
                  <a:cubicBezTo>
                    <a:pt x="425767" y="44768"/>
                    <a:pt x="427673" y="50483"/>
                    <a:pt x="428625" y="58103"/>
                  </a:cubicBezTo>
                  <a:lnTo>
                    <a:pt x="468630" y="52388"/>
                  </a:lnTo>
                  <a:cubicBezTo>
                    <a:pt x="467678" y="44768"/>
                    <a:pt x="465773" y="38100"/>
                    <a:pt x="462915" y="31433"/>
                  </a:cubicBezTo>
                  <a:cubicBezTo>
                    <a:pt x="460058" y="24765"/>
                    <a:pt x="456248" y="20003"/>
                    <a:pt x="450533" y="15240"/>
                  </a:cubicBezTo>
                  <a:cubicBezTo>
                    <a:pt x="445770" y="10478"/>
                    <a:pt x="439103" y="6668"/>
                    <a:pt x="431483" y="4763"/>
                  </a:cubicBezTo>
                  <a:cubicBezTo>
                    <a:pt x="423863" y="1905"/>
                    <a:pt x="415290" y="953"/>
                    <a:pt x="404813" y="953"/>
                  </a:cubicBezTo>
                  <a:cubicBezTo>
                    <a:pt x="393383" y="953"/>
                    <a:pt x="382905" y="2858"/>
                    <a:pt x="373380" y="6668"/>
                  </a:cubicBezTo>
                  <a:cubicBezTo>
                    <a:pt x="363855" y="10478"/>
                    <a:pt x="356235" y="16193"/>
                    <a:pt x="350520" y="22860"/>
                  </a:cubicBezTo>
                  <a:cubicBezTo>
                    <a:pt x="343853" y="29528"/>
                    <a:pt x="339090" y="38100"/>
                    <a:pt x="336233" y="47625"/>
                  </a:cubicBezTo>
                  <a:cubicBezTo>
                    <a:pt x="333375" y="57150"/>
                    <a:pt x="331470" y="68580"/>
                    <a:pt x="331470" y="80010"/>
                  </a:cubicBezTo>
                  <a:cubicBezTo>
                    <a:pt x="331470" y="91440"/>
                    <a:pt x="333375" y="102870"/>
                    <a:pt x="336233" y="112395"/>
                  </a:cubicBezTo>
                  <a:cubicBezTo>
                    <a:pt x="339090" y="121920"/>
                    <a:pt x="343853" y="130493"/>
                    <a:pt x="349567" y="137160"/>
                  </a:cubicBezTo>
                  <a:cubicBezTo>
                    <a:pt x="355283" y="143828"/>
                    <a:pt x="362903" y="149543"/>
                    <a:pt x="372428" y="153353"/>
                  </a:cubicBezTo>
                  <a:cubicBezTo>
                    <a:pt x="381953" y="157163"/>
                    <a:pt x="392430" y="159068"/>
                    <a:pt x="404813" y="159068"/>
                  </a:cubicBezTo>
                  <a:cubicBezTo>
                    <a:pt x="426720" y="159068"/>
                    <a:pt x="442913" y="153353"/>
                    <a:pt x="453390" y="142875"/>
                  </a:cubicBezTo>
                  <a:cubicBezTo>
                    <a:pt x="463867" y="132398"/>
                    <a:pt x="470535" y="118110"/>
                    <a:pt x="471488" y="100013"/>
                  </a:cubicBezTo>
                  <a:lnTo>
                    <a:pt x="429578" y="100013"/>
                  </a:lnTo>
                  <a:close/>
                  <a:moveTo>
                    <a:pt x="203835" y="63818"/>
                  </a:moveTo>
                  <a:cubicBezTo>
                    <a:pt x="203835" y="59055"/>
                    <a:pt x="204788" y="55245"/>
                    <a:pt x="206692" y="51435"/>
                  </a:cubicBezTo>
                  <a:cubicBezTo>
                    <a:pt x="208598" y="47625"/>
                    <a:pt x="210502" y="43815"/>
                    <a:pt x="213360" y="40958"/>
                  </a:cubicBezTo>
                  <a:cubicBezTo>
                    <a:pt x="216217" y="38100"/>
                    <a:pt x="219075" y="35243"/>
                    <a:pt x="223838" y="34290"/>
                  </a:cubicBezTo>
                  <a:cubicBezTo>
                    <a:pt x="227648" y="32385"/>
                    <a:pt x="232410" y="31433"/>
                    <a:pt x="238125" y="31433"/>
                  </a:cubicBezTo>
                  <a:cubicBezTo>
                    <a:pt x="248602" y="31433"/>
                    <a:pt x="256223" y="34290"/>
                    <a:pt x="261938" y="40005"/>
                  </a:cubicBezTo>
                  <a:cubicBezTo>
                    <a:pt x="266700" y="45720"/>
                    <a:pt x="269558" y="53340"/>
                    <a:pt x="269558" y="63818"/>
                  </a:cubicBezTo>
                  <a:lnTo>
                    <a:pt x="203835" y="63818"/>
                  </a:lnTo>
                  <a:close/>
                  <a:moveTo>
                    <a:pt x="266700" y="108585"/>
                  </a:moveTo>
                  <a:cubicBezTo>
                    <a:pt x="263842" y="121920"/>
                    <a:pt x="254317" y="128588"/>
                    <a:pt x="239077" y="128588"/>
                  </a:cubicBezTo>
                  <a:cubicBezTo>
                    <a:pt x="227648" y="128588"/>
                    <a:pt x="219075" y="124778"/>
                    <a:pt x="213360" y="118110"/>
                  </a:cubicBezTo>
                  <a:cubicBezTo>
                    <a:pt x="207645" y="111443"/>
                    <a:pt x="204788" y="101918"/>
                    <a:pt x="203835" y="89535"/>
                  </a:cubicBezTo>
                  <a:lnTo>
                    <a:pt x="307658" y="89535"/>
                  </a:lnTo>
                  <a:lnTo>
                    <a:pt x="307658" y="73343"/>
                  </a:lnTo>
                  <a:cubicBezTo>
                    <a:pt x="307658" y="51435"/>
                    <a:pt x="301942" y="33338"/>
                    <a:pt x="290513" y="20003"/>
                  </a:cubicBezTo>
                  <a:cubicBezTo>
                    <a:pt x="279083" y="6668"/>
                    <a:pt x="261938" y="0"/>
                    <a:pt x="239077" y="0"/>
                  </a:cubicBezTo>
                  <a:cubicBezTo>
                    <a:pt x="227648" y="0"/>
                    <a:pt x="218123" y="1905"/>
                    <a:pt x="208598" y="5715"/>
                  </a:cubicBezTo>
                  <a:cubicBezTo>
                    <a:pt x="199073" y="9525"/>
                    <a:pt x="191452" y="14288"/>
                    <a:pt x="184785" y="20955"/>
                  </a:cubicBezTo>
                  <a:cubicBezTo>
                    <a:pt x="178118" y="27623"/>
                    <a:pt x="173355" y="36195"/>
                    <a:pt x="169545" y="45720"/>
                  </a:cubicBezTo>
                  <a:cubicBezTo>
                    <a:pt x="165735" y="55245"/>
                    <a:pt x="163830" y="66675"/>
                    <a:pt x="163830" y="79058"/>
                  </a:cubicBezTo>
                  <a:cubicBezTo>
                    <a:pt x="163830" y="103823"/>
                    <a:pt x="170498" y="123825"/>
                    <a:pt x="182880" y="137160"/>
                  </a:cubicBezTo>
                  <a:cubicBezTo>
                    <a:pt x="195263" y="150495"/>
                    <a:pt x="214313" y="158115"/>
                    <a:pt x="239077" y="158115"/>
                  </a:cubicBezTo>
                  <a:cubicBezTo>
                    <a:pt x="260033" y="158115"/>
                    <a:pt x="275273" y="153353"/>
                    <a:pt x="285750" y="144780"/>
                  </a:cubicBezTo>
                  <a:cubicBezTo>
                    <a:pt x="296228" y="136208"/>
                    <a:pt x="302895" y="123825"/>
                    <a:pt x="305753" y="106680"/>
                  </a:cubicBezTo>
                  <a:lnTo>
                    <a:pt x="266700" y="106680"/>
                  </a:lnTo>
                  <a:close/>
                  <a:moveTo>
                    <a:pt x="97155" y="96203"/>
                  </a:moveTo>
                  <a:cubicBezTo>
                    <a:pt x="97155" y="101918"/>
                    <a:pt x="96202" y="107633"/>
                    <a:pt x="93345" y="111443"/>
                  </a:cubicBezTo>
                  <a:cubicBezTo>
                    <a:pt x="91440" y="115253"/>
                    <a:pt x="88582" y="119063"/>
                    <a:pt x="84773" y="121920"/>
                  </a:cubicBezTo>
                  <a:cubicBezTo>
                    <a:pt x="78105" y="126683"/>
                    <a:pt x="69532" y="129540"/>
                    <a:pt x="60007" y="129540"/>
                  </a:cubicBezTo>
                  <a:cubicBezTo>
                    <a:pt x="54293" y="129540"/>
                    <a:pt x="49530" y="127635"/>
                    <a:pt x="45720" y="124778"/>
                  </a:cubicBezTo>
                  <a:cubicBezTo>
                    <a:pt x="41910" y="121920"/>
                    <a:pt x="40957" y="118110"/>
                    <a:pt x="40957" y="113348"/>
                  </a:cubicBezTo>
                  <a:cubicBezTo>
                    <a:pt x="40957" y="110490"/>
                    <a:pt x="40957" y="106680"/>
                    <a:pt x="42863" y="104775"/>
                  </a:cubicBezTo>
                  <a:cubicBezTo>
                    <a:pt x="43815" y="101918"/>
                    <a:pt x="45720" y="100013"/>
                    <a:pt x="48577" y="98108"/>
                  </a:cubicBezTo>
                  <a:cubicBezTo>
                    <a:pt x="51435" y="96203"/>
                    <a:pt x="55245" y="94298"/>
                    <a:pt x="60007" y="93345"/>
                  </a:cubicBezTo>
                  <a:cubicBezTo>
                    <a:pt x="64770" y="92393"/>
                    <a:pt x="72390" y="91440"/>
                    <a:pt x="80010" y="90488"/>
                  </a:cubicBezTo>
                  <a:lnTo>
                    <a:pt x="98107" y="89535"/>
                  </a:lnTo>
                  <a:lnTo>
                    <a:pt x="98107" y="96203"/>
                  </a:lnTo>
                  <a:close/>
                  <a:moveTo>
                    <a:pt x="98107" y="155258"/>
                  </a:moveTo>
                  <a:lnTo>
                    <a:pt x="136208" y="155258"/>
                  </a:lnTo>
                  <a:lnTo>
                    <a:pt x="136208" y="60960"/>
                  </a:lnTo>
                  <a:cubicBezTo>
                    <a:pt x="136208" y="51435"/>
                    <a:pt x="135255" y="43815"/>
                    <a:pt x="133350" y="36195"/>
                  </a:cubicBezTo>
                  <a:cubicBezTo>
                    <a:pt x="131445" y="28575"/>
                    <a:pt x="127635" y="22860"/>
                    <a:pt x="122873" y="17145"/>
                  </a:cubicBezTo>
                  <a:cubicBezTo>
                    <a:pt x="118110" y="12383"/>
                    <a:pt x="111443" y="7620"/>
                    <a:pt x="103823" y="5715"/>
                  </a:cubicBezTo>
                  <a:cubicBezTo>
                    <a:pt x="96202" y="3810"/>
                    <a:pt x="85725" y="1905"/>
                    <a:pt x="74295" y="1905"/>
                  </a:cubicBezTo>
                  <a:cubicBezTo>
                    <a:pt x="55245" y="1905"/>
                    <a:pt x="40957" y="5715"/>
                    <a:pt x="29527" y="12383"/>
                  </a:cubicBezTo>
                  <a:cubicBezTo>
                    <a:pt x="18098" y="19050"/>
                    <a:pt x="11430" y="30480"/>
                    <a:pt x="8573" y="46672"/>
                  </a:cubicBezTo>
                  <a:lnTo>
                    <a:pt x="44768" y="50483"/>
                  </a:lnTo>
                  <a:cubicBezTo>
                    <a:pt x="46673" y="38100"/>
                    <a:pt x="56198" y="32385"/>
                    <a:pt x="71438" y="32385"/>
                  </a:cubicBezTo>
                  <a:cubicBezTo>
                    <a:pt x="78105" y="32385"/>
                    <a:pt x="83820" y="34290"/>
                    <a:pt x="89535" y="37147"/>
                  </a:cubicBezTo>
                  <a:cubicBezTo>
                    <a:pt x="94298" y="40958"/>
                    <a:pt x="97155" y="46672"/>
                    <a:pt x="97155" y="56197"/>
                  </a:cubicBezTo>
                  <a:lnTo>
                    <a:pt x="97155" y="62865"/>
                  </a:lnTo>
                  <a:lnTo>
                    <a:pt x="78105" y="63818"/>
                  </a:lnTo>
                  <a:cubicBezTo>
                    <a:pt x="68580" y="63818"/>
                    <a:pt x="59055" y="64770"/>
                    <a:pt x="49530" y="66675"/>
                  </a:cubicBezTo>
                  <a:cubicBezTo>
                    <a:pt x="40005" y="68580"/>
                    <a:pt x="32385" y="70485"/>
                    <a:pt x="24765" y="74295"/>
                  </a:cubicBezTo>
                  <a:cubicBezTo>
                    <a:pt x="17145" y="78105"/>
                    <a:pt x="11430" y="82868"/>
                    <a:pt x="6668" y="89535"/>
                  </a:cubicBezTo>
                  <a:cubicBezTo>
                    <a:pt x="1905" y="96203"/>
                    <a:pt x="0" y="104775"/>
                    <a:pt x="0" y="114300"/>
                  </a:cubicBezTo>
                  <a:cubicBezTo>
                    <a:pt x="0" y="121920"/>
                    <a:pt x="952" y="128588"/>
                    <a:pt x="3810" y="134303"/>
                  </a:cubicBezTo>
                  <a:cubicBezTo>
                    <a:pt x="6668" y="140018"/>
                    <a:pt x="10477" y="144780"/>
                    <a:pt x="14288" y="148590"/>
                  </a:cubicBezTo>
                  <a:cubicBezTo>
                    <a:pt x="19050" y="152400"/>
                    <a:pt x="23813" y="155258"/>
                    <a:pt x="29527" y="156210"/>
                  </a:cubicBezTo>
                  <a:cubicBezTo>
                    <a:pt x="35243" y="157163"/>
                    <a:pt x="41910" y="159068"/>
                    <a:pt x="48577" y="159068"/>
                  </a:cubicBezTo>
                  <a:cubicBezTo>
                    <a:pt x="60007" y="159068"/>
                    <a:pt x="69532" y="157163"/>
                    <a:pt x="77152" y="152400"/>
                  </a:cubicBezTo>
                  <a:cubicBezTo>
                    <a:pt x="84773" y="147638"/>
                    <a:pt x="91440" y="142875"/>
                    <a:pt x="97155" y="136208"/>
                  </a:cubicBezTo>
                  <a:lnTo>
                    <a:pt x="97155" y="15525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831651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1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9191E849-2800-4BF6-8648-1810868AFEE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63525" y="1318635"/>
            <a:ext cx="495297" cy="495297"/>
          </a:xfrm>
          <a:prstGeom prst="rect">
            <a:avLst/>
          </a:prstGeom>
        </p:spPr>
        <p:txBody>
          <a:bodyPr/>
          <a:lstStyle>
            <a:lvl1pPr algn="ctr">
              <a:defRPr sz="7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EAC093F2-4A94-4EC7-BFC5-282DC86922D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81327" y="1318635"/>
            <a:ext cx="495297" cy="495297"/>
          </a:xfrm>
          <a:prstGeom prst="rect">
            <a:avLst/>
          </a:prstGeom>
        </p:spPr>
        <p:txBody>
          <a:bodyPr/>
          <a:lstStyle>
            <a:lvl1pPr algn="ctr">
              <a:defRPr sz="7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4AB8F044-DB76-470F-8712-563C8D77DAF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499129" y="1318635"/>
            <a:ext cx="495297" cy="495297"/>
          </a:xfrm>
          <a:prstGeom prst="rect">
            <a:avLst/>
          </a:prstGeom>
        </p:spPr>
        <p:txBody>
          <a:bodyPr/>
          <a:lstStyle>
            <a:lvl1pPr algn="ctr">
              <a:defRPr sz="7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6100BE5D-F975-4662-A5D8-73DD0F66631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116931" y="1318635"/>
            <a:ext cx="495297" cy="495297"/>
          </a:xfrm>
          <a:prstGeom prst="rect">
            <a:avLst/>
          </a:prstGeom>
        </p:spPr>
        <p:txBody>
          <a:bodyPr/>
          <a:lstStyle>
            <a:lvl1pPr algn="ctr">
              <a:defRPr sz="7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13" name="Picture Placeholder 3">
            <a:extLst>
              <a:ext uri="{FF2B5EF4-FFF2-40B4-BE49-F238E27FC236}">
                <a16:creationId xmlns:a16="http://schemas.microsoft.com/office/drawing/2014/main" id="{3F780AC3-2DC9-4EBB-9F4A-4B369FDC73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734733" y="1318635"/>
            <a:ext cx="495297" cy="495297"/>
          </a:xfrm>
          <a:prstGeom prst="rect">
            <a:avLst/>
          </a:prstGeom>
        </p:spPr>
        <p:txBody>
          <a:bodyPr/>
          <a:lstStyle>
            <a:lvl1pPr algn="ctr">
              <a:defRPr sz="7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F4241E2C-AEC5-4C2F-A388-B4005397B91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352535" y="1318635"/>
            <a:ext cx="495297" cy="495297"/>
          </a:xfrm>
          <a:prstGeom prst="rect">
            <a:avLst/>
          </a:prstGeom>
        </p:spPr>
        <p:txBody>
          <a:bodyPr/>
          <a:lstStyle>
            <a:lvl1pPr algn="ctr">
              <a:defRPr sz="7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15" name="Picture Placeholder 3">
            <a:extLst>
              <a:ext uri="{FF2B5EF4-FFF2-40B4-BE49-F238E27FC236}">
                <a16:creationId xmlns:a16="http://schemas.microsoft.com/office/drawing/2014/main" id="{BA3AED32-46CB-466C-8765-2739AAC2E45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970337" y="1318635"/>
            <a:ext cx="495297" cy="495297"/>
          </a:xfrm>
          <a:prstGeom prst="rect">
            <a:avLst/>
          </a:prstGeom>
        </p:spPr>
        <p:txBody>
          <a:bodyPr/>
          <a:lstStyle>
            <a:lvl1pPr algn="ctr">
              <a:defRPr sz="7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16" name="Picture Placeholder 3">
            <a:extLst>
              <a:ext uri="{FF2B5EF4-FFF2-40B4-BE49-F238E27FC236}">
                <a16:creationId xmlns:a16="http://schemas.microsoft.com/office/drawing/2014/main" id="{AB8256EC-2FE2-400D-A4E4-37966548E29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588139" y="1318635"/>
            <a:ext cx="495297" cy="495297"/>
          </a:xfrm>
          <a:prstGeom prst="rect">
            <a:avLst/>
          </a:prstGeom>
        </p:spPr>
        <p:txBody>
          <a:bodyPr/>
          <a:lstStyle>
            <a:lvl1pPr algn="ctr">
              <a:defRPr sz="7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EED6D159-A3F2-4B02-A7D4-A0B7B2A9800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205941" y="1318635"/>
            <a:ext cx="495297" cy="495297"/>
          </a:xfrm>
          <a:prstGeom prst="rect">
            <a:avLst/>
          </a:prstGeom>
        </p:spPr>
        <p:txBody>
          <a:bodyPr/>
          <a:lstStyle>
            <a:lvl1pPr algn="ctr">
              <a:defRPr sz="7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39B61045-8A1E-4798-B8A2-EE3524BDB5B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823743" y="1318635"/>
            <a:ext cx="495297" cy="495297"/>
          </a:xfrm>
          <a:prstGeom prst="rect">
            <a:avLst/>
          </a:prstGeom>
        </p:spPr>
        <p:txBody>
          <a:bodyPr/>
          <a:lstStyle>
            <a:lvl1pPr algn="ctr">
              <a:defRPr sz="7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24E153D6-CC1A-4C88-B1FD-0A426D1D03A0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441545" y="1318635"/>
            <a:ext cx="495297" cy="495297"/>
          </a:xfrm>
          <a:prstGeom prst="rect">
            <a:avLst/>
          </a:prstGeom>
        </p:spPr>
        <p:txBody>
          <a:bodyPr/>
          <a:lstStyle>
            <a:lvl1pPr algn="ctr">
              <a:defRPr sz="7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6D96D149-215E-4BD5-A884-53D586135DB9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059347" y="1318635"/>
            <a:ext cx="495297" cy="495297"/>
          </a:xfrm>
          <a:prstGeom prst="rect">
            <a:avLst/>
          </a:prstGeom>
        </p:spPr>
        <p:txBody>
          <a:bodyPr/>
          <a:lstStyle>
            <a:lvl1pPr algn="ctr">
              <a:defRPr sz="7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CD5BF7F5-BDD5-40DB-BD6D-939B542632FE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677149" y="1318635"/>
            <a:ext cx="495297" cy="495297"/>
          </a:xfrm>
          <a:prstGeom prst="rect">
            <a:avLst/>
          </a:prstGeom>
        </p:spPr>
        <p:txBody>
          <a:bodyPr/>
          <a:lstStyle>
            <a:lvl1pPr algn="ctr">
              <a:defRPr sz="7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22" name="Picture Placeholder 3">
            <a:extLst>
              <a:ext uri="{FF2B5EF4-FFF2-40B4-BE49-F238E27FC236}">
                <a16:creationId xmlns:a16="http://schemas.microsoft.com/office/drawing/2014/main" id="{164B8FCE-B1CA-42F7-B454-3438E06D86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294951" y="1318635"/>
            <a:ext cx="495297" cy="495297"/>
          </a:xfrm>
          <a:prstGeom prst="rect">
            <a:avLst/>
          </a:prstGeom>
        </p:spPr>
        <p:txBody>
          <a:bodyPr/>
          <a:lstStyle>
            <a:lvl1pPr algn="ctr">
              <a:defRPr sz="7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23" name="Picture Placeholder 3">
            <a:extLst>
              <a:ext uri="{FF2B5EF4-FFF2-40B4-BE49-F238E27FC236}">
                <a16:creationId xmlns:a16="http://schemas.microsoft.com/office/drawing/2014/main" id="{EB9A9CBA-FB99-49CD-A237-6D4D9DF8D539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8912753" y="1318635"/>
            <a:ext cx="495297" cy="495297"/>
          </a:xfrm>
          <a:prstGeom prst="rect">
            <a:avLst/>
          </a:prstGeom>
        </p:spPr>
        <p:txBody>
          <a:bodyPr/>
          <a:lstStyle>
            <a:lvl1pPr algn="ctr">
              <a:defRPr sz="7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24" name="Picture Placeholder 3">
            <a:extLst>
              <a:ext uri="{FF2B5EF4-FFF2-40B4-BE49-F238E27FC236}">
                <a16:creationId xmlns:a16="http://schemas.microsoft.com/office/drawing/2014/main" id="{69F3A84F-1D90-4186-8101-4814ED5DA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9530555" y="1318635"/>
            <a:ext cx="495297" cy="495297"/>
          </a:xfrm>
          <a:prstGeom prst="rect">
            <a:avLst/>
          </a:prstGeom>
        </p:spPr>
        <p:txBody>
          <a:bodyPr/>
          <a:lstStyle>
            <a:lvl1pPr algn="ctr">
              <a:defRPr sz="7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25" name="Picture Placeholder 3">
            <a:extLst>
              <a:ext uri="{FF2B5EF4-FFF2-40B4-BE49-F238E27FC236}">
                <a16:creationId xmlns:a16="http://schemas.microsoft.com/office/drawing/2014/main" id="{C76DCF5B-3447-4568-B4B0-947C6E32FDEC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148357" y="1318635"/>
            <a:ext cx="495297" cy="495297"/>
          </a:xfrm>
          <a:prstGeom prst="rect">
            <a:avLst/>
          </a:prstGeom>
        </p:spPr>
        <p:txBody>
          <a:bodyPr/>
          <a:lstStyle>
            <a:lvl1pPr algn="ctr">
              <a:defRPr sz="7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26" name="Picture Placeholder 3">
            <a:extLst>
              <a:ext uri="{FF2B5EF4-FFF2-40B4-BE49-F238E27FC236}">
                <a16:creationId xmlns:a16="http://schemas.microsoft.com/office/drawing/2014/main" id="{F23FB5D0-81E3-4C82-8E04-C2F90191C51B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10766159" y="1318635"/>
            <a:ext cx="495297" cy="495297"/>
          </a:xfrm>
          <a:prstGeom prst="rect">
            <a:avLst/>
          </a:prstGeom>
        </p:spPr>
        <p:txBody>
          <a:bodyPr/>
          <a:lstStyle>
            <a:lvl1pPr algn="ctr">
              <a:defRPr sz="7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27" name="Picture Placeholder 3">
            <a:extLst>
              <a:ext uri="{FF2B5EF4-FFF2-40B4-BE49-F238E27FC236}">
                <a16:creationId xmlns:a16="http://schemas.microsoft.com/office/drawing/2014/main" id="{67EB411D-F9B1-4144-991C-30A07DB25FFE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11383965" y="1318635"/>
            <a:ext cx="495297" cy="495297"/>
          </a:xfrm>
          <a:prstGeom prst="rect">
            <a:avLst/>
          </a:prstGeom>
        </p:spPr>
        <p:txBody>
          <a:bodyPr/>
          <a:lstStyle>
            <a:lvl1pPr algn="ctr">
              <a:defRPr sz="7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28" name="Picture Placeholder 3">
            <a:extLst>
              <a:ext uri="{FF2B5EF4-FFF2-40B4-BE49-F238E27FC236}">
                <a16:creationId xmlns:a16="http://schemas.microsoft.com/office/drawing/2014/main" id="{273D9433-3F04-4DB6-A540-D8A1D24C9038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263525" y="2002023"/>
            <a:ext cx="495297" cy="495297"/>
          </a:xfrm>
          <a:prstGeom prst="rect">
            <a:avLst/>
          </a:prstGeom>
        </p:spPr>
        <p:txBody>
          <a:bodyPr/>
          <a:lstStyle>
            <a:lvl1pPr algn="ctr">
              <a:defRPr sz="7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29" name="Picture Placeholder 3">
            <a:extLst>
              <a:ext uri="{FF2B5EF4-FFF2-40B4-BE49-F238E27FC236}">
                <a16:creationId xmlns:a16="http://schemas.microsoft.com/office/drawing/2014/main" id="{FB754A3E-2B8E-453B-88CA-A6F907506AEA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881327" y="2002023"/>
            <a:ext cx="495297" cy="495297"/>
          </a:xfrm>
          <a:prstGeom prst="rect">
            <a:avLst/>
          </a:prstGeom>
        </p:spPr>
        <p:txBody>
          <a:bodyPr/>
          <a:lstStyle>
            <a:lvl1pPr algn="ctr">
              <a:defRPr sz="7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30" name="Picture Placeholder 3">
            <a:extLst>
              <a:ext uri="{FF2B5EF4-FFF2-40B4-BE49-F238E27FC236}">
                <a16:creationId xmlns:a16="http://schemas.microsoft.com/office/drawing/2014/main" id="{15E74892-D88D-41F2-9117-D95D3BE6613C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1499129" y="2002023"/>
            <a:ext cx="495297" cy="495297"/>
          </a:xfrm>
          <a:prstGeom prst="rect">
            <a:avLst/>
          </a:prstGeom>
        </p:spPr>
        <p:txBody>
          <a:bodyPr/>
          <a:lstStyle>
            <a:lvl1pPr algn="ctr">
              <a:defRPr sz="7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31" name="Picture Placeholder 3">
            <a:extLst>
              <a:ext uri="{FF2B5EF4-FFF2-40B4-BE49-F238E27FC236}">
                <a16:creationId xmlns:a16="http://schemas.microsoft.com/office/drawing/2014/main" id="{108368C8-1137-4A8C-9EE2-4894AB94D3F9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2116931" y="2002023"/>
            <a:ext cx="495297" cy="495297"/>
          </a:xfrm>
          <a:prstGeom prst="rect">
            <a:avLst/>
          </a:prstGeom>
        </p:spPr>
        <p:txBody>
          <a:bodyPr/>
          <a:lstStyle>
            <a:lvl1pPr algn="ctr">
              <a:defRPr sz="7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32" name="Picture Placeholder 3">
            <a:extLst>
              <a:ext uri="{FF2B5EF4-FFF2-40B4-BE49-F238E27FC236}">
                <a16:creationId xmlns:a16="http://schemas.microsoft.com/office/drawing/2014/main" id="{45740006-347F-4A43-87BD-295666157DEB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2734733" y="2002023"/>
            <a:ext cx="495297" cy="495297"/>
          </a:xfrm>
          <a:prstGeom prst="rect">
            <a:avLst/>
          </a:prstGeom>
        </p:spPr>
        <p:txBody>
          <a:bodyPr/>
          <a:lstStyle>
            <a:lvl1pPr algn="ctr">
              <a:defRPr sz="7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33" name="Picture Placeholder 3">
            <a:extLst>
              <a:ext uri="{FF2B5EF4-FFF2-40B4-BE49-F238E27FC236}">
                <a16:creationId xmlns:a16="http://schemas.microsoft.com/office/drawing/2014/main" id="{CDE4A34E-8077-4534-A072-C6C634A4163A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3352535" y="2002023"/>
            <a:ext cx="495297" cy="495297"/>
          </a:xfrm>
          <a:prstGeom prst="rect">
            <a:avLst/>
          </a:prstGeom>
        </p:spPr>
        <p:txBody>
          <a:bodyPr/>
          <a:lstStyle>
            <a:lvl1pPr algn="ctr">
              <a:defRPr sz="7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35" name="Picture Placeholder 3">
            <a:extLst>
              <a:ext uri="{FF2B5EF4-FFF2-40B4-BE49-F238E27FC236}">
                <a16:creationId xmlns:a16="http://schemas.microsoft.com/office/drawing/2014/main" id="{CD0486D7-393B-434F-B2BB-563A2E02D483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3970337" y="2002023"/>
            <a:ext cx="495297" cy="495297"/>
          </a:xfrm>
          <a:prstGeom prst="rect">
            <a:avLst/>
          </a:prstGeom>
        </p:spPr>
        <p:txBody>
          <a:bodyPr/>
          <a:lstStyle>
            <a:lvl1pPr algn="ctr">
              <a:defRPr sz="7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36" name="Picture Placeholder 3">
            <a:extLst>
              <a:ext uri="{FF2B5EF4-FFF2-40B4-BE49-F238E27FC236}">
                <a16:creationId xmlns:a16="http://schemas.microsoft.com/office/drawing/2014/main" id="{3734AAF6-A301-46B4-BF02-4D780BFDEDC4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4588139" y="2002023"/>
            <a:ext cx="495297" cy="495297"/>
          </a:xfrm>
          <a:prstGeom prst="rect">
            <a:avLst/>
          </a:prstGeom>
        </p:spPr>
        <p:txBody>
          <a:bodyPr/>
          <a:lstStyle>
            <a:lvl1pPr algn="ctr">
              <a:defRPr sz="7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37" name="Picture Placeholder 3">
            <a:extLst>
              <a:ext uri="{FF2B5EF4-FFF2-40B4-BE49-F238E27FC236}">
                <a16:creationId xmlns:a16="http://schemas.microsoft.com/office/drawing/2014/main" id="{2D8158EF-EF53-46D2-A438-ACBF30FCDB6B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5205941" y="2002023"/>
            <a:ext cx="495297" cy="495297"/>
          </a:xfrm>
          <a:prstGeom prst="rect">
            <a:avLst/>
          </a:prstGeom>
        </p:spPr>
        <p:txBody>
          <a:bodyPr/>
          <a:lstStyle>
            <a:lvl1pPr algn="ctr">
              <a:defRPr sz="7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38" name="Picture Placeholder 3">
            <a:extLst>
              <a:ext uri="{FF2B5EF4-FFF2-40B4-BE49-F238E27FC236}">
                <a16:creationId xmlns:a16="http://schemas.microsoft.com/office/drawing/2014/main" id="{4096548D-9E8F-4860-9DC7-5CA22D780FA1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5823743" y="2002023"/>
            <a:ext cx="495297" cy="495297"/>
          </a:xfrm>
          <a:prstGeom prst="rect">
            <a:avLst/>
          </a:prstGeom>
        </p:spPr>
        <p:txBody>
          <a:bodyPr/>
          <a:lstStyle>
            <a:lvl1pPr algn="ctr">
              <a:defRPr sz="7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39" name="Picture Placeholder 3">
            <a:extLst>
              <a:ext uri="{FF2B5EF4-FFF2-40B4-BE49-F238E27FC236}">
                <a16:creationId xmlns:a16="http://schemas.microsoft.com/office/drawing/2014/main" id="{F04F13FF-F1AE-48B8-A4FD-355BAADF858A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6441545" y="2002023"/>
            <a:ext cx="495297" cy="495297"/>
          </a:xfrm>
          <a:prstGeom prst="rect">
            <a:avLst/>
          </a:prstGeom>
        </p:spPr>
        <p:txBody>
          <a:bodyPr/>
          <a:lstStyle>
            <a:lvl1pPr algn="ctr">
              <a:defRPr sz="7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40" name="Picture Placeholder 3">
            <a:extLst>
              <a:ext uri="{FF2B5EF4-FFF2-40B4-BE49-F238E27FC236}">
                <a16:creationId xmlns:a16="http://schemas.microsoft.com/office/drawing/2014/main" id="{926B793F-2B20-430D-964C-8AC252AE1748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7059347" y="2002023"/>
            <a:ext cx="495297" cy="495297"/>
          </a:xfrm>
          <a:prstGeom prst="rect">
            <a:avLst/>
          </a:prstGeom>
        </p:spPr>
        <p:txBody>
          <a:bodyPr/>
          <a:lstStyle>
            <a:lvl1pPr algn="ctr">
              <a:defRPr sz="7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41" name="Picture Placeholder 3">
            <a:extLst>
              <a:ext uri="{FF2B5EF4-FFF2-40B4-BE49-F238E27FC236}">
                <a16:creationId xmlns:a16="http://schemas.microsoft.com/office/drawing/2014/main" id="{ED02578B-E967-4964-875F-710800DF85FD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7677149" y="2002023"/>
            <a:ext cx="495297" cy="495297"/>
          </a:xfrm>
          <a:prstGeom prst="rect">
            <a:avLst/>
          </a:prstGeom>
        </p:spPr>
        <p:txBody>
          <a:bodyPr/>
          <a:lstStyle>
            <a:lvl1pPr algn="ctr">
              <a:defRPr sz="7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42" name="Picture Placeholder 3">
            <a:extLst>
              <a:ext uri="{FF2B5EF4-FFF2-40B4-BE49-F238E27FC236}">
                <a16:creationId xmlns:a16="http://schemas.microsoft.com/office/drawing/2014/main" id="{D74F66E9-31E4-4ECD-A33D-5D0A5F37AD5C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8294951" y="2002023"/>
            <a:ext cx="495297" cy="495297"/>
          </a:xfrm>
          <a:prstGeom prst="rect">
            <a:avLst/>
          </a:prstGeom>
        </p:spPr>
        <p:txBody>
          <a:bodyPr/>
          <a:lstStyle>
            <a:lvl1pPr algn="ctr">
              <a:defRPr sz="7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43" name="Picture Placeholder 3">
            <a:extLst>
              <a:ext uri="{FF2B5EF4-FFF2-40B4-BE49-F238E27FC236}">
                <a16:creationId xmlns:a16="http://schemas.microsoft.com/office/drawing/2014/main" id="{F23DFA21-4B2A-4CA6-9534-0D3B9BA9E2A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8912753" y="2002023"/>
            <a:ext cx="495297" cy="495297"/>
          </a:xfrm>
          <a:prstGeom prst="rect">
            <a:avLst/>
          </a:prstGeom>
        </p:spPr>
        <p:txBody>
          <a:bodyPr/>
          <a:lstStyle>
            <a:lvl1pPr algn="ctr">
              <a:defRPr sz="7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44" name="Picture Placeholder 3">
            <a:extLst>
              <a:ext uri="{FF2B5EF4-FFF2-40B4-BE49-F238E27FC236}">
                <a16:creationId xmlns:a16="http://schemas.microsoft.com/office/drawing/2014/main" id="{551CD1F5-FAB3-4F44-90FD-CE85BEDF22B3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9530555" y="2002023"/>
            <a:ext cx="495297" cy="495297"/>
          </a:xfrm>
          <a:prstGeom prst="rect">
            <a:avLst/>
          </a:prstGeom>
        </p:spPr>
        <p:txBody>
          <a:bodyPr/>
          <a:lstStyle>
            <a:lvl1pPr algn="ctr">
              <a:defRPr sz="7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45" name="Picture Placeholder 3">
            <a:extLst>
              <a:ext uri="{FF2B5EF4-FFF2-40B4-BE49-F238E27FC236}">
                <a16:creationId xmlns:a16="http://schemas.microsoft.com/office/drawing/2014/main" id="{7830396A-3A72-443A-A43E-E531B0939393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10148357" y="2002023"/>
            <a:ext cx="495297" cy="495297"/>
          </a:xfrm>
          <a:prstGeom prst="rect">
            <a:avLst/>
          </a:prstGeom>
        </p:spPr>
        <p:txBody>
          <a:bodyPr/>
          <a:lstStyle>
            <a:lvl1pPr algn="ctr">
              <a:defRPr sz="7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46" name="Picture Placeholder 3">
            <a:extLst>
              <a:ext uri="{FF2B5EF4-FFF2-40B4-BE49-F238E27FC236}">
                <a16:creationId xmlns:a16="http://schemas.microsoft.com/office/drawing/2014/main" id="{7A2EAB1E-A4A2-44B9-8542-2970064A6DBA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10766159" y="2002023"/>
            <a:ext cx="495297" cy="495297"/>
          </a:xfrm>
          <a:prstGeom prst="rect">
            <a:avLst/>
          </a:prstGeom>
        </p:spPr>
        <p:txBody>
          <a:bodyPr/>
          <a:lstStyle>
            <a:lvl1pPr algn="ctr">
              <a:defRPr sz="7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47" name="Picture Placeholder 3">
            <a:extLst>
              <a:ext uri="{FF2B5EF4-FFF2-40B4-BE49-F238E27FC236}">
                <a16:creationId xmlns:a16="http://schemas.microsoft.com/office/drawing/2014/main" id="{4C0C34B8-D05F-4634-92A9-1121E46BD24F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11383965" y="2002023"/>
            <a:ext cx="495297" cy="495297"/>
          </a:xfrm>
          <a:prstGeom prst="rect">
            <a:avLst/>
          </a:prstGeom>
        </p:spPr>
        <p:txBody>
          <a:bodyPr/>
          <a:lstStyle>
            <a:lvl1pPr algn="ctr">
              <a:defRPr sz="7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48" name="Picture Placeholder 3">
            <a:extLst>
              <a:ext uri="{FF2B5EF4-FFF2-40B4-BE49-F238E27FC236}">
                <a16:creationId xmlns:a16="http://schemas.microsoft.com/office/drawing/2014/main" id="{445DF841-33B2-4DFE-BA75-AA74A3D4DB94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263525" y="2685411"/>
            <a:ext cx="495297" cy="495297"/>
          </a:xfrm>
          <a:prstGeom prst="rect">
            <a:avLst/>
          </a:prstGeom>
        </p:spPr>
        <p:txBody>
          <a:bodyPr/>
          <a:lstStyle>
            <a:lvl1pPr algn="ctr">
              <a:defRPr sz="7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49" name="Picture Placeholder 3">
            <a:extLst>
              <a:ext uri="{FF2B5EF4-FFF2-40B4-BE49-F238E27FC236}">
                <a16:creationId xmlns:a16="http://schemas.microsoft.com/office/drawing/2014/main" id="{4110FFA9-1B80-4DF3-A48E-50C405C31F5F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881327" y="2685411"/>
            <a:ext cx="495297" cy="495297"/>
          </a:xfrm>
          <a:prstGeom prst="rect">
            <a:avLst/>
          </a:prstGeom>
        </p:spPr>
        <p:txBody>
          <a:bodyPr/>
          <a:lstStyle>
            <a:lvl1pPr algn="ctr">
              <a:defRPr sz="7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50" name="Picture Placeholder 3">
            <a:extLst>
              <a:ext uri="{FF2B5EF4-FFF2-40B4-BE49-F238E27FC236}">
                <a16:creationId xmlns:a16="http://schemas.microsoft.com/office/drawing/2014/main" id="{0B328F52-5934-4D92-B82C-701750773EDA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1499129" y="2685411"/>
            <a:ext cx="495297" cy="495297"/>
          </a:xfrm>
          <a:prstGeom prst="rect">
            <a:avLst/>
          </a:prstGeom>
        </p:spPr>
        <p:txBody>
          <a:bodyPr/>
          <a:lstStyle>
            <a:lvl1pPr algn="ctr">
              <a:defRPr sz="7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51" name="Picture Placeholder 3">
            <a:extLst>
              <a:ext uri="{FF2B5EF4-FFF2-40B4-BE49-F238E27FC236}">
                <a16:creationId xmlns:a16="http://schemas.microsoft.com/office/drawing/2014/main" id="{91141F52-193F-4982-89B4-BD89EB2D2FF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2116931" y="2685411"/>
            <a:ext cx="495297" cy="495297"/>
          </a:xfrm>
          <a:prstGeom prst="rect">
            <a:avLst/>
          </a:prstGeom>
        </p:spPr>
        <p:txBody>
          <a:bodyPr/>
          <a:lstStyle>
            <a:lvl1pPr algn="ctr">
              <a:defRPr sz="7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52" name="Picture Placeholder 3">
            <a:extLst>
              <a:ext uri="{FF2B5EF4-FFF2-40B4-BE49-F238E27FC236}">
                <a16:creationId xmlns:a16="http://schemas.microsoft.com/office/drawing/2014/main" id="{D3CDD8F0-35CB-4B85-9815-18C9E5400CE9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2734733" y="2685411"/>
            <a:ext cx="495297" cy="495297"/>
          </a:xfrm>
          <a:prstGeom prst="rect">
            <a:avLst/>
          </a:prstGeom>
        </p:spPr>
        <p:txBody>
          <a:bodyPr/>
          <a:lstStyle>
            <a:lvl1pPr algn="ctr">
              <a:defRPr sz="7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53" name="Picture Placeholder 3">
            <a:extLst>
              <a:ext uri="{FF2B5EF4-FFF2-40B4-BE49-F238E27FC236}">
                <a16:creationId xmlns:a16="http://schemas.microsoft.com/office/drawing/2014/main" id="{E3C68C9F-69A8-4C66-9E5C-F696B78E7A86}"/>
              </a:ext>
            </a:extLst>
          </p:cNvPr>
          <p:cNvSpPr>
            <a:spLocks noGrp="1"/>
          </p:cNvSpPr>
          <p:nvPr>
            <p:ph type="pic" sz="quarter" idx="53"/>
          </p:nvPr>
        </p:nvSpPr>
        <p:spPr>
          <a:xfrm>
            <a:off x="3352535" y="2685411"/>
            <a:ext cx="495297" cy="495297"/>
          </a:xfrm>
          <a:prstGeom prst="rect">
            <a:avLst/>
          </a:prstGeom>
        </p:spPr>
        <p:txBody>
          <a:bodyPr/>
          <a:lstStyle>
            <a:lvl1pPr algn="ctr">
              <a:defRPr sz="7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54" name="Picture Placeholder 3">
            <a:extLst>
              <a:ext uri="{FF2B5EF4-FFF2-40B4-BE49-F238E27FC236}">
                <a16:creationId xmlns:a16="http://schemas.microsoft.com/office/drawing/2014/main" id="{E48D4A9D-F4EA-4200-B41D-792D3A1FDB18}"/>
              </a:ext>
            </a:extLst>
          </p:cNvPr>
          <p:cNvSpPr>
            <a:spLocks noGrp="1"/>
          </p:cNvSpPr>
          <p:nvPr>
            <p:ph type="pic" sz="quarter" idx="54"/>
          </p:nvPr>
        </p:nvSpPr>
        <p:spPr>
          <a:xfrm>
            <a:off x="3970337" y="2685411"/>
            <a:ext cx="495297" cy="495297"/>
          </a:xfrm>
          <a:prstGeom prst="rect">
            <a:avLst/>
          </a:prstGeom>
        </p:spPr>
        <p:txBody>
          <a:bodyPr/>
          <a:lstStyle>
            <a:lvl1pPr algn="ctr">
              <a:defRPr sz="7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55" name="Picture Placeholder 3">
            <a:extLst>
              <a:ext uri="{FF2B5EF4-FFF2-40B4-BE49-F238E27FC236}">
                <a16:creationId xmlns:a16="http://schemas.microsoft.com/office/drawing/2014/main" id="{7D10700B-EF2C-4269-85AA-A576A5E7AAE7}"/>
              </a:ext>
            </a:extLst>
          </p:cNvPr>
          <p:cNvSpPr>
            <a:spLocks noGrp="1"/>
          </p:cNvSpPr>
          <p:nvPr>
            <p:ph type="pic" sz="quarter" idx="55"/>
          </p:nvPr>
        </p:nvSpPr>
        <p:spPr>
          <a:xfrm>
            <a:off x="4588139" y="2685411"/>
            <a:ext cx="495297" cy="495297"/>
          </a:xfrm>
          <a:prstGeom prst="rect">
            <a:avLst/>
          </a:prstGeom>
        </p:spPr>
        <p:txBody>
          <a:bodyPr/>
          <a:lstStyle>
            <a:lvl1pPr algn="ctr">
              <a:defRPr sz="7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56" name="Picture Placeholder 3">
            <a:extLst>
              <a:ext uri="{FF2B5EF4-FFF2-40B4-BE49-F238E27FC236}">
                <a16:creationId xmlns:a16="http://schemas.microsoft.com/office/drawing/2014/main" id="{8FE06C52-BE87-4452-A441-01D6FAEDC7B9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5205941" y="2685411"/>
            <a:ext cx="495297" cy="495297"/>
          </a:xfrm>
          <a:prstGeom prst="rect">
            <a:avLst/>
          </a:prstGeom>
        </p:spPr>
        <p:txBody>
          <a:bodyPr/>
          <a:lstStyle>
            <a:lvl1pPr algn="ctr">
              <a:defRPr sz="7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57" name="Picture Placeholder 3">
            <a:extLst>
              <a:ext uri="{FF2B5EF4-FFF2-40B4-BE49-F238E27FC236}">
                <a16:creationId xmlns:a16="http://schemas.microsoft.com/office/drawing/2014/main" id="{9C084F4C-80FE-4ED7-85C1-A2C8D3DD1017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5823743" y="2685411"/>
            <a:ext cx="495297" cy="495297"/>
          </a:xfrm>
          <a:prstGeom prst="rect">
            <a:avLst/>
          </a:prstGeom>
        </p:spPr>
        <p:txBody>
          <a:bodyPr/>
          <a:lstStyle>
            <a:lvl1pPr algn="ctr">
              <a:defRPr sz="7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58" name="Picture Placeholder 3">
            <a:extLst>
              <a:ext uri="{FF2B5EF4-FFF2-40B4-BE49-F238E27FC236}">
                <a16:creationId xmlns:a16="http://schemas.microsoft.com/office/drawing/2014/main" id="{1EDF1320-9D98-470A-8C44-57E324150AB0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6441545" y="2685411"/>
            <a:ext cx="495297" cy="495297"/>
          </a:xfrm>
          <a:prstGeom prst="rect">
            <a:avLst/>
          </a:prstGeom>
        </p:spPr>
        <p:txBody>
          <a:bodyPr/>
          <a:lstStyle>
            <a:lvl1pPr algn="ctr">
              <a:defRPr sz="7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59" name="Picture Placeholder 3">
            <a:extLst>
              <a:ext uri="{FF2B5EF4-FFF2-40B4-BE49-F238E27FC236}">
                <a16:creationId xmlns:a16="http://schemas.microsoft.com/office/drawing/2014/main" id="{54CE2C3F-648A-4865-9C1C-F70BCEA56BAB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7059347" y="2685411"/>
            <a:ext cx="495297" cy="495297"/>
          </a:xfrm>
          <a:prstGeom prst="rect">
            <a:avLst/>
          </a:prstGeom>
        </p:spPr>
        <p:txBody>
          <a:bodyPr/>
          <a:lstStyle>
            <a:lvl1pPr algn="ctr">
              <a:defRPr sz="7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60" name="Picture Placeholder 3">
            <a:extLst>
              <a:ext uri="{FF2B5EF4-FFF2-40B4-BE49-F238E27FC236}">
                <a16:creationId xmlns:a16="http://schemas.microsoft.com/office/drawing/2014/main" id="{04488910-10BE-4568-A894-D1F66E526B32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7677149" y="2685411"/>
            <a:ext cx="495297" cy="495297"/>
          </a:xfrm>
          <a:prstGeom prst="rect">
            <a:avLst/>
          </a:prstGeom>
        </p:spPr>
        <p:txBody>
          <a:bodyPr/>
          <a:lstStyle>
            <a:lvl1pPr algn="ctr">
              <a:defRPr sz="7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61" name="Picture Placeholder 3">
            <a:extLst>
              <a:ext uri="{FF2B5EF4-FFF2-40B4-BE49-F238E27FC236}">
                <a16:creationId xmlns:a16="http://schemas.microsoft.com/office/drawing/2014/main" id="{DE050430-1DFA-4EEA-88CE-F666454182CE}"/>
              </a:ext>
            </a:extLst>
          </p:cNvPr>
          <p:cNvSpPr>
            <a:spLocks noGrp="1"/>
          </p:cNvSpPr>
          <p:nvPr>
            <p:ph type="pic" sz="quarter" idx="61"/>
          </p:nvPr>
        </p:nvSpPr>
        <p:spPr>
          <a:xfrm>
            <a:off x="8294951" y="2685411"/>
            <a:ext cx="495297" cy="495297"/>
          </a:xfrm>
          <a:prstGeom prst="rect">
            <a:avLst/>
          </a:prstGeom>
        </p:spPr>
        <p:txBody>
          <a:bodyPr/>
          <a:lstStyle>
            <a:lvl1pPr algn="ctr">
              <a:defRPr sz="7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62" name="Picture Placeholder 3">
            <a:extLst>
              <a:ext uri="{FF2B5EF4-FFF2-40B4-BE49-F238E27FC236}">
                <a16:creationId xmlns:a16="http://schemas.microsoft.com/office/drawing/2014/main" id="{7250F372-456A-4F64-87F5-CD1117D7AD71}"/>
              </a:ext>
            </a:extLst>
          </p:cNvPr>
          <p:cNvSpPr>
            <a:spLocks noGrp="1"/>
          </p:cNvSpPr>
          <p:nvPr>
            <p:ph type="pic" sz="quarter" idx="62"/>
          </p:nvPr>
        </p:nvSpPr>
        <p:spPr>
          <a:xfrm>
            <a:off x="8912753" y="2685411"/>
            <a:ext cx="495297" cy="495297"/>
          </a:xfrm>
          <a:prstGeom prst="rect">
            <a:avLst/>
          </a:prstGeom>
        </p:spPr>
        <p:txBody>
          <a:bodyPr/>
          <a:lstStyle>
            <a:lvl1pPr algn="ctr">
              <a:defRPr sz="7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63" name="Picture Placeholder 3">
            <a:extLst>
              <a:ext uri="{FF2B5EF4-FFF2-40B4-BE49-F238E27FC236}">
                <a16:creationId xmlns:a16="http://schemas.microsoft.com/office/drawing/2014/main" id="{E9B8EF17-D699-4B18-A4C1-B7DD32034BEF}"/>
              </a:ext>
            </a:extLst>
          </p:cNvPr>
          <p:cNvSpPr>
            <a:spLocks noGrp="1"/>
          </p:cNvSpPr>
          <p:nvPr>
            <p:ph type="pic" sz="quarter" idx="63"/>
          </p:nvPr>
        </p:nvSpPr>
        <p:spPr>
          <a:xfrm>
            <a:off x="9530555" y="2685411"/>
            <a:ext cx="495297" cy="495297"/>
          </a:xfrm>
          <a:prstGeom prst="rect">
            <a:avLst/>
          </a:prstGeom>
        </p:spPr>
        <p:txBody>
          <a:bodyPr/>
          <a:lstStyle>
            <a:lvl1pPr algn="ctr">
              <a:defRPr sz="7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64" name="Picture Placeholder 3">
            <a:extLst>
              <a:ext uri="{FF2B5EF4-FFF2-40B4-BE49-F238E27FC236}">
                <a16:creationId xmlns:a16="http://schemas.microsoft.com/office/drawing/2014/main" id="{B42A02A3-6577-4FCF-9110-6215370250BD}"/>
              </a:ext>
            </a:extLst>
          </p:cNvPr>
          <p:cNvSpPr>
            <a:spLocks noGrp="1"/>
          </p:cNvSpPr>
          <p:nvPr>
            <p:ph type="pic" sz="quarter" idx="64"/>
          </p:nvPr>
        </p:nvSpPr>
        <p:spPr>
          <a:xfrm>
            <a:off x="10148357" y="2685411"/>
            <a:ext cx="495297" cy="495297"/>
          </a:xfrm>
          <a:prstGeom prst="rect">
            <a:avLst/>
          </a:prstGeom>
        </p:spPr>
        <p:txBody>
          <a:bodyPr/>
          <a:lstStyle>
            <a:lvl1pPr algn="ctr">
              <a:defRPr sz="7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65" name="Picture Placeholder 3">
            <a:extLst>
              <a:ext uri="{FF2B5EF4-FFF2-40B4-BE49-F238E27FC236}">
                <a16:creationId xmlns:a16="http://schemas.microsoft.com/office/drawing/2014/main" id="{E55B7AA4-F948-4499-858F-65CBEBC2C9AB}"/>
              </a:ext>
            </a:extLst>
          </p:cNvPr>
          <p:cNvSpPr>
            <a:spLocks noGrp="1"/>
          </p:cNvSpPr>
          <p:nvPr>
            <p:ph type="pic" sz="quarter" idx="65"/>
          </p:nvPr>
        </p:nvSpPr>
        <p:spPr>
          <a:xfrm>
            <a:off x="10766159" y="2685411"/>
            <a:ext cx="495297" cy="495297"/>
          </a:xfrm>
          <a:prstGeom prst="rect">
            <a:avLst/>
          </a:prstGeom>
        </p:spPr>
        <p:txBody>
          <a:bodyPr/>
          <a:lstStyle>
            <a:lvl1pPr algn="ctr">
              <a:defRPr sz="7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66" name="Picture Placeholder 3">
            <a:extLst>
              <a:ext uri="{FF2B5EF4-FFF2-40B4-BE49-F238E27FC236}">
                <a16:creationId xmlns:a16="http://schemas.microsoft.com/office/drawing/2014/main" id="{6A44A91D-9498-4AA5-9F3D-38067C377E04}"/>
              </a:ext>
            </a:extLst>
          </p:cNvPr>
          <p:cNvSpPr>
            <a:spLocks noGrp="1"/>
          </p:cNvSpPr>
          <p:nvPr>
            <p:ph type="pic" sz="quarter" idx="66"/>
          </p:nvPr>
        </p:nvSpPr>
        <p:spPr>
          <a:xfrm>
            <a:off x="11383965" y="2685411"/>
            <a:ext cx="495297" cy="495297"/>
          </a:xfrm>
          <a:prstGeom prst="rect">
            <a:avLst/>
          </a:prstGeom>
        </p:spPr>
        <p:txBody>
          <a:bodyPr/>
          <a:lstStyle>
            <a:lvl1pPr algn="ctr">
              <a:defRPr sz="7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67" name="Picture Placeholder 3">
            <a:extLst>
              <a:ext uri="{FF2B5EF4-FFF2-40B4-BE49-F238E27FC236}">
                <a16:creationId xmlns:a16="http://schemas.microsoft.com/office/drawing/2014/main" id="{84DE4921-BD50-4781-A4DE-503D567B897A}"/>
              </a:ext>
            </a:extLst>
          </p:cNvPr>
          <p:cNvSpPr>
            <a:spLocks noGrp="1"/>
          </p:cNvSpPr>
          <p:nvPr>
            <p:ph type="pic" sz="quarter" idx="67"/>
          </p:nvPr>
        </p:nvSpPr>
        <p:spPr>
          <a:xfrm>
            <a:off x="263525" y="3368799"/>
            <a:ext cx="495297" cy="495297"/>
          </a:xfrm>
          <a:prstGeom prst="rect">
            <a:avLst/>
          </a:prstGeom>
        </p:spPr>
        <p:txBody>
          <a:bodyPr/>
          <a:lstStyle>
            <a:lvl1pPr algn="ctr">
              <a:defRPr sz="7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68" name="Picture Placeholder 3">
            <a:extLst>
              <a:ext uri="{FF2B5EF4-FFF2-40B4-BE49-F238E27FC236}">
                <a16:creationId xmlns:a16="http://schemas.microsoft.com/office/drawing/2014/main" id="{87A60B1D-2FC2-431E-B149-F5367EB8E6D5}"/>
              </a:ext>
            </a:extLst>
          </p:cNvPr>
          <p:cNvSpPr>
            <a:spLocks noGrp="1"/>
          </p:cNvSpPr>
          <p:nvPr>
            <p:ph type="pic" sz="quarter" idx="68"/>
          </p:nvPr>
        </p:nvSpPr>
        <p:spPr>
          <a:xfrm>
            <a:off x="881327" y="3368799"/>
            <a:ext cx="495297" cy="495297"/>
          </a:xfrm>
          <a:prstGeom prst="rect">
            <a:avLst/>
          </a:prstGeom>
        </p:spPr>
        <p:txBody>
          <a:bodyPr/>
          <a:lstStyle>
            <a:lvl1pPr algn="ctr">
              <a:defRPr sz="7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69" name="Picture Placeholder 3">
            <a:extLst>
              <a:ext uri="{FF2B5EF4-FFF2-40B4-BE49-F238E27FC236}">
                <a16:creationId xmlns:a16="http://schemas.microsoft.com/office/drawing/2014/main" id="{AC0F2921-F30D-463D-B8E2-5A19F41B0758}"/>
              </a:ext>
            </a:extLst>
          </p:cNvPr>
          <p:cNvSpPr>
            <a:spLocks noGrp="1"/>
          </p:cNvSpPr>
          <p:nvPr>
            <p:ph type="pic" sz="quarter" idx="69"/>
          </p:nvPr>
        </p:nvSpPr>
        <p:spPr>
          <a:xfrm>
            <a:off x="1499129" y="3368799"/>
            <a:ext cx="495297" cy="495297"/>
          </a:xfrm>
          <a:prstGeom prst="rect">
            <a:avLst/>
          </a:prstGeom>
        </p:spPr>
        <p:txBody>
          <a:bodyPr/>
          <a:lstStyle>
            <a:lvl1pPr algn="ctr">
              <a:defRPr sz="7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70" name="Picture Placeholder 3">
            <a:extLst>
              <a:ext uri="{FF2B5EF4-FFF2-40B4-BE49-F238E27FC236}">
                <a16:creationId xmlns:a16="http://schemas.microsoft.com/office/drawing/2014/main" id="{6C9B703D-CC7A-4C52-B0B7-91BE5753C7B5}"/>
              </a:ext>
            </a:extLst>
          </p:cNvPr>
          <p:cNvSpPr>
            <a:spLocks noGrp="1"/>
          </p:cNvSpPr>
          <p:nvPr>
            <p:ph type="pic" sz="quarter" idx="70"/>
          </p:nvPr>
        </p:nvSpPr>
        <p:spPr>
          <a:xfrm>
            <a:off x="2116931" y="3368799"/>
            <a:ext cx="495297" cy="495297"/>
          </a:xfrm>
          <a:prstGeom prst="rect">
            <a:avLst/>
          </a:prstGeom>
        </p:spPr>
        <p:txBody>
          <a:bodyPr/>
          <a:lstStyle>
            <a:lvl1pPr algn="ctr">
              <a:defRPr sz="7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71" name="Picture Placeholder 3">
            <a:extLst>
              <a:ext uri="{FF2B5EF4-FFF2-40B4-BE49-F238E27FC236}">
                <a16:creationId xmlns:a16="http://schemas.microsoft.com/office/drawing/2014/main" id="{B0AA674E-F985-473C-9472-BD3B17AC93DE}"/>
              </a:ext>
            </a:extLst>
          </p:cNvPr>
          <p:cNvSpPr>
            <a:spLocks noGrp="1"/>
          </p:cNvSpPr>
          <p:nvPr>
            <p:ph type="pic" sz="quarter" idx="71"/>
          </p:nvPr>
        </p:nvSpPr>
        <p:spPr>
          <a:xfrm>
            <a:off x="2734733" y="3368799"/>
            <a:ext cx="495297" cy="495297"/>
          </a:xfrm>
          <a:prstGeom prst="rect">
            <a:avLst/>
          </a:prstGeom>
        </p:spPr>
        <p:txBody>
          <a:bodyPr/>
          <a:lstStyle>
            <a:lvl1pPr algn="ctr">
              <a:defRPr sz="7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72" name="Picture Placeholder 3">
            <a:extLst>
              <a:ext uri="{FF2B5EF4-FFF2-40B4-BE49-F238E27FC236}">
                <a16:creationId xmlns:a16="http://schemas.microsoft.com/office/drawing/2014/main" id="{C90D6D1E-01FE-489A-A9FD-F659A69EFB1D}"/>
              </a:ext>
            </a:extLst>
          </p:cNvPr>
          <p:cNvSpPr>
            <a:spLocks noGrp="1"/>
          </p:cNvSpPr>
          <p:nvPr>
            <p:ph type="pic" sz="quarter" idx="72"/>
          </p:nvPr>
        </p:nvSpPr>
        <p:spPr>
          <a:xfrm>
            <a:off x="3352535" y="3368799"/>
            <a:ext cx="495297" cy="495297"/>
          </a:xfrm>
          <a:prstGeom prst="rect">
            <a:avLst/>
          </a:prstGeom>
        </p:spPr>
        <p:txBody>
          <a:bodyPr/>
          <a:lstStyle>
            <a:lvl1pPr algn="ctr">
              <a:defRPr sz="7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73" name="Picture Placeholder 3">
            <a:extLst>
              <a:ext uri="{FF2B5EF4-FFF2-40B4-BE49-F238E27FC236}">
                <a16:creationId xmlns:a16="http://schemas.microsoft.com/office/drawing/2014/main" id="{24877CE8-7FEA-45F2-BAAF-1DB49C2EA89A}"/>
              </a:ext>
            </a:extLst>
          </p:cNvPr>
          <p:cNvSpPr>
            <a:spLocks noGrp="1"/>
          </p:cNvSpPr>
          <p:nvPr>
            <p:ph type="pic" sz="quarter" idx="73"/>
          </p:nvPr>
        </p:nvSpPr>
        <p:spPr>
          <a:xfrm>
            <a:off x="3970337" y="3368799"/>
            <a:ext cx="495297" cy="495297"/>
          </a:xfrm>
          <a:prstGeom prst="rect">
            <a:avLst/>
          </a:prstGeom>
        </p:spPr>
        <p:txBody>
          <a:bodyPr/>
          <a:lstStyle>
            <a:lvl1pPr algn="ctr">
              <a:defRPr sz="7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74" name="Picture Placeholder 3">
            <a:extLst>
              <a:ext uri="{FF2B5EF4-FFF2-40B4-BE49-F238E27FC236}">
                <a16:creationId xmlns:a16="http://schemas.microsoft.com/office/drawing/2014/main" id="{6909F2FF-4E62-4BDF-9D4F-63160E2F5421}"/>
              </a:ext>
            </a:extLst>
          </p:cNvPr>
          <p:cNvSpPr>
            <a:spLocks noGrp="1"/>
          </p:cNvSpPr>
          <p:nvPr>
            <p:ph type="pic" sz="quarter" idx="74"/>
          </p:nvPr>
        </p:nvSpPr>
        <p:spPr>
          <a:xfrm>
            <a:off x="4588139" y="3368799"/>
            <a:ext cx="495297" cy="495297"/>
          </a:xfrm>
          <a:prstGeom prst="rect">
            <a:avLst/>
          </a:prstGeom>
        </p:spPr>
        <p:txBody>
          <a:bodyPr/>
          <a:lstStyle>
            <a:lvl1pPr algn="ctr">
              <a:defRPr sz="7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75" name="Picture Placeholder 3">
            <a:extLst>
              <a:ext uri="{FF2B5EF4-FFF2-40B4-BE49-F238E27FC236}">
                <a16:creationId xmlns:a16="http://schemas.microsoft.com/office/drawing/2014/main" id="{55B26041-2085-4617-B87E-5EE67E48AED3}"/>
              </a:ext>
            </a:extLst>
          </p:cNvPr>
          <p:cNvSpPr>
            <a:spLocks noGrp="1"/>
          </p:cNvSpPr>
          <p:nvPr>
            <p:ph type="pic" sz="quarter" idx="75"/>
          </p:nvPr>
        </p:nvSpPr>
        <p:spPr>
          <a:xfrm>
            <a:off x="5205941" y="3368799"/>
            <a:ext cx="495297" cy="495297"/>
          </a:xfrm>
          <a:prstGeom prst="rect">
            <a:avLst/>
          </a:prstGeom>
        </p:spPr>
        <p:txBody>
          <a:bodyPr/>
          <a:lstStyle>
            <a:lvl1pPr algn="ctr">
              <a:defRPr sz="7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76" name="Picture Placeholder 3">
            <a:extLst>
              <a:ext uri="{FF2B5EF4-FFF2-40B4-BE49-F238E27FC236}">
                <a16:creationId xmlns:a16="http://schemas.microsoft.com/office/drawing/2014/main" id="{772E60F6-DEE9-42E1-BE2E-A756D7DB2394}"/>
              </a:ext>
            </a:extLst>
          </p:cNvPr>
          <p:cNvSpPr>
            <a:spLocks noGrp="1"/>
          </p:cNvSpPr>
          <p:nvPr>
            <p:ph type="pic" sz="quarter" idx="76"/>
          </p:nvPr>
        </p:nvSpPr>
        <p:spPr>
          <a:xfrm>
            <a:off x="5823743" y="3368799"/>
            <a:ext cx="495297" cy="495297"/>
          </a:xfrm>
          <a:prstGeom prst="rect">
            <a:avLst/>
          </a:prstGeom>
        </p:spPr>
        <p:txBody>
          <a:bodyPr/>
          <a:lstStyle>
            <a:lvl1pPr algn="ctr">
              <a:defRPr sz="7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77" name="Picture Placeholder 3">
            <a:extLst>
              <a:ext uri="{FF2B5EF4-FFF2-40B4-BE49-F238E27FC236}">
                <a16:creationId xmlns:a16="http://schemas.microsoft.com/office/drawing/2014/main" id="{E65C1EC8-AACB-464B-BAC6-A0C6ED82C98D}"/>
              </a:ext>
            </a:extLst>
          </p:cNvPr>
          <p:cNvSpPr>
            <a:spLocks noGrp="1"/>
          </p:cNvSpPr>
          <p:nvPr>
            <p:ph type="pic" sz="quarter" idx="77"/>
          </p:nvPr>
        </p:nvSpPr>
        <p:spPr>
          <a:xfrm>
            <a:off x="6441545" y="3368799"/>
            <a:ext cx="495297" cy="495297"/>
          </a:xfrm>
          <a:prstGeom prst="rect">
            <a:avLst/>
          </a:prstGeom>
        </p:spPr>
        <p:txBody>
          <a:bodyPr/>
          <a:lstStyle>
            <a:lvl1pPr algn="ctr">
              <a:defRPr sz="7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78" name="Picture Placeholder 3">
            <a:extLst>
              <a:ext uri="{FF2B5EF4-FFF2-40B4-BE49-F238E27FC236}">
                <a16:creationId xmlns:a16="http://schemas.microsoft.com/office/drawing/2014/main" id="{5884D4E4-66AC-4B89-B94A-0342E07C5E91}"/>
              </a:ext>
            </a:extLst>
          </p:cNvPr>
          <p:cNvSpPr>
            <a:spLocks noGrp="1"/>
          </p:cNvSpPr>
          <p:nvPr>
            <p:ph type="pic" sz="quarter" idx="78"/>
          </p:nvPr>
        </p:nvSpPr>
        <p:spPr>
          <a:xfrm>
            <a:off x="7059347" y="3368799"/>
            <a:ext cx="495297" cy="495297"/>
          </a:xfrm>
          <a:prstGeom prst="rect">
            <a:avLst/>
          </a:prstGeom>
        </p:spPr>
        <p:txBody>
          <a:bodyPr/>
          <a:lstStyle>
            <a:lvl1pPr algn="ctr">
              <a:defRPr sz="7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79" name="Picture Placeholder 3">
            <a:extLst>
              <a:ext uri="{FF2B5EF4-FFF2-40B4-BE49-F238E27FC236}">
                <a16:creationId xmlns:a16="http://schemas.microsoft.com/office/drawing/2014/main" id="{223F551B-E0FC-4874-9368-A6A9A54AF800}"/>
              </a:ext>
            </a:extLst>
          </p:cNvPr>
          <p:cNvSpPr>
            <a:spLocks noGrp="1"/>
          </p:cNvSpPr>
          <p:nvPr>
            <p:ph type="pic" sz="quarter" idx="79"/>
          </p:nvPr>
        </p:nvSpPr>
        <p:spPr>
          <a:xfrm>
            <a:off x="7677149" y="3368799"/>
            <a:ext cx="495297" cy="495297"/>
          </a:xfrm>
          <a:prstGeom prst="rect">
            <a:avLst/>
          </a:prstGeom>
        </p:spPr>
        <p:txBody>
          <a:bodyPr/>
          <a:lstStyle>
            <a:lvl1pPr algn="ctr">
              <a:defRPr sz="7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80" name="Picture Placeholder 3">
            <a:extLst>
              <a:ext uri="{FF2B5EF4-FFF2-40B4-BE49-F238E27FC236}">
                <a16:creationId xmlns:a16="http://schemas.microsoft.com/office/drawing/2014/main" id="{619C14EC-64B1-455A-9C0A-B7C6D8DA0E1D}"/>
              </a:ext>
            </a:extLst>
          </p:cNvPr>
          <p:cNvSpPr>
            <a:spLocks noGrp="1"/>
          </p:cNvSpPr>
          <p:nvPr>
            <p:ph type="pic" sz="quarter" idx="80"/>
          </p:nvPr>
        </p:nvSpPr>
        <p:spPr>
          <a:xfrm>
            <a:off x="8294951" y="3368799"/>
            <a:ext cx="495297" cy="495297"/>
          </a:xfrm>
          <a:prstGeom prst="rect">
            <a:avLst/>
          </a:prstGeom>
        </p:spPr>
        <p:txBody>
          <a:bodyPr/>
          <a:lstStyle>
            <a:lvl1pPr algn="ctr">
              <a:defRPr sz="7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81" name="Picture Placeholder 3">
            <a:extLst>
              <a:ext uri="{FF2B5EF4-FFF2-40B4-BE49-F238E27FC236}">
                <a16:creationId xmlns:a16="http://schemas.microsoft.com/office/drawing/2014/main" id="{28089A62-C53A-4B53-8FD1-C69574BEDEB1}"/>
              </a:ext>
            </a:extLst>
          </p:cNvPr>
          <p:cNvSpPr>
            <a:spLocks noGrp="1"/>
          </p:cNvSpPr>
          <p:nvPr>
            <p:ph type="pic" sz="quarter" idx="81"/>
          </p:nvPr>
        </p:nvSpPr>
        <p:spPr>
          <a:xfrm>
            <a:off x="8912753" y="3368799"/>
            <a:ext cx="495297" cy="495297"/>
          </a:xfrm>
          <a:prstGeom prst="rect">
            <a:avLst/>
          </a:prstGeom>
        </p:spPr>
        <p:txBody>
          <a:bodyPr/>
          <a:lstStyle>
            <a:lvl1pPr algn="ctr">
              <a:defRPr sz="7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82" name="Picture Placeholder 3">
            <a:extLst>
              <a:ext uri="{FF2B5EF4-FFF2-40B4-BE49-F238E27FC236}">
                <a16:creationId xmlns:a16="http://schemas.microsoft.com/office/drawing/2014/main" id="{BB43722B-985F-43AC-82CF-C0E5A61D60CA}"/>
              </a:ext>
            </a:extLst>
          </p:cNvPr>
          <p:cNvSpPr>
            <a:spLocks noGrp="1"/>
          </p:cNvSpPr>
          <p:nvPr>
            <p:ph type="pic" sz="quarter" idx="82"/>
          </p:nvPr>
        </p:nvSpPr>
        <p:spPr>
          <a:xfrm>
            <a:off x="9530555" y="3368799"/>
            <a:ext cx="495297" cy="495297"/>
          </a:xfrm>
          <a:prstGeom prst="rect">
            <a:avLst/>
          </a:prstGeom>
        </p:spPr>
        <p:txBody>
          <a:bodyPr/>
          <a:lstStyle>
            <a:lvl1pPr algn="ctr">
              <a:defRPr sz="7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83" name="Picture Placeholder 3">
            <a:extLst>
              <a:ext uri="{FF2B5EF4-FFF2-40B4-BE49-F238E27FC236}">
                <a16:creationId xmlns:a16="http://schemas.microsoft.com/office/drawing/2014/main" id="{7E57E672-6586-4B21-B358-8BBE6CBE64A4}"/>
              </a:ext>
            </a:extLst>
          </p:cNvPr>
          <p:cNvSpPr>
            <a:spLocks noGrp="1"/>
          </p:cNvSpPr>
          <p:nvPr>
            <p:ph type="pic" sz="quarter" idx="83"/>
          </p:nvPr>
        </p:nvSpPr>
        <p:spPr>
          <a:xfrm>
            <a:off x="10148357" y="3368799"/>
            <a:ext cx="495297" cy="495297"/>
          </a:xfrm>
          <a:prstGeom prst="rect">
            <a:avLst/>
          </a:prstGeom>
        </p:spPr>
        <p:txBody>
          <a:bodyPr/>
          <a:lstStyle>
            <a:lvl1pPr algn="ctr">
              <a:defRPr sz="7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84" name="Picture Placeholder 3">
            <a:extLst>
              <a:ext uri="{FF2B5EF4-FFF2-40B4-BE49-F238E27FC236}">
                <a16:creationId xmlns:a16="http://schemas.microsoft.com/office/drawing/2014/main" id="{E6FAA9CF-2AF2-4E8B-8FD7-9FE6EFE13192}"/>
              </a:ext>
            </a:extLst>
          </p:cNvPr>
          <p:cNvSpPr>
            <a:spLocks noGrp="1"/>
          </p:cNvSpPr>
          <p:nvPr>
            <p:ph type="pic" sz="quarter" idx="84"/>
          </p:nvPr>
        </p:nvSpPr>
        <p:spPr>
          <a:xfrm>
            <a:off x="10766159" y="3368799"/>
            <a:ext cx="495297" cy="495297"/>
          </a:xfrm>
          <a:prstGeom prst="rect">
            <a:avLst/>
          </a:prstGeom>
        </p:spPr>
        <p:txBody>
          <a:bodyPr/>
          <a:lstStyle>
            <a:lvl1pPr algn="ctr">
              <a:defRPr sz="7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85" name="Picture Placeholder 3">
            <a:extLst>
              <a:ext uri="{FF2B5EF4-FFF2-40B4-BE49-F238E27FC236}">
                <a16:creationId xmlns:a16="http://schemas.microsoft.com/office/drawing/2014/main" id="{374F3063-3102-4C8D-8950-0C3613A479F6}"/>
              </a:ext>
            </a:extLst>
          </p:cNvPr>
          <p:cNvSpPr>
            <a:spLocks noGrp="1"/>
          </p:cNvSpPr>
          <p:nvPr>
            <p:ph type="pic" sz="quarter" idx="85"/>
          </p:nvPr>
        </p:nvSpPr>
        <p:spPr>
          <a:xfrm>
            <a:off x="11383965" y="3368799"/>
            <a:ext cx="495297" cy="495297"/>
          </a:xfrm>
          <a:prstGeom prst="rect">
            <a:avLst/>
          </a:prstGeom>
        </p:spPr>
        <p:txBody>
          <a:bodyPr/>
          <a:lstStyle>
            <a:lvl1pPr algn="ctr">
              <a:defRPr sz="7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86" name="Picture Placeholder 3">
            <a:extLst>
              <a:ext uri="{FF2B5EF4-FFF2-40B4-BE49-F238E27FC236}">
                <a16:creationId xmlns:a16="http://schemas.microsoft.com/office/drawing/2014/main" id="{12718832-C3C6-4E7B-803E-1E7C297AD74A}"/>
              </a:ext>
            </a:extLst>
          </p:cNvPr>
          <p:cNvSpPr>
            <a:spLocks noGrp="1"/>
          </p:cNvSpPr>
          <p:nvPr>
            <p:ph type="pic" sz="quarter" idx="86"/>
          </p:nvPr>
        </p:nvSpPr>
        <p:spPr>
          <a:xfrm>
            <a:off x="263525" y="4036133"/>
            <a:ext cx="495297" cy="495297"/>
          </a:xfrm>
          <a:prstGeom prst="rect">
            <a:avLst/>
          </a:prstGeom>
        </p:spPr>
        <p:txBody>
          <a:bodyPr/>
          <a:lstStyle>
            <a:lvl1pPr algn="ctr">
              <a:defRPr sz="7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87" name="Picture Placeholder 3">
            <a:extLst>
              <a:ext uri="{FF2B5EF4-FFF2-40B4-BE49-F238E27FC236}">
                <a16:creationId xmlns:a16="http://schemas.microsoft.com/office/drawing/2014/main" id="{64629C66-9BA1-4656-BE4F-9BEB4A89BDF6}"/>
              </a:ext>
            </a:extLst>
          </p:cNvPr>
          <p:cNvSpPr>
            <a:spLocks noGrp="1"/>
          </p:cNvSpPr>
          <p:nvPr>
            <p:ph type="pic" sz="quarter" idx="87"/>
          </p:nvPr>
        </p:nvSpPr>
        <p:spPr>
          <a:xfrm>
            <a:off x="881327" y="4036133"/>
            <a:ext cx="495297" cy="495297"/>
          </a:xfrm>
          <a:prstGeom prst="rect">
            <a:avLst/>
          </a:prstGeom>
        </p:spPr>
        <p:txBody>
          <a:bodyPr/>
          <a:lstStyle>
            <a:lvl1pPr algn="ctr">
              <a:defRPr sz="7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88" name="Picture Placeholder 3">
            <a:extLst>
              <a:ext uri="{FF2B5EF4-FFF2-40B4-BE49-F238E27FC236}">
                <a16:creationId xmlns:a16="http://schemas.microsoft.com/office/drawing/2014/main" id="{026AC32C-E1DC-4564-8EAA-C6658443DCE9}"/>
              </a:ext>
            </a:extLst>
          </p:cNvPr>
          <p:cNvSpPr>
            <a:spLocks noGrp="1"/>
          </p:cNvSpPr>
          <p:nvPr>
            <p:ph type="pic" sz="quarter" idx="88"/>
          </p:nvPr>
        </p:nvSpPr>
        <p:spPr>
          <a:xfrm>
            <a:off x="1499129" y="4036133"/>
            <a:ext cx="495297" cy="495297"/>
          </a:xfrm>
          <a:prstGeom prst="rect">
            <a:avLst/>
          </a:prstGeom>
        </p:spPr>
        <p:txBody>
          <a:bodyPr/>
          <a:lstStyle>
            <a:lvl1pPr algn="ctr">
              <a:defRPr sz="7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89" name="Picture Placeholder 3">
            <a:extLst>
              <a:ext uri="{FF2B5EF4-FFF2-40B4-BE49-F238E27FC236}">
                <a16:creationId xmlns:a16="http://schemas.microsoft.com/office/drawing/2014/main" id="{1F699C86-3334-49B1-8647-561FD50FB3B6}"/>
              </a:ext>
            </a:extLst>
          </p:cNvPr>
          <p:cNvSpPr>
            <a:spLocks noGrp="1"/>
          </p:cNvSpPr>
          <p:nvPr>
            <p:ph type="pic" sz="quarter" idx="89"/>
          </p:nvPr>
        </p:nvSpPr>
        <p:spPr>
          <a:xfrm>
            <a:off x="2116931" y="4036133"/>
            <a:ext cx="495297" cy="495297"/>
          </a:xfrm>
          <a:prstGeom prst="rect">
            <a:avLst/>
          </a:prstGeom>
        </p:spPr>
        <p:txBody>
          <a:bodyPr/>
          <a:lstStyle>
            <a:lvl1pPr algn="ctr">
              <a:defRPr sz="7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90" name="Picture Placeholder 3">
            <a:extLst>
              <a:ext uri="{FF2B5EF4-FFF2-40B4-BE49-F238E27FC236}">
                <a16:creationId xmlns:a16="http://schemas.microsoft.com/office/drawing/2014/main" id="{0F7421AA-BFED-425B-8BDE-E0280558901D}"/>
              </a:ext>
            </a:extLst>
          </p:cNvPr>
          <p:cNvSpPr>
            <a:spLocks noGrp="1"/>
          </p:cNvSpPr>
          <p:nvPr>
            <p:ph type="pic" sz="quarter" idx="90"/>
          </p:nvPr>
        </p:nvSpPr>
        <p:spPr>
          <a:xfrm>
            <a:off x="2734733" y="4036133"/>
            <a:ext cx="495297" cy="495297"/>
          </a:xfrm>
          <a:prstGeom prst="rect">
            <a:avLst/>
          </a:prstGeom>
        </p:spPr>
        <p:txBody>
          <a:bodyPr/>
          <a:lstStyle>
            <a:lvl1pPr algn="ctr">
              <a:defRPr sz="7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91" name="Picture Placeholder 3">
            <a:extLst>
              <a:ext uri="{FF2B5EF4-FFF2-40B4-BE49-F238E27FC236}">
                <a16:creationId xmlns:a16="http://schemas.microsoft.com/office/drawing/2014/main" id="{4532239D-11CD-404A-B1E9-BCB2EF45FF3A}"/>
              </a:ext>
            </a:extLst>
          </p:cNvPr>
          <p:cNvSpPr>
            <a:spLocks noGrp="1"/>
          </p:cNvSpPr>
          <p:nvPr>
            <p:ph type="pic" sz="quarter" idx="91"/>
          </p:nvPr>
        </p:nvSpPr>
        <p:spPr>
          <a:xfrm>
            <a:off x="3352535" y="4036133"/>
            <a:ext cx="495297" cy="495297"/>
          </a:xfrm>
          <a:prstGeom prst="rect">
            <a:avLst/>
          </a:prstGeom>
        </p:spPr>
        <p:txBody>
          <a:bodyPr/>
          <a:lstStyle>
            <a:lvl1pPr algn="ctr">
              <a:defRPr sz="7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92" name="Picture Placeholder 3">
            <a:extLst>
              <a:ext uri="{FF2B5EF4-FFF2-40B4-BE49-F238E27FC236}">
                <a16:creationId xmlns:a16="http://schemas.microsoft.com/office/drawing/2014/main" id="{D41F7A79-14CF-4563-AAEC-123A3380A201}"/>
              </a:ext>
            </a:extLst>
          </p:cNvPr>
          <p:cNvSpPr>
            <a:spLocks noGrp="1"/>
          </p:cNvSpPr>
          <p:nvPr>
            <p:ph type="pic" sz="quarter" idx="92"/>
          </p:nvPr>
        </p:nvSpPr>
        <p:spPr>
          <a:xfrm>
            <a:off x="3970337" y="4036133"/>
            <a:ext cx="495297" cy="495297"/>
          </a:xfrm>
          <a:prstGeom prst="rect">
            <a:avLst/>
          </a:prstGeom>
        </p:spPr>
        <p:txBody>
          <a:bodyPr/>
          <a:lstStyle>
            <a:lvl1pPr algn="ctr">
              <a:defRPr sz="7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93" name="Picture Placeholder 3">
            <a:extLst>
              <a:ext uri="{FF2B5EF4-FFF2-40B4-BE49-F238E27FC236}">
                <a16:creationId xmlns:a16="http://schemas.microsoft.com/office/drawing/2014/main" id="{CECFBA8D-A5D0-4C1B-ABA0-7497D1CA26DD}"/>
              </a:ext>
            </a:extLst>
          </p:cNvPr>
          <p:cNvSpPr>
            <a:spLocks noGrp="1"/>
          </p:cNvSpPr>
          <p:nvPr>
            <p:ph type="pic" sz="quarter" idx="93"/>
          </p:nvPr>
        </p:nvSpPr>
        <p:spPr>
          <a:xfrm>
            <a:off x="4588139" y="4036133"/>
            <a:ext cx="495297" cy="495297"/>
          </a:xfrm>
          <a:prstGeom prst="rect">
            <a:avLst/>
          </a:prstGeom>
        </p:spPr>
        <p:txBody>
          <a:bodyPr/>
          <a:lstStyle>
            <a:lvl1pPr algn="ctr">
              <a:defRPr sz="7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94" name="Picture Placeholder 3">
            <a:extLst>
              <a:ext uri="{FF2B5EF4-FFF2-40B4-BE49-F238E27FC236}">
                <a16:creationId xmlns:a16="http://schemas.microsoft.com/office/drawing/2014/main" id="{4EA06613-CEDB-4342-9A99-AA308CBA3E8B}"/>
              </a:ext>
            </a:extLst>
          </p:cNvPr>
          <p:cNvSpPr>
            <a:spLocks noGrp="1"/>
          </p:cNvSpPr>
          <p:nvPr>
            <p:ph type="pic" sz="quarter" idx="94"/>
          </p:nvPr>
        </p:nvSpPr>
        <p:spPr>
          <a:xfrm>
            <a:off x="5205941" y="4036133"/>
            <a:ext cx="495297" cy="495297"/>
          </a:xfrm>
          <a:prstGeom prst="rect">
            <a:avLst/>
          </a:prstGeom>
        </p:spPr>
        <p:txBody>
          <a:bodyPr/>
          <a:lstStyle>
            <a:lvl1pPr algn="ctr">
              <a:defRPr sz="7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95" name="Picture Placeholder 3">
            <a:extLst>
              <a:ext uri="{FF2B5EF4-FFF2-40B4-BE49-F238E27FC236}">
                <a16:creationId xmlns:a16="http://schemas.microsoft.com/office/drawing/2014/main" id="{9065C0AA-C3E2-4D50-AB7B-A3E3F73789AA}"/>
              </a:ext>
            </a:extLst>
          </p:cNvPr>
          <p:cNvSpPr>
            <a:spLocks noGrp="1"/>
          </p:cNvSpPr>
          <p:nvPr>
            <p:ph type="pic" sz="quarter" idx="95"/>
          </p:nvPr>
        </p:nvSpPr>
        <p:spPr>
          <a:xfrm>
            <a:off x="5823743" y="4036133"/>
            <a:ext cx="495297" cy="495297"/>
          </a:xfrm>
          <a:prstGeom prst="rect">
            <a:avLst/>
          </a:prstGeom>
        </p:spPr>
        <p:txBody>
          <a:bodyPr/>
          <a:lstStyle>
            <a:lvl1pPr algn="ctr">
              <a:defRPr sz="7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96" name="Picture Placeholder 3">
            <a:extLst>
              <a:ext uri="{FF2B5EF4-FFF2-40B4-BE49-F238E27FC236}">
                <a16:creationId xmlns:a16="http://schemas.microsoft.com/office/drawing/2014/main" id="{A465A43A-5ED6-4F01-A76D-9911FE2363AD}"/>
              </a:ext>
            </a:extLst>
          </p:cNvPr>
          <p:cNvSpPr>
            <a:spLocks noGrp="1"/>
          </p:cNvSpPr>
          <p:nvPr>
            <p:ph type="pic" sz="quarter" idx="96"/>
          </p:nvPr>
        </p:nvSpPr>
        <p:spPr>
          <a:xfrm>
            <a:off x="6441545" y="4036133"/>
            <a:ext cx="495297" cy="495297"/>
          </a:xfrm>
          <a:prstGeom prst="rect">
            <a:avLst/>
          </a:prstGeom>
        </p:spPr>
        <p:txBody>
          <a:bodyPr/>
          <a:lstStyle>
            <a:lvl1pPr algn="ctr">
              <a:defRPr sz="7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97" name="Picture Placeholder 3">
            <a:extLst>
              <a:ext uri="{FF2B5EF4-FFF2-40B4-BE49-F238E27FC236}">
                <a16:creationId xmlns:a16="http://schemas.microsoft.com/office/drawing/2014/main" id="{14825284-E3AF-4092-A40D-284575002F34}"/>
              </a:ext>
            </a:extLst>
          </p:cNvPr>
          <p:cNvSpPr>
            <a:spLocks noGrp="1"/>
          </p:cNvSpPr>
          <p:nvPr>
            <p:ph type="pic" sz="quarter" idx="97"/>
          </p:nvPr>
        </p:nvSpPr>
        <p:spPr>
          <a:xfrm>
            <a:off x="7059347" y="4036133"/>
            <a:ext cx="495297" cy="495297"/>
          </a:xfrm>
          <a:prstGeom prst="rect">
            <a:avLst/>
          </a:prstGeom>
        </p:spPr>
        <p:txBody>
          <a:bodyPr/>
          <a:lstStyle>
            <a:lvl1pPr algn="ctr">
              <a:defRPr sz="7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98" name="Picture Placeholder 3">
            <a:extLst>
              <a:ext uri="{FF2B5EF4-FFF2-40B4-BE49-F238E27FC236}">
                <a16:creationId xmlns:a16="http://schemas.microsoft.com/office/drawing/2014/main" id="{2330A4BA-DE17-491D-A47B-7F2EF4BB10E7}"/>
              </a:ext>
            </a:extLst>
          </p:cNvPr>
          <p:cNvSpPr>
            <a:spLocks noGrp="1"/>
          </p:cNvSpPr>
          <p:nvPr>
            <p:ph type="pic" sz="quarter" idx="98"/>
          </p:nvPr>
        </p:nvSpPr>
        <p:spPr>
          <a:xfrm>
            <a:off x="7677149" y="4036133"/>
            <a:ext cx="495297" cy="495297"/>
          </a:xfrm>
          <a:prstGeom prst="rect">
            <a:avLst/>
          </a:prstGeom>
        </p:spPr>
        <p:txBody>
          <a:bodyPr/>
          <a:lstStyle>
            <a:lvl1pPr algn="ctr">
              <a:defRPr sz="7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99" name="Picture Placeholder 3">
            <a:extLst>
              <a:ext uri="{FF2B5EF4-FFF2-40B4-BE49-F238E27FC236}">
                <a16:creationId xmlns:a16="http://schemas.microsoft.com/office/drawing/2014/main" id="{3B607C97-2AE4-4282-8F71-C8A837A6D06B}"/>
              </a:ext>
            </a:extLst>
          </p:cNvPr>
          <p:cNvSpPr>
            <a:spLocks noGrp="1"/>
          </p:cNvSpPr>
          <p:nvPr>
            <p:ph type="pic" sz="quarter" idx="99"/>
          </p:nvPr>
        </p:nvSpPr>
        <p:spPr>
          <a:xfrm>
            <a:off x="8294951" y="4036133"/>
            <a:ext cx="495297" cy="495297"/>
          </a:xfrm>
          <a:prstGeom prst="rect">
            <a:avLst/>
          </a:prstGeom>
        </p:spPr>
        <p:txBody>
          <a:bodyPr/>
          <a:lstStyle>
            <a:lvl1pPr algn="ctr">
              <a:defRPr sz="7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100" name="Picture Placeholder 3">
            <a:extLst>
              <a:ext uri="{FF2B5EF4-FFF2-40B4-BE49-F238E27FC236}">
                <a16:creationId xmlns:a16="http://schemas.microsoft.com/office/drawing/2014/main" id="{3C94E2C4-8768-4EC3-96E6-E02A2ECD0F70}"/>
              </a:ext>
            </a:extLst>
          </p:cNvPr>
          <p:cNvSpPr>
            <a:spLocks noGrp="1"/>
          </p:cNvSpPr>
          <p:nvPr>
            <p:ph type="pic" sz="quarter" idx="100"/>
          </p:nvPr>
        </p:nvSpPr>
        <p:spPr>
          <a:xfrm>
            <a:off x="8912753" y="4036133"/>
            <a:ext cx="495297" cy="495297"/>
          </a:xfrm>
          <a:prstGeom prst="rect">
            <a:avLst/>
          </a:prstGeom>
        </p:spPr>
        <p:txBody>
          <a:bodyPr/>
          <a:lstStyle>
            <a:lvl1pPr algn="ctr">
              <a:defRPr sz="7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101" name="Picture Placeholder 3">
            <a:extLst>
              <a:ext uri="{FF2B5EF4-FFF2-40B4-BE49-F238E27FC236}">
                <a16:creationId xmlns:a16="http://schemas.microsoft.com/office/drawing/2014/main" id="{62E0E981-95BA-4642-AA4C-7B0B52CF6696}"/>
              </a:ext>
            </a:extLst>
          </p:cNvPr>
          <p:cNvSpPr>
            <a:spLocks noGrp="1"/>
          </p:cNvSpPr>
          <p:nvPr>
            <p:ph type="pic" sz="quarter" idx="101"/>
          </p:nvPr>
        </p:nvSpPr>
        <p:spPr>
          <a:xfrm>
            <a:off x="9530555" y="4036133"/>
            <a:ext cx="495297" cy="495297"/>
          </a:xfrm>
          <a:prstGeom prst="rect">
            <a:avLst/>
          </a:prstGeom>
        </p:spPr>
        <p:txBody>
          <a:bodyPr/>
          <a:lstStyle>
            <a:lvl1pPr algn="ctr">
              <a:defRPr sz="7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102" name="Picture Placeholder 3">
            <a:extLst>
              <a:ext uri="{FF2B5EF4-FFF2-40B4-BE49-F238E27FC236}">
                <a16:creationId xmlns:a16="http://schemas.microsoft.com/office/drawing/2014/main" id="{73FD81BC-BC35-4C73-83AF-5C8724E1E818}"/>
              </a:ext>
            </a:extLst>
          </p:cNvPr>
          <p:cNvSpPr>
            <a:spLocks noGrp="1"/>
          </p:cNvSpPr>
          <p:nvPr>
            <p:ph type="pic" sz="quarter" idx="102"/>
          </p:nvPr>
        </p:nvSpPr>
        <p:spPr>
          <a:xfrm>
            <a:off x="10148357" y="4036133"/>
            <a:ext cx="495297" cy="495297"/>
          </a:xfrm>
          <a:prstGeom prst="rect">
            <a:avLst/>
          </a:prstGeom>
        </p:spPr>
        <p:txBody>
          <a:bodyPr/>
          <a:lstStyle>
            <a:lvl1pPr algn="ctr">
              <a:defRPr sz="7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103" name="Picture Placeholder 3">
            <a:extLst>
              <a:ext uri="{FF2B5EF4-FFF2-40B4-BE49-F238E27FC236}">
                <a16:creationId xmlns:a16="http://schemas.microsoft.com/office/drawing/2014/main" id="{35721567-DB33-4C45-8615-7543562C69AC}"/>
              </a:ext>
            </a:extLst>
          </p:cNvPr>
          <p:cNvSpPr>
            <a:spLocks noGrp="1"/>
          </p:cNvSpPr>
          <p:nvPr>
            <p:ph type="pic" sz="quarter" idx="103"/>
          </p:nvPr>
        </p:nvSpPr>
        <p:spPr>
          <a:xfrm>
            <a:off x="10766159" y="4036133"/>
            <a:ext cx="495297" cy="495297"/>
          </a:xfrm>
          <a:prstGeom prst="rect">
            <a:avLst/>
          </a:prstGeom>
        </p:spPr>
        <p:txBody>
          <a:bodyPr/>
          <a:lstStyle>
            <a:lvl1pPr algn="ctr">
              <a:defRPr sz="7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104" name="Picture Placeholder 3">
            <a:extLst>
              <a:ext uri="{FF2B5EF4-FFF2-40B4-BE49-F238E27FC236}">
                <a16:creationId xmlns:a16="http://schemas.microsoft.com/office/drawing/2014/main" id="{DC0CE326-1D20-4E58-BD07-4F3F714C33AC}"/>
              </a:ext>
            </a:extLst>
          </p:cNvPr>
          <p:cNvSpPr>
            <a:spLocks noGrp="1"/>
          </p:cNvSpPr>
          <p:nvPr>
            <p:ph type="pic" sz="quarter" idx="104"/>
          </p:nvPr>
        </p:nvSpPr>
        <p:spPr>
          <a:xfrm>
            <a:off x="11383965" y="4036133"/>
            <a:ext cx="495297" cy="495297"/>
          </a:xfrm>
          <a:prstGeom prst="rect">
            <a:avLst/>
          </a:prstGeom>
        </p:spPr>
        <p:txBody>
          <a:bodyPr/>
          <a:lstStyle>
            <a:lvl1pPr algn="ctr">
              <a:defRPr sz="7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105" name="Picture Placeholder 3">
            <a:extLst>
              <a:ext uri="{FF2B5EF4-FFF2-40B4-BE49-F238E27FC236}">
                <a16:creationId xmlns:a16="http://schemas.microsoft.com/office/drawing/2014/main" id="{F8659BAC-FEA6-4630-970C-0D2A6AC68B4D}"/>
              </a:ext>
            </a:extLst>
          </p:cNvPr>
          <p:cNvSpPr>
            <a:spLocks noGrp="1"/>
          </p:cNvSpPr>
          <p:nvPr>
            <p:ph type="pic" sz="quarter" idx="105"/>
          </p:nvPr>
        </p:nvSpPr>
        <p:spPr>
          <a:xfrm>
            <a:off x="263525" y="4735575"/>
            <a:ext cx="495297" cy="495297"/>
          </a:xfrm>
          <a:prstGeom prst="rect">
            <a:avLst/>
          </a:prstGeom>
        </p:spPr>
        <p:txBody>
          <a:bodyPr/>
          <a:lstStyle>
            <a:lvl1pPr algn="ctr">
              <a:defRPr sz="7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106" name="Picture Placeholder 3">
            <a:extLst>
              <a:ext uri="{FF2B5EF4-FFF2-40B4-BE49-F238E27FC236}">
                <a16:creationId xmlns:a16="http://schemas.microsoft.com/office/drawing/2014/main" id="{4CDDEEE9-1030-4C65-B825-72CE4282950C}"/>
              </a:ext>
            </a:extLst>
          </p:cNvPr>
          <p:cNvSpPr>
            <a:spLocks noGrp="1"/>
          </p:cNvSpPr>
          <p:nvPr>
            <p:ph type="pic" sz="quarter" idx="106"/>
          </p:nvPr>
        </p:nvSpPr>
        <p:spPr>
          <a:xfrm>
            <a:off x="881327" y="4735575"/>
            <a:ext cx="495297" cy="495297"/>
          </a:xfrm>
          <a:prstGeom prst="rect">
            <a:avLst/>
          </a:prstGeom>
        </p:spPr>
        <p:txBody>
          <a:bodyPr/>
          <a:lstStyle>
            <a:lvl1pPr algn="ctr">
              <a:defRPr sz="7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107" name="Picture Placeholder 3">
            <a:extLst>
              <a:ext uri="{FF2B5EF4-FFF2-40B4-BE49-F238E27FC236}">
                <a16:creationId xmlns:a16="http://schemas.microsoft.com/office/drawing/2014/main" id="{3309FA2B-7DF8-49A2-97C1-A4BA3B0152CD}"/>
              </a:ext>
            </a:extLst>
          </p:cNvPr>
          <p:cNvSpPr>
            <a:spLocks noGrp="1"/>
          </p:cNvSpPr>
          <p:nvPr>
            <p:ph type="pic" sz="quarter" idx="107"/>
          </p:nvPr>
        </p:nvSpPr>
        <p:spPr>
          <a:xfrm>
            <a:off x="1499129" y="4735575"/>
            <a:ext cx="495297" cy="495297"/>
          </a:xfrm>
          <a:prstGeom prst="rect">
            <a:avLst/>
          </a:prstGeom>
        </p:spPr>
        <p:txBody>
          <a:bodyPr/>
          <a:lstStyle>
            <a:lvl1pPr algn="ctr">
              <a:defRPr sz="7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108" name="Picture Placeholder 3">
            <a:extLst>
              <a:ext uri="{FF2B5EF4-FFF2-40B4-BE49-F238E27FC236}">
                <a16:creationId xmlns:a16="http://schemas.microsoft.com/office/drawing/2014/main" id="{A65D839D-CBB7-4C01-8E96-D05876D35D81}"/>
              </a:ext>
            </a:extLst>
          </p:cNvPr>
          <p:cNvSpPr>
            <a:spLocks noGrp="1"/>
          </p:cNvSpPr>
          <p:nvPr>
            <p:ph type="pic" sz="quarter" idx="108"/>
          </p:nvPr>
        </p:nvSpPr>
        <p:spPr>
          <a:xfrm>
            <a:off x="2116931" y="4735575"/>
            <a:ext cx="495297" cy="495297"/>
          </a:xfrm>
          <a:prstGeom prst="rect">
            <a:avLst/>
          </a:prstGeom>
        </p:spPr>
        <p:txBody>
          <a:bodyPr/>
          <a:lstStyle>
            <a:lvl1pPr algn="ctr">
              <a:defRPr sz="7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109" name="Picture Placeholder 3">
            <a:extLst>
              <a:ext uri="{FF2B5EF4-FFF2-40B4-BE49-F238E27FC236}">
                <a16:creationId xmlns:a16="http://schemas.microsoft.com/office/drawing/2014/main" id="{1E0787E0-4FB5-403C-B691-117B7A871569}"/>
              </a:ext>
            </a:extLst>
          </p:cNvPr>
          <p:cNvSpPr>
            <a:spLocks noGrp="1"/>
          </p:cNvSpPr>
          <p:nvPr>
            <p:ph type="pic" sz="quarter" idx="109"/>
          </p:nvPr>
        </p:nvSpPr>
        <p:spPr>
          <a:xfrm>
            <a:off x="2734733" y="4735575"/>
            <a:ext cx="495297" cy="495297"/>
          </a:xfrm>
          <a:prstGeom prst="rect">
            <a:avLst/>
          </a:prstGeom>
        </p:spPr>
        <p:txBody>
          <a:bodyPr/>
          <a:lstStyle>
            <a:lvl1pPr algn="ctr">
              <a:defRPr sz="7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110" name="Picture Placeholder 3">
            <a:extLst>
              <a:ext uri="{FF2B5EF4-FFF2-40B4-BE49-F238E27FC236}">
                <a16:creationId xmlns:a16="http://schemas.microsoft.com/office/drawing/2014/main" id="{02E1C102-B191-4ADC-96CB-C72F1A6712C5}"/>
              </a:ext>
            </a:extLst>
          </p:cNvPr>
          <p:cNvSpPr>
            <a:spLocks noGrp="1"/>
          </p:cNvSpPr>
          <p:nvPr>
            <p:ph type="pic" sz="quarter" idx="110"/>
          </p:nvPr>
        </p:nvSpPr>
        <p:spPr>
          <a:xfrm>
            <a:off x="3352535" y="4735575"/>
            <a:ext cx="495297" cy="495297"/>
          </a:xfrm>
          <a:prstGeom prst="rect">
            <a:avLst/>
          </a:prstGeom>
        </p:spPr>
        <p:txBody>
          <a:bodyPr/>
          <a:lstStyle>
            <a:lvl1pPr algn="ctr">
              <a:defRPr sz="7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111" name="Picture Placeholder 3">
            <a:extLst>
              <a:ext uri="{FF2B5EF4-FFF2-40B4-BE49-F238E27FC236}">
                <a16:creationId xmlns:a16="http://schemas.microsoft.com/office/drawing/2014/main" id="{0F732065-2560-4AA6-AE48-72DFD7DC4A7D}"/>
              </a:ext>
            </a:extLst>
          </p:cNvPr>
          <p:cNvSpPr>
            <a:spLocks noGrp="1"/>
          </p:cNvSpPr>
          <p:nvPr>
            <p:ph type="pic" sz="quarter" idx="111"/>
          </p:nvPr>
        </p:nvSpPr>
        <p:spPr>
          <a:xfrm>
            <a:off x="3970337" y="4735575"/>
            <a:ext cx="495297" cy="495297"/>
          </a:xfrm>
          <a:prstGeom prst="rect">
            <a:avLst/>
          </a:prstGeom>
        </p:spPr>
        <p:txBody>
          <a:bodyPr/>
          <a:lstStyle>
            <a:lvl1pPr algn="ctr">
              <a:defRPr sz="7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112" name="Picture Placeholder 3">
            <a:extLst>
              <a:ext uri="{FF2B5EF4-FFF2-40B4-BE49-F238E27FC236}">
                <a16:creationId xmlns:a16="http://schemas.microsoft.com/office/drawing/2014/main" id="{E8E85D65-4D51-4D6C-9930-2C6A76BF751D}"/>
              </a:ext>
            </a:extLst>
          </p:cNvPr>
          <p:cNvSpPr>
            <a:spLocks noGrp="1"/>
          </p:cNvSpPr>
          <p:nvPr>
            <p:ph type="pic" sz="quarter" idx="112"/>
          </p:nvPr>
        </p:nvSpPr>
        <p:spPr>
          <a:xfrm>
            <a:off x="4588139" y="4735575"/>
            <a:ext cx="495297" cy="495297"/>
          </a:xfrm>
          <a:prstGeom prst="rect">
            <a:avLst/>
          </a:prstGeom>
        </p:spPr>
        <p:txBody>
          <a:bodyPr/>
          <a:lstStyle>
            <a:lvl1pPr algn="ctr">
              <a:defRPr sz="7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113" name="Picture Placeholder 3">
            <a:extLst>
              <a:ext uri="{FF2B5EF4-FFF2-40B4-BE49-F238E27FC236}">
                <a16:creationId xmlns:a16="http://schemas.microsoft.com/office/drawing/2014/main" id="{7D02CBBE-C793-46E3-9B75-081BCDE78D5A}"/>
              </a:ext>
            </a:extLst>
          </p:cNvPr>
          <p:cNvSpPr>
            <a:spLocks noGrp="1"/>
          </p:cNvSpPr>
          <p:nvPr>
            <p:ph type="pic" sz="quarter" idx="113"/>
          </p:nvPr>
        </p:nvSpPr>
        <p:spPr>
          <a:xfrm>
            <a:off x="5205941" y="4735575"/>
            <a:ext cx="495297" cy="495297"/>
          </a:xfrm>
          <a:prstGeom prst="rect">
            <a:avLst/>
          </a:prstGeom>
        </p:spPr>
        <p:txBody>
          <a:bodyPr/>
          <a:lstStyle>
            <a:lvl1pPr algn="ctr">
              <a:defRPr sz="7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114" name="Picture Placeholder 3">
            <a:extLst>
              <a:ext uri="{FF2B5EF4-FFF2-40B4-BE49-F238E27FC236}">
                <a16:creationId xmlns:a16="http://schemas.microsoft.com/office/drawing/2014/main" id="{4592D546-EFDE-4B76-9BED-3F841CBD1A31}"/>
              </a:ext>
            </a:extLst>
          </p:cNvPr>
          <p:cNvSpPr>
            <a:spLocks noGrp="1"/>
          </p:cNvSpPr>
          <p:nvPr>
            <p:ph type="pic" sz="quarter" idx="114"/>
          </p:nvPr>
        </p:nvSpPr>
        <p:spPr>
          <a:xfrm>
            <a:off x="5823743" y="4735575"/>
            <a:ext cx="495297" cy="495297"/>
          </a:xfrm>
          <a:prstGeom prst="rect">
            <a:avLst/>
          </a:prstGeom>
        </p:spPr>
        <p:txBody>
          <a:bodyPr/>
          <a:lstStyle>
            <a:lvl1pPr algn="ctr">
              <a:defRPr sz="7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115" name="Picture Placeholder 3">
            <a:extLst>
              <a:ext uri="{FF2B5EF4-FFF2-40B4-BE49-F238E27FC236}">
                <a16:creationId xmlns:a16="http://schemas.microsoft.com/office/drawing/2014/main" id="{073E1E4B-A3B4-4665-857E-0EB63293E5F2}"/>
              </a:ext>
            </a:extLst>
          </p:cNvPr>
          <p:cNvSpPr>
            <a:spLocks noGrp="1"/>
          </p:cNvSpPr>
          <p:nvPr>
            <p:ph type="pic" sz="quarter" idx="115"/>
          </p:nvPr>
        </p:nvSpPr>
        <p:spPr>
          <a:xfrm>
            <a:off x="6441545" y="4735575"/>
            <a:ext cx="495297" cy="495297"/>
          </a:xfrm>
          <a:prstGeom prst="rect">
            <a:avLst/>
          </a:prstGeom>
        </p:spPr>
        <p:txBody>
          <a:bodyPr/>
          <a:lstStyle>
            <a:lvl1pPr algn="ctr">
              <a:defRPr sz="7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116" name="Picture Placeholder 3">
            <a:extLst>
              <a:ext uri="{FF2B5EF4-FFF2-40B4-BE49-F238E27FC236}">
                <a16:creationId xmlns:a16="http://schemas.microsoft.com/office/drawing/2014/main" id="{2B1490F0-B0A4-4BD4-BA04-267E958146C3}"/>
              </a:ext>
            </a:extLst>
          </p:cNvPr>
          <p:cNvSpPr>
            <a:spLocks noGrp="1"/>
          </p:cNvSpPr>
          <p:nvPr>
            <p:ph type="pic" sz="quarter" idx="116"/>
          </p:nvPr>
        </p:nvSpPr>
        <p:spPr>
          <a:xfrm>
            <a:off x="7059347" y="4735575"/>
            <a:ext cx="495297" cy="495297"/>
          </a:xfrm>
          <a:prstGeom prst="rect">
            <a:avLst/>
          </a:prstGeom>
        </p:spPr>
        <p:txBody>
          <a:bodyPr/>
          <a:lstStyle>
            <a:lvl1pPr algn="ctr">
              <a:defRPr sz="7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117" name="Picture Placeholder 3">
            <a:extLst>
              <a:ext uri="{FF2B5EF4-FFF2-40B4-BE49-F238E27FC236}">
                <a16:creationId xmlns:a16="http://schemas.microsoft.com/office/drawing/2014/main" id="{F84E156E-BC15-4A3C-9132-F9CB25A35287}"/>
              </a:ext>
            </a:extLst>
          </p:cNvPr>
          <p:cNvSpPr>
            <a:spLocks noGrp="1"/>
          </p:cNvSpPr>
          <p:nvPr>
            <p:ph type="pic" sz="quarter" idx="117"/>
          </p:nvPr>
        </p:nvSpPr>
        <p:spPr>
          <a:xfrm>
            <a:off x="7677149" y="4735575"/>
            <a:ext cx="495297" cy="495297"/>
          </a:xfrm>
          <a:prstGeom prst="rect">
            <a:avLst/>
          </a:prstGeom>
        </p:spPr>
        <p:txBody>
          <a:bodyPr/>
          <a:lstStyle>
            <a:lvl1pPr algn="ctr">
              <a:defRPr sz="7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118" name="Picture Placeholder 3">
            <a:extLst>
              <a:ext uri="{FF2B5EF4-FFF2-40B4-BE49-F238E27FC236}">
                <a16:creationId xmlns:a16="http://schemas.microsoft.com/office/drawing/2014/main" id="{DEF302F8-1351-412F-B121-3345A8F9A2AE}"/>
              </a:ext>
            </a:extLst>
          </p:cNvPr>
          <p:cNvSpPr>
            <a:spLocks noGrp="1"/>
          </p:cNvSpPr>
          <p:nvPr>
            <p:ph type="pic" sz="quarter" idx="118"/>
          </p:nvPr>
        </p:nvSpPr>
        <p:spPr>
          <a:xfrm>
            <a:off x="8294951" y="4735575"/>
            <a:ext cx="495297" cy="495297"/>
          </a:xfrm>
          <a:prstGeom prst="rect">
            <a:avLst/>
          </a:prstGeom>
        </p:spPr>
        <p:txBody>
          <a:bodyPr/>
          <a:lstStyle>
            <a:lvl1pPr algn="ctr">
              <a:defRPr sz="7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119" name="Picture Placeholder 3">
            <a:extLst>
              <a:ext uri="{FF2B5EF4-FFF2-40B4-BE49-F238E27FC236}">
                <a16:creationId xmlns:a16="http://schemas.microsoft.com/office/drawing/2014/main" id="{FAEB9563-58E3-439A-B15B-B76C8C28D74B}"/>
              </a:ext>
            </a:extLst>
          </p:cNvPr>
          <p:cNvSpPr>
            <a:spLocks noGrp="1"/>
          </p:cNvSpPr>
          <p:nvPr>
            <p:ph type="pic" sz="quarter" idx="119"/>
          </p:nvPr>
        </p:nvSpPr>
        <p:spPr>
          <a:xfrm>
            <a:off x="8912753" y="4735575"/>
            <a:ext cx="495297" cy="495297"/>
          </a:xfrm>
          <a:prstGeom prst="rect">
            <a:avLst/>
          </a:prstGeom>
        </p:spPr>
        <p:txBody>
          <a:bodyPr/>
          <a:lstStyle>
            <a:lvl1pPr algn="ctr">
              <a:defRPr sz="7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120" name="Picture Placeholder 3">
            <a:extLst>
              <a:ext uri="{FF2B5EF4-FFF2-40B4-BE49-F238E27FC236}">
                <a16:creationId xmlns:a16="http://schemas.microsoft.com/office/drawing/2014/main" id="{FABC0962-3285-43C1-AA07-5B073749178C}"/>
              </a:ext>
            </a:extLst>
          </p:cNvPr>
          <p:cNvSpPr>
            <a:spLocks noGrp="1"/>
          </p:cNvSpPr>
          <p:nvPr>
            <p:ph type="pic" sz="quarter" idx="120"/>
          </p:nvPr>
        </p:nvSpPr>
        <p:spPr>
          <a:xfrm>
            <a:off x="9530555" y="4735575"/>
            <a:ext cx="495297" cy="495297"/>
          </a:xfrm>
          <a:prstGeom prst="rect">
            <a:avLst/>
          </a:prstGeom>
        </p:spPr>
        <p:txBody>
          <a:bodyPr/>
          <a:lstStyle>
            <a:lvl1pPr algn="ctr">
              <a:defRPr sz="7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121" name="Picture Placeholder 3">
            <a:extLst>
              <a:ext uri="{FF2B5EF4-FFF2-40B4-BE49-F238E27FC236}">
                <a16:creationId xmlns:a16="http://schemas.microsoft.com/office/drawing/2014/main" id="{62B37DF1-6F3B-40E7-A9F0-BE6353DC8615}"/>
              </a:ext>
            </a:extLst>
          </p:cNvPr>
          <p:cNvSpPr>
            <a:spLocks noGrp="1"/>
          </p:cNvSpPr>
          <p:nvPr>
            <p:ph type="pic" sz="quarter" idx="121"/>
          </p:nvPr>
        </p:nvSpPr>
        <p:spPr>
          <a:xfrm>
            <a:off x="10148357" y="4735575"/>
            <a:ext cx="495297" cy="495297"/>
          </a:xfrm>
          <a:prstGeom prst="rect">
            <a:avLst/>
          </a:prstGeom>
        </p:spPr>
        <p:txBody>
          <a:bodyPr/>
          <a:lstStyle>
            <a:lvl1pPr algn="ctr">
              <a:defRPr sz="7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122" name="Picture Placeholder 3">
            <a:extLst>
              <a:ext uri="{FF2B5EF4-FFF2-40B4-BE49-F238E27FC236}">
                <a16:creationId xmlns:a16="http://schemas.microsoft.com/office/drawing/2014/main" id="{C8BFD0B8-5443-4406-8ACA-4812A4197B59}"/>
              </a:ext>
            </a:extLst>
          </p:cNvPr>
          <p:cNvSpPr>
            <a:spLocks noGrp="1"/>
          </p:cNvSpPr>
          <p:nvPr>
            <p:ph type="pic" sz="quarter" idx="122"/>
          </p:nvPr>
        </p:nvSpPr>
        <p:spPr>
          <a:xfrm>
            <a:off x="10766159" y="4735575"/>
            <a:ext cx="495297" cy="495297"/>
          </a:xfrm>
          <a:prstGeom prst="rect">
            <a:avLst/>
          </a:prstGeom>
        </p:spPr>
        <p:txBody>
          <a:bodyPr/>
          <a:lstStyle>
            <a:lvl1pPr algn="ctr">
              <a:defRPr sz="7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123" name="Picture Placeholder 3">
            <a:extLst>
              <a:ext uri="{FF2B5EF4-FFF2-40B4-BE49-F238E27FC236}">
                <a16:creationId xmlns:a16="http://schemas.microsoft.com/office/drawing/2014/main" id="{89FB2940-1141-484F-A1DD-53F7CCB210BB}"/>
              </a:ext>
            </a:extLst>
          </p:cNvPr>
          <p:cNvSpPr>
            <a:spLocks noGrp="1"/>
          </p:cNvSpPr>
          <p:nvPr>
            <p:ph type="pic" sz="quarter" idx="123"/>
          </p:nvPr>
        </p:nvSpPr>
        <p:spPr>
          <a:xfrm>
            <a:off x="11383965" y="4735575"/>
            <a:ext cx="495297" cy="495297"/>
          </a:xfrm>
          <a:prstGeom prst="rect">
            <a:avLst/>
          </a:prstGeom>
        </p:spPr>
        <p:txBody>
          <a:bodyPr/>
          <a:lstStyle>
            <a:lvl1pPr algn="ctr">
              <a:defRPr sz="7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124" name="Picture Placeholder 3">
            <a:extLst>
              <a:ext uri="{FF2B5EF4-FFF2-40B4-BE49-F238E27FC236}">
                <a16:creationId xmlns:a16="http://schemas.microsoft.com/office/drawing/2014/main" id="{3B4F1262-FE44-4A3A-82D5-7B4645E3B56B}"/>
              </a:ext>
            </a:extLst>
          </p:cNvPr>
          <p:cNvSpPr>
            <a:spLocks noGrp="1"/>
          </p:cNvSpPr>
          <p:nvPr>
            <p:ph type="pic" sz="quarter" idx="124"/>
          </p:nvPr>
        </p:nvSpPr>
        <p:spPr>
          <a:xfrm>
            <a:off x="263525" y="5418963"/>
            <a:ext cx="495297" cy="495297"/>
          </a:xfrm>
          <a:prstGeom prst="rect">
            <a:avLst/>
          </a:prstGeom>
        </p:spPr>
        <p:txBody>
          <a:bodyPr/>
          <a:lstStyle>
            <a:lvl1pPr algn="ctr">
              <a:defRPr sz="7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125" name="Picture Placeholder 3">
            <a:extLst>
              <a:ext uri="{FF2B5EF4-FFF2-40B4-BE49-F238E27FC236}">
                <a16:creationId xmlns:a16="http://schemas.microsoft.com/office/drawing/2014/main" id="{54EB9E2E-6DB6-4ACE-8906-7386589E626E}"/>
              </a:ext>
            </a:extLst>
          </p:cNvPr>
          <p:cNvSpPr>
            <a:spLocks noGrp="1"/>
          </p:cNvSpPr>
          <p:nvPr>
            <p:ph type="pic" sz="quarter" idx="125"/>
          </p:nvPr>
        </p:nvSpPr>
        <p:spPr>
          <a:xfrm>
            <a:off x="881327" y="5418963"/>
            <a:ext cx="495297" cy="495297"/>
          </a:xfrm>
          <a:prstGeom prst="rect">
            <a:avLst/>
          </a:prstGeom>
        </p:spPr>
        <p:txBody>
          <a:bodyPr/>
          <a:lstStyle>
            <a:lvl1pPr algn="ctr">
              <a:defRPr sz="7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126" name="Picture Placeholder 3">
            <a:extLst>
              <a:ext uri="{FF2B5EF4-FFF2-40B4-BE49-F238E27FC236}">
                <a16:creationId xmlns:a16="http://schemas.microsoft.com/office/drawing/2014/main" id="{0D784079-1370-46EC-A680-4794D9785233}"/>
              </a:ext>
            </a:extLst>
          </p:cNvPr>
          <p:cNvSpPr>
            <a:spLocks noGrp="1"/>
          </p:cNvSpPr>
          <p:nvPr>
            <p:ph type="pic" sz="quarter" idx="126"/>
          </p:nvPr>
        </p:nvSpPr>
        <p:spPr>
          <a:xfrm>
            <a:off x="1499129" y="5418963"/>
            <a:ext cx="495297" cy="495297"/>
          </a:xfrm>
          <a:prstGeom prst="rect">
            <a:avLst/>
          </a:prstGeom>
        </p:spPr>
        <p:txBody>
          <a:bodyPr/>
          <a:lstStyle>
            <a:lvl1pPr algn="ctr">
              <a:defRPr sz="7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127" name="Picture Placeholder 3">
            <a:extLst>
              <a:ext uri="{FF2B5EF4-FFF2-40B4-BE49-F238E27FC236}">
                <a16:creationId xmlns:a16="http://schemas.microsoft.com/office/drawing/2014/main" id="{286050DF-F03B-41EE-9962-F9CC5173056B}"/>
              </a:ext>
            </a:extLst>
          </p:cNvPr>
          <p:cNvSpPr>
            <a:spLocks noGrp="1"/>
          </p:cNvSpPr>
          <p:nvPr>
            <p:ph type="pic" sz="quarter" idx="127"/>
          </p:nvPr>
        </p:nvSpPr>
        <p:spPr>
          <a:xfrm>
            <a:off x="2116931" y="5418963"/>
            <a:ext cx="495297" cy="495297"/>
          </a:xfrm>
          <a:prstGeom prst="rect">
            <a:avLst/>
          </a:prstGeom>
        </p:spPr>
        <p:txBody>
          <a:bodyPr/>
          <a:lstStyle>
            <a:lvl1pPr algn="ctr">
              <a:defRPr sz="7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128" name="Picture Placeholder 3">
            <a:extLst>
              <a:ext uri="{FF2B5EF4-FFF2-40B4-BE49-F238E27FC236}">
                <a16:creationId xmlns:a16="http://schemas.microsoft.com/office/drawing/2014/main" id="{9646F6DE-C08A-4D11-AB97-4E3602D38A3A}"/>
              </a:ext>
            </a:extLst>
          </p:cNvPr>
          <p:cNvSpPr>
            <a:spLocks noGrp="1"/>
          </p:cNvSpPr>
          <p:nvPr>
            <p:ph type="pic" sz="quarter" idx="128"/>
          </p:nvPr>
        </p:nvSpPr>
        <p:spPr>
          <a:xfrm>
            <a:off x="2734733" y="5418963"/>
            <a:ext cx="495297" cy="495297"/>
          </a:xfrm>
          <a:prstGeom prst="rect">
            <a:avLst/>
          </a:prstGeom>
        </p:spPr>
        <p:txBody>
          <a:bodyPr/>
          <a:lstStyle>
            <a:lvl1pPr algn="ctr">
              <a:defRPr sz="7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129" name="Picture Placeholder 3">
            <a:extLst>
              <a:ext uri="{FF2B5EF4-FFF2-40B4-BE49-F238E27FC236}">
                <a16:creationId xmlns:a16="http://schemas.microsoft.com/office/drawing/2014/main" id="{56E0D223-3251-4C49-88CD-4872E28BFCA6}"/>
              </a:ext>
            </a:extLst>
          </p:cNvPr>
          <p:cNvSpPr>
            <a:spLocks noGrp="1"/>
          </p:cNvSpPr>
          <p:nvPr>
            <p:ph type="pic" sz="quarter" idx="129"/>
          </p:nvPr>
        </p:nvSpPr>
        <p:spPr>
          <a:xfrm>
            <a:off x="3352535" y="5418963"/>
            <a:ext cx="495297" cy="495297"/>
          </a:xfrm>
          <a:prstGeom prst="rect">
            <a:avLst/>
          </a:prstGeom>
        </p:spPr>
        <p:txBody>
          <a:bodyPr/>
          <a:lstStyle>
            <a:lvl1pPr algn="ctr">
              <a:defRPr sz="7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130" name="Picture Placeholder 3">
            <a:extLst>
              <a:ext uri="{FF2B5EF4-FFF2-40B4-BE49-F238E27FC236}">
                <a16:creationId xmlns:a16="http://schemas.microsoft.com/office/drawing/2014/main" id="{4D9A9F27-3F53-411A-B9E1-E95820D07551}"/>
              </a:ext>
            </a:extLst>
          </p:cNvPr>
          <p:cNvSpPr>
            <a:spLocks noGrp="1"/>
          </p:cNvSpPr>
          <p:nvPr>
            <p:ph type="pic" sz="quarter" idx="130"/>
          </p:nvPr>
        </p:nvSpPr>
        <p:spPr>
          <a:xfrm>
            <a:off x="3970337" y="5418963"/>
            <a:ext cx="495297" cy="495297"/>
          </a:xfrm>
          <a:prstGeom prst="rect">
            <a:avLst/>
          </a:prstGeom>
        </p:spPr>
        <p:txBody>
          <a:bodyPr/>
          <a:lstStyle>
            <a:lvl1pPr algn="ctr">
              <a:defRPr sz="7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131" name="Picture Placeholder 3">
            <a:extLst>
              <a:ext uri="{FF2B5EF4-FFF2-40B4-BE49-F238E27FC236}">
                <a16:creationId xmlns:a16="http://schemas.microsoft.com/office/drawing/2014/main" id="{A394F9E7-0BF5-4E07-964E-17BB659FD27F}"/>
              </a:ext>
            </a:extLst>
          </p:cNvPr>
          <p:cNvSpPr>
            <a:spLocks noGrp="1"/>
          </p:cNvSpPr>
          <p:nvPr>
            <p:ph type="pic" sz="quarter" idx="131"/>
          </p:nvPr>
        </p:nvSpPr>
        <p:spPr>
          <a:xfrm>
            <a:off x="4588139" y="5418963"/>
            <a:ext cx="495297" cy="495297"/>
          </a:xfrm>
          <a:prstGeom prst="rect">
            <a:avLst/>
          </a:prstGeom>
        </p:spPr>
        <p:txBody>
          <a:bodyPr/>
          <a:lstStyle>
            <a:lvl1pPr algn="ctr">
              <a:defRPr sz="7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132" name="Picture Placeholder 3">
            <a:extLst>
              <a:ext uri="{FF2B5EF4-FFF2-40B4-BE49-F238E27FC236}">
                <a16:creationId xmlns:a16="http://schemas.microsoft.com/office/drawing/2014/main" id="{2A80C605-4F4F-430F-9FD5-9B4AA176EB56}"/>
              </a:ext>
            </a:extLst>
          </p:cNvPr>
          <p:cNvSpPr>
            <a:spLocks noGrp="1"/>
          </p:cNvSpPr>
          <p:nvPr>
            <p:ph type="pic" sz="quarter" idx="132"/>
          </p:nvPr>
        </p:nvSpPr>
        <p:spPr>
          <a:xfrm>
            <a:off x="5205941" y="5418963"/>
            <a:ext cx="495297" cy="495297"/>
          </a:xfrm>
          <a:prstGeom prst="rect">
            <a:avLst/>
          </a:prstGeom>
        </p:spPr>
        <p:txBody>
          <a:bodyPr/>
          <a:lstStyle>
            <a:lvl1pPr algn="ctr">
              <a:defRPr sz="7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133" name="Picture Placeholder 3">
            <a:extLst>
              <a:ext uri="{FF2B5EF4-FFF2-40B4-BE49-F238E27FC236}">
                <a16:creationId xmlns:a16="http://schemas.microsoft.com/office/drawing/2014/main" id="{42D636A3-CEC9-4532-8ABD-C7474A4C2709}"/>
              </a:ext>
            </a:extLst>
          </p:cNvPr>
          <p:cNvSpPr>
            <a:spLocks noGrp="1"/>
          </p:cNvSpPr>
          <p:nvPr>
            <p:ph type="pic" sz="quarter" idx="133"/>
          </p:nvPr>
        </p:nvSpPr>
        <p:spPr>
          <a:xfrm>
            <a:off x="5823743" y="5418963"/>
            <a:ext cx="495297" cy="495297"/>
          </a:xfrm>
          <a:prstGeom prst="rect">
            <a:avLst/>
          </a:prstGeom>
        </p:spPr>
        <p:txBody>
          <a:bodyPr/>
          <a:lstStyle>
            <a:lvl1pPr algn="ctr">
              <a:defRPr sz="7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134" name="Picture Placeholder 3">
            <a:extLst>
              <a:ext uri="{FF2B5EF4-FFF2-40B4-BE49-F238E27FC236}">
                <a16:creationId xmlns:a16="http://schemas.microsoft.com/office/drawing/2014/main" id="{07C2C09A-C51B-4EB4-8A5F-9E91BB333FFD}"/>
              </a:ext>
            </a:extLst>
          </p:cNvPr>
          <p:cNvSpPr>
            <a:spLocks noGrp="1"/>
          </p:cNvSpPr>
          <p:nvPr>
            <p:ph type="pic" sz="quarter" idx="134"/>
          </p:nvPr>
        </p:nvSpPr>
        <p:spPr>
          <a:xfrm>
            <a:off x="6441545" y="5418963"/>
            <a:ext cx="495297" cy="495297"/>
          </a:xfrm>
          <a:prstGeom prst="rect">
            <a:avLst/>
          </a:prstGeom>
        </p:spPr>
        <p:txBody>
          <a:bodyPr/>
          <a:lstStyle>
            <a:lvl1pPr algn="ctr">
              <a:defRPr sz="7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135" name="Picture Placeholder 3">
            <a:extLst>
              <a:ext uri="{FF2B5EF4-FFF2-40B4-BE49-F238E27FC236}">
                <a16:creationId xmlns:a16="http://schemas.microsoft.com/office/drawing/2014/main" id="{BD58E47F-2B7A-4998-867C-E0AE1E70C963}"/>
              </a:ext>
            </a:extLst>
          </p:cNvPr>
          <p:cNvSpPr>
            <a:spLocks noGrp="1"/>
          </p:cNvSpPr>
          <p:nvPr>
            <p:ph type="pic" sz="quarter" idx="135"/>
          </p:nvPr>
        </p:nvSpPr>
        <p:spPr>
          <a:xfrm>
            <a:off x="7059347" y="5418963"/>
            <a:ext cx="495297" cy="495297"/>
          </a:xfrm>
          <a:prstGeom prst="rect">
            <a:avLst/>
          </a:prstGeom>
        </p:spPr>
        <p:txBody>
          <a:bodyPr/>
          <a:lstStyle>
            <a:lvl1pPr algn="ctr">
              <a:defRPr sz="7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136" name="Picture Placeholder 3">
            <a:extLst>
              <a:ext uri="{FF2B5EF4-FFF2-40B4-BE49-F238E27FC236}">
                <a16:creationId xmlns:a16="http://schemas.microsoft.com/office/drawing/2014/main" id="{14C05167-1827-41B5-B874-DA7BC8D36BA2}"/>
              </a:ext>
            </a:extLst>
          </p:cNvPr>
          <p:cNvSpPr>
            <a:spLocks noGrp="1"/>
          </p:cNvSpPr>
          <p:nvPr>
            <p:ph type="pic" sz="quarter" idx="136"/>
          </p:nvPr>
        </p:nvSpPr>
        <p:spPr>
          <a:xfrm>
            <a:off x="7677149" y="5418963"/>
            <a:ext cx="495297" cy="495297"/>
          </a:xfrm>
          <a:prstGeom prst="rect">
            <a:avLst/>
          </a:prstGeom>
        </p:spPr>
        <p:txBody>
          <a:bodyPr/>
          <a:lstStyle>
            <a:lvl1pPr algn="ctr">
              <a:defRPr sz="7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137" name="Picture Placeholder 3">
            <a:extLst>
              <a:ext uri="{FF2B5EF4-FFF2-40B4-BE49-F238E27FC236}">
                <a16:creationId xmlns:a16="http://schemas.microsoft.com/office/drawing/2014/main" id="{FE578703-0F57-4215-B777-20EEF89A144E}"/>
              </a:ext>
            </a:extLst>
          </p:cNvPr>
          <p:cNvSpPr>
            <a:spLocks noGrp="1"/>
          </p:cNvSpPr>
          <p:nvPr>
            <p:ph type="pic" sz="quarter" idx="137"/>
          </p:nvPr>
        </p:nvSpPr>
        <p:spPr>
          <a:xfrm>
            <a:off x="8294951" y="5418963"/>
            <a:ext cx="495297" cy="495297"/>
          </a:xfrm>
          <a:prstGeom prst="rect">
            <a:avLst/>
          </a:prstGeom>
        </p:spPr>
        <p:txBody>
          <a:bodyPr/>
          <a:lstStyle>
            <a:lvl1pPr algn="ctr">
              <a:defRPr sz="7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138" name="Picture Placeholder 3">
            <a:extLst>
              <a:ext uri="{FF2B5EF4-FFF2-40B4-BE49-F238E27FC236}">
                <a16:creationId xmlns:a16="http://schemas.microsoft.com/office/drawing/2014/main" id="{12969293-A09E-4EF3-A143-0909BF9C9AE9}"/>
              </a:ext>
            </a:extLst>
          </p:cNvPr>
          <p:cNvSpPr>
            <a:spLocks noGrp="1"/>
          </p:cNvSpPr>
          <p:nvPr>
            <p:ph type="pic" sz="quarter" idx="138"/>
          </p:nvPr>
        </p:nvSpPr>
        <p:spPr>
          <a:xfrm>
            <a:off x="8912753" y="5418963"/>
            <a:ext cx="495297" cy="495297"/>
          </a:xfrm>
          <a:prstGeom prst="rect">
            <a:avLst/>
          </a:prstGeom>
        </p:spPr>
        <p:txBody>
          <a:bodyPr/>
          <a:lstStyle>
            <a:lvl1pPr algn="ctr">
              <a:defRPr sz="7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139" name="Picture Placeholder 3">
            <a:extLst>
              <a:ext uri="{FF2B5EF4-FFF2-40B4-BE49-F238E27FC236}">
                <a16:creationId xmlns:a16="http://schemas.microsoft.com/office/drawing/2014/main" id="{A941F7EB-C0FE-4F3A-8C94-29C2C19C0B04}"/>
              </a:ext>
            </a:extLst>
          </p:cNvPr>
          <p:cNvSpPr>
            <a:spLocks noGrp="1"/>
          </p:cNvSpPr>
          <p:nvPr>
            <p:ph type="pic" sz="quarter" idx="139"/>
          </p:nvPr>
        </p:nvSpPr>
        <p:spPr>
          <a:xfrm>
            <a:off x="9530555" y="5418963"/>
            <a:ext cx="495297" cy="495297"/>
          </a:xfrm>
          <a:prstGeom prst="rect">
            <a:avLst/>
          </a:prstGeom>
        </p:spPr>
        <p:txBody>
          <a:bodyPr/>
          <a:lstStyle>
            <a:lvl1pPr algn="ctr">
              <a:defRPr sz="7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140" name="Picture Placeholder 3">
            <a:extLst>
              <a:ext uri="{FF2B5EF4-FFF2-40B4-BE49-F238E27FC236}">
                <a16:creationId xmlns:a16="http://schemas.microsoft.com/office/drawing/2014/main" id="{F2A3E907-342F-468A-A5D6-582845FC52B8}"/>
              </a:ext>
            </a:extLst>
          </p:cNvPr>
          <p:cNvSpPr>
            <a:spLocks noGrp="1"/>
          </p:cNvSpPr>
          <p:nvPr>
            <p:ph type="pic" sz="quarter" idx="140"/>
          </p:nvPr>
        </p:nvSpPr>
        <p:spPr>
          <a:xfrm>
            <a:off x="10148357" y="5418963"/>
            <a:ext cx="495297" cy="495297"/>
          </a:xfrm>
          <a:prstGeom prst="rect">
            <a:avLst/>
          </a:prstGeom>
        </p:spPr>
        <p:txBody>
          <a:bodyPr/>
          <a:lstStyle>
            <a:lvl1pPr algn="ctr">
              <a:defRPr sz="7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141" name="Picture Placeholder 3">
            <a:extLst>
              <a:ext uri="{FF2B5EF4-FFF2-40B4-BE49-F238E27FC236}">
                <a16:creationId xmlns:a16="http://schemas.microsoft.com/office/drawing/2014/main" id="{C2C98313-FF85-43C8-A8A1-8706D4DD9997}"/>
              </a:ext>
            </a:extLst>
          </p:cNvPr>
          <p:cNvSpPr>
            <a:spLocks noGrp="1"/>
          </p:cNvSpPr>
          <p:nvPr>
            <p:ph type="pic" sz="quarter" idx="141"/>
          </p:nvPr>
        </p:nvSpPr>
        <p:spPr>
          <a:xfrm>
            <a:off x="10766159" y="5418963"/>
            <a:ext cx="495297" cy="495297"/>
          </a:xfrm>
          <a:prstGeom prst="rect">
            <a:avLst/>
          </a:prstGeom>
        </p:spPr>
        <p:txBody>
          <a:bodyPr/>
          <a:lstStyle>
            <a:lvl1pPr algn="ctr">
              <a:defRPr sz="7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142" name="Picture Placeholder 3">
            <a:extLst>
              <a:ext uri="{FF2B5EF4-FFF2-40B4-BE49-F238E27FC236}">
                <a16:creationId xmlns:a16="http://schemas.microsoft.com/office/drawing/2014/main" id="{E4623E41-E61B-4B96-AFD6-72DF499DFB81}"/>
              </a:ext>
            </a:extLst>
          </p:cNvPr>
          <p:cNvSpPr>
            <a:spLocks noGrp="1"/>
          </p:cNvSpPr>
          <p:nvPr>
            <p:ph type="pic" sz="quarter" idx="142"/>
          </p:nvPr>
        </p:nvSpPr>
        <p:spPr>
          <a:xfrm>
            <a:off x="11383965" y="5418963"/>
            <a:ext cx="495297" cy="495297"/>
          </a:xfrm>
          <a:prstGeom prst="rect">
            <a:avLst/>
          </a:prstGeom>
        </p:spPr>
        <p:txBody>
          <a:bodyPr/>
          <a:lstStyle>
            <a:lvl1pPr algn="ctr">
              <a:defRPr sz="7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144" name="Picture Placeholder 3">
            <a:extLst>
              <a:ext uri="{FF2B5EF4-FFF2-40B4-BE49-F238E27FC236}">
                <a16:creationId xmlns:a16="http://schemas.microsoft.com/office/drawing/2014/main" id="{D5B1BD99-AFED-4B1F-8A06-8E024B506B41}"/>
              </a:ext>
            </a:extLst>
          </p:cNvPr>
          <p:cNvSpPr>
            <a:spLocks noGrp="1"/>
          </p:cNvSpPr>
          <p:nvPr>
            <p:ph type="pic" sz="quarter" idx="143"/>
          </p:nvPr>
        </p:nvSpPr>
        <p:spPr>
          <a:xfrm>
            <a:off x="263525" y="6102353"/>
            <a:ext cx="495297" cy="495297"/>
          </a:xfrm>
          <a:prstGeom prst="rect">
            <a:avLst/>
          </a:prstGeom>
        </p:spPr>
        <p:txBody>
          <a:bodyPr/>
          <a:lstStyle>
            <a:lvl1pPr algn="ctr">
              <a:defRPr sz="7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145" name="Picture Placeholder 3">
            <a:extLst>
              <a:ext uri="{FF2B5EF4-FFF2-40B4-BE49-F238E27FC236}">
                <a16:creationId xmlns:a16="http://schemas.microsoft.com/office/drawing/2014/main" id="{F14EFAF5-9ACD-47D2-9D60-55AC755ED5F6}"/>
              </a:ext>
            </a:extLst>
          </p:cNvPr>
          <p:cNvSpPr>
            <a:spLocks noGrp="1"/>
          </p:cNvSpPr>
          <p:nvPr>
            <p:ph type="pic" sz="quarter" idx="144"/>
          </p:nvPr>
        </p:nvSpPr>
        <p:spPr>
          <a:xfrm>
            <a:off x="881327" y="6102353"/>
            <a:ext cx="495297" cy="495297"/>
          </a:xfrm>
          <a:prstGeom prst="rect">
            <a:avLst/>
          </a:prstGeom>
        </p:spPr>
        <p:txBody>
          <a:bodyPr/>
          <a:lstStyle>
            <a:lvl1pPr algn="ctr">
              <a:defRPr sz="7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146" name="Picture Placeholder 3">
            <a:extLst>
              <a:ext uri="{FF2B5EF4-FFF2-40B4-BE49-F238E27FC236}">
                <a16:creationId xmlns:a16="http://schemas.microsoft.com/office/drawing/2014/main" id="{D7114E78-E981-481F-B946-9F1D22A3549D}"/>
              </a:ext>
            </a:extLst>
          </p:cNvPr>
          <p:cNvSpPr>
            <a:spLocks noGrp="1"/>
          </p:cNvSpPr>
          <p:nvPr>
            <p:ph type="pic" sz="quarter" idx="145"/>
          </p:nvPr>
        </p:nvSpPr>
        <p:spPr>
          <a:xfrm>
            <a:off x="1499129" y="6102353"/>
            <a:ext cx="495297" cy="495297"/>
          </a:xfrm>
          <a:prstGeom prst="rect">
            <a:avLst/>
          </a:prstGeom>
        </p:spPr>
        <p:txBody>
          <a:bodyPr/>
          <a:lstStyle>
            <a:lvl1pPr algn="ctr">
              <a:defRPr sz="7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147" name="Picture Placeholder 3">
            <a:extLst>
              <a:ext uri="{FF2B5EF4-FFF2-40B4-BE49-F238E27FC236}">
                <a16:creationId xmlns:a16="http://schemas.microsoft.com/office/drawing/2014/main" id="{F33A395B-D3D7-43F2-A2F9-8B4D0A77D90A}"/>
              </a:ext>
            </a:extLst>
          </p:cNvPr>
          <p:cNvSpPr>
            <a:spLocks noGrp="1"/>
          </p:cNvSpPr>
          <p:nvPr>
            <p:ph type="pic" sz="quarter" idx="146"/>
          </p:nvPr>
        </p:nvSpPr>
        <p:spPr>
          <a:xfrm>
            <a:off x="2116931" y="6102353"/>
            <a:ext cx="495297" cy="495297"/>
          </a:xfrm>
          <a:prstGeom prst="rect">
            <a:avLst/>
          </a:prstGeom>
        </p:spPr>
        <p:txBody>
          <a:bodyPr/>
          <a:lstStyle>
            <a:lvl1pPr algn="ctr">
              <a:defRPr sz="7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148" name="Picture Placeholder 3">
            <a:extLst>
              <a:ext uri="{FF2B5EF4-FFF2-40B4-BE49-F238E27FC236}">
                <a16:creationId xmlns:a16="http://schemas.microsoft.com/office/drawing/2014/main" id="{E740AC7B-34ED-4FB3-AB9B-DA89F31356B7}"/>
              </a:ext>
            </a:extLst>
          </p:cNvPr>
          <p:cNvSpPr>
            <a:spLocks noGrp="1"/>
          </p:cNvSpPr>
          <p:nvPr>
            <p:ph type="pic" sz="quarter" idx="147"/>
          </p:nvPr>
        </p:nvSpPr>
        <p:spPr>
          <a:xfrm>
            <a:off x="2734733" y="6102353"/>
            <a:ext cx="495297" cy="495297"/>
          </a:xfrm>
          <a:prstGeom prst="rect">
            <a:avLst/>
          </a:prstGeom>
        </p:spPr>
        <p:txBody>
          <a:bodyPr/>
          <a:lstStyle>
            <a:lvl1pPr algn="ctr">
              <a:defRPr sz="7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149" name="Picture Placeholder 3">
            <a:extLst>
              <a:ext uri="{FF2B5EF4-FFF2-40B4-BE49-F238E27FC236}">
                <a16:creationId xmlns:a16="http://schemas.microsoft.com/office/drawing/2014/main" id="{E00CDCB4-8BDE-408E-A0A8-57EE4276F16B}"/>
              </a:ext>
            </a:extLst>
          </p:cNvPr>
          <p:cNvSpPr>
            <a:spLocks noGrp="1"/>
          </p:cNvSpPr>
          <p:nvPr>
            <p:ph type="pic" sz="quarter" idx="148"/>
          </p:nvPr>
        </p:nvSpPr>
        <p:spPr>
          <a:xfrm>
            <a:off x="3352535" y="6102353"/>
            <a:ext cx="495297" cy="495297"/>
          </a:xfrm>
          <a:prstGeom prst="rect">
            <a:avLst/>
          </a:prstGeom>
        </p:spPr>
        <p:txBody>
          <a:bodyPr/>
          <a:lstStyle>
            <a:lvl1pPr algn="ctr">
              <a:defRPr sz="7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150" name="Picture Placeholder 3">
            <a:extLst>
              <a:ext uri="{FF2B5EF4-FFF2-40B4-BE49-F238E27FC236}">
                <a16:creationId xmlns:a16="http://schemas.microsoft.com/office/drawing/2014/main" id="{976DA504-426C-41AB-97D0-436310D4F9F8}"/>
              </a:ext>
            </a:extLst>
          </p:cNvPr>
          <p:cNvSpPr>
            <a:spLocks noGrp="1"/>
          </p:cNvSpPr>
          <p:nvPr>
            <p:ph type="pic" sz="quarter" idx="149"/>
          </p:nvPr>
        </p:nvSpPr>
        <p:spPr>
          <a:xfrm>
            <a:off x="3970337" y="6102353"/>
            <a:ext cx="495297" cy="495297"/>
          </a:xfrm>
          <a:prstGeom prst="rect">
            <a:avLst/>
          </a:prstGeom>
        </p:spPr>
        <p:txBody>
          <a:bodyPr/>
          <a:lstStyle>
            <a:lvl1pPr algn="ctr">
              <a:defRPr sz="7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151" name="Picture Placeholder 3">
            <a:extLst>
              <a:ext uri="{FF2B5EF4-FFF2-40B4-BE49-F238E27FC236}">
                <a16:creationId xmlns:a16="http://schemas.microsoft.com/office/drawing/2014/main" id="{E8F82A07-9276-4CA3-8922-D4361C9F6023}"/>
              </a:ext>
            </a:extLst>
          </p:cNvPr>
          <p:cNvSpPr>
            <a:spLocks noGrp="1"/>
          </p:cNvSpPr>
          <p:nvPr>
            <p:ph type="pic" sz="quarter" idx="150"/>
          </p:nvPr>
        </p:nvSpPr>
        <p:spPr>
          <a:xfrm>
            <a:off x="4588139" y="6102353"/>
            <a:ext cx="495297" cy="495297"/>
          </a:xfrm>
          <a:prstGeom prst="rect">
            <a:avLst/>
          </a:prstGeom>
        </p:spPr>
        <p:txBody>
          <a:bodyPr/>
          <a:lstStyle>
            <a:lvl1pPr algn="ctr">
              <a:defRPr sz="7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152" name="Picture Placeholder 3">
            <a:extLst>
              <a:ext uri="{FF2B5EF4-FFF2-40B4-BE49-F238E27FC236}">
                <a16:creationId xmlns:a16="http://schemas.microsoft.com/office/drawing/2014/main" id="{343C05C6-B5A3-469D-B24B-5ABD5A75F88E}"/>
              </a:ext>
            </a:extLst>
          </p:cNvPr>
          <p:cNvSpPr>
            <a:spLocks noGrp="1"/>
          </p:cNvSpPr>
          <p:nvPr>
            <p:ph type="pic" sz="quarter" idx="151"/>
          </p:nvPr>
        </p:nvSpPr>
        <p:spPr>
          <a:xfrm>
            <a:off x="5205941" y="6102353"/>
            <a:ext cx="495297" cy="495297"/>
          </a:xfrm>
          <a:prstGeom prst="rect">
            <a:avLst/>
          </a:prstGeom>
        </p:spPr>
        <p:txBody>
          <a:bodyPr/>
          <a:lstStyle>
            <a:lvl1pPr algn="ctr">
              <a:defRPr sz="7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153" name="Picture Placeholder 3">
            <a:extLst>
              <a:ext uri="{FF2B5EF4-FFF2-40B4-BE49-F238E27FC236}">
                <a16:creationId xmlns:a16="http://schemas.microsoft.com/office/drawing/2014/main" id="{85BF6D52-4D8B-41D6-8757-45A03D950565}"/>
              </a:ext>
            </a:extLst>
          </p:cNvPr>
          <p:cNvSpPr>
            <a:spLocks noGrp="1"/>
          </p:cNvSpPr>
          <p:nvPr>
            <p:ph type="pic" sz="quarter" idx="152"/>
          </p:nvPr>
        </p:nvSpPr>
        <p:spPr>
          <a:xfrm>
            <a:off x="5823743" y="6102353"/>
            <a:ext cx="495297" cy="495297"/>
          </a:xfrm>
          <a:prstGeom prst="rect">
            <a:avLst/>
          </a:prstGeom>
        </p:spPr>
        <p:txBody>
          <a:bodyPr/>
          <a:lstStyle>
            <a:lvl1pPr algn="ctr">
              <a:defRPr sz="7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154" name="Picture Placeholder 3">
            <a:extLst>
              <a:ext uri="{FF2B5EF4-FFF2-40B4-BE49-F238E27FC236}">
                <a16:creationId xmlns:a16="http://schemas.microsoft.com/office/drawing/2014/main" id="{1F4A6CD7-0B20-4C90-B26F-05EA65C02768}"/>
              </a:ext>
            </a:extLst>
          </p:cNvPr>
          <p:cNvSpPr>
            <a:spLocks noGrp="1"/>
          </p:cNvSpPr>
          <p:nvPr>
            <p:ph type="pic" sz="quarter" idx="153"/>
          </p:nvPr>
        </p:nvSpPr>
        <p:spPr>
          <a:xfrm>
            <a:off x="6441545" y="6102353"/>
            <a:ext cx="495297" cy="495297"/>
          </a:xfrm>
          <a:prstGeom prst="rect">
            <a:avLst/>
          </a:prstGeom>
        </p:spPr>
        <p:txBody>
          <a:bodyPr/>
          <a:lstStyle>
            <a:lvl1pPr algn="ctr">
              <a:defRPr sz="7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155" name="Picture Placeholder 3">
            <a:extLst>
              <a:ext uri="{FF2B5EF4-FFF2-40B4-BE49-F238E27FC236}">
                <a16:creationId xmlns:a16="http://schemas.microsoft.com/office/drawing/2014/main" id="{A0864688-983B-4ABD-A48A-A82BEC3138A8}"/>
              </a:ext>
            </a:extLst>
          </p:cNvPr>
          <p:cNvSpPr>
            <a:spLocks noGrp="1"/>
          </p:cNvSpPr>
          <p:nvPr>
            <p:ph type="pic" sz="quarter" idx="154"/>
          </p:nvPr>
        </p:nvSpPr>
        <p:spPr>
          <a:xfrm>
            <a:off x="7059347" y="6102353"/>
            <a:ext cx="495297" cy="495297"/>
          </a:xfrm>
          <a:prstGeom prst="rect">
            <a:avLst/>
          </a:prstGeom>
        </p:spPr>
        <p:txBody>
          <a:bodyPr/>
          <a:lstStyle>
            <a:lvl1pPr algn="ctr">
              <a:defRPr sz="7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156" name="Picture Placeholder 3">
            <a:extLst>
              <a:ext uri="{FF2B5EF4-FFF2-40B4-BE49-F238E27FC236}">
                <a16:creationId xmlns:a16="http://schemas.microsoft.com/office/drawing/2014/main" id="{7F7AF68B-8654-4E15-958F-FCB0CF09190B}"/>
              </a:ext>
            </a:extLst>
          </p:cNvPr>
          <p:cNvSpPr>
            <a:spLocks noGrp="1"/>
          </p:cNvSpPr>
          <p:nvPr>
            <p:ph type="pic" sz="quarter" idx="155"/>
          </p:nvPr>
        </p:nvSpPr>
        <p:spPr>
          <a:xfrm>
            <a:off x="7677149" y="6102353"/>
            <a:ext cx="495297" cy="495297"/>
          </a:xfrm>
          <a:prstGeom prst="rect">
            <a:avLst/>
          </a:prstGeom>
        </p:spPr>
        <p:txBody>
          <a:bodyPr/>
          <a:lstStyle>
            <a:lvl1pPr algn="ctr">
              <a:defRPr sz="7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157" name="Picture Placeholder 3">
            <a:extLst>
              <a:ext uri="{FF2B5EF4-FFF2-40B4-BE49-F238E27FC236}">
                <a16:creationId xmlns:a16="http://schemas.microsoft.com/office/drawing/2014/main" id="{A38EEF11-F9F5-4101-A820-5620C22FD88C}"/>
              </a:ext>
            </a:extLst>
          </p:cNvPr>
          <p:cNvSpPr>
            <a:spLocks noGrp="1"/>
          </p:cNvSpPr>
          <p:nvPr>
            <p:ph type="pic" sz="quarter" idx="156"/>
          </p:nvPr>
        </p:nvSpPr>
        <p:spPr>
          <a:xfrm>
            <a:off x="8294951" y="6102353"/>
            <a:ext cx="495297" cy="495297"/>
          </a:xfrm>
          <a:prstGeom prst="rect">
            <a:avLst/>
          </a:prstGeom>
        </p:spPr>
        <p:txBody>
          <a:bodyPr/>
          <a:lstStyle>
            <a:lvl1pPr algn="ctr">
              <a:defRPr sz="7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158" name="Picture Placeholder 3">
            <a:extLst>
              <a:ext uri="{FF2B5EF4-FFF2-40B4-BE49-F238E27FC236}">
                <a16:creationId xmlns:a16="http://schemas.microsoft.com/office/drawing/2014/main" id="{AD6D0E24-F5F0-4099-A04F-1221D594177A}"/>
              </a:ext>
            </a:extLst>
          </p:cNvPr>
          <p:cNvSpPr>
            <a:spLocks noGrp="1"/>
          </p:cNvSpPr>
          <p:nvPr>
            <p:ph type="pic" sz="quarter" idx="157"/>
          </p:nvPr>
        </p:nvSpPr>
        <p:spPr>
          <a:xfrm>
            <a:off x="8912753" y="6102353"/>
            <a:ext cx="495297" cy="495297"/>
          </a:xfrm>
          <a:prstGeom prst="rect">
            <a:avLst/>
          </a:prstGeom>
        </p:spPr>
        <p:txBody>
          <a:bodyPr/>
          <a:lstStyle>
            <a:lvl1pPr algn="ctr">
              <a:defRPr sz="7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159" name="Picture Placeholder 3">
            <a:extLst>
              <a:ext uri="{FF2B5EF4-FFF2-40B4-BE49-F238E27FC236}">
                <a16:creationId xmlns:a16="http://schemas.microsoft.com/office/drawing/2014/main" id="{75A17AAE-D26E-4424-ABC7-19F8409C7D6B}"/>
              </a:ext>
            </a:extLst>
          </p:cNvPr>
          <p:cNvSpPr>
            <a:spLocks noGrp="1"/>
          </p:cNvSpPr>
          <p:nvPr>
            <p:ph type="pic" sz="quarter" idx="158"/>
          </p:nvPr>
        </p:nvSpPr>
        <p:spPr>
          <a:xfrm>
            <a:off x="9530555" y="6102353"/>
            <a:ext cx="495297" cy="495297"/>
          </a:xfrm>
          <a:prstGeom prst="rect">
            <a:avLst/>
          </a:prstGeom>
        </p:spPr>
        <p:txBody>
          <a:bodyPr/>
          <a:lstStyle>
            <a:lvl1pPr algn="ctr">
              <a:defRPr sz="7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163" name="Title 1">
            <a:extLst>
              <a:ext uri="{FF2B5EF4-FFF2-40B4-BE49-F238E27FC236}">
                <a16:creationId xmlns:a16="http://schemas.microsoft.com/office/drawing/2014/main" id="{26D2860D-F1A7-4AB0-8335-949E89DF3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525" y="442800"/>
            <a:ext cx="11664949" cy="453444"/>
          </a:xfrm>
          <a:prstGeom prst="rect">
            <a:avLst/>
          </a:prstGeom>
        </p:spPr>
        <p:txBody>
          <a:bodyPr lIns="0" tIns="0" rIns="0" bIns="0"/>
          <a:lstStyle>
            <a:lvl1pPr>
              <a:defRPr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FE2426D0-A109-2E4E-802B-82E0DB920266}"/>
              </a:ext>
            </a:extLst>
          </p:cNvPr>
          <p:cNvCxnSpPr>
            <a:cxnSpLocks/>
          </p:cNvCxnSpPr>
          <p:nvPr userDrawn="1"/>
        </p:nvCxnSpPr>
        <p:spPr>
          <a:xfrm>
            <a:off x="263525" y="260350"/>
            <a:ext cx="43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Picture Placeholder 3">
            <a:extLst>
              <a:ext uri="{FF2B5EF4-FFF2-40B4-BE49-F238E27FC236}">
                <a16:creationId xmlns:a16="http://schemas.microsoft.com/office/drawing/2014/main" id="{139E1FDB-7A45-654F-A9D4-C8DDF84FD9C5}"/>
              </a:ext>
            </a:extLst>
          </p:cNvPr>
          <p:cNvSpPr>
            <a:spLocks noGrp="1"/>
          </p:cNvSpPr>
          <p:nvPr>
            <p:ph type="pic" sz="quarter" idx="159"/>
          </p:nvPr>
        </p:nvSpPr>
        <p:spPr>
          <a:xfrm>
            <a:off x="10144071" y="6102353"/>
            <a:ext cx="495297" cy="495297"/>
          </a:xfrm>
          <a:prstGeom prst="rect">
            <a:avLst/>
          </a:prstGeom>
        </p:spPr>
        <p:txBody>
          <a:bodyPr/>
          <a:lstStyle>
            <a:lvl1pPr algn="ctr">
              <a:defRPr sz="7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162" name="Picture Placeholder 3">
            <a:extLst>
              <a:ext uri="{FF2B5EF4-FFF2-40B4-BE49-F238E27FC236}">
                <a16:creationId xmlns:a16="http://schemas.microsoft.com/office/drawing/2014/main" id="{7B3C680E-821E-154C-9D4E-B799F54D596A}"/>
              </a:ext>
            </a:extLst>
          </p:cNvPr>
          <p:cNvSpPr>
            <a:spLocks noGrp="1"/>
          </p:cNvSpPr>
          <p:nvPr>
            <p:ph type="pic" sz="quarter" idx="160"/>
          </p:nvPr>
        </p:nvSpPr>
        <p:spPr>
          <a:xfrm>
            <a:off x="10761873" y="6102353"/>
            <a:ext cx="495297" cy="495297"/>
          </a:xfrm>
          <a:prstGeom prst="rect">
            <a:avLst/>
          </a:prstGeom>
        </p:spPr>
        <p:txBody>
          <a:bodyPr/>
          <a:lstStyle>
            <a:lvl1pPr algn="ctr">
              <a:defRPr sz="7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164" name="Picture Placeholder 3">
            <a:extLst>
              <a:ext uri="{FF2B5EF4-FFF2-40B4-BE49-F238E27FC236}">
                <a16:creationId xmlns:a16="http://schemas.microsoft.com/office/drawing/2014/main" id="{4C41A32D-6F5A-734B-BB38-488440DB6B96}"/>
              </a:ext>
            </a:extLst>
          </p:cNvPr>
          <p:cNvSpPr>
            <a:spLocks noGrp="1"/>
          </p:cNvSpPr>
          <p:nvPr>
            <p:ph type="pic" sz="quarter" idx="161"/>
          </p:nvPr>
        </p:nvSpPr>
        <p:spPr>
          <a:xfrm>
            <a:off x="11379675" y="6102353"/>
            <a:ext cx="495297" cy="495297"/>
          </a:xfrm>
          <a:prstGeom prst="rect">
            <a:avLst/>
          </a:prstGeom>
        </p:spPr>
        <p:txBody>
          <a:bodyPr/>
          <a:lstStyle>
            <a:lvl1pPr algn="ctr">
              <a:defRPr sz="7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53187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1 Logo Clos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4EB5448E-2985-4A5A-BEF7-1CE29045550E}"/>
              </a:ext>
            </a:extLst>
          </p:cNvPr>
          <p:cNvSpPr/>
          <p:nvPr/>
        </p:nvSpPr>
        <p:spPr>
          <a:xfrm>
            <a:off x="3345603" y="3082973"/>
            <a:ext cx="5500795" cy="692054"/>
          </a:xfrm>
          <a:custGeom>
            <a:avLst/>
            <a:gdLst>
              <a:gd name="connsiteX0" fmla="*/ 169544 w 1371600"/>
              <a:gd name="connsiteY0" fmla="*/ 129699 h 172561"/>
              <a:gd name="connsiteX1" fmla="*/ 286702 w 1371600"/>
              <a:gd name="connsiteY1" fmla="*/ 129699 h 172561"/>
              <a:gd name="connsiteX2" fmla="*/ 280987 w 1371600"/>
              <a:gd name="connsiteY2" fmla="*/ 168752 h 172561"/>
              <a:gd name="connsiteX3" fmla="*/ 162877 w 1371600"/>
              <a:gd name="connsiteY3" fmla="*/ 168752 h 172561"/>
              <a:gd name="connsiteX4" fmla="*/ 1343977 w 1371600"/>
              <a:gd name="connsiteY4" fmla="*/ 124936 h 172561"/>
              <a:gd name="connsiteX5" fmla="*/ 1331595 w 1371600"/>
              <a:gd name="connsiteY5" fmla="*/ 144938 h 172561"/>
              <a:gd name="connsiteX6" fmla="*/ 1343025 w 1371600"/>
              <a:gd name="connsiteY6" fmla="*/ 163989 h 172561"/>
              <a:gd name="connsiteX7" fmla="*/ 1355407 w 1371600"/>
              <a:gd name="connsiteY7" fmla="*/ 151606 h 172561"/>
              <a:gd name="connsiteX8" fmla="*/ 1355407 w 1371600"/>
              <a:gd name="connsiteY8" fmla="*/ 136366 h 172561"/>
              <a:gd name="connsiteX9" fmla="*/ 1343977 w 1371600"/>
              <a:gd name="connsiteY9" fmla="*/ 124936 h 172561"/>
              <a:gd name="connsiteX10" fmla="*/ 884872 w 1371600"/>
              <a:gd name="connsiteY10" fmla="*/ 124936 h 172561"/>
              <a:gd name="connsiteX11" fmla="*/ 872489 w 1371600"/>
              <a:gd name="connsiteY11" fmla="*/ 138271 h 172561"/>
              <a:gd name="connsiteX12" fmla="*/ 872489 w 1371600"/>
              <a:gd name="connsiteY12" fmla="*/ 152558 h 172561"/>
              <a:gd name="connsiteX13" fmla="*/ 883920 w 1371600"/>
              <a:gd name="connsiteY13" fmla="*/ 164941 h 172561"/>
              <a:gd name="connsiteX14" fmla="*/ 895349 w 1371600"/>
              <a:gd name="connsiteY14" fmla="*/ 143986 h 172561"/>
              <a:gd name="connsiteX15" fmla="*/ 884872 w 1371600"/>
              <a:gd name="connsiteY15" fmla="*/ 124936 h 172561"/>
              <a:gd name="connsiteX16" fmla="*/ 1227772 w 1371600"/>
              <a:gd name="connsiteY16" fmla="*/ 123984 h 172561"/>
              <a:gd name="connsiteX17" fmla="*/ 1216342 w 1371600"/>
              <a:gd name="connsiteY17" fmla="*/ 143986 h 172561"/>
              <a:gd name="connsiteX18" fmla="*/ 1227772 w 1371600"/>
              <a:gd name="connsiteY18" fmla="*/ 164941 h 172561"/>
              <a:gd name="connsiteX19" fmla="*/ 1239202 w 1371600"/>
              <a:gd name="connsiteY19" fmla="*/ 144938 h 172561"/>
              <a:gd name="connsiteX20" fmla="*/ 1227772 w 1371600"/>
              <a:gd name="connsiteY20" fmla="*/ 123984 h 172561"/>
              <a:gd name="connsiteX21" fmla="*/ 1048702 w 1371600"/>
              <a:gd name="connsiteY21" fmla="*/ 123984 h 172561"/>
              <a:gd name="connsiteX22" fmla="*/ 1037272 w 1371600"/>
              <a:gd name="connsiteY22" fmla="*/ 139224 h 172561"/>
              <a:gd name="connsiteX23" fmla="*/ 1058227 w 1371600"/>
              <a:gd name="connsiteY23" fmla="*/ 139224 h 172561"/>
              <a:gd name="connsiteX24" fmla="*/ 1058227 w 1371600"/>
              <a:gd name="connsiteY24" fmla="*/ 137318 h 172561"/>
              <a:gd name="connsiteX25" fmla="*/ 1048702 w 1371600"/>
              <a:gd name="connsiteY25" fmla="*/ 123984 h 172561"/>
              <a:gd name="connsiteX26" fmla="*/ 933450 w 1371600"/>
              <a:gd name="connsiteY26" fmla="*/ 123984 h 172561"/>
              <a:gd name="connsiteX27" fmla="*/ 922020 w 1371600"/>
              <a:gd name="connsiteY27" fmla="*/ 139224 h 172561"/>
              <a:gd name="connsiteX28" fmla="*/ 942975 w 1371600"/>
              <a:gd name="connsiteY28" fmla="*/ 139224 h 172561"/>
              <a:gd name="connsiteX29" fmla="*/ 942975 w 1371600"/>
              <a:gd name="connsiteY29" fmla="*/ 137318 h 172561"/>
              <a:gd name="connsiteX30" fmla="*/ 933450 w 1371600"/>
              <a:gd name="connsiteY30" fmla="*/ 123984 h 172561"/>
              <a:gd name="connsiteX31" fmla="*/ 1131570 w 1371600"/>
              <a:gd name="connsiteY31" fmla="*/ 120174 h 172561"/>
              <a:gd name="connsiteX32" fmla="*/ 1151572 w 1371600"/>
              <a:gd name="connsiteY32" fmla="*/ 120174 h 172561"/>
              <a:gd name="connsiteX33" fmla="*/ 1151572 w 1371600"/>
              <a:gd name="connsiteY33" fmla="*/ 123984 h 172561"/>
              <a:gd name="connsiteX34" fmla="*/ 1145858 w 1371600"/>
              <a:gd name="connsiteY34" fmla="*/ 123984 h 172561"/>
              <a:gd name="connsiteX35" fmla="*/ 1156335 w 1371600"/>
              <a:gd name="connsiteY35" fmla="*/ 159227 h 172561"/>
              <a:gd name="connsiteX36" fmla="*/ 1165860 w 1371600"/>
              <a:gd name="connsiteY36" fmla="*/ 132556 h 172561"/>
              <a:gd name="connsiteX37" fmla="*/ 1163002 w 1371600"/>
              <a:gd name="connsiteY37" fmla="*/ 123984 h 172561"/>
              <a:gd name="connsiteX38" fmla="*/ 1159192 w 1371600"/>
              <a:gd name="connsiteY38" fmla="*/ 123984 h 172561"/>
              <a:gd name="connsiteX39" fmla="*/ 1159192 w 1371600"/>
              <a:gd name="connsiteY39" fmla="*/ 120174 h 172561"/>
              <a:gd name="connsiteX40" fmla="*/ 1177290 w 1371600"/>
              <a:gd name="connsiteY40" fmla="*/ 120174 h 172561"/>
              <a:gd name="connsiteX41" fmla="*/ 1177290 w 1371600"/>
              <a:gd name="connsiteY41" fmla="*/ 123984 h 172561"/>
              <a:gd name="connsiteX42" fmla="*/ 1172527 w 1371600"/>
              <a:gd name="connsiteY42" fmla="*/ 123984 h 172561"/>
              <a:gd name="connsiteX43" fmla="*/ 1183958 w 1371600"/>
              <a:gd name="connsiteY43" fmla="*/ 159227 h 172561"/>
              <a:gd name="connsiteX44" fmla="*/ 1193483 w 1371600"/>
              <a:gd name="connsiteY44" fmla="*/ 123984 h 172561"/>
              <a:gd name="connsiteX45" fmla="*/ 1186815 w 1371600"/>
              <a:gd name="connsiteY45" fmla="*/ 123984 h 172561"/>
              <a:gd name="connsiteX46" fmla="*/ 1186815 w 1371600"/>
              <a:gd name="connsiteY46" fmla="*/ 120174 h 172561"/>
              <a:gd name="connsiteX47" fmla="*/ 1203960 w 1371600"/>
              <a:gd name="connsiteY47" fmla="*/ 120174 h 172561"/>
              <a:gd name="connsiteX48" fmla="*/ 1203960 w 1371600"/>
              <a:gd name="connsiteY48" fmla="*/ 123984 h 172561"/>
              <a:gd name="connsiteX49" fmla="*/ 1199197 w 1371600"/>
              <a:gd name="connsiteY49" fmla="*/ 123984 h 172561"/>
              <a:gd name="connsiteX50" fmla="*/ 1185862 w 1371600"/>
              <a:gd name="connsiteY50" fmla="*/ 168752 h 172561"/>
              <a:gd name="connsiteX51" fmla="*/ 1179195 w 1371600"/>
              <a:gd name="connsiteY51" fmla="*/ 168752 h 172561"/>
              <a:gd name="connsiteX52" fmla="*/ 1168717 w 1371600"/>
              <a:gd name="connsiteY52" fmla="*/ 140176 h 172561"/>
              <a:gd name="connsiteX53" fmla="*/ 1167765 w 1371600"/>
              <a:gd name="connsiteY53" fmla="*/ 140176 h 172561"/>
              <a:gd name="connsiteX54" fmla="*/ 1157287 w 1371600"/>
              <a:gd name="connsiteY54" fmla="*/ 168752 h 172561"/>
              <a:gd name="connsiteX55" fmla="*/ 1150620 w 1371600"/>
              <a:gd name="connsiteY55" fmla="*/ 168752 h 172561"/>
              <a:gd name="connsiteX56" fmla="*/ 1135380 w 1371600"/>
              <a:gd name="connsiteY56" fmla="*/ 123984 h 172561"/>
              <a:gd name="connsiteX57" fmla="*/ 1131570 w 1371600"/>
              <a:gd name="connsiteY57" fmla="*/ 123984 h 172561"/>
              <a:gd name="connsiteX58" fmla="*/ 1283017 w 1371600"/>
              <a:gd name="connsiteY58" fmla="*/ 119221 h 172561"/>
              <a:gd name="connsiteX59" fmla="*/ 1292542 w 1371600"/>
              <a:gd name="connsiteY59" fmla="*/ 127793 h 172561"/>
              <a:gd name="connsiteX60" fmla="*/ 1285875 w 1371600"/>
              <a:gd name="connsiteY60" fmla="*/ 135413 h 172561"/>
              <a:gd name="connsiteX61" fmla="*/ 1280159 w 1371600"/>
              <a:gd name="connsiteY61" fmla="*/ 128746 h 172561"/>
              <a:gd name="connsiteX62" fmla="*/ 1283017 w 1371600"/>
              <a:gd name="connsiteY62" fmla="*/ 127793 h 172561"/>
              <a:gd name="connsiteX63" fmla="*/ 1283017 w 1371600"/>
              <a:gd name="connsiteY63" fmla="*/ 126841 h 172561"/>
              <a:gd name="connsiteX64" fmla="*/ 1280159 w 1371600"/>
              <a:gd name="connsiteY64" fmla="*/ 124936 h 172561"/>
              <a:gd name="connsiteX65" fmla="*/ 1269682 w 1371600"/>
              <a:gd name="connsiteY65" fmla="*/ 137318 h 172561"/>
              <a:gd name="connsiteX66" fmla="*/ 1269682 w 1371600"/>
              <a:gd name="connsiteY66" fmla="*/ 163989 h 172561"/>
              <a:gd name="connsiteX67" fmla="*/ 1280159 w 1371600"/>
              <a:gd name="connsiteY67" fmla="*/ 164941 h 172561"/>
              <a:gd name="connsiteX68" fmla="*/ 1280159 w 1371600"/>
              <a:gd name="connsiteY68" fmla="*/ 168751 h 172561"/>
              <a:gd name="connsiteX69" fmla="*/ 1254442 w 1371600"/>
              <a:gd name="connsiteY69" fmla="*/ 168751 h 172561"/>
              <a:gd name="connsiteX70" fmla="*/ 1254442 w 1371600"/>
              <a:gd name="connsiteY70" fmla="*/ 164941 h 172561"/>
              <a:gd name="connsiteX71" fmla="*/ 1260157 w 1371600"/>
              <a:gd name="connsiteY71" fmla="*/ 163989 h 172561"/>
              <a:gd name="connsiteX72" fmla="*/ 1260157 w 1371600"/>
              <a:gd name="connsiteY72" fmla="*/ 124936 h 172561"/>
              <a:gd name="connsiteX73" fmla="*/ 1254442 w 1371600"/>
              <a:gd name="connsiteY73" fmla="*/ 123984 h 172561"/>
              <a:gd name="connsiteX74" fmla="*/ 1254442 w 1371600"/>
              <a:gd name="connsiteY74" fmla="*/ 120174 h 172561"/>
              <a:gd name="connsiteX75" fmla="*/ 1268730 w 1371600"/>
              <a:gd name="connsiteY75" fmla="*/ 120174 h 172561"/>
              <a:gd name="connsiteX76" fmla="*/ 1269682 w 1371600"/>
              <a:gd name="connsiteY76" fmla="*/ 127793 h 172561"/>
              <a:gd name="connsiteX77" fmla="*/ 1283017 w 1371600"/>
              <a:gd name="connsiteY77" fmla="*/ 119221 h 172561"/>
              <a:gd name="connsiteX78" fmla="*/ 1228725 w 1371600"/>
              <a:gd name="connsiteY78" fmla="*/ 119221 h 172561"/>
              <a:gd name="connsiteX79" fmla="*/ 1250632 w 1371600"/>
              <a:gd name="connsiteY79" fmla="*/ 143986 h 172561"/>
              <a:gd name="connsiteX80" fmla="*/ 1228725 w 1371600"/>
              <a:gd name="connsiteY80" fmla="*/ 169703 h 172561"/>
              <a:gd name="connsiteX81" fmla="*/ 1206817 w 1371600"/>
              <a:gd name="connsiteY81" fmla="*/ 144938 h 172561"/>
              <a:gd name="connsiteX82" fmla="*/ 1228725 w 1371600"/>
              <a:gd name="connsiteY82" fmla="*/ 119221 h 172561"/>
              <a:gd name="connsiteX83" fmla="*/ 1101089 w 1371600"/>
              <a:gd name="connsiteY83" fmla="*/ 119221 h 172561"/>
              <a:gd name="connsiteX84" fmla="*/ 1109662 w 1371600"/>
              <a:gd name="connsiteY84" fmla="*/ 127793 h 172561"/>
              <a:gd name="connsiteX85" fmla="*/ 1102994 w 1371600"/>
              <a:gd name="connsiteY85" fmla="*/ 135413 h 172561"/>
              <a:gd name="connsiteX86" fmla="*/ 1097279 w 1371600"/>
              <a:gd name="connsiteY86" fmla="*/ 128746 h 172561"/>
              <a:gd name="connsiteX87" fmla="*/ 1100137 w 1371600"/>
              <a:gd name="connsiteY87" fmla="*/ 127793 h 172561"/>
              <a:gd name="connsiteX88" fmla="*/ 1100137 w 1371600"/>
              <a:gd name="connsiteY88" fmla="*/ 126841 h 172561"/>
              <a:gd name="connsiteX89" fmla="*/ 1097279 w 1371600"/>
              <a:gd name="connsiteY89" fmla="*/ 124936 h 172561"/>
              <a:gd name="connsiteX90" fmla="*/ 1087754 w 1371600"/>
              <a:gd name="connsiteY90" fmla="*/ 137318 h 172561"/>
              <a:gd name="connsiteX91" fmla="*/ 1087754 w 1371600"/>
              <a:gd name="connsiteY91" fmla="*/ 163989 h 172561"/>
              <a:gd name="connsiteX92" fmla="*/ 1098232 w 1371600"/>
              <a:gd name="connsiteY92" fmla="*/ 164941 h 172561"/>
              <a:gd name="connsiteX93" fmla="*/ 1098232 w 1371600"/>
              <a:gd name="connsiteY93" fmla="*/ 168751 h 172561"/>
              <a:gd name="connsiteX94" fmla="*/ 1072514 w 1371600"/>
              <a:gd name="connsiteY94" fmla="*/ 168751 h 172561"/>
              <a:gd name="connsiteX95" fmla="*/ 1072514 w 1371600"/>
              <a:gd name="connsiteY95" fmla="*/ 164941 h 172561"/>
              <a:gd name="connsiteX96" fmla="*/ 1078229 w 1371600"/>
              <a:gd name="connsiteY96" fmla="*/ 163989 h 172561"/>
              <a:gd name="connsiteX97" fmla="*/ 1078229 w 1371600"/>
              <a:gd name="connsiteY97" fmla="*/ 124936 h 172561"/>
              <a:gd name="connsiteX98" fmla="*/ 1072514 w 1371600"/>
              <a:gd name="connsiteY98" fmla="*/ 123984 h 172561"/>
              <a:gd name="connsiteX99" fmla="*/ 1072514 w 1371600"/>
              <a:gd name="connsiteY99" fmla="*/ 120174 h 172561"/>
              <a:gd name="connsiteX100" fmla="*/ 1086802 w 1371600"/>
              <a:gd name="connsiteY100" fmla="*/ 120174 h 172561"/>
              <a:gd name="connsiteX101" fmla="*/ 1087754 w 1371600"/>
              <a:gd name="connsiteY101" fmla="*/ 127793 h 172561"/>
              <a:gd name="connsiteX102" fmla="*/ 1101089 w 1371600"/>
              <a:gd name="connsiteY102" fmla="*/ 119221 h 172561"/>
              <a:gd name="connsiteX103" fmla="*/ 1048702 w 1371600"/>
              <a:gd name="connsiteY103" fmla="*/ 119221 h 172561"/>
              <a:gd name="connsiteX104" fmla="*/ 1065847 w 1371600"/>
              <a:gd name="connsiteY104" fmla="*/ 141129 h 172561"/>
              <a:gd name="connsiteX105" fmla="*/ 1065847 w 1371600"/>
              <a:gd name="connsiteY105" fmla="*/ 144938 h 172561"/>
              <a:gd name="connsiteX106" fmla="*/ 1036320 w 1371600"/>
              <a:gd name="connsiteY106" fmla="*/ 144938 h 172561"/>
              <a:gd name="connsiteX107" fmla="*/ 1049655 w 1371600"/>
              <a:gd name="connsiteY107" fmla="*/ 163989 h 172561"/>
              <a:gd name="connsiteX108" fmla="*/ 1062037 w 1371600"/>
              <a:gd name="connsiteY108" fmla="*/ 155416 h 172561"/>
              <a:gd name="connsiteX109" fmla="*/ 1065847 w 1371600"/>
              <a:gd name="connsiteY109" fmla="*/ 157321 h 172561"/>
              <a:gd name="connsiteX110" fmla="*/ 1047750 w 1371600"/>
              <a:gd name="connsiteY110" fmla="*/ 169703 h 172561"/>
              <a:gd name="connsiteX111" fmla="*/ 1026795 w 1371600"/>
              <a:gd name="connsiteY111" fmla="*/ 144938 h 172561"/>
              <a:gd name="connsiteX112" fmla="*/ 1048702 w 1371600"/>
              <a:gd name="connsiteY112" fmla="*/ 119221 h 172561"/>
              <a:gd name="connsiteX113" fmla="*/ 934402 w 1371600"/>
              <a:gd name="connsiteY113" fmla="*/ 119221 h 172561"/>
              <a:gd name="connsiteX114" fmla="*/ 951547 w 1371600"/>
              <a:gd name="connsiteY114" fmla="*/ 141129 h 172561"/>
              <a:gd name="connsiteX115" fmla="*/ 951547 w 1371600"/>
              <a:gd name="connsiteY115" fmla="*/ 144938 h 172561"/>
              <a:gd name="connsiteX116" fmla="*/ 922020 w 1371600"/>
              <a:gd name="connsiteY116" fmla="*/ 144938 h 172561"/>
              <a:gd name="connsiteX117" fmla="*/ 935355 w 1371600"/>
              <a:gd name="connsiteY117" fmla="*/ 163989 h 172561"/>
              <a:gd name="connsiteX118" fmla="*/ 947737 w 1371600"/>
              <a:gd name="connsiteY118" fmla="*/ 155416 h 172561"/>
              <a:gd name="connsiteX119" fmla="*/ 951547 w 1371600"/>
              <a:gd name="connsiteY119" fmla="*/ 157321 h 172561"/>
              <a:gd name="connsiteX120" fmla="*/ 933450 w 1371600"/>
              <a:gd name="connsiteY120" fmla="*/ 169703 h 172561"/>
              <a:gd name="connsiteX121" fmla="*/ 912495 w 1371600"/>
              <a:gd name="connsiteY121" fmla="*/ 144938 h 172561"/>
              <a:gd name="connsiteX122" fmla="*/ 934402 w 1371600"/>
              <a:gd name="connsiteY122" fmla="*/ 119221 h 172561"/>
              <a:gd name="connsiteX123" fmla="*/ 971549 w 1371600"/>
              <a:gd name="connsiteY123" fmla="*/ 105886 h 172561"/>
              <a:gd name="connsiteX124" fmla="*/ 974407 w 1371600"/>
              <a:gd name="connsiteY124" fmla="*/ 105886 h 172561"/>
              <a:gd name="connsiteX125" fmla="*/ 974407 w 1371600"/>
              <a:gd name="connsiteY125" fmla="*/ 120174 h 172561"/>
              <a:gd name="connsiteX126" fmla="*/ 997266 w 1371600"/>
              <a:gd name="connsiteY126" fmla="*/ 120174 h 172561"/>
              <a:gd name="connsiteX127" fmla="*/ 997266 w 1371600"/>
              <a:gd name="connsiteY127" fmla="*/ 107791 h 172561"/>
              <a:gd name="connsiteX128" fmla="*/ 1003934 w 1371600"/>
              <a:gd name="connsiteY128" fmla="*/ 105886 h 172561"/>
              <a:gd name="connsiteX129" fmla="*/ 1005839 w 1371600"/>
              <a:gd name="connsiteY129" fmla="*/ 105886 h 172561"/>
              <a:gd name="connsiteX130" fmla="*/ 1005839 w 1371600"/>
              <a:gd name="connsiteY130" fmla="*/ 120174 h 172561"/>
              <a:gd name="connsiteX131" fmla="*/ 1016316 w 1371600"/>
              <a:gd name="connsiteY131" fmla="*/ 120174 h 172561"/>
              <a:gd name="connsiteX132" fmla="*/ 1016316 w 1371600"/>
              <a:gd name="connsiteY132" fmla="*/ 124936 h 172561"/>
              <a:gd name="connsiteX133" fmla="*/ 1005839 w 1371600"/>
              <a:gd name="connsiteY133" fmla="*/ 124936 h 172561"/>
              <a:gd name="connsiteX134" fmla="*/ 1005839 w 1371600"/>
              <a:gd name="connsiteY134" fmla="*/ 156368 h 172561"/>
              <a:gd name="connsiteX135" fmla="*/ 1010602 w 1371600"/>
              <a:gd name="connsiteY135" fmla="*/ 163989 h 172561"/>
              <a:gd name="connsiteX136" fmla="*/ 1017269 w 1371600"/>
              <a:gd name="connsiteY136" fmla="*/ 156368 h 172561"/>
              <a:gd name="connsiteX137" fmla="*/ 1021079 w 1371600"/>
              <a:gd name="connsiteY137" fmla="*/ 157321 h 172561"/>
              <a:gd name="connsiteX138" fmla="*/ 1007744 w 1371600"/>
              <a:gd name="connsiteY138" fmla="*/ 169703 h 172561"/>
              <a:gd name="connsiteX139" fmla="*/ 996314 w 1371600"/>
              <a:gd name="connsiteY139" fmla="*/ 158274 h 172561"/>
              <a:gd name="connsiteX140" fmla="*/ 996314 w 1371600"/>
              <a:gd name="connsiteY140" fmla="*/ 124936 h 172561"/>
              <a:gd name="connsiteX141" fmla="*/ 973454 w 1371600"/>
              <a:gd name="connsiteY141" fmla="*/ 124936 h 172561"/>
              <a:gd name="connsiteX142" fmla="*/ 973454 w 1371600"/>
              <a:gd name="connsiteY142" fmla="*/ 156368 h 172561"/>
              <a:gd name="connsiteX143" fmla="*/ 978216 w 1371600"/>
              <a:gd name="connsiteY143" fmla="*/ 163989 h 172561"/>
              <a:gd name="connsiteX144" fmla="*/ 985837 w 1371600"/>
              <a:gd name="connsiteY144" fmla="*/ 156368 h 172561"/>
              <a:gd name="connsiteX145" fmla="*/ 989647 w 1371600"/>
              <a:gd name="connsiteY145" fmla="*/ 157321 h 172561"/>
              <a:gd name="connsiteX146" fmla="*/ 976312 w 1371600"/>
              <a:gd name="connsiteY146" fmla="*/ 169703 h 172561"/>
              <a:gd name="connsiteX147" fmla="*/ 964882 w 1371600"/>
              <a:gd name="connsiteY147" fmla="*/ 158274 h 172561"/>
              <a:gd name="connsiteX148" fmla="*/ 964882 w 1371600"/>
              <a:gd name="connsiteY148" fmla="*/ 124936 h 172561"/>
              <a:gd name="connsiteX149" fmla="*/ 958214 w 1371600"/>
              <a:gd name="connsiteY149" fmla="*/ 124936 h 172561"/>
              <a:gd name="connsiteX150" fmla="*/ 958214 w 1371600"/>
              <a:gd name="connsiteY150" fmla="*/ 120174 h 172561"/>
              <a:gd name="connsiteX151" fmla="*/ 964882 w 1371600"/>
              <a:gd name="connsiteY151" fmla="*/ 120174 h 172561"/>
              <a:gd name="connsiteX152" fmla="*/ 964882 w 1371600"/>
              <a:gd name="connsiteY152" fmla="*/ 107791 h 172561"/>
              <a:gd name="connsiteX153" fmla="*/ 1348740 w 1371600"/>
              <a:gd name="connsiteY153" fmla="*/ 96361 h 172561"/>
              <a:gd name="connsiteX154" fmla="*/ 1364932 w 1371600"/>
              <a:gd name="connsiteY154" fmla="*/ 96361 h 172561"/>
              <a:gd name="connsiteX155" fmla="*/ 1364932 w 1371600"/>
              <a:gd name="connsiteY155" fmla="*/ 163989 h 172561"/>
              <a:gd name="connsiteX156" fmla="*/ 1371600 w 1371600"/>
              <a:gd name="connsiteY156" fmla="*/ 163989 h 172561"/>
              <a:gd name="connsiteX157" fmla="*/ 1371600 w 1371600"/>
              <a:gd name="connsiteY157" fmla="*/ 167799 h 172561"/>
              <a:gd name="connsiteX158" fmla="*/ 1357312 w 1371600"/>
              <a:gd name="connsiteY158" fmla="*/ 167799 h 172561"/>
              <a:gd name="connsiteX159" fmla="*/ 1356360 w 1371600"/>
              <a:gd name="connsiteY159" fmla="*/ 160178 h 172561"/>
              <a:gd name="connsiteX160" fmla="*/ 1341120 w 1371600"/>
              <a:gd name="connsiteY160" fmla="*/ 168751 h 172561"/>
              <a:gd name="connsiteX161" fmla="*/ 1323022 w 1371600"/>
              <a:gd name="connsiteY161" fmla="*/ 143986 h 172561"/>
              <a:gd name="connsiteX162" fmla="*/ 1343025 w 1371600"/>
              <a:gd name="connsiteY162" fmla="*/ 118268 h 172561"/>
              <a:gd name="connsiteX163" fmla="*/ 1356360 w 1371600"/>
              <a:gd name="connsiteY163" fmla="*/ 123983 h 172561"/>
              <a:gd name="connsiteX164" fmla="*/ 1356360 w 1371600"/>
              <a:gd name="connsiteY164" fmla="*/ 101124 h 172561"/>
              <a:gd name="connsiteX165" fmla="*/ 1348740 w 1371600"/>
              <a:gd name="connsiteY165" fmla="*/ 100171 h 172561"/>
              <a:gd name="connsiteX166" fmla="*/ 1295400 w 1371600"/>
              <a:gd name="connsiteY166" fmla="*/ 96361 h 172561"/>
              <a:gd name="connsiteX167" fmla="*/ 1311592 w 1371600"/>
              <a:gd name="connsiteY167" fmla="*/ 96361 h 172561"/>
              <a:gd name="connsiteX168" fmla="*/ 1311592 w 1371600"/>
              <a:gd name="connsiteY168" fmla="*/ 163989 h 172561"/>
              <a:gd name="connsiteX169" fmla="*/ 1318260 w 1371600"/>
              <a:gd name="connsiteY169" fmla="*/ 164941 h 172561"/>
              <a:gd name="connsiteX170" fmla="*/ 1318260 w 1371600"/>
              <a:gd name="connsiteY170" fmla="*/ 168751 h 172561"/>
              <a:gd name="connsiteX171" fmla="*/ 1295400 w 1371600"/>
              <a:gd name="connsiteY171" fmla="*/ 168751 h 172561"/>
              <a:gd name="connsiteX172" fmla="*/ 1295400 w 1371600"/>
              <a:gd name="connsiteY172" fmla="*/ 164941 h 172561"/>
              <a:gd name="connsiteX173" fmla="*/ 1302067 w 1371600"/>
              <a:gd name="connsiteY173" fmla="*/ 163989 h 172561"/>
              <a:gd name="connsiteX174" fmla="*/ 1302067 w 1371600"/>
              <a:gd name="connsiteY174" fmla="*/ 101124 h 172561"/>
              <a:gd name="connsiteX175" fmla="*/ 1295400 w 1371600"/>
              <a:gd name="connsiteY175" fmla="*/ 100171 h 172561"/>
              <a:gd name="connsiteX176" fmla="*/ 856297 w 1371600"/>
              <a:gd name="connsiteY176" fmla="*/ 96361 h 172561"/>
              <a:gd name="connsiteX177" fmla="*/ 871537 w 1371600"/>
              <a:gd name="connsiteY177" fmla="*/ 96361 h 172561"/>
              <a:gd name="connsiteX178" fmla="*/ 871537 w 1371600"/>
              <a:gd name="connsiteY178" fmla="*/ 126841 h 172561"/>
              <a:gd name="connsiteX179" fmla="*/ 886777 w 1371600"/>
              <a:gd name="connsiteY179" fmla="*/ 119221 h 172561"/>
              <a:gd name="connsiteX180" fmla="*/ 903922 w 1371600"/>
              <a:gd name="connsiteY180" fmla="*/ 143986 h 172561"/>
              <a:gd name="connsiteX181" fmla="*/ 882967 w 1371600"/>
              <a:gd name="connsiteY181" fmla="*/ 169703 h 172561"/>
              <a:gd name="connsiteX182" fmla="*/ 868679 w 1371600"/>
              <a:gd name="connsiteY182" fmla="*/ 163989 h 172561"/>
              <a:gd name="connsiteX183" fmla="*/ 864870 w 1371600"/>
              <a:gd name="connsiteY183" fmla="*/ 169703 h 172561"/>
              <a:gd name="connsiteX184" fmla="*/ 862012 w 1371600"/>
              <a:gd name="connsiteY184" fmla="*/ 169703 h 172561"/>
              <a:gd name="connsiteX185" fmla="*/ 862012 w 1371600"/>
              <a:gd name="connsiteY185" fmla="*/ 101124 h 172561"/>
              <a:gd name="connsiteX186" fmla="*/ 856297 w 1371600"/>
              <a:gd name="connsiteY186" fmla="*/ 100171 h 172561"/>
              <a:gd name="connsiteX187" fmla="*/ 1256347 w 1371600"/>
              <a:gd name="connsiteY187" fmla="*/ 72549 h 172561"/>
              <a:gd name="connsiteX188" fmla="*/ 1254442 w 1371600"/>
              <a:gd name="connsiteY188" fmla="*/ 79217 h 172561"/>
              <a:gd name="connsiteX189" fmla="*/ 1268730 w 1371600"/>
              <a:gd name="connsiteY189" fmla="*/ 86837 h 172561"/>
              <a:gd name="connsiteX190" fmla="*/ 1283017 w 1371600"/>
              <a:gd name="connsiteY190" fmla="*/ 78264 h 172561"/>
              <a:gd name="connsiteX191" fmla="*/ 1269683 w 1371600"/>
              <a:gd name="connsiteY191" fmla="*/ 72549 h 172561"/>
              <a:gd name="connsiteX192" fmla="*/ 179070 w 1371600"/>
              <a:gd name="connsiteY192" fmla="*/ 66834 h 172561"/>
              <a:gd name="connsiteX193" fmla="*/ 282893 w 1371600"/>
              <a:gd name="connsiteY193" fmla="*/ 66834 h 172561"/>
              <a:gd name="connsiteX194" fmla="*/ 277178 w 1371600"/>
              <a:gd name="connsiteY194" fmla="*/ 104934 h 172561"/>
              <a:gd name="connsiteX195" fmla="*/ 173355 w 1371600"/>
              <a:gd name="connsiteY195" fmla="*/ 104934 h 172561"/>
              <a:gd name="connsiteX196" fmla="*/ 1336357 w 1371600"/>
              <a:gd name="connsiteY196" fmla="*/ 49688 h 172561"/>
              <a:gd name="connsiteX197" fmla="*/ 1324927 w 1371600"/>
              <a:gd name="connsiteY197" fmla="*/ 59214 h 172561"/>
              <a:gd name="connsiteX198" fmla="*/ 1331594 w 1371600"/>
              <a:gd name="connsiteY198" fmla="*/ 66834 h 172561"/>
              <a:gd name="connsiteX199" fmla="*/ 1341119 w 1371600"/>
              <a:gd name="connsiteY199" fmla="*/ 57309 h 172561"/>
              <a:gd name="connsiteX200" fmla="*/ 1341119 w 1371600"/>
              <a:gd name="connsiteY200" fmla="*/ 49688 h 172561"/>
              <a:gd name="connsiteX201" fmla="*/ 96203 w 1371600"/>
              <a:gd name="connsiteY201" fmla="*/ 43021 h 172561"/>
              <a:gd name="connsiteX202" fmla="*/ 71438 w 1371600"/>
              <a:gd name="connsiteY202" fmla="*/ 100171 h 172561"/>
              <a:gd name="connsiteX203" fmla="*/ 108585 w 1371600"/>
              <a:gd name="connsiteY203" fmla="*/ 100171 h 172561"/>
              <a:gd name="connsiteX204" fmla="*/ 519112 w 1371600"/>
              <a:gd name="connsiteY204" fmla="*/ 37306 h 172561"/>
              <a:gd name="connsiteX205" fmla="*/ 467677 w 1371600"/>
              <a:gd name="connsiteY205" fmla="*/ 80168 h 172561"/>
              <a:gd name="connsiteX206" fmla="*/ 493395 w 1371600"/>
              <a:gd name="connsiteY206" fmla="*/ 134461 h 172561"/>
              <a:gd name="connsiteX207" fmla="*/ 544830 w 1371600"/>
              <a:gd name="connsiteY207" fmla="*/ 91598 h 172561"/>
              <a:gd name="connsiteX208" fmla="*/ 519112 w 1371600"/>
              <a:gd name="connsiteY208" fmla="*/ 37306 h 172561"/>
              <a:gd name="connsiteX209" fmla="*/ 1093469 w 1371600"/>
              <a:gd name="connsiteY209" fmla="*/ 26829 h 172561"/>
              <a:gd name="connsiteX210" fmla="*/ 1082039 w 1371600"/>
              <a:gd name="connsiteY210" fmla="*/ 42069 h 172561"/>
              <a:gd name="connsiteX211" fmla="*/ 1102994 w 1371600"/>
              <a:gd name="connsiteY211" fmla="*/ 42069 h 172561"/>
              <a:gd name="connsiteX212" fmla="*/ 1102994 w 1371600"/>
              <a:gd name="connsiteY212" fmla="*/ 40163 h 172561"/>
              <a:gd name="connsiteX213" fmla="*/ 1093469 w 1371600"/>
              <a:gd name="connsiteY213" fmla="*/ 26829 h 172561"/>
              <a:gd name="connsiteX214" fmla="*/ 945833 w 1371600"/>
              <a:gd name="connsiteY214" fmla="*/ 26828 h 172561"/>
              <a:gd name="connsiteX215" fmla="*/ 934402 w 1371600"/>
              <a:gd name="connsiteY215" fmla="*/ 42068 h 172561"/>
              <a:gd name="connsiteX216" fmla="*/ 955358 w 1371600"/>
              <a:gd name="connsiteY216" fmla="*/ 42068 h 172561"/>
              <a:gd name="connsiteX217" fmla="*/ 955358 w 1371600"/>
              <a:gd name="connsiteY217" fmla="*/ 40163 h 172561"/>
              <a:gd name="connsiteX218" fmla="*/ 945833 w 1371600"/>
              <a:gd name="connsiteY218" fmla="*/ 26828 h 172561"/>
              <a:gd name="connsiteX219" fmla="*/ 1267778 w 1371600"/>
              <a:gd name="connsiteY219" fmla="*/ 25877 h 172561"/>
              <a:gd name="connsiteX220" fmla="*/ 1258253 w 1371600"/>
              <a:gd name="connsiteY220" fmla="*/ 38259 h 172561"/>
              <a:gd name="connsiteX221" fmla="*/ 1267778 w 1371600"/>
              <a:gd name="connsiteY221" fmla="*/ 51594 h 172561"/>
              <a:gd name="connsiteX222" fmla="*/ 1276350 w 1371600"/>
              <a:gd name="connsiteY222" fmla="*/ 38259 h 172561"/>
              <a:gd name="connsiteX223" fmla="*/ 1267778 w 1371600"/>
              <a:gd name="connsiteY223" fmla="*/ 25877 h 172561"/>
              <a:gd name="connsiteX224" fmla="*/ 1161097 w 1371600"/>
              <a:gd name="connsiteY224" fmla="*/ 23019 h 172561"/>
              <a:gd name="connsiteX225" fmla="*/ 1177289 w 1371600"/>
              <a:gd name="connsiteY225" fmla="*/ 23019 h 172561"/>
              <a:gd name="connsiteX226" fmla="*/ 1177289 w 1371600"/>
              <a:gd name="connsiteY226" fmla="*/ 66834 h 172561"/>
              <a:gd name="connsiteX227" fmla="*/ 1184910 w 1371600"/>
              <a:gd name="connsiteY227" fmla="*/ 67787 h 172561"/>
              <a:gd name="connsiteX228" fmla="*/ 1184910 w 1371600"/>
              <a:gd name="connsiteY228" fmla="*/ 71597 h 172561"/>
              <a:gd name="connsiteX229" fmla="*/ 1161097 w 1371600"/>
              <a:gd name="connsiteY229" fmla="*/ 71597 h 172561"/>
              <a:gd name="connsiteX230" fmla="*/ 1161097 w 1371600"/>
              <a:gd name="connsiteY230" fmla="*/ 67787 h 172561"/>
              <a:gd name="connsiteX231" fmla="*/ 1168717 w 1371600"/>
              <a:gd name="connsiteY231" fmla="*/ 66834 h 172561"/>
              <a:gd name="connsiteX232" fmla="*/ 1168717 w 1371600"/>
              <a:gd name="connsiteY232" fmla="*/ 27782 h 172561"/>
              <a:gd name="connsiteX233" fmla="*/ 1161097 w 1371600"/>
              <a:gd name="connsiteY233" fmla="*/ 26829 h 172561"/>
              <a:gd name="connsiteX234" fmla="*/ 1145857 w 1371600"/>
              <a:gd name="connsiteY234" fmla="*/ 23019 h 172561"/>
              <a:gd name="connsiteX235" fmla="*/ 1155382 w 1371600"/>
              <a:gd name="connsiteY235" fmla="*/ 31591 h 172561"/>
              <a:gd name="connsiteX236" fmla="*/ 1148714 w 1371600"/>
              <a:gd name="connsiteY236" fmla="*/ 39211 h 172561"/>
              <a:gd name="connsiteX237" fmla="*/ 1142999 w 1371600"/>
              <a:gd name="connsiteY237" fmla="*/ 32544 h 172561"/>
              <a:gd name="connsiteX238" fmla="*/ 1145857 w 1371600"/>
              <a:gd name="connsiteY238" fmla="*/ 30639 h 172561"/>
              <a:gd name="connsiteX239" fmla="*/ 1145857 w 1371600"/>
              <a:gd name="connsiteY239" fmla="*/ 29686 h 172561"/>
              <a:gd name="connsiteX240" fmla="*/ 1142999 w 1371600"/>
              <a:gd name="connsiteY240" fmla="*/ 27782 h 172561"/>
              <a:gd name="connsiteX241" fmla="*/ 1133474 w 1371600"/>
              <a:gd name="connsiteY241" fmla="*/ 40164 h 172561"/>
              <a:gd name="connsiteX242" fmla="*/ 1133474 w 1371600"/>
              <a:gd name="connsiteY242" fmla="*/ 66834 h 172561"/>
              <a:gd name="connsiteX243" fmla="*/ 1142999 w 1371600"/>
              <a:gd name="connsiteY243" fmla="*/ 67787 h 172561"/>
              <a:gd name="connsiteX244" fmla="*/ 1142999 w 1371600"/>
              <a:gd name="connsiteY244" fmla="*/ 71597 h 172561"/>
              <a:gd name="connsiteX245" fmla="*/ 1117282 w 1371600"/>
              <a:gd name="connsiteY245" fmla="*/ 71597 h 172561"/>
              <a:gd name="connsiteX246" fmla="*/ 1117282 w 1371600"/>
              <a:gd name="connsiteY246" fmla="*/ 67787 h 172561"/>
              <a:gd name="connsiteX247" fmla="*/ 1122997 w 1371600"/>
              <a:gd name="connsiteY247" fmla="*/ 66834 h 172561"/>
              <a:gd name="connsiteX248" fmla="*/ 1122997 w 1371600"/>
              <a:gd name="connsiteY248" fmla="*/ 28734 h 172561"/>
              <a:gd name="connsiteX249" fmla="*/ 1117282 w 1371600"/>
              <a:gd name="connsiteY249" fmla="*/ 27782 h 172561"/>
              <a:gd name="connsiteX250" fmla="*/ 1117282 w 1371600"/>
              <a:gd name="connsiteY250" fmla="*/ 23971 h 172561"/>
              <a:gd name="connsiteX251" fmla="*/ 1131570 w 1371600"/>
              <a:gd name="connsiteY251" fmla="*/ 23971 h 172561"/>
              <a:gd name="connsiteX252" fmla="*/ 1132522 w 1371600"/>
              <a:gd name="connsiteY252" fmla="*/ 31591 h 172561"/>
              <a:gd name="connsiteX253" fmla="*/ 1145857 w 1371600"/>
              <a:gd name="connsiteY253" fmla="*/ 23019 h 172561"/>
              <a:gd name="connsiteX254" fmla="*/ 1022985 w 1371600"/>
              <a:gd name="connsiteY254" fmla="*/ 23019 h 172561"/>
              <a:gd name="connsiteX255" fmla="*/ 1043940 w 1371600"/>
              <a:gd name="connsiteY255" fmla="*/ 23019 h 172561"/>
              <a:gd name="connsiteX256" fmla="*/ 1043940 w 1371600"/>
              <a:gd name="connsiteY256" fmla="*/ 26829 h 172561"/>
              <a:gd name="connsiteX257" fmla="*/ 1037273 w 1371600"/>
              <a:gd name="connsiteY257" fmla="*/ 27782 h 172561"/>
              <a:gd name="connsiteX258" fmla="*/ 1048702 w 1371600"/>
              <a:gd name="connsiteY258" fmla="*/ 61119 h 172561"/>
              <a:gd name="connsiteX259" fmla="*/ 1059180 w 1371600"/>
              <a:gd name="connsiteY259" fmla="*/ 27782 h 172561"/>
              <a:gd name="connsiteX260" fmla="*/ 1052512 w 1371600"/>
              <a:gd name="connsiteY260" fmla="*/ 26829 h 172561"/>
              <a:gd name="connsiteX261" fmla="*/ 1052512 w 1371600"/>
              <a:gd name="connsiteY261" fmla="*/ 23019 h 172561"/>
              <a:gd name="connsiteX262" fmla="*/ 1069658 w 1371600"/>
              <a:gd name="connsiteY262" fmla="*/ 23019 h 172561"/>
              <a:gd name="connsiteX263" fmla="*/ 1069658 w 1371600"/>
              <a:gd name="connsiteY263" fmla="*/ 26829 h 172561"/>
              <a:gd name="connsiteX264" fmla="*/ 1064895 w 1371600"/>
              <a:gd name="connsiteY264" fmla="*/ 27782 h 172561"/>
              <a:gd name="connsiteX265" fmla="*/ 1049655 w 1371600"/>
              <a:gd name="connsiteY265" fmla="*/ 71597 h 172561"/>
              <a:gd name="connsiteX266" fmla="*/ 1042035 w 1371600"/>
              <a:gd name="connsiteY266" fmla="*/ 71597 h 172561"/>
              <a:gd name="connsiteX267" fmla="*/ 1026795 w 1371600"/>
              <a:gd name="connsiteY267" fmla="*/ 27782 h 172561"/>
              <a:gd name="connsiteX268" fmla="*/ 1022985 w 1371600"/>
              <a:gd name="connsiteY268" fmla="*/ 26829 h 172561"/>
              <a:gd name="connsiteX269" fmla="*/ 998220 w 1371600"/>
              <a:gd name="connsiteY269" fmla="*/ 23019 h 172561"/>
              <a:gd name="connsiteX270" fmla="*/ 1014412 w 1371600"/>
              <a:gd name="connsiteY270" fmla="*/ 23019 h 172561"/>
              <a:gd name="connsiteX271" fmla="*/ 1014412 w 1371600"/>
              <a:gd name="connsiteY271" fmla="*/ 66834 h 172561"/>
              <a:gd name="connsiteX272" fmla="*/ 1022033 w 1371600"/>
              <a:gd name="connsiteY272" fmla="*/ 67787 h 172561"/>
              <a:gd name="connsiteX273" fmla="*/ 1022033 w 1371600"/>
              <a:gd name="connsiteY273" fmla="*/ 71597 h 172561"/>
              <a:gd name="connsiteX274" fmla="*/ 998220 w 1371600"/>
              <a:gd name="connsiteY274" fmla="*/ 71597 h 172561"/>
              <a:gd name="connsiteX275" fmla="*/ 998220 w 1371600"/>
              <a:gd name="connsiteY275" fmla="*/ 67787 h 172561"/>
              <a:gd name="connsiteX276" fmla="*/ 1004887 w 1371600"/>
              <a:gd name="connsiteY276" fmla="*/ 66834 h 172561"/>
              <a:gd name="connsiteX277" fmla="*/ 1004887 w 1371600"/>
              <a:gd name="connsiteY277" fmla="*/ 27782 h 172561"/>
              <a:gd name="connsiteX278" fmla="*/ 998220 w 1371600"/>
              <a:gd name="connsiteY278" fmla="*/ 26829 h 172561"/>
              <a:gd name="connsiteX279" fmla="*/ 944880 w 1371600"/>
              <a:gd name="connsiteY279" fmla="*/ 23018 h 172561"/>
              <a:gd name="connsiteX280" fmla="*/ 962977 w 1371600"/>
              <a:gd name="connsiteY280" fmla="*/ 43973 h 172561"/>
              <a:gd name="connsiteX281" fmla="*/ 962977 w 1371600"/>
              <a:gd name="connsiteY281" fmla="*/ 47783 h 172561"/>
              <a:gd name="connsiteX282" fmla="*/ 933450 w 1371600"/>
              <a:gd name="connsiteY282" fmla="*/ 47783 h 172561"/>
              <a:gd name="connsiteX283" fmla="*/ 946785 w 1371600"/>
              <a:gd name="connsiteY283" fmla="*/ 66833 h 172561"/>
              <a:gd name="connsiteX284" fmla="*/ 959167 w 1371600"/>
              <a:gd name="connsiteY284" fmla="*/ 58261 h 172561"/>
              <a:gd name="connsiteX285" fmla="*/ 962977 w 1371600"/>
              <a:gd name="connsiteY285" fmla="*/ 60166 h 172561"/>
              <a:gd name="connsiteX286" fmla="*/ 944880 w 1371600"/>
              <a:gd name="connsiteY286" fmla="*/ 72548 h 172561"/>
              <a:gd name="connsiteX287" fmla="*/ 923925 w 1371600"/>
              <a:gd name="connsiteY287" fmla="*/ 47783 h 172561"/>
              <a:gd name="connsiteX288" fmla="*/ 944880 w 1371600"/>
              <a:gd name="connsiteY288" fmla="*/ 23018 h 172561"/>
              <a:gd name="connsiteX289" fmla="*/ 1333499 w 1371600"/>
              <a:gd name="connsiteY289" fmla="*/ 22066 h 172561"/>
              <a:gd name="connsiteX290" fmla="*/ 1350644 w 1371600"/>
              <a:gd name="connsiteY290" fmla="*/ 40163 h 172561"/>
              <a:gd name="connsiteX291" fmla="*/ 1350644 w 1371600"/>
              <a:gd name="connsiteY291" fmla="*/ 63024 h 172561"/>
              <a:gd name="connsiteX292" fmla="*/ 1353502 w 1371600"/>
              <a:gd name="connsiteY292" fmla="*/ 68739 h 172561"/>
              <a:gd name="connsiteX293" fmla="*/ 1356359 w 1371600"/>
              <a:gd name="connsiteY293" fmla="*/ 67786 h 172561"/>
              <a:gd name="connsiteX294" fmla="*/ 1357312 w 1371600"/>
              <a:gd name="connsiteY294" fmla="*/ 70644 h 172561"/>
              <a:gd name="connsiteX295" fmla="*/ 1350644 w 1371600"/>
              <a:gd name="connsiteY295" fmla="*/ 72549 h 172561"/>
              <a:gd name="connsiteX296" fmla="*/ 1342072 w 1371600"/>
              <a:gd name="connsiteY296" fmla="*/ 65881 h 172561"/>
              <a:gd name="connsiteX297" fmla="*/ 1328737 w 1371600"/>
              <a:gd name="connsiteY297" fmla="*/ 73501 h 172561"/>
              <a:gd name="connsiteX298" fmla="*/ 1315402 w 1371600"/>
              <a:gd name="connsiteY298" fmla="*/ 61119 h 172561"/>
              <a:gd name="connsiteX299" fmla="*/ 1335404 w 1371600"/>
              <a:gd name="connsiteY299" fmla="*/ 46831 h 172561"/>
              <a:gd name="connsiteX300" fmla="*/ 1342072 w 1371600"/>
              <a:gd name="connsiteY300" fmla="*/ 46831 h 172561"/>
              <a:gd name="connsiteX301" fmla="*/ 1342072 w 1371600"/>
              <a:gd name="connsiteY301" fmla="*/ 40163 h 172561"/>
              <a:gd name="connsiteX302" fmla="*/ 1332547 w 1371600"/>
              <a:gd name="connsiteY302" fmla="*/ 26829 h 172561"/>
              <a:gd name="connsiteX303" fmla="*/ 1324927 w 1371600"/>
              <a:gd name="connsiteY303" fmla="*/ 30639 h 172561"/>
              <a:gd name="connsiteX304" fmla="*/ 1324927 w 1371600"/>
              <a:gd name="connsiteY304" fmla="*/ 31591 h 172561"/>
              <a:gd name="connsiteX305" fmla="*/ 1327784 w 1371600"/>
              <a:gd name="connsiteY305" fmla="*/ 31591 h 172561"/>
              <a:gd name="connsiteX306" fmla="*/ 1328737 w 1371600"/>
              <a:gd name="connsiteY306" fmla="*/ 35401 h 172561"/>
              <a:gd name="connsiteX307" fmla="*/ 1323022 w 1371600"/>
              <a:gd name="connsiteY307" fmla="*/ 40163 h 172561"/>
              <a:gd name="connsiteX308" fmla="*/ 1317307 w 1371600"/>
              <a:gd name="connsiteY308" fmla="*/ 34449 h 172561"/>
              <a:gd name="connsiteX309" fmla="*/ 1333499 w 1371600"/>
              <a:gd name="connsiteY309" fmla="*/ 22066 h 172561"/>
              <a:gd name="connsiteX310" fmla="*/ 1222057 w 1371600"/>
              <a:gd name="connsiteY310" fmla="*/ 22066 h 172561"/>
              <a:gd name="connsiteX311" fmla="*/ 1236345 w 1371600"/>
              <a:gd name="connsiteY311" fmla="*/ 38259 h 172561"/>
              <a:gd name="connsiteX312" fmla="*/ 1236345 w 1371600"/>
              <a:gd name="connsiteY312" fmla="*/ 66834 h 172561"/>
              <a:gd name="connsiteX313" fmla="*/ 1243965 w 1371600"/>
              <a:gd name="connsiteY313" fmla="*/ 67786 h 172561"/>
              <a:gd name="connsiteX314" fmla="*/ 1243965 w 1371600"/>
              <a:gd name="connsiteY314" fmla="*/ 72549 h 172561"/>
              <a:gd name="connsiteX315" fmla="*/ 1222057 w 1371600"/>
              <a:gd name="connsiteY315" fmla="*/ 72549 h 172561"/>
              <a:gd name="connsiteX316" fmla="*/ 1222057 w 1371600"/>
              <a:gd name="connsiteY316" fmla="*/ 68739 h 172561"/>
              <a:gd name="connsiteX317" fmla="*/ 1227772 w 1371600"/>
              <a:gd name="connsiteY317" fmla="*/ 67786 h 172561"/>
              <a:gd name="connsiteX318" fmla="*/ 1227772 w 1371600"/>
              <a:gd name="connsiteY318" fmla="*/ 39211 h 172561"/>
              <a:gd name="connsiteX319" fmla="*/ 1219200 w 1371600"/>
              <a:gd name="connsiteY319" fmla="*/ 28734 h 172561"/>
              <a:gd name="connsiteX320" fmla="*/ 1206817 w 1371600"/>
              <a:gd name="connsiteY320" fmla="*/ 41116 h 172561"/>
              <a:gd name="connsiteX321" fmla="*/ 1206817 w 1371600"/>
              <a:gd name="connsiteY321" fmla="*/ 66834 h 172561"/>
              <a:gd name="connsiteX322" fmla="*/ 1212532 w 1371600"/>
              <a:gd name="connsiteY322" fmla="*/ 67786 h 172561"/>
              <a:gd name="connsiteX323" fmla="*/ 1213485 w 1371600"/>
              <a:gd name="connsiteY323" fmla="*/ 67786 h 172561"/>
              <a:gd name="connsiteX324" fmla="*/ 1213485 w 1371600"/>
              <a:gd name="connsiteY324" fmla="*/ 71596 h 172561"/>
              <a:gd name="connsiteX325" fmla="*/ 1191577 w 1371600"/>
              <a:gd name="connsiteY325" fmla="*/ 71596 h 172561"/>
              <a:gd name="connsiteX326" fmla="*/ 1191577 w 1371600"/>
              <a:gd name="connsiteY326" fmla="*/ 67786 h 172561"/>
              <a:gd name="connsiteX327" fmla="*/ 1197292 w 1371600"/>
              <a:gd name="connsiteY327" fmla="*/ 66834 h 172561"/>
              <a:gd name="connsiteX328" fmla="*/ 1197292 w 1371600"/>
              <a:gd name="connsiteY328" fmla="*/ 27781 h 172561"/>
              <a:gd name="connsiteX329" fmla="*/ 1191577 w 1371600"/>
              <a:gd name="connsiteY329" fmla="*/ 26829 h 172561"/>
              <a:gd name="connsiteX330" fmla="*/ 1191577 w 1371600"/>
              <a:gd name="connsiteY330" fmla="*/ 23019 h 172561"/>
              <a:gd name="connsiteX331" fmla="*/ 1204912 w 1371600"/>
              <a:gd name="connsiteY331" fmla="*/ 23019 h 172561"/>
              <a:gd name="connsiteX332" fmla="*/ 1205865 w 1371600"/>
              <a:gd name="connsiteY332" fmla="*/ 31591 h 172561"/>
              <a:gd name="connsiteX333" fmla="*/ 1222057 w 1371600"/>
              <a:gd name="connsiteY333" fmla="*/ 22066 h 172561"/>
              <a:gd name="connsiteX334" fmla="*/ 1094422 w 1371600"/>
              <a:gd name="connsiteY334" fmla="*/ 22066 h 172561"/>
              <a:gd name="connsiteX335" fmla="*/ 1111566 w 1371600"/>
              <a:gd name="connsiteY335" fmla="*/ 43974 h 172561"/>
              <a:gd name="connsiteX336" fmla="*/ 1111566 w 1371600"/>
              <a:gd name="connsiteY336" fmla="*/ 47784 h 172561"/>
              <a:gd name="connsiteX337" fmla="*/ 1082039 w 1371600"/>
              <a:gd name="connsiteY337" fmla="*/ 47784 h 172561"/>
              <a:gd name="connsiteX338" fmla="*/ 1095374 w 1371600"/>
              <a:gd name="connsiteY338" fmla="*/ 66834 h 172561"/>
              <a:gd name="connsiteX339" fmla="*/ 1107757 w 1371600"/>
              <a:gd name="connsiteY339" fmla="*/ 58261 h 172561"/>
              <a:gd name="connsiteX340" fmla="*/ 1111566 w 1371600"/>
              <a:gd name="connsiteY340" fmla="*/ 60166 h 172561"/>
              <a:gd name="connsiteX341" fmla="*/ 1093469 w 1371600"/>
              <a:gd name="connsiteY341" fmla="*/ 72549 h 172561"/>
              <a:gd name="connsiteX342" fmla="*/ 1072514 w 1371600"/>
              <a:gd name="connsiteY342" fmla="*/ 47784 h 172561"/>
              <a:gd name="connsiteX343" fmla="*/ 1094422 w 1371600"/>
              <a:gd name="connsiteY343" fmla="*/ 22066 h 172561"/>
              <a:gd name="connsiteX344" fmla="*/ 1287780 w 1371600"/>
              <a:gd name="connsiteY344" fmla="*/ 19209 h 172561"/>
              <a:gd name="connsiteX345" fmla="*/ 1290637 w 1371600"/>
              <a:gd name="connsiteY345" fmla="*/ 20161 h 172561"/>
              <a:gd name="connsiteX346" fmla="*/ 1290637 w 1371600"/>
              <a:gd name="connsiteY346" fmla="*/ 27782 h 172561"/>
              <a:gd name="connsiteX347" fmla="*/ 1282065 w 1371600"/>
              <a:gd name="connsiteY347" fmla="*/ 28734 h 172561"/>
              <a:gd name="connsiteX348" fmla="*/ 1286828 w 1371600"/>
              <a:gd name="connsiteY348" fmla="*/ 40164 h 172561"/>
              <a:gd name="connsiteX349" fmla="*/ 1268730 w 1371600"/>
              <a:gd name="connsiteY349" fmla="*/ 57309 h 172561"/>
              <a:gd name="connsiteX350" fmla="*/ 1263015 w 1371600"/>
              <a:gd name="connsiteY350" fmla="*/ 56357 h 172561"/>
              <a:gd name="connsiteX351" fmla="*/ 1258253 w 1371600"/>
              <a:gd name="connsiteY351" fmla="*/ 62072 h 172561"/>
              <a:gd name="connsiteX352" fmla="*/ 1262062 w 1371600"/>
              <a:gd name="connsiteY352" fmla="*/ 63977 h 172561"/>
              <a:gd name="connsiteX353" fmla="*/ 1270635 w 1371600"/>
              <a:gd name="connsiteY353" fmla="*/ 63977 h 172561"/>
              <a:gd name="connsiteX354" fmla="*/ 1289685 w 1371600"/>
              <a:gd name="connsiteY354" fmla="*/ 76359 h 172561"/>
              <a:gd name="connsiteX355" fmla="*/ 1265872 w 1371600"/>
              <a:gd name="connsiteY355" fmla="*/ 91599 h 172561"/>
              <a:gd name="connsiteX356" fmla="*/ 1245870 w 1371600"/>
              <a:gd name="connsiteY356" fmla="*/ 80169 h 172561"/>
              <a:gd name="connsiteX357" fmla="*/ 1252537 w 1371600"/>
              <a:gd name="connsiteY357" fmla="*/ 70644 h 172561"/>
              <a:gd name="connsiteX358" fmla="*/ 1249680 w 1371600"/>
              <a:gd name="connsiteY358" fmla="*/ 64929 h 172561"/>
              <a:gd name="connsiteX359" fmla="*/ 1258253 w 1371600"/>
              <a:gd name="connsiteY359" fmla="*/ 53499 h 172561"/>
              <a:gd name="connsiteX360" fmla="*/ 1249680 w 1371600"/>
              <a:gd name="connsiteY360" fmla="*/ 39212 h 172561"/>
              <a:gd name="connsiteX361" fmla="*/ 1268730 w 1371600"/>
              <a:gd name="connsiteY361" fmla="*/ 21114 h 172561"/>
              <a:gd name="connsiteX362" fmla="*/ 1279208 w 1371600"/>
              <a:gd name="connsiteY362" fmla="*/ 23972 h 172561"/>
              <a:gd name="connsiteX363" fmla="*/ 1287780 w 1371600"/>
              <a:gd name="connsiteY363" fmla="*/ 19209 h 172561"/>
              <a:gd name="connsiteX364" fmla="*/ 874395 w 1371600"/>
              <a:gd name="connsiteY364" fmla="*/ 7779 h 172561"/>
              <a:gd name="connsiteX365" fmla="*/ 874395 w 1371600"/>
              <a:gd name="connsiteY365" fmla="*/ 66834 h 172561"/>
              <a:gd name="connsiteX366" fmla="*/ 878205 w 1371600"/>
              <a:gd name="connsiteY366" fmla="*/ 66834 h 172561"/>
              <a:gd name="connsiteX367" fmla="*/ 905827 w 1371600"/>
              <a:gd name="connsiteY367" fmla="*/ 36354 h 172561"/>
              <a:gd name="connsiteX368" fmla="*/ 877252 w 1371600"/>
              <a:gd name="connsiteY368" fmla="*/ 7779 h 172561"/>
              <a:gd name="connsiteX369" fmla="*/ 857250 w 1371600"/>
              <a:gd name="connsiteY369" fmla="*/ 3016 h 172561"/>
              <a:gd name="connsiteX370" fmla="*/ 880110 w 1371600"/>
              <a:gd name="connsiteY370" fmla="*/ 3016 h 172561"/>
              <a:gd name="connsiteX371" fmla="*/ 917258 w 1371600"/>
              <a:gd name="connsiteY371" fmla="*/ 36354 h 172561"/>
              <a:gd name="connsiteX372" fmla="*/ 878205 w 1371600"/>
              <a:gd name="connsiteY372" fmla="*/ 71596 h 172561"/>
              <a:gd name="connsiteX373" fmla="*/ 857250 w 1371600"/>
              <a:gd name="connsiteY373" fmla="*/ 71596 h 172561"/>
              <a:gd name="connsiteX374" fmla="*/ 857250 w 1371600"/>
              <a:gd name="connsiteY374" fmla="*/ 67786 h 172561"/>
              <a:gd name="connsiteX375" fmla="*/ 864870 w 1371600"/>
              <a:gd name="connsiteY375" fmla="*/ 66834 h 172561"/>
              <a:gd name="connsiteX376" fmla="*/ 864870 w 1371600"/>
              <a:gd name="connsiteY376" fmla="*/ 7779 h 172561"/>
              <a:gd name="connsiteX377" fmla="*/ 857250 w 1371600"/>
              <a:gd name="connsiteY377" fmla="*/ 6826 h 172561"/>
              <a:gd name="connsiteX378" fmla="*/ 624840 w 1371600"/>
              <a:gd name="connsiteY378" fmla="*/ 3016 h 172561"/>
              <a:gd name="connsiteX379" fmla="*/ 662940 w 1371600"/>
              <a:gd name="connsiteY379" fmla="*/ 3016 h 172561"/>
              <a:gd name="connsiteX380" fmla="*/ 681990 w 1371600"/>
              <a:gd name="connsiteY380" fmla="*/ 96361 h 172561"/>
              <a:gd name="connsiteX381" fmla="*/ 730567 w 1371600"/>
              <a:gd name="connsiteY381" fmla="*/ 3016 h 172561"/>
              <a:gd name="connsiteX382" fmla="*/ 768667 w 1371600"/>
              <a:gd name="connsiteY382" fmla="*/ 3016 h 172561"/>
              <a:gd name="connsiteX383" fmla="*/ 771525 w 1371600"/>
              <a:gd name="connsiteY383" fmla="*/ 168751 h 172561"/>
              <a:gd name="connsiteX384" fmla="*/ 730567 w 1371600"/>
              <a:gd name="connsiteY384" fmla="*/ 168751 h 172561"/>
              <a:gd name="connsiteX385" fmla="*/ 730567 w 1371600"/>
              <a:gd name="connsiteY385" fmla="*/ 71596 h 172561"/>
              <a:gd name="connsiteX386" fmla="*/ 681990 w 1371600"/>
              <a:gd name="connsiteY386" fmla="*/ 168751 h 172561"/>
              <a:gd name="connsiteX387" fmla="*/ 660082 w 1371600"/>
              <a:gd name="connsiteY387" fmla="*/ 168751 h 172561"/>
              <a:gd name="connsiteX388" fmla="*/ 642937 w 1371600"/>
              <a:gd name="connsiteY388" fmla="*/ 71596 h 172561"/>
              <a:gd name="connsiteX389" fmla="*/ 614362 w 1371600"/>
              <a:gd name="connsiteY389" fmla="*/ 168751 h 172561"/>
              <a:gd name="connsiteX390" fmla="*/ 572452 w 1371600"/>
              <a:gd name="connsiteY390" fmla="*/ 168751 h 172561"/>
              <a:gd name="connsiteX391" fmla="*/ 188595 w 1371600"/>
              <a:gd name="connsiteY391" fmla="*/ 3016 h 172561"/>
              <a:gd name="connsiteX392" fmla="*/ 306705 w 1371600"/>
              <a:gd name="connsiteY392" fmla="*/ 3016 h 172561"/>
              <a:gd name="connsiteX393" fmla="*/ 300990 w 1371600"/>
              <a:gd name="connsiteY393" fmla="*/ 42069 h 172561"/>
              <a:gd name="connsiteX394" fmla="*/ 182880 w 1371600"/>
              <a:gd name="connsiteY394" fmla="*/ 42069 h 172561"/>
              <a:gd name="connsiteX395" fmla="*/ 79058 w 1371600"/>
              <a:gd name="connsiteY395" fmla="*/ 3016 h 172561"/>
              <a:gd name="connsiteX396" fmla="*/ 124778 w 1371600"/>
              <a:gd name="connsiteY396" fmla="*/ 3016 h 172561"/>
              <a:gd name="connsiteX397" fmla="*/ 161925 w 1371600"/>
              <a:gd name="connsiteY397" fmla="*/ 168751 h 172561"/>
              <a:gd name="connsiteX398" fmla="*/ 121920 w 1371600"/>
              <a:gd name="connsiteY398" fmla="*/ 168751 h 172561"/>
              <a:gd name="connsiteX399" fmla="*/ 115253 w 1371600"/>
              <a:gd name="connsiteY399" fmla="*/ 136366 h 172561"/>
              <a:gd name="connsiteX400" fmla="*/ 55245 w 1371600"/>
              <a:gd name="connsiteY400" fmla="*/ 136366 h 172561"/>
              <a:gd name="connsiteX401" fmla="*/ 41910 w 1371600"/>
              <a:gd name="connsiteY401" fmla="*/ 168751 h 172561"/>
              <a:gd name="connsiteX402" fmla="*/ 0 w 1371600"/>
              <a:gd name="connsiteY402" fmla="*/ 168751 h 172561"/>
              <a:gd name="connsiteX403" fmla="*/ 1175385 w 1371600"/>
              <a:gd name="connsiteY403" fmla="*/ 2064 h 172561"/>
              <a:gd name="connsiteX404" fmla="*/ 1182052 w 1371600"/>
              <a:gd name="connsiteY404" fmla="*/ 7779 h 172561"/>
              <a:gd name="connsiteX405" fmla="*/ 1176337 w 1371600"/>
              <a:gd name="connsiteY405" fmla="*/ 13494 h 172561"/>
              <a:gd name="connsiteX406" fmla="*/ 1169670 w 1371600"/>
              <a:gd name="connsiteY406" fmla="*/ 7779 h 172561"/>
              <a:gd name="connsiteX407" fmla="*/ 1175385 w 1371600"/>
              <a:gd name="connsiteY407" fmla="*/ 2064 h 172561"/>
              <a:gd name="connsiteX408" fmla="*/ 1009650 w 1371600"/>
              <a:gd name="connsiteY408" fmla="*/ 2064 h 172561"/>
              <a:gd name="connsiteX409" fmla="*/ 1016317 w 1371600"/>
              <a:gd name="connsiteY409" fmla="*/ 7779 h 172561"/>
              <a:gd name="connsiteX410" fmla="*/ 1010602 w 1371600"/>
              <a:gd name="connsiteY410" fmla="*/ 13494 h 172561"/>
              <a:gd name="connsiteX411" fmla="*/ 1003935 w 1371600"/>
              <a:gd name="connsiteY411" fmla="*/ 7779 h 172561"/>
              <a:gd name="connsiteX412" fmla="*/ 1009650 w 1371600"/>
              <a:gd name="connsiteY412" fmla="*/ 2064 h 172561"/>
              <a:gd name="connsiteX413" fmla="*/ 384810 w 1371600"/>
              <a:gd name="connsiteY413" fmla="*/ 1111 h 172561"/>
              <a:gd name="connsiteX414" fmla="*/ 433387 w 1371600"/>
              <a:gd name="connsiteY414" fmla="*/ 14446 h 172561"/>
              <a:gd name="connsiteX415" fmla="*/ 425767 w 1371600"/>
              <a:gd name="connsiteY415" fmla="*/ 53499 h 172561"/>
              <a:gd name="connsiteX416" fmla="*/ 388620 w 1371600"/>
              <a:gd name="connsiteY416" fmla="*/ 40164 h 172561"/>
              <a:gd name="connsiteX417" fmla="*/ 337185 w 1371600"/>
              <a:gd name="connsiteY417" fmla="*/ 87789 h 172561"/>
              <a:gd name="connsiteX418" fmla="*/ 380047 w 1371600"/>
              <a:gd name="connsiteY418" fmla="*/ 132556 h 172561"/>
              <a:gd name="connsiteX419" fmla="*/ 416242 w 1371600"/>
              <a:gd name="connsiteY419" fmla="*/ 126841 h 172561"/>
              <a:gd name="connsiteX420" fmla="*/ 410527 w 1371600"/>
              <a:gd name="connsiteY420" fmla="*/ 166846 h 172561"/>
              <a:gd name="connsiteX421" fmla="*/ 373380 w 1371600"/>
              <a:gd name="connsiteY421" fmla="*/ 172561 h 172561"/>
              <a:gd name="connsiteX422" fmla="*/ 295275 w 1371600"/>
              <a:gd name="connsiteY422" fmla="*/ 90646 h 172561"/>
              <a:gd name="connsiteX423" fmla="*/ 384810 w 1371600"/>
              <a:gd name="connsiteY423" fmla="*/ 1111 h 172561"/>
              <a:gd name="connsiteX424" fmla="*/ 968692 w 1371600"/>
              <a:gd name="connsiteY424" fmla="*/ 159 h 172561"/>
              <a:gd name="connsiteX425" fmla="*/ 984885 w 1371600"/>
              <a:gd name="connsiteY425" fmla="*/ 159 h 172561"/>
              <a:gd name="connsiteX426" fmla="*/ 984885 w 1371600"/>
              <a:gd name="connsiteY426" fmla="*/ 66834 h 172561"/>
              <a:gd name="connsiteX427" fmla="*/ 992505 w 1371600"/>
              <a:gd name="connsiteY427" fmla="*/ 67787 h 172561"/>
              <a:gd name="connsiteX428" fmla="*/ 992505 w 1371600"/>
              <a:gd name="connsiteY428" fmla="*/ 71597 h 172561"/>
              <a:gd name="connsiteX429" fmla="*/ 968692 w 1371600"/>
              <a:gd name="connsiteY429" fmla="*/ 71597 h 172561"/>
              <a:gd name="connsiteX430" fmla="*/ 968692 w 1371600"/>
              <a:gd name="connsiteY430" fmla="*/ 67787 h 172561"/>
              <a:gd name="connsiteX431" fmla="*/ 975360 w 1371600"/>
              <a:gd name="connsiteY431" fmla="*/ 66834 h 172561"/>
              <a:gd name="connsiteX432" fmla="*/ 975360 w 1371600"/>
              <a:gd name="connsiteY432" fmla="*/ 4922 h 172561"/>
              <a:gd name="connsiteX433" fmla="*/ 968692 w 1371600"/>
              <a:gd name="connsiteY433" fmla="*/ 3969 h 172561"/>
              <a:gd name="connsiteX434" fmla="*/ 517207 w 1371600"/>
              <a:gd name="connsiteY434" fmla="*/ 158 h 172561"/>
              <a:gd name="connsiteX435" fmla="*/ 584835 w 1371600"/>
              <a:gd name="connsiteY435" fmla="*/ 86836 h 172561"/>
              <a:gd name="connsiteX436" fmla="*/ 493395 w 1371600"/>
              <a:gd name="connsiteY436" fmla="*/ 169703 h 172561"/>
              <a:gd name="connsiteX437" fmla="*/ 425767 w 1371600"/>
              <a:gd name="connsiteY437" fmla="*/ 83026 h 172561"/>
              <a:gd name="connsiteX438" fmla="*/ 517207 w 1371600"/>
              <a:gd name="connsiteY438" fmla="*/ 158 h 172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</a:cxnLst>
            <a:rect l="l" t="t" r="r" b="b"/>
            <a:pathLst>
              <a:path w="1371600" h="172561">
                <a:moveTo>
                  <a:pt x="169544" y="129699"/>
                </a:moveTo>
                <a:lnTo>
                  <a:pt x="286702" y="129699"/>
                </a:lnTo>
                <a:lnTo>
                  <a:pt x="280987" y="168752"/>
                </a:lnTo>
                <a:lnTo>
                  <a:pt x="162877" y="168752"/>
                </a:lnTo>
                <a:close/>
                <a:moveTo>
                  <a:pt x="1343977" y="124936"/>
                </a:moveTo>
                <a:cubicBezTo>
                  <a:pt x="1334452" y="124936"/>
                  <a:pt x="1331595" y="132556"/>
                  <a:pt x="1331595" y="144938"/>
                </a:cubicBezTo>
                <a:cubicBezTo>
                  <a:pt x="1331595" y="154464"/>
                  <a:pt x="1333500" y="163989"/>
                  <a:pt x="1343025" y="163989"/>
                </a:cubicBezTo>
                <a:cubicBezTo>
                  <a:pt x="1349692" y="163989"/>
                  <a:pt x="1355407" y="158274"/>
                  <a:pt x="1355407" y="151606"/>
                </a:cubicBezTo>
                <a:lnTo>
                  <a:pt x="1355407" y="136366"/>
                </a:lnTo>
                <a:cubicBezTo>
                  <a:pt x="1355407" y="128746"/>
                  <a:pt x="1349692" y="124936"/>
                  <a:pt x="1343977" y="124936"/>
                </a:cubicBezTo>
                <a:close/>
                <a:moveTo>
                  <a:pt x="884872" y="124936"/>
                </a:moveTo>
                <a:cubicBezTo>
                  <a:pt x="878204" y="124936"/>
                  <a:pt x="872489" y="129699"/>
                  <a:pt x="872489" y="138271"/>
                </a:cubicBezTo>
                <a:lnTo>
                  <a:pt x="872489" y="152558"/>
                </a:lnTo>
                <a:cubicBezTo>
                  <a:pt x="872489" y="160178"/>
                  <a:pt x="877252" y="164941"/>
                  <a:pt x="883920" y="164941"/>
                </a:cubicBezTo>
                <a:cubicBezTo>
                  <a:pt x="892492" y="164941"/>
                  <a:pt x="894397" y="157321"/>
                  <a:pt x="895349" y="143986"/>
                </a:cubicBezTo>
                <a:cubicBezTo>
                  <a:pt x="895349" y="131604"/>
                  <a:pt x="893445" y="124936"/>
                  <a:pt x="884872" y="124936"/>
                </a:cubicBezTo>
                <a:close/>
                <a:moveTo>
                  <a:pt x="1227772" y="123984"/>
                </a:moveTo>
                <a:cubicBezTo>
                  <a:pt x="1218247" y="123984"/>
                  <a:pt x="1216342" y="133509"/>
                  <a:pt x="1216342" y="143986"/>
                </a:cubicBezTo>
                <a:cubicBezTo>
                  <a:pt x="1216342" y="154464"/>
                  <a:pt x="1218247" y="164941"/>
                  <a:pt x="1227772" y="164941"/>
                </a:cubicBezTo>
                <a:cubicBezTo>
                  <a:pt x="1237297" y="164941"/>
                  <a:pt x="1239202" y="155416"/>
                  <a:pt x="1239202" y="144938"/>
                </a:cubicBezTo>
                <a:cubicBezTo>
                  <a:pt x="1239202" y="134461"/>
                  <a:pt x="1237297" y="123984"/>
                  <a:pt x="1227772" y="123984"/>
                </a:cubicBezTo>
                <a:close/>
                <a:moveTo>
                  <a:pt x="1048702" y="123984"/>
                </a:moveTo>
                <a:cubicBezTo>
                  <a:pt x="1041083" y="123984"/>
                  <a:pt x="1038225" y="130651"/>
                  <a:pt x="1037272" y="139224"/>
                </a:cubicBezTo>
                <a:lnTo>
                  <a:pt x="1058227" y="139224"/>
                </a:lnTo>
                <a:lnTo>
                  <a:pt x="1058227" y="137318"/>
                </a:lnTo>
                <a:cubicBezTo>
                  <a:pt x="1058227" y="128746"/>
                  <a:pt x="1055370" y="123984"/>
                  <a:pt x="1048702" y="123984"/>
                </a:cubicBezTo>
                <a:close/>
                <a:moveTo>
                  <a:pt x="933450" y="123984"/>
                </a:moveTo>
                <a:cubicBezTo>
                  <a:pt x="925830" y="123984"/>
                  <a:pt x="922972" y="130651"/>
                  <a:pt x="922020" y="139224"/>
                </a:cubicBezTo>
                <a:lnTo>
                  <a:pt x="942975" y="139224"/>
                </a:lnTo>
                <a:lnTo>
                  <a:pt x="942975" y="137318"/>
                </a:lnTo>
                <a:cubicBezTo>
                  <a:pt x="942975" y="128746"/>
                  <a:pt x="940117" y="123984"/>
                  <a:pt x="933450" y="123984"/>
                </a:cubicBezTo>
                <a:close/>
                <a:moveTo>
                  <a:pt x="1131570" y="120174"/>
                </a:moveTo>
                <a:lnTo>
                  <a:pt x="1151572" y="120174"/>
                </a:lnTo>
                <a:lnTo>
                  <a:pt x="1151572" y="123984"/>
                </a:lnTo>
                <a:lnTo>
                  <a:pt x="1145858" y="123984"/>
                </a:lnTo>
                <a:lnTo>
                  <a:pt x="1156335" y="159227"/>
                </a:lnTo>
                <a:lnTo>
                  <a:pt x="1165860" y="132556"/>
                </a:lnTo>
                <a:lnTo>
                  <a:pt x="1163002" y="123984"/>
                </a:lnTo>
                <a:lnTo>
                  <a:pt x="1159192" y="123984"/>
                </a:lnTo>
                <a:lnTo>
                  <a:pt x="1159192" y="120174"/>
                </a:lnTo>
                <a:lnTo>
                  <a:pt x="1177290" y="120174"/>
                </a:lnTo>
                <a:lnTo>
                  <a:pt x="1177290" y="123984"/>
                </a:lnTo>
                <a:lnTo>
                  <a:pt x="1172527" y="123984"/>
                </a:lnTo>
                <a:lnTo>
                  <a:pt x="1183958" y="159227"/>
                </a:lnTo>
                <a:lnTo>
                  <a:pt x="1193483" y="123984"/>
                </a:lnTo>
                <a:lnTo>
                  <a:pt x="1186815" y="123984"/>
                </a:lnTo>
                <a:lnTo>
                  <a:pt x="1186815" y="120174"/>
                </a:lnTo>
                <a:lnTo>
                  <a:pt x="1203960" y="120174"/>
                </a:lnTo>
                <a:lnTo>
                  <a:pt x="1203960" y="123984"/>
                </a:lnTo>
                <a:lnTo>
                  <a:pt x="1199197" y="123984"/>
                </a:lnTo>
                <a:lnTo>
                  <a:pt x="1185862" y="168752"/>
                </a:lnTo>
                <a:lnTo>
                  <a:pt x="1179195" y="168752"/>
                </a:lnTo>
                <a:lnTo>
                  <a:pt x="1168717" y="140176"/>
                </a:lnTo>
                <a:lnTo>
                  <a:pt x="1167765" y="140176"/>
                </a:lnTo>
                <a:lnTo>
                  <a:pt x="1157287" y="168752"/>
                </a:lnTo>
                <a:lnTo>
                  <a:pt x="1150620" y="168752"/>
                </a:lnTo>
                <a:lnTo>
                  <a:pt x="1135380" y="123984"/>
                </a:lnTo>
                <a:lnTo>
                  <a:pt x="1131570" y="123984"/>
                </a:lnTo>
                <a:close/>
                <a:moveTo>
                  <a:pt x="1283017" y="119221"/>
                </a:moveTo>
                <a:cubicBezTo>
                  <a:pt x="1288732" y="119221"/>
                  <a:pt x="1293495" y="122079"/>
                  <a:pt x="1292542" y="127793"/>
                </a:cubicBezTo>
                <a:cubicBezTo>
                  <a:pt x="1292542" y="133509"/>
                  <a:pt x="1289684" y="135413"/>
                  <a:pt x="1285875" y="135413"/>
                </a:cubicBezTo>
                <a:cubicBezTo>
                  <a:pt x="1282065" y="135413"/>
                  <a:pt x="1280159" y="132556"/>
                  <a:pt x="1280159" y="128746"/>
                </a:cubicBezTo>
                <a:lnTo>
                  <a:pt x="1283017" y="127793"/>
                </a:lnTo>
                <a:cubicBezTo>
                  <a:pt x="1283017" y="127793"/>
                  <a:pt x="1283017" y="126841"/>
                  <a:pt x="1283017" y="126841"/>
                </a:cubicBezTo>
                <a:cubicBezTo>
                  <a:pt x="1283017" y="125888"/>
                  <a:pt x="1282065" y="124936"/>
                  <a:pt x="1280159" y="124936"/>
                </a:cubicBezTo>
                <a:cubicBezTo>
                  <a:pt x="1274445" y="124936"/>
                  <a:pt x="1269682" y="131604"/>
                  <a:pt x="1269682" y="137318"/>
                </a:cubicBezTo>
                <a:lnTo>
                  <a:pt x="1269682" y="163989"/>
                </a:lnTo>
                <a:lnTo>
                  <a:pt x="1280159" y="164941"/>
                </a:lnTo>
                <a:lnTo>
                  <a:pt x="1280159" y="168751"/>
                </a:lnTo>
                <a:lnTo>
                  <a:pt x="1254442" y="168751"/>
                </a:lnTo>
                <a:lnTo>
                  <a:pt x="1254442" y="164941"/>
                </a:lnTo>
                <a:lnTo>
                  <a:pt x="1260157" y="163989"/>
                </a:lnTo>
                <a:lnTo>
                  <a:pt x="1260157" y="124936"/>
                </a:lnTo>
                <a:lnTo>
                  <a:pt x="1254442" y="123984"/>
                </a:lnTo>
                <a:lnTo>
                  <a:pt x="1254442" y="120174"/>
                </a:lnTo>
                <a:lnTo>
                  <a:pt x="1268730" y="120174"/>
                </a:lnTo>
                <a:lnTo>
                  <a:pt x="1269682" y="127793"/>
                </a:lnTo>
                <a:cubicBezTo>
                  <a:pt x="1271587" y="123031"/>
                  <a:pt x="1276350" y="119221"/>
                  <a:pt x="1283017" y="119221"/>
                </a:cubicBezTo>
                <a:close/>
                <a:moveTo>
                  <a:pt x="1228725" y="119221"/>
                </a:moveTo>
                <a:cubicBezTo>
                  <a:pt x="1243012" y="119221"/>
                  <a:pt x="1249680" y="129699"/>
                  <a:pt x="1250632" y="143986"/>
                </a:cubicBezTo>
                <a:cubicBezTo>
                  <a:pt x="1250632" y="159226"/>
                  <a:pt x="1243012" y="169703"/>
                  <a:pt x="1228725" y="169703"/>
                </a:cubicBezTo>
                <a:cubicBezTo>
                  <a:pt x="1214437" y="169703"/>
                  <a:pt x="1206817" y="160178"/>
                  <a:pt x="1206817" y="144938"/>
                </a:cubicBezTo>
                <a:cubicBezTo>
                  <a:pt x="1206817" y="129699"/>
                  <a:pt x="1215390" y="119221"/>
                  <a:pt x="1228725" y="119221"/>
                </a:cubicBezTo>
                <a:close/>
                <a:moveTo>
                  <a:pt x="1101089" y="119221"/>
                </a:moveTo>
                <a:cubicBezTo>
                  <a:pt x="1106804" y="119221"/>
                  <a:pt x="1110614" y="122079"/>
                  <a:pt x="1109662" y="127793"/>
                </a:cubicBezTo>
                <a:cubicBezTo>
                  <a:pt x="1109662" y="133509"/>
                  <a:pt x="1106804" y="135413"/>
                  <a:pt x="1102994" y="135413"/>
                </a:cubicBezTo>
                <a:cubicBezTo>
                  <a:pt x="1099184" y="135413"/>
                  <a:pt x="1097279" y="132556"/>
                  <a:pt x="1097279" y="128746"/>
                </a:cubicBezTo>
                <a:lnTo>
                  <a:pt x="1100137" y="127793"/>
                </a:lnTo>
                <a:cubicBezTo>
                  <a:pt x="1100137" y="127793"/>
                  <a:pt x="1100137" y="126841"/>
                  <a:pt x="1100137" y="126841"/>
                </a:cubicBezTo>
                <a:cubicBezTo>
                  <a:pt x="1100137" y="125888"/>
                  <a:pt x="1099184" y="124936"/>
                  <a:pt x="1097279" y="124936"/>
                </a:cubicBezTo>
                <a:cubicBezTo>
                  <a:pt x="1092516" y="124936"/>
                  <a:pt x="1087754" y="131604"/>
                  <a:pt x="1087754" y="137318"/>
                </a:cubicBezTo>
                <a:lnTo>
                  <a:pt x="1087754" y="163989"/>
                </a:lnTo>
                <a:lnTo>
                  <a:pt x="1098232" y="164941"/>
                </a:lnTo>
                <a:lnTo>
                  <a:pt x="1098232" y="168751"/>
                </a:lnTo>
                <a:lnTo>
                  <a:pt x="1072514" y="168751"/>
                </a:lnTo>
                <a:lnTo>
                  <a:pt x="1072514" y="164941"/>
                </a:lnTo>
                <a:lnTo>
                  <a:pt x="1078229" y="163989"/>
                </a:lnTo>
                <a:lnTo>
                  <a:pt x="1078229" y="124936"/>
                </a:lnTo>
                <a:lnTo>
                  <a:pt x="1072514" y="123984"/>
                </a:lnTo>
                <a:lnTo>
                  <a:pt x="1072514" y="120174"/>
                </a:lnTo>
                <a:lnTo>
                  <a:pt x="1086802" y="120174"/>
                </a:lnTo>
                <a:lnTo>
                  <a:pt x="1087754" y="127793"/>
                </a:lnTo>
                <a:cubicBezTo>
                  <a:pt x="1089659" y="123031"/>
                  <a:pt x="1094422" y="119221"/>
                  <a:pt x="1101089" y="119221"/>
                </a:cubicBezTo>
                <a:close/>
                <a:moveTo>
                  <a:pt x="1048702" y="119221"/>
                </a:moveTo>
                <a:cubicBezTo>
                  <a:pt x="1060133" y="119221"/>
                  <a:pt x="1066800" y="125888"/>
                  <a:pt x="1065847" y="141129"/>
                </a:cubicBezTo>
                <a:cubicBezTo>
                  <a:pt x="1065847" y="142081"/>
                  <a:pt x="1065847" y="143986"/>
                  <a:pt x="1065847" y="144938"/>
                </a:cubicBezTo>
                <a:lnTo>
                  <a:pt x="1036320" y="144938"/>
                </a:lnTo>
                <a:cubicBezTo>
                  <a:pt x="1036320" y="156368"/>
                  <a:pt x="1040130" y="163989"/>
                  <a:pt x="1049655" y="163989"/>
                </a:cubicBezTo>
                <a:cubicBezTo>
                  <a:pt x="1056322" y="163989"/>
                  <a:pt x="1060133" y="161131"/>
                  <a:pt x="1062037" y="155416"/>
                </a:cubicBezTo>
                <a:lnTo>
                  <a:pt x="1065847" y="157321"/>
                </a:lnTo>
                <a:cubicBezTo>
                  <a:pt x="1063942" y="164941"/>
                  <a:pt x="1057275" y="169703"/>
                  <a:pt x="1047750" y="169703"/>
                </a:cubicBezTo>
                <a:cubicBezTo>
                  <a:pt x="1033462" y="169703"/>
                  <a:pt x="1026795" y="160178"/>
                  <a:pt x="1026795" y="144938"/>
                </a:cubicBezTo>
                <a:cubicBezTo>
                  <a:pt x="1026795" y="128746"/>
                  <a:pt x="1036320" y="119221"/>
                  <a:pt x="1048702" y="119221"/>
                </a:cubicBezTo>
                <a:close/>
                <a:moveTo>
                  <a:pt x="934402" y="119221"/>
                </a:moveTo>
                <a:cubicBezTo>
                  <a:pt x="945833" y="119221"/>
                  <a:pt x="952500" y="125888"/>
                  <a:pt x="951547" y="141129"/>
                </a:cubicBezTo>
                <a:cubicBezTo>
                  <a:pt x="951547" y="142081"/>
                  <a:pt x="951547" y="143986"/>
                  <a:pt x="951547" y="144938"/>
                </a:cubicBezTo>
                <a:lnTo>
                  <a:pt x="922020" y="144938"/>
                </a:lnTo>
                <a:cubicBezTo>
                  <a:pt x="922020" y="156368"/>
                  <a:pt x="925830" y="163989"/>
                  <a:pt x="935355" y="163989"/>
                </a:cubicBezTo>
                <a:cubicBezTo>
                  <a:pt x="942022" y="163989"/>
                  <a:pt x="945833" y="161131"/>
                  <a:pt x="947737" y="155416"/>
                </a:cubicBezTo>
                <a:lnTo>
                  <a:pt x="951547" y="157321"/>
                </a:lnTo>
                <a:cubicBezTo>
                  <a:pt x="949642" y="164941"/>
                  <a:pt x="942975" y="169703"/>
                  <a:pt x="933450" y="169703"/>
                </a:cubicBezTo>
                <a:cubicBezTo>
                  <a:pt x="919162" y="169703"/>
                  <a:pt x="912495" y="160178"/>
                  <a:pt x="912495" y="144938"/>
                </a:cubicBezTo>
                <a:cubicBezTo>
                  <a:pt x="912495" y="128746"/>
                  <a:pt x="922020" y="119221"/>
                  <a:pt x="934402" y="119221"/>
                </a:cubicBezTo>
                <a:close/>
                <a:moveTo>
                  <a:pt x="971549" y="105886"/>
                </a:moveTo>
                <a:lnTo>
                  <a:pt x="974407" y="105886"/>
                </a:lnTo>
                <a:lnTo>
                  <a:pt x="974407" y="120174"/>
                </a:lnTo>
                <a:lnTo>
                  <a:pt x="997266" y="120174"/>
                </a:lnTo>
                <a:lnTo>
                  <a:pt x="997266" y="107791"/>
                </a:lnTo>
                <a:lnTo>
                  <a:pt x="1003934" y="105886"/>
                </a:lnTo>
                <a:lnTo>
                  <a:pt x="1005839" y="105886"/>
                </a:lnTo>
                <a:lnTo>
                  <a:pt x="1005839" y="120174"/>
                </a:lnTo>
                <a:lnTo>
                  <a:pt x="1016316" y="120174"/>
                </a:lnTo>
                <a:lnTo>
                  <a:pt x="1016316" y="124936"/>
                </a:lnTo>
                <a:lnTo>
                  <a:pt x="1005839" y="124936"/>
                </a:lnTo>
                <a:lnTo>
                  <a:pt x="1005839" y="156368"/>
                </a:lnTo>
                <a:cubicBezTo>
                  <a:pt x="1005839" y="162083"/>
                  <a:pt x="1006791" y="163989"/>
                  <a:pt x="1010602" y="163989"/>
                </a:cubicBezTo>
                <a:cubicBezTo>
                  <a:pt x="1014412" y="163989"/>
                  <a:pt x="1016316" y="162083"/>
                  <a:pt x="1017269" y="156368"/>
                </a:cubicBezTo>
                <a:lnTo>
                  <a:pt x="1021079" y="157321"/>
                </a:lnTo>
                <a:cubicBezTo>
                  <a:pt x="1020127" y="165893"/>
                  <a:pt x="1015364" y="169703"/>
                  <a:pt x="1007744" y="169703"/>
                </a:cubicBezTo>
                <a:cubicBezTo>
                  <a:pt x="1000124" y="169703"/>
                  <a:pt x="996314" y="165893"/>
                  <a:pt x="996314" y="158274"/>
                </a:cubicBezTo>
                <a:lnTo>
                  <a:pt x="996314" y="124936"/>
                </a:lnTo>
                <a:lnTo>
                  <a:pt x="973454" y="124936"/>
                </a:lnTo>
                <a:lnTo>
                  <a:pt x="973454" y="156368"/>
                </a:lnTo>
                <a:cubicBezTo>
                  <a:pt x="973454" y="162083"/>
                  <a:pt x="974407" y="163989"/>
                  <a:pt x="978216" y="163989"/>
                </a:cubicBezTo>
                <a:cubicBezTo>
                  <a:pt x="982027" y="163989"/>
                  <a:pt x="983932" y="162083"/>
                  <a:pt x="985837" y="156368"/>
                </a:cubicBezTo>
                <a:lnTo>
                  <a:pt x="989647" y="157321"/>
                </a:lnTo>
                <a:cubicBezTo>
                  <a:pt x="988694" y="165893"/>
                  <a:pt x="983932" y="169703"/>
                  <a:pt x="976312" y="169703"/>
                </a:cubicBezTo>
                <a:cubicBezTo>
                  <a:pt x="968691" y="169703"/>
                  <a:pt x="964882" y="165893"/>
                  <a:pt x="964882" y="158274"/>
                </a:cubicBezTo>
                <a:lnTo>
                  <a:pt x="964882" y="124936"/>
                </a:lnTo>
                <a:lnTo>
                  <a:pt x="958214" y="124936"/>
                </a:lnTo>
                <a:lnTo>
                  <a:pt x="958214" y="120174"/>
                </a:lnTo>
                <a:lnTo>
                  <a:pt x="964882" y="120174"/>
                </a:lnTo>
                <a:lnTo>
                  <a:pt x="964882" y="107791"/>
                </a:lnTo>
                <a:close/>
                <a:moveTo>
                  <a:pt x="1348740" y="96361"/>
                </a:moveTo>
                <a:lnTo>
                  <a:pt x="1364932" y="96361"/>
                </a:lnTo>
                <a:lnTo>
                  <a:pt x="1364932" y="163989"/>
                </a:lnTo>
                <a:lnTo>
                  <a:pt x="1371600" y="163989"/>
                </a:lnTo>
                <a:lnTo>
                  <a:pt x="1371600" y="167799"/>
                </a:lnTo>
                <a:lnTo>
                  <a:pt x="1357312" y="167799"/>
                </a:lnTo>
                <a:lnTo>
                  <a:pt x="1356360" y="160178"/>
                </a:lnTo>
                <a:cubicBezTo>
                  <a:pt x="1353502" y="164941"/>
                  <a:pt x="1348740" y="168751"/>
                  <a:pt x="1341120" y="168751"/>
                </a:cubicBezTo>
                <a:cubicBezTo>
                  <a:pt x="1328737" y="168751"/>
                  <a:pt x="1323022" y="158274"/>
                  <a:pt x="1323022" y="143986"/>
                </a:cubicBezTo>
                <a:cubicBezTo>
                  <a:pt x="1323022" y="127793"/>
                  <a:pt x="1330642" y="118268"/>
                  <a:pt x="1343025" y="118268"/>
                </a:cubicBezTo>
                <a:cubicBezTo>
                  <a:pt x="1347787" y="118268"/>
                  <a:pt x="1352550" y="120174"/>
                  <a:pt x="1356360" y="123983"/>
                </a:cubicBezTo>
                <a:lnTo>
                  <a:pt x="1356360" y="101124"/>
                </a:lnTo>
                <a:lnTo>
                  <a:pt x="1348740" y="100171"/>
                </a:lnTo>
                <a:close/>
                <a:moveTo>
                  <a:pt x="1295400" y="96361"/>
                </a:moveTo>
                <a:lnTo>
                  <a:pt x="1311592" y="96361"/>
                </a:lnTo>
                <a:lnTo>
                  <a:pt x="1311592" y="163989"/>
                </a:lnTo>
                <a:lnTo>
                  <a:pt x="1318260" y="164941"/>
                </a:lnTo>
                <a:lnTo>
                  <a:pt x="1318260" y="168751"/>
                </a:lnTo>
                <a:lnTo>
                  <a:pt x="1295400" y="168751"/>
                </a:lnTo>
                <a:lnTo>
                  <a:pt x="1295400" y="164941"/>
                </a:lnTo>
                <a:lnTo>
                  <a:pt x="1302067" y="163989"/>
                </a:lnTo>
                <a:lnTo>
                  <a:pt x="1302067" y="101124"/>
                </a:lnTo>
                <a:lnTo>
                  <a:pt x="1295400" y="100171"/>
                </a:lnTo>
                <a:close/>
                <a:moveTo>
                  <a:pt x="856297" y="96361"/>
                </a:moveTo>
                <a:lnTo>
                  <a:pt x="871537" y="96361"/>
                </a:lnTo>
                <a:lnTo>
                  <a:pt x="871537" y="126841"/>
                </a:lnTo>
                <a:cubicBezTo>
                  <a:pt x="874395" y="123031"/>
                  <a:pt x="879157" y="119221"/>
                  <a:pt x="886777" y="119221"/>
                </a:cubicBezTo>
                <a:cubicBezTo>
                  <a:pt x="898207" y="119221"/>
                  <a:pt x="904874" y="127793"/>
                  <a:pt x="903922" y="143986"/>
                </a:cubicBezTo>
                <a:cubicBezTo>
                  <a:pt x="903922" y="158274"/>
                  <a:pt x="897254" y="169703"/>
                  <a:pt x="882967" y="169703"/>
                </a:cubicBezTo>
                <a:cubicBezTo>
                  <a:pt x="876299" y="169703"/>
                  <a:pt x="872489" y="166846"/>
                  <a:pt x="868679" y="163989"/>
                </a:cubicBezTo>
                <a:lnTo>
                  <a:pt x="864870" y="169703"/>
                </a:lnTo>
                <a:lnTo>
                  <a:pt x="862012" y="169703"/>
                </a:lnTo>
                <a:lnTo>
                  <a:pt x="862012" y="101124"/>
                </a:lnTo>
                <a:lnTo>
                  <a:pt x="856297" y="100171"/>
                </a:lnTo>
                <a:close/>
                <a:moveTo>
                  <a:pt x="1256347" y="72549"/>
                </a:moveTo>
                <a:cubicBezTo>
                  <a:pt x="1255395" y="74454"/>
                  <a:pt x="1254442" y="76359"/>
                  <a:pt x="1254442" y="79217"/>
                </a:cubicBezTo>
                <a:cubicBezTo>
                  <a:pt x="1254442" y="83979"/>
                  <a:pt x="1257300" y="86837"/>
                  <a:pt x="1268730" y="86837"/>
                </a:cubicBezTo>
                <a:cubicBezTo>
                  <a:pt x="1277303" y="86837"/>
                  <a:pt x="1283017" y="84932"/>
                  <a:pt x="1283017" y="78264"/>
                </a:cubicBezTo>
                <a:cubicBezTo>
                  <a:pt x="1283017" y="73502"/>
                  <a:pt x="1278255" y="72549"/>
                  <a:pt x="1269683" y="72549"/>
                </a:cubicBezTo>
                <a:close/>
                <a:moveTo>
                  <a:pt x="179070" y="66834"/>
                </a:moveTo>
                <a:lnTo>
                  <a:pt x="282893" y="66834"/>
                </a:lnTo>
                <a:lnTo>
                  <a:pt x="277178" y="104934"/>
                </a:lnTo>
                <a:lnTo>
                  <a:pt x="173355" y="104934"/>
                </a:lnTo>
                <a:close/>
                <a:moveTo>
                  <a:pt x="1336357" y="49688"/>
                </a:moveTo>
                <a:cubicBezTo>
                  <a:pt x="1327784" y="49688"/>
                  <a:pt x="1324927" y="53499"/>
                  <a:pt x="1324927" y="59214"/>
                </a:cubicBezTo>
                <a:cubicBezTo>
                  <a:pt x="1324927" y="63976"/>
                  <a:pt x="1326832" y="66834"/>
                  <a:pt x="1331594" y="66834"/>
                </a:cubicBezTo>
                <a:cubicBezTo>
                  <a:pt x="1336357" y="66834"/>
                  <a:pt x="1341119" y="63024"/>
                  <a:pt x="1341119" y="57309"/>
                </a:cubicBezTo>
                <a:lnTo>
                  <a:pt x="1341119" y="49688"/>
                </a:lnTo>
                <a:close/>
                <a:moveTo>
                  <a:pt x="96203" y="43021"/>
                </a:moveTo>
                <a:lnTo>
                  <a:pt x="71438" y="100171"/>
                </a:lnTo>
                <a:lnTo>
                  <a:pt x="108585" y="100171"/>
                </a:lnTo>
                <a:close/>
                <a:moveTo>
                  <a:pt x="519112" y="37306"/>
                </a:moveTo>
                <a:cubicBezTo>
                  <a:pt x="495300" y="32543"/>
                  <a:pt x="474345" y="50641"/>
                  <a:pt x="467677" y="80168"/>
                </a:cubicBezTo>
                <a:cubicBezTo>
                  <a:pt x="461010" y="108743"/>
                  <a:pt x="471487" y="129698"/>
                  <a:pt x="493395" y="134461"/>
                </a:cubicBezTo>
                <a:cubicBezTo>
                  <a:pt x="517207" y="139223"/>
                  <a:pt x="538162" y="121126"/>
                  <a:pt x="544830" y="91598"/>
                </a:cubicBezTo>
                <a:cubicBezTo>
                  <a:pt x="551498" y="63976"/>
                  <a:pt x="541020" y="42068"/>
                  <a:pt x="519112" y="37306"/>
                </a:cubicBezTo>
                <a:close/>
                <a:moveTo>
                  <a:pt x="1093469" y="26829"/>
                </a:moveTo>
                <a:cubicBezTo>
                  <a:pt x="1085849" y="26829"/>
                  <a:pt x="1082991" y="33496"/>
                  <a:pt x="1082039" y="42069"/>
                </a:cubicBezTo>
                <a:lnTo>
                  <a:pt x="1102994" y="42069"/>
                </a:lnTo>
                <a:lnTo>
                  <a:pt x="1102994" y="40163"/>
                </a:lnTo>
                <a:cubicBezTo>
                  <a:pt x="1102994" y="31591"/>
                  <a:pt x="1100137" y="26829"/>
                  <a:pt x="1093469" y="26829"/>
                </a:cubicBezTo>
                <a:close/>
                <a:moveTo>
                  <a:pt x="945833" y="26828"/>
                </a:moveTo>
                <a:cubicBezTo>
                  <a:pt x="938213" y="26828"/>
                  <a:pt x="934402" y="33496"/>
                  <a:pt x="934402" y="42068"/>
                </a:cubicBezTo>
                <a:lnTo>
                  <a:pt x="955358" y="42068"/>
                </a:lnTo>
                <a:lnTo>
                  <a:pt x="955358" y="40163"/>
                </a:lnTo>
                <a:cubicBezTo>
                  <a:pt x="955358" y="31591"/>
                  <a:pt x="952500" y="26828"/>
                  <a:pt x="945833" y="26828"/>
                </a:cubicBezTo>
                <a:close/>
                <a:moveTo>
                  <a:pt x="1267778" y="25877"/>
                </a:moveTo>
                <a:cubicBezTo>
                  <a:pt x="1263015" y="25877"/>
                  <a:pt x="1259205" y="29686"/>
                  <a:pt x="1258253" y="38259"/>
                </a:cubicBezTo>
                <a:cubicBezTo>
                  <a:pt x="1258253" y="48737"/>
                  <a:pt x="1262062" y="51594"/>
                  <a:pt x="1267778" y="51594"/>
                </a:cubicBezTo>
                <a:cubicBezTo>
                  <a:pt x="1272540" y="51594"/>
                  <a:pt x="1276350" y="48737"/>
                  <a:pt x="1276350" y="38259"/>
                </a:cubicBezTo>
                <a:cubicBezTo>
                  <a:pt x="1276350" y="28734"/>
                  <a:pt x="1273492" y="25877"/>
                  <a:pt x="1267778" y="25877"/>
                </a:cubicBezTo>
                <a:close/>
                <a:moveTo>
                  <a:pt x="1161097" y="23019"/>
                </a:moveTo>
                <a:lnTo>
                  <a:pt x="1177289" y="23019"/>
                </a:lnTo>
                <a:lnTo>
                  <a:pt x="1177289" y="66834"/>
                </a:lnTo>
                <a:lnTo>
                  <a:pt x="1184910" y="67787"/>
                </a:lnTo>
                <a:lnTo>
                  <a:pt x="1184910" y="71597"/>
                </a:lnTo>
                <a:lnTo>
                  <a:pt x="1161097" y="71597"/>
                </a:lnTo>
                <a:lnTo>
                  <a:pt x="1161097" y="67787"/>
                </a:lnTo>
                <a:lnTo>
                  <a:pt x="1168717" y="66834"/>
                </a:lnTo>
                <a:lnTo>
                  <a:pt x="1168717" y="27782"/>
                </a:lnTo>
                <a:lnTo>
                  <a:pt x="1161097" y="26829"/>
                </a:lnTo>
                <a:close/>
                <a:moveTo>
                  <a:pt x="1145857" y="23019"/>
                </a:moveTo>
                <a:cubicBezTo>
                  <a:pt x="1150620" y="23019"/>
                  <a:pt x="1155382" y="25876"/>
                  <a:pt x="1155382" y="31591"/>
                </a:cubicBezTo>
                <a:cubicBezTo>
                  <a:pt x="1155382" y="37307"/>
                  <a:pt x="1152524" y="39211"/>
                  <a:pt x="1148714" y="39211"/>
                </a:cubicBezTo>
                <a:cubicBezTo>
                  <a:pt x="1144904" y="39211"/>
                  <a:pt x="1142999" y="36354"/>
                  <a:pt x="1142999" y="32544"/>
                </a:cubicBezTo>
                <a:lnTo>
                  <a:pt x="1145857" y="30639"/>
                </a:lnTo>
                <a:cubicBezTo>
                  <a:pt x="1145857" y="30639"/>
                  <a:pt x="1145857" y="29686"/>
                  <a:pt x="1145857" y="29686"/>
                </a:cubicBezTo>
                <a:cubicBezTo>
                  <a:pt x="1145857" y="28734"/>
                  <a:pt x="1144904" y="27782"/>
                  <a:pt x="1142999" y="27782"/>
                </a:cubicBezTo>
                <a:cubicBezTo>
                  <a:pt x="1138237" y="27782"/>
                  <a:pt x="1133474" y="34449"/>
                  <a:pt x="1133474" y="40164"/>
                </a:cubicBezTo>
                <a:lnTo>
                  <a:pt x="1133474" y="66834"/>
                </a:lnTo>
                <a:lnTo>
                  <a:pt x="1142999" y="67787"/>
                </a:lnTo>
                <a:lnTo>
                  <a:pt x="1142999" y="71597"/>
                </a:lnTo>
                <a:lnTo>
                  <a:pt x="1117282" y="71597"/>
                </a:lnTo>
                <a:lnTo>
                  <a:pt x="1117282" y="67787"/>
                </a:lnTo>
                <a:lnTo>
                  <a:pt x="1122997" y="66834"/>
                </a:lnTo>
                <a:lnTo>
                  <a:pt x="1122997" y="28734"/>
                </a:lnTo>
                <a:lnTo>
                  <a:pt x="1117282" y="27782"/>
                </a:lnTo>
                <a:lnTo>
                  <a:pt x="1117282" y="23971"/>
                </a:lnTo>
                <a:lnTo>
                  <a:pt x="1131570" y="23971"/>
                </a:lnTo>
                <a:lnTo>
                  <a:pt x="1132522" y="31591"/>
                </a:lnTo>
                <a:cubicBezTo>
                  <a:pt x="1134427" y="26829"/>
                  <a:pt x="1139189" y="23019"/>
                  <a:pt x="1145857" y="23019"/>
                </a:cubicBezTo>
                <a:close/>
                <a:moveTo>
                  <a:pt x="1022985" y="23019"/>
                </a:moveTo>
                <a:lnTo>
                  <a:pt x="1043940" y="23019"/>
                </a:lnTo>
                <a:lnTo>
                  <a:pt x="1043940" y="26829"/>
                </a:lnTo>
                <a:lnTo>
                  <a:pt x="1037273" y="27782"/>
                </a:lnTo>
                <a:lnTo>
                  <a:pt x="1048702" y="61119"/>
                </a:lnTo>
                <a:lnTo>
                  <a:pt x="1059180" y="27782"/>
                </a:lnTo>
                <a:lnTo>
                  <a:pt x="1052512" y="26829"/>
                </a:lnTo>
                <a:lnTo>
                  <a:pt x="1052512" y="23019"/>
                </a:lnTo>
                <a:lnTo>
                  <a:pt x="1069658" y="23019"/>
                </a:lnTo>
                <a:lnTo>
                  <a:pt x="1069658" y="26829"/>
                </a:lnTo>
                <a:lnTo>
                  <a:pt x="1064895" y="27782"/>
                </a:lnTo>
                <a:lnTo>
                  <a:pt x="1049655" y="71597"/>
                </a:lnTo>
                <a:lnTo>
                  <a:pt x="1042035" y="71597"/>
                </a:lnTo>
                <a:lnTo>
                  <a:pt x="1026795" y="27782"/>
                </a:lnTo>
                <a:lnTo>
                  <a:pt x="1022985" y="26829"/>
                </a:lnTo>
                <a:close/>
                <a:moveTo>
                  <a:pt x="998220" y="23019"/>
                </a:moveTo>
                <a:lnTo>
                  <a:pt x="1014412" y="23019"/>
                </a:lnTo>
                <a:lnTo>
                  <a:pt x="1014412" y="66834"/>
                </a:lnTo>
                <a:lnTo>
                  <a:pt x="1022033" y="67787"/>
                </a:lnTo>
                <a:lnTo>
                  <a:pt x="1022033" y="71597"/>
                </a:lnTo>
                <a:lnTo>
                  <a:pt x="998220" y="71597"/>
                </a:lnTo>
                <a:lnTo>
                  <a:pt x="998220" y="67787"/>
                </a:lnTo>
                <a:lnTo>
                  <a:pt x="1004887" y="66834"/>
                </a:lnTo>
                <a:lnTo>
                  <a:pt x="1004887" y="27782"/>
                </a:lnTo>
                <a:lnTo>
                  <a:pt x="998220" y="26829"/>
                </a:lnTo>
                <a:close/>
                <a:moveTo>
                  <a:pt x="944880" y="23018"/>
                </a:moveTo>
                <a:cubicBezTo>
                  <a:pt x="956310" y="23018"/>
                  <a:pt x="962977" y="29686"/>
                  <a:pt x="962977" y="43973"/>
                </a:cubicBezTo>
                <a:cubicBezTo>
                  <a:pt x="962977" y="44926"/>
                  <a:pt x="962977" y="46831"/>
                  <a:pt x="962977" y="47783"/>
                </a:cubicBezTo>
                <a:lnTo>
                  <a:pt x="933450" y="47783"/>
                </a:lnTo>
                <a:cubicBezTo>
                  <a:pt x="933450" y="59213"/>
                  <a:pt x="937260" y="66833"/>
                  <a:pt x="946785" y="66833"/>
                </a:cubicBezTo>
                <a:cubicBezTo>
                  <a:pt x="953452" y="66833"/>
                  <a:pt x="957263" y="63976"/>
                  <a:pt x="959167" y="58261"/>
                </a:cubicBezTo>
                <a:lnTo>
                  <a:pt x="962977" y="60166"/>
                </a:lnTo>
                <a:cubicBezTo>
                  <a:pt x="961073" y="67786"/>
                  <a:pt x="954405" y="72548"/>
                  <a:pt x="944880" y="72548"/>
                </a:cubicBezTo>
                <a:cubicBezTo>
                  <a:pt x="930592" y="72548"/>
                  <a:pt x="923925" y="62071"/>
                  <a:pt x="923925" y="47783"/>
                </a:cubicBezTo>
                <a:cubicBezTo>
                  <a:pt x="923925" y="31591"/>
                  <a:pt x="933450" y="22066"/>
                  <a:pt x="944880" y="23018"/>
                </a:cubicBezTo>
                <a:close/>
                <a:moveTo>
                  <a:pt x="1333499" y="22066"/>
                </a:moveTo>
                <a:cubicBezTo>
                  <a:pt x="1344929" y="22066"/>
                  <a:pt x="1350644" y="26829"/>
                  <a:pt x="1350644" y="40163"/>
                </a:cubicBezTo>
                <a:lnTo>
                  <a:pt x="1350644" y="63024"/>
                </a:lnTo>
                <a:cubicBezTo>
                  <a:pt x="1350644" y="67786"/>
                  <a:pt x="1351597" y="68739"/>
                  <a:pt x="1353502" y="68739"/>
                </a:cubicBezTo>
                <a:cubicBezTo>
                  <a:pt x="1354454" y="68739"/>
                  <a:pt x="1355407" y="67786"/>
                  <a:pt x="1356359" y="67786"/>
                </a:cubicBezTo>
                <a:lnTo>
                  <a:pt x="1357312" y="70644"/>
                </a:lnTo>
                <a:cubicBezTo>
                  <a:pt x="1356359" y="71596"/>
                  <a:pt x="1353502" y="72549"/>
                  <a:pt x="1350644" y="72549"/>
                </a:cubicBezTo>
                <a:cubicBezTo>
                  <a:pt x="1345882" y="72549"/>
                  <a:pt x="1343024" y="70644"/>
                  <a:pt x="1342072" y="65881"/>
                </a:cubicBezTo>
                <a:cubicBezTo>
                  <a:pt x="1339215" y="69691"/>
                  <a:pt x="1334452" y="72549"/>
                  <a:pt x="1328737" y="73501"/>
                </a:cubicBezTo>
                <a:cubicBezTo>
                  <a:pt x="1321117" y="73501"/>
                  <a:pt x="1315402" y="70644"/>
                  <a:pt x="1315402" y="61119"/>
                </a:cubicBezTo>
                <a:cubicBezTo>
                  <a:pt x="1315402" y="50641"/>
                  <a:pt x="1323974" y="46831"/>
                  <a:pt x="1335404" y="46831"/>
                </a:cubicBezTo>
                <a:lnTo>
                  <a:pt x="1342072" y="46831"/>
                </a:lnTo>
                <a:lnTo>
                  <a:pt x="1342072" y="40163"/>
                </a:lnTo>
                <a:cubicBezTo>
                  <a:pt x="1342072" y="31591"/>
                  <a:pt x="1340167" y="26829"/>
                  <a:pt x="1332547" y="26829"/>
                </a:cubicBezTo>
                <a:cubicBezTo>
                  <a:pt x="1329690" y="26829"/>
                  <a:pt x="1324927" y="26829"/>
                  <a:pt x="1324927" y="30639"/>
                </a:cubicBezTo>
                <a:cubicBezTo>
                  <a:pt x="1324927" y="30639"/>
                  <a:pt x="1324927" y="30639"/>
                  <a:pt x="1324927" y="31591"/>
                </a:cubicBezTo>
                <a:lnTo>
                  <a:pt x="1327784" y="31591"/>
                </a:lnTo>
                <a:cubicBezTo>
                  <a:pt x="1328737" y="33496"/>
                  <a:pt x="1328737" y="34449"/>
                  <a:pt x="1328737" y="35401"/>
                </a:cubicBezTo>
                <a:cubicBezTo>
                  <a:pt x="1328737" y="38259"/>
                  <a:pt x="1325879" y="40163"/>
                  <a:pt x="1323022" y="40163"/>
                </a:cubicBezTo>
                <a:cubicBezTo>
                  <a:pt x="1319212" y="40163"/>
                  <a:pt x="1317307" y="38259"/>
                  <a:pt x="1317307" y="34449"/>
                </a:cubicBezTo>
                <a:cubicBezTo>
                  <a:pt x="1317307" y="26829"/>
                  <a:pt x="1323974" y="22066"/>
                  <a:pt x="1333499" y="22066"/>
                </a:cubicBezTo>
                <a:close/>
                <a:moveTo>
                  <a:pt x="1222057" y="22066"/>
                </a:moveTo>
                <a:cubicBezTo>
                  <a:pt x="1231582" y="22066"/>
                  <a:pt x="1236345" y="26829"/>
                  <a:pt x="1236345" y="38259"/>
                </a:cubicBezTo>
                <a:lnTo>
                  <a:pt x="1236345" y="66834"/>
                </a:lnTo>
                <a:lnTo>
                  <a:pt x="1243965" y="67786"/>
                </a:lnTo>
                <a:lnTo>
                  <a:pt x="1243965" y="72549"/>
                </a:lnTo>
                <a:lnTo>
                  <a:pt x="1222057" y="72549"/>
                </a:lnTo>
                <a:lnTo>
                  <a:pt x="1222057" y="68739"/>
                </a:lnTo>
                <a:lnTo>
                  <a:pt x="1227772" y="67786"/>
                </a:lnTo>
                <a:lnTo>
                  <a:pt x="1227772" y="39211"/>
                </a:lnTo>
                <a:cubicBezTo>
                  <a:pt x="1227772" y="32544"/>
                  <a:pt x="1226820" y="28734"/>
                  <a:pt x="1219200" y="28734"/>
                </a:cubicBezTo>
                <a:cubicBezTo>
                  <a:pt x="1212532" y="28734"/>
                  <a:pt x="1206817" y="33496"/>
                  <a:pt x="1206817" y="41116"/>
                </a:cubicBezTo>
                <a:lnTo>
                  <a:pt x="1206817" y="66834"/>
                </a:lnTo>
                <a:lnTo>
                  <a:pt x="1212532" y="67786"/>
                </a:lnTo>
                <a:lnTo>
                  <a:pt x="1213485" y="67786"/>
                </a:lnTo>
                <a:lnTo>
                  <a:pt x="1213485" y="71596"/>
                </a:lnTo>
                <a:lnTo>
                  <a:pt x="1191577" y="71596"/>
                </a:lnTo>
                <a:lnTo>
                  <a:pt x="1191577" y="67786"/>
                </a:lnTo>
                <a:lnTo>
                  <a:pt x="1197292" y="66834"/>
                </a:lnTo>
                <a:lnTo>
                  <a:pt x="1197292" y="27781"/>
                </a:lnTo>
                <a:lnTo>
                  <a:pt x="1191577" y="26829"/>
                </a:lnTo>
                <a:lnTo>
                  <a:pt x="1191577" y="23019"/>
                </a:lnTo>
                <a:lnTo>
                  <a:pt x="1204912" y="23019"/>
                </a:lnTo>
                <a:lnTo>
                  <a:pt x="1205865" y="31591"/>
                </a:lnTo>
                <a:cubicBezTo>
                  <a:pt x="1207770" y="26829"/>
                  <a:pt x="1213485" y="22066"/>
                  <a:pt x="1222057" y="22066"/>
                </a:cubicBezTo>
                <a:close/>
                <a:moveTo>
                  <a:pt x="1094422" y="22066"/>
                </a:moveTo>
                <a:cubicBezTo>
                  <a:pt x="1104899" y="22066"/>
                  <a:pt x="1112519" y="28734"/>
                  <a:pt x="1111566" y="43974"/>
                </a:cubicBezTo>
                <a:cubicBezTo>
                  <a:pt x="1111566" y="44926"/>
                  <a:pt x="1111566" y="46831"/>
                  <a:pt x="1111566" y="47784"/>
                </a:cubicBezTo>
                <a:lnTo>
                  <a:pt x="1082039" y="47784"/>
                </a:lnTo>
                <a:cubicBezTo>
                  <a:pt x="1082039" y="59214"/>
                  <a:pt x="1085849" y="66834"/>
                  <a:pt x="1095374" y="66834"/>
                </a:cubicBezTo>
                <a:cubicBezTo>
                  <a:pt x="1102041" y="66834"/>
                  <a:pt x="1104899" y="63976"/>
                  <a:pt x="1107757" y="58261"/>
                </a:cubicBezTo>
                <a:lnTo>
                  <a:pt x="1111566" y="60166"/>
                </a:lnTo>
                <a:cubicBezTo>
                  <a:pt x="1109662" y="67786"/>
                  <a:pt x="1102994" y="72549"/>
                  <a:pt x="1093469" y="72549"/>
                </a:cubicBezTo>
                <a:cubicBezTo>
                  <a:pt x="1079182" y="72549"/>
                  <a:pt x="1072514" y="62071"/>
                  <a:pt x="1072514" y="47784"/>
                </a:cubicBezTo>
                <a:cubicBezTo>
                  <a:pt x="1072514" y="31591"/>
                  <a:pt x="1082039" y="22066"/>
                  <a:pt x="1094422" y="22066"/>
                </a:cubicBezTo>
                <a:close/>
                <a:moveTo>
                  <a:pt x="1287780" y="19209"/>
                </a:moveTo>
                <a:cubicBezTo>
                  <a:pt x="1288733" y="19209"/>
                  <a:pt x="1289685" y="19209"/>
                  <a:pt x="1290637" y="20161"/>
                </a:cubicBezTo>
                <a:lnTo>
                  <a:pt x="1290637" y="27782"/>
                </a:lnTo>
                <a:lnTo>
                  <a:pt x="1282065" y="28734"/>
                </a:lnTo>
                <a:cubicBezTo>
                  <a:pt x="1284922" y="30639"/>
                  <a:pt x="1286828" y="34449"/>
                  <a:pt x="1286828" y="40164"/>
                </a:cubicBezTo>
                <a:cubicBezTo>
                  <a:pt x="1286828" y="50642"/>
                  <a:pt x="1278255" y="57309"/>
                  <a:pt x="1268730" y="57309"/>
                </a:cubicBezTo>
                <a:cubicBezTo>
                  <a:pt x="1265872" y="57309"/>
                  <a:pt x="1264920" y="56357"/>
                  <a:pt x="1263015" y="56357"/>
                </a:cubicBezTo>
                <a:cubicBezTo>
                  <a:pt x="1259205" y="59214"/>
                  <a:pt x="1258253" y="61119"/>
                  <a:pt x="1258253" y="62072"/>
                </a:cubicBezTo>
                <a:cubicBezTo>
                  <a:pt x="1258253" y="63977"/>
                  <a:pt x="1259205" y="63977"/>
                  <a:pt x="1262062" y="63977"/>
                </a:cubicBezTo>
                <a:lnTo>
                  <a:pt x="1270635" y="63977"/>
                </a:lnTo>
                <a:cubicBezTo>
                  <a:pt x="1282065" y="63977"/>
                  <a:pt x="1289685" y="64929"/>
                  <a:pt x="1289685" y="76359"/>
                </a:cubicBezTo>
                <a:cubicBezTo>
                  <a:pt x="1289685" y="85884"/>
                  <a:pt x="1283970" y="91599"/>
                  <a:pt x="1265872" y="91599"/>
                </a:cubicBezTo>
                <a:cubicBezTo>
                  <a:pt x="1251585" y="91599"/>
                  <a:pt x="1246822" y="87789"/>
                  <a:pt x="1245870" y="80169"/>
                </a:cubicBezTo>
                <a:cubicBezTo>
                  <a:pt x="1245870" y="75407"/>
                  <a:pt x="1249680" y="72549"/>
                  <a:pt x="1252537" y="70644"/>
                </a:cubicBezTo>
                <a:cubicBezTo>
                  <a:pt x="1250633" y="68739"/>
                  <a:pt x="1249680" y="66834"/>
                  <a:pt x="1249680" y="64929"/>
                </a:cubicBezTo>
                <a:cubicBezTo>
                  <a:pt x="1249680" y="60167"/>
                  <a:pt x="1253490" y="57309"/>
                  <a:pt x="1258253" y="53499"/>
                </a:cubicBezTo>
                <a:cubicBezTo>
                  <a:pt x="1252537" y="51594"/>
                  <a:pt x="1249680" y="45879"/>
                  <a:pt x="1249680" y="39212"/>
                </a:cubicBezTo>
                <a:cubicBezTo>
                  <a:pt x="1249680" y="29686"/>
                  <a:pt x="1256347" y="21114"/>
                  <a:pt x="1268730" y="21114"/>
                </a:cubicBezTo>
                <a:cubicBezTo>
                  <a:pt x="1273492" y="21114"/>
                  <a:pt x="1277303" y="22066"/>
                  <a:pt x="1279208" y="23972"/>
                </a:cubicBezTo>
                <a:cubicBezTo>
                  <a:pt x="1281112" y="22066"/>
                  <a:pt x="1284922" y="19209"/>
                  <a:pt x="1287780" y="19209"/>
                </a:cubicBezTo>
                <a:close/>
                <a:moveTo>
                  <a:pt x="874395" y="7779"/>
                </a:moveTo>
                <a:lnTo>
                  <a:pt x="874395" y="66834"/>
                </a:lnTo>
                <a:lnTo>
                  <a:pt x="878205" y="66834"/>
                </a:lnTo>
                <a:cubicBezTo>
                  <a:pt x="897255" y="66834"/>
                  <a:pt x="904875" y="55404"/>
                  <a:pt x="905827" y="36354"/>
                </a:cubicBezTo>
                <a:cubicBezTo>
                  <a:pt x="905827" y="13494"/>
                  <a:pt x="896302" y="7779"/>
                  <a:pt x="877252" y="7779"/>
                </a:cubicBezTo>
                <a:close/>
                <a:moveTo>
                  <a:pt x="857250" y="3016"/>
                </a:moveTo>
                <a:lnTo>
                  <a:pt x="880110" y="3016"/>
                </a:lnTo>
                <a:cubicBezTo>
                  <a:pt x="902970" y="3016"/>
                  <a:pt x="916305" y="11589"/>
                  <a:pt x="917258" y="36354"/>
                </a:cubicBezTo>
                <a:cubicBezTo>
                  <a:pt x="917258" y="63976"/>
                  <a:pt x="900113" y="71596"/>
                  <a:pt x="878205" y="71596"/>
                </a:cubicBezTo>
                <a:lnTo>
                  <a:pt x="857250" y="71596"/>
                </a:lnTo>
                <a:lnTo>
                  <a:pt x="857250" y="67786"/>
                </a:lnTo>
                <a:lnTo>
                  <a:pt x="864870" y="66834"/>
                </a:lnTo>
                <a:lnTo>
                  <a:pt x="864870" y="7779"/>
                </a:lnTo>
                <a:lnTo>
                  <a:pt x="857250" y="6826"/>
                </a:lnTo>
                <a:close/>
                <a:moveTo>
                  <a:pt x="624840" y="3016"/>
                </a:moveTo>
                <a:lnTo>
                  <a:pt x="662940" y="3016"/>
                </a:lnTo>
                <a:lnTo>
                  <a:pt x="681990" y="96361"/>
                </a:lnTo>
                <a:lnTo>
                  <a:pt x="730567" y="3016"/>
                </a:lnTo>
                <a:lnTo>
                  <a:pt x="768667" y="3016"/>
                </a:lnTo>
                <a:lnTo>
                  <a:pt x="771525" y="168751"/>
                </a:lnTo>
                <a:lnTo>
                  <a:pt x="730567" y="168751"/>
                </a:lnTo>
                <a:lnTo>
                  <a:pt x="730567" y="71596"/>
                </a:lnTo>
                <a:lnTo>
                  <a:pt x="681990" y="168751"/>
                </a:lnTo>
                <a:lnTo>
                  <a:pt x="660082" y="168751"/>
                </a:lnTo>
                <a:lnTo>
                  <a:pt x="642937" y="71596"/>
                </a:lnTo>
                <a:lnTo>
                  <a:pt x="614362" y="168751"/>
                </a:lnTo>
                <a:lnTo>
                  <a:pt x="572452" y="168751"/>
                </a:lnTo>
                <a:close/>
                <a:moveTo>
                  <a:pt x="188595" y="3016"/>
                </a:moveTo>
                <a:lnTo>
                  <a:pt x="306705" y="3016"/>
                </a:lnTo>
                <a:lnTo>
                  <a:pt x="300990" y="42069"/>
                </a:lnTo>
                <a:lnTo>
                  <a:pt x="182880" y="42069"/>
                </a:lnTo>
                <a:close/>
                <a:moveTo>
                  <a:pt x="79058" y="3016"/>
                </a:moveTo>
                <a:lnTo>
                  <a:pt x="124778" y="3016"/>
                </a:lnTo>
                <a:lnTo>
                  <a:pt x="161925" y="168751"/>
                </a:lnTo>
                <a:lnTo>
                  <a:pt x="121920" y="168751"/>
                </a:lnTo>
                <a:lnTo>
                  <a:pt x="115253" y="136366"/>
                </a:lnTo>
                <a:lnTo>
                  <a:pt x="55245" y="136366"/>
                </a:lnTo>
                <a:lnTo>
                  <a:pt x="41910" y="168751"/>
                </a:lnTo>
                <a:lnTo>
                  <a:pt x="0" y="168751"/>
                </a:lnTo>
                <a:close/>
                <a:moveTo>
                  <a:pt x="1175385" y="2064"/>
                </a:moveTo>
                <a:cubicBezTo>
                  <a:pt x="1179195" y="2064"/>
                  <a:pt x="1182052" y="3017"/>
                  <a:pt x="1182052" y="7779"/>
                </a:cubicBezTo>
                <a:cubicBezTo>
                  <a:pt x="1182052" y="11589"/>
                  <a:pt x="1180147" y="13494"/>
                  <a:pt x="1176337" y="13494"/>
                </a:cubicBezTo>
                <a:cubicBezTo>
                  <a:pt x="1171575" y="13494"/>
                  <a:pt x="1169670" y="10637"/>
                  <a:pt x="1169670" y="7779"/>
                </a:cubicBezTo>
                <a:cubicBezTo>
                  <a:pt x="1169670" y="4922"/>
                  <a:pt x="1171575" y="2064"/>
                  <a:pt x="1175385" y="2064"/>
                </a:cubicBezTo>
                <a:close/>
                <a:moveTo>
                  <a:pt x="1009650" y="2064"/>
                </a:moveTo>
                <a:cubicBezTo>
                  <a:pt x="1013460" y="2064"/>
                  <a:pt x="1016317" y="3017"/>
                  <a:pt x="1016317" y="7779"/>
                </a:cubicBezTo>
                <a:cubicBezTo>
                  <a:pt x="1016317" y="11589"/>
                  <a:pt x="1014412" y="13494"/>
                  <a:pt x="1010602" y="13494"/>
                </a:cubicBezTo>
                <a:cubicBezTo>
                  <a:pt x="1005840" y="13494"/>
                  <a:pt x="1004887" y="10637"/>
                  <a:pt x="1003935" y="7779"/>
                </a:cubicBezTo>
                <a:cubicBezTo>
                  <a:pt x="1003935" y="4922"/>
                  <a:pt x="1005840" y="2064"/>
                  <a:pt x="1009650" y="2064"/>
                </a:cubicBezTo>
                <a:close/>
                <a:moveTo>
                  <a:pt x="384810" y="1111"/>
                </a:moveTo>
                <a:cubicBezTo>
                  <a:pt x="402907" y="1111"/>
                  <a:pt x="416242" y="4921"/>
                  <a:pt x="433387" y="14446"/>
                </a:cubicBezTo>
                <a:lnTo>
                  <a:pt x="425767" y="53499"/>
                </a:lnTo>
                <a:cubicBezTo>
                  <a:pt x="414337" y="44926"/>
                  <a:pt x="402907" y="40164"/>
                  <a:pt x="388620" y="40164"/>
                </a:cubicBezTo>
                <a:cubicBezTo>
                  <a:pt x="360045" y="40164"/>
                  <a:pt x="338137" y="60166"/>
                  <a:pt x="337185" y="87789"/>
                </a:cubicBezTo>
                <a:cubicBezTo>
                  <a:pt x="336232" y="114459"/>
                  <a:pt x="354330" y="131604"/>
                  <a:pt x="380047" y="132556"/>
                </a:cubicBezTo>
                <a:cubicBezTo>
                  <a:pt x="388620" y="132556"/>
                  <a:pt x="404812" y="131604"/>
                  <a:pt x="416242" y="126841"/>
                </a:cubicBezTo>
                <a:lnTo>
                  <a:pt x="410527" y="166846"/>
                </a:lnTo>
                <a:cubicBezTo>
                  <a:pt x="399097" y="171609"/>
                  <a:pt x="381952" y="172561"/>
                  <a:pt x="373380" y="172561"/>
                </a:cubicBezTo>
                <a:cubicBezTo>
                  <a:pt x="325755" y="172561"/>
                  <a:pt x="293370" y="139224"/>
                  <a:pt x="295275" y="90646"/>
                </a:cubicBezTo>
                <a:cubicBezTo>
                  <a:pt x="296227" y="41116"/>
                  <a:pt x="336232" y="1111"/>
                  <a:pt x="384810" y="1111"/>
                </a:cubicBezTo>
                <a:close/>
                <a:moveTo>
                  <a:pt x="968692" y="159"/>
                </a:moveTo>
                <a:lnTo>
                  <a:pt x="984885" y="159"/>
                </a:lnTo>
                <a:lnTo>
                  <a:pt x="984885" y="66834"/>
                </a:lnTo>
                <a:lnTo>
                  <a:pt x="992505" y="67787"/>
                </a:lnTo>
                <a:lnTo>
                  <a:pt x="992505" y="71597"/>
                </a:lnTo>
                <a:lnTo>
                  <a:pt x="968692" y="71597"/>
                </a:lnTo>
                <a:lnTo>
                  <a:pt x="968692" y="67787"/>
                </a:lnTo>
                <a:lnTo>
                  <a:pt x="975360" y="66834"/>
                </a:lnTo>
                <a:lnTo>
                  <a:pt x="975360" y="4922"/>
                </a:lnTo>
                <a:lnTo>
                  <a:pt x="968692" y="3969"/>
                </a:lnTo>
                <a:close/>
                <a:moveTo>
                  <a:pt x="517207" y="158"/>
                </a:moveTo>
                <a:cubicBezTo>
                  <a:pt x="561975" y="3968"/>
                  <a:pt x="590550" y="39211"/>
                  <a:pt x="584835" y="86836"/>
                </a:cubicBezTo>
                <a:cubicBezTo>
                  <a:pt x="580073" y="136366"/>
                  <a:pt x="539115" y="172561"/>
                  <a:pt x="493395" y="169703"/>
                </a:cubicBezTo>
                <a:cubicBezTo>
                  <a:pt x="448627" y="166846"/>
                  <a:pt x="421005" y="130651"/>
                  <a:pt x="425767" y="83026"/>
                </a:cubicBezTo>
                <a:cubicBezTo>
                  <a:pt x="430530" y="33496"/>
                  <a:pt x="471487" y="-2699"/>
                  <a:pt x="517207" y="158"/>
                </a:cubicBez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8412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2 Logo Clos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D0D1DA7C-EBB7-4573-874F-0F88E1514C22}"/>
              </a:ext>
            </a:extLst>
          </p:cNvPr>
          <p:cNvSpPr/>
          <p:nvPr userDrawn="1"/>
        </p:nvSpPr>
        <p:spPr>
          <a:xfrm>
            <a:off x="3345603" y="3082973"/>
            <a:ext cx="5500795" cy="692054"/>
          </a:xfrm>
          <a:custGeom>
            <a:avLst/>
            <a:gdLst>
              <a:gd name="connsiteX0" fmla="*/ 169544 w 1371600"/>
              <a:gd name="connsiteY0" fmla="*/ 129699 h 172561"/>
              <a:gd name="connsiteX1" fmla="*/ 286702 w 1371600"/>
              <a:gd name="connsiteY1" fmla="*/ 129699 h 172561"/>
              <a:gd name="connsiteX2" fmla="*/ 280987 w 1371600"/>
              <a:gd name="connsiteY2" fmla="*/ 168752 h 172561"/>
              <a:gd name="connsiteX3" fmla="*/ 162877 w 1371600"/>
              <a:gd name="connsiteY3" fmla="*/ 168752 h 172561"/>
              <a:gd name="connsiteX4" fmla="*/ 1343977 w 1371600"/>
              <a:gd name="connsiteY4" fmla="*/ 124936 h 172561"/>
              <a:gd name="connsiteX5" fmla="*/ 1331595 w 1371600"/>
              <a:gd name="connsiteY5" fmla="*/ 144938 h 172561"/>
              <a:gd name="connsiteX6" fmla="*/ 1343025 w 1371600"/>
              <a:gd name="connsiteY6" fmla="*/ 163989 h 172561"/>
              <a:gd name="connsiteX7" fmla="*/ 1355407 w 1371600"/>
              <a:gd name="connsiteY7" fmla="*/ 151606 h 172561"/>
              <a:gd name="connsiteX8" fmla="*/ 1355407 w 1371600"/>
              <a:gd name="connsiteY8" fmla="*/ 136366 h 172561"/>
              <a:gd name="connsiteX9" fmla="*/ 1343977 w 1371600"/>
              <a:gd name="connsiteY9" fmla="*/ 124936 h 172561"/>
              <a:gd name="connsiteX10" fmla="*/ 884872 w 1371600"/>
              <a:gd name="connsiteY10" fmla="*/ 124936 h 172561"/>
              <a:gd name="connsiteX11" fmla="*/ 872489 w 1371600"/>
              <a:gd name="connsiteY11" fmla="*/ 138271 h 172561"/>
              <a:gd name="connsiteX12" fmla="*/ 872489 w 1371600"/>
              <a:gd name="connsiteY12" fmla="*/ 152558 h 172561"/>
              <a:gd name="connsiteX13" fmla="*/ 883920 w 1371600"/>
              <a:gd name="connsiteY13" fmla="*/ 164941 h 172561"/>
              <a:gd name="connsiteX14" fmla="*/ 895349 w 1371600"/>
              <a:gd name="connsiteY14" fmla="*/ 143986 h 172561"/>
              <a:gd name="connsiteX15" fmla="*/ 884872 w 1371600"/>
              <a:gd name="connsiteY15" fmla="*/ 124936 h 172561"/>
              <a:gd name="connsiteX16" fmla="*/ 1227772 w 1371600"/>
              <a:gd name="connsiteY16" fmla="*/ 123984 h 172561"/>
              <a:gd name="connsiteX17" fmla="*/ 1216342 w 1371600"/>
              <a:gd name="connsiteY17" fmla="*/ 143986 h 172561"/>
              <a:gd name="connsiteX18" fmla="*/ 1227772 w 1371600"/>
              <a:gd name="connsiteY18" fmla="*/ 164941 h 172561"/>
              <a:gd name="connsiteX19" fmla="*/ 1239202 w 1371600"/>
              <a:gd name="connsiteY19" fmla="*/ 144938 h 172561"/>
              <a:gd name="connsiteX20" fmla="*/ 1227772 w 1371600"/>
              <a:gd name="connsiteY20" fmla="*/ 123984 h 172561"/>
              <a:gd name="connsiteX21" fmla="*/ 1048702 w 1371600"/>
              <a:gd name="connsiteY21" fmla="*/ 123984 h 172561"/>
              <a:gd name="connsiteX22" fmla="*/ 1037272 w 1371600"/>
              <a:gd name="connsiteY22" fmla="*/ 139224 h 172561"/>
              <a:gd name="connsiteX23" fmla="*/ 1058227 w 1371600"/>
              <a:gd name="connsiteY23" fmla="*/ 139224 h 172561"/>
              <a:gd name="connsiteX24" fmla="*/ 1058227 w 1371600"/>
              <a:gd name="connsiteY24" fmla="*/ 137318 h 172561"/>
              <a:gd name="connsiteX25" fmla="*/ 1048702 w 1371600"/>
              <a:gd name="connsiteY25" fmla="*/ 123984 h 172561"/>
              <a:gd name="connsiteX26" fmla="*/ 933450 w 1371600"/>
              <a:gd name="connsiteY26" fmla="*/ 123984 h 172561"/>
              <a:gd name="connsiteX27" fmla="*/ 922020 w 1371600"/>
              <a:gd name="connsiteY27" fmla="*/ 139224 h 172561"/>
              <a:gd name="connsiteX28" fmla="*/ 942975 w 1371600"/>
              <a:gd name="connsiteY28" fmla="*/ 139224 h 172561"/>
              <a:gd name="connsiteX29" fmla="*/ 942975 w 1371600"/>
              <a:gd name="connsiteY29" fmla="*/ 137318 h 172561"/>
              <a:gd name="connsiteX30" fmla="*/ 933450 w 1371600"/>
              <a:gd name="connsiteY30" fmla="*/ 123984 h 172561"/>
              <a:gd name="connsiteX31" fmla="*/ 1131570 w 1371600"/>
              <a:gd name="connsiteY31" fmla="*/ 120174 h 172561"/>
              <a:gd name="connsiteX32" fmla="*/ 1151572 w 1371600"/>
              <a:gd name="connsiteY32" fmla="*/ 120174 h 172561"/>
              <a:gd name="connsiteX33" fmla="*/ 1151572 w 1371600"/>
              <a:gd name="connsiteY33" fmla="*/ 123984 h 172561"/>
              <a:gd name="connsiteX34" fmla="*/ 1145858 w 1371600"/>
              <a:gd name="connsiteY34" fmla="*/ 123984 h 172561"/>
              <a:gd name="connsiteX35" fmla="*/ 1156335 w 1371600"/>
              <a:gd name="connsiteY35" fmla="*/ 159227 h 172561"/>
              <a:gd name="connsiteX36" fmla="*/ 1165860 w 1371600"/>
              <a:gd name="connsiteY36" fmla="*/ 132556 h 172561"/>
              <a:gd name="connsiteX37" fmla="*/ 1163002 w 1371600"/>
              <a:gd name="connsiteY37" fmla="*/ 123984 h 172561"/>
              <a:gd name="connsiteX38" fmla="*/ 1159192 w 1371600"/>
              <a:gd name="connsiteY38" fmla="*/ 123984 h 172561"/>
              <a:gd name="connsiteX39" fmla="*/ 1159192 w 1371600"/>
              <a:gd name="connsiteY39" fmla="*/ 120174 h 172561"/>
              <a:gd name="connsiteX40" fmla="*/ 1177290 w 1371600"/>
              <a:gd name="connsiteY40" fmla="*/ 120174 h 172561"/>
              <a:gd name="connsiteX41" fmla="*/ 1177290 w 1371600"/>
              <a:gd name="connsiteY41" fmla="*/ 123984 h 172561"/>
              <a:gd name="connsiteX42" fmla="*/ 1172527 w 1371600"/>
              <a:gd name="connsiteY42" fmla="*/ 123984 h 172561"/>
              <a:gd name="connsiteX43" fmla="*/ 1183958 w 1371600"/>
              <a:gd name="connsiteY43" fmla="*/ 159227 h 172561"/>
              <a:gd name="connsiteX44" fmla="*/ 1193483 w 1371600"/>
              <a:gd name="connsiteY44" fmla="*/ 123984 h 172561"/>
              <a:gd name="connsiteX45" fmla="*/ 1186815 w 1371600"/>
              <a:gd name="connsiteY45" fmla="*/ 123984 h 172561"/>
              <a:gd name="connsiteX46" fmla="*/ 1186815 w 1371600"/>
              <a:gd name="connsiteY46" fmla="*/ 120174 h 172561"/>
              <a:gd name="connsiteX47" fmla="*/ 1203960 w 1371600"/>
              <a:gd name="connsiteY47" fmla="*/ 120174 h 172561"/>
              <a:gd name="connsiteX48" fmla="*/ 1203960 w 1371600"/>
              <a:gd name="connsiteY48" fmla="*/ 123984 h 172561"/>
              <a:gd name="connsiteX49" fmla="*/ 1199197 w 1371600"/>
              <a:gd name="connsiteY49" fmla="*/ 123984 h 172561"/>
              <a:gd name="connsiteX50" fmla="*/ 1185862 w 1371600"/>
              <a:gd name="connsiteY50" fmla="*/ 168752 h 172561"/>
              <a:gd name="connsiteX51" fmla="*/ 1179195 w 1371600"/>
              <a:gd name="connsiteY51" fmla="*/ 168752 h 172561"/>
              <a:gd name="connsiteX52" fmla="*/ 1168717 w 1371600"/>
              <a:gd name="connsiteY52" fmla="*/ 140176 h 172561"/>
              <a:gd name="connsiteX53" fmla="*/ 1167765 w 1371600"/>
              <a:gd name="connsiteY53" fmla="*/ 140176 h 172561"/>
              <a:gd name="connsiteX54" fmla="*/ 1157287 w 1371600"/>
              <a:gd name="connsiteY54" fmla="*/ 168752 h 172561"/>
              <a:gd name="connsiteX55" fmla="*/ 1150620 w 1371600"/>
              <a:gd name="connsiteY55" fmla="*/ 168752 h 172561"/>
              <a:gd name="connsiteX56" fmla="*/ 1135380 w 1371600"/>
              <a:gd name="connsiteY56" fmla="*/ 123984 h 172561"/>
              <a:gd name="connsiteX57" fmla="*/ 1131570 w 1371600"/>
              <a:gd name="connsiteY57" fmla="*/ 123984 h 172561"/>
              <a:gd name="connsiteX58" fmla="*/ 1283017 w 1371600"/>
              <a:gd name="connsiteY58" fmla="*/ 119221 h 172561"/>
              <a:gd name="connsiteX59" fmla="*/ 1292542 w 1371600"/>
              <a:gd name="connsiteY59" fmla="*/ 127793 h 172561"/>
              <a:gd name="connsiteX60" fmla="*/ 1285875 w 1371600"/>
              <a:gd name="connsiteY60" fmla="*/ 135413 h 172561"/>
              <a:gd name="connsiteX61" fmla="*/ 1280159 w 1371600"/>
              <a:gd name="connsiteY61" fmla="*/ 128746 h 172561"/>
              <a:gd name="connsiteX62" fmla="*/ 1283017 w 1371600"/>
              <a:gd name="connsiteY62" fmla="*/ 127793 h 172561"/>
              <a:gd name="connsiteX63" fmla="*/ 1283017 w 1371600"/>
              <a:gd name="connsiteY63" fmla="*/ 126841 h 172561"/>
              <a:gd name="connsiteX64" fmla="*/ 1280159 w 1371600"/>
              <a:gd name="connsiteY64" fmla="*/ 124936 h 172561"/>
              <a:gd name="connsiteX65" fmla="*/ 1269682 w 1371600"/>
              <a:gd name="connsiteY65" fmla="*/ 137318 h 172561"/>
              <a:gd name="connsiteX66" fmla="*/ 1269682 w 1371600"/>
              <a:gd name="connsiteY66" fmla="*/ 163989 h 172561"/>
              <a:gd name="connsiteX67" fmla="*/ 1280159 w 1371600"/>
              <a:gd name="connsiteY67" fmla="*/ 164941 h 172561"/>
              <a:gd name="connsiteX68" fmla="*/ 1280159 w 1371600"/>
              <a:gd name="connsiteY68" fmla="*/ 168751 h 172561"/>
              <a:gd name="connsiteX69" fmla="*/ 1254442 w 1371600"/>
              <a:gd name="connsiteY69" fmla="*/ 168751 h 172561"/>
              <a:gd name="connsiteX70" fmla="*/ 1254442 w 1371600"/>
              <a:gd name="connsiteY70" fmla="*/ 164941 h 172561"/>
              <a:gd name="connsiteX71" fmla="*/ 1260157 w 1371600"/>
              <a:gd name="connsiteY71" fmla="*/ 163989 h 172561"/>
              <a:gd name="connsiteX72" fmla="*/ 1260157 w 1371600"/>
              <a:gd name="connsiteY72" fmla="*/ 124936 h 172561"/>
              <a:gd name="connsiteX73" fmla="*/ 1254442 w 1371600"/>
              <a:gd name="connsiteY73" fmla="*/ 123984 h 172561"/>
              <a:gd name="connsiteX74" fmla="*/ 1254442 w 1371600"/>
              <a:gd name="connsiteY74" fmla="*/ 120174 h 172561"/>
              <a:gd name="connsiteX75" fmla="*/ 1268730 w 1371600"/>
              <a:gd name="connsiteY75" fmla="*/ 120174 h 172561"/>
              <a:gd name="connsiteX76" fmla="*/ 1269682 w 1371600"/>
              <a:gd name="connsiteY76" fmla="*/ 127793 h 172561"/>
              <a:gd name="connsiteX77" fmla="*/ 1283017 w 1371600"/>
              <a:gd name="connsiteY77" fmla="*/ 119221 h 172561"/>
              <a:gd name="connsiteX78" fmla="*/ 1228725 w 1371600"/>
              <a:gd name="connsiteY78" fmla="*/ 119221 h 172561"/>
              <a:gd name="connsiteX79" fmla="*/ 1250632 w 1371600"/>
              <a:gd name="connsiteY79" fmla="*/ 143986 h 172561"/>
              <a:gd name="connsiteX80" fmla="*/ 1228725 w 1371600"/>
              <a:gd name="connsiteY80" fmla="*/ 169703 h 172561"/>
              <a:gd name="connsiteX81" fmla="*/ 1206817 w 1371600"/>
              <a:gd name="connsiteY81" fmla="*/ 144938 h 172561"/>
              <a:gd name="connsiteX82" fmla="*/ 1228725 w 1371600"/>
              <a:gd name="connsiteY82" fmla="*/ 119221 h 172561"/>
              <a:gd name="connsiteX83" fmla="*/ 1101089 w 1371600"/>
              <a:gd name="connsiteY83" fmla="*/ 119221 h 172561"/>
              <a:gd name="connsiteX84" fmla="*/ 1109662 w 1371600"/>
              <a:gd name="connsiteY84" fmla="*/ 127793 h 172561"/>
              <a:gd name="connsiteX85" fmla="*/ 1102994 w 1371600"/>
              <a:gd name="connsiteY85" fmla="*/ 135413 h 172561"/>
              <a:gd name="connsiteX86" fmla="*/ 1097279 w 1371600"/>
              <a:gd name="connsiteY86" fmla="*/ 128746 h 172561"/>
              <a:gd name="connsiteX87" fmla="*/ 1100137 w 1371600"/>
              <a:gd name="connsiteY87" fmla="*/ 127793 h 172561"/>
              <a:gd name="connsiteX88" fmla="*/ 1100137 w 1371600"/>
              <a:gd name="connsiteY88" fmla="*/ 126841 h 172561"/>
              <a:gd name="connsiteX89" fmla="*/ 1097279 w 1371600"/>
              <a:gd name="connsiteY89" fmla="*/ 124936 h 172561"/>
              <a:gd name="connsiteX90" fmla="*/ 1087754 w 1371600"/>
              <a:gd name="connsiteY90" fmla="*/ 137318 h 172561"/>
              <a:gd name="connsiteX91" fmla="*/ 1087754 w 1371600"/>
              <a:gd name="connsiteY91" fmla="*/ 163989 h 172561"/>
              <a:gd name="connsiteX92" fmla="*/ 1098232 w 1371600"/>
              <a:gd name="connsiteY92" fmla="*/ 164941 h 172561"/>
              <a:gd name="connsiteX93" fmla="*/ 1098232 w 1371600"/>
              <a:gd name="connsiteY93" fmla="*/ 168751 h 172561"/>
              <a:gd name="connsiteX94" fmla="*/ 1072514 w 1371600"/>
              <a:gd name="connsiteY94" fmla="*/ 168751 h 172561"/>
              <a:gd name="connsiteX95" fmla="*/ 1072514 w 1371600"/>
              <a:gd name="connsiteY95" fmla="*/ 164941 h 172561"/>
              <a:gd name="connsiteX96" fmla="*/ 1078229 w 1371600"/>
              <a:gd name="connsiteY96" fmla="*/ 163989 h 172561"/>
              <a:gd name="connsiteX97" fmla="*/ 1078229 w 1371600"/>
              <a:gd name="connsiteY97" fmla="*/ 124936 h 172561"/>
              <a:gd name="connsiteX98" fmla="*/ 1072514 w 1371600"/>
              <a:gd name="connsiteY98" fmla="*/ 123984 h 172561"/>
              <a:gd name="connsiteX99" fmla="*/ 1072514 w 1371600"/>
              <a:gd name="connsiteY99" fmla="*/ 120174 h 172561"/>
              <a:gd name="connsiteX100" fmla="*/ 1086802 w 1371600"/>
              <a:gd name="connsiteY100" fmla="*/ 120174 h 172561"/>
              <a:gd name="connsiteX101" fmla="*/ 1087754 w 1371600"/>
              <a:gd name="connsiteY101" fmla="*/ 127793 h 172561"/>
              <a:gd name="connsiteX102" fmla="*/ 1101089 w 1371600"/>
              <a:gd name="connsiteY102" fmla="*/ 119221 h 172561"/>
              <a:gd name="connsiteX103" fmla="*/ 1048702 w 1371600"/>
              <a:gd name="connsiteY103" fmla="*/ 119221 h 172561"/>
              <a:gd name="connsiteX104" fmla="*/ 1065847 w 1371600"/>
              <a:gd name="connsiteY104" fmla="*/ 141129 h 172561"/>
              <a:gd name="connsiteX105" fmla="*/ 1065847 w 1371600"/>
              <a:gd name="connsiteY105" fmla="*/ 144938 h 172561"/>
              <a:gd name="connsiteX106" fmla="*/ 1036320 w 1371600"/>
              <a:gd name="connsiteY106" fmla="*/ 144938 h 172561"/>
              <a:gd name="connsiteX107" fmla="*/ 1049655 w 1371600"/>
              <a:gd name="connsiteY107" fmla="*/ 163989 h 172561"/>
              <a:gd name="connsiteX108" fmla="*/ 1062037 w 1371600"/>
              <a:gd name="connsiteY108" fmla="*/ 155416 h 172561"/>
              <a:gd name="connsiteX109" fmla="*/ 1065847 w 1371600"/>
              <a:gd name="connsiteY109" fmla="*/ 157321 h 172561"/>
              <a:gd name="connsiteX110" fmla="*/ 1047750 w 1371600"/>
              <a:gd name="connsiteY110" fmla="*/ 169703 h 172561"/>
              <a:gd name="connsiteX111" fmla="*/ 1026795 w 1371600"/>
              <a:gd name="connsiteY111" fmla="*/ 144938 h 172561"/>
              <a:gd name="connsiteX112" fmla="*/ 1048702 w 1371600"/>
              <a:gd name="connsiteY112" fmla="*/ 119221 h 172561"/>
              <a:gd name="connsiteX113" fmla="*/ 934402 w 1371600"/>
              <a:gd name="connsiteY113" fmla="*/ 119221 h 172561"/>
              <a:gd name="connsiteX114" fmla="*/ 951547 w 1371600"/>
              <a:gd name="connsiteY114" fmla="*/ 141129 h 172561"/>
              <a:gd name="connsiteX115" fmla="*/ 951547 w 1371600"/>
              <a:gd name="connsiteY115" fmla="*/ 144938 h 172561"/>
              <a:gd name="connsiteX116" fmla="*/ 922020 w 1371600"/>
              <a:gd name="connsiteY116" fmla="*/ 144938 h 172561"/>
              <a:gd name="connsiteX117" fmla="*/ 935355 w 1371600"/>
              <a:gd name="connsiteY117" fmla="*/ 163989 h 172561"/>
              <a:gd name="connsiteX118" fmla="*/ 947737 w 1371600"/>
              <a:gd name="connsiteY118" fmla="*/ 155416 h 172561"/>
              <a:gd name="connsiteX119" fmla="*/ 951547 w 1371600"/>
              <a:gd name="connsiteY119" fmla="*/ 157321 h 172561"/>
              <a:gd name="connsiteX120" fmla="*/ 933450 w 1371600"/>
              <a:gd name="connsiteY120" fmla="*/ 169703 h 172561"/>
              <a:gd name="connsiteX121" fmla="*/ 912495 w 1371600"/>
              <a:gd name="connsiteY121" fmla="*/ 144938 h 172561"/>
              <a:gd name="connsiteX122" fmla="*/ 934402 w 1371600"/>
              <a:gd name="connsiteY122" fmla="*/ 119221 h 172561"/>
              <a:gd name="connsiteX123" fmla="*/ 971549 w 1371600"/>
              <a:gd name="connsiteY123" fmla="*/ 105886 h 172561"/>
              <a:gd name="connsiteX124" fmla="*/ 974407 w 1371600"/>
              <a:gd name="connsiteY124" fmla="*/ 105886 h 172561"/>
              <a:gd name="connsiteX125" fmla="*/ 974407 w 1371600"/>
              <a:gd name="connsiteY125" fmla="*/ 120174 h 172561"/>
              <a:gd name="connsiteX126" fmla="*/ 997266 w 1371600"/>
              <a:gd name="connsiteY126" fmla="*/ 120174 h 172561"/>
              <a:gd name="connsiteX127" fmla="*/ 997266 w 1371600"/>
              <a:gd name="connsiteY127" fmla="*/ 107791 h 172561"/>
              <a:gd name="connsiteX128" fmla="*/ 1003934 w 1371600"/>
              <a:gd name="connsiteY128" fmla="*/ 105886 h 172561"/>
              <a:gd name="connsiteX129" fmla="*/ 1005839 w 1371600"/>
              <a:gd name="connsiteY129" fmla="*/ 105886 h 172561"/>
              <a:gd name="connsiteX130" fmla="*/ 1005839 w 1371600"/>
              <a:gd name="connsiteY130" fmla="*/ 120174 h 172561"/>
              <a:gd name="connsiteX131" fmla="*/ 1016316 w 1371600"/>
              <a:gd name="connsiteY131" fmla="*/ 120174 h 172561"/>
              <a:gd name="connsiteX132" fmla="*/ 1016316 w 1371600"/>
              <a:gd name="connsiteY132" fmla="*/ 124936 h 172561"/>
              <a:gd name="connsiteX133" fmla="*/ 1005839 w 1371600"/>
              <a:gd name="connsiteY133" fmla="*/ 124936 h 172561"/>
              <a:gd name="connsiteX134" fmla="*/ 1005839 w 1371600"/>
              <a:gd name="connsiteY134" fmla="*/ 156368 h 172561"/>
              <a:gd name="connsiteX135" fmla="*/ 1010602 w 1371600"/>
              <a:gd name="connsiteY135" fmla="*/ 163989 h 172561"/>
              <a:gd name="connsiteX136" fmla="*/ 1017269 w 1371600"/>
              <a:gd name="connsiteY136" fmla="*/ 156368 h 172561"/>
              <a:gd name="connsiteX137" fmla="*/ 1021079 w 1371600"/>
              <a:gd name="connsiteY137" fmla="*/ 157321 h 172561"/>
              <a:gd name="connsiteX138" fmla="*/ 1007744 w 1371600"/>
              <a:gd name="connsiteY138" fmla="*/ 169703 h 172561"/>
              <a:gd name="connsiteX139" fmla="*/ 996314 w 1371600"/>
              <a:gd name="connsiteY139" fmla="*/ 158274 h 172561"/>
              <a:gd name="connsiteX140" fmla="*/ 996314 w 1371600"/>
              <a:gd name="connsiteY140" fmla="*/ 124936 h 172561"/>
              <a:gd name="connsiteX141" fmla="*/ 973454 w 1371600"/>
              <a:gd name="connsiteY141" fmla="*/ 124936 h 172561"/>
              <a:gd name="connsiteX142" fmla="*/ 973454 w 1371600"/>
              <a:gd name="connsiteY142" fmla="*/ 156368 h 172561"/>
              <a:gd name="connsiteX143" fmla="*/ 978216 w 1371600"/>
              <a:gd name="connsiteY143" fmla="*/ 163989 h 172561"/>
              <a:gd name="connsiteX144" fmla="*/ 985837 w 1371600"/>
              <a:gd name="connsiteY144" fmla="*/ 156368 h 172561"/>
              <a:gd name="connsiteX145" fmla="*/ 989647 w 1371600"/>
              <a:gd name="connsiteY145" fmla="*/ 157321 h 172561"/>
              <a:gd name="connsiteX146" fmla="*/ 976312 w 1371600"/>
              <a:gd name="connsiteY146" fmla="*/ 169703 h 172561"/>
              <a:gd name="connsiteX147" fmla="*/ 964882 w 1371600"/>
              <a:gd name="connsiteY147" fmla="*/ 158274 h 172561"/>
              <a:gd name="connsiteX148" fmla="*/ 964882 w 1371600"/>
              <a:gd name="connsiteY148" fmla="*/ 124936 h 172561"/>
              <a:gd name="connsiteX149" fmla="*/ 958214 w 1371600"/>
              <a:gd name="connsiteY149" fmla="*/ 124936 h 172561"/>
              <a:gd name="connsiteX150" fmla="*/ 958214 w 1371600"/>
              <a:gd name="connsiteY150" fmla="*/ 120174 h 172561"/>
              <a:gd name="connsiteX151" fmla="*/ 964882 w 1371600"/>
              <a:gd name="connsiteY151" fmla="*/ 120174 h 172561"/>
              <a:gd name="connsiteX152" fmla="*/ 964882 w 1371600"/>
              <a:gd name="connsiteY152" fmla="*/ 107791 h 172561"/>
              <a:gd name="connsiteX153" fmla="*/ 1348740 w 1371600"/>
              <a:gd name="connsiteY153" fmla="*/ 96361 h 172561"/>
              <a:gd name="connsiteX154" fmla="*/ 1364932 w 1371600"/>
              <a:gd name="connsiteY154" fmla="*/ 96361 h 172561"/>
              <a:gd name="connsiteX155" fmla="*/ 1364932 w 1371600"/>
              <a:gd name="connsiteY155" fmla="*/ 163989 h 172561"/>
              <a:gd name="connsiteX156" fmla="*/ 1371600 w 1371600"/>
              <a:gd name="connsiteY156" fmla="*/ 163989 h 172561"/>
              <a:gd name="connsiteX157" fmla="*/ 1371600 w 1371600"/>
              <a:gd name="connsiteY157" fmla="*/ 167799 h 172561"/>
              <a:gd name="connsiteX158" fmla="*/ 1357312 w 1371600"/>
              <a:gd name="connsiteY158" fmla="*/ 167799 h 172561"/>
              <a:gd name="connsiteX159" fmla="*/ 1356360 w 1371600"/>
              <a:gd name="connsiteY159" fmla="*/ 160178 h 172561"/>
              <a:gd name="connsiteX160" fmla="*/ 1341120 w 1371600"/>
              <a:gd name="connsiteY160" fmla="*/ 168751 h 172561"/>
              <a:gd name="connsiteX161" fmla="*/ 1323022 w 1371600"/>
              <a:gd name="connsiteY161" fmla="*/ 143986 h 172561"/>
              <a:gd name="connsiteX162" fmla="*/ 1343025 w 1371600"/>
              <a:gd name="connsiteY162" fmla="*/ 118268 h 172561"/>
              <a:gd name="connsiteX163" fmla="*/ 1356360 w 1371600"/>
              <a:gd name="connsiteY163" fmla="*/ 123983 h 172561"/>
              <a:gd name="connsiteX164" fmla="*/ 1356360 w 1371600"/>
              <a:gd name="connsiteY164" fmla="*/ 101124 h 172561"/>
              <a:gd name="connsiteX165" fmla="*/ 1348740 w 1371600"/>
              <a:gd name="connsiteY165" fmla="*/ 100171 h 172561"/>
              <a:gd name="connsiteX166" fmla="*/ 1295400 w 1371600"/>
              <a:gd name="connsiteY166" fmla="*/ 96361 h 172561"/>
              <a:gd name="connsiteX167" fmla="*/ 1311592 w 1371600"/>
              <a:gd name="connsiteY167" fmla="*/ 96361 h 172561"/>
              <a:gd name="connsiteX168" fmla="*/ 1311592 w 1371600"/>
              <a:gd name="connsiteY168" fmla="*/ 163989 h 172561"/>
              <a:gd name="connsiteX169" fmla="*/ 1318260 w 1371600"/>
              <a:gd name="connsiteY169" fmla="*/ 164941 h 172561"/>
              <a:gd name="connsiteX170" fmla="*/ 1318260 w 1371600"/>
              <a:gd name="connsiteY170" fmla="*/ 168751 h 172561"/>
              <a:gd name="connsiteX171" fmla="*/ 1295400 w 1371600"/>
              <a:gd name="connsiteY171" fmla="*/ 168751 h 172561"/>
              <a:gd name="connsiteX172" fmla="*/ 1295400 w 1371600"/>
              <a:gd name="connsiteY172" fmla="*/ 164941 h 172561"/>
              <a:gd name="connsiteX173" fmla="*/ 1302067 w 1371600"/>
              <a:gd name="connsiteY173" fmla="*/ 163989 h 172561"/>
              <a:gd name="connsiteX174" fmla="*/ 1302067 w 1371600"/>
              <a:gd name="connsiteY174" fmla="*/ 101124 h 172561"/>
              <a:gd name="connsiteX175" fmla="*/ 1295400 w 1371600"/>
              <a:gd name="connsiteY175" fmla="*/ 100171 h 172561"/>
              <a:gd name="connsiteX176" fmla="*/ 856297 w 1371600"/>
              <a:gd name="connsiteY176" fmla="*/ 96361 h 172561"/>
              <a:gd name="connsiteX177" fmla="*/ 871537 w 1371600"/>
              <a:gd name="connsiteY177" fmla="*/ 96361 h 172561"/>
              <a:gd name="connsiteX178" fmla="*/ 871537 w 1371600"/>
              <a:gd name="connsiteY178" fmla="*/ 126841 h 172561"/>
              <a:gd name="connsiteX179" fmla="*/ 886777 w 1371600"/>
              <a:gd name="connsiteY179" fmla="*/ 119221 h 172561"/>
              <a:gd name="connsiteX180" fmla="*/ 903922 w 1371600"/>
              <a:gd name="connsiteY180" fmla="*/ 143986 h 172561"/>
              <a:gd name="connsiteX181" fmla="*/ 882967 w 1371600"/>
              <a:gd name="connsiteY181" fmla="*/ 169703 h 172561"/>
              <a:gd name="connsiteX182" fmla="*/ 868679 w 1371600"/>
              <a:gd name="connsiteY182" fmla="*/ 163989 h 172561"/>
              <a:gd name="connsiteX183" fmla="*/ 864870 w 1371600"/>
              <a:gd name="connsiteY183" fmla="*/ 169703 h 172561"/>
              <a:gd name="connsiteX184" fmla="*/ 862012 w 1371600"/>
              <a:gd name="connsiteY184" fmla="*/ 169703 h 172561"/>
              <a:gd name="connsiteX185" fmla="*/ 862012 w 1371600"/>
              <a:gd name="connsiteY185" fmla="*/ 101124 h 172561"/>
              <a:gd name="connsiteX186" fmla="*/ 856297 w 1371600"/>
              <a:gd name="connsiteY186" fmla="*/ 100171 h 172561"/>
              <a:gd name="connsiteX187" fmla="*/ 1256347 w 1371600"/>
              <a:gd name="connsiteY187" fmla="*/ 72549 h 172561"/>
              <a:gd name="connsiteX188" fmla="*/ 1254442 w 1371600"/>
              <a:gd name="connsiteY188" fmla="*/ 79217 h 172561"/>
              <a:gd name="connsiteX189" fmla="*/ 1268730 w 1371600"/>
              <a:gd name="connsiteY189" fmla="*/ 86837 h 172561"/>
              <a:gd name="connsiteX190" fmla="*/ 1283017 w 1371600"/>
              <a:gd name="connsiteY190" fmla="*/ 78264 h 172561"/>
              <a:gd name="connsiteX191" fmla="*/ 1269683 w 1371600"/>
              <a:gd name="connsiteY191" fmla="*/ 72549 h 172561"/>
              <a:gd name="connsiteX192" fmla="*/ 179070 w 1371600"/>
              <a:gd name="connsiteY192" fmla="*/ 66834 h 172561"/>
              <a:gd name="connsiteX193" fmla="*/ 282893 w 1371600"/>
              <a:gd name="connsiteY193" fmla="*/ 66834 h 172561"/>
              <a:gd name="connsiteX194" fmla="*/ 277178 w 1371600"/>
              <a:gd name="connsiteY194" fmla="*/ 104934 h 172561"/>
              <a:gd name="connsiteX195" fmla="*/ 173355 w 1371600"/>
              <a:gd name="connsiteY195" fmla="*/ 104934 h 172561"/>
              <a:gd name="connsiteX196" fmla="*/ 1336357 w 1371600"/>
              <a:gd name="connsiteY196" fmla="*/ 49688 h 172561"/>
              <a:gd name="connsiteX197" fmla="*/ 1324927 w 1371600"/>
              <a:gd name="connsiteY197" fmla="*/ 59214 h 172561"/>
              <a:gd name="connsiteX198" fmla="*/ 1331594 w 1371600"/>
              <a:gd name="connsiteY198" fmla="*/ 66834 h 172561"/>
              <a:gd name="connsiteX199" fmla="*/ 1341119 w 1371600"/>
              <a:gd name="connsiteY199" fmla="*/ 57309 h 172561"/>
              <a:gd name="connsiteX200" fmla="*/ 1341119 w 1371600"/>
              <a:gd name="connsiteY200" fmla="*/ 49688 h 172561"/>
              <a:gd name="connsiteX201" fmla="*/ 96203 w 1371600"/>
              <a:gd name="connsiteY201" fmla="*/ 43021 h 172561"/>
              <a:gd name="connsiteX202" fmla="*/ 71438 w 1371600"/>
              <a:gd name="connsiteY202" fmla="*/ 100171 h 172561"/>
              <a:gd name="connsiteX203" fmla="*/ 108585 w 1371600"/>
              <a:gd name="connsiteY203" fmla="*/ 100171 h 172561"/>
              <a:gd name="connsiteX204" fmla="*/ 519112 w 1371600"/>
              <a:gd name="connsiteY204" fmla="*/ 37306 h 172561"/>
              <a:gd name="connsiteX205" fmla="*/ 467677 w 1371600"/>
              <a:gd name="connsiteY205" fmla="*/ 80168 h 172561"/>
              <a:gd name="connsiteX206" fmla="*/ 493395 w 1371600"/>
              <a:gd name="connsiteY206" fmla="*/ 134461 h 172561"/>
              <a:gd name="connsiteX207" fmla="*/ 544830 w 1371600"/>
              <a:gd name="connsiteY207" fmla="*/ 91598 h 172561"/>
              <a:gd name="connsiteX208" fmla="*/ 519112 w 1371600"/>
              <a:gd name="connsiteY208" fmla="*/ 37306 h 172561"/>
              <a:gd name="connsiteX209" fmla="*/ 1093469 w 1371600"/>
              <a:gd name="connsiteY209" fmla="*/ 26829 h 172561"/>
              <a:gd name="connsiteX210" fmla="*/ 1082039 w 1371600"/>
              <a:gd name="connsiteY210" fmla="*/ 42069 h 172561"/>
              <a:gd name="connsiteX211" fmla="*/ 1102994 w 1371600"/>
              <a:gd name="connsiteY211" fmla="*/ 42069 h 172561"/>
              <a:gd name="connsiteX212" fmla="*/ 1102994 w 1371600"/>
              <a:gd name="connsiteY212" fmla="*/ 40163 h 172561"/>
              <a:gd name="connsiteX213" fmla="*/ 1093469 w 1371600"/>
              <a:gd name="connsiteY213" fmla="*/ 26829 h 172561"/>
              <a:gd name="connsiteX214" fmla="*/ 945833 w 1371600"/>
              <a:gd name="connsiteY214" fmla="*/ 26828 h 172561"/>
              <a:gd name="connsiteX215" fmla="*/ 934402 w 1371600"/>
              <a:gd name="connsiteY215" fmla="*/ 42068 h 172561"/>
              <a:gd name="connsiteX216" fmla="*/ 955358 w 1371600"/>
              <a:gd name="connsiteY216" fmla="*/ 42068 h 172561"/>
              <a:gd name="connsiteX217" fmla="*/ 955358 w 1371600"/>
              <a:gd name="connsiteY217" fmla="*/ 40163 h 172561"/>
              <a:gd name="connsiteX218" fmla="*/ 945833 w 1371600"/>
              <a:gd name="connsiteY218" fmla="*/ 26828 h 172561"/>
              <a:gd name="connsiteX219" fmla="*/ 1267778 w 1371600"/>
              <a:gd name="connsiteY219" fmla="*/ 25877 h 172561"/>
              <a:gd name="connsiteX220" fmla="*/ 1258253 w 1371600"/>
              <a:gd name="connsiteY220" fmla="*/ 38259 h 172561"/>
              <a:gd name="connsiteX221" fmla="*/ 1267778 w 1371600"/>
              <a:gd name="connsiteY221" fmla="*/ 51594 h 172561"/>
              <a:gd name="connsiteX222" fmla="*/ 1276350 w 1371600"/>
              <a:gd name="connsiteY222" fmla="*/ 38259 h 172561"/>
              <a:gd name="connsiteX223" fmla="*/ 1267778 w 1371600"/>
              <a:gd name="connsiteY223" fmla="*/ 25877 h 172561"/>
              <a:gd name="connsiteX224" fmla="*/ 1161097 w 1371600"/>
              <a:gd name="connsiteY224" fmla="*/ 23019 h 172561"/>
              <a:gd name="connsiteX225" fmla="*/ 1177289 w 1371600"/>
              <a:gd name="connsiteY225" fmla="*/ 23019 h 172561"/>
              <a:gd name="connsiteX226" fmla="*/ 1177289 w 1371600"/>
              <a:gd name="connsiteY226" fmla="*/ 66834 h 172561"/>
              <a:gd name="connsiteX227" fmla="*/ 1184910 w 1371600"/>
              <a:gd name="connsiteY227" fmla="*/ 67787 h 172561"/>
              <a:gd name="connsiteX228" fmla="*/ 1184910 w 1371600"/>
              <a:gd name="connsiteY228" fmla="*/ 71597 h 172561"/>
              <a:gd name="connsiteX229" fmla="*/ 1161097 w 1371600"/>
              <a:gd name="connsiteY229" fmla="*/ 71597 h 172561"/>
              <a:gd name="connsiteX230" fmla="*/ 1161097 w 1371600"/>
              <a:gd name="connsiteY230" fmla="*/ 67787 h 172561"/>
              <a:gd name="connsiteX231" fmla="*/ 1168717 w 1371600"/>
              <a:gd name="connsiteY231" fmla="*/ 66834 h 172561"/>
              <a:gd name="connsiteX232" fmla="*/ 1168717 w 1371600"/>
              <a:gd name="connsiteY232" fmla="*/ 27782 h 172561"/>
              <a:gd name="connsiteX233" fmla="*/ 1161097 w 1371600"/>
              <a:gd name="connsiteY233" fmla="*/ 26829 h 172561"/>
              <a:gd name="connsiteX234" fmla="*/ 1145857 w 1371600"/>
              <a:gd name="connsiteY234" fmla="*/ 23019 h 172561"/>
              <a:gd name="connsiteX235" fmla="*/ 1155382 w 1371600"/>
              <a:gd name="connsiteY235" fmla="*/ 31591 h 172561"/>
              <a:gd name="connsiteX236" fmla="*/ 1148714 w 1371600"/>
              <a:gd name="connsiteY236" fmla="*/ 39211 h 172561"/>
              <a:gd name="connsiteX237" fmla="*/ 1142999 w 1371600"/>
              <a:gd name="connsiteY237" fmla="*/ 32544 h 172561"/>
              <a:gd name="connsiteX238" fmla="*/ 1145857 w 1371600"/>
              <a:gd name="connsiteY238" fmla="*/ 30639 h 172561"/>
              <a:gd name="connsiteX239" fmla="*/ 1145857 w 1371600"/>
              <a:gd name="connsiteY239" fmla="*/ 29686 h 172561"/>
              <a:gd name="connsiteX240" fmla="*/ 1142999 w 1371600"/>
              <a:gd name="connsiteY240" fmla="*/ 27782 h 172561"/>
              <a:gd name="connsiteX241" fmla="*/ 1133474 w 1371600"/>
              <a:gd name="connsiteY241" fmla="*/ 40164 h 172561"/>
              <a:gd name="connsiteX242" fmla="*/ 1133474 w 1371600"/>
              <a:gd name="connsiteY242" fmla="*/ 66834 h 172561"/>
              <a:gd name="connsiteX243" fmla="*/ 1142999 w 1371600"/>
              <a:gd name="connsiteY243" fmla="*/ 67787 h 172561"/>
              <a:gd name="connsiteX244" fmla="*/ 1142999 w 1371600"/>
              <a:gd name="connsiteY244" fmla="*/ 71597 h 172561"/>
              <a:gd name="connsiteX245" fmla="*/ 1117282 w 1371600"/>
              <a:gd name="connsiteY245" fmla="*/ 71597 h 172561"/>
              <a:gd name="connsiteX246" fmla="*/ 1117282 w 1371600"/>
              <a:gd name="connsiteY246" fmla="*/ 67787 h 172561"/>
              <a:gd name="connsiteX247" fmla="*/ 1122997 w 1371600"/>
              <a:gd name="connsiteY247" fmla="*/ 66834 h 172561"/>
              <a:gd name="connsiteX248" fmla="*/ 1122997 w 1371600"/>
              <a:gd name="connsiteY248" fmla="*/ 28734 h 172561"/>
              <a:gd name="connsiteX249" fmla="*/ 1117282 w 1371600"/>
              <a:gd name="connsiteY249" fmla="*/ 27782 h 172561"/>
              <a:gd name="connsiteX250" fmla="*/ 1117282 w 1371600"/>
              <a:gd name="connsiteY250" fmla="*/ 23971 h 172561"/>
              <a:gd name="connsiteX251" fmla="*/ 1131570 w 1371600"/>
              <a:gd name="connsiteY251" fmla="*/ 23971 h 172561"/>
              <a:gd name="connsiteX252" fmla="*/ 1132522 w 1371600"/>
              <a:gd name="connsiteY252" fmla="*/ 31591 h 172561"/>
              <a:gd name="connsiteX253" fmla="*/ 1145857 w 1371600"/>
              <a:gd name="connsiteY253" fmla="*/ 23019 h 172561"/>
              <a:gd name="connsiteX254" fmla="*/ 1022985 w 1371600"/>
              <a:gd name="connsiteY254" fmla="*/ 23019 h 172561"/>
              <a:gd name="connsiteX255" fmla="*/ 1043940 w 1371600"/>
              <a:gd name="connsiteY255" fmla="*/ 23019 h 172561"/>
              <a:gd name="connsiteX256" fmla="*/ 1043940 w 1371600"/>
              <a:gd name="connsiteY256" fmla="*/ 26829 h 172561"/>
              <a:gd name="connsiteX257" fmla="*/ 1037273 w 1371600"/>
              <a:gd name="connsiteY257" fmla="*/ 27782 h 172561"/>
              <a:gd name="connsiteX258" fmla="*/ 1048702 w 1371600"/>
              <a:gd name="connsiteY258" fmla="*/ 61119 h 172561"/>
              <a:gd name="connsiteX259" fmla="*/ 1059180 w 1371600"/>
              <a:gd name="connsiteY259" fmla="*/ 27782 h 172561"/>
              <a:gd name="connsiteX260" fmla="*/ 1052512 w 1371600"/>
              <a:gd name="connsiteY260" fmla="*/ 26829 h 172561"/>
              <a:gd name="connsiteX261" fmla="*/ 1052512 w 1371600"/>
              <a:gd name="connsiteY261" fmla="*/ 23019 h 172561"/>
              <a:gd name="connsiteX262" fmla="*/ 1069658 w 1371600"/>
              <a:gd name="connsiteY262" fmla="*/ 23019 h 172561"/>
              <a:gd name="connsiteX263" fmla="*/ 1069658 w 1371600"/>
              <a:gd name="connsiteY263" fmla="*/ 26829 h 172561"/>
              <a:gd name="connsiteX264" fmla="*/ 1064895 w 1371600"/>
              <a:gd name="connsiteY264" fmla="*/ 27782 h 172561"/>
              <a:gd name="connsiteX265" fmla="*/ 1049655 w 1371600"/>
              <a:gd name="connsiteY265" fmla="*/ 71597 h 172561"/>
              <a:gd name="connsiteX266" fmla="*/ 1042035 w 1371600"/>
              <a:gd name="connsiteY266" fmla="*/ 71597 h 172561"/>
              <a:gd name="connsiteX267" fmla="*/ 1026795 w 1371600"/>
              <a:gd name="connsiteY267" fmla="*/ 27782 h 172561"/>
              <a:gd name="connsiteX268" fmla="*/ 1022985 w 1371600"/>
              <a:gd name="connsiteY268" fmla="*/ 26829 h 172561"/>
              <a:gd name="connsiteX269" fmla="*/ 998220 w 1371600"/>
              <a:gd name="connsiteY269" fmla="*/ 23019 h 172561"/>
              <a:gd name="connsiteX270" fmla="*/ 1014412 w 1371600"/>
              <a:gd name="connsiteY270" fmla="*/ 23019 h 172561"/>
              <a:gd name="connsiteX271" fmla="*/ 1014412 w 1371600"/>
              <a:gd name="connsiteY271" fmla="*/ 66834 h 172561"/>
              <a:gd name="connsiteX272" fmla="*/ 1022033 w 1371600"/>
              <a:gd name="connsiteY272" fmla="*/ 67787 h 172561"/>
              <a:gd name="connsiteX273" fmla="*/ 1022033 w 1371600"/>
              <a:gd name="connsiteY273" fmla="*/ 71597 h 172561"/>
              <a:gd name="connsiteX274" fmla="*/ 998220 w 1371600"/>
              <a:gd name="connsiteY274" fmla="*/ 71597 h 172561"/>
              <a:gd name="connsiteX275" fmla="*/ 998220 w 1371600"/>
              <a:gd name="connsiteY275" fmla="*/ 67787 h 172561"/>
              <a:gd name="connsiteX276" fmla="*/ 1004887 w 1371600"/>
              <a:gd name="connsiteY276" fmla="*/ 66834 h 172561"/>
              <a:gd name="connsiteX277" fmla="*/ 1004887 w 1371600"/>
              <a:gd name="connsiteY277" fmla="*/ 27782 h 172561"/>
              <a:gd name="connsiteX278" fmla="*/ 998220 w 1371600"/>
              <a:gd name="connsiteY278" fmla="*/ 26829 h 172561"/>
              <a:gd name="connsiteX279" fmla="*/ 944880 w 1371600"/>
              <a:gd name="connsiteY279" fmla="*/ 23018 h 172561"/>
              <a:gd name="connsiteX280" fmla="*/ 962977 w 1371600"/>
              <a:gd name="connsiteY280" fmla="*/ 43973 h 172561"/>
              <a:gd name="connsiteX281" fmla="*/ 962977 w 1371600"/>
              <a:gd name="connsiteY281" fmla="*/ 47783 h 172561"/>
              <a:gd name="connsiteX282" fmla="*/ 933450 w 1371600"/>
              <a:gd name="connsiteY282" fmla="*/ 47783 h 172561"/>
              <a:gd name="connsiteX283" fmla="*/ 946785 w 1371600"/>
              <a:gd name="connsiteY283" fmla="*/ 66833 h 172561"/>
              <a:gd name="connsiteX284" fmla="*/ 959167 w 1371600"/>
              <a:gd name="connsiteY284" fmla="*/ 58261 h 172561"/>
              <a:gd name="connsiteX285" fmla="*/ 962977 w 1371600"/>
              <a:gd name="connsiteY285" fmla="*/ 60166 h 172561"/>
              <a:gd name="connsiteX286" fmla="*/ 944880 w 1371600"/>
              <a:gd name="connsiteY286" fmla="*/ 72548 h 172561"/>
              <a:gd name="connsiteX287" fmla="*/ 923925 w 1371600"/>
              <a:gd name="connsiteY287" fmla="*/ 47783 h 172561"/>
              <a:gd name="connsiteX288" fmla="*/ 944880 w 1371600"/>
              <a:gd name="connsiteY288" fmla="*/ 23018 h 172561"/>
              <a:gd name="connsiteX289" fmla="*/ 1333499 w 1371600"/>
              <a:gd name="connsiteY289" fmla="*/ 22066 h 172561"/>
              <a:gd name="connsiteX290" fmla="*/ 1350644 w 1371600"/>
              <a:gd name="connsiteY290" fmla="*/ 40163 h 172561"/>
              <a:gd name="connsiteX291" fmla="*/ 1350644 w 1371600"/>
              <a:gd name="connsiteY291" fmla="*/ 63024 h 172561"/>
              <a:gd name="connsiteX292" fmla="*/ 1353502 w 1371600"/>
              <a:gd name="connsiteY292" fmla="*/ 68739 h 172561"/>
              <a:gd name="connsiteX293" fmla="*/ 1356359 w 1371600"/>
              <a:gd name="connsiteY293" fmla="*/ 67786 h 172561"/>
              <a:gd name="connsiteX294" fmla="*/ 1357312 w 1371600"/>
              <a:gd name="connsiteY294" fmla="*/ 70644 h 172561"/>
              <a:gd name="connsiteX295" fmla="*/ 1350644 w 1371600"/>
              <a:gd name="connsiteY295" fmla="*/ 72549 h 172561"/>
              <a:gd name="connsiteX296" fmla="*/ 1342072 w 1371600"/>
              <a:gd name="connsiteY296" fmla="*/ 65881 h 172561"/>
              <a:gd name="connsiteX297" fmla="*/ 1328737 w 1371600"/>
              <a:gd name="connsiteY297" fmla="*/ 73501 h 172561"/>
              <a:gd name="connsiteX298" fmla="*/ 1315402 w 1371600"/>
              <a:gd name="connsiteY298" fmla="*/ 61119 h 172561"/>
              <a:gd name="connsiteX299" fmla="*/ 1335404 w 1371600"/>
              <a:gd name="connsiteY299" fmla="*/ 46831 h 172561"/>
              <a:gd name="connsiteX300" fmla="*/ 1342072 w 1371600"/>
              <a:gd name="connsiteY300" fmla="*/ 46831 h 172561"/>
              <a:gd name="connsiteX301" fmla="*/ 1342072 w 1371600"/>
              <a:gd name="connsiteY301" fmla="*/ 40163 h 172561"/>
              <a:gd name="connsiteX302" fmla="*/ 1332547 w 1371600"/>
              <a:gd name="connsiteY302" fmla="*/ 26829 h 172561"/>
              <a:gd name="connsiteX303" fmla="*/ 1324927 w 1371600"/>
              <a:gd name="connsiteY303" fmla="*/ 30639 h 172561"/>
              <a:gd name="connsiteX304" fmla="*/ 1324927 w 1371600"/>
              <a:gd name="connsiteY304" fmla="*/ 31591 h 172561"/>
              <a:gd name="connsiteX305" fmla="*/ 1327784 w 1371600"/>
              <a:gd name="connsiteY305" fmla="*/ 31591 h 172561"/>
              <a:gd name="connsiteX306" fmla="*/ 1328737 w 1371600"/>
              <a:gd name="connsiteY306" fmla="*/ 35401 h 172561"/>
              <a:gd name="connsiteX307" fmla="*/ 1323022 w 1371600"/>
              <a:gd name="connsiteY307" fmla="*/ 40163 h 172561"/>
              <a:gd name="connsiteX308" fmla="*/ 1317307 w 1371600"/>
              <a:gd name="connsiteY308" fmla="*/ 34449 h 172561"/>
              <a:gd name="connsiteX309" fmla="*/ 1333499 w 1371600"/>
              <a:gd name="connsiteY309" fmla="*/ 22066 h 172561"/>
              <a:gd name="connsiteX310" fmla="*/ 1222057 w 1371600"/>
              <a:gd name="connsiteY310" fmla="*/ 22066 h 172561"/>
              <a:gd name="connsiteX311" fmla="*/ 1236345 w 1371600"/>
              <a:gd name="connsiteY311" fmla="*/ 38259 h 172561"/>
              <a:gd name="connsiteX312" fmla="*/ 1236345 w 1371600"/>
              <a:gd name="connsiteY312" fmla="*/ 66834 h 172561"/>
              <a:gd name="connsiteX313" fmla="*/ 1243965 w 1371600"/>
              <a:gd name="connsiteY313" fmla="*/ 67786 h 172561"/>
              <a:gd name="connsiteX314" fmla="*/ 1243965 w 1371600"/>
              <a:gd name="connsiteY314" fmla="*/ 72549 h 172561"/>
              <a:gd name="connsiteX315" fmla="*/ 1222057 w 1371600"/>
              <a:gd name="connsiteY315" fmla="*/ 72549 h 172561"/>
              <a:gd name="connsiteX316" fmla="*/ 1222057 w 1371600"/>
              <a:gd name="connsiteY316" fmla="*/ 68739 h 172561"/>
              <a:gd name="connsiteX317" fmla="*/ 1227772 w 1371600"/>
              <a:gd name="connsiteY317" fmla="*/ 67786 h 172561"/>
              <a:gd name="connsiteX318" fmla="*/ 1227772 w 1371600"/>
              <a:gd name="connsiteY318" fmla="*/ 39211 h 172561"/>
              <a:gd name="connsiteX319" fmla="*/ 1219200 w 1371600"/>
              <a:gd name="connsiteY319" fmla="*/ 28734 h 172561"/>
              <a:gd name="connsiteX320" fmla="*/ 1206817 w 1371600"/>
              <a:gd name="connsiteY320" fmla="*/ 41116 h 172561"/>
              <a:gd name="connsiteX321" fmla="*/ 1206817 w 1371600"/>
              <a:gd name="connsiteY321" fmla="*/ 66834 h 172561"/>
              <a:gd name="connsiteX322" fmla="*/ 1212532 w 1371600"/>
              <a:gd name="connsiteY322" fmla="*/ 67786 h 172561"/>
              <a:gd name="connsiteX323" fmla="*/ 1213485 w 1371600"/>
              <a:gd name="connsiteY323" fmla="*/ 67786 h 172561"/>
              <a:gd name="connsiteX324" fmla="*/ 1213485 w 1371600"/>
              <a:gd name="connsiteY324" fmla="*/ 71596 h 172561"/>
              <a:gd name="connsiteX325" fmla="*/ 1191577 w 1371600"/>
              <a:gd name="connsiteY325" fmla="*/ 71596 h 172561"/>
              <a:gd name="connsiteX326" fmla="*/ 1191577 w 1371600"/>
              <a:gd name="connsiteY326" fmla="*/ 67786 h 172561"/>
              <a:gd name="connsiteX327" fmla="*/ 1197292 w 1371600"/>
              <a:gd name="connsiteY327" fmla="*/ 66834 h 172561"/>
              <a:gd name="connsiteX328" fmla="*/ 1197292 w 1371600"/>
              <a:gd name="connsiteY328" fmla="*/ 27781 h 172561"/>
              <a:gd name="connsiteX329" fmla="*/ 1191577 w 1371600"/>
              <a:gd name="connsiteY329" fmla="*/ 26829 h 172561"/>
              <a:gd name="connsiteX330" fmla="*/ 1191577 w 1371600"/>
              <a:gd name="connsiteY330" fmla="*/ 23019 h 172561"/>
              <a:gd name="connsiteX331" fmla="*/ 1204912 w 1371600"/>
              <a:gd name="connsiteY331" fmla="*/ 23019 h 172561"/>
              <a:gd name="connsiteX332" fmla="*/ 1205865 w 1371600"/>
              <a:gd name="connsiteY332" fmla="*/ 31591 h 172561"/>
              <a:gd name="connsiteX333" fmla="*/ 1222057 w 1371600"/>
              <a:gd name="connsiteY333" fmla="*/ 22066 h 172561"/>
              <a:gd name="connsiteX334" fmla="*/ 1094422 w 1371600"/>
              <a:gd name="connsiteY334" fmla="*/ 22066 h 172561"/>
              <a:gd name="connsiteX335" fmla="*/ 1111566 w 1371600"/>
              <a:gd name="connsiteY335" fmla="*/ 43974 h 172561"/>
              <a:gd name="connsiteX336" fmla="*/ 1111566 w 1371600"/>
              <a:gd name="connsiteY336" fmla="*/ 47784 h 172561"/>
              <a:gd name="connsiteX337" fmla="*/ 1082039 w 1371600"/>
              <a:gd name="connsiteY337" fmla="*/ 47784 h 172561"/>
              <a:gd name="connsiteX338" fmla="*/ 1095374 w 1371600"/>
              <a:gd name="connsiteY338" fmla="*/ 66834 h 172561"/>
              <a:gd name="connsiteX339" fmla="*/ 1107757 w 1371600"/>
              <a:gd name="connsiteY339" fmla="*/ 58261 h 172561"/>
              <a:gd name="connsiteX340" fmla="*/ 1111566 w 1371600"/>
              <a:gd name="connsiteY340" fmla="*/ 60166 h 172561"/>
              <a:gd name="connsiteX341" fmla="*/ 1093469 w 1371600"/>
              <a:gd name="connsiteY341" fmla="*/ 72549 h 172561"/>
              <a:gd name="connsiteX342" fmla="*/ 1072514 w 1371600"/>
              <a:gd name="connsiteY342" fmla="*/ 47784 h 172561"/>
              <a:gd name="connsiteX343" fmla="*/ 1094422 w 1371600"/>
              <a:gd name="connsiteY343" fmla="*/ 22066 h 172561"/>
              <a:gd name="connsiteX344" fmla="*/ 1287780 w 1371600"/>
              <a:gd name="connsiteY344" fmla="*/ 19209 h 172561"/>
              <a:gd name="connsiteX345" fmla="*/ 1290637 w 1371600"/>
              <a:gd name="connsiteY345" fmla="*/ 20161 h 172561"/>
              <a:gd name="connsiteX346" fmla="*/ 1290637 w 1371600"/>
              <a:gd name="connsiteY346" fmla="*/ 27782 h 172561"/>
              <a:gd name="connsiteX347" fmla="*/ 1282065 w 1371600"/>
              <a:gd name="connsiteY347" fmla="*/ 28734 h 172561"/>
              <a:gd name="connsiteX348" fmla="*/ 1286828 w 1371600"/>
              <a:gd name="connsiteY348" fmla="*/ 40164 h 172561"/>
              <a:gd name="connsiteX349" fmla="*/ 1268730 w 1371600"/>
              <a:gd name="connsiteY349" fmla="*/ 57309 h 172561"/>
              <a:gd name="connsiteX350" fmla="*/ 1263015 w 1371600"/>
              <a:gd name="connsiteY350" fmla="*/ 56357 h 172561"/>
              <a:gd name="connsiteX351" fmla="*/ 1258253 w 1371600"/>
              <a:gd name="connsiteY351" fmla="*/ 62072 h 172561"/>
              <a:gd name="connsiteX352" fmla="*/ 1262062 w 1371600"/>
              <a:gd name="connsiteY352" fmla="*/ 63977 h 172561"/>
              <a:gd name="connsiteX353" fmla="*/ 1270635 w 1371600"/>
              <a:gd name="connsiteY353" fmla="*/ 63977 h 172561"/>
              <a:gd name="connsiteX354" fmla="*/ 1289685 w 1371600"/>
              <a:gd name="connsiteY354" fmla="*/ 76359 h 172561"/>
              <a:gd name="connsiteX355" fmla="*/ 1265872 w 1371600"/>
              <a:gd name="connsiteY355" fmla="*/ 91599 h 172561"/>
              <a:gd name="connsiteX356" fmla="*/ 1245870 w 1371600"/>
              <a:gd name="connsiteY356" fmla="*/ 80169 h 172561"/>
              <a:gd name="connsiteX357" fmla="*/ 1252537 w 1371600"/>
              <a:gd name="connsiteY357" fmla="*/ 70644 h 172561"/>
              <a:gd name="connsiteX358" fmla="*/ 1249680 w 1371600"/>
              <a:gd name="connsiteY358" fmla="*/ 64929 h 172561"/>
              <a:gd name="connsiteX359" fmla="*/ 1258253 w 1371600"/>
              <a:gd name="connsiteY359" fmla="*/ 53499 h 172561"/>
              <a:gd name="connsiteX360" fmla="*/ 1249680 w 1371600"/>
              <a:gd name="connsiteY360" fmla="*/ 39212 h 172561"/>
              <a:gd name="connsiteX361" fmla="*/ 1268730 w 1371600"/>
              <a:gd name="connsiteY361" fmla="*/ 21114 h 172561"/>
              <a:gd name="connsiteX362" fmla="*/ 1279208 w 1371600"/>
              <a:gd name="connsiteY362" fmla="*/ 23972 h 172561"/>
              <a:gd name="connsiteX363" fmla="*/ 1287780 w 1371600"/>
              <a:gd name="connsiteY363" fmla="*/ 19209 h 172561"/>
              <a:gd name="connsiteX364" fmla="*/ 874395 w 1371600"/>
              <a:gd name="connsiteY364" fmla="*/ 7779 h 172561"/>
              <a:gd name="connsiteX365" fmla="*/ 874395 w 1371600"/>
              <a:gd name="connsiteY365" fmla="*/ 66834 h 172561"/>
              <a:gd name="connsiteX366" fmla="*/ 878205 w 1371600"/>
              <a:gd name="connsiteY366" fmla="*/ 66834 h 172561"/>
              <a:gd name="connsiteX367" fmla="*/ 905827 w 1371600"/>
              <a:gd name="connsiteY367" fmla="*/ 36354 h 172561"/>
              <a:gd name="connsiteX368" fmla="*/ 877252 w 1371600"/>
              <a:gd name="connsiteY368" fmla="*/ 7779 h 172561"/>
              <a:gd name="connsiteX369" fmla="*/ 857250 w 1371600"/>
              <a:gd name="connsiteY369" fmla="*/ 3016 h 172561"/>
              <a:gd name="connsiteX370" fmla="*/ 880110 w 1371600"/>
              <a:gd name="connsiteY370" fmla="*/ 3016 h 172561"/>
              <a:gd name="connsiteX371" fmla="*/ 917258 w 1371600"/>
              <a:gd name="connsiteY371" fmla="*/ 36354 h 172561"/>
              <a:gd name="connsiteX372" fmla="*/ 878205 w 1371600"/>
              <a:gd name="connsiteY372" fmla="*/ 71596 h 172561"/>
              <a:gd name="connsiteX373" fmla="*/ 857250 w 1371600"/>
              <a:gd name="connsiteY373" fmla="*/ 71596 h 172561"/>
              <a:gd name="connsiteX374" fmla="*/ 857250 w 1371600"/>
              <a:gd name="connsiteY374" fmla="*/ 67786 h 172561"/>
              <a:gd name="connsiteX375" fmla="*/ 864870 w 1371600"/>
              <a:gd name="connsiteY375" fmla="*/ 66834 h 172561"/>
              <a:gd name="connsiteX376" fmla="*/ 864870 w 1371600"/>
              <a:gd name="connsiteY376" fmla="*/ 7779 h 172561"/>
              <a:gd name="connsiteX377" fmla="*/ 857250 w 1371600"/>
              <a:gd name="connsiteY377" fmla="*/ 6826 h 172561"/>
              <a:gd name="connsiteX378" fmla="*/ 624840 w 1371600"/>
              <a:gd name="connsiteY378" fmla="*/ 3016 h 172561"/>
              <a:gd name="connsiteX379" fmla="*/ 662940 w 1371600"/>
              <a:gd name="connsiteY379" fmla="*/ 3016 h 172561"/>
              <a:gd name="connsiteX380" fmla="*/ 681990 w 1371600"/>
              <a:gd name="connsiteY380" fmla="*/ 96361 h 172561"/>
              <a:gd name="connsiteX381" fmla="*/ 730567 w 1371600"/>
              <a:gd name="connsiteY381" fmla="*/ 3016 h 172561"/>
              <a:gd name="connsiteX382" fmla="*/ 768667 w 1371600"/>
              <a:gd name="connsiteY382" fmla="*/ 3016 h 172561"/>
              <a:gd name="connsiteX383" fmla="*/ 771525 w 1371600"/>
              <a:gd name="connsiteY383" fmla="*/ 168751 h 172561"/>
              <a:gd name="connsiteX384" fmla="*/ 730567 w 1371600"/>
              <a:gd name="connsiteY384" fmla="*/ 168751 h 172561"/>
              <a:gd name="connsiteX385" fmla="*/ 730567 w 1371600"/>
              <a:gd name="connsiteY385" fmla="*/ 71596 h 172561"/>
              <a:gd name="connsiteX386" fmla="*/ 681990 w 1371600"/>
              <a:gd name="connsiteY386" fmla="*/ 168751 h 172561"/>
              <a:gd name="connsiteX387" fmla="*/ 660082 w 1371600"/>
              <a:gd name="connsiteY387" fmla="*/ 168751 h 172561"/>
              <a:gd name="connsiteX388" fmla="*/ 642937 w 1371600"/>
              <a:gd name="connsiteY388" fmla="*/ 71596 h 172561"/>
              <a:gd name="connsiteX389" fmla="*/ 614362 w 1371600"/>
              <a:gd name="connsiteY389" fmla="*/ 168751 h 172561"/>
              <a:gd name="connsiteX390" fmla="*/ 572452 w 1371600"/>
              <a:gd name="connsiteY390" fmla="*/ 168751 h 172561"/>
              <a:gd name="connsiteX391" fmla="*/ 188595 w 1371600"/>
              <a:gd name="connsiteY391" fmla="*/ 3016 h 172561"/>
              <a:gd name="connsiteX392" fmla="*/ 306705 w 1371600"/>
              <a:gd name="connsiteY392" fmla="*/ 3016 h 172561"/>
              <a:gd name="connsiteX393" fmla="*/ 300990 w 1371600"/>
              <a:gd name="connsiteY393" fmla="*/ 42069 h 172561"/>
              <a:gd name="connsiteX394" fmla="*/ 182880 w 1371600"/>
              <a:gd name="connsiteY394" fmla="*/ 42069 h 172561"/>
              <a:gd name="connsiteX395" fmla="*/ 79058 w 1371600"/>
              <a:gd name="connsiteY395" fmla="*/ 3016 h 172561"/>
              <a:gd name="connsiteX396" fmla="*/ 124778 w 1371600"/>
              <a:gd name="connsiteY396" fmla="*/ 3016 h 172561"/>
              <a:gd name="connsiteX397" fmla="*/ 161925 w 1371600"/>
              <a:gd name="connsiteY397" fmla="*/ 168751 h 172561"/>
              <a:gd name="connsiteX398" fmla="*/ 121920 w 1371600"/>
              <a:gd name="connsiteY398" fmla="*/ 168751 h 172561"/>
              <a:gd name="connsiteX399" fmla="*/ 115253 w 1371600"/>
              <a:gd name="connsiteY399" fmla="*/ 136366 h 172561"/>
              <a:gd name="connsiteX400" fmla="*/ 55245 w 1371600"/>
              <a:gd name="connsiteY400" fmla="*/ 136366 h 172561"/>
              <a:gd name="connsiteX401" fmla="*/ 41910 w 1371600"/>
              <a:gd name="connsiteY401" fmla="*/ 168751 h 172561"/>
              <a:gd name="connsiteX402" fmla="*/ 0 w 1371600"/>
              <a:gd name="connsiteY402" fmla="*/ 168751 h 172561"/>
              <a:gd name="connsiteX403" fmla="*/ 1175385 w 1371600"/>
              <a:gd name="connsiteY403" fmla="*/ 2064 h 172561"/>
              <a:gd name="connsiteX404" fmla="*/ 1182052 w 1371600"/>
              <a:gd name="connsiteY404" fmla="*/ 7779 h 172561"/>
              <a:gd name="connsiteX405" fmla="*/ 1176337 w 1371600"/>
              <a:gd name="connsiteY405" fmla="*/ 13494 h 172561"/>
              <a:gd name="connsiteX406" fmla="*/ 1169670 w 1371600"/>
              <a:gd name="connsiteY406" fmla="*/ 7779 h 172561"/>
              <a:gd name="connsiteX407" fmla="*/ 1175385 w 1371600"/>
              <a:gd name="connsiteY407" fmla="*/ 2064 h 172561"/>
              <a:gd name="connsiteX408" fmla="*/ 1009650 w 1371600"/>
              <a:gd name="connsiteY408" fmla="*/ 2064 h 172561"/>
              <a:gd name="connsiteX409" fmla="*/ 1016317 w 1371600"/>
              <a:gd name="connsiteY409" fmla="*/ 7779 h 172561"/>
              <a:gd name="connsiteX410" fmla="*/ 1010602 w 1371600"/>
              <a:gd name="connsiteY410" fmla="*/ 13494 h 172561"/>
              <a:gd name="connsiteX411" fmla="*/ 1003935 w 1371600"/>
              <a:gd name="connsiteY411" fmla="*/ 7779 h 172561"/>
              <a:gd name="connsiteX412" fmla="*/ 1009650 w 1371600"/>
              <a:gd name="connsiteY412" fmla="*/ 2064 h 172561"/>
              <a:gd name="connsiteX413" fmla="*/ 384810 w 1371600"/>
              <a:gd name="connsiteY413" fmla="*/ 1111 h 172561"/>
              <a:gd name="connsiteX414" fmla="*/ 433387 w 1371600"/>
              <a:gd name="connsiteY414" fmla="*/ 14446 h 172561"/>
              <a:gd name="connsiteX415" fmla="*/ 425767 w 1371600"/>
              <a:gd name="connsiteY415" fmla="*/ 53499 h 172561"/>
              <a:gd name="connsiteX416" fmla="*/ 388620 w 1371600"/>
              <a:gd name="connsiteY416" fmla="*/ 40164 h 172561"/>
              <a:gd name="connsiteX417" fmla="*/ 337185 w 1371600"/>
              <a:gd name="connsiteY417" fmla="*/ 87789 h 172561"/>
              <a:gd name="connsiteX418" fmla="*/ 380047 w 1371600"/>
              <a:gd name="connsiteY418" fmla="*/ 132556 h 172561"/>
              <a:gd name="connsiteX419" fmla="*/ 416242 w 1371600"/>
              <a:gd name="connsiteY419" fmla="*/ 126841 h 172561"/>
              <a:gd name="connsiteX420" fmla="*/ 410527 w 1371600"/>
              <a:gd name="connsiteY420" fmla="*/ 166846 h 172561"/>
              <a:gd name="connsiteX421" fmla="*/ 373380 w 1371600"/>
              <a:gd name="connsiteY421" fmla="*/ 172561 h 172561"/>
              <a:gd name="connsiteX422" fmla="*/ 295275 w 1371600"/>
              <a:gd name="connsiteY422" fmla="*/ 90646 h 172561"/>
              <a:gd name="connsiteX423" fmla="*/ 384810 w 1371600"/>
              <a:gd name="connsiteY423" fmla="*/ 1111 h 172561"/>
              <a:gd name="connsiteX424" fmla="*/ 968692 w 1371600"/>
              <a:gd name="connsiteY424" fmla="*/ 159 h 172561"/>
              <a:gd name="connsiteX425" fmla="*/ 984885 w 1371600"/>
              <a:gd name="connsiteY425" fmla="*/ 159 h 172561"/>
              <a:gd name="connsiteX426" fmla="*/ 984885 w 1371600"/>
              <a:gd name="connsiteY426" fmla="*/ 66834 h 172561"/>
              <a:gd name="connsiteX427" fmla="*/ 992505 w 1371600"/>
              <a:gd name="connsiteY427" fmla="*/ 67787 h 172561"/>
              <a:gd name="connsiteX428" fmla="*/ 992505 w 1371600"/>
              <a:gd name="connsiteY428" fmla="*/ 71597 h 172561"/>
              <a:gd name="connsiteX429" fmla="*/ 968692 w 1371600"/>
              <a:gd name="connsiteY429" fmla="*/ 71597 h 172561"/>
              <a:gd name="connsiteX430" fmla="*/ 968692 w 1371600"/>
              <a:gd name="connsiteY430" fmla="*/ 67787 h 172561"/>
              <a:gd name="connsiteX431" fmla="*/ 975360 w 1371600"/>
              <a:gd name="connsiteY431" fmla="*/ 66834 h 172561"/>
              <a:gd name="connsiteX432" fmla="*/ 975360 w 1371600"/>
              <a:gd name="connsiteY432" fmla="*/ 4922 h 172561"/>
              <a:gd name="connsiteX433" fmla="*/ 968692 w 1371600"/>
              <a:gd name="connsiteY433" fmla="*/ 3969 h 172561"/>
              <a:gd name="connsiteX434" fmla="*/ 517207 w 1371600"/>
              <a:gd name="connsiteY434" fmla="*/ 158 h 172561"/>
              <a:gd name="connsiteX435" fmla="*/ 584835 w 1371600"/>
              <a:gd name="connsiteY435" fmla="*/ 86836 h 172561"/>
              <a:gd name="connsiteX436" fmla="*/ 493395 w 1371600"/>
              <a:gd name="connsiteY436" fmla="*/ 169703 h 172561"/>
              <a:gd name="connsiteX437" fmla="*/ 425767 w 1371600"/>
              <a:gd name="connsiteY437" fmla="*/ 83026 h 172561"/>
              <a:gd name="connsiteX438" fmla="*/ 517207 w 1371600"/>
              <a:gd name="connsiteY438" fmla="*/ 158 h 172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</a:cxnLst>
            <a:rect l="l" t="t" r="r" b="b"/>
            <a:pathLst>
              <a:path w="1371600" h="172561">
                <a:moveTo>
                  <a:pt x="169544" y="129699"/>
                </a:moveTo>
                <a:lnTo>
                  <a:pt x="286702" y="129699"/>
                </a:lnTo>
                <a:lnTo>
                  <a:pt x="280987" y="168752"/>
                </a:lnTo>
                <a:lnTo>
                  <a:pt x="162877" y="168752"/>
                </a:lnTo>
                <a:close/>
                <a:moveTo>
                  <a:pt x="1343977" y="124936"/>
                </a:moveTo>
                <a:cubicBezTo>
                  <a:pt x="1334452" y="124936"/>
                  <a:pt x="1331595" y="132556"/>
                  <a:pt x="1331595" y="144938"/>
                </a:cubicBezTo>
                <a:cubicBezTo>
                  <a:pt x="1331595" y="154464"/>
                  <a:pt x="1333500" y="163989"/>
                  <a:pt x="1343025" y="163989"/>
                </a:cubicBezTo>
                <a:cubicBezTo>
                  <a:pt x="1349692" y="163989"/>
                  <a:pt x="1355407" y="158274"/>
                  <a:pt x="1355407" y="151606"/>
                </a:cubicBezTo>
                <a:lnTo>
                  <a:pt x="1355407" y="136366"/>
                </a:lnTo>
                <a:cubicBezTo>
                  <a:pt x="1355407" y="128746"/>
                  <a:pt x="1349692" y="124936"/>
                  <a:pt x="1343977" y="124936"/>
                </a:cubicBezTo>
                <a:close/>
                <a:moveTo>
                  <a:pt x="884872" y="124936"/>
                </a:moveTo>
                <a:cubicBezTo>
                  <a:pt x="878204" y="124936"/>
                  <a:pt x="872489" y="129699"/>
                  <a:pt x="872489" y="138271"/>
                </a:cubicBezTo>
                <a:lnTo>
                  <a:pt x="872489" y="152558"/>
                </a:lnTo>
                <a:cubicBezTo>
                  <a:pt x="872489" y="160178"/>
                  <a:pt x="877252" y="164941"/>
                  <a:pt x="883920" y="164941"/>
                </a:cubicBezTo>
                <a:cubicBezTo>
                  <a:pt x="892492" y="164941"/>
                  <a:pt x="894397" y="157321"/>
                  <a:pt x="895349" y="143986"/>
                </a:cubicBezTo>
                <a:cubicBezTo>
                  <a:pt x="895349" y="131604"/>
                  <a:pt x="893445" y="124936"/>
                  <a:pt x="884872" y="124936"/>
                </a:cubicBezTo>
                <a:close/>
                <a:moveTo>
                  <a:pt x="1227772" y="123984"/>
                </a:moveTo>
                <a:cubicBezTo>
                  <a:pt x="1218247" y="123984"/>
                  <a:pt x="1216342" y="133509"/>
                  <a:pt x="1216342" y="143986"/>
                </a:cubicBezTo>
                <a:cubicBezTo>
                  <a:pt x="1216342" y="154464"/>
                  <a:pt x="1218247" y="164941"/>
                  <a:pt x="1227772" y="164941"/>
                </a:cubicBezTo>
                <a:cubicBezTo>
                  <a:pt x="1237297" y="164941"/>
                  <a:pt x="1239202" y="155416"/>
                  <a:pt x="1239202" y="144938"/>
                </a:cubicBezTo>
                <a:cubicBezTo>
                  <a:pt x="1239202" y="134461"/>
                  <a:pt x="1237297" y="123984"/>
                  <a:pt x="1227772" y="123984"/>
                </a:cubicBezTo>
                <a:close/>
                <a:moveTo>
                  <a:pt x="1048702" y="123984"/>
                </a:moveTo>
                <a:cubicBezTo>
                  <a:pt x="1041083" y="123984"/>
                  <a:pt x="1038225" y="130651"/>
                  <a:pt x="1037272" y="139224"/>
                </a:cubicBezTo>
                <a:lnTo>
                  <a:pt x="1058227" y="139224"/>
                </a:lnTo>
                <a:lnTo>
                  <a:pt x="1058227" y="137318"/>
                </a:lnTo>
                <a:cubicBezTo>
                  <a:pt x="1058227" y="128746"/>
                  <a:pt x="1055370" y="123984"/>
                  <a:pt x="1048702" y="123984"/>
                </a:cubicBezTo>
                <a:close/>
                <a:moveTo>
                  <a:pt x="933450" y="123984"/>
                </a:moveTo>
                <a:cubicBezTo>
                  <a:pt x="925830" y="123984"/>
                  <a:pt x="922972" y="130651"/>
                  <a:pt x="922020" y="139224"/>
                </a:cubicBezTo>
                <a:lnTo>
                  <a:pt x="942975" y="139224"/>
                </a:lnTo>
                <a:lnTo>
                  <a:pt x="942975" y="137318"/>
                </a:lnTo>
                <a:cubicBezTo>
                  <a:pt x="942975" y="128746"/>
                  <a:pt x="940117" y="123984"/>
                  <a:pt x="933450" y="123984"/>
                </a:cubicBezTo>
                <a:close/>
                <a:moveTo>
                  <a:pt x="1131570" y="120174"/>
                </a:moveTo>
                <a:lnTo>
                  <a:pt x="1151572" y="120174"/>
                </a:lnTo>
                <a:lnTo>
                  <a:pt x="1151572" y="123984"/>
                </a:lnTo>
                <a:lnTo>
                  <a:pt x="1145858" y="123984"/>
                </a:lnTo>
                <a:lnTo>
                  <a:pt x="1156335" y="159227"/>
                </a:lnTo>
                <a:lnTo>
                  <a:pt x="1165860" y="132556"/>
                </a:lnTo>
                <a:lnTo>
                  <a:pt x="1163002" y="123984"/>
                </a:lnTo>
                <a:lnTo>
                  <a:pt x="1159192" y="123984"/>
                </a:lnTo>
                <a:lnTo>
                  <a:pt x="1159192" y="120174"/>
                </a:lnTo>
                <a:lnTo>
                  <a:pt x="1177290" y="120174"/>
                </a:lnTo>
                <a:lnTo>
                  <a:pt x="1177290" y="123984"/>
                </a:lnTo>
                <a:lnTo>
                  <a:pt x="1172527" y="123984"/>
                </a:lnTo>
                <a:lnTo>
                  <a:pt x="1183958" y="159227"/>
                </a:lnTo>
                <a:lnTo>
                  <a:pt x="1193483" y="123984"/>
                </a:lnTo>
                <a:lnTo>
                  <a:pt x="1186815" y="123984"/>
                </a:lnTo>
                <a:lnTo>
                  <a:pt x="1186815" y="120174"/>
                </a:lnTo>
                <a:lnTo>
                  <a:pt x="1203960" y="120174"/>
                </a:lnTo>
                <a:lnTo>
                  <a:pt x="1203960" y="123984"/>
                </a:lnTo>
                <a:lnTo>
                  <a:pt x="1199197" y="123984"/>
                </a:lnTo>
                <a:lnTo>
                  <a:pt x="1185862" y="168752"/>
                </a:lnTo>
                <a:lnTo>
                  <a:pt x="1179195" y="168752"/>
                </a:lnTo>
                <a:lnTo>
                  <a:pt x="1168717" y="140176"/>
                </a:lnTo>
                <a:lnTo>
                  <a:pt x="1167765" y="140176"/>
                </a:lnTo>
                <a:lnTo>
                  <a:pt x="1157287" y="168752"/>
                </a:lnTo>
                <a:lnTo>
                  <a:pt x="1150620" y="168752"/>
                </a:lnTo>
                <a:lnTo>
                  <a:pt x="1135380" y="123984"/>
                </a:lnTo>
                <a:lnTo>
                  <a:pt x="1131570" y="123984"/>
                </a:lnTo>
                <a:close/>
                <a:moveTo>
                  <a:pt x="1283017" y="119221"/>
                </a:moveTo>
                <a:cubicBezTo>
                  <a:pt x="1288732" y="119221"/>
                  <a:pt x="1293495" y="122079"/>
                  <a:pt x="1292542" y="127793"/>
                </a:cubicBezTo>
                <a:cubicBezTo>
                  <a:pt x="1292542" y="133509"/>
                  <a:pt x="1289684" y="135413"/>
                  <a:pt x="1285875" y="135413"/>
                </a:cubicBezTo>
                <a:cubicBezTo>
                  <a:pt x="1282065" y="135413"/>
                  <a:pt x="1280159" y="132556"/>
                  <a:pt x="1280159" y="128746"/>
                </a:cubicBezTo>
                <a:lnTo>
                  <a:pt x="1283017" y="127793"/>
                </a:lnTo>
                <a:cubicBezTo>
                  <a:pt x="1283017" y="127793"/>
                  <a:pt x="1283017" y="126841"/>
                  <a:pt x="1283017" y="126841"/>
                </a:cubicBezTo>
                <a:cubicBezTo>
                  <a:pt x="1283017" y="125888"/>
                  <a:pt x="1282065" y="124936"/>
                  <a:pt x="1280159" y="124936"/>
                </a:cubicBezTo>
                <a:cubicBezTo>
                  <a:pt x="1274445" y="124936"/>
                  <a:pt x="1269682" y="131604"/>
                  <a:pt x="1269682" y="137318"/>
                </a:cubicBezTo>
                <a:lnTo>
                  <a:pt x="1269682" y="163989"/>
                </a:lnTo>
                <a:lnTo>
                  <a:pt x="1280159" y="164941"/>
                </a:lnTo>
                <a:lnTo>
                  <a:pt x="1280159" y="168751"/>
                </a:lnTo>
                <a:lnTo>
                  <a:pt x="1254442" y="168751"/>
                </a:lnTo>
                <a:lnTo>
                  <a:pt x="1254442" y="164941"/>
                </a:lnTo>
                <a:lnTo>
                  <a:pt x="1260157" y="163989"/>
                </a:lnTo>
                <a:lnTo>
                  <a:pt x="1260157" y="124936"/>
                </a:lnTo>
                <a:lnTo>
                  <a:pt x="1254442" y="123984"/>
                </a:lnTo>
                <a:lnTo>
                  <a:pt x="1254442" y="120174"/>
                </a:lnTo>
                <a:lnTo>
                  <a:pt x="1268730" y="120174"/>
                </a:lnTo>
                <a:lnTo>
                  <a:pt x="1269682" y="127793"/>
                </a:lnTo>
                <a:cubicBezTo>
                  <a:pt x="1271587" y="123031"/>
                  <a:pt x="1276350" y="119221"/>
                  <a:pt x="1283017" y="119221"/>
                </a:cubicBezTo>
                <a:close/>
                <a:moveTo>
                  <a:pt x="1228725" y="119221"/>
                </a:moveTo>
                <a:cubicBezTo>
                  <a:pt x="1243012" y="119221"/>
                  <a:pt x="1249680" y="129699"/>
                  <a:pt x="1250632" y="143986"/>
                </a:cubicBezTo>
                <a:cubicBezTo>
                  <a:pt x="1250632" y="159226"/>
                  <a:pt x="1243012" y="169703"/>
                  <a:pt x="1228725" y="169703"/>
                </a:cubicBezTo>
                <a:cubicBezTo>
                  <a:pt x="1214437" y="169703"/>
                  <a:pt x="1206817" y="160178"/>
                  <a:pt x="1206817" y="144938"/>
                </a:cubicBezTo>
                <a:cubicBezTo>
                  <a:pt x="1206817" y="129699"/>
                  <a:pt x="1215390" y="119221"/>
                  <a:pt x="1228725" y="119221"/>
                </a:cubicBezTo>
                <a:close/>
                <a:moveTo>
                  <a:pt x="1101089" y="119221"/>
                </a:moveTo>
                <a:cubicBezTo>
                  <a:pt x="1106804" y="119221"/>
                  <a:pt x="1110614" y="122079"/>
                  <a:pt x="1109662" y="127793"/>
                </a:cubicBezTo>
                <a:cubicBezTo>
                  <a:pt x="1109662" y="133509"/>
                  <a:pt x="1106804" y="135413"/>
                  <a:pt x="1102994" y="135413"/>
                </a:cubicBezTo>
                <a:cubicBezTo>
                  <a:pt x="1099184" y="135413"/>
                  <a:pt x="1097279" y="132556"/>
                  <a:pt x="1097279" y="128746"/>
                </a:cubicBezTo>
                <a:lnTo>
                  <a:pt x="1100137" y="127793"/>
                </a:lnTo>
                <a:cubicBezTo>
                  <a:pt x="1100137" y="127793"/>
                  <a:pt x="1100137" y="126841"/>
                  <a:pt x="1100137" y="126841"/>
                </a:cubicBezTo>
                <a:cubicBezTo>
                  <a:pt x="1100137" y="125888"/>
                  <a:pt x="1099184" y="124936"/>
                  <a:pt x="1097279" y="124936"/>
                </a:cubicBezTo>
                <a:cubicBezTo>
                  <a:pt x="1092516" y="124936"/>
                  <a:pt x="1087754" y="131604"/>
                  <a:pt x="1087754" y="137318"/>
                </a:cubicBezTo>
                <a:lnTo>
                  <a:pt x="1087754" y="163989"/>
                </a:lnTo>
                <a:lnTo>
                  <a:pt x="1098232" y="164941"/>
                </a:lnTo>
                <a:lnTo>
                  <a:pt x="1098232" y="168751"/>
                </a:lnTo>
                <a:lnTo>
                  <a:pt x="1072514" y="168751"/>
                </a:lnTo>
                <a:lnTo>
                  <a:pt x="1072514" y="164941"/>
                </a:lnTo>
                <a:lnTo>
                  <a:pt x="1078229" y="163989"/>
                </a:lnTo>
                <a:lnTo>
                  <a:pt x="1078229" y="124936"/>
                </a:lnTo>
                <a:lnTo>
                  <a:pt x="1072514" y="123984"/>
                </a:lnTo>
                <a:lnTo>
                  <a:pt x="1072514" y="120174"/>
                </a:lnTo>
                <a:lnTo>
                  <a:pt x="1086802" y="120174"/>
                </a:lnTo>
                <a:lnTo>
                  <a:pt x="1087754" y="127793"/>
                </a:lnTo>
                <a:cubicBezTo>
                  <a:pt x="1089659" y="123031"/>
                  <a:pt x="1094422" y="119221"/>
                  <a:pt x="1101089" y="119221"/>
                </a:cubicBezTo>
                <a:close/>
                <a:moveTo>
                  <a:pt x="1048702" y="119221"/>
                </a:moveTo>
                <a:cubicBezTo>
                  <a:pt x="1060133" y="119221"/>
                  <a:pt x="1066800" y="125888"/>
                  <a:pt x="1065847" y="141129"/>
                </a:cubicBezTo>
                <a:cubicBezTo>
                  <a:pt x="1065847" y="142081"/>
                  <a:pt x="1065847" y="143986"/>
                  <a:pt x="1065847" y="144938"/>
                </a:cubicBezTo>
                <a:lnTo>
                  <a:pt x="1036320" y="144938"/>
                </a:lnTo>
                <a:cubicBezTo>
                  <a:pt x="1036320" y="156368"/>
                  <a:pt x="1040130" y="163989"/>
                  <a:pt x="1049655" y="163989"/>
                </a:cubicBezTo>
                <a:cubicBezTo>
                  <a:pt x="1056322" y="163989"/>
                  <a:pt x="1060133" y="161131"/>
                  <a:pt x="1062037" y="155416"/>
                </a:cubicBezTo>
                <a:lnTo>
                  <a:pt x="1065847" y="157321"/>
                </a:lnTo>
                <a:cubicBezTo>
                  <a:pt x="1063942" y="164941"/>
                  <a:pt x="1057275" y="169703"/>
                  <a:pt x="1047750" y="169703"/>
                </a:cubicBezTo>
                <a:cubicBezTo>
                  <a:pt x="1033462" y="169703"/>
                  <a:pt x="1026795" y="160178"/>
                  <a:pt x="1026795" y="144938"/>
                </a:cubicBezTo>
                <a:cubicBezTo>
                  <a:pt x="1026795" y="128746"/>
                  <a:pt x="1036320" y="119221"/>
                  <a:pt x="1048702" y="119221"/>
                </a:cubicBezTo>
                <a:close/>
                <a:moveTo>
                  <a:pt x="934402" y="119221"/>
                </a:moveTo>
                <a:cubicBezTo>
                  <a:pt x="945833" y="119221"/>
                  <a:pt x="952500" y="125888"/>
                  <a:pt x="951547" y="141129"/>
                </a:cubicBezTo>
                <a:cubicBezTo>
                  <a:pt x="951547" y="142081"/>
                  <a:pt x="951547" y="143986"/>
                  <a:pt x="951547" y="144938"/>
                </a:cubicBezTo>
                <a:lnTo>
                  <a:pt x="922020" y="144938"/>
                </a:lnTo>
                <a:cubicBezTo>
                  <a:pt x="922020" y="156368"/>
                  <a:pt x="925830" y="163989"/>
                  <a:pt x="935355" y="163989"/>
                </a:cubicBezTo>
                <a:cubicBezTo>
                  <a:pt x="942022" y="163989"/>
                  <a:pt x="945833" y="161131"/>
                  <a:pt x="947737" y="155416"/>
                </a:cubicBezTo>
                <a:lnTo>
                  <a:pt x="951547" y="157321"/>
                </a:lnTo>
                <a:cubicBezTo>
                  <a:pt x="949642" y="164941"/>
                  <a:pt x="942975" y="169703"/>
                  <a:pt x="933450" y="169703"/>
                </a:cubicBezTo>
                <a:cubicBezTo>
                  <a:pt x="919162" y="169703"/>
                  <a:pt x="912495" y="160178"/>
                  <a:pt x="912495" y="144938"/>
                </a:cubicBezTo>
                <a:cubicBezTo>
                  <a:pt x="912495" y="128746"/>
                  <a:pt x="922020" y="119221"/>
                  <a:pt x="934402" y="119221"/>
                </a:cubicBezTo>
                <a:close/>
                <a:moveTo>
                  <a:pt x="971549" y="105886"/>
                </a:moveTo>
                <a:lnTo>
                  <a:pt x="974407" y="105886"/>
                </a:lnTo>
                <a:lnTo>
                  <a:pt x="974407" y="120174"/>
                </a:lnTo>
                <a:lnTo>
                  <a:pt x="997266" y="120174"/>
                </a:lnTo>
                <a:lnTo>
                  <a:pt x="997266" y="107791"/>
                </a:lnTo>
                <a:lnTo>
                  <a:pt x="1003934" y="105886"/>
                </a:lnTo>
                <a:lnTo>
                  <a:pt x="1005839" y="105886"/>
                </a:lnTo>
                <a:lnTo>
                  <a:pt x="1005839" y="120174"/>
                </a:lnTo>
                <a:lnTo>
                  <a:pt x="1016316" y="120174"/>
                </a:lnTo>
                <a:lnTo>
                  <a:pt x="1016316" y="124936"/>
                </a:lnTo>
                <a:lnTo>
                  <a:pt x="1005839" y="124936"/>
                </a:lnTo>
                <a:lnTo>
                  <a:pt x="1005839" y="156368"/>
                </a:lnTo>
                <a:cubicBezTo>
                  <a:pt x="1005839" y="162083"/>
                  <a:pt x="1006791" y="163989"/>
                  <a:pt x="1010602" y="163989"/>
                </a:cubicBezTo>
                <a:cubicBezTo>
                  <a:pt x="1014412" y="163989"/>
                  <a:pt x="1016316" y="162083"/>
                  <a:pt x="1017269" y="156368"/>
                </a:cubicBezTo>
                <a:lnTo>
                  <a:pt x="1021079" y="157321"/>
                </a:lnTo>
                <a:cubicBezTo>
                  <a:pt x="1020127" y="165893"/>
                  <a:pt x="1015364" y="169703"/>
                  <a:pt x="1007744" y="169703"/>
                </a:cubicBezTo>
                <a:cubicBezTo>
                  <a:pt x="1000124" y="169703"/>
                  <a:pt x="996314" y="165893"/>
                  <a:pt x="996314" y="158274"/>
                </a:cubicBezTo>
                <a:lnTo>
                  <a:pt x="996314" y="124936"/>
                </a:lnTo>
                <a:lnTo>
                  <a:pt x="973454" y="124936"/>
                </a:lnTo>
                <a:lnTo>
                  <a:pt x="973454" y="156368"/>
                </a:lnTo>
                <a:cubicBezTo>
                  <a:pt x="973454" y="162083"/>
                  <a:pt x="974407" y="163989"/>
                  <a:pt x="978216" y="163989"/>
                </a:cubicBezTo>
                <a:cubicBezTo>
                  <a:pt x="982027" y="163989"/>
                  <a:pt x="983932" y="162083"/>
                  <a:pt x="985837" y="156368"/>
                </a:cubicBezTo>
                <a:lnTo>
                  <a:pt x="989647" y="157321"/>
                </a:lnTo>
                <a:cubicBezTo>
                  <a:pt x="988694" y="165893"/>
                  <a:pt x="983932" y="169703"/>
                  <a:pt x="976312" y="169703"/>
                </a:cubicBezTo>
                <a:cubicBezTo>
                  <a:pt x="968691" y="169703"/>
                  <a:pt x="964882" y="165893"/>
                  <a:pt x="964882" y="158274"/>
                </a:cubicBezTo>
                <a:lnTo>
                  <a:pt x="964882" y="124936"/>
                </a:lnTo>
                <a:lnTo>
                  <a:pt x="958214" y="124936"/>
                </a:lnTo>
                <a:lnTo>
                  <a:pt x="958214" y="120174"/>
                </a:lnTo>
                <a:lnTo>
                  <a:pt x="964882" y="120174"/>
                </a:lnTo>
                <a:lnTo>
                  <a:pt x="964882" y="107791"/>
                </a:lnTo>
                <a:close/>
                <a:moveTo>
                  <a:pt x="1348740" y="96361"/>
                </a:moveTo>
                <a:lnTo>
                  <a:pt x="1364932" y="96361"/>
                </a:lnTo>
                <a:lnTo>
                  <a:pt x="1364932" y="163989"/>
                </a:lnTo>
                <a:lnTo>
                  <a:pt x="1371600" y="163989"/>
                </a:lnTo>
                <a:lnTo>
                  <a:pt x="1371600" y="167799"/>
                </a:lnTo>
                <a:lnTo>
                  <a:pt x="1357312" y="167799"/>
                </a:lnTo>
                <a:lnTo>
                  <a:pt x="1356360" y="160178"/>
                </a:lnTo>
                <a:cubicBezTo>
                  <a:pt x="1353502" y="164941"/>
                  <a:pt x="1348740" y="168751"/>
                  <a:pt x="1341120" y="168751"/>
                </a:cubicBezTo>
                <a:cubicBezTo>
                  <a:pt x="1328737" y="168751"/>
                  <a:pt x="1323022" y="158274"/>
                  <a:pt x="1323022" y="143986"/>
                </a:cubicBezTo>
                <a:cubicBezTo>
                  <a:pt x="1323022" y="127793"/>
                  <a:pt x="1330642" y="118268"/>
                  <a:pt x="1343025" y="118268"/>
                </a:cubicBezTo>
                <a:cubicBezTo>
                  <a:pt x="1347787" y="118268"/>
                  <a:pt x="1352550" y="120174"/>
                  <a:pt x="1356360" y="123983"/>
                </a:cubicBezTo>
                <a:lnTo>
                  <a:pt x="1356360" y="101124"/>
                </a:lnTo>
                <a:lnTo>
                  <a:pt x="1348740" y="100171"/>
                </a:lnTo>
                <a:close/>
                <a:moveTo>
                  <a:pt x="1295400" y="96361"/>
                </a:moveTo>
                <a:lnTo>
                  <a:pt x="1311592" y="96361"/>
                </a:lnTo>
                <a:lnTo>
                  <a:pt x="1311592" y="163989"/>
                </a:lnTo>
                <a:lnTo>
                  <a:pt x="1318260" y="164941"/>
                </a:lnTo>
                <a:lnTo>
                  <a:pt x="1318260" y="168751"/>
                </a:lnTo>
                <a:lnTo>
                  <a:pt x="1295400" y="168751"/>
                </a:lnTo>
                <a:lnTo>
                  <a:pt x="1295400" y="164941"/>
                </a:lnTo>
                <a:lnTo>
                  <a:pt x="1302067" y="163989"/>
                </a:lnTo>
                <a:lnTo>
                  <a:pt x="1302067" y="101124"/>
                </a:lnTo>
                <a:lnTo>
                  <a:pt x="1295400" y="100171"/>
                </a:lnTo>
                <a:close/>
                <a:moveTo>
                  <a:pt x="856297" y="96361"/>
                </a:moveTo>
                <a:lnTo>
                  <a:pt x="871537" y="96361"/>
                </a:lnTo>
                <a:lnTo>
                  <a:pt x="871537" y="126841"/>
                </a:lnTo>
                <a:cubicBezTo>
                  <a:pt x="874395" y="123031"/>
                  <a:pt x="879157" y="119221"/>
                  <a:pt x="886777" y="119221"/>
                </a:cubicBezTo>
                <a:cubicBezTo>
                  <a:pt x="898207" y="119221"/>
                  <a:pt x="904874" y="127793"/>
                  <a:pt x="903922" y="143986"/>
                </a:cubicBezTo>
                <a:cubicBezTo>
                  <a:pt x="903922" y="158274"/>
                  <a:pt x="897254" y="169703"/>
                  <a:pt x="882967" y="169703"/>
                </a:cubicBezTo>
                <a:cubicBezTo>
                  <a:pt x="876299" y="169703"/>
                  <a:pt x="872489" y="166846"/>
                  <a:pt x="868679" y="163989"/>
                </a:cubicBezTo>
                <a:lnTo>
                  <a:pt x="864870" y="169703"/>
                </a:lnTo>
                <a:lnTo>
                  <a:pt x="862012" y="169703"/>
                </a:lnTo>
                <a:lnTo>
                  <a:pt x="862012" y="101124"/>
                </a:lnTo>
                <a:lnTo>
                  <a:pt x="856297" y="100171"/>
                </a:lnTo>
                <a:close/>
                <a:moveTo>
                  <a:pt x="1256347" y="72549"/>
                </a:moveTo>
                <a:cubicBezTo>
                  <a:pt x="1255395" y="74454"/>
                  <a:pt x="1254442" y="76359"/>
                  <a:pt x="1254442" y="79217"/>
                </a:cubicBezTo>
                <a:cubicBezTo>
                  <a:pt x="1254442" y="83979"/>
                  <a:pt x="1257300" y="86837"/>
                  <a:pt x="1268730" y="86837"/>
                </a:cubicBezTo>
                <a:cubicBezTo>
                  <a:pt x="1277303" y="86837"/>
                  <a:pt x="1283017" y="84932"/>
                  <a:pt x="1283017" y="78264"/>
                </a:cubicBezTo>
                <a:cubicBezTo>
                  <a:pt x="1283017" y="73502"/>
                  <a:pt x="1278255" y="72549"/>
                  <a:pt x="1269683" y="72549"/>
                </a:cubicBezTo>
                <a:close/>
                <a:moveTo>
                  <a:pt x="179070" y="66834"/>
                </a:moveTo>
                <a:lnTo>
                  <a:pt x="282893" y="66834"/>
                </a:lnTo>
                <a:lnTo>
                  <a:pt x="277178" y="104934"/>
                </a:lnTo>
                <a:lnTo>
                  <a:pt x="173355" y="104934"/>
                </a:lnTo>
                <a:close/>
                <a:moveTo>
                  <a:pt x="1336357" y="49688"/>
                </a:moveTo>
                <a:cubicBezTo>
                  <a:pt x="1327784" y="49688"/>
                  <a:pt x="1324927" y="53499"/>
                  <a:pt x="1324927" y="59214"/>
                </a:cubicBezTo>
                <a:cubicBezTo>
                  <a:pt x="1324927" y="63976"/>
                  <a:pt x="1326832" y="66834"/>
                  <a:pt x="1331594" y="66834"/>
                </a:cubicBezTo>
                <a:cubicBezTo>
                  <a:pt x="1336357" y="66834"/>
                  <a:pt x="1341119" y="63024"/>
                  <a:pt x="1341119" y="57309"/>
                </a:cubicBezTo>
                <a:lnTo>
                  <a:pt x="1341119" y="49688"/>
                </a:lnTo>
                <a:close/>
                <a:moveTo>
                  <a:pt x="96203" y="43021"/>
                </a:moveTo>
                <a:lnTo>
                  <a:pt x="71438" y="100171"/>
                </a:lnTo>
                <a:lnTo>
                  <a:pt x="108585" y="100171"/>
                </a:lnTo>
                <a:close/>
                <a:moveTo>
                  <a:pt x="519112" y="37306"/>
                </a:moveTo>
                <a:cubicBezTo>
                  <a:pt x="495300" y="32543"/>
                  <a:pt x="474345" y="50641"/>
                  <a:pt x="467677" y="80168"/>
                </a:cubicBezTo>
                <a:cubicBezTo>
                  <a:pt x="461010" y="108743"/>
                  <a:pt x="471487" y="129698"/>
                  <a:pt x="493395" y="134461"/>
                </a:cubicBezTo>
                <a:cubicBezTo>
                  <a:pt x="517207" y="139223"/>
                  <a:pt x="538162" y="121126"/>
                  <a:pt x="544830" y="91598"/>
                </a:cubicBezTo>
                <a:cubicBezTo>
                  <a:pt x="551498" y="63976"/>
                  <a:pt x="541020" y="42068"/>
                  <a:pt x="519112" y="37306"/>
                </a:cubicBezTo>
                <a:close/>
                <a:moveTo>
                  <a:pt x="1093469" y="26829"/>
                </a:moveTo>
                <a:cubicBezTo>
                  <a:pt x="1085849" y="26829"/>
                  <a:pt x="1082991" y="33496"/>
                  <a:pt x="1082039" y="42069"/>
                </a:cubicBezTo>
                <a:lnTo>
                  <a:pt x="1102994" y="42069"/>
                </a:lnTo>
                <a:lnTo>
                  <a:pt x="1102994" y="40163"/>
                </a:lnTo>
                <a:cubicBezTo>
                  <a:pt x="1102994" y="31591"/>
                  <a:pt x="1100137" y="26829"/>
                  <a:pt x="1093469" y="26829"/>
                </a:cubicBezTo>
                <a:close/>
                <a:moveTo>
                  <a:pt x="945833" y="26828"/>
                </a:moveTo>
                <a:cubicBezTo>
                  <a:pt x="938213" y="26828"/>
                  <a:pt x="934402" y="33496"/>
                  <a:pt x="934402" y="42068"/>
                </a:cubicBezTo>
                <a:lnTo>
                  <a:pt x="955358" y="42068"/>
                </a:lnTo>
                <a:lnTo>
                  <a:pt x="955358" y="40163"/>
                </a:lnTo>
                <a:cubicBezTo>
                  <a:pt x="955358" y="31591"/>
                  <a:pt x="952500" y="26828"/>
                  <a:pt x="945833" y="26828"/>
                </a:cubicBezTo>
                <a:close/>
                <a:moveTo>
                  <a:pt x="1267778" y="25877"/>
                </a:moveTo>
                <a:cubicBezTo>
                  <a:pt x="1263015" y="25877"/>
                  <a:pt x="1259205" y="29686"/>
                  <a:pt x="1258253" y="38259"/>
                </a:cubicBezTo>
                <a:cubicBezTo>
                  <a:pt x="1258253" y="48737"/>
                  <a:pt x="1262062" y="51594"/>
                  <a:pt x="1267778" y="51594"/>
                </a:cubicBezTo>
                <a:cubicBezTo>
                  <a:pt x="1272540" y="51594"/>
                  <a:pt x="1276350" y="48737"/>
                  <a:pt x="1276350" y="38259"/>
                </a:cubicBezTo>
                <a:cubicBezTo>
                  <a:pt x="1276350" y="28734"/>
                  <a:pt x="1273492" y="25877"/>
                  <a:pt x="1267778" y="25877"/>
                </a:cubicBezTo>
                <a:close/>
                <a:moveTo>
                  <a:pt x="1161097" y="23019"/>
                </a:moveTo>
                <a:lnTo>
                  <a:pt x="1177289" y="23019"/>
                </a:lnTo>
                <a:lnTo>
                  <a:pt x="1177289" y="66834"/>
                </a:lnTo>
                <a:lnTo>
                  <a:pt x="1184910" y="67787"/>
                </a:lnTo>
                <a:lnTo>
                  <a:pt x="1184910" y="71597"/>
                </a:lnTo>
                <a:lnTo>
                  <a:pt x="1161097" y="71597"/>
                </a:lnTo>
                <a:lnTo>
                  <a:pt x="1161097" y="67787"/>
                </a:lnTo>
                <a:lnTo>
                  <a:pt x="1168717" y="66834"/>
                </a:lnTo>
                <a:lnTo>
                  <a:pt x="1168717" y="27782"/>
                </a:lnTo>
                <a:lnTo>
                  <a:pt x="1161097" y="26829"/>
                </a:lnTo>
                <a:close/>
                <a:moveTo>
                  <a:pt x="1145857" y="23019"/>
                </a:moveTo>
                <a:cubicBezTo>
                  <a:pt x="1150620" y="23019"/>
                  <a:pt x="1155382" y="25876"/>
                  <a:pt x="1155382" y="31591"/>
                </a:cubicBezTo>
                <a:cubicBezTo>
                  <a:pt x="1155382" y="37307"/>
                  <a:pt x="1152524" y="39211"/>
                  <a:pt x="1148714" y="39211"/>
                </a:cubicBezTo>
                <a:cubicBezTo>
                  <a:pt x="1144904" y="39211"/>
                  <a:pt x="1142999" y="36354"/>
                  <a:pt x="1142999" y="32544"/>
                </a:cubicBezTo>
                <a:lnTo>
                  <a:pt x="1145857" y="30639"/>
                </a:lnTo>
                <a:cubicBezTo>
                  <a:pt x="1145857" y="30639"/>
                  <a:pt x="1145857" y="29686"/>
                  <a:pt x="1145857" y="29686"/>
                </a:cubicBezTo>
                <a:cubicBezTo>
                  <a:pt x="1145857" y="28734"/>
                  <a:pt x="1144904" y="27782"/>
                  <a:pt x="1142999" y="27782"/>
                </a:cubicBezTo>
                <a:cubicBezTo>
                  <a:pt x="1138237" y="27782"/>
                  <a:pt x="1133474" y="34449"/>
                  <a:pt x="1133474" y="40164"/>
                </a:cubicBezTo>
                <a:lnTo>
                  <a:pt x="1133474" y="66834"/>
                </a:lnTo>
                <a:lnTo>
                  <a:pt x="1142999" y="67787"/>
                </a:lnTo>
                <a:lnTo>
                  <a:pt x="1142999" y="71597"/>
                </a:lnTo>
                <a:lnTo>
                  <a:pt x="1117282" y="71597"/>
                </a:lnTo>
                <a:lnTo>
                  <a:pt x="1117282" y="67787"/>
                </a:lnTo>
                <a:lnTo>
                  <a:pt x="1122997" y="66834"/>
                </a:lnTo>
                <a:lnTo>
                  <a:pt x="1122997" y="28734"/>
                </a:lnTo>
                <a:lnTo>
                  <a:pt x="1117282" y="27782"/>
                </a:lnTo>
                <a:lnTo>
                  <a:pt x="1117282" y="23971"/>
                </a:lnTo>
                <a:lnTo>
                  <a:pt x="1131570" y="23971"/>
                </a:lnTo>
                <a:lnTo>
                  <a:pt x="1132522" y="31591"/>
                </a:lnTo>
                <a:cubicBezTo>
                  <a:pt x="1134427" y="26829"/>
                  <a:pt x="1139189" y="23019"/>
                  <a:pt x="1145857" y="23019"/>
                </a:cubicBezTo>
                <a:close/>
                <a:moveTo>
                  <a:pt x="1022985" y="23019"/>
                </a:moveTo>
                <a:lnTo>
                  <a:pt x="1043940" y="23019"/>
                </a:lnTo>
                <a:lnTo>
                  <a:pt x="1043940" y="26829"/>
                </a:lnTo>
                <a:lnTo>
                  <a:pt x="1037273" y="27782"/>
                </a:lnTo>
                <a:lnTo>
                  <a:pt x="1048702" y="61119"/>
                </a:lnTo>
                <a:lnTo>
                  <a:pt x="1059180" y="27782"/>
                </a:lnTo>
                <a:lnTo>
                  <a:pt x="1052512" y="26829"/>
                </a:lnTo>
                <a:lnTo>
                  <a:pt x="1052512" y="23019"/>
                </a:lnTo>
                <a:lnTo>
                  <a:pt x="1069658" y="23019"/>
                </a:lnTo>
                <a:lnTo>
                  <a:pt x="1069658" y="26829"/>
                </a:lnTo>
                <a:lnTo>
                  <a:pt x="1064895" y="27782"/>
                </a:lnTo>
                <a:lnTo>
                  <a:pt x="1049655" y="71597"/>
                </a:lnTo>
                <a:lnTo>
                  <a:pt x="1042035" y="71597"/>
                </a:lnTo>
                <a:lnTo>
                  <a:pt x="1026795" y="27782"/>
                </a:lnTo>
                <a:lnTo>
                  <a:pt x="1022985" y="26829"/>
                </a:lnTo>
                <a:close/>
                <a:moveTo>
                  <a:pt x="998220" y="23019"/>
                </a:moveTo>
                <a:lnTo>
                  <a:pt x="1014412" y="23019"/>
                </a:lnTo>
                <a:lnTo>
                  <a:pt x="1014412" y="66834"/>
                </a:lnTo>
                <a:lnTo>
                  <a:pt x="1022033" y="67787"/>
                </a:lnTo>
                <a:lnTo>
                  <a:pt x="1022033" y="71597"/>
                </a:lnTo>
                <a:lnTo>
                  <a:pt x="998220" y="71597"/>
                </a:lnTo>
                <a:lnTo>
                  <a:pt x="998220" y="67787"/>
                </a:lnTo>
                <a:lnTo>
                  <a:pt x="1004887" y="66834"/>
                </a:lnTo>
                <a:lnTo>
                  <a:pt x="1004887" y="27782"/>
                </a:lnTo>
                <a:lnTo>
                  <a:pt x="998220" y="26829"/>
                </a:lnTo>
                <a:close/>
                <a:moveTo>
                  <a:pt x="944880" y="23018"/>
                </a:moveTo>
                <a:cubicBezTo>
                  <a:pt x="956310" y="23018"/>
                  <a:pt x="962977" y="29686"/>
                  <a:pt x="962977" y="43973"/>
                </a:cubicBezTo>
                <a:cubicBezTo>
                  <a:pt x="962977" y="44926"/>
                  <a:pt x="962977" y="46831"/>
                  <a:pt x="962977" y="47783"/>
                </a:cubicBezTo>
                <a:lnTo>
                  <a:pt x="933450" y="47783"/>
                </a:lnTo>
                <a:cubicBezTo>
                  <a:pt x="933450" y="59213"/>
                  <a:pt x="937260" y="66833"/>
                  <a:pt x="946785" y="66833"/>
                </a:cubicBezTo>
                <a:cubicBezTo>
                  <a:pt x="953452" y="66833"/>
                  <a:pt x="957263" y="63976"/>
                  <a:pt x="959167" y="58261"/>
                </a:cubicBezTo>
                <a:lnTo>
                  <a:pt x="962977" y="60166"/>
                </a:lnTo>
                <a:cubicBezTo>
                  <a:pt x="961073" y="67786"/>
                  <a:pt x="954405" y="72548"/>
                  <a:pt x="944880" y="72548"/>
                </a:cubicBezTo>
                <a:cubicBezTo>
                  <a:pt x="930592" y="72548"/>
                  <a:pt x="923925" y="62071"/>
                  <a:pt x="923925" y="47783"/>
                </a:cubicBezTo>
                <a:cubicBezTo>
                  <a:pt x="923925" y="31591"/>
                  <a:pt x="933450" y="22066"/>
                  <a:pt x="944880" y="23018"/>
                </a:cubicBezTo>
                <a:close/>
                <a:moveTo>
                  <a:pt x="1333499" y="22066"/>
                </a:moveTo>
                <a:cubicBezTo>
                  <a:pt x="1344929" y="22066"/>
                  <a:pt x="1350644" y="26829"/>
                  <a:pt x="1350644" y="40163"/>
                </a:cubicBezTo>
                <a:lnTo>
                  <a:pt x="1350644" y="63024"/>
                </a:lnTo>
                <a:cubicBezTo>
                  <a:pt x="1350644" y="67786"/>
                  <a:pt x="1351597" y="68739"/>
                  <a:pt x="1353502" y="68739"/>
                </a:cubicBezTo>
                <a:cubicBezTo>
                  <a:pt x="1354454" y="68739"/>
                  <a:pt x="1355407" y="67786"/>
                  <a:pt x="1356359" y="67786"/>
                </a:cubicBezTo>
                <a:lnTo>
                  <a:pt x="1357312" y="70644"/>
                </a:lnTo>
                <a:cubicBezTo>
                  <a:pt x="1356359" y="71596"/>
                  <a:pt x="1353502" y="72549"/>
                  <a:pt x="1350644" y="72549"/>
                </a:cubicBezTo>
                <a:cubicBezTo>
                  <a:pt x="1345882" y="72549"/>
                  <a:pt x="1343024" y="70644"/>
                  <a:pt x="1342072" y="65881"/>
                </a:cubicBezTo>
                <a:cubicBezTo>
                  <a:pt x="1339215" y="69691"/>
                  <a:pt x="1334452" y="72549"/>
                  <a:pt x="1328737" y="73501"/>
                </a:cubicBezTo>
                <a:cubicBezTo>
                  <a:pt x="1321117" y="73501"/>
                  <a:pt x="1315402" y="70644"/>
                  <a:pt x="1315402" y="61119"/>
                </a:cubicBezTo>
                <a:cubicBezTo>
                  <a:pt x="1315402" y="50641"/>
                  <a:pt x="1323974" y="46831"/>
                  <a:pt x="1335404" y="46831"/>
                </a:cubicBezTo>
                <a:lnTo>
                  <a:pt x="1342072" y="46831"/>
                </a:lnTo>
                <a:lnTo>
                  <a:pt x="1342072" y="40163"/>
                </a:lnTo>
                <a:cubicBezTo>
                  <a:pt x="1342072" y="31591"/>
                  <a:pt x="1340167" y="26829"/>
                  <a:pt x="1332547" y="26829"/>
                </a:cubicBezTo>
                <a:cubicBezTo>
                  <a:pt x="1329690" y="26829"/>
                  <a:pt x="1324927" y="26829"/>
                  <a:pt x="1324927" y="30639"/>
                </a:cubicBezTo>
                <a:cubicBezTo>
                  <a:pt x="1324927" y="30639"/>
                  <a:pt x="1324927" y="30639"/>
                  <a:pt x="1324927" y="31591"/>
                </a:cubicBezTo>
                <a:lnTo>
                  <a:pt x="1327784" y="31591"/>
                </a:lnTo>
                <a:cubicBezTo>
                  <a:pt x="1328737" y="33496"/>
                  <a:pt x="1328737" y="34449"/>
                  <a:pt x="1328737" y="35401"/>
                </a:cubicBezTo>
                <a:cubicBezTo>
                  <a:pt x="1328737" y="38259"/>
                  <a:pt x="1325879" y="40163"/>
                  <a:pt x="1323022" y="40163"/>
                </a:cubicBezTo>
                <a:cubicBezTo>
                  <a:pt x="1319212" y="40163"/>
                  <a:pt x="1317307" y="38259"/>
                  <a:pt x="1317307" y="34449"/>
                </a:cubicBezTo>
                <a:cubicBezTo>
                  <a:pt x="1317307" y="26829"/>
                  <a:pt x="1323974" y="22066"/>
                  <a:pt x="1333499" y="22066"/>
                </a:cubicBezTo>
                <a:close/>
                <a:moveTo>
                  <a:pt x="1222057" y="22066"/>
                </a:moveTo>
                <a:cubicBezTo>
                  <a:pt x="1231582" y="22066"/>
                  <a:pt x="1236345" y="26829"/>
                  <a:pt x="1236345" y="38259"/>
                </a:cubicBezTo>
                <a:lnTo>
                  <a:pt x="1236345" y="66834"/>
                </a:lnTo>
                <a:lnTo>
                  <a:pt x="1243965" y="67786"/>
                </a:lnTo>
                <a:lnTo>
                  <a:pt x="1243965" y="72549"/>
                </a:lnTo>
                <a:lnTo>
                  <a:pt x="1222057" y="72549"/>
                </a:lnTo>
                <a:lnTo>
                  <a:pt x="1222057" y="68739"/>
                </a:lnTo>
                <a:lnTo>
                  <a:pt x="1227772" y="67786"/>
                </a:lnTo>
                <a:lnTo>
                  <a:pt x="1227772" y="39211"/>
                </a:lnTo>
                <a:cubicBezTo>
                  <a:pt x="1227772" y="32544"/>
                  <a:pt x="1226820" y="28734"/>
                  <a:pt x="1219200" y="28734"/>
                </a:cubicBezTo>
                <a:cubicBezTo>
                  <a:pt x="1212532" y="28734"/>
                  <a:pt x="1206817" y="33496"/>
                  <a:pt x="1206817" y="41116"/>
                </a:cubicBezTo>
                <a:lnTo>
                  <a:pt x="1206817" y="66834"/>
                </a:lnTo>
                <a:lnTo>
                  <a:pt x="1212532" y="67786"/>
                </a:lnTo>
                <a:lnTo>
                  <a:pt x="1213485" y="67786"/>
                </a:lnTo>
                <a:lnTo>
                  <a:pt x="1213485" y="71596"/>
                </a:lnTo>
                <a:lnTo>
                  <a:pt x="1191577" y="71596"/>
                </a:lnTo>
                <a:lnTo>
                  <a:pt x="1191577" y="67786"/>
                </a:lnTo>
                <a:lnTo>
                  <a:pt x="1197292" y="66834"/>
                </a:lnTo>
                <a:lnTo>
                  <a:pt x="1197292" y="27781"/>
                </a:lnTo>
                <a:lnTo>
                  <a:pt x="1191577" y="26829"/>
                </a:lnTo>
                <a:lnTo>
                  <a:pt x="1191577" y="23019"/>
                </a:lnTo>
                <a:lnTo>
                  <a:pt x="1204912" y="23019"/>
                </a:lnTo>
                <a:lnTo>
                  <a:pt x="1205865" y="31591"/>
                </a:lnTo>
                <a:cubicBezTo>
                  <a:pt x="1207770" y="26829"/>
                  <a:pt x="1213485" y="22066"/>
                  <a:pt x="1222057" y="22066"/>
                </a:cubicBezTo>
                <a:close/>
                <a:moveTo>
                  <a:pt x="1094422" y="22066"/>
                </a:moveTo>
                <a:cubicBezTo>
                  <a:pt x="1104899" y="22066"/>
                  <a:pt x="1112519" y="28734"/>
                  <a:pt x="1111566" y="43974"/>
                </a:cubicBezTo>
                <a:cubicBezTo>
                  <a:pt x="1111566" y="44926"/>
                  <a:pt x="1111566" y="46831"/>
                  <a:pt x="1111566" y="47784"/>
                </a:cubicBezTo>
                <a:lnTo>
                  <a:pt x="1082039" y="47784"/>
                </a:lnTo>
                <a:cubicBezTo>
                  <a:pt x="1082039" y="59214"/>
                  <a:pt x="1085849" y="66834"/>
                  <a:pt x="1095374" y="66834"/>
                </a:cubicBezTo>
                <a:cubicBezTo>
                  <a:pt x="1102041" y="66834"/>
                  <a:pt x="1104899" y="63976"/>
                  <a:pt x="1107757" y="58261"/>
                </a:cubicBezTo>
                <a:lnTo>
                  <a:pt x="1111566" y="60166"/>
                </a:lnTo>
                <a:cubicBezTo>
                  <a:pt x="1109662" y="67786"/>
                  <a:pt x="1102994" y="72549"/>
                  <a:pt x="1093469" y="72549"/>
                </a:cubicBezTo>
                <a:cubicBezTo>
                  <a:pt x="1079182" y="72549"/>
                  <a:pt x="1072514" y="62071"/>
                  <a:pt x="1072514" y="47784"/>
                </a:cubicBezTo>
                <a:cubicBezTo>
                  <a:pt x="1072514" y="31591"/>
                  <a:pt x="1082039" y="22066"/>
                  <a:pt x="1094422" y="22066"/>
                </a:cubicBezTo>
                <a:close/>
                <a:moveTo>
                  <a:pt x="1287780" y="19209"/>
                </a:moveTo>
                <a:cubicBezTo>
                  <a:pt x="1288733" y="19209"/>
                  <a:pt x="1289685" y="19209"/>
                  <a:pt x="1290637" y="20161"/>
                </a:cubicBezTo>
                <a:lnTo>
                  <a:pt x="1290637" y="27782"/>
                </a:lnTo>
                <a:lnTo>
                  <a:pt x="1282065" y="28734"/>
                </a:lnTo>
                <a:cubicBezTo>
                  <a:pt x="1284922" y="30639"/>
                  <a:pt x="1286828" y="34449"/>
                  <a:pt x="1286828" y="40164"/>
                </a:cubicBezTo>
                <a:cubicBezTo>
                  <a:pt x="1286828" y="50642"/>
                  <a:pt x="1278255" y="57309"/>
                  <a:pt x="1268730" y="57309"/>
                </a:cubicBezTo>
                <a:cubicBezTo>
                  <a:pt x="1265872" y="57309"/>
                  <a:pt x="1264920" y="56357"/>
                  <a:pt x="1263015" y="56357"/>
                </a:cubicBezTo>
                <a:cubicBezTo>
                  <a:pt x="1259205" y="59214"/>
                  <a:pt x="1258253" y="61119"/>
                  <a:pt x="1258253" y="62072"/>
                </a:cubicBezTo>
                <a:cubicBezTo>
                  <a:pt x="1258253" y="63977"/>
                  <a:pt x="1259205" y="63977"/>
                  <a:pt x="1262062" y="63977"/>
                </a:cubicBezTo>
                <a:lnTo>
                  <a:pt x="1270635" y="63977"/>
                </a:lnTo>
                <a:cubicBezTo>
                  <a:pt x="1282065" y="63977"/>
                  <a:pt x="1289685" y="64929"/>
                  <a:pt x="1289685" y="76359"/>
                </a:cubicBezTo>
                <a:cubicBezTo>
                  <a:pt x="1289685" y="85884"/>
                  <a:pt x="1283970" y="91599"/>
                  <a:pt x="1265872" y="91599"/>
                </a:cubicBezTo>
                <a:cubicBezTo>
                  <a:pt x="1251585" y="91599"/>
                  <a:pt x="1246822" y="87789"/>
                  <a:pt x="1245870" y="80169"/>
                </a:cubicBezTo>
                <a:cubicBezTo>
                  <a:pt x="1245870" y="75407"/>
                  <a:pt x="1249680" y="72549"/>
                  <a:pt x="1252537" y="70644"/>
                </a:cubicBezTo>
                <a:cubicBezTo>
                  <a:pt x="1250633" y="68739"/>
                  <a:pt x="1249680" y="66834"/>
                  <a:pt x="1249680" y="64929"/>
                </a:cubicBezTo>
                <a:cubicBezTo>
                  <a:pt x="1249680" y="60167"/>
                  <a:pt x="1253490" y="57309"/>
                  <a:pt x="1258253" y="53499"/>
                </a:cubicBezTo>
                <a:cubicBezTo>
                  <a:pt x="1252537" y="51594"/>
                  <a:pt x="1249680" y="45879"/>
                  <a:pt x="1249680" y="39212"/>
                </a:cubicBezTo>
                <a:cubicBezTo>
                  <a:pt x="1249680" y="29686"/>
                  <a:pt x="1256347" y="21114"/>
                  <a:pt x="1268730" y="21114"/>
                </a:cubicBezTo>
                <a:cubicBezTo>
                  <a:pt x="1273492" y="21114"/>
                  <a:pt x="1277303" y="22066"/>
                  <a:pt x="1279208" y="23972"/>
                </a:cubicBezTo>
                <a:cubicBezTo>
                  <a:pt x="1281112" y="22066"/>
                  <a:pt x="1284922" y="19209"/>
                  <a:pt x="1287780" y="19209"/>
                </a:cubicBezTo>
                <a:close/>
                <a:moveTo>
                  <a:pt x="874395" y="7779"/>
                </a:moveTo>
                <a:lnTo>
                  <a:pt x="874395" y="66834"/>
                </a:lnTo>
                <a:lnTo>
                  <a:pt x="878205" y="66834"/>
                </a:lnTo>
                <a:cubicBezTo>
                  <a:pt x="897255" y="66834"/>
                  <a:pt x="904875" y="55404"/>
                  <a:pt x="905827" y="36354"/>
                </a:cubicBezTo>
                <a:cubicBezTo>
                  <a:pt x="905827" y="13494"/>
                  <a:pt x="896302" y="7779"/>
                  <a:pt x="877252" y="7779"/>
                </a:cubicBezTo>
                <a:close/>
                <a:moveTo>
                  <a:pt x="857250" y="3016"/>
                </a:moveTo>
                <a:lnTo>
                  <a:pt x="880110" y="3016"/>
                </a:lnTo>
                <a:cubicBezTo>
                  <a:pt x="902970" y="3016"/>
                  <a:pt x="916305" y="11589"/>
                  <a:pt x="917258" y="36354"/>
                </a:cubicBezTo>
                <a:cubicBezTo>
                  <a:pt x="917258" y="63976"/>
                  <a:pt x="900113" y="71596"/>
                  <a:pt x="878205" y="71596"/>
                </a:cubicBezTo>
                <a:lnTo>
                  <a:pt x="857250" y="71596"/>
                </a:lnTo>
                <a:lnTo>
                  <a:pt x="857250" y="67786"/>
                </a:lnTo>
                <a:lnTo>
                  <a:pt x="864870" y="66834"/>
                </a:lnTo>
                <a:lnTo>
                  <a:pt x="864870" y="7779"/>
                </a:lnTo>
                <a:lnTo>
                  <a:pt x="857250" y="6826"/>
                </a:lnTo>
                <a:close/>
                <a:moveTo>
                  <a:pt x="624840" y="3016"/>
                </a:moveTo>
                <a:lnTo>
                  <a:pt x="662940" y="3016"/>
                </a:lnTo>
                <a:lnTo>
                  <a:pt x="681990" y="96361"/>
                </a:lnTo>
                <a:lnTo>
                  <a:pt x="730567" y="3016"/>
                </a:lnTo>
                <a:lnTo>
                  <a:pt x="768667" y="3016"/>
                </a:lnTo>
                <a:lnTo>
                  <a:pt x="771525" y="168751"/>
                </a:lnTo>
                <a:lnTo>
                  <a:pt x="730567" y="168751"/>
                </a:lnTo>
                <a:lnTo>
                  <a:pt x="730567" y="71596"/>
                </a:lnTo>
                <a:lnTo>
                  <a:pt x="681990" y="168751"/>
                </a:lnTo>
                <a:lnTo>
                  <a:pt x="660082" y="168751"/>
                </a:lnTo>
                <a:lnTo>
                  <a:pt x="642937" y="71596"/>
                </a:lnTo>
                <a:lnTo>
                  <a:pt x="614362" y="168751"/>
                </a:lnTo>
                <a:lnTo>
                  <a:pt x="572452" y="168751"/>
                </a:lnTo>
                <a:close/>
                <a:moveTo>
                  <a:pt x="188595" y="3016"/>
                </a:moveTo>
                <a:lnTo>
                  <a:pt x="306705" y="3016"/>
                </a:lnTo>
                <a:lnTo>
                  <a:pt x="300990" y="42069"/>
                </a:lnTo>
                <a:lnTo>
                  <a:pt x="182880" y="42069"/>
                </a:lnTo>
                <a:close/>
                <a:moveTo>
                  <a:pt x="79058" y="3016"/>
                </a:moveTo>
                <a:lnTo>
                  <a:pt x="124778" y="3016"/>
                </a:lnTo>
                <a:lnTo>
                  <a:pt x="161925" y="168751"/>
                </a:lnTo>
                <a:lnTo>
                  <a:pt x="121920" y="168751"/>
                </a:lnTo>
                <a:lnTo>
                  <a:pt x="115253" y="136366"/>
                </a:lnTo>
                <a:lnTo>
                  <a:pt x="55245" y="136366"/>
                </a:lnTo>
                <a:lnTo>
                  <a:pt x="41910" y="168751"/>
                </a:lnTo>
                <a:lnTo>
                  <a:pt x="0" y="168751"/>
                </a:lnTo>
                <a:close/>
                <a:moveTo>
                  <a:pt x="1175385" y="2064"/>
                </a:moveTo>
                <a:cubicBezTo>
                  <a:pt x="1179195" y="2064"/>
                  <a:pt x="1182052" y="3017"/>
                  <a:pt x="1182052" y="7779"/>
                </a:cubicBezTo>
                <a:cubicBezTo>
                  <a:pt x="1182052" y="11589"/>
                  <a:pt x="1180147" y="13494"/>
                  <a:pt x="1176337" y="13494"/>
                </a:cubicBezTo>
                <a:cubicBezTo>
                  <a:pt x="1171575" y="13494"/>
                  <a:pt x="1169670" y="10637"/>
                  <a:pt x="1169670" y="7779"/>
                </a:cubicBezTo>
                <a:cubicBezTo>
                  <a:pt x="1169670" y="4922"/>
                  <a:pt x="1171575" y="2064"/>
                  <a:pt x="1175385" y="2064"/>
                </a:cubicBezTo>
                <a:close/>
                <a:moveTo>
                  <a:pt x="1009650" y="2064"/>
                </a:moveTo>
                <a:cubicBezTo>
                  <a:pt x="1013460" y="2064"/>
                  <a:pt x="1016317" y="3017"/>
                  <a:pt x="1016317" y="7779"/>
                </a:cubicBezTo>
                <a:cubicBezTo>
                  <a:pt x="1016317" y="11589"/>
                  <a:pt x="1014412" y="13494"/>
                  <a:pt x="1010602" y="13494"/>
                </a:cubicBezTo>
                <a:cubicBezTo>
                  <a:pt x="1005840" y="13494"/>
                  <a:pt x="1004887" y="10637"/>
                  <a:pt x="1003935" y="7779"/>
                </a:cubicBezTo>
                <a:cubicBezTo>
                  <a:pt x="1003935" y="4922"/>
                  <a:pt x="1005840" y="2064"/>
                  <a:pt x="1009650" y="2064"/>
                </a:cubicBezTo>
                <a:close/>
                <a:moveTo>
                  <a:pt x="384810" y="1111"/>
                </a:moveTo>
                <a:cubicBezTo>
                  <a:pt x="402907" y="1111"/>
                  <a:pt x="416242" y="4921"/>
                  <a:pt x="433387" y="14446"/>
                </a:cubicBezTo>
                <a:lnTo>
                  <a:pt x="425767" y="53499"/>
                </a:lnTo>
                <a:cubicBezTo>
                  <a:pt x="414337" y="44926"/>
                  <a:pt x="402907" y="40164"/>
                  <a:pt x="388620" y="40164"/>
                </a:cubicBezTo>
                <a:cubicBezTo>
                  <a:pt x="360045" y="40164"/>
                  <a:pt x="338137" y="60166"/>
                  <a:pt x="337185" y="87789"/>
                </a:cubicBezTo>
                <a:cubicBezTo>
                  <a:pt x="336232" y="114459"/>
                  <a:pt x="354330" y="131604"/>
                  <a:pt x="380047" y="132556"/>
                </a:cubicBezTo>
                <a:cubicBezTo>
                  <a:pt x="388620" y="132556"/>
                  <a:pt x="404812" y="131604"/>
                  <a:pt x="416242" y="126841"/>
                </a:cubicBezTo>
                <a:lnTo>
                  <a:pt x="410527" y="166846"/>
                </a:lnTo>
                <a:cubicBezTo>
                  <a:pt x="399097" y="171609"/>
                  <a:pt x="381952" y="172561"/>
                  <a:pt x="373380" y="172561"/>
                </a:cubicBezTo>
                <a:cubicBezTo>
                  <a:pt x="325755" y="172561"/>
                  <a:pt x="293370" y="139224"/>
                  <a:pt x="295275" y="90646"/>
                </a:cubicBezTo>
                <a:cubicBezTo>
                  <a:pt x="296227" y="41116"/>
                  <a:pt x="336232" y="1111"/>
                  <a:pt x="384810" y="1111"/>
                </a:cubicBezTo>
                <a:close/>
                <a:moveTo>
                  <a:pt x="968692" y="159"/>
                </a:moveTo>
                <a:lnTo>
                  <a:pt x="984885" y="159"/>
                </a:lnTo>
                <a:lnTo>
                  <a:pt x="984885" y="66834"/>
                </a:lnTo>
                <a:lnTo>
                  <a:pt x="992505" y="67787"/>
                </a:lnTo>
                <a:lnTo>
                  <a:pt x="992505" y="71597"/>
                </a:lnTo>
                <a:lnTo>
                  <a:pt x="968692" y="71597"/>
                </a:lnTo>
                <a:lnTo>
                  <a:pt x="968692" y="67787"/>
                </a:lnTo>
                <a:lnTo>
                  <a:pt x="975360" y="66834"/>
                </a:lnTo>
                <a:lnTo>
                  <a:pt x="975360" y="4922"/>
                </a:lnTo>
                <a:lnTo>
                  <a:pt x="968692" y="3969"/>
                </a:lnTo>
                <a:close/>
                <a:moveTo>
                  <a:pt x="517207" y="158"/>
                </a:moveTo>
                <a:cubicBezTo>
                  <a:pt x="561975" y="3968"/>
                  <a:pt x="590550" y="39211"/>
                  <a:pt x="584835" y="86836"/>
                </a:cubicBezTo>
                <a:cubicBezTo>
                  <a:pt x="580073" y="136366"/>
                  <a:pt x="539115" y="172561"/>
                  <a:pt x="493395" y="169703"/>
                </a:cubicBezTo>
                <a:cubicBezTo>
                  <a:pt x="448627" y="166846"/>
                  <a:pt x="421005" y="130651"/>
                  <a:pt x="425767" y="83026"/>
                </a:cubicBezTo>
                <a:cubicBezTo>
                  <a:pt x="430530" y="33496"/>
                  <a:pt x="471487" y="-2699"/>
                  <a:pt x="517207" y="158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2213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2 Divider (White/Green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16">
            <a:extLst>
              <a:ext uri="{FF2B5EF4-FFF2-40B4-BE49-F238E27FC236}">
                <a16:creationId xmlns:a16="http://schemas.microsoft.com/office/drawing/2014/main" id="{F9979FDD-549F-4ACB-8FB4-540D628D5DE9}"/>
              </a:ext>
            </a:extLst>
          </p:cNvPr>
          <p:cNvSpPr/>
          <p:nvPr userDrawn="1"/>
        </p:nvSpPr>
        <p:spPr>
          <a:xfrm>
            <a:off x="287339" y="816040"/>
            <a:ext cx="933385" cy="93338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/>
              <a:t>XX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6521A19-BA01-4073-A3B0-FD772558F1BE}"/>
              </a:ext>
            </a:extLst>
          </p:cNvPr>
          <p:cNvGrpSpPr/>
          <p:nvPr userDrawn="1"/>
        </p:nvGrpSpPr>
        <p:grpSpPr>
          <a:xfrm>
            <a:off x="10601983" y="286755"/>
            <a:ext cx="1297917" cy="302151"/>
            <a:chOff x="10601983" y="286755"/>
            <a:chExt cx="1297917" cy="302151"/>
          </a:xfrm>
        </p:grpSpPr>
        <p:sp>
          <p:nvSpPr>
            <p:cNvPr id="29" name="Freeform 5">
              <a:extLst>
                <a:ext uri="{FF2B5EF4-FFF2-40B4-BE49-F238E27FC236}">
                  <a16:creationId xmlns:a16="http://schemas.microsoft.com/office/drawing/2014/main" id="{168923C4-14C3-4ED5-9708-F848B346BCB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601983" y="296256"/>
              <a:ext cx="273646" cy="283148"/>
            </a:xfrm>
            <a:custGeom>
              <a:avLst/>
              <a:gdLst>
                <a:gd name="T0" fmla="*/ 205 w 467"/>
                <a:gd name="T1" fmla="*/ 280 h 480"/>
                <a:gd name="T2" fmla="*/ 205 w 467"/>
                <a:gd name="T3" fmla="*/ 280 h 480"/>
                <a:gd name="T4" fmla="*/ 274 w 467"/>
                <a:gd name="T5" fmla="*/ 114 h 480"/>
                <a:gd name="T6" fmla="*/ 275 w 467"/>
                <a:gd name="T7" fmla="*/ 114 h 480"/>
                <a:gd name="T8" fmla="*/ 311 w 467"/>
                <a:gd name="T9" fmla="*/ 280 h 480"/>
                <a:gd name="T10" fmla="*/ 205 w 467"/>
                <a:gd name="T11" fmla="*/ 280 h 480"/>
                <a:gd name="T12" fmla="*/ 205 w 467"/>
                <a:gd name="T13" fmla="*/ 280 h 480"/>
                <a:gd name="T14" fmla="*/ 353 w 467"/>
                <a:gd name="T15" fmla="*/ 480 h 480"/>
                <a:gd name="T16" fmla="*/ 353 w 467"/>
                <a:gd name="T17" fmla="*/ 480 h 480"/>
                <a:gd name="T18" fmla="*/ 467 w 467"/>
                <a:gd name="T19" fmla="*/ 480 h 480"/>
                <a:gd name="T20" fmla="*/ 356 w 467"/>
                <a:gd name="T21" fmla="*/ 0 h 480"/>
                <a:gd name="T22" fmla="*/ 226 w 467"/>
                <a:gd name="T23" fmla="*/ 0 h 480"/>
                <a:gd name="T24" fmla="*/ 0 w 467"/>
                <a:gd name="T25" fmla="*/ 480 h 480"/>
                <a:gd name="T26" fmla="*/ 121 w 467"/>
                <a:gd name="T27" fmla="*/ 480 h 480"/>
                <a:gd name="T28" fmla="*/ 160 w 467"/>
                <a:gd name="T29" fmla="*/ 386 h 480"/>
                <a:gd name="T30" fmla="*/ 333 w 467"/>
                <a:gd name="T31" fmla="*/ 386 h 480"/>
                <a:gd name="T32" fmla="*/ 353 w 467"/>
                <a:gd name="T33" fmla="*/ 48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7" h="480">
                  <a:moveTo>
                    <a:pt x="205" y="280"/>
                  </a:moveTo>
                  <a:lnTo>
                    <a:pt x="205" y="280"/>
                  </a:lnTo>
                  <a:lnTo>
                    <a:pt x="274" y="114"/>
                  </a:lnTo>
                  <a:lnTo>
                    <a:pt x="275" y="114"/>
                  </a:lnTo>
                  <a:lnTo>
                    <a:pt x="311" y="280"/>
                  </a:lnTo>
                  <a:lnTo>
                    <a:pt x="205" y="280"/>
                  </a:lnTo>
                  <a:lnTo>
                    <a:pt x="205" y="280"/>
                  </a:lnTo>
                  <a:close/>
                  <a:moveTo>
                    <a:pt x="353" y="480"/>
                  </a:moveTo>
                  <a:lnTo>
                    <a:pt x="353" y="480"/>
                  </a:lnTo>
                  <a:lnTo>
                    <a:pt x="467" y="480"/>
                  </a:lnTo>
                  <a:lnTo>
                    <a:pt x="356" y="0"/>
                  </a:lnTo>
                  <a:lnTo>
                    <a:pt x="226" y="0"/>
                  </a:lnTo>
                  <a:lnTo>
                    <a:pt x="0" y="480"/>
                  </a:lnTo>
                  <a:lnTo>
                    <a:pt x="121" y="480"/>
                  </a:lnTo>
                  <a:lnTo>
                    <a:pt x="160" y="386"/>
                  </a:lnTo>
                  <a:lnTo>
                    <a:pt x="333" y="386"/>
                  </a:lnTo>
                  <a:lnTo>
                    <a:pt x="353" y="48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6">
              <a:extLst>
                <a:ext uri="{FF2B5EF4-FFF2-40B4-BE49-F238E27FC236}">
                  <a16:creationId xmlns:a16="http://schemas.microsoft.com/office/drawing/2014/main" id="{225222CA-3495-4FB5-B534-C7A2BB21446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875629" y="296256"/>
              <a:ext cx="241341" cy="283148"/>
            </a:xfrm>
            <a:custGeom>
              <a:avLst/>
              <a:gdLst>
                <a:gd name="T0" fmla="*/ 325 w 410"/>
                <a:gd name="T1" fmla="*/ 295 h 480"/>
                <a:gd name="T2" fmla="*/ 325 w 410"/>
                <a:gd name="T3" fmla="*/ 295 h 480"/>
                <a:gd name="T4" fmla="*/ 28 w 410"/>
                <a:gd name="T5" fmla="*/ 295 h 480"/>
                <a:gd name="T6" fmla="*/ 45 w 410"/>
                <a:gd name="T7" fmla="*/ 184 h 480"/>
                <a:gd name="T8" fmla="*/ 341 w 410"/>
                <a:gd name="T9" fmla="*/ 184 h 480"/>
                <a:gd name="T10" fmla="*/ 325 w 410"/>
                <a:gd name="T11" fmla="*/ 295 h 480"/>
                <a:gd name="T12" fmla="*/ 325 w 410"/>
                <a:gd name="T13" fmla="*/ 295 h 480"/>
                <a:gd name="T14" fmla="*/ 393 w 410"/>
                <a:gd name="T15" fmla="*/ 111 h 480"/>
                <a:gd name="T16" fmla="*/ 393 w 410"/>
                <a:gd name="T17" fmla="*/ 111 h 480"/>
                <a:gd name="T18" fmla="*/ 55 w 410"/>
                <a:gd name="T19" fmla="*/ 111 h 480"/>
                <a:gd name="T20" fmla="*/ 72 w 410"/>
                <a:gd name="T21" fmla="*/ 0 h 480"/>
                <a:gd name="T22" fmla="*/ 410 w 410"/>
                <a:gd name="T23" fmla="*/ 0 h 480"/>
                <a:gd name="T24" fmla="*/ 393 w 410"/>
                <a:gd name="T25" fmla="*/ 111 h 480"/>
                <a:gd name="T26" fmla="*/ 393 w 410"/>
                <a:gd name="T27" fmla="*/ 111 h 480"/>
                <a:gd name="T28" fmla="*/ 354 w 410"/>
                <a:gd name="T29" fmla="*/ 368 h 480"/>
                <a:gd name="T30" fmla="*/ 354 w 410"/>
                <a:gd name="T31" fmla="*/ 368 h 480"/>
                <a:gd name="T32" fmla="*/ 17 w 410"/>
                <a:gd name="T33" fmla="*/ 368 h 480"/>
                <a:gd name="T34" fmla="*/ 0 w 410"/>
                <a:gd name="T35" fmla="*/ 480 h 480"/>
                <a:gd name="T36" fmla="*/ 338 w 410"/>
                <a:gd name="T37" fmla="*/ 480 h 480"/>
                <a:gd name="T38" fmla="*/ 354 w 410"/>
                <a:gd name="T39" fmla="*/ 368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10" h="480">
                  <a:moveTo>
                    <a:pt x="325" y="295"/>
                  </a:moveTo>
                  <a:lnTo>
                    <a:pt x="325" y="295"/>
                  </a:lnTo>
                  <a:lnTo>
                    <a:pt x="28" y="295"/>
                  </a:lnTo>
                  <a:lnTo>
                    <a:pt x="45" y="184"/>
                  </a:lnTo>
                  <a:lnTo>
                    <a:pt x="341" y="184"/>
                  </a:lnTo>
                  <a:lnTo>
                    <a:pt x="325" y="295"/>
                  </a:lnTo>
                  <a:lnTo>
                    <a:pt x="325" y="295"/>
                  </a:lnTo>
                  <a:close/>
                  <a:moveTo>
                    <a:pt x="393" y="111"/>
                  </a:moveTo>
                  <a:lnTo>
                    <a:pt x="393" y="111"/>
                  </a:lnTo>
                  <a:lnTo>
                    <a:pt x="55" y="111"/>
                  </a:lnTo>
                  <a:lnTo>
                    <a:pt x="72" y="0"/>
                  </a:lnTo>
                  <a:lnTo>
                    <a:pt x="410" y="0"/>
                  </a:lnTo>
                  <a:lnTo>
                    <a:pt x="393" y="111"/>
                  </a:lnTo>
                  <a:lnTo>
                    <a:pt x="393" y="111"/>
                  </a:lnTo>
                  <a:close/>
                  <a:moveTo>
                    <a:pt x="354" y="368"/>
                  </a:moveTo>
                  <a:lnTo>
                    <a:pt x="354" y="368"/>
                  </a:lnTo>
                  <a:lnTo>
                    <a:pt x="17" y="368"/>
                  </a:lnTo>
                  <a:lnTo>
                    <a:pt x="0" y="480"/>
                  </a:lnTo>
                  <a:lnTo>
                    <a:pt x="338" y="480"/>
                  </a:lnTo>
                  <a:lnTo>
                    <a:pt x="354" y="368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7">
              <a:extLst>
                <a:ext uri="{FF2B5EF4-FFF2-40B4-BE49-F238E27FC236}">
                  <a16:creationId xmlns:a16="http://schemas.microsoft.com/office/drawing/2014/main" id="{9994CE16-B59A-46F0-9244-5BCB24ABBE6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096065" y="290556"/>
              <a:ext cx="235639" cy="294550"/>
            </a:xfrm>
            <a:custGeom>
              <a:avLst/>
              <a:gdLst>
                <a:gd name="T0" fmla="*/ 351 w 400"/>
                <a:gd name="T1" fmla="*/ 366 h 499"/>
                <a:gd name="T2" fmla="*/ 351 w 400"/>
                <a:gd name="T3" fmla="*/ 366 h 499"/>
                <a:gd name="T4" fmla="*/ 247 w 400"/>
                <a:gd name="T5" fmla="*/ 384 h 499"/>
                <a:gd name="T6" fmla="*/ 124 w 400"/>
                <a:gd name="T7" fmla="*/ 255 h 499"/>
                <a:gd name="T8" fmla="*/ 271 w 400"/>
                <a:gd name="T9" fmla="*/ 115 h 499"/>
                <a:gd name="T10" fmla="*/ 377 w 400"/>
                <a:gd name="T11" fmla="*/ 155 h 499"/>
                <a:gd name="T12" fmla="*/ 400 w 400"/>
                <a:gd name="T13" fmla="*/ 40 h 499"/>
                <a:gd name="T14" fmla="*/ 262 w 400"/>
                <a:gd name="T15" fmla="*/ 0 h 499"/>
                <a:gd name="T16" fmla="*/ 5 w 400"/>
                <a:gd name="T17" fmla="*/ 260 h 499"/>
                <a:gd name="T18" fmla="*/ 227 w 400"/>
                <a:gd name="T19" fmla="*/ 499 h 499"/>
                <a:gd name="T20" fmla="*/ 334 w 400"/>
                <a:gd name="T21" fmla="*/ 482 h 499"/>
                <a:gd name="T22" fmla="*/ 351 w 400"/>
                <a:gd name="T23" fmla="*/ 366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00" h="499">
                  <a:moveTo>
                    <a:pt x="351" y="366"/>
                  </a:moveTo>
                  <a:lnTo>
                    <a:pt x="351" y="366"/>
                  </a:lnTo>
                  <a:cubicBezTo>
                    <a:pt x="319" y="381"/>
                    <a:pt x="271" y="384"/>
                    <a:pt x="247" y="384"/>
                  </a:cubicBezTo>
                  <a:cubicBezTo>
                    <a:pt x="171" y="384"/>
                    <a:pt x="121" y="332"/>
                    <a:pt x="124" y="255"/>
                  </a:cubicBezTo>
                  <a:cubicBezTo>
                    <a:pt x="126" y="174"/>
                    <a:pt x="188" y="115"/>
                    <a:pt x="271" y="115"/>
                  </a:cubicBezTo>
                  <a:cubicBezTo>
                    <a:pt x="311" y="115"/>
                    <a:pt x="346" y="128"/>
                    <a:pt x="377" y="155"/>
                  </a:cubicBezTo>
                  <a:lnTo>
                    <a:pt x="400" y="40"/>
                  </a:lnTo>
                  <a:cubicBezTo>
                    <a:pt x="352" y="12"/>
                    <a:pt x="312" y="0"/>
                    <a:pt x="262" y="0"/>
                  </a:cubicBezTo>
                  <a:cubicBezTo>
                    <a:pt x="124" y="0"/>
                    <a:pt x="10" y="115"/>
                    <a:pt x="5" y="260"/>
                  </a:cubicBezTo>
                  <a:cubicBezTo>
                    <a:pt x="0" y="400"/>
                    <a:pt x="92" y="499"/>
                    <a:pt x="227" y="499"/>
                  </a:cubicBezTo>
                  <a:cubicBezTo>
                    <a:pt x="251" y="499"/>
                    <a:pt x="302" y="496"/>
                    <a:pt x="334" y="482"/>
                  </a:cubicBezTo>
                  <a:lnTo>
                    <a:pt x="351" y="366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8">
              <a:extLst>
                <a:ext uri="{FF2B5EF4-FFF2-40B4-BE49-F238E27FC236}">
                  <a16:creationId xmlns:a16="http://schemas.microsoft.com/office/drawing/2014/main" id="{7312437B-871B-4C33-810B-ED91206C4F9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308901" y="286755"/>
              <a:ext cx="285048" cy="302151"/>
            </a:xfrm>
            <a:custGeom>
              <a:avLst/>
              <a:gdLst>
                <a:gd name="T0" fmla="*/ 355 w 484"/>
                <a:gd name="T1" fmla="*/ 274 h 514"/>
                <a:gd name="T2" fmla="*/ 355 w 484"/>
                <a:gd name="T3" fmla="*/ 274 h 514"/>
                <a:gd name="T4" fmla="*/ 281 w 484"/>
                <a:gd name="T5" fmla="*/ 117 h 514"/>
                <a:gd name="T6" fmla="*/ 134 w 484"/>
                <a:gd name="T7" fmla="*/ 241 h 514"/>
                <a:gd name="T8" fmla="*/ 208 w 484"/>
                <a:gd name="T9" fmla="*/ 398 h 514"/>
                <a:gd name="T10" fmla="*/ 355 w 484"/>
                <a:gd name="T11" fmla="*/ 274 h 514"/>
                <a:gd name="T12" fmla="*/ 355 w 484"/>
                <a:gd name="T13" fmla="*/ 274 h 514"/>
                <a:gd name="T14" fmla="*/ 276 w 484"/>
                <a:gd name="T15" fmla="*/ 9 h 514"/>
                <a:gd name="T16" fmla="*/ 276 w 484"/>
                <a:gd name="T17" fmla="*/ 9 h 514"/>
                <a:gd name="T18" fmla="*/ 470 w 484"/>
                <a:gd name="T19" fmla="*/ 263 h 514"/>
                <a:gd name="T20" fmla="*/ 208 w 484"/>
                <a:gd name="T21" fmla="*/ 504 h 514"/>
                <a:gd name="T22" fmla="*/ 14 w 484"/>
                <a:gd name="T23" fmla="*/ 251 h 514"/>
                <a:gd name="T24" fmla="*/ 276 w 484"/>
                <a:gd name="T25" fmla="*/ 9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84" h="514">
                  <a:moveTo>
                    <a:pt x="355" y="274"/>
                  </a:moveTo>
                  <a:lnTo>
                    <a:pt x="355" y="274"/>
                  </a:lnTo>
                  <a:cubicBezTo>
                    <a:pt x="373" y="193"/>
                    <a:pt x="343" y="130"/>
                    <a:pt x="281" y="117"/>
                  </a:cubicBezTo>
                  <a:cubicBezTo>
                    <a:pt x="214" y="104"/>
                    <a:pt x="152" y="155"/>
                    <a:pt x="134" y="241"/>
                  </a:cubicBezTo>
                  <a:cubicBezTo>
                    <a:pt x="117" y="322"/>
                    <a:pt x="147" y="385"/>
                    <a:pt x="208" y="398"/>
                  </a:cubicBezTo>
                  <a:cubicBezTo>
                    <a:pt x="276" y="412"/>
                    <a:pt x="337" y="360"/>
                    <a:pt x="355" y="274"/>
                  </a:cubicBezTo>
                  <a:lnTo>
                    <a:pt x="355" y="274"/>
                  </a:lnTo>
                  <a:close/>
                  <a:moveTo>
                    <a:pt x="276" y="9"/>
                  </a:moveTo>
                  <a:lnTo>
                    <a:pt x="276" y="9"/>
                  </a:lnTo>
                  <a:cubicBezTo>
                    <a:pt x="404" y="18"/>
                    <a:pt x="484" y="123"/>
                    <a:pt x="470" y="263"/>
                  </a:cubicBezTo>
                  <a:cubicBezTo>
                    <a:pt x="455" y="407"/>
                    <a:pt x="339" y="514"/>
                    <a:pt x="208" y="504"/>
                  </a:cubicBezTo>
                  <a:cubicBezTo>
                    <a:pt x="79" y="495"/>
                    <a:pt x="0" y="391"/>
                    <a:pt x="14" y="251"/>
                  </a:cubicBezTo>
                  <a:cubicBezTo>
                    <a:pt x="29" y="107"/>
                    <a:pt x="145" y="0"/>
                    <a:pt x="276" y="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9">
              <a:extLst>
                <a:ext uri="{FF2B5EF4-FFF2-40B4-BE49-F238E27FC236}">
                  <a16:creationId xmlns:a16="http://schemas.microsoft.com/office/drawing/2014/main" id="{2E791E29-35CA-4308-BC50-B00FD0A8FC2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565444" y="296256"/>
              <a:ext cx="334456" cy="283148"/>
            </a:xfrm>
            <a:custGeom>
              <a:avLst/>
              <a:gdLst>
                <a:gd name="T0" fmla="*/ 569 w 569"/>
                <a:gd name="T1" fmla="*/ 481 h 481"/>
                <a:gd name="T2" fmla="*/ 569 w 569"/>
                <a:gd name="T3" fmla="*/ 481 h 481"/>
                <a:gd name="T4" fmla="*/ 560 w 569"/>
                <a:gd name="T5" fmla="*/ 0 h 481"/>
                <a:gd name="T6" fmla="*/ 452 w 569"/>
                <a:gd name="T7" fmla="*/ 0 h 481"/>
                <a:gd name="T8" fmla="*/ 313 w 569"/>
                <a:gd name="T9" fmla="*/ 271 h 481"/>
                <a:gd name="T10" fmla="*/ 257 w 569"/>
                <a:gd name="T11" fmla="*/ 0 h 481"/>
                <a:gd name="T12" fmla="*/ 149 w 569"/>
                <a:gd name="T13" fmla="*/ 0 h 481"/>
                <a:gd name="T14" fmla="*/ 0 w 569"/>
                <a:gd name="T15" fmla="*/ 481 h 481"/>
                <a:gd name="T16" fmla="*/ 119 w 569"/>
                <a:gd name="T17" fmla="*/ 481 h 481"/>
                <a:gd name="T18" fmla="*/ 200 w 569"/>
                <a:gd name="T19" fmla="*/ 199 h 481"/>
                <a:gd name="T20" fmla="*/ 251 w 569"/>
                <a:gd name="T21" fmla="*/ 481 h 481"/>
                <a:gd name="T22" fmla="*/ 312 w 569"/>
                <a:gd name="T23" fmla="*/ 481 h 481"/>
                <a:gd name="T24" fmla="*/ 453 w 569"/>
                <a:gd name="T25" fmla="*/ 200 h 481"/>
                <a:gd name="T26" fmla="*/ 451 w 569"/>
                <a:gd name="T27" fmla="*/ 481 h 481"/>
                <a:gd name="T28" fmla="*/ 569 w 569"/>
                <a:gd name="T29" fmla="*/ 481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69" h="481">
                  <a:moveTo>
                    <a:pt x="569" y="481"/>
                  </a:moveTo>
                  <a:lnTo>
                    <a:pt x="569" y="481"/>
                  </a:lnTo>
                  <a:lnTo>
                    <a:pt x="560" y="0"/>
                  </a:lnTo>
                  <a:lnTo>
                    <a:pt x="452" y="0"/>
                  </a:lnTo>
                  <a:lnTo>
                    <a:pt x="313" y="271"/>
                  </a:lnTo>
                  <a:lnTo>
                    <a:pt x="257" y="0"/>
                  </a:lnTo>
                  <a:lnTo>
                    <a:pt x="149" y="0"/>
                  </a:lnTo>
                  <a:lnTo>
                    <a:pt x="0" y="481"/>
                  </a:lnTo>
                  <a:lnTo>
                    <a:pt x="119" y="481"/>
                  </a:lnTo>
                  <a:lnTo>
                    <a:pt x="200" y="199"/>
                  </a:lnTo>
                  <a:lnTo>
                    <a:pt x="251" y="481"/>
                  </a:lnTo>
                  <a:lnTo>
                    <a:pt x="312" y="481"/>
                  </a:lnTo>
                  <a:lnTo>
                    <a:pt x="453" y="200"/>
                  </a:lnTo>
                  <a:lnTo>
                    <a:pt x="451" y="481"/>
                  </a:lnTo>
                  <a:lnTo>
                    <a:pt x="569" y="481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62E6A24-B102-4D0E-A0D0-D0A970B2C473}"/>
              </a:ext>
            </a:extLst>
          </p:cNvPr>
          <p:cNvSpPr/>
          <p:nvPr userDrawn="1"/>
        </p:nvSpPr>
        <p:spPr>
          <a:xfrm>
            <a:off x="292100" y="6416265"/>
            <a:ext cx="2147637" cy="201600"/>
          </a:xfrm>
          <a:custGeom>
            <a:avLst/>
            <a:gdLst>
              <a:gd name="connsiteX0" fmla="*/ 57150 w 1227772"/>
              <a:gd name="connsiteY0" fmla="*/ 42863 h 115252"/>
              <a:gd name="connsiteX1" fmla="*/ 25718 w 1227772"/>
              <a:gd name="connsiteY1" fmla="*/ 80010 h 115252"/>
              <a:gd name="connsiteX2" fmla="*/ 20955 w 1227772"/>
              <a:gd name="connsiteY2" fmla="*/ 80010 h 115252"/>
              <a:gd name="connsiteX3" fmla="*/ 20955 w 1227772"/>
              <a:gd name="connsiteY3" fmla="*/ 4763 h 115252"/>
              <a:gd name="connsiteX4" fmla="*/ 23813 w 1227772"/>
              <a:gd name="connsiteY4" fmla="*/ 4763 h 115252"/>
              <a:gd name="connsiteX5" fmla="*/ 57150 w 1227772"/>
              <a:gd name="connsiteY5" fmla="*/ 42863 h 115252"/>
              <a:gd name="connsiteX6" fmla="*/ 70485 w 1227772"/>
              <a:gd name="connsiteY6" fmla="*/ 43815 h 115252"/>
              <a:gd name="connsiteX7" fmla="*/ 27622 w 1227772"/>
              <a:gd name="connsiteY7" fmla="*/ 0 h 115252"/>
              <a:gd name="connsiteX8" fmla="*/ 0 w 1227772"/>
              <a:gd name="connsiteY8" fmla="*/ 0 h 115252"/>
              <a:gd name="connsiteX9" fmla="*/ 0 w 1227772"/>
              <a:gd name="connsiteY9" fmla="*/ 4763 h 115252"/>
              <a:gd name="connsiteX10" fmla="*/ 9525 w 1227772"/>
              <a:gd name="connsiteY10" fmla="*/ 5715 h 115252"/>
              <a:gd name="connsiteX11" fmla="*/ 9525 w 1227772"/>
              <a:gd name="connsiteY11" fmla="*/ 80963 h 115252"/>
              <a:gd name="connsiteX12" fmla="*/ 0 w 1227772"/>
              <a:gd name="connsiteY12" fmla="*/ 81915 h 115252"/>
              <a:gd name="connsiteX13" fmla="*/ 0 w 1227772"/>
              <a:gd name="connsiteY13" fmla="*/ 86677 h 115252"/>
              <a:gd name="connsiteX14" fmla="*/ 24765 w 1227772"/>
              <a:gd name="connsiteY14" fmla="*/ 86677 h 115252"/>
              <a:gd name="connsiteX15" fmla="*/ 70485 w 1227772"/>
              <a:gd name="connsiteY15" fmla="*/ 43815 h 115252"/>
              <a:gd name="connsiteX16" fmla="*/ 116205 w 1227772"/>
              <a:gd name="connsiteY16" fmla="*/ 50483 h 115252"/>
              <a:gd name="connsiteX17" fmla="*/ 91440 w 1227772"/>
              <a:gd name="connsiteY17" fmla="*/ 50483 h 115252"/>
              <a:gd name="connsiteX18" fmla="*/ 104775 w 1227772"/>
              <a:gd name="connsiteY18" fmla="*/ 32385 h 115252"/>
              <a:gd name="connsiteX19" fmla="*/ 115253 w 1227772"/>
              <a:gd name="connsiteY19" fmla="*/ 48577 h 115252"/>
              <a:gd name="connsiteX20" fmla="*/ 115253 w 1227772"/>
              <a:gd name="connsiteY20" fmla="*/ 50483 h 115252"/>
              <a:gd name="connsiteX21" fmla="*/ 126682 w 1227772"/>
              <a:gd name="connsiteY21" fmla="*/ 57150 h 115252"/>
              <a:gd name="connsiteX22" fmla="*/ 126682 w 1227772"/>
              <a:gd name="connsiteY22" fmla="*/ 52388 h 115252"/>
              <a:gd name="connsiteX23" fmla="*/ 104775 w 1227772"/>
              <a:gd name="connsiteY23" fmla="*/ 27623 h 115252"/>
              <a:gd name="connsiteX24" fmla="*/ 79057 w 1227772"/>
              <a:gd name="connsiteY24" fmla="*/ 58102 h 115252"/>
              <a:gd name="connsiteX25" fmla="*/ 103822 w 1227772"/>
              <a:gd name="connsiteY25" fmla="*/ 86677 h 115252"/>
              <a:gd name="connsiteX26" fmla="*/ 125730 w 1227772"/>
              <a:gd name="connsiteY26" fmla="*/ 71438 h 115252"/>
              <a:gd name="connsiteX27" fmla="*/ 120968 w 1227772"/>
              <a:gd name="connsiteY27" fmla="*/ 69533 h 115252"/>
              <a:gd name="connsiteX28" fmla="*/ 106680 w 1227772"/>
              <a:gd name="connsiteY28" fmla="*/ 79058 h 115252"/>
              <a:gd name="connsiteX29" fmla="*/ 91440 w 1227772"/>
              <a:gd name="connsiteY29" fmla="*/ 56198 h 115252"/>
              <a:gd name="connsiteX30" fmla="*/ 126682 w 1227772"/>
              <a:gd name="connsiteY30" fmla="*/ 56198 h 115252"/>
              <a:gd name="connsiteX31" fmla="*/ 132397 w 1227772"/>
              <a:gd name="connsiteY31" fmla="*/ 85725 h 115252"/>
              <a:gd name="connsiteX32" fmla="*/ 159068 w 1227772"/>
              <a:gd name="connsiteY32" fmla="*/ 85725 h 115252"/>
              <a:gd name="connsiteX33" fmla="*/ 159068 w 1227772"/>
              <a:gd name="connsiteY33" fmla="*/ 80963 h 115252"/>
              <a:gd name="connsiteX34" fmla="*/ 150495 w 1227772"/>
              <a:gd name="connsiteY34" fmla="*/ 80010 h 115252"/>
              <a:gd name="connsiteX35" fmla="*/ 150495 w 1227772"/>
              <a:gd name="connsiteY35" fmla="*/ 0 h 115252"/>
              <a:gd name="connsiteX36" fmla="*/ 131445 w 1227772"/>
              <a:gd name="connsiteY36" fmla="*/ 0 h 115252"/>
              <a:gd name="connsiteX37" fmla="*/ 131445 w 1227772"/>
              <a:gd name="connsiteY37" fmla="*/ 4763 h 115252"/>
              <a:gd name="connsiteX38" fmla="*/ 139065 w 1227772"/>
              <a:gd name="connsiteY38" fmla="*/ 5715 h 115252"/>
              <a:gd name="connsiteX39" fmla="*/ 139065 w 1227772"/>
              <a:gd name="connsiteY39" fmla="*/ 80010 h 115252"/>
              <a:gd name="connsiteX40" fmla="*/ 131445 w 1227772"/>
              <a:gd name="connsiteY40" fmla="*/ 80963 h 115252"/>
              <a:gd name="connsiteX41" fmla="*/ 131445 w 1227772"/>
              <a:gd name="connsiteY41" fmla="*/ 85725 h 115252"/>
              <a:gd name="connsiteX42" fmla="*/ 185738 w 1227772"/>
              <a:gd name="connsiteY42" fmla="*/ 12383 h 115252"/>
              <a:gd name="connsiteX43" fmla="*/ 178118 w 1227772"/>
              <a:gd name="connsiteY43" fmla="*/ 5715 h 115252"/>
              <a:gd name="connsiteX44" fmla="*/ 171450 w 1227772"/>
              <a:gd name="connsiteY44" fmla="*/ 12383 h 115252"/>
              <a:gd name="connsiteX45" fmla="*/ 178118 w 1227772"/>
              <a:gd name="connsiteY45" fmla="*/ 19050 h 115252"/>
              <a:gd name="connsiteX46" fmla="*/ 185738 w 1227772"/>
              <a:gd name="connsiteY46" fmla="*/ 12383 h 115252"/>
              <a:gd name="connsiteX47" fmla="*/ 166688 w 1227772"/>
              <a:gd name="connsiteY47" fmla="*/ 85725 h 115252"/>
              <a:gd name="connsiteX48" fmla="*/ 194310 w 1227772"/>
              <a:gd name="connsiteY48" fmla="*/ 85725 h 115252"/>
              <a:gd name="connsiteX49" fmla="*/ 194310 w 1227772"/>
              <a:gd name="connsiteY49" fmla="*/ 80963 h 115252"/>
              <a:gd name="connsiteX50" fmla="*/ 185738 w 1227772"/>
              <a:gd name="connsiteY50" fmla="*/ 80010 h 115252"/>
              <a:gd name="connsiteX51" fmla="*/ 185738 w 1227772"/>
              <a:gd name="connsiteY51" fmla="*/ 28575 h 115252"/>
              <a:gd name="connsiteX52" fmla="*/ 166688 w 1227772"/>
              <a:gd name="connsiteY52" fmla="*/ 28575 h 115252"/>
              <a:gd name="connsiteX53" fmla="*/ 166688 w 1227772"/>
              <a:gd name="connsiteY53" fmla="*/ 33338 h 115252"/>
              <a:gd name="connsiteX54" fmla="*/ 175260 w 1227772"/>
              <a:gd name="connsiteY54" fmla="*/ 34290 h 115252"/>
              <a:gd name="connsiteX55" fmla="*/ 175260 w 1227772"/>
              <a:gd name="connsiteY55" fmla="*/ 80963 h 115252"/>
              <a:gd name="connsiteX56" fmla="*/ 166688 w 1227772"/>
              <a:gd name="connsiteY56" fmla="*/ 81915 h 115252"/>
              <a:gd name="connsiteX57" fmla="*/ 166688 w 1227772"/>
              <a:gd name="connsiteY57" fmla="*/ 85725 h 115252"/>
              <a:gd name="connsiteX58" fmla="*/ 244793 w 1227772"/>
              <a:gd name="connsiteY58" fmla="*/ 33338 h 115252"/>
              <a:gd name="connsiteX59" fmla="*/ 250507 w 1227772"/>
              <a:gd name="connsiteY59" fmla="*/ 33338 h 115252"/>
              <a:gd name="connsiteX60" fmla="*/ 250507 w 1227772"/>
              <a:gd name="connsiteY60" fmla="*/ 28575 h 115252"/>
              <a:gd name="connsiteX61" fmla="*/ 230505 w 1227772"/>
              <a:gd name="connsiteY61" fmla="*/ 28575 h 115252"/>
              <a:gd name="connsiteX62" fmla="*/ 230505 w 1227772"/>
              <a:gd name="connsiteY62" fmla="*/ 33338 h 115252"/>
              <a:gd name="connsiteX63" fmla="*/ 238125 w 1227772"/>
              <a:gd name="connsiteY63" fmla="*/ 33338 h 115252"/>
              <a:gd name="connsiteX64" fmla="*/ 224790 w 1227772"/>
              <a:gd name="connsiteY64" fmla="*/ 73342 h 115252"/>
              <a:gd name="connsiteX65" fmla="*/ 211455 w 1227772"/>
              <a:gd name="connsiteY65" fmla="*/ 33338 h 115252"/>
              <a:gd name="connsiteX66" fmla="*/ 219075 w 1227772"/>
              <a:gd name="connsiteY66" fmla="*/ 33338 h 115252"/>
              <a:gd name="connsiteX67" fmla="*/ 219075 w 1227772"/>
              <a:gd name="connsiteY67" fmla="*/ 28575 h 115252"/>
              <a:gd name="connsiteX68" fmla="*/ 194310 w 1227772"/>
              <a:gd name="connsiteY68" fmla="*/ 28575 h 115252"/>
              <a:gd name="connsiteX69" fmla="*/ 194310 w 1227772"/>
              <a:gd name="connsiteY69" fmla="*/ 33338 h 115252"/>
              <a:gd name="connsiteX70" fmla="*/ 199072 w 1227772"/>
              <a:gd name="connsiteY70" fmla="*/ 33338 h 115252"/>
              <a:gd name="connsiteX71" fmla="*/ 217170 w 1227772"/>
              <a:gd name="connsiteY71" fmla="*/ 85725 h 115252"/>
              <a:gd name="connsiteX72" fmla="*/ 225743 w 1227772"/>
              <a:gd name="connsiteY72" fmla="*/ 85725 h 115252"/>
              <a:gd name="connsiteX73" fmla="*/ 244793 w 1227772"/>
              <a:gd name="connsiteY73" fmla="*/ 33338 h 115252"/>
              <a:gd name="connsiteX74" fmla="*/ 289560 w 1227772"/>
              <a:gd name="connsiteY74" fmla="*/ 50483 h 115252"/>
              <a:gd name="connsiteX75" fmla="*/ 264795 w 1227772"/>
              <a:gd name="connsiteY75" fmla="*/ 50483 h 115252"/>
              <a:gd name="connsiteX76" fmla="*/ 278130 w 1227772"/>
              <a:gd name="connsiteY76" fmla="*/ 32385 h 115252"/>
              <a:gd name="connsiteX77" fmla="*/ 288607 w 1227772"/>
              <a:gd name="connsiteY77" fmla="*/ 48577 h 115252"/>
              <a:gd name="connsiteX78" fmla="*/ 288607 w 1227772"/>
              <a:gd name="connsiteY78" fmla="*/ 50483 h 115252"/>
              <a:gd name="connsiteX79" fmla="*/ 300038 w 1227772"/>
              <a:gd name="connsiteY79" fmla="*/ 57150 h 115252"/>
              <a:gd name="connsiteX80" fmla="*/ 300038 w 1227772"/>
              <a:gd name="connsiteY80" fmla="*/ 52388 h 115252"/>
              <a:gd name="connsiteX81" fmla="*/ 278130 w 1227772"/>
              <a:gd name="connsiteY81" fmla="*/ 27623 h 115252"/>
              <a:gd name="connsiteX82" fmla="*/ 252413 w 1227772"/>
              <a:gd name="connsiteY82" fmla="*/ 58102 h 115252"/>
              <a:gd name="connsiteX83" fmla="*/ 277178 w 1227772"/>
              <a:gd name="connsiteY83" fmla="*/ 86677 h 115252"/>
              <a:gd name="connsiteX84" fmla="*/ 299085 w 1227772"/>
              <a:gd name="connsiteY84" fmla="*/ 71438 h 115252"/>
              <a:gd name="connsiteX85" fmla="*/ 294322 w 1227772"/>
              <a:gd name="connsiteY85" fmla="*/ 69533 h 115252"/>
              <a:gd name="connsiteX86" fmla="*/ 280035 w 1227772"/>
              <a:gd name="connsiteY86" fmla="*/ 79058 h 115252"/>
              <a:gd name="connsiteX87" fmla="*/ 264795 w 1227772"/>
              <a:gd name="connsiteY87" fmla="*/ 56198 h 115252"/>
              <a:gd name="connsiteX88" fmla="*/ 300038 w 1227772"/>
              <a:gd name="connsiteY88" fmla="*/ 56198 h 115252"/>
              <a:gd name="connsiteX89" fmla="*/ 352425 w 1227772"/>
              <a:gd name="connsiteY89" fmla="*/ 38100 h 115252"/>
              <a:gd name="connsiteX90" fmla="*/ 340995 w 1227772"/>
              <a:gd name="connsiteY90" fmla="*/ 27623 h 115252"/>
              <a:gd name="connsiteX91" fmla="*/ 324803 w 1227772"/>
              <a:gd name="connsiteY91" fmla="*/ 38100 h 115252"/>
              <a:gd name="connsiteX92" fmla="*/ 323850 w 1227772"/>
              <a:gd name="connsiteY92" fmla="*/ 28575 h 115252"/>
              <a:gd name="connsiteX93" fmla="*/ 307657 w 1227772"/>
              <a:gd name="connsiteY93" fmla="*/ 28575 h 115252"/>
              <a:gd name="connsiteX94" fmla="*/ 307657 w 1227772"/>
              <a:gd name="connsiteY94" fmla="*/ 33338 h 115252"/>
              <a:gd name="connsiteX95" fmla="*/ 315278 w 1227772"/>
              <a:gd name="connsiteY95" fmla="*/ 34290 h 115252"/>
              <a:gd name="connsiteX96" fmla="*/ 315278 w 1227772"/>
              <a:gd name="connsiteY96" fmla="*/ 80963 h 115252"/>
              <a:gd name="connsiteX97" fmla="*/ 307657 w 1227772"/>
              <a:gd name="connsiteY97" fmla="*/ 81915 h 115252"/>
              <a:gd name="connsiteX98" fmla="*/ 307657 w 1227772"/>
              <a:gd name="connsiteY98" fmla="*/ 86677 h 115252"/>
              <a:gd name="connsiteX99" fmla="*/ 338138 w 1227772"/>
              <a:gd name="connsiteY99" fmla="*/ 86677 h 115252"/>
              <a:gd name="connsiteX100" fmla="*/ 338138 w 1227772"/>
              <a:gd name="connsiteY100" fmla="*/ 81915 h 115252"/>
              <a:gd name="connsiteX101" fmla="*/ 325755 w 1227772"/>
              <a:gd name="connsiteY101" fmla="*/ 80963 h 115252"/>
              <a:gd name="connsiteX102" fmla="*/ 325755 w 1227772"/>
              <a:gd name="connsiteY102" fmla="*/ 49530 h 115252"/>
              <a:gd name="connsiteX103" fmla="*/ 337185 w 1227772"/>
              <a:gd name="connsiteY103" fmla="*/ 35242 h 115252"/>
              <a:gd name="connsiteX104" fmla="*/ 340995 w 1227772"/>
              <a:gd name="connsiteY104" fmla="*/ 38100 h 115252"/>
              <a:gd name="connsiteX105" fmla="*/ 340995 w 1227772"/>
              <a:gd name="connsiteY105" fmla="*/ 39052 h 115252"/>
              <a:gd name="connsiteX106" fmla="*/ 337185 w 1227772"/>
              <a:gd name="connsiteY106" fmla="*/ 40958 h 115252"/>
              <a:gd name="connsiteX107" fmla="*/ 344805 w 1227772"/>
              <a:gd name="connsiteY107" fmla="*/ 48577 h 115252"/>
              <a:gd name="connsiteX108" fmla="*/ 352425 w 1227772"/>
              <a:gd name="connsiteY108" fmla="*/ 38100 h 115252"/>
              <a:gd name="connsiteX109" fmla="*/ 378143 w 1227772"/>
              <a:gd name="connsiteY109" fmla="*/ 12383 h 115252"/>
              <a:gd name="connsiteX110" fmla="*/ 370522 w 1227772"/>
              <a:gd name="connsiteY110" fmla="*/ 5715 h 115252"/>
              <a:gd name="connsiteX111" fmla="*/ 363855 w 1227772"/>
              <a:gd name="connsiteY111" fmla="*/ 12383 h 115252"/>
              <a:gd name="connsiteX112" fmla="*/ 370522 w 1227772"/>
              <a:gd name="connsiteY112" fmla="*/ 19050 h 115252"/>
              <a:gd name="connsiteX113" fmla="*/ 378143 w 1227772"/>
              <a:gd name="connsiteY113" fmla="*/ 12383 h 115252"/>
              <a:gd name="connsiteX114" fmla="*/ 358140 w 1227772"/>
              <a:gd name="connsiteY114" fmla="*/ 85725 h 115252"/>
              <a:gd name="connsiteX115" fmla="*/ 385763 w 1227772"/>
              <a:gd name="connsiteY115" fmla="*/ 85725 h 115252"/>
              <a:gd name="connsiteX116" fmla="*/ 385763 w 1227772"/>
              <a:gd name="connsiteY116" fmla="*/ 80963 h 115252"/>
              <a:gd name="connsiteX117" fmla="*/ 377190 w 1227772"/>
              <a:gd name="connsiteY117" fmla="*/ 80010 h 115252"/>
              <a:gd name="connsiteX118" fmla="*/ 377190 w 1227772"/>
              <a:gd name="connsiteY118" fmla="*/ 28575 h 115252"/>
              <a:gd name="connsiteX119" fmla="*/ 358140 w 1227772"/>
              <a:gd name="connsiteY119" fmla="*/ 28575 h 115252"/>
              <a:gd name="connsiteX120" fmla="*/ 358140 w 1227772"/>
              <a:gd name="connsiteY120" fmla="*/ 33338 h 115252"/>
              <a:gd name="connsiteX121" fmla="*/ 366713 w 1227772"/>
              <a:gd name="connsiteY121" fmla="*/ 34290 h 115252"/>
              <a:gd name="connsiteX122" fmla="*/ 366713 w 1227772"/>
              <a:gd name="connsiteY122" fmla="*/ 80963 h 115252"/>
              <a:gd name="connsiteX123" fmla="*/ 358140 w 1227772"/>
              <a:gd name="connsiteY123" fmla="*/ 81915 h 115252"/>
              <a:gd name="connsiteX124" fmla="*/ 358140 w 1227772"/>
              <a:gd name="connsiteY124" fmla="*/ 85725 h 115252"/>
              <a:gd name="connsiteX125" fmla="*/ 429578 w 1227772"/>
              <a:gd name="connsiteY125" fmla="*/ 85725 h 115252"/>
              <a:gd name="connsiteX126" fmla="*/ 455295 w 1227772"/>
              <a:gd name="connsiteY126" fmla="*/ 85725 h 115252"/>
              <a:gd name="connsiteX127" fmla="*/ 455295 w 1227772"/>
              <a:gd name="connsiteY127" fmla="*/ 80963 h 115252"/>
              <a:gd name="connsiteX128" fmla="*/ 447675 w 1227772"/>
              <a:gd name="connsiteY128" fmla="*/ 80010 h 115252"/>
              <a:gd name="connsiteX129" fmla="*/ 447675 w 1227772"/>
              <a:gd name="connsiteY129" fmla="*/ 46673 h 115252"/>
              <a:gd name="connsiteX130" fmla="*/ 430530 w 1227772"/>
              <a:gd name="connsiteY130" fmla="*/ 27623 h 115252"/>
              <a:gd name="connsiteX131" fmla="*/ 410528 w 1227772"/>
              <a:gd name="connsiteY131" fmla="*/ 38100 h 115252"/>
              <a:gd name="connsiteX132" fmla="*/ 409575 w 1227772"/>
              <a:gd name="connsiteY132" fmla="*/ 28575 h 115252"/>
              <a:gd name="connsiteX133" fmla="*/ 393382 w 1227772"/>
              <a:gd name="connsiteY133" fmla="*/ 28575 h 115252"/>
              <a:gd name="connsiteX134" fmla="*/ 393382 w 1227772"/>
              <a:gd name="connsiteY134" fmla="*/ 33338 h 115252"/>
              <a:gd name="connsiteX135" fmla="*/ 401003 w 1227772"/>
              <a:gd name="connsiteY135" fmla="*/ 34290 h 115252"/>
              <a:gd name="connsiteX136" fmla="*/ 401003 w 1227772"/>
              <a:gd name="connsiteY136" fmla="*/ 80963 h 115252"/>
              <a:gd name="connsiteX137" fmla="*/ 393382 w 1227772"/>
              <a:gd name="connsiteY137" fmla="*/ 81915 h 115252"/>
              <a:gd name="connsiteX138" fmla="*/ 393382 w 1227772"/>
              <a:gd name="connsiteY138" fmla="*/ 86677 h 115252"/>
              <a:gd name="connsiteX139" fmla="*/ 419100 w 1227772"/>
              <a:gd name="connsiteY139" fmla="*/ 86677 h 115252"/>
              <a:gd name="connsiteX140" fmla="*/ 419100 w 1227772"/>
              <a:gd name="connsiteY140" fmla="*/ 81915 h 115252"/>
              <a:gd name="connsiteX141" fmla="*/ 411480 w 1227772"/>
              <a:gd name="connsiteY141" fmla="*/ 80963 h 115252"/>
              <a:gd name="connsiteX142" fmla="*/ 411480 w 1227772"/>
              <a:gd name="connsiteY142" fmla="*/ 50483 h 115252"/>
              <a:gd name="connsiteX143" fmla="*/ 425768 w 1227772"/>
              <a:gd name="connsiteY143" fmla="*/ 36195 h 115252"/>
              <a:gd name="connsiteX144" fmla="*/ 436245 w 1227772"/>
              <a:gd name="connsiteY144" fmla="*/ 48577 h 115252"/>
              <a:gd name="connsiteX145" fmla="*/ 436245 w 1227772"/>
              <a:gd name="connsiteY145" fmla="*/ 81915 h 115252"/>
              <a:gd name="connsiteX146" fmla="*/ 428625 w 1227772"/>
              <a:gd name="connsiteY146" fmla="*/ 82867 h 115252"/>
              <a:gd name="connsiteX147" fmla="*/ 428625 w 1227772"/>
              <a:gd name="connsiteY147" fmla="*/ 85725 h 115252"/>
              <a:gd name="connsiteX148" fmla="*/ 484822 w 1227772"/>
              <a:gd name="connsiteY148" fmla="*/ 87630 h 115252"/>
              <a:gd name="connsiteX149" fmla="*/ 501015 w 1227772"/>
              <a:gd name="connsiteY149" fmla="*/ 96202 h 115252"/>
              <a:gd name="connsiteX150" fmla="*/ 484822 w 1227772"/>
              <a:gd name="connsiteY150" fmla="*/ 107633 h 115252"/>
              <a:gd name="connsiteX151" fmla="*/ 466725 w 1227772"/>
              <a:gd name="connsiteY151" fmla="*/ 97155 h 115252"/>
              <a:gd name="connsiteX152" fmla="*/ 469582 w 1227772"/>
              <a:gd name="connsiteY152" fmla="*/ 87630 h 115252"/>
              <a:gd name="connsiteX153" fmla="*/ 484822 w 1227772"/>
              <a:gd name="connsiteY153" fmla="*/ 87630 h 115252"/>
              <a:gd name="connsiteX154" fmla="*/ 471488 w 1227772"/>
              <a:gd name="connsiteY154" fmla="*/ 46673 h 115252"/>
              <a:gd name="connsiteX155" fmla="*/ 481965 w 1227772"/>
              <a:gd name="connsiteY155" fmla="*/ 31433 h 115252"/>
              <a:gd name="connsiteX156" fmla="*/ 492443 w 1227772"/>
              <a:gd name="connsiteY156" fmla="*/ 46673 h 115252"/>
              <a:gd name="connsiteX157" fmla="*/ 481965 w 1227772"/>
              <a:gd name="connsiteY157" fmla="*/ 62865 h 115252"/>
              <a:gd name="connsiteX158" fmla="*/ 471488 w 1227772"/>
              <a:gd name="connsiteY158" fmla="*/ 46673 h 115252"/>
              <a:gd name="connsiteX159" fmla="*/ 471488 w 1227772"/>
              <a:gd name="connsiteY159" fmla="*/ 74295 h 115252"/>
              <a:gd name="connsiteX160" fmla="*/ 477203 w 1227772"/>
              <a:gd name="connsiteY160" fmla="*/ 67627 h 115252"/>
              <a:gd name="connsiteX161" fmla="*/ 483870 w 1227772"/>
              <a:gd name="connsiteY161" fmla="*/ 68580 h 115252"/>
              <a:gd name="connsiteX162" fmla="*/ 504825 w 1227772"/>
              <a:gd name="connsiteY162" fmla="*/ 47625 h 115252"/>
              <a:gd name="connsiteX163" fmla="*/ 499110 w 1227772"/>
              <a:gd name="connsiteY163" fmla="*/ 33338 h 115252"/>
              <a:gd name="connsiteX164" fmla="*/ 509588 w 1227772"/>
              <a:gd name="connsiteY164" fmla="*/ 31433 h 115252"/>
              <a:gd name="connsiteX165" fmla="*/ 509588 w 1227772"/>
              <a:gd name="connsiteY165" fmla="*/ 24765 h 115252"/>
              <a:gd name="connsiteX166" fmla="*/ 505778 w 1227772"/>
              <a:gd name="connsiteY166" fmla="*/ 23813 h 115252"/>
              <a:gd name="connsiteX167" fmla="*/ 495300 w 1227772"/>
              <a:gd name="connsiteY167" fmla="*/ 29527 h 115252"/>
              <a:gd name="connsiteX168" fmla="*/ 482918 w 1227772"/>
              <a:gd name="connsiteY168" fmla="*/ 26670 h 115252"/>
              <a:gd name="connsiteX169" fmla="*/ 460057 w 1227772"/>
              <a:gd name="connsiteY169" fmla="*/ 48577 h 115252"/>
              <a:gd name="connsiteX170" fmla="*/ 470535 w 1227772"/>
              <a:gd name="connsiteY170" fmla="*/ 66675 h 115252"/>
              <a:gd name="connsiteX171" fmla="*/ 460057 w 1227772"/>
              <a:gd name="connsiteY171" fmla="*/ 80010 h 115252"/>
              <a:gd name="connsiteX172" fmla="*/ 463868 w 1227772"/>
              <a:gd name="connsiteY172" fmla="*/ 86677 h 115252"/>
              <a:gd name="connsiteX173" fmla="*/ 456247 w 1227772"/>
              <a:gd name="connsiteY173" fmla="*/ 100965 h 115252"/>
              <a:gd name="connsiteX174" fmla="*/ 481013 w 1227772"/>
              <a:gd name="connsiteY174" fmla="*/ 115252 h 115252"/>
              <a:gd name="connsiteX175" fmla="*/ 508635 w 1227772"/>
              <a:gd name="connsiteY175" fmla="*/ 95250 h 115252"/>
              <a:gd name="connsiteX176" fmla="*/ 485775 w 1227772"/>
              <a:gd name="connsiteY176" fmla="*/ 78105 h 115252"/>
              <a:gd name="connsiteX177" fmla="*/ 475297 w 1227772"/>
              <a:gd name="connsiteY177" fmla="*/ 78105 h 115252"/>
              <a:gd name="connsiteX178" fmla="*/ 471488 w 1227772"/>
              <a:gd name="connsiteY178" fmla="*/ 74295 h 115252"/>
              <a:gd name="connsiteX179" fmla="*/ 572453 w 1227772"/>
              <a:gd name="connsiteY179" fmla="*/ 69533 h 115252"/>
              <a:gd name="connsiteX180" fmla="*/ 561022 w 1227772"/>
              <a:gd name="connsiteY180" fmla="*/ 80010 h 115252"/>
              <a:gd name="connsiteX181" fmla="*/ 553403 w 1227772"/>
              <a:gd name="connsiteY181" fmla="*/ 70485 h 115252"/>
              <a:gd name="connsiteX182" fmla="*/ 566738 w 1227772"/>
              <a:gd name="connsiteY182" fmla="*/ 59055 h 115252"/>
              <a:gd name="connsiteX183" fmla="*/ 572453 w 1227772"/>
              <a:gd name="connsiteY183" fmla="*/ 59055 h 115252"/>
              <a:gd name="connsiteX184" fmla="*/ 572453 w 1227772"/>
              <a:gd name="connsiteY184" fmla="*/ 69533 h 115252"/>
              <a:gd name="connsiteX185" fmla="*/ 583882 w 1227772"/>
              <a:gd name="connsiteY185" fmla="*/ 86677 h 115252"/>
              <a:gd name="connsiteX186" fmla="*/ 592455 w 1227772"/>
              <a:gd name="connsiteY186" fmla="*/ 84773 h 115252"/>
              <a:gd name="connsiteX187" fmla="*/ 591503 w 1227772"/>
              <a:gd name="connsiteY187" fmla="*/ 80963 h 115252"/>
              <a:gd name="connsiteX188" fmla="*/ 587693 w 1227772"/>
              <a:gd name="connsiteY188" fmla="*/ 81915 h 115252"/>
              <a:gd name="connsiteX189" fmla="*/ 583882 w 1227772"/>
              <a:gd name="connsiteY189" fmla="*/ 75248 h 115252"/>
              <a:gd name="connsiteX190" fmla="*/ 583882 w 1227772"/>
              <a:gd name="connsiteY190" fmla="*/ 49530 h 115252"/>
              <a:gd name="connsiteX191" fmla="*/ 563880 w 1227772"/>
              <a:gd name="connsiteY191" fmla="*/ 27623 h 115252"/>
              <a:gd name="connsiteX192" fmla="*/ 544830 w 1227772"/>
              <a:gd name="connsiteY192" fmla="*/ 41910 h 115252"/>
              <a:gd name="connsiteX193" fmla="*/ 551497 w 1227772"/>
              <a:gd name="connsiteY193" fmla="*/ 48577 h 115252"/>
              <a:gd name="connsiteX194" fmla="*/ 558165 w 1227772"/>
              <a:gd name="connsiteY194" fmla="*/ 42863 h 115252"/>
              <a:gd name="connsiteX195" fmla="*/ 557213 w 1227772"/>
              <a:gd name="connsiteY195" fmla="*/ 39052 h 115252"/>
              <a:gd name="connsiteX196" fmla="*/ 552450 w 1227772"/>
              <a:gd name="connsiteY196" fmla="*/ 39052 h 115252"/>
              <a:gd name="connsiteX197" fmla="*/ 552450 w 1227772"/>
              <a:gd name="connsiteY197" fmla="*/ 37148 h 115252"/>
              <a:gd name="connsiteX198" fmla="*/ 561975 w 1227772"/>
              <a:gd name="connsiteY198" fmla="*/ 32385 h 115252"/>
              <a:gd name="connsiteX199" fmla="*/ 573405 w 1227772"/>
              <a:gd name="connsiteY199" fmla="*/ 47625 h 115252"/>
              <a:gd name="connsiteX200" fmla="*/ 573405 w 1227772"/>
              <a:gd name="connsiteY200" fmla="*/ 55245 h 115252"/>
              <a:gd name="connsiteX201" fmla="*/ 565785 w 1227772"/>
              <a:gd name="connsiteY201" fmla="*/ 55245 h 115252"/>
              <a:gd name="connsiteX202" fmla="*/ 541972 w 1227772"/>
              <a:gd name="connsiteY202" fmla="*/ 71438 h 115252"/>
              <a:gd name="connsiteX203" fmla="*/ 557213 w 1227772"/>
              <a:gd name="connsiteY203" fmla="*/ 85725 h 115252"/>
              <a:gd name="connsiteX204" fmla="*/ 573405 w 1227772"/>
              <a:gd name="connsiteY204" fmla="*/ 77152 h 115252"/>
              <a:gd name="connsiteX205" fmla="*/ 583882 w 1227772"/>
              <a:gd name="connsiteY205" fmla="*/ 86677 h 115252"/>
              <a:gd name="connsiteX206" fmla="*/ 665797 w 1227772"/>
              <a:gd name="connsiteY206" fmla="*/ 57150 h 115252"/>
              <a:gd name="connsiteX207" fmla="*/ 652463 w 1227772"/>
              <a:gd name="connsiteY207" fmla="*/ 80963 h 115252"/>
              <a:gd name="connsiteX208" fmla="*/ 638175 w 1227772"/>
              <a:gd name="connsiteY208" fmla="*/ 66675 h 115252"/>
              <a:gd name="connsiteX209" fmla="*/ 638175 w 1227772"/>
              <a:gd name="connsiteY209" fmla="*/ 49530 h 115252"/>
              <a:gd name="connsiteX210" fmla="*/ 652463 w 1227772"/>
              <a:gd name="connsiteY210" fmla="*/ 34290 h 115252"/>
              <a:gd name="connsiteX211" fmla="*/ 665797 w 1227772"/>
              <a:gd name="connsiteY211" fmla="*/ 57150 h 115252"/>
              <a:gd name="connsiteX212" fmla="*/ 677228 w 1227772"/>
              <a:gd name="connsiteY212" fmla="*/ 56198 h 115252"/>
              <a:gd name="connsiteX213" fmla="*/ 656272 w 1227772"/>
              <a:gd name="connsiteY213" fmla="*/ 26670 h 115252"/>
              <a:gd name="connsiteX214" fmla="*/ 638175 w 1227772"/>
              <a:gd name="connsiteY214" fmla="*/ 36195 h 115252"/>
              <a:gd name="connsiteX215" fmla="*/ 638175 w 1227772"/>
              <a:gd name="connsiteY215" fmla="*/ 0 h 115252"/>
              <a:gd name="connsiteX216" fmla="*/ 620078 w 1227772"/>
              <a:gd name="connsiteY216" fmla="*/ 0 h 115252"/>
              <a:gd name="connsiteX217" fmla="*/ 620078 w 1227772"/>
              <a:gd name="connsiteY217" fmla="*/ 4763 h 115252"/>
              <a:gd name="connsiteX218" fmla="*/ 627697 w 1227772"/>
              <a:gd name="connsiteY218" fmla="*/ 5715 h 115252"/>
              <a:gd name="connsiteX219" fmla="*/ 627697 w 1227772"/>
              <a:gd name="connsiteY219" fmla="*/ 86677 h 115252"/>
              <a:gd name="connsiteX220" fmla="*/ 631507 w 1227772"/>
              <a:gd name="connsiteY220" fmla="*/ 86677 h 115252"/>
              <a:gd name="connsiteX221" fmla="*/ 636270 w 1227772"/>
              <a:gd name="connsiteY221" fmla="*/ 80010 h 115252"/>
              <a:gd name="connsiteX222" fmla="*/ 653415 w 1227772"/>
              <a:gd name="connsiteY222" fmla="*/ 86677 h 115252"/>
              <a:gd name="connsiteX223" fmla="*/ 677228 w 1227772"/>
              <a:gd name="connsiteY223" fmla="*/ 56198 h 115252"/>
              <a:gd name="connsiteX224" fmla="*/ 722947 w 1227772"/>
              <a:gd name="connsiteY224" fmla="*/ 50483 h 115252"/>
              <a:gd name="connsiteX225" fmla="*/ 698182 w 1227772"/>
              <a:gd name="connsiteY225" fmla="*/ 50483 h 115252"/>
              <a:gd name="connsiteX226" fmla="*/ 711518 w 1227772"/>
              <a:gd name="connsiteY226" fmla="*/ 32385 h 115252"/>
              <a:gd name="connsiteX227" fmla="*/ 721995 w 1227772"/>
              <a:gd name="connsiteY227" fmla="*/ 48577 h 115252"/>
              <a:gd name="connsiteX228" fmla="*/ 721995 w 1227772"/>
              <a:gd name="connsiteY228" fmla="*/ 50483 h 115252"/>
              <a:gd name="connsiteX229" fmla="*/ 733425 w 1227772"/>
              <a:gd name="connsiteY229" fmla="*/ 57150 h 115252"/>
              <a:gd name="connsiteX230" fmla="*/ 733425 w 1227772"/>
              <a:gd name="connsiteY230" fmla="*/ 52388 h 115252"/>
              <a:gd name="connsiteX231" fmla="*/ 711518 w 1227772"/>
              <a:gd name="connsiteY231" fmla="*/ 27623 h 115252"/>
              <a:gd name="connsiteX232" fmla="*/ 685800 w 1227772"/>
              <a:gd name="connsiteY232" fmla="*/ 58102 h 115252"/>
              <a:gd name="connsiteX233" fmla="*/ 710565 w 1227772"/>
              <a:gd name="connsiteY233" fmla="*/ 86677 h 115252"/>
              <a:gd name="connsiteX234" fmla="*/ 732472 w 1227772"/>
              <a:gd name="connsiteY234" fmla="*/ 71438 h 115252"/>
              <a:gd name="connsiteX235" fmla="*/ 727710 w 1227772"/>
              <a:gd name="connsiteY235" fmla="*/ 69533 h 115252"/>
              <a:gd name="connsiteX236" fmla="*/ 713422 w 1227772"/>
              <a:gd name="connsiteY236" fmla="*/ 79058 h 115252"/>
              <a:gd name="connsiteX237" fmla="*/ 698182 w 1227772"/>
              <a:gd name="connsiteY237" fmla="*/ 56198 h 115252"/>
              <a:gd name="connsiteX238" fmla="*/ 733425 w 1227772"/>
              <a:gd name="connsiteY238" fmla="*/ 56198 h 115252"/>
              <a:gd name="connsiteX239" fmla="*/ 815340 w 1227772"/>
              <a:gd name="connsiteY239" fmla="*/ 72390 h 115252"/>
              <a:gd name="connsiteX240" fmla="*/ 810578 w 1227772"/>
              <a:gd name="connsiteY240" fmla="*/ 71438 h 115252"/>
              <a:gd name="connsiteX241" fmla="*/ 802005 w 1227772"/>
              <a:gd name="connsiteY241" fmla="*/ 80963 h 115252"/>
              <a:gd name="connsiteX242" fmla="*/ 796290 w 1227772"/>
              <a:gd name="connsiteY242" fmla="*/ 72390 h 115252"/>
              <a:gd name="connsiteX243" fmla="*/ 796290 w 1227772"/>
              <a:gd name="connsiteY243" fmla="*/ 35242 h 115252"/>
              <a:gd name="connsiteX244" fmla="*/ 808672 w 1227772"/>
              <a:gd name="connsiteY244" fmla="*/ 35242 h 115252"/>
              <a:gd name="connsiteX245" fmla="*/ 808672 w 1227772"/>
              <a:gd name="connsiteY245" fmla="*/ 28575 h 115252"/>
              <a:gd name="connsiteX246" fmla="*/ 796290 w 1227772"/>
              <a:gd name="connsiteY246" fmla="*/ 28575 h 115252"/>
              <a:gd name="connsiteX247" fmla="*/ 796290 w 1227772"/>
              <a:gd name="connsiteY247" fmla="*/ 11430 h 115252"/>
              <a:gd name="connsiteX248" fmla="*/ 793432 w 1227772"/>
              <a:gd name="connsiteY248" fmla="*/ 11430 h 115252"/>
              <a:gd name="connsiteX249" fmla="*/ 785813 w 1227772"/>
              <a:gd name="connsiteY249" fmla="*/ 13335 h 115252"/>
              <a:gd name="connsiteX250" fmla="*/ 785813 w 1227772"/>
              <a:gd name="connsiteY250" fmla="*/ 28575 h 115252"/>
              <a:gd name="connsiteX251" fmla="*/ 759143 w 1227772"/>
              <a:gd name="connsiteY251" fmla="*/ 28575 h 115252"/>
              <a:gd name="connsiteX252" fmla="*/ 759143 w 1227772"/>
              <a:gd name="connsiteY252" fmla="*/ 11430 h 115252"/>
              <a:gd name="connsiteX253" fmla="*/ 756285 w 1227772"/>
              <a:gd name="connsiteY253" fmla="*/ 11430 h 115252"/>
              <a:gd name="connsiteX254" fmla="*/ 748665 w 1227772"/>
              <a:gd name="connsiteY254" fmla="*/ 13335 h 115252"/>
              <a:gd name="connsiteX255" fmla="*/ 748665 w 1227772"/>
              <a:gd name="connsiteY255" fmla="*/ 28575 h 115252"/>
              <a:gd name="connsiteX256" fmla="*/ 740093 w 1227772"/>
              <a:gd name="connsiteY256" fmla="*/ 28575 h 115252"/>
              <a:gd name="connsiteX257" fmla="*/ 740093 w 1227772"/>
              <a:gd name="connsiteY257" fmla="*/ 34290 h 115252"/>
              <a:gd name="connsiteX258" fmla="*/ 748665 w 1227772"/>
              <a:gd name="connsiteY258" fmla="*/ 34290 h 115252"/>
              <a:gd name="connsiteX259" fmla="*/ 748665 w 1227772"/>
              <a:gd name="connsiteY259" fmla="*/ 73342 h 115252"/>
              <a:gd name="connsiteX260" fmla="*/ 762000 w 1227772"/>
              <a:gd name="connsiteY260" fmla="*/ 86677 h 115252"/>
              <a:gd name="connsiteX261" fmla="*/ 778193 w 1227772"/>
              <a:gd name="connsiteY261" fmla="*/ 72390 h 115252"/>
              <a:gd name="connsiteX262" fmla="*/ 773430 w 1227772"/>
              <a:gd name="connsiteY262" fmla="*/ 71438 h 115252"/>
              <a:gd name="connsiteX263" fmla="*/ 764857 w 1227772"/>
              <a:gd name="connsiteY263" fmla="*/ 80963 h 115252"/>
              <a:gd name="connsiteX264" fmla="*/ 759143 w 1227772"/>
              <a:gd name="connsiteY264" fmla="*/ 72390 h 115252"/>
              <a:gd name="connsiteX265" fmla="*/ 759143 w 1227772"/>
              <a:gd name="connsiteY265" fmla="*/ 35242 h 115252"/>
              <a:gd name="connsiteX266" fmla="*/ 785813 w 1227772"/>
              <a:gd name="connsiteY266" fmla="*/ 35242 h 115252"/>
              <a:gd name="connsiteX267" fmla="*/ 785813 w 1227772"/>
              <a:gd name="connsiteY267" fmla="*/ 74295 h 115252"/>
              <a:gd name="connsiteX268" fmla="*/ 799147 w 1227772"/>
              <a:gd name="connsiteY268" fmla="*/ 87630 h 115252"/>
              <a:gd name="connsiteX269" fmla="*/ 815340 w 1227772"/>
              <a:gd name="connsiteY269" fmla="*/ 72390 h 115252"/>
              <a:gd name="connsiteX270" fmla="*/ 858203 w 1227772"/>
              <a:gd name="connsiteY270" fmla="*/ 50483 h 115252"/>
              <a:gd name="connsiteX271" fmla="*/ 833438 w 1227772"/>
              <a:gd name="connsiteY271" fmla="*/ 50483 h 115252"/>
              <a:gd name="connsiteX272" fmla="*/ 846772 w 1227772"/>
              <a:gd name="connsiteY272" fmla="*/ 32385 h 115252"/>
              <a:gd name="connsiteX273" fmla="*/ 857250 w 1227772"/>
              <a:gd name="connsiteY273" fmla="*/ 48577 h 115252"/>
              <a:gd name="connsiteX274" fmla="*/ 857250 w 1227772"/>
              <a:gd name="connsiteY274" fmla="*/ 50483 h 115252"/>
              <a:gd name="connsiteX275" fmla="*/ 868680 w 1227772"/>
              <a:gd name="connsiteY275" fmla="*/ 57150 h 115252"/>
              <a:gd name="connsiteX276" fmla="*/ 868680 w 1227772"/>
              <a:gd name="connsiteY276" fmla="*/ 52388 h 115252"/>
              <a:gd name="connsiteX277" fmla="*/ 846772 w 1227772"/>
              <a:gd name="connsiteY277" fmla="*/ 27623 h 115252"/>
              <a:gd name="connsiteX278" fmla="*/ 821055 w 1227772"/>
              <a:gd name="connsiteY278" fmla="*/ 58102 h 115252"/>
              <a:gd name="connsiteX279" fmla="*/ 845820 w 1227772"/>
              <a:gd name="connsiteY279" fmla="*/ 86677 h 115252"/>
              <a:gd name="connsiteX280" fmla="*/ 867728 w 1227772"/>
              <a:gd name="connsiteY280" fmla="*/ 71438 h 115252"/>
              <a:gd name="connsiteX281" fmla="*/ 862965 w 1227772"/>
              <a:gd name="connsiteY281" fmla="*/ 69533 h 115252"/>
              <a:gd name="connsiteX282" fmla="*/ 848678 w 1227772"/>
              <a:gd name="connsiteY282" fmla="*/ 79058 h 115252"/>
              <a:gd name="connsiteX283" fmla="*/ 833438 w 1227772"/>
              <a:gd name="connsiteY283" fmla="*/ 56198 h 115252"/>
              <a:gd name="connsiteX284" fmla="*/ 868680 w 1227772"/>
              <a:gd name="connsiteY284" fmla="*/ 56198 h 115252"/>
              <a:gd name="connsiteX285" fmla="*/ 920115 w 1227772"/>
              <a:gd name="connsiteY285" fmla="*/ 38100 h 115252"/>
              <a:gd name="connsiteX286" fmla="*/ 908685 w 1227772"/>
              <a:gd name="connsiteY286" fmla="*/ 27623 h 115252"/>
              <a:gd name="connsiteX287" fmla="*/ 892493 w 1227772"/>
              <a:gd name="connsiteY287" fmla="*/ 38100 h 115252"/>
              <a:gd name="connsiteX288" fmla="*/ 891540 w 1227772"/>
              <a:gd name="connsiteY288" fmla="*/ 28575 h 115252"/>
              <a:gd name="connsiteX289" fmla="*/ 875347 w 1227772"/>
              <a:gd name="connsiteY289" fmla="*/ 28575 h 115252"/>
              <a:gd name="connsiteX290" fmla="*/ 875347 w 1227772"/>
              <a:gd name="connsiteY290" fmla="*/ 33338 h 115252"/>
              <a:gd name="connsiteX291" fmla="*/ 882968 w 1227772"/>
              <a:gd name="connsiteY291" fmla="*/ 34290 h 115252"/>
              <a:gd name="connsiteX292" fmla="*/ 882968 w 1227772"/>
              <a:gd name="connsiteY292" fmla="*/ 80963 h 115252"/>
              <a:gd name="connsiteX293" fmla="*/ 875347 w 1227772"/>
              <a:gd name="connsiteY293" fmla="*/ 81915 h 115252"/>
              <a:gd name="connsiteX294" fmla="*/ 875347 w 1227772"/>
              <a:gd name="connsiteY294" fmla="*/ 86677 h 115252"/>
              <a:gd name="connsiteX295" fmla="*/ 905828 w 1227772"/>
              <a:gd name="connsiteY295" fmla="*/ 86677 h 115252"/>
              <a:gd name="connsiteX296" fmla="*/ 905828 w 1227772"/>
              <a:gd name="connsiteY296" fmla="*/ 81915 h 115252"/>
              <a:gd name="connsiteX297" fmla="*/ 893445 w 1227772"/>
              <a:gd name="connsiteY297" fmla="*/ 80963 h 115252"/>
              <a:gd name="connsiteX298" fmla="*/ 893445 w 1227772"/>
              <a:gd name="connsiteY298" fmla="*/ 49530 h 115252"/>
              <a:gd name="connsiteX299" fmla="*/ 904875 w 1227772"/>
              <a:gd name="connsiteY299" fmla="*/ 35242 h 115252"/>
              <a:gd name="connsiteX300" fmla="*/ 908685 w 1227772"/>
              <a:gd name="connsiteY300" fmla="*/ 38100 h 115252"/>
              <a:gd name="connsiteX301" fmla="*/ 908685 w 1227772"/>
              <a:gd name="connsiteY301" fmla="*/ 39052 h 115252"/>
              <a:gd name="connsiteX302" fmla="*/ 904875 w 1227772"/>
              <a:gd name="connsiteY302" fmla="*/ 40958 h 115252"/>
              <a:gd name="connsiteX303" fmla="*/ 912495 w 1227772"/>
              <a:gd name="connsiteY303" fmla="*/ 48577 h 115252"/>
              <a:gd name="connsiteX304" fmla="*/ 920115 w 1227772"/>
              <a:gd name="connsiteY304" fmla="*/ 38100 h 115252"/>
              <a:gd name="connsiteX305" fmla="*/ 1024890 w 1227772"/>
              <a:gd name="connsiteY305" fmla="*/ 33338 h 115252"/>
              <a:gd name="connsiteX306" fmla="*/ 1030605 w 1227772"/>
              <a:gd name="connsiteY306" fmla="*/ 33338 h 115252"/>
              <a:gd name="connsiteX307" fmla="*/ 1030605 w 1227772"/>
              <a:gd name="connsiteY307" fmla="*/ 28575 h 115252"/>
              <a:gd name="connsiteX308" fmla="*/ 1010603 w 1227772"/>
              <a:gd name="connsiteY308" fmla="*/ 28575 h 115252"/>
              <a:gd name="connsiteX309" fmla="*/ 1010603 w 1227772"/>
              <a:gd name="connsiteY309" fmla="*/ 33338 h 115252"/>
              <a:gd name="connsiteX310" fmla="*/ 1018222 w 1227772"/>
              <a:gd name="connsiteY310" fmla="*/ 33338 h 115252"/>
              <a:gd name="connsiteX311" fmla="*/ 1007745 w 1227772"/>
              <a:gd name="connsiteY311" fmla="*/ 74295 h 115252"/>
              <a:gd name="connsiteX312" fmla="*/ 993457 w 1227772"/>
              <a:gd name="connsiteY312" fmla="*/ 33338 h 115252"/>
              <a:gd name="connsiteX313" fmla="*/ 999172 w 1227772"/>
              <a:gd name="connsiteY313" fmla="*/ 33338 h 115252"/>
              <a:gd name="connsiteX314" fmla="*/ 999172 w 1227772"/>
              <a:gd name="connsiteY314" fmla="*/ 28575 h 115252"/>
              <a:gd name="connsiteX315" fmla="*/ 978218 w 1227772"/>
              <a:gd name="connsiteY315" fmla="*/ 28575 h 115252"/>
              <a:gd name="connsiteX316" fmla="*/ 978218 w 1227772"/>
              <a:gd name="connsiteY316" fmla="*/ 33338 h 115252"/>
              <a:gd name="connsiteX317" fmla="*/ 982980 w 1227772"/>
              <a:gd name="connsiteY317" fmla="*/ 33338 h 115252"/>
              <a:gd name="connsiteX318" fmla="*/ 985838 w 1227772"/>
              <a:gd name="connsiteY318" fmla="*/ 42863 h 115252"/>
              <a:gd name="connsiteX319" fmla="*/ 974407 w 1227772"/>
              <a:gd name="connsiteY319" fmla="*/ 74295 h 115252"/>
              <a:gd name="connsiteX320" fmla="*/ 962025 w 1227772"/>
              <a:gd name="connsiteY320" fmla="*/ 33338 h 115252"/>
              <a:gd name="connsiteX321" fmla="*/ 969645 w 1227772"/>
              <a:gd name="connsiteY321" fmla="*/ 33338 h 115252"/>
              <a:gd name="connsiteX322" fmla="*/ 969645 w 1227772"/>
              <a:gd name="connsiteY322" fmla="*/ 28575 h 115252"/>
              <a:gd name="connsiteX323" fmla="*/ 944880 w 1227772"/>
              <a:gd name="connsiteY323" fmla="*/ 28575 h 115252"/>
              <a:gd name="connsiteX324" fmla="*/ 944880 w 1227772"/>
              <a:gd name="connsiteY324" fmla="*/ 33338 h 115252"/>
              <a:gd name="connsiteX325" fmla="*/ 949643 w 1227772"/>
              <a:gd name="connsiteY325" fmla="*/ 33338 h 115252"/>
              <a:gd name="connsiteX326" fmla="*/ 966788 w 1227772"/>
              <a:gd name="connsiteY326" fmla="*/ 85725 h 115252"/>
              <a:gd name="connsiteX327" fmla="*/ 975360 w 1227772"/>
              <a:gd name="connsiteY327" fmla="*/ 85725 h 115252"/>
              <a:gd name="connsiteX328" fmla="*/ 987743 w 1227772"/>
              <a:gd name="connsiteY328" fmla="*/ 52388 h 115252"/>
              <a:gd name="connsiteX329" fmla="*/ 988695 w 1227772"/>
              <a:gd name="connsiteY329" fmla="*/ 52388 h 115252"/>
              <a:gd name="connsiteX330" fmla="*/ 1001078 w 1227772"/>
              <a:gd name="connsiteY330" fmla="*/ 85725 h 115252"/>
              <a:gd name="connsiteX331" fmla="*/ 1009650 w 1227772"/>
              <a:gd name="connsiteY331" fmla="*/ 85725 h 115252"/>
              <a:gd name="connsiteX332" fmla="*/ 1024890 w 1227772"/>
              <a:gd name="connsiteY332" fmla="*/ 33338 h 115252"/>
              <a:gd name="connsiteX333" fmla="*/ 1072515 w 1227772"/>
              <a:gd name="connsiteY333" fmla="*/ 57150 h 115252"/>
              <a:gd name="connsiteX334" fmla="*/ 1059180 w 1227772"/>
              <a:gd name="connsiteY334" fmla="*/ 80963 h 115252"/>
              <a:gd name="connsiteX335" fmla="*/ 1044893 w 1227772"/>
              <a:gd name="connsiteY335" fmla="*/ 56198 h 115252"/>
              <a:gd name="connsiteX336" fmla="*/ 1058228 w 1227772"/>
              <a:gd name="connsiteY336" fmla="*/ 32385 h 115252"/>
              <a:gd name="connsiteX337" fmla="*/ 1072515 w 1227772"/>
              <a:gd name="connsiteY337" fmla="*/ 57150 h 115252"/>
              <a:gd name="connsiteX338" fmla="*/ 1084898 w 1227772"/>
              <a:gd name="connsiteY338" fmla="*/ 57150 h 115252"/>
              <a:gd name="connsiteX339" fmla="*/ 1059180 w 1227772"/>
              <a:gd name="connsiteY339" fmla="*/ 27623 h 115252"/>
              <a:gd name="connsiteX340" fmla="*/ 1033463 w 1227772"/>
              <a:gd name="connsiteY340" fmla="*/ 58102 h 115252"/>
              <a:gd name="connsiteX341" fmla="*/ 1059180 w 1227772"/>
              <a:gd name="connsiteY341" fmla="*/ 87630 h 115252"/>
              <a:gd name="connsiteX342" fmla="*/ 1084898 w 1227772"/>
              <a:gd name="connsiteY342" fmla="*/ 57150 h 115252"/>
              <a:gd name="connsiteX343" fmla="*/ 1136332 w 1227772"/>
              <a:gd name="connsiteY343" fmla="*/ 38100 h 115252"/>
              <a:gd name="connsiteX344" fmla="*/ 1124903 w 1227772"/>
              <a:gd name="connsiteY344" fmla="*/ 27623 h 115252"/>
              <a:gd name="connsiteX345" fmla="*/ 1108710 w 1227772"/>
              <a:gd name="connsiteY345" fmla="*/ 38100 h 115252"/>
              <a:gd name="connsiteX346" fmla="*/ 1107757 w 1227772"/>
              <a:gd name="connsiteY346" fmla="*/ 28575 h 115252"/>
              <a:gd name="connsiteX347" fmla="*/ 1091565 w 1227772"/>
              <a:gd name="connsiteY347" fmla="*/ 28575 h 115252"/>
              <a:gd name="connsiteX348" fmla="*/ 1091565 w 1227772"/>
              <a:gd name="connsiteY348" fmla="*/ 33338 h 115252"/>
              <a:gd name="connsiteX349" fmla="*/ 1099185 w 1227772"/>
              <a:gd name="connsiteY349" fmla="*/ 34290 h 115252"/>
              <a:gd name="connsiteX350" fmla="*/ 1099185 w 1227772"/>
              <a:gd name="connsiteY350" fmla="*/ 80963 h 115252"/>
              <a:gd name="connsiteX351" fmla="*/ 1091565 w 1227772"/>
              <a:gd name="connsiteY351" fmla="*/ 81915 h 115252"/>
              <a:gd name="connsiteX352" fmla="*/ 1091565 w 1227772"/>
              <a:gd name="connsiteY352" fmla="*/ 86677 h 115252"/>
              <a:gd name="connsiteX353" fmla="*/ 1122045 w 1227772"/>
              <a:gd name="connsiteY353" fmla="*/ 86677 h 115252"/>
              <a:gd name="connsiteX354" fmla="*/ 1122045 w 1227772"/>
              <a:gd name="connsiteY354" fmla="*/ 81915 h 115252"/>
              <a:gd name="connsiteX355" fmla="*/ 1109663 w 1227772"/>
              <a:gd name="connsiteY355" fmla="*/ 80963 h 115252"/>
              <a:gd name="connsiteX356" fmla="*/ 1109663 w 1227772"/>
              <a:gd name="connsiteY356" fmla="*/ 49530 h 115252"/>
              <a:gd name="connsiteX357" fmla="*/ 1121093 w 1227772"/>
              <a:gd name="connsiteY357" fmla="*/ 35242 h 115252"/>
              <a:gd name="connsiteX358" fmla="*/ 1124903 w 1227772"/>
              <a:gd name="connsiteY358" fmla="*/ 38100 h 115252"/>
              <a:gd name="connsiteX359" fmla="*/ 1124903 w 1227772"/>
              <a:gd name="connsiteY359" fmla="*/ 39052 h 115252"/>
              <a:gd name="connsiteX360" fmla="*/ 1121093 w 1227772"/>
              <a:gd name="connsiteY360" fmla="*/ 40958 h 115252"/>
              <a:gd name="connsiteX361" fmla="*/ 1128713 w 1227772"/>
              <a:gd name="connsiteY361" fmla="*/ 48577 h 115252"/>
              <a:gd name="connsiteX362" fmla="*/ 1136332 w 1227772"/>
              <a:gd name="connsiteY362" fmla="*/ 38100 h 115252"/>
              <a:gd name="connsiteX363" fmla="*/ 1138238 w 1227772"/>
              <a:gd name="connsiteY363" fmla="*/ 85725 h 115252"/>
              <a:gd name="connsiteX364" fmla="*/ 1164907 w 1227772"/>
              <a:gd name="connsiteY364" fmla="*/ 85725 h 115252"/>
              <a:gd name="connsiteX365" fmla="*/ 1164907 w 1227772"/>
              <a:gd name="connsiteY365" fmla="*/ 80963 h 115252"/>
              <a:gd name="connsiteX366" fmla="*/ 1156335 w 1227772"/>
              <a:gd name="connsiteY366" fmla="*/ 80010 h 115252"/>
              <a:gd name="connsiteX367" fmla="*/ 1156335 w 1227772"/>
              <a:gd name="connsiteY367" fmla="*/ 0 h 115252"/>
              <a:gd name="connsiteX368" fmla="*/ 1137285 w 1227772"/>
              <a:gd name="connsiteY368" fmla="*/ 0 h 115252"/>
              <a:gd name="connsiteX369" fmla="*/ 1137285 w 1227772"/>
              <a:gd name="connsiteY369" fmla="*/ 4763 h 115252"/>
              <a:gd name="connsiteX370" fmla="*/ 1144905 w 1227772"/>
              <a:gd name="connsiteY370" fmla="*/ 5715 h 115252"/>
              <a:gd name="connsiteX371" fmla="*/ 1144905 w 1227772"/>
              <a:gd name="connsiteY371" fmla="*/ 80010 h 115252"/>
              <a:gd name="connsiteX372" fmla="*/ 1137285 w 1227772"/>
              <a:gd name="connsiteY372" fmla="*/ 80963 h 115252"/>
              <a:gd name="connsiteX373" fmla="*/ 1137285 w 1227772"/>
              <a:gd name="connsiteY373" fmla="*/ 85725 h 115252"/>
              <a:gd name="connsiteX374" fmla="*/ 1209675 w 1227772"/>
              <a:gd name="connsiteY374" fmla="*/ 64770 h 115252"/>
              <a:gd name="connsiteX375" fmla="*/ 1195388 w 1227772"/>
              <a:gd name="connsiteY375" fmla="*/ 79058 h 115252"/>
              <a:gd name="connsiteX376" fmla="*/ 1182053 w 1227772"/>
              <a:gd name="connsiteY376" fmla="*/ 56198 h 115252"/>
              <a:gd name="connsiteX377" fmla="*/ 1196340 w 1227772"/>
              <a:gd name="connsiteY377" fmla="*/ 32385 h 115252"/>
              <a:gd name="connsiteX378" fmla="*/ 1209675 w 1227772"/>
              <a:gd name="connsiteY378" fmla="*/ 45720 h 115252"/>
              <a:gd name="connsiteX379" fmla="*/ 1209675 w 1227772"/>
              <a:gd name="connsiteY379" fmla="*/ 64770 h 115252"/>
              <a:gd name="connsiteX380" fmla="*/ 1227773 w 1227772"/>
              <a:gd name="connsiteY380" fmla="*/ 85725 h 115252"/>
              <a:gd name="connsiteX381" fmla="*/ 1227773 w 1227772"/>
              <a:gd name="connsiteY381" fmla="*/ 80963 h 115252"/>
              <a:gd name="connsiteX382" fmla="*/ 1220153 w 1227772"/>
              <a:gd name="connsiteY382" fmla="*/ 80010 h 115252"/>
              <a:gd name="connsiteX383" fmla="*/ 1220153 w 1227772"/>
              <a:gd name="connsiteY383" fmla="*/ 0 h 115252"/>
              <a:gd name="connsiteX384" fmla="*/ 1200150 w 1227772"/>
              <a:gd name="connsiteY384" fmla="*/ 0 h 115252"/>
              <a:gd name="connsiteX385" fmla="*/ 1200150 w 1227772"/>
              <a:gd name="connsiteY385" fmla="*/ 4763 h 115252"/>
              <a:gd name="connsiteX386" fmla="*/ 1208723 w 1227772"/>
              <a:gd name="connsiteY386" fmla="*/ 5715 h 115252"/>
              <a:gd name="connsiteX387" fmla="*/ 1208723 w 1227772"/>
              <a:gd name="connsiteY387" fmla="*/ 33338 h 115252"/>
              <a:gd name="connsiteX388" fmla="*/ 1193482 w 1227772"/>
              <a:gd name="connsiteY388" fmla="*/ 26670 h 115252"/>
              <a:gd name="connsiteX389" fmla="*/ 1169670 w 1227772"/>
              <a:gd name="connsiteY389" fmla="*/ 57150 h 115252"/>
              <a:gd name="connsiteX390" fmla="*/ 1191578 w 1227772"/>
              <a:gd name="connsiteY390" fmla="*/ 85725 h 115252"/>
              <a:gd name="connsiteX391" fmla="*/ 1209675 w 1227772"/>
              <a:gd name="connsiteY391" fmla="*/ 76200 h 115252"/>
              <a:gd name="connsiteX392" fmla="*/ 1210628 w 1227772"/>
              <a:gd name="connsiteY392" fmla="*/ 84773 h 115252"/>
              <a:gd name="connsiteX393" fmla="*/ 1227773 w 1227772"/>
              <a:gd name="connsiteY393" fmla="*/ 84773 h 115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</a:cxnLst>
            <a:rect l="l" t="t" r="r" b="b"/>
            <a:pathLst>
              <a:path w="1227772" h="115252">
                <a:moveTo>
                  <a:pt x="57150" y="42863"/>
                </a:moveTo>
                <a:cubicBezTo>
                  <a:pt x="57150" y="65723"/>
                  <a:pt x="47625" y="80010"/>
                  <a:pt x="25718" y="80010"/>
                </a:cubicBezTo>
                <a:lnTo>
                  <a:pt x="20955" y="80010"/>
                </a:lnTo>
                <a:lnTo>
                  <a:pt x="20955" y="4763"/>
                </a:lnTo>
                <a:lnTo>
                  <a:pt x="23813" y="4763"/>
                </a:lnTo>
                <a:cubicBezTo>
                  <a:pt x="46672" y="5715"/>
                  <a:pt x="57150" y="16192"/>
                  <a:pt x="57150" y="42863"/>
                </a:cubicBezTo>
                <a:moveTo>
                  <a:pt x="70485" y="43815"/>
                </a:moveTo>
                <a:cubicBezTo>
                  <a:pt x="70485" y="15240"/>
                  <a:pt x="54293" y="0"/>
                  <a:pt x="27622" y="0"/>
                </a:cubicBezTo>
                <a:lnTo>
                  <a:pt x="0" y="0"/>
                </a:lnTo>
                <a:lnTo>
                  <a:pt x="0" y="4763"/>
                </a:lnTo>
                <a:lnTo>
                  <a:pt x="9525" y="5715"/>
                </a:lnTo>
                <a:lnTo>
                  <a:pt x="9525" y="80963"/>
                </a:lnTo>
                <a:lnTo>
                  <a:pt x="0" y="81915"/>
                </a:lnTo>
                <a:lnTo>
                  <a:pt x="0" y="86677"/>
                </a:lnTo>
                <a:lnTo>
                  <a:pt x="24765" y="86677"/>
                </a:lnTo>
                <a:cubicBezTo>
                  <a:pt x="50482" y="85725"/>
                  <a:pt x="70485" y="76200"/>
                  <a:pt x="70485" y="43815"/>
                </a:cubicBezTo>
                <a:moveTo>
                  <a:pt x="116205" y="50483"/>
                </a:moveTo>
                <a:lnTo>
                  <a:pt x="91440" y="50483"/>
                </a:lnTo>
                <a:cubicBezTo>
                  <a:pt x="92393" y="40958"/>
                  <a:pt x="96203" y="32385"/>
                  <a:pt x="104775" y="32385"/>
                </a:cubicBezTo>
                <a:cubicBezTo>
                  <a:pt x="112395" y="32385"/>
                  <a:pt x="115253" y="38100"/>
                  <a:pt x="115253" y="48577"/>
                </a:cubicBezTo>
                <a:lnTo>
                  <a:pt x="115253" y="50483"/>
                </a:lnTo>
                <a:close/>
                <a:moveTo>
                  <a:pt x="126682" y="57150"/>
                </a:moveTo>
                <a:cubicBezTo>
                  <a:pt x="126682" y="55245"/>
                  <a:pt x="126682" y="54292"/>
                  <a:pt x="126682" y="52388"/>
                </a:cubicBezTo>
                <a:cubicBezTo>
                  <a:pt x="126682" y="35242"/>
                  <a:pt x="118110" y="27623"/>
                  <a:pt x="104775" y="27623"/>
                </a:cubicBezTo>
                <a:cubicBezTo>
                  <a:pt x="89535" y="27623"/>
                  <a:pt x="79057" y="39052"/>
                  <a:pt x="79057" y="58102"/>
                </a:cubicBezTo>
                <a:cubicBezTo>
                  <a:pt x="79057" y="75248"/>
                  <a:pt x="86678" y="86677"/>
                  <a:pt x="103822" y="86677"/>
                </a:cubicBezTo>
                <a:cubicBezTo>
                  <a:pt x="115253" y="86677"/>
                  <a:pt x="122872" y="80963"/>
                  <a:pt x="125730" y="71438"/>
                </a:cubicBezTo>
                <a:lnTo>
                  <a:pt x="120968" y="69533"/>
                </a:lnTo>
                <a:cubicBezTo>
                  <a:pt x="118110" y="76200"/>
                  <a:pt x="114300" y="79058"/>
                  <a:pt x="106680" y="79058"/>
                </a:cubicBezTo>
                <a:cubicBezTo>
                  <a:pt x="95250" y="79058"/>
                  <a:pt x="91440" y="70485"/>
                  <a:pt x="91440" y="56198"/>
                </a:cubicBezTo>
                <a:lnTo>
                  <a:pt x="126682" y="56198"/>
                </a:lnTo>
                <a:close/>
                <a:moveTo>
                  <a:pt x="132397" y="85725"/>
                </a:moveTo>
                <a:lnTo>
                  <a:pt x="159068" y="85725"/>
                </a:lnTo>
                <a:lnTo>
                  <a:pt x="159068" y="80963"/>
                </a:lnTo>
                <a:lnTo>
                  <a:pt x="150495" y="80010"/>
                </a:lnTo>
                <a:lnTo>
                  <a:pt x="150495" y="0"/>
                </a:lnTo>
                <a:lnTo>
                  <a:pt x="131445" y="0"/>
                </a:lnTo>
                <a:lnTo>
                  <a:pt x="131445" y="4763"/>
                </a:lnTo>
                <a:lnTo>
                  <a:pt x="139065" y="5715"/>
                </a:lnTo>
                <a:lnTo>
                  <a:pt x="139065" y="80010"/>
                </a:lnTo>
                <a:lnTo>
                  <a:pt x="131445" y="80963"/>
                </a:lnTo>
                <a:lnTo>
                  <a:pt x="131445" y="85725"/>
                </a:lnTo>
                <a:close/>
                <a:moveTo>
                  <a:pt x="185738" y="12383"/>
                </a:moveTo>
                <a:cubicBezTo>
                  <a:pt x="185738" y="7620"/>
                  <a:pt x="182880" y="5715"/>
                  <a:pt x="178118" y="5715"/>
                </a:cubicBezTo>
                <a:cubicBezTo>
                  <a:pt x="173355" y="5715"/>
                  <a:pt x="171450" y="8573"/>
                  <a:pt x="171450" y="12383"/>
                </a:cubicBezTo>
                <a:cubicBezTo>
                  <a:pt x="171450" y="16192"/>
                  <a:pt x="173355" y="19050"/>
                  <a:pt x="178118" y="19050"/>
                </a:cubicBezTo>
                <a:cubicBezTo>
                  <a:pt x="183832" y="19050"/>
                  <a:pt x="185738" y="16192"/>
                  <a:pt x="185738" y="12383"/>
                </a:cubicBezTo>
                <a:moveTo>
                  <a:pt x="166688" y="85725"/>
                </a:moveTo>
                <a:lnTo>
                  <a:pt x="194310" y="85725"/>
                </a:lnTo>
                <a:lnTo>
                  <a:pt x="194310" y="80963"/>
                </a:lnTo>
                <a:lnTo>
                  <a:pt x="185738" y="80010"/>
                </a:lnTo>
                <a:lnTo>
                  <a:pt x="185738" y="28575"/>
                </a:lnTo>
                <a:lnTo>
                  <a:pt x="166688" y="28575"/>
                </a:lnTo>
                <a:lnTo>
                  <a:pt x="166688" y="33338"/>
                </a:lnTo>
                <a:lnTo>
                  <a:pt x="175260" y="34290"/>
                </a:lnTo>
                <a:lnTo>
                  <a:pt x="175260" y="80963"/>
                </a:lnTo>
                <a:lnTo>
                  <a:pt x="166688" y="81915"/>
                </a:lnTo>
                <a:lnTo>
                  <a:pt x="166688" y="85725"/>
                </a:lnTo>
                <a:close/>
                <a:moveTo>
                  <a:pt x="244793" y="33338"/>
                </a:moveTo>
                <a:lnTo>
                  <a:pt x="250507" y="33338"/>
                </a:lnTo>
                <a:lnTo>
                  <a:pt x="250507" y="28575"/>
                </a:lnTo>
                <a:lnTo>
                  <a:pt x="230505" y="28575"/>
                </a:lnTo>
                <a:lnTo>
                  <a:pt x="230505" y="33338"/>
                </a:lnTo>
                <a:lnTo>
                  <a:pt x="238125" y="33338"/>
                </a:lnTo>
                <a:lnTo>
                  <a:pt x="224790" y="73342"/>
                </a:lnTo>
                <a:lnTo>
                  <a:pt x="211455" y="33338"/>
                </a:lnTo>
                <a:lnTo>
                  <a:pt x="219075" y="33338"/>
                </a:lnTo>
                <a:lnTo>
                  <a:pt x="219075" y="28575"/>
                </a:lnTo>
                <a:lnTo>
                  <a:pt x="194310" y="28575"/>
                </a:lnTo>
                <a:lnTo>
                  <a:pt x="194310" y="33338"/>
                </a:lnTo>
                <a:lnTo>
                  <a:pt x="199072" y="33338"/>
                </a:lnTo>
                <a:lnTo>
                  <a:pt x="217170" y="85725"/>
                </a:lnTo>
                <a:lnTo>
                  <a:pt x="225743" y="85725"/>
                </a:lnTo>
                <a:lnTo>
                  <a:pt x="244793" y="33338"/>
                </a:lnTo>
                <a:close/>
                <a:moveTo>
                  <a:pt x="289560" y="50483"/>
                </a:moveTo>
                <a:lnTo>
                  <a:pt x="264795" y="50483"/>
                </a:lnTo>
                <a:cubicBezTo>
                  <a:pt x="265747" y="40958"/>
                  <a:pt x="269557" y="32385"/>
                  <a:pt x="278130" y="32385"/>
                </a:cubicBezTo>
                <a:cubicBezTo>
                  <a:pt x="285750" y="32385"/>
                  <a:pt x="288607" y="38100"/>
                  <a:pt x="288607" y="48577"/>
                </a:cubicBezTo>
                <a:lnTo>
                  <a:pt x="288607" y="50483"/>
                </a:lnTo>
                <a:close/>
                <a:moveTo>
                  <a:pt x="300038" y="57150"/>
                </a:moveTo>
                <a:cubicBezTo>
                  <a:pt x="300038" y="55245"/>
                  <a:pt x="300038" y="54292"/>
                  <a:pt x="300038" y="52388"/>
                </a:cubicBezTo>
                <a:cubicBezTo>
                  <a:pt x="300038" y="35242"/>
                  <a:pt x="291465" y="27623"/>
                  <a:pt x="278130" y="27623"/>
                </a:cubicBezTo>
                <a:cubicBezTo>
                  <a:pt x="262890" y="27623"/>
                  <a:pt x="252413" y="39052"/>
                  <a:pt x="252413" y="58102"/>
                </a:cubicBezTo>
                <a:cubicBezTo>
                  <a:pt x="252413" y="75248"/>
                  <a:pt x="260032" y="86677"/>
                  <a:pt x="277178" y="86677"/>
                </a:cubicBezTo>
                <a:cubicBezTo>
                  <a:pt x="288607" y="86677"/>
                  <a:pt x="296228" y="80963"/>
                  <a:pt x="299085" y="71438"/>
                </a:cubicBezTo>
                <a:lnTo>
                  <a:pt x="294322" y="69533"/>
                </a:lnTo>
                <a:cubicBezTo>
                  <a:pt x="291465" y="76200"/>
                  <a:pt x="287655" y="79058"/>
                  <a:pt x="280035" y="79058"/>
                </a:cubicBezTo>
                <a:cubicBezTo>
                  <a:pt x="268605" y="79058"/>
                  <a:pt x="264795" y="70485"/>
                  <a:pt x="264795" y="56198"/>
                </a:cubicBezTo>
                <a:lnTo>
                  <a:pt x="300038" y="56198"/>
                </a:lnTo>
                <a:close/>
                <a:moveTo>
                  <a:pt x="352425" y="38100"/>
                </a:moveTo>
                <a:cubicBezTo>
                  <a:pt x="352425" y="31433"/>
                  <a:pt x="346710" y="27623"/>
                  <a:pt x="340995" y="27623"/>
                </a:cubicBezTo>
                <a:cubicBezTo>
                  <a:pt x="332422" y="27623"/>
                  <a:pt x="327660" y="32385"/>
                  <a:pt x="324803" y="38100"/>
                </a:cubicBezTo>
                <a:lnTo>
                  <a:pt x="323850" y="28575"/>
                </a:lnTo>
                <a:lnTo>
                  <a:pt x="307657" y="28575"/>
                </a:lnTo>
                <a:lnTo>
                  <a:pt x="307657" y="33338"/>
                </a:lnTo>
                <a:lnTo>
                  <a:pt x="315278" y="34290"/>
                </a:lnTo>
                <a:lnTo>
                  <a:pt x="315278" y="80963"/>
                </a:lnTo>
                <a:lnTo>
                  <a:pt x="307657" y="81915"/>
                </a:lnTo>
                <a:lnTo>
                  <a:pt x="307657" y="86677"/>
                </a:lnTo>
                <a:lnTo>
                  <a:pt x="338138" y="86677"/>
                </a:lnTo>
                <a:lnTo>
                  <a:pt x="338138" y="81915"/>
                </a:lnTo>
                <a:lnTo>
                  <a:pt x="325755" y="80963"/>
                </a:lnTo>
                <a:lnTo>
                  <a:pt x="325755" y="49530"/>
                </a:lnTo>
                <a:cubicBezTo>
                  <a:pt x="325755" y="42863"/>
                  <a:pt x="331470" y="35242"/>
                  <a:pt x="337185" y="35242"/>
                </a:cubicBezTo>
                <a:cubicBezTo>
                  <a:pt x="339090" y="35242"/>
                  <a:pt x="340995" y="36195"/>
                  <a:pt x="340995" y="38100"/>
                </a:cubicBezTo>
                <a:cubicBezTo>
                  <a:pt x="340995" y="38100"/>
                  <a:pt x="340995" y="39052"/>
                  <a:pt x="340995" y="39052"/>
                </a:cubicBezTo>
                <a:lnTo>
                  <a:pt x="337185" y="40958"/>
                </a:lnTo>
                <a:cubicBezTo>
                  <a:pt x="337185" y="45720"/>
                  <a:pt x="340043" y="48577"/>
                  <a:pt x="344805" y="48577"/>
                </a:cubicBezTo>
                <a:cubicBezTo>
                  <a:pt x="348615" y="46673"/>
                  <a:pt x="352425" y="43815"/>
                  <a:pt x="352425" y="38100"/>
                </a:cubicBezTo>
                <a:moveTo>
                  <a:pt x="378143" y="12383"/>
                </a:moveTo>
                <a:cubicBezTo>
                  <a:pt x="378143" y="7620"/>
                  <a:pt x="375285" y="5715"/>
                  <a:pt x="370522" y="5715"/>
                </a:cubicBezTo>
                <a:cubicBezTo>
                  <a:pt x="365760" y="5715"/>
                  <a:pt x="363855" y="8573"/>
                  <a:pt x="363855" y="12383"/>
                </a:cubicBezTo>
                <a:cubicBezTo>
                  <a:pt x="363855" y="16192"/>
                  <a:pt x="365760" y="19050"/>
                  <a:pt x="370522" y="19050"/>
                </a:cubicBezTo>
                <a:cubicBezTo>
                  <a:pt x="375285" y="19050"/>
                  <a:pt x="378143" y="16192"/>
                  <a:pt x="378143" y="12383"/>
                </a:cubicBezTo>
                <a:moveTo>
                  <a:pt x="358140" y="85725"/>
                </a:moveTo>
                <a:lnTo>
                  <a:pt x="385763" y="85725"/>
                </a:lnTo>
                <a:lnTo>
                  <a:pt x="385763" y="80963"/>
                </a:lnTo>
                <a:lnTo>
                  <a:pt x="377190" y="80010"/>
                </a:lnTo>
                <a:lnTo>
                  <a:pt x="377190" y="28575"/>
                </a:lnTo>
                <a:lnTo>
                  <a:pt x="358140" y="28575"/>
                </a:lnTo>
                <a:lnTo>
                  <a:pt x="358140" y="33338"/>
                </a:lnTo>
                <a:lnTo>
                  <a:pt x="366713" y="34290"/>
                </a:lnTo>
                <a:lnTo>
                  <a:pt x="366713" y="80963"/>
                </a:lnTo>
                <a:lnTo>
                  <a:pt x="358140" y="81915"/>
                </a:lnTo>
                <a:lnTo>
                  <a:pt x="358140" y="85725"/>
                </a:lnTo>
                <a:close/>
                <a:moveTo>
                  <a:pt x="429578" y="85725"/>
                </a:moveTo>
                <a:lnTo>
                  <a:pt x="455295" y="85725"/>
                </a:lnTo>
                <a:lnTo>
                  <a:pt x="455295" y="80963"/>
                </a:lnTo>
                <a:lnTo>
                  <a:pt x="447675" y="80010"/>
                </a:lnTo>
                <a:lnTo>
                  <a:pt x="447675" y="46673"/>
                </a:lnTo>
                <a:cubicBezTo>
                  <a:pt x="447675" y="33338"/>
                  <a:pt x="442913" y="27623"/>
                  <a:pt x="430530" y="27623"/>
                </a:cubicBezTo>
                <a:cubicBezTo>
                  <a:pt x="421005" y="27623"/>
                  <a:pt x="414338" y="33338"/>
                  <a:pt x="410528" y="38100"/>
                </a:cubicBezTo>
                <a:lnTo>
                  <a:pt x="409575" y="28575"/>
                </a:lnTo>
                <a:lnTo>
                  <a:pt x="393382" y="28575"/>
                </a:lnTo>
                <a:lnTo>
                  <a:pt x="393382" y="33338"/>
                </a:lnTo>
                <a:lnTo>
                  <a:pt x="401003" y="34290"/>
                </a:lnTo>
                <a:lnTo>
                  <a:pt x="401003" y="80963"/>
                </a:lnTo>
                <a:lnTo>
                  <a:pt x="393382" y="81915"/>
                </a:lnTo>
                <a:lnTo>
                  <a:pt x="393382" y="86677"/>
                </a:lnTo>
                <a:lnTo>
                  <a:pt x="419100" y="86677"/>
                </a:lnTo>
                <a:lnTo>
                  <a:pt x="419100" y="81915"/>
                </a:lnTo>
                <a:lnTo>
                  <a:pt x="411480" y="80963"/>
                </a:lnTo>
                <a:lnTo>
                  <a:pt x="411480" y="50483"/>
                </a:lnTo>
                <a:cubicBezTo>
                  <a:pt x="411480" y="40958"/>
                  <a:pt x="418147" y="36195"/>
                  <a:pt x="425768" y="36195"/>
                </a:cubicBezTo>
                <a:cubicBezTo>
                  <a:pt x="434340" y="36195"/>
                  <a:pt x="436245" y="40958"/>
                  <a:pt x="436245" y="48577"/>
                </a:cubicBezTo>
                <a:lnTo>
                  <a:pt x="436245" y="81915"/>
                </a:lnTo>
                <a:lnTo>
                  <a:pt x="428625" y="82867"/>
                </a:lnTo>
                <a:lnTo>
                  <a:pt x="428625" y="85725"/>
                </a:lnTo>
                <a:close/>
                <a:moveTo>
                  <a:pt x="484822" y="87630"/>
                </a:moveTo>
                <a:cubicBezTo>
                  <a:pt x="495300" y="87630"/>
                  <a:pt x="501015" y="90488"/>
                  <a:pt x="501015" y="96202"/>
                </a:cubicBezTo>
                <a:cubicBezTo>
                  <a:pt x="501015" y="103823"/>
                  <a:pt x="495300" y="107633"/>
                  <a:pt x="484822" y="107633"/>
                </a:cubicBezTo>
                <a:cubicBezTo>
                  <a:pt x="470535" y="107633"/>
                  <a:pt x="466725" y="102870"/>
                  <a:pt x="466725" y="97155"/>
                </a:cubicBezTo>
                <a:cubicBezTo>
                  <a:pt x="466725" y="94298"/>
                  <a:pt x="467678" y="89535"/>
                  <a:pt x="469582" y="87630"/>
                </a:cubicBezTo>
                <a:lnTo>
                  <a:pt x="484822" y="87630"/>
                </a:lnTo>
                <a:close/>
                <a:moveTo>
                  <a:pt x="471488" y="46673"/>
                </a:moveTo>
                <a:cubicBezTo>
                  <a:pt x="471488" y="35242"/>
                  <a:pt x="476250" y="31433"/>
                  <a:pt x="481965" y="31433"/>
                </a:cubicBezTo>
                <a:cubicBezTo>
                  <a:pt x="488632" y="31433"/>
                  <a:pt x="492443" y="35242"/>
                  <a:pt x="492443" y="46673"/>
                </a:cubicBezTo>
                <a:cubicBezTo>
                  <a:pt x="492443" y="59055"/>
                  <a:pt x="487680" y="62865"/>
                  <a:pt x="481965" y="62865"/>
                </a:cubicBezTo>
                <a:cubicBezTo>
                  <a:pt x="476250" y="62865"/>
                  <a:pt x="471488" y="59055"/>
                  <a:pt x="471488" y="46673"/>
                </a:cubicBezTo>
                <a:moveTo>
                  <a:pt x="471488" y="74295"/>
                </a:moveTo>
                <a:cubicBezTo>
                  <a:pt x="471488" y="72390"/>
                  <a:pt x="473393" y="70485"/>
                  <a:pt x="477203" y="67627"/>
                </a:cubicBezTo>
                <a:cubicBezTo>
                  <a:pt x="479107" y="67627"/>
                  <a:pt x="481013" y="68580"/>
                  <a:pt x="483870" y="68580"/>
                </a:cubicBezTo>
                <a:cubicBezTo>
                  <a:pt x="496253" y="68580"/>
                  <a:pt x="504825" y="60960"/>
                  <a:pt x="504825" y="47625"/>
                </a:cubicBezTo>
                <a:cubicBezTo>
                  <a:pt x="504825" y="40958"/>
                  <a:pt x="501968" y="36195"/>
                  <a:pt x="499110" y="33338"/>
                </a:cubicBezTo>
                <a:lnTo>
                  <a:pt x="509588" y="31433"/>
                </a:lnTo>
                <a:lnTo>
                  <a:pt x="509588" y="24765"/>
                </a:lnTo>
                <a:cubicBezTo>
                  <a:pt x="508635" y="23813"/>
                  <a:pt x="507682" y="23813"/>
                  <a:pt x="505778" y="23813"/>
                </a:cubicBezTo>
                <a:cubicBezTo>
                  <a:pt x="501968" y="23813"/>
                  <a:pt x="498157" y="26670"/>
                  <a:pt x="495300" y="29527"/>
                </a:cubicBezTo>
                <a:cubicBezTo>
                  <a:pt x="492443" y="27623"/>
                  <a:pt x="488632" y="26670"/>
                  <a:pt x="482918" y="26670"/>
                </a:cubicBezTo>
                <a:cubicBezTo>
                  <a:pt x="467678" y="26670"/>
                  <a:pt x="460057" y="37148"/>
                  <a:pt x="460057" y="48577"/>
                </a:cubicBezTo>
                <a:cubicBezTo>
                  <a:pt x="460057" y="57150"/>
                  <a:pt x="463868" y="63817"/>
                  <a:pt x="470535" y="66675"/>
                </a:cubicBezTo>
                <a:cubicBezTo>
                  <a:pt x="464820" y="71438"/>
                  <a:pt x="460057" y="75248"/>
                  <a:pt x="460057" y="80010"/>
                </a:cubicBezTo>
                <a:cubicBezTo>
                  <a:pt x="460057" y="82867"/>
                  <a:pt x="461010" y="84773"/>
                  <a:pt x="463868" y="86677"/>
                </a:cubicBezTo>
                <a:cubicBezTo>
                  <a:pt x="460057" y="88583"/>
                  <a:pt x="456247" y="94298"/>
                  <a:pt x="456247" y="100965"/>
                </a:cubicBezTo>
                <a:cubicBezTo>
                  <a:pt x="456247" y="108585"/>
                  <a:pt x="462915" y="115252"/>
                  <a:pt x="481013" y="115252"/>
                </a:cubicBezTo>
                <a:cubicBezTo>
                  <a:pt x="502920" y="115252"/>
                  <a:pt x="508635" y="106680"/>
                  <a:pt x="508635" y="95250"/>
                </a:cubicBezTo>
                <a:cubicBezTo>
                  <a:pt x="508635" y="81915"/>
                  <a:pt x="499110" y="78105"/>
                  <a:pt x="485775" y="78105"/>
                </a:cubicBezTo>
                <a:lnTo>
                  <a:pt x="475297" y="78105"/>
                </a:lnTo>
                <a:cubicBezTo>
                  <a:pt x="472440" y="77152"/>
                  <a:pt x="471488" y="77152"/>
                  <a:pt x="471488" y="74295"/>
                </a:cubicBezTo>
                <a:moveTo>
                  <a:pt x="572453" y="69533"/>
                </a:moveTo>
                <a:cubicBezTo>
                  <a:pt x="572453" y="76200"/>
                  <a:pt x="566738" y="80010"/>
                  <a:pt x="561022" y="80010"/>
                </a:cubicBezTo>
                <a:cubicBezTo>
                  <a:pt x="555307" y="80010"/>
                  <a:pt x="553403" y="76200"/>
                  <a:pt x="553403" y="70485"/>
                </a:cubicBezTo>
                <a:cubicBezTo>
                  <a:pt x="553403" y="63817"/>
                  <a:pt x="556260" y="59055"/>
                  <a:pt x="566738" y="59055"/>
                </a:cubicBezTo>
                <a:lnTo>
                  <a:pt x="572453" y="59055"/>
                </a:lnTo>
                <a:lnTo>
                  <a:pt x="572453" y="69533"/>
                </a:lnTo>
                <a:close/>
                <a:moveTo>
                  <a:pt x="583882" y="86677"/>
                </a:moveTo>
                <a:cubicBezTo>
                  <a:pt x="587693" y="86677"/>
                  <a:pt x="590550" y="85725"/>
                  <a:pt x="592455" y="84773"/>
                </a:cubicBezTo>
                <a:lnTo>
                  <a:pt x="591503" y="80963"/>
                </a:lnTo>
                <a:cubicBezTo>
                  <a:pt x="590550" y="80963"/>
                  <a:pt x="588645" y="81915"/>
                  <a:pt x="587693" y="81915"/>
                </a:cubicBezTo>
                <a:cubicBezTo>
                  <a:pt x="584835" y="81915"/>
                  <a:pt x="583882" y="80010"/>
                  <a:pt x="583882" y="75248"/>
                </a:cubicBezTo>
                <a:lnTo>
                  <a:pt x="583882" y="49530"/>
                </a:lnTo>
                <a:cubicBezTo>
                  <a:pt x="583882" y="33338"/>
                  <a:pt x="577215" y="27623"/>
                  <a:pt x="563880" y="27623"/>
                </a:cubicBezTo>
                <a:cubicBezTo>
                  <a:pt x="552450" y="27623"/>
                  <a:pt x="544830" y="33338"/>
                  <a:pt x="544830" y="41910"/>
                </a:cubicBezTo>
                <a:cubicBezTo>
                  <a:pt x="544830" y="46673"/>
                  <a:pt x="547688" y="48577"/>
                  <a:pt x="551497" y="48577"/>
                </a:cubicBezTo>
                <a:cubicBezTo>
                  <a:pt x="555307" y="48577"/>
                  <a:pt x="558165" y="46673"/>
                  <a:pt x="558165" y="42863"/>
                </a:cubicBezTo>
                <a:cubicBezTo>
                  <a:pt x="558165" y="41910"/>
                  <a:pt x="558165" y="40005"/>
                  <a:pt x="557213" y="39052"/>
                </a:cubicBezTo>
                <a:lnTo>
                  <a:pt x="552450" y="39052"/>
                </a:lnTo>
                <a:cubicBezTo>
                  <a:pt x="552450" y="38100"/>
                  <a:pt x="552450" y="38100"/>
                  <a:pt x="552450" y="37148"/>
                </a:cubicBezTo>
                <a:cubicBezTo>
                  <a:pt x="552450" y="32385"/>
                  <a:pt x="558165" y="32385"/>
                  <a:pt x="561975" y="32385"/>
                </a:cubicBezTo>
                <a:cubicBezTo>
                  <a:pt x="570547" y="32385"/>
                  <a:pt x="573405" y="38100"/>
                  <a:pt x="573405" y="47625"/>
                </a:cubicBezTo>
                <a:lnTo>
                  <a:pt x="573405" y="55245"/>
                </a:lnTo>
                <a:lnTo>
                  <a:pt x="565785" y="55245"/>
                </a:lnTo>
                <a:cubicBezTo>
                  <a:pt x="552450" y="55245"/>
                  <a:pt x="541972" y="59055"/>
                  <a:pt x="541972" y="71438"/>
                </a:cubicBezTo>
                <a:cubicBezTo>
                  <a:pt x="541972" y="81915"/>
                  <a:pt x="548640" y="85725"/>
                  <a:pt x="557213" y="85725"/>
                </a:cubicBezTo>
                <a:cubicBezTo>
                  <a:pt x="563880" y="85725"/>
                  <a:pt x="570547" y="82867"/>
                  <a:pt x="573405" y="77152"/>
                </a:cubicBezTo>
                <a:cubicBezTo>
                  <a:pt x="574357" y="84773"/>
                  <a:pt x="577215" y="86677"/>
                  <a:pt x="583882" y="86677"/>
                </a:cubicBezTo>
                <a:moveTo>
                  <a:pt x="665797" y="57150"/>
                </a:moveTo>
                <a:cubicBezTo>
                  <a:pt x="665797" y="72390"/>
                  <a:pt x="662940" y="80963"/>
                  <a:pt x="652463" y="80963"/>
                </a:cubicBezTo>
                <a:cubicBezTo>
                  <a:pt x="644843" y="80963"/>
                  <a:pt x="638175" y="75248"/>
                  <a:pt x="638175" y="66675"/>
                </a:cubicBezTo>
                <a:lnTo>
                  <a:pt x="638175" y="49530"/>
                </a:lnTo>
                <a:cubicBezTo>
                  <a:pt x="638175" y="40005"/>
                  <a:pt x="644843" y="34290"/>
                  <a:pt x="652463" y="34290"/>
                </a:cubicBezTo>
                <a:cubicBezTo>
                  <a:pt x="662940" y="34290"/>
                  <a:pt x="665797" y="42863"/>
                  <a:pt x="665797" y="57150"/>
                </a:cubicBezTo>
                <a:moveTo>
                  <a:pt x="677228" y="56198"/>
                </a:moveTo>
                <a:cubicBezTo>
                  <a:pt x="677228" y="37148"/>
                  <a:pt x="669607" y="26670"/>
                  <a:pt x="656272" y="26670"/>
                </a:cubicBezTo>
                <a:cubicBezTo>
                  <a:pt x="646747" y="26670"/>
                  <a:pt x="641032" y="31433"/>
                  <a:pt x="638175" y="36195"/>
                </a:cubicBezTo>
                <a:lnTo>
                  <a:pt x="638175" y="0"/>
                </a:lnTo>
                <a:lnTo>
                  <a:pt x="620078" y="0"/>
                </a:lnTo>
                <a:lnTo>
                  <a:pt x="620078" y="4763"/>
                </a:lnTo>
                <a:lnTo>
                  <a:pt x="627697" y="5715"/>
                </a:lnTo>
                <a:lnTo>
                  <a:pt x="627697" y="86677"/>
                </a:lnTo>
                <a:lnTo>
                  <a:pt x="631507" y="86677"/>
                </a:lnTo>
                <a:lnTo>
                  <a:pt x="636270" y="80010"/>
                </a:lnTo>
                <a:cubicBezTo>
                  <a:pt x="640080" y="83820"/>
                  <a:pt x="645795" y="86677"/>
                  <a:pt x="653415" y="86677"/>
                </a:cubicBezTo>
                <a:cubicBezTo>
                  <a:pt x="669607" y="86677"/>
                  <a:pt x="677228" y="73342"/>
                  <a:pt x="677228" y="56198"/>
                </a:cubicBezTo>
                <a:moveTo>
                  <a:pt x="722947" y="50483"/>
                </a:moveTo>
                <a:lnTo>
                  <a:pt x="698182" y="50483"/>
                </a:lnTo>
                <a:cubicBezTo>
                  <a:pt x="699135" y="40958"/>
                  <a:pt x="702945" y="32385"/>
                  <a:pt x="711518" y="32385"/>
                </a:cubicBezTo>
                <a:cubicBezTo>
                  <a:pt x="719138" y="32385"/>
                  <a:pt x="721995" y="38100"/>
                  <a:pt x="721995" y="48577"/>
                </a:cubicBezTo>
                <a:lnTo>
                  <a:pt x="721995" y="50483"/>
                </a:lnTo>
                <a:close/>
                <a:moveTo>
                  <a:pt x="733425" y="57150"/>
                </a:moveTo>
                <a:cubicBezTo>
                  <a:pt x="733425" y="55245"/>
                  <a:pt x="733425" y="54292"/>
                  <a:pt x="733425" y="52388"/>
                </a:cubicBezTo>
                <a:cubicBezTo>
                  <a:pt x="733425" y="35242"/>
                  <a:pt x="724853" y="27623"/>
                  <a:pt x="711518" y="27623"/>
                </a:cubicBezTo>
                <a:cubicBezTo>
                  <a:pt x="696278" y="27623"/>
                  <a:pt x="685800" y="39052"/>
                  <a:pt x="685800" y="58102"/>
                </a:cubicBezTo>
                <a:cubicBezTo>
                  <a:pt x="685800" y="75248"/>
                  <a:pt x="693420" y="86677"/>
                  <a:pt x="710565" y="86677"/>
                </a:cubicBezTo>
                <a:cubicBezTo>
                  <a:pt x="721995" y="86677"/>
                  <a:pt x="729615" y="80963"/>
                  <a:pt x="732472" y="71438"/>
                </a:cubicBezTo>
                <a:lnTo>
                  <a:pt x="727710" y="69533"/>
                </a:lnTo>
                <a:cubicBezTo>
                  <a:pt x="724853" y="76200"/>
                  <a:pt x="721043" y="79058"/>
                  <a:pt x="713422" y="79058"/>
                </a:cubicBezTo>
                <a:cubicBezTo>
                  <a:pt x="701993" y="79058"/>
                  <a:pt x="698182" y="70485"/>
                  <a:pt x="698182" y="56198"/>
                </a:cubicBezTo>
                <a:lnTo>
                  <a:pt x="733425" y="56198"/>
                </a:lnTo>
                <a:close/>
                <a:moveTo>
                  <a:pt x="815340" y="72390"/>
                </a:moveTo>
                <a:lnTo>
                  <a:pt x="810578" y="71438"/>
                </a:lnTo>
                <a:cubicBezTo>
                  <a:pt x="808672" y="78105"/>
                  <a:pt x="805815" y="80963"/>
                  <a:pt x="802005" y="80963"/>
                </a:cubicBezTo>
                <a:cubicBezTo>
                  <a:pt x="797243" y="80963"/>
                  <a:pt x="796290" y="78105"/>
                  <a:pt x="796290" y="72390"/>
                </a:cubicBezTo>
                <a:lnTo>
                  <a:pt x="796290" y="35242"/>
                </a:lnTo>
                <a:lnTo>
                  <a:pt x="808672" y="35242"/>
                </a:lnTo>
                <a:lnTo>
                  <a:pt x="808672" y="28575"/>
                </a:lnTo>
                <a:lnTo>
                  <a:pt x="796290" y="28575"/>
                </a:lnTo>
                <a:lnTo>
                  <a:pt x="796290" y="11430"/>
                </a:lnTo>
                <a:lnTo>
                  <a:pt x="793432" y="11430"/>
                </a:lnTo>
                <a:lnTo>
                  <a:pt x="785813" y="13335"/>
                </a:lnTo>
                <a:lnTo>
                  <a:pt x="785813" y="28575"/>
                </a:lnTo>
                <a:lnTo>
                  <a:pt x="759143" y="28575"/>
                </a:lnTo>
                <a:lnTo>
                  <a:pt x="759143" y="11430"/>
                </a:lnTo>
                <a:lnTo>
                  <a:pt x="756285" y="11430"/>
                </a:lnTo>
                <a:lnTo>
                  <a:pt x="748665" y="13335"/>
                </a:lnTo>
                <a:lnTo>
                  <a:pt x="748665" y="28575"/>
                </a:lnTo>
                <a:lnTo>
                  <a:pt x="740093" y="28575"/>
                </a:lnTo>
                <a:lnTo>
                  <a:pt x="740093" y="34290"/>
                </a:lnTo>
                <a:lnTo>
                  <a:pt x="748665" y="34290"/>
                </a:lnTo>
                <a:lnTo>
                  <a:pt x="748665" y="73342"/>
                </a:lnTo>
                <a:cubicBezTo>
                  <a:pt x="748665" y="82867"/>
                  <a:pt x="753428" y="86677"/>
                  <a:pt x="762000" y="86677"/>
                </a:cubicBezTo>
                <a:cubicBezTo>
                  <a:pt x="771525" y="86677"/>
                  <a:pt x="776288" y="81915"/>
                  <a:pt x="778193" y="72390"/>
                </a:cubicBezTo>
                <a:lnTo>
                  <a:pt x="773430" y="71438"/>
                </a:lnTo>
                <a:cubicBezTo>
                  <a:pt x="771525" y="78105"/>
                  <a:pt x="768668" y="80963"/>
                  <a:pt x="764857" y="80963"/>
                </a:cubicBezTo>
                <a:cubicBezTo>
                  <a:pt x="760095" y="80963"/>
                  <a:pt x="759143" y="78105"/>
                  <a:pt x="759143" y="72390"/>
                </a:cubicBezTo>
                <a:lnTo>
                  <a:pt x="759143" y="35242"/>
                </a:lnTo>
                <a:lnTo>
                  <a:pt x="785813" y="35242"/>
                </a:lnTo>
                <a:lnTo>
                  <a:pt x="785813" y="74295"/>
                </a:lnTo>
                <a:cubicBezTo>
                  <a:pt x="785813" y="83820"/>
                  <a:pt x="790575" y="87630"/>
                  <a:pt x="799147" y="87630"/>
                </a:cubicBezTo>
                <a:cubicBezTo>
                  <a:pt x="808672" y="86677"/>
                  <a:pt x="813435" y="81915"/>
                  <a:pt x="815340" y="72390"/>
                </a:cubicBezTo>
                <a:moveTo>
                  <a:pt x="858203" y="50483"/>
                </a:moveTo>
                <a:lnTo>
                  <a:pt x="833438" y="50483"/>
                </a:lnTo>
                <a:cubicBezTo>
                  <a:pt x="834390" y="40958"/>
                  <a:pt x="838200" y="32385"/>
                  <a:pt x="846772" y="32385"/>
                </a:cubicBezTo>
                <a:cubicBezTo>
                  <a:pt x="854393" y="32385"/>
                  <a:pt x="857250" y="38100"/>
                  <a:pt x="857250" y="48577"/>
                </a:cubicBezTo>
                <a:lnTo>
                  <a:pt x="857250" y="50483"/>
                </a:lnTo>
                <a:close/>
                <a:moveTo>
                  <a:pt x="868680" y="57150"/>
                </a:moveTo>
                <a:cubicBezTo>
                  <a:pt x="868680" y="55245"/>
                  <a:pt x="868680" y="54292"/>
                  <a:pt x="868680" y="52388"/>
                </a:cubicBezTo>
                <a:cubicBezTo>
                  <a:pt x="868680" y="35242"/>
                  <a:pt x="860107" y="27623"/>
                  <a:pt x="846772" y="27623"/>
                </a:cubicBezTo>
                <a:cubicBezTo>
                  <a:pt x="831532" y="27623"/>
                  <a:pt x="821055" y="39052"/>
                  <a:pt x="821055" y="58102"/>
                </a:cubicBezTo>
                <a:cubicBezTo>
                  <a:pt x="821055" y="75248"/>
                  <a:pt x="828675" y="86677"/>
                  <a:pt x="845820" y="86677"/>
                </a:cubicBezTo>
                <a:cubicBezTo>
                  <a:pt x="857250" y="86677"/>
                  <a:pt x="864870" y="80963"/>
                  <a:pt x="867728" y="71438"/>
                </a:cubicBezTo>
                <a:lnTo>
                  <a:pt x="862965" y="69533"/>
                </a:lnTo>
                <a:cubicBezTo>
                  <a:pt x="860107" y="76200"/>
                  <a:pt x="856297" y="79058"/>
                  <a:pt x="848678" y="79058"/>
                </a:cubicBezTo>
                <a:cubicBezTo>
                  <a:pt x="837247" y="79058"/>
                  <a:pt x="833438" y="70485"/>
                  <a:pt x="833438" y="56198"/>
                </a:cubicBezTo>
                <a:lnTo>
                  <a:pt x="868680" y="56198"/>
                </a:lnTo>
                <a:close/>
                <a:moveTo>
                  <a:pt x="920115" y="38100"/>
                </a:moveTo>
                <a:cubicBezTo>
                  <a:pt x="920115" y="31433"/>
                  <a:pt x="914400" y="27623"/>
                  <a:pt x="908685" y="27623"/>
                </a:cubicBezTo>
                <a:cubicBezTo>
                  <a:pt x="900113" y="27623"/>
                  <a:pt x="895350" y="32385"/>
                  <a:pt x="892493" y="38100"/>
                </a:cubicBezTo>
                <a:lnTo>
                  <a:pt x="891540" y="28575"/>
                </a:lnTo>
                <a:lnTo>
                  <a:pt x="875347" y="28575"/>
                </a:lnTo>
                <a:lnTo>
                  <a:pt x="875347" y="33338"/>
                </a:lnTo>
                <a:lnTo>
                  <a:pt x="882968" y="34290"/>
                </a:lnTo>
                <a:lnTo>
                  <a:pt x="882968" y="80963"/>
                </a:lnTo>
                <a:lnTo>
                  <a:pt x="875347" y="81915"/>
                </a:lnTo>
                <a:lnTo>
                  <a:pt x="875347" y="86677"/>
                </a:lnTo>
                <a:lnTo>
                  <a:pt x="905828" y="86677"/>
                </a:lnTo>
                <a:lnTo>
                  <a:pt x="905828" y="81915"/>
                </a:lnTo>
                <a:lnTo>
                  <a:pt x="893445" y="80963"/>
                </a:lnTo>
                <a:lnTo>
                  <a:pt x="893445" y="49530"/>
                </a:lnTo>
                <a:cubicBezTo>
                  <a:pt x="893445" y="42863"/>
                  <a:pt x="899160" y="35242"/>
                  <a:pt x="904875" y="35242"/>
                </a:cubicBezTo>
                <a:cubicBezTo>
                  <a:pt x="906780" y="35242"/>
                  <a:pt x="908685" y="36195"/>
                  <a:pt x="908685" y="38100"/>
                </a:cubicBezTo>
                <a:cubicBezTo>
                  <a:pt x="908685" y="38100"/>
                  <a:pt x="908685" y="39052"/>
                  <a:pt x="908685" y="39052"/>
                </a:cubicBezTo>
                <a:lnTo>
                  <a:pt x="904875" y="40958"/>
                </a:lnTo>
                <a:cubicBezTo>
                  <a:pt x="904875" y="45720"/>
                  <a:pt x="907732" y="48577"/>
                  <a:pt x="912495" y="48577"/>
                </a:cubicBezTo>
                <a:cubicBezTo>
                  <a:pt x="917257" y="46673"/>
                  <a:pt x="920115" y="43815"/>
                  <a:pt x="920115" y="38100"/>
                </a:cubicBezTo>
                <a:moveTo>
                  <a:pt x="1024890" y="33338"/>
                </a:moveTo>
                <a:lnTo>
                  <a:pt x="1030605" y="33338"/>
                </a:lnTo>
                <a:lnTo>
                  <a:pt x="1030605" y="28575"/>
                </a:lnTo>
                <a:lnTo>
                  <a:pt x="1010603" y="28575"/>
                </a:lnTo>
                <a:lnTo>
                  <a:pt x="1010603" y="33338"/>
                </a:lnTo>
                <a:lnTo>
                  <a:pt x="1018222" y="33338"/>
                </a:lnTo>
                <a:lnTo>
                  <a:pt x="1007745" y="74295"/>
                </a:lnTo>
                <a:lnTo>
                  <a:pt x="993457" y="33338"/>
                </a:lnTo>
                <a:lnTo>
                  <a:pt x="999172" y="33338"/>
                </a:lnTo>
                <a:lnTo>
                  <a:pt x="999172" y="28575"/>
                </a:lnTo>
                <a:lnTo>
                  <a:pt x="978218" y="28575"/>
                </a:lnTo>
                <a:lnTo>
                  <a:pt x="978218" y="33338"/>
                </a:lnTo>
                <a:lnTo>
                  <a:pt x="982980" y="33338"/>
                </a:lnTo>
                <a:lnTo>
                  <a:pt x="985838" y="42863"/>
                </a:lnTo>
                <a:lnTo>
                  <a:pt x="974407" y="74295"/>
                </a:lnTo>
                <a:lnTo>
                  <a:pt x="962025" y="33338"/>
                </a:lnTo>
                <a:lnTo>
                  <a:pt x="969645" y="33338"/>
                </a:lnTo>
                <a:lnTo>
                  <a:pt x="969645" y="28575"/>
                </a:lnTo>
                <a:lnTo>
                  <a:pt x="944880" y="28575"/>
                </a:lnTo>
                <a:lnTo>
                  <a:pt x="944880" y="33338"/>
                </a:lnTo>
                <a:lnTo>
                  <a:pt x="949643" y="33338"/>
                </a:lnTo>
                <a:lnTo>
                  <a:pt x="966788" y="85725"/>
                </a:lnTo>
                <a:lnTo>
                  <a:pt x="975360" y="85725"/>
                </a:lnTo>
                <a:lnTo>
                  <a:pt x="987743" y="52388"/>
                </a:lnTo>
                <a:lnTo>
                  <a:pt x="988695" y="52388"/>
                </a:lnTo>
                <a:lnTo>
                  <a:pt x="1001078" y="85725"/>
                </a:lnTo>
                <a:lnTo>
                  <a:pt x="1009650" y="85725"/>
                </a:lnTo>
                <a:lnTo>
                  <a:pt x="1024890" y="33338"/>
                </a:lnTo>
                <a:close/>
                <a:moveTo>
                  <a:pt x="1072515" y="57150"/>
                </a:moveTo>
                <a:cubicBezTo>
                  <a:pt x="1072515" y="69533"/>
                  <a:pt x="1069657" y="80963"/>
                  <a:pt x="1059180" y="80963"/>
                </a:cubicBezTo>
                <a:cubicBezTo>
                  <a:pt x="1047750" y="80963"/>
                  <a:pt x="1044893" y="68580"/>
                  <a:pt x="1044893" y="56198"/>
                </a:cubicBezTo>
                <a:cubicBezTo>
                  <a:pt x="1044893" y="43815"/>
                  <a:pt x="1047750" y="32385"/>
                  <a:pt x="1058228" y="32385"/>
                </a:cubicBezTo>
                <a:cubicBezTo>
                  <a:pt x="1070610" y="32385"/>
                  <a:pt x="1072515" y="44767"/>
                  <a:pt x="1072515" y="57150"/>
                </a:cubicBezTo>
                <a:moveTo>
                  <a:pt x="1084898" y="57150"/>
                </a:moveTo>
                <a:cubicBezTo>
                  <a:pt x="1084898" y="40005"/>
                  <a:pt x="1077278" y="27623"/>
                  <a:pt x="1059180" y="27623"/>
                </a:cubicBezTo>
                <a:cubicBezTo>
                  <a:pt x="1042988" y="27623"/>
                  <a:pt x="1033463" y="40005"/>
                  <a:pt x="1033463" y="58102"/>
                </a:cubicBezTo>
                <a:cubicBezTo>
                  <a:pt x="1033463" y="75248"/>
                  <a:pt x="1042035" y="87630"/>
                  <a:pt x="1059180" y="87630"/>
                </a:cubicBezTo>
                <a:cubicBezTo>
                  <a:pt x="1075373" y="86677"/>
                  <a:pt x="1084898" y="75248"/>
                  <a:pt x="1084898" y="57150"/>
                </a:cubicBezTo>
                <a:moveTo>
                  <a:pt x="1136332" y="38100"/>
                </a:moveTo>
                <a:cubicBezTo>
                  <a:pt x="1136332" y="31433"/>
                  <a:pt x="1130618" y="27623"/>
                  <a:pt x="1124903" y="27623"/>
                </a:cubicBezTo>
                <a:cubicBezTo>
                  <a:pt x="1116330" y="27623"/>
                  <a:pt x="1111568" y="32385"/>
                  <a:pt x="1108710" y="38100"/>
                </a:cubicBezTo>
                <a:lnTo>
                  <a:pt x="1107757" y="28575"/>
                </a:lnTo>
                <a:lnTo>
                  <a:pt x="1091565" y="28575"/>
                </a:lnTo>
                <a:lnTo>
                  <a:pt x="1091565" y="33338"/>
                </a:lnTo>
                <a:lnTo>
                  <a:pt x="1099185" y="34290"/>
                </a:lnTo>
                <a:lnTo>
                  <a:pt x="1099185" y="80963"/>
                </a:lnTo>
                <a:lnTo>
                  <a:pt x="1091565" y="81915"/>
                </a:lnTo>
                <a:lnTo>
                  <a:pt x="1091565" y="86677"/>
                </a:lnTo>
                <a:lnTo>
                  <a:pt x="1122045" y="86677"/>
                </a:lnTo>
                <a:lnTo>
                  <a:pt x="1122045" y="81915"/>
                </a:lnTo>
                <a:lnTo>
                  <a:pt x="1109663" y="80963"/>
                </a:lnTo>
                <a:lnTo>
                  <a:pt x="1109663" y="49530"/>
                </a:lnTo>
                <a:cubicBezTo>
                  <a:pt x="1109663" y="42863"/>
                  <a:pt x="1115378" y="35242"/>
                  <a:pt x="1121093" y="35242"/>
                </a:cubicBezTo>
                <a:cubicBezTo>
                  <a:pt x="1122998" y="35242"/>
                  <a:pt x="1124903" y="36195"/>
                  <a:pt x="1124903" y="38100"/>
                </a:cubicBezTo>
                <a:cubicBezTo>
                  <a:pt x="1124903" y="38100"/>
                  <a:pt x="1124903" y="39052"/>
                  <a:pt x="1124903" y="39052"/>
                </a:cubicBezTo>
                <a:lnTo>
                  <a:pt x="1121093" y="40958"/>
                </a:lnTo>
                <a:cubicBezTo>
                  <a:pt x="1121093" y="45720"/>
                  <a:pt x="1123950" y="48577"/>
                  <a:pt x="1128713" y="48577"/>
                </a:cubicBezTo>
                <a:cubicBezTo>
                  <a:pt x="1132523" y="46673"/>
                  <a:pt x="1136332" y="43815"/>
                  <a:pt x="1136332" y="38100"/>
                </a:cubicBezTo>
                <a:moveTo>
                  <a:pt x="1138238" y="85725"/>
                </a:moveTo>
                <a:lnTo>
                  <a:pt x="1164907" y="85725"/>
                </a:lnTo>
                <a:lnTo>
                  <a:pt x="1164907" y="80963"/>
                </a:lnTo>
                <a:lnTo>
                  <a:pt x="1156335" y="80010"/>
                </a:lnTo>
                <a:lnTo>
                  <a:pt x="1156335" y="0"/>
                </a:lnTo>
                <a:lnTo>
                  <a:pt x="1137285" y="0"/>
                </a:lnTo>
                <a:lnTo>
                  <a:pt x="1137285" y="4763"/>
                </a:lnTo>
                <a:lnTo>
                  <a:pt x="1144905" y="5715"/>
                </a:lnTo>
                <a:lnTo>
                  <a:pt x="1144905" y="80010"/>
                </a:lnTo>
                <a:lnTo>
                  <a:pt x="1137285" y="80963"/>
                </a:lnTo>
                <a:lnTo>
                  <a:pt x="1137285" y="85725"/>
                </a:lnTo>
                <a:close/>
                <a:moveTo>
                  <a:pt x="1209675" y="64770"/>
                </a:moveTo>
                <a:cubicBezTo>
                  <a:pt x="1209675" y="73342"/>
                  <a:pt x="1203007" y="79058"/>
                  <a:pt x="1195388" y="79058"/>
                </a:cubicBezTo>
                <a:cubicBezTo>
                  <a:pt x="1183957" y="79058"/>
                  <a:pt x="1182053" y="67627"/>
                  <a:pt x="1182053" y="56198"/>
                </a:cubicBezTo>
                <a:cubicBezTo>
                  <a:pt x="1182053" y="41910"/>
                  <a:pt x="1184910" y="32385"/>
                  <a:pt x="1196340" y="32385"/>
                </a:cubicBezTo>
                <a:cubicBezTo>
                  <a:pt x="1203007" y="32385"/>
                  <a:pt x="1209675" y="37148"/>
                  <a:pt x="1209675" y="45720"/>
                </a:cubicBezTo>
                <a:lnTo>
                  <a:pt x="1209675" y="64770"/>
                </a:lnTo>
                <a:close/>
                <a:moveTo>
                  <a:pt x="1227773" y="85725"/>
                </a:moveTo>
                <a:lnTo>
                  <a:pt x="1227773" y="80963"/>
                </a:lnTo>
                <a:lnTo>
                  <a:pt x="1220153" y="80010"/>
                </a:lnTo>
                <a:lnTo>
                  <a:pt x="1220153" y="0"/>
                </a:lnTo>
                <a:lnTo>
                  <a:pt x="1200150" y="0"/>
                </a:lnTo>
                <a:lnTo>
                  <a:pt x="1200150" y="4763"/>
                </a:lnTo>
                <a:lnTo>
                  <a:pt x="1208723" y="5715"/>
                </a:lnTo>
                <a:lnTo>
                  <a:pt x="1208723" y="33338"/>
                </a:lnTo>
                <a:cubicBezTo>
                  <a:pt x="1203960" y="28575"/>
                  <a:pt x="1199198" y="26670"/>
                  <a:pt x="1193482" y="26670"/>
                </a:cubicBezTo>
                <a:cubicBezTo>
                  <a:pt x="1179195" y="26670"/>
                  <a:pt x="1169670" y="38100"/>
                  <a:pt x="1169670" y="57150"/>
                </a:cubicBezTo>
                <a:cubicBezTo>
                  <a:pt x="1169670" y="74295"/>
                  <a:pt x="1176338" y="85725"/>
                  <a:pt x="1191578" y="85725"/>
                </a:cubicBezTo>
                <a:cubicBezTo>
                  <a:pt x="1201103" y="85725"/>
                  <a:pt x="1205865" y="80963"/>
                  <a:pt x="1209675" y="76200"/>
                </a:cubicBezTo>
                <a:lnTo>
                  <a:pt x="1210628" y="84773"/>
                </a:lnTo>
                <a:lnTo>
                  <a:pt x="1227773" y="84773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CE84C17-83FC-D24C-9D8A-7C29F91A092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3525" y="1893888"/>
            <a:ext cx="7669213" cy="1355725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 algn="l">
              <a:defRPr sz="4800" b="1" i="0">
                <a:solidFill>
                  <a:schemeClr val="tx1"/>
                </a:solidFill>
                <a:latin typeface="Arial" panose="020B0604020202020204" pitchFamily="34" charset="0"/>
                <a:ea typeface="AECOM Sans" panose="020B05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1AF4F955-527E-E849-896C-5D66C5994A8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63525" y="3608387"/>
            <a:ext cx="7669213" cy="2160587"/>
          </a:xfrm>
        </p:spPr>
        <p:txBody>
          <a:bodyPr anchor="t" anchorCtr="0">
            <a:normAutofit/>
          </a:bodyPr>
          <a:lstStyle>
            <a:lvl1pPr>
              <a:lnSpc>
                <a:spcPct val="90000"/>
              </a:lnSpc>
              <a:spcBef>
                <a:spcPts val="0"/>
              </a:spcBef>
              <a:defRPr sz="2100" b="0" i="0">
                <a:solidFill>
                  <a:schemeClr val="tx1"/>
                </a:solidFill>
                <a:latin typeface="Arial" panose="020B0604020202020204" pitchFamily="34" charset="0"/>
                <a:ea typeface="AECOM Sans" panose="020B05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/>
              <a:t>Section description 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E519C4A-59B9-D449-AAFE-EE878AB04AE6}"/>
              </a:ext>
            </a:extLst>
          </p:cNvPr>
          <p:cNvGrpSpPr/>
          <p:nvPr userDrawn="1"/>
        </p:nvGrpSpPr>
        <p:grpSpPr>
          <a:xfrm>
            <a:off x="10814051" y="6438651"/>
            <a:ext cx="1111250" cy="225425"/>
            <a:chOff x="292100" y="6413250"/>
            <a:chExt cx="1111250" cy="225425"/>
          </a:xfrm>
        </p:grpSpPr>
        <p:sp>
          <p:nvSpPr>
            <p:cNvPr id="22" name="Freeform: Shape 12">
              <a:extLst>
                <a:ext uri="{FF2B5EF4-FFF2-40B4-BE49-F238E27FC236}">
                  <a16:creationId xmlns:a16="http://schemas.microsoft.com/office/drawing/2014/main" id="{98966F03-5D9E-6D4A-B532-D763CE9DB8D3}"/>
                </a:ext>
              </a:extLst>
            </p:cNvPr>
            <p:cNvSpPr/>
            <p:nvPr userDrawn="1"/>
          </p:nvSpPr>
          <p:spPr>
            <a:xfrm>
              <a:off x="292100" y="6413250"/>
              <a:ext cx="225425" cy="225425"/>
            </a:xfrm>
            <a:custGeom>
              <a:avLst/>
              <a:gdLst>
                <a:gd name="connsiteX0" fmla="*/ 329565 w 342900"/>
                <a:gd name="connsiteY0" fmla="*/ 104775 h 342900"/>
                <a:gd name="connsiteX1" fmla="*/ 292418 w 342900"/>
                <a:gd name="connsiteY1" fmla="*/ 50483 h 342900"/>
                <a:gd name="connsiteX2" fmla="*/ 238125 w 342900"/>
                <a:gd name="connsiteY2" fmla="*/ 13335 h 342900"/>
                <a:gd name="connsiteX3" fmla="*/ 171450 w 342900"/>
                <a:gd name="connsiteY3" fmla="*/ 0 h 342900"/>
                <a:gd name="connsiteX4" fmla="*/ 104775 w 342900"/>
                <a:gd name="connsiteY4" fmla="*/ 13335 h 342900"/>
                <a:gd name="connsiteX5" fmla="*/ 50483 w 342900"/>
                <a:gd name="connsiteY5" fmla="*/ 50483 h 342900"/>
                <a:gd name="connsiteX6" fmla="*/ 13335 w 342900"/>
                <a:gd name="connsiteY6" fmla="*/ 104775 h 342900"/>
                <a:gd name="connsiteX7" fmla="*/ 0 w 342900"/>
                <a:gd name="connsiteY7" fmla="*/ 171450 h 342900"/>
                <a:gd name="connsiteX8" fmla="*/ 13335 w 342900"/>
                <a:gd name="connsiteY8" fmla="*/ 238125 h 342900"/>
                <a:gd name="connsiteX9" fmla="*/ 50483 w 342900"/>
                <a:gd name="connsiteY9" fmla="*/ 292418 h 342900"/>
                <a:gd name="connsiteX10" fmla="*/ 104775 w 342900"/>
                <a:gd name="connsiteY10" fmla="*/ 329565 h 342900"/>
                <a:gd name="connsiteX11" fmla="*/ 171450 w 342900"/>
                <a:gd name="connsiteY11" fmla="*/ 342900 h 342900"/>
                <a:gd name="connsiteX12" fmla="*/ 171450 w 342900"/>
                <a:gd name="connsiteY12" fmla="*/ 308610 h 342900"/>
                <a:gd name="connsiteX13" fmla="*/ 74295 w 342900"/>
                <a:gd name="connsiteY13" fmla="*/ 268605 h 342900"/>
                <a:gd name="connsiteX14" fmla="*/ 35243 w 342900"/>
                <a:gd name="connsiteY14" fmla="*/ 188595 h 342900"/>
                <a:gd name="connsiteX15" fmla="*/ 180975 w 342900"/>
                <a:gd name="connsiteY15" fmla="*/ 188595 h 342900"/>
                <a:gd name="connsiteX16" fmla="*/ 141923 w 342900"/>
                <a:gd name="connsiteY16" fmla="*/ 227648 h 342900"/>
                <a:gd name="connsiteX17" fmla="*/ 165735 w 342900"/>
                <a:gd name="connsiteY17" fmla="*/ 251460 h 342900"/>
                <a:gd name="connsiteX18" fmla="*/ 246698 w 342900"/>
                <a:gd name="connsiteY18" fmla="*/ 170498 h 342900"/>
                <a:gd name="connsiteX19" fmla="*/ 165735 w 342900"/>
                <a:gd name="connsiteY19" fmla="*/ 89535 h 342900"/>
                <a:gd name="connsiteX20" fmla="*/ 141923 w 342900"/>
                <a:gd name="connsiteY20" fmla="*/ 113348 h 342900"/>
                <a:gd name="connsiteX21" fmla="*/ 180975 w 342900"/>
                <a:gd name="connsiteY21" fmla="*/ 152400 h 342900"/>
                <a:gd name="connsiteX22" fmla="*/ 35243 w 342900"/>
                <a:gd name="connsiteY22" fmla="*/ 152400 h 342900"/>
                <a:gd name="connsiteX23" fmla="*/ 74295 w 342900"/>
                <a:gd name="connsiteY23" fmla="*/ 72390 h 342900"/>
                <a:gd name="connsiteX24" fmla="*/ 171450 w 342900"/>
                <a:gd name="connsiteY24" fmla="*/ 32385 h 342900"/>
                <a:gd name="connsiteX25" fmla="*/ 268605 w 342900"/>
                <a:gd name="connsiteY25" fmla="*/ 72390 h 342900"/>
                <a:gd name="connsiteX26" fmla="*/ 308610 w 342900"/>
                <a:gd name="connsiteY26" fmla="*/ 169545 h 342900"/>
                <a:gd name="connsiteX27" fmla="*/ 342900 w 342900"/>
                <a:gd name="connsiteY27" fmla="*/ 169545 h 342900"/>
                <a:gd name="connsiteX28" fmla="*/ 329565 w 342900"/>
                <a:gd name="connsiteY28" fmla="*/ 104775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42900" h="342900">
                  <a:moveTo>
                    <a:pt x="329565" y="104775"/>
                  </a:moveTo>
                  <a:cubicBezTo>
                    <a:pt x="320993" y="84773"/>
                    <a:pt x="308610" y="65723"/>
                    <a:pt x="292418" y="50483"/>
                  </a:cubicBezTo>
                  <a:cubicBezTo>
                    <a:pt x="276225" y="34290"/>
                    <a:pt x="258128" y="21908"/>
                    <a:pt x="238125" y="13335"/>
                  </a:cubicBezTo>
                  <a:cubicBezTo>
                    <a:pt x="217170" y="4763"/>
                    <a:pt x="194310" y="0"/>
                    <a:pt x="171450" y="0"/>
                  </a:cubicBezTo>
                  <a:cubicBezTo>
                    <a:pt x="148590" y="0"/>
                    <a:pt x="125730" y="4763"/>
                    <a:pt x="104775" y="13335"/>
                  </a:cubicBezTo>
                  <a:cubicBezTo>
                    <a:pt x="83820" y="21908"/>
                    <a:pt x="65723" y="34290"/>
                    <a:pt x="50483" y="50483"/>
                  </a:cubicBezTo>
                  <a:cubicBezTo>
                    <a:pt x="34290" y="66675"/>
                    <a:pt x="21908" y="84773"/>
                    <a:pt x="13335" y="104775"/>
                  </a:cubicBezTo>
                  <a:cubicBezTo>
                    <a:pt x="4763" y="125730"/>
                    <a:pt x="0" y="148590"/>
                    <a:pt x="0" y="171450"/>
                  </a:cubicBezTo>
                  <a:cubicBezTo>
                    <a:pt x="0" y="194310"/>
                    <a:pt x="4763" y="217170"/>
                    <a:pt x="13335" y="238125"/>
                  </a:cubicBezTo>
                  <a:cubicBezTo>
                    <a:pt x="21908" y="258128"/>
                    <a:pt x="34290" y="277178"/>
                    <a:pt x="50483" y="292418"/>
                  </a:cubicBezTo>
                  <a:cubicBezTo>
                    <a:pt x="66675" y="308610"/>
                    <a:pt x="84773" y="320993"/>
                    <a:pt x="104775" y="329565"/>
                  </a:cubicBezTo>
                  <a:cubicBezTo>
                    <a:pt x="125730" y="338138"/>
                    <a:pt x="148590" y="342900"/>
                    <a:pt x="171450" y="342900"/>
                  </a:cubicBezTo>
                  <a:lnTo>
                    <a:pt x="171450" y="308610"/>
                  </a:lnTo>
                  <a:cubicBezTo>
                    <a:pt x="135255" y="308610"/>
                    <a:pt x="100013" y="294323"/>
                    <a:pt x="74295" y="268605"/>
                  </a:cubicBezTo>
                  <a:cubicBezTo>
                    <a:pt x="52388" y="246698"/>
                    <a:pt x="39053" y="219075"/>
                    <a:pt x="35243" y="188595"/>
                  </a:cubicBezTo>
                  <a:lnTo>
                    <a:pt x="180975" y="188595"/>
                  </a:lnTo>
                  <a:lnTo>
                    <a:pt x="141923" y="227648"/>
                  </a:lnTo>
                  <a:lnTo>
                    <a:pt x="165735" y="251460"/>
                  </a:lnTo>
                  <a:lnTo>
                    <a:pt x="246698" y="170498"/>
                  </a:lnTo>
                  <a:lnTo>
                    <a:pt x="165735" y="89535"/>
                  </a:lnTo>
                  <a:lnTo>
                    <a:pt x="141923" y="113348"/>
                  </a:lnTo>
                  <a:lnTo>
                    <a:pt x="180975" y="152400"/>
                  </a:lnTo>
                  <a:lnTo>
                    <a:pt x="35243" y="152400"/>
                  </a:lnTo>
                  <a:cubicBezTo>
                    <a:pt x="39053" y="121920"/>
                    <a:pt x="52388" y="94298"/>
                    <a:pt x="74295" y="72390"/>
                  </a:cubicBezTo>
                  <a:cubicBezTo>
                    <a:pt x="100013" y="46673"/>
                    <a:pt x="134303" y="32385"/>
                    <a:pt x="171450" y="32385"/>
                  </a:cubicBezTo>
                  <a:cubicBezTo>
                    <a:pt x="207645" y="32385"/>
                    <a:pt x="242888" y="46673"/>
                    <a:pt x="268605" y="72390"/>
                  </a:cubicBezTo>
                  <a:cubicBezTo>
                    <a:pt x="294323" y="98108"/>
                    <a:pt x="308610" y="132398"/>
                    <a:pt x="308610" y="169545"/>
                  </a:cubicBezTo>
                  <a:lnTo>
                    <a:pt x="342900" y="169545"/>
                  </a:lnTo>
                  <a:cubicBezTo>
                    <a:pt x="342900" y="148590"/>
                    <a:pt x="338138" y="125730"/>
                    <a:pt x="329565" y="104775"/>
                  </a:cubicBezTo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13">
              <a:extLst>
                <a:ext uri="{FF2B5EF4-FFF2-40B4-BE49-F238E27FC236}">
                  <a16:creationId xmlns:a16="http://schemas.microsoft.com/office/drawing/2014/main" id="{2C894DDE-1D91-7B4F-9833-233D9BFEB66C}"/>
                </a:ext>
              </a:extLst>
            </p:cNvPr>
            <p:cNvSpPr/>
            <p:nvPr userDrawn="1"/>
          </p:nvSpPr>
          <p:spPr>
            <a:xfrm>
              <a:off x="590579" y="6484379"/>
              <a:ext cx="812771" cy="84028"/>
            </a:xfrm>
            <a:custGeom>
              <a:avLst/>
              <a:gdLst>
                <a:gd name="connsiteX0" fmla="*/ 1329690 w 1547812"/>
                <a:gd name="connsiteY0" fmla="*/ 155258 h 160020"/>
                <a:gd name="connsiteX1" fmla="*/ 1369695 w 1547812"/>
                <a:gd name="connsiteY1" fmla="*/ 155258 h 160020"/>
                <a:gd name="connsiteX2" fmla="*/ 1369695 w 1547812"/>
                <a:gd name="connsiteY2" fmla="*/ 65723 h 160020"/>
                <a:gd name="connsiteX3" fmla="*/ 1372553 w 1547812"/>
                <a:gd name="connsiteY3" fmla="*/ 53340 h 160020"/>
                <a:gd name="connsiteX4" fmla="*/ 1379220 w 1547812"/>
                <a:gd name="connsiteY4" fmla="*/ 43815 h 160020"/>
                <a:gd name="connsiteX5" fmla="*/ 1388745 w 1547812"/>
                <a:gd name="connsiteY5" fmla="*/ 37147 h 160020"/>
                <a:gd name="connsiteX6" fmla="*/ 1400175 w 1547812"/>
                <a:gd name="connsiteY6" fmla="*/ 35243 h 160020"/>
                <a:gd name="connsiteX7" fmla="*/ 1407795 w 1547812"/>
                <a:gd name="connsiteY7" fmla="*/ 36195 h 160020"/>
                <a:gd name="connsiteX8" fmla="*/ 1413510 w 1547812"/>
                <a:gd name="connsiteY8" fmla="*/ 40005 h 160020"/>
                <a:gd name="connsiteX9" fmla="*/ 1417320 w 1547812"/>
                <a:gd name="connsiteY9" fmla="*/ 47625 h 160020"/>
                <a:gd name="connsiteX10" fmla="*/ 1419225 w 1547812"/>
                <a:gd name="connsiteY10" fmla="*/ 60960 h 160020"/>
                <a:gd name="connsiteX11" fmla="*/ 1419225 w 1547812"/>
                <a:gd name="connsiteY11" fmla="*/ 155258 h 160020"/>
                <a:gd name="connsiteX12" fmla="*/ 1459230 w 1547812"/>
                <a:gd name="connsiteY12" fmla="*/ 155258 h 160020"/>
                <a:gd name="connsiteX13" fmla="*/ 1459230 w 1547812"/>
                <a:gd name="connsiteY13" fmla="*/ 63818 h 160020"/>
                <a:gd name="connsiteX14" fmla="*/ 1462088 w 1547812"/>
                <a:gd name="connsiteY14" fmla="*/ 53340 h 160020"/>
                <a:gd name="connsiteX15" fmla="*/ 1468755 w 1547812"/>
                <a:gd name="connsiteY15" fmla="*/ 43815 h 160020"/>
                <a:gd name="connsiteX16" fmla="*/ 1478280 w 1547812"/>
                <a:gd name="connsiteY16" fmla="*/ 37147 h 160020"/>
                <a:gd name="connsiteX17" fmla="*/ 1489710 w 1547812"/>
                <a:gd name="connsiteY17" fmla="*/ 35243 h 160020"/>
                <a:gd name="connsiteX18" fmla="*/ 1497330 w 1547812"/>
                <a:gd name="connsiteY18" fmla="*/ 36195 h 160020"/>
                <a:gd name="connsiteX19" fmla="*/ 1503045 w 1547812"/>
                <a:gd name="connsiteY19" fmla="*/ 40005 h 160020"/>
                <a:gd name="connsiteX20" fmla="*/ 1506855 w 1547812"/>
                <a:gd name="connsiteY20" fmla="*/ 47625 h 160020"/>
                <a:gd name="connsiteX21" fmla="*/ 1507808 w 1547812"/>
                <a:gd name="connsiteY21" fmla="*/ 60960 h 160020"/>
                <a:gd name="connsiteX22" fmla="*/ 1507808 w 1547812"/>
                <a:gd name="connsiteY22" fmla="*/ 155258 h 160020"/>
                <a:gd name="connsiteX23" fmla="*/ 1547813 w 1547812"/>
                <a:gd name="connsiteY23" fmla="*/ 155258 h 160020"/>
                <a:gd name="connsiteX24" fmla="*/ 1547813 w 1547812"/>
                <a:gd name="connsiteY24" fmla="*/ 55245 h 160020"/>
                <a:gd name="connsiteX25" fmla="*/ 1536383 w 1547812"/>
                <a:gd name="connsiteY25" fmla="*/ 14288 h 160020"/>
                <a:gd name="connsiteX26" fmla="*/ 1502093 w 1547812"/>
                <a:gd name="connsiteY26" fmla="*/ 1905 h 160020"/>
                <a:gd name="connsiteX27" fmla="*/ 1477328 w 1547812"/>
                <a:gd name="connsiteY27" fmla="*/ 7620 h 160020"/>
                <a:gd name="connsiteX28" fmla="*/ 1455420 w 1547812"/>
                <a:gd name="connsiteY28" fmla="*/ 27623 h 160020"/>
                <a:gd name="connsiteX29" fmla="*/ 1441133 w 1547812"/>
                <a:gd name="connsiteY29" fmla="*/ 8573 h 160020"/>
                <a:gd name="connsiteX30" fmla="*/ 1414463 w 1547812"/>
                <a:gd name="connsiteY30" fmla="*/ 1905 h 160020"/>
                <a:gd name="connsiteX31" fmla="*/ 1390650 w 1547812"/>
                <a:gd name="connsiteY31" fmla="*/ 7620 h 160020"/>
                <a:gd name="connsiteX32" fmla="*/ 1371600 w 1547812"/>
                <a:gd name="connsiteY32" fmla="*/ 25718 h 160020"/>
                <a:gd name="connsiteX33" fmla="*/ 1371600 w 1547812"/>
                <a:gd name="connsiteY33" fmla="*/ 5715 h 160020"/>
                <a:gd name="connsiteX34" fmla="*/ 1332548 w 1547812"/>
                <a:gd name="connsiteY34" fmla="*/ 5715 h 160020"/>
                <a:gd name="connsiteX35" fmla="*/ 1332548 w 1547812"/>
                <a:gd name="connsiteY35" fmla="*/ 155258 h 160020"/>
                <a:gd name="connsiteX36" fmla="*/ 1199198 w 1547812"/>
                <a:gd name="connsiteY36" fmla="*/ 116205 h 160020"/>
                <a:gd name="connsiteX37" fmla="*/ 1190625 w 1547812"/>
                <a:gd name="connsiteY37" fmla="*/ 80963 h 160020"/>
                <a:gd name="connsiteX38" fmla="*/ 1199198 w 1547812"/>
                <a:gd name="connsiteY38" fmla="*/ 45720 h 160020"/>
                <a:gd name="connsiteX39" fmla="*/ 1224915 w 1547812"/>
                <a:gd name="connsiteY39" fmla="*/ 33338 h 160020"/>
                <a:gd name="connsiteX40" fmla="*/ 1250633 w 1547812"/>
                <a:gd name="connsiteY40" fmla="*/ 45720 h 160020"/>
                <a:gd name="connsiteX41" fmla="*/ 1259205 w 1547812"/>
                <a:gd name="connsiteY41" fmla="*/ 80963 h 160020"/>
                <a:gd name="connsiteX42" fmla="*/ 1250633 w 1547812"/>
                <a:gd name="connsiteY42" fmla="*/ 116205 h 160020"/>
                <a:gd name="connsiteX43" fmla="*/ 1224915 w 1547812"/>
                <a:gd name="connsiteY43" fmla="*/ 128588 h 160020"/>
                <a:gd name="connsiteX44" fmla="*/ 1199198 w 1547812"/>
                <a:gd name="connsiteY44" fmla="*/ 116205 h 160020"/>
                <a:gd name="connsiteX45" fmla="*/ 1256348 w 1547812"/>
                <a:gd name="connsiteY45" fmla="*/ 154305 h 160020"/>
                <a:gd name="connsiteX46" fmla="*/ 1280160 w 1547812"/>
                <a:gd name="connsiteY46" fmla="*/ 138113 h 160020"/>
                <a:gd name="connsiteX47" fmla="*/ 1295400 w 1547812"/>
                <a:gd name="connsiteY47" fmla="*/ 113348 h 160020"/>
                <a:gd name="connsiteX48" fmla="*/ 1301115 w 1547812"/>
                <a:gd name="connsiteY48" fmla="*/ 80010 h 160020"/>
                <a:gd name="connsiteX49" fmla="*/ 1296353 w 1547812"/>
                <a:gd name="connsiteY49" fmla="*/ 46672 h 160020"/>
                <a:gd name="connsiteX50" fmla="*/ 1281113 w 1547812"/>
                <a:gd name="connsiteY50" fmla="*/ 21908 h 160020"/>
                <a:gd name="connsiteX51" fmla="*/ 1257300 w 1547812"/>
                <a:gd name="connsiteY51" fmla="*/ 6668 h 160020"/>
                <a:gd name="connsiteX52" fmla="*/ 1225868 w 1547812"/>
                <a:gd name="connsiteY52" fmla="*/ 953 h 160020"/>
                <a:gd name="connsiteX53" fmla="*/ 1194435 w 1547812"/>
                <a:gd name="connsiteY53" fmla="*/ 6668 h 160020"/>
                <a:gd name="connsiteX54" fmla="*/ 1170623 w 1547812"/>
                <a:gd name="connsiteY54" fmla="*/ 21908 h 160020"/>
                <a:gd name="connsiteX55" fmla="*/ 1155383 w 1547812"/>
                <a:gd name="connsiteY55" fmla="*/ 46672 h 160020"/>
                <a:gd name="connsiteX56" fmla="*/ 1149668 w 1547812"/>
                <a:gd name="connsiteY56" fmla="*/ 80010 h 160020"/>
                <a:gd name="connsiteX57" fmla="*/ 1169670 w 1547812"/>
                <a:gd name="connsiteY57" fmla="*/ 139065 h 160020"/>
                <a:gd name="connsiteX58" fmla="*/ 1225868 w 1547812"/>
                <a:gd name="connsiteY58" fmla="*/ 160020 h 160020"/>
                <a:gd name="connsiteX59" fmla="*/ 1256348 w 1547812"/>
                <a:gd name="connsiteY59" fmla="*/ 154305 h 160020"/>
                <a:gd name="connsiteX60" fmla="*/ 1086803 w 1547812"/>
                <a:gd name="connsiteY60" fmla="*/ 100965 h 160020"/>
                <a:gd name="connsiteX61" fmla="*/ 1079183 w 1547812"/>
                <a:gd name="connsiteY61" fmla="*/ 120968 h 160020"/>
                <a:gd name="connsiteX62" fmla="*/ 1061085 w 1547812"/>
                <a:gd name="connsiteY62" fmla="*/ 127635 h 160020"/>
                <a:gd name="connsiteX63" fmla="*/ 1045845 w 1547812"/>
                <a:gd name="connsiteY63" fmla="*/ 123825 h 160020"/>
                <a:gd name="connsiteX64" fmla="*/ 1036320 w 1547812"/>
                <a:gd name="connsiteY64" fmla="*/ 113348 h 160020"/>
                <a:gd name="connsiteX65" fmla="*/ 1031558 w 1547812"/>
                <a:gd name="connsiteY65" fmla="*/ 98108 h 160020"/>
                <a:gd name="connsiteX66" fmla="*/ 1029653 w 1547812"/>
                <a:gd name="connsiteY66" fmla="*/ 80010 h 160020"/>
                <a:gd name="connsiteX67" fmla="*/ 1031558 w 1547812"/>
                <a:gd name="connsiteY67" fmla="*/ 62865 h 160020"/>
                <a:gd name="connsiteX68" fmla="*/ 1036320 w 1547812"/>
                <a:gd name="connsiteY68" fmla="*/ 47625 h 160020"/>
                <a:gd name="connsiteX69" fmla="*/ 1045845 w 1547812"/>
                <a:gd name="connsiteY69" fmla="*/ 37147 h 160020"/>
                <a:gd name="connsiteX70" fmla="*/ 1061085 w 1547812"/>
                <a:gd name="connsiteY70" fmla="*/ 33338 h 160020"/>
                <a:gd name="connsiteX71" fmla="*/ 1079183 w 1547812"/>
                <a:gd name="connsiteY71" fmla="*/ 40005 h 160020"/>
                <a:gd name="connsiteX72" fmla="*/ 1085850 w 1547812"/>
                <a:gd name="connsiteY72" fmla="*/ 58103 h 160020"/>
                <a:gd name="connsiteX73" fmla="*/ 1125855 w 1547812"/>
                <a:gd name="connsiteY73" fmla="*/ 52388 h 160020"/>
                <a:gd name="connsiteX74" fmla="*/ 1120140 w 1547812"/>
                <a:gd name="connsiteY74" fmla="*/ 31433 h 160020"/>
                <a:gd name="connsiteX75" fmla="*/ 1107758 w 1547812"/>
                <a:gd name="connsiteY75" fmla="*/ 15240 h 160020"/>
                <a:gd name="connsiteX76" fmla="*/ 1088708 w 1547812"/>
                <a:gd name="connsiteY76" fmla="*/ 4763 h 160020"/>
                <a:gd name="connsiteX77" fmla="*/ 1062038 w 1547812"/>
                <a:gd name="connsiteY77" fmla="*/ 953 h 160020"/>
                <a:gd name="connsiteX78" fmla="*/ 1030605 w 1547812"/>
                <a:gd name="connsiteY78" fmla="*/ 6668 h 160020"/>
                <a:gd name="connsiteX79" fmla="*/ 1007745 w 1547812"/>
                <a:gd name="connsiteY79" fmla="*/ 22860 h 160020"/>
                <a:gd name="connsiteX80" fmla="*/ 993458 w 1547812"/>
                <a:gd name="connsiteY80" fmla="*/ 47625 h 160020"/>
                <a:gd name="connsiteX81" fmla="*/ 988695 w 1547812"/>
                <a:gd name="connsiteY81" fmla="*/ 80010 h 160020"/>
                <a:gd name="connsiteX82" fmla="*/ 992505 w 1547812"/>
                <a:gd name="connsiteY82" fmla="*/ 112395 h 160020"/>
                <a:gd name="connsiteX83" fmla="*/ 1005840 w 1547812"/>
                <a:gd name="connsiteY83" fmla="*/ 137160 h 160020"/>
                <a:gd name="connsiteX84" fmla="*/ 1028700 w 1547812"/>
                <a:gd name="connsiteY84" fmla="*/ 153353 h 160020"/>
                <a:gd name="connsiteX85" fmla="*/ 1061085 w 1547812"/>
                <a:gd name="connsiteY85" fmla="*/ 159068 h 160020"/>
                <a:gd name="connsiteX86" fmla="*/ 1109663 w 1547812"/>
                <a:gd name="connsiteY86" fmla="*/ 142875 h 160020"/>
                <a:gd name="connsiteX87" fmla="*/ 1127760 w 1547812"/>
                <a:gd name="connsiteY87" fmla="*/ 100013 h 160020"/>
                <a:gd name="connsiteX88" fmla="*/ 1086803 w 1547812"/>
                <a:gd name="connsiteY88" fmla="*/ 100013 h 160020"/>
                <a:gd name="connsiteX89" fmla="*/ 921068 w 1547812"/>
                <a:gd name="connsiteY89" fmla="*/ 155258 h 160020"/>
                <a:gd name="connsiteX90" fmla="*/ 962025 w 1547812"/>
                <a:gd name="connsiteY90" fmla="*/ 155258 h 160020"/>
                <a:gd name="connsiteX91" fmla="*/ 962025 w 1547812"/>
                <a:gd name="connsiteY91" fmla="*/ 109538 h 160020"/>
                <a:gd name="connsiteX92" fmla="*/ 921068 w 1547812"/>
                <a:gd name="connsiteY92" fmla="*/ 109538 h 160020"/>
                <a:gd name="connsiteX93" fmla="*/ 921068 w 1547812"/>
                <a:gd name="connsiteY93" fmla="*/ 155258 h 160020"/>
                <a:gd name="connsiteX94" fmla="*/ 671513 w 1547812"/>
                <a:gd name="connsiteY94" fmla="*/ 155258 h 160020"/>
                <a:gd name="connsiteX95" fmla="*/ 711518 w 1547812"/>
                <a:gd name="connsiteY95" fmla="*/ 155258 h 160020"/>
                <a:gd name="connsiteX96" fmla="*/ 711518 w 1547812"/>
                <a:gd name="connsiteY96" fmla="*/ 65723 h 160020"/>
                <a:gd name="connsiteX97" fmla="*/ 714375 w 1547812"/>
                <a:gd name="connsiteY97" fmla="*/ 53340 h 160020"/>
                <a:gd name="connsiteX98" fmla="*/ 721043 w 1547812"/>
                <a:gd name="connsiteY98" fmla="*/ 43815 h 160020"/>
                <a:gd name="connsiteX99" fmla="*/ 730568 w 1547812"/>
                <a:gd name="connsiteY99" fmla="*/ 37147 h 160020"/>
                <a:gd name="connsiteX100" fmla="*/ 741998 w 1547812"/>
                <a:gd name="connsiteY100" fmla="*/ 35243 h 160020"/>
                <a:gd name="connsiteX101" fmla="*/ 749618 w 1547812"/>
                <a:gd name="connsiteY101" fmla="*/ 36195 h 160020"/>
                <a:gd name="connsiteX102" fmla="*/ 755333 w 1547812"/>
                <a:gd name="connsiteY102" fmla="*/ 40005 h 160020"/>
                <a:gd name="connsiteX103" fmla="*/ 759143 w 1547812"/>
                <a:gd name="connsiteY103" fmla="*/ 47625 h 160020"/>
                <a:gd name="connsiteX104" fmla="*/ 761048 w 1547812"/>
                <a:gd name="connsiteY104" fmla="*/ 60960 h 160020"/>
                <a:gd name="connsiteX105" fmla="*/ 761048 w 1547812"/>
                <a:gd name="connsiteY105" fmla="*/ 155258 h 160020"/>
                <a:gd name="connsiteX106" fmla="*/ 801053 w 1547812"/>
                <a:gd name="connsiteY106" fmla="*/ 155258 h 160020"/>
                <a:gd name="connsiteX107" fmla="*/ 801053 w 1547812"/>
                <a:gd name="connsiteY107" fmla="*/ 63818 h 160020"/>
                <a:gd name="connsiteX108" fmla="*/ 803910 w 1547812"/>
                <a:gd name="connsiteY108" fmla="*/ 53340 h 160020"/>
                <a:gd name="connsiteX109" fmla="*/ 810578 w 1547812"/>
                <a:gd name="connsiteY109" fmla="*/ 43815 h 160020"/>
                <a:gd name="connsiteX110" fmla="*/ 820103 w 1547812"/>
                <a:gd name="connsiteY110" fmla="*/ 37147 h 160020"/>
                <a:gd name="connsiteX111" fmla="*/ 831533 w 1547812"/>
                <a:gd name="connsiteY111" fmla="*/ 35243 h 160020"/>
                <a:gd name="connsiteX112" fmla="*/ 839153 w 1547812"/>
                <a:gd name="connsiteY112" fmla="*/ 36195 h 160020"/>
                <a:gd name="connsiteX113" fmla="*/ 844868 w 1547812"/>
                <a:gd name="connsiteY113" fmla="*/ 40005 h 160020"/>
                <a:gd name="connsiteX114" fmla="*/ 848678 w 1547812"/>
                <a:gd name="connsiteY114" fmla="*/ 47625 h 160020"/>
                <a:gd name="connsiteX115" fmla="*/ 849630 w 1547812"/>
                <a:gd name="connsiteY115" fmla="*/ 60960 h 160020"/>
                <a:gd name="connsiteX116" fmla="*/ 849630 w 1547812"/>
                <a:gd name="connsiteY116" fmla="*/ 155258 h 160020"/>
                <a:gd name="connsiteX117" fmla="*/ 889635 w 1547812"/>
                <a:gd name="connsiteY117" fmla="*/ 155258 h 160020"/>
                <a:gd name="connsiteX118" fmla="*/ 889635 w 1547812"/>
                <a:gd name="connsiteY118" fmla="*/ 55245 h 160020"/>
                <a:gd name="connsiteX119" fmla="*/ 878205 w 1547812"/>
                <a:gd name="connsiteY119" fmla="*/ 14288 h 160020"/>
                <a:gd name="connsiteX120" fmla="*/ 843915 w 1547812"/>
                <a:gd name="connsiteY120" fmla="*/ 1905 h 160020"/>
                <a:gd name="connsiteX121" fmla="*/ 819150 w 1547812"/>
                <a:gd name="connsiteY121" fmla="*/ 7620 h 160020"/>
                <a:gd name="connsiteX122" fmla="*/ 797243 w 1547812"/>
                <a:gd name="connsiteY122" fmla="*/ 27623 h 160020"/>
                <a:gd name="connsiteX123" fmla="*/ 782955 w 1547812"/>
                <a:gd name="connsiteY123" fmla="*/ 8573 h 160020"/>
                <a:gd name="connsiteX124" fmla="*/ 756285 w 1547812"/>
                <a:gd name="connsiteY124" fmla="*/ 1905 h 160020"/>
                <a:gd name="connsiteX125" fmla="*/ 732473 w 1547812"/>
                <a:gd name="connsiteY125" fmla="*/ 7620 h 160020"/>
                <a:gd name="connsiteX126" fmla="*/ 713423 w 1547812"/>
                <a:gd name="connsiteY126" fmla="*/ 25718 h 160020"/>
                <a:gd name="connsiteX127" fmla="*/ 713423 w 1547812"/>
                <a:gd name="connsiteY127" fmla="*/ 5715 h 160020"/>
                <a:gd name="connsiteX128" fmla="*/ 674370 w 1547812"/>
                <a:gd name="connsiteY128" fmla="*/ 5715 h 160020"/>
                <a:gd name="connsiteX129" fmla="*/ 674370 w 1547812"/>
                <a:gd name="connsiteY129" fmla="*/ 155258 h 160020"/>
                <a:gd name="connsiteX130" fmla="*/ 541973 w 1547812"/>
                <a:gd name="connsiteY130" fmla="*/ 116205 h 160020"/>
                <a:gd name="connsiteX131" fmla="*/ 533400 w 1547812"/>
                <a:gd name="connsiteY131" fmla="*/ 80963 h 160020"/>
                <a:gd name="connsiteX132" fmla="*/ 541973 w 1547812"/>
                <a:gd name="connsiteY132" fmla="*/ 45720 h 160020"/>
                <a:gd name="connsiteX133" fmla="*/ 567690 w 1547812"/>
                <a:gd name="connsiteY133" fmla="*/ 33338 h 160020"/>
                <a:gd name="connsiteX134" fmla="*/ 593408 w 1547812"/>
                <a:gd name="connsiteY134" fmla="*/ 45720 h 160020"/>
                <a:gd name="connsiteX135" fmla="*/ 601980 w 1547812"/>
                <a:gd name="connsiteY135" fmla="*/ 80963 h 160020"/>
                <a:gd name="connsiteX136" fmla="*/ 593408 w 1547812"/>
                <a:gd name="connsiteY136" fmla="*/ 116205 h 160020"/>
                <a:gd name="connsiteX137" fmla="*/ 567690 w 1547812"/>
                <a:gd name="connsiteY137" fmla="*/ 128588 h 160020"/>
                <a:gd name="connsiteX138" fmla="*/ 541973 w 1547812"/>
                <a:gd name="connsiteY138" fmla="*/ 116205 h 160020"/>
                <a:gd name="connsiteX139" fmla="*/ 598170 w 1547812"/>
                <a:gd name="connsiteY139" fmla="*/ 154305 h 160020"/>
                <a:gd name="connsiteX140" fmla="*/ 621983 w 1547812"/>
                <a:gd name="connsiteY140" fmla="*/ 138113 h 160020"/>
                <a:gd name="connsiteX141" fmla="*/ 637223 w 1547812"/>
                <a:gd name="connsiteY141" fmla="*/ 113348 h 160020"/>
                <a:gd name="connsiteX142" fmla="*/ 642938 w 1547812"/>
                <a:gd name="connsiteY142" fmla="*/ 80010 h 160020"/>
                <a:gd name="connsiteX143" fmla="*/ 638175 w 1547812"/>
                <a:gd name="connsiteY143" fmla="*/ 46672 h 160020"/>
                <a:gd name="connsiteX144" fmla="*/ 622935 w 1547812"/>
                <a:gd name="connsiteY144" fmla="*/ 21908 h 160020"/>
                <a:gd name="connsiteX145" fmla="*/ 599123 w 1547812"/>
                <a:gd name="connsiteY145" fmla="*/ 6668 h 160020"/>
                <a:gd name="connsiteX146" fmla="*/ 567690 w 1547812"/>
                <a:gd name="connsiteY146" fmla="*/ 953 h 160020"/>
                <a:gd name="connsiteX147" fmla="*/ 536258 w 1547812"/>
                <a:gd name="connsiteY147" fmla="*/ 6668 h 160020"/>
                <a:gd name="connsiteX148" fmla="*/ 512445 w 1547812"/>
                <a:gd name="connsiteY148" fmla="*/ 21908 h 160020"/>
                <a:gd name="connsiteX149" fmla="*/ 497205 w 1547812"/>
                <a:gd name="connsiteY149" fmla="*/ 46672 h 160020"/>
                <a:gd name="connsiteX150" fmla="*/ 491490 w 1547812"/>
                <a:gd name="connsiteY150" fmla="*/ 80010 h 160020"/>
                <a:gd name="connsiteX151" fmla="*/ 511492 w 1547812"/>
                <a:gd name="connsiteY151" fmla="*/ 139065 h 160020"/>
                <a:gd name="connsiteX152" fmla="*/ 566738 w 1547812"/>
                <a:gd name="connsiteY152" fmla="*/ 160020 h 160020"/>
                <a:gd name="connsiteX153" fmla="*/ 598170 w 1547812"/>
                <a:gd name="connsiteY153" fmla="*/ 154305 h 160020"/>
                <a:gd name="connsiteX154" fmla="*/ 429578 w 1547812"/>
                <a:gd name="connsiteY154" fmla="*/ 100965 h 160020"/>
                <a:gd name="connsiteX155" fmla="*/ 421958 w 1547812"/>
                <a:gd name="connsiteY155" fmla="*/ 120968 h 160020"/>
                <a:gd name="connsiteX156" fmla="*/ 403860 w 1547812"/>
                <a:gd name="connsiteY156" fmla="*/ 127635 h 160020"/>
                <a:gd name="connsiteX157" fmla="*/ 388620 w 1547812"/>
                <a:gd name="connsiteY157" fmla="*/ 123825 h 160020"/>
                <a:gd name="connsiteX158" fmla="*/ 379095 w 1547812"/>
                <a:gd name="connsiteY158" fmla="*/ 113348 h 160020"/>
                <a:gd name="connsiteX159" fmla="*/ 374333 w 1547812"/>
                <a:gd name="connsiteY159" fmla="*/ 98108 h 160020"/>
                <a:gd name="connsiteX160" fmla="*/ 372428 w 1547812"/>
                <a:gd name="connsiteY160" fmla="*/ 80010 h 160020"/>
                <a:gd name="connsiteX161" fmla="*/ 374333 w 1547812"/>
                <a:gd name="connsiteY161" fmla="*/ 62865 h 160020"/>
                <a:gd name="connsiteX162" fmla="*/ 379095 w 1547812"/>
                <a:gd name="connsiteY162" fmla="*/ 47625 h 160020"/>
                <a:gd name="connsiteX163" fmla="*/ 388620 w 1547812"/>
                <a:gd name="connsiteY163" fmla="*/ 37147 h 160020"/>
                <a:gd name="connsiteX164" fmla="*/ 403860 w 1547812"/>
                <a:gd name="connsiteY164" fmla="*/ 33338 h 160020"/>
                <a:gd name="connsiteX165" fmla="*/ 421958 w 1547812"/>
                <a:gd name="connsiteY165" fmla="*/ 40005 h 160020"/>
                <a:gd name="connsiteX166" fmla="*/ 428625 w 1547812"/>
                <a:gd name="connsiteY166" fmla="*/ 58103 h 160020"/>
                <a:gd name="connsiteX167" fmla="*/ 468630 w 1547812"/>
                <a:gd name="connsiteY167" fmla="*/ 52388 h 160020"/>
                <a:gd name="connsiteX168" fmla="*/ 462915 w 1547812"/>
                <a:gd name="connsiteY168" fmla="*/ 31433 h 160020"/>
                <a:gd name="connsiteX169" fmla="*/ 450533 w 1547812"/>
                <a:gd name="connsiteY169" fmla="*/ 15240 h 160020"/>
                <a:gd name="connsiteX170" fmla="*/ 431483 w 1547812"/>
                <a:gd name="connsiteY170" fmla="*/ 4763 h 160020"/>
                <a:gd name="connsiteX171" fmla="*/ 404813 w 1547812"/>
                <a:gd name="connsiteY171" fmla="*/ 953 h 160020"/>
                <a:gd name="connsiteX172" fmla="*/ 373380 w 1547812"/>
                <a:gd name="connsiteY172" fmla="*/ 6668 h 160020"/>
                <a:gd name="connsiteX173" fmla="*/ 350520 w 1547812"/>
                <a:gd name="connsiteY173" fmla="*/ 22860 h 160020"/>
                <a:gd name="connsiteX174" fmla="*/ 336233 w 1547812"/>
                <a:gd name="connsiteY174" fmla="*/ 47625 h 160020"/>
                <a:gd name="connsiteX175" fmla="*/ 331470 w 1547812"/>
                <a:gd name="connsiteY175" fmla="*/ 80010 h 160020"/>
                <a:gd name="connsiteX176" fmla="*/ 336233 w 1547812"/>
                <a:gd name="connsiteY176" fmla="*/ 112395 h 160020"/>
                <a:gd name="connsiteX177" fmla="*/ 349567 w 1547812"/>
                <a:gd name="connsiteY177" fmla="*/ 137160 h 160020"/>
                <a:gd name="connsiteX178" fmla="*/ 372428 w 1547812"/>
                <a:gd name="connsiteY178" fmla="*/ 153353 h 160020"/>
                <a:gd name="connsiteX179" fmla="*/ 404813 w 1547812"/>
                <a:gd name="connsiteY179" fmla="*/ 159068 h 160020"/>
                <a:gd name="connsiteX180" fmla="*/ 453390 w 1547812"/>
                <a:gd name="connsiteY180" fmla="*/ 142875 h 160020"/>
                <a:gd name="connsiteX181" fmla="*/ 471488 w 1547812"/>
                <a:gd name="connsiteY181" fmla="*/ 100013 h 160020"/>
                <a:gd name="connsiteX182" fmla="*/ 429578 w 1547812"/>
                <a:gd name="connsiteY182" fmla="*/ 100013 h 160020"/>
                <a:gd name="connsiteX183" fmla="*/ 203835 w 1547812"/>
                <a:gd name="connsiteY183" fmla="*/ 63818 h 160020"/>
                <a:gd name="connsiteX184" fmla="*/ 206692 w 1547812"/>
                <a:gd name="connsiteY184" fmla="*/ 51435 h 160020"/>
                <a:gd name="connsiteX185" fmla="*/ 213360 w 1547812"/>
                <a:gd name="connsiteY185" fmla="*/ 40958 h 160020"/>
                <a:gd name="connsiteX186" fmla="*/ 223838 w 1547812"/>
                <a:gd name="connsiteY186" fmla="*/ 34290 h 160020"/>
                <a:gd name="connsiteX187" fmla="*/ 238125 w 1547812"/>
                <a:gd name="connsiteY187" fmla="*/ 31433 h 160020"/>
                <a:gd name="connsiteX188" fmla="*/ 261938 w 1547812"/>
                <a:gd name="connsiteY188" fmla="*/ 40005 h 160020"/>
                <a:gd name="connsiteX189" fmla="*/ 269558 w 1547812"/>
                <a:gd name="connsiteY189" fmla="*/ 63818 h 160020"/>
                <a:gd name="connsiteX190" fmla="*/ 203835 w 1547812"/>
                <a:gd name="connsiteY190" fmla="*/ 63818 h 160020"/>
                <a:gd name="connsiteX191" fmla="*/ 266700 w 1547812"/>
                <a:gd name="connsiteY191" fmla="*/ 108585 h 160020"/>
                <a:gd name="connsiteX192" fmla="*/ 239077 w 1547812"/>
                <a:gd name="connsiteY192" fmla="*/ 128588 h 160020"/>
                <a:gd name="connsiteX193" fmla="*/ 213360 w 1547812"/>
                <a:gd name="connsiteY193" fmla="*/ 118110 h 160020"/>
                <a:gd name="connsiteX194" fmla="*/ 203835 w 1547812"/>
                <a:gd name="connsiteY194" fmla="*/ 89535 h 160020"/>
                <a:gd name="connsiteX195" fmla="*/ 307658 w 1547812"/>
                <a:gd name="connsiteY195" fmla="*/ 89535 h 160020"/>
                <a:gd name="connsiteX196" fmla="*/ 307658 w 1547812"/>
                <a:gd name="connsiteY196" fmla="*/ 73343 h 160020"/>
                <a:gd name="connsiteX197" fmla="*/ 290513 w 1547812"/>
                <a:gd name="connsiteY197" fmla="*/ 20003 h 160020"/>
                <a:gd name="connsiteX198" fmla="*/ 239077 w 1547812"/>
                <a:gd name="connsiteY198" fmla="*/ 0 h 160020"/>
                <a:gd name="connsiteX199" fmla="*/ 208598 w 1547812"/>
                <a:gd name="connsiteY199" fmla="*/ 5715 h 160020"/>
                <a:gd name="connsiteX200" fmla="*/ 184785 w 1547812"/>
                <a:gd name="connsiteY200" fmla="*/ 20955 h 160020"/>
                <a:gd name="connsiteX201" fmla="*/ 169545 w 1547812"/>
                <a:gd name="connsiteY201" fmla="*/ 45720 h 160020"/>
                <a:gd name="connsiteX202" fmla="*/ 163830 w 1547812"/>
                <a:gd name="connsiteY202" fmla="*/ 79058 h 160020"/>
                <a:gd name="connsiteX203" fmla="*/ 182880 w 1547812"/>
                <a:gd name="connsiteY203" fmla="*/ 137160 h 160020"/>
                <a:gd name="connsiteX204" fmla="*/ 239077 w 1547812"/>
                <a:gd name="connsiteY204" fmla="*/ 158115 h 160020"/>
                <a:gd name="connsiteX205" fmla="*/ 285750 w 1547812"/>
                <a:gd name="connsiteY205" fmla="*/ 144780 h 160020"/>
                <a:gd name="connsiteX206" fmla="*/ 305753 w 1547812"/>
                <a:gd name="connsiteY206" fmla="*/ 106680 h 160020"/>
                <a:gd name="connsiteX207" fmla="*/ 266700 w 1547812"/>
                <a:gd name="connsiteY207" fmla="*/ 106680 h 160020"/>
                <a:gd name="connsiteX208" fmla="*/ 97155 w 1547812"/>
                <a:gd name="connsiteY208" fmla="*/ 96203 h 160020"/>
                <a:gd name="connsiteX209" fmla="*/ 93345 w 1547812"/>
                <a:gd name="connsiteY209" fmla="*/ 111443 h 160020"/>
                <a:gd name="connsiteX210" fmla="*/ 84773 w 1547812"/>
                <a:gd name="connsiteY210" fmla="*/ 121920 h 160020"/>
                <a:gd name="connsiteX211" fmla="*/ 60007 w 1547812"/>
                <a:gd name="connsiteY211" fmla="*/ 129540 h 160020"/>
                <a:gd name="connsiteX212" fmla="*/ 45720 w 1547812"/>
                <a:gd name="connsiteY212" fmla="*/ 124778 h 160020"/>
                <a:gd name="connsiteX213" fmla="*/ 40957 w 1547812"/>
                <a:gd name="connsiteY213" fmla="*/ 113348 h 160020"/>
                <a:gd name="connsiteX214" fmla="*/ 42863 w 1547812"/>
                <a:gd name="connsiteY214" fmla="*/ 104775 h 160020"/>
                <a:gd name="connsiteX215" fmla="*/ 48577 w 1547812"/>
                <a:gd name="connsiteY215" fmla="*/ 98108 h 160020"/>
                <a:gd name="connsiteX216" fmla="*/ 60007 w 1547812"/>
                <a:gd name="connsiteY216" fmla="*/ 93345 h 160020"/>
                <a:gd name="connsiteX217" fmla="*/ 80010 w 1547812"/>
                <a:gd name="connsiteY217" fmla="*/ 90488 h 160020"/>
                <a:gd name="connsiteX218" fmla="*/ 98107 w 1547812"/>
                <a:gd name="connsiteY218" fmla="*/ 89535 h 160020"/>
                <a:gd name="connsiteX219" fmla="*/ 98107 w 1547812"/>
                <a:gd name="connsiteY219" fmla="*/ 96203 h 160020"/>
                <a:gd name="connsiteX220" fmla="*/ 98107 w 1547812"/>
                <a:gd name="connsiteY220" fmla="*/ 155258 h 160020"/>
                <a:gd name="connsiteX221" fmla="*/ 136208 w 1547812"/>
                <a:gd name="connsiteY221" fmla="*/ 155258 h 160020"/>
                <a:gd name="connsiteX222" fmla="*/ 136208 w 1547812"/>
                <a:gd name="connsiteY222" fmla="*/ 60960 h 160020"/>
                <a:gd name="connsiteX223" fmla="*/ 133350 w 1547812"/>
                <a:gd name="connsiteY223" fmla="*/ 36195 h 160020"/>
                <a:gd name="connsiteX224" fmla="*/ 122873 w 1547812"/>
                <a:gd name="connsiteY224" fmla="*/ 17145 h 160020"/>
                <a:gd name="connsiteX225" fmla="*/ 103823 w 1547812"/>
                <a:gd name="connsiteY225" fmla="*/ 5715 h 160020"/>
                <a:gd name="connsiteX226" fmla="*/ 74295 w 1547812"/>
                <a:gd name="connsiteY226" fmla="*/ 1905 h 160020"/>
                <a:gd name="connsiteX227" fmla="*/ 29527 w 1547812"/>
                <a:gd name="connsiteY227" fmla="*/ 12383 h 160020"/>
                <a:gd name="connsiteX228" fmla="*/ 8573 w 1547812"/>
                <a:gd name="connsiteY228" fmla="*/ 46672 h 160020"/>
                <a:gd name="connsiteX229" fmla="*/ 44768 w 1547812"/>
                <a:gd name="connsiteY229" fmla="*/ 50483 h 160020"/>
                <a:gd name="connsiteX230" fmla="*/ 71438 w 1547812"/>
                <a:gd name="connsiteY230" fmla="*/ 32385 h 160020"/>
                <a:gd name="connsiteX231" fmla="*/ 89535 w 1547812"/>
                <a:gd name="connsiteY231" fmla="*/ 37147 h 160020"/>
                <a:gd name="connsiteX232" fmla="*/ 97155 w 1547812"/>
                <a:gd name="connsiteY232" fmla="*/ 56197 h 160020"/>
                <a:gd name="connsiteX233" fmla="*/ 97155 w 1547812"/>
                <a:gd name="connsiteY233" fmla="*/ 62865 h 160020"/>
                <a:gd name="connsiteX234" fmla="*/ 78105 w 1547812"/>
                <a:gd name="connsiteY234" fmla="*/ 63818 h 160020"/>
                <a:gd name="connsiteX235" fmla="*/ 49530 w 1547812"/>
                <a:gd name="connsiteY235" fmla="*/ 66675 h 160020"/>
                <a:gd name="connsiteX236" fmla="*/ 24765 w 1547812"/>
                <a:gd name="connsiteY236" fmla="*/ 74295 h 160020"/>
                <a:gd name="connsiteX237" fmla="*/ 6668 w 1547812"/>
                <a:gd name="connsiteY237" fmla="*/ 89535 h 160020"/>
                <a:gd name="connsiteX238" fmla="*/ 0 w 1547812"/>
                <a:gd name="connsiteY238" fmla="*/ 114300 h 160020"/>
                <a:gd name="connsiteX239" fmla="*/ 3810 w 1547812"/>
                <a:gd name="connsiteY239" fmla="*/ 134303 h 160020"/>
                <a:gd name="connsiteX240" fmla="*/ 14288 w 1547812"/>
                <a:gd name="connsiteY240" fmla="*/ 148590 h 160020"/>
                <a:gd name="connsiteX241" fmla="*/ 29527 w 1547812"/>
                <a:gd name="connsiteY241" fmla="*/ 156210 h 160020"/>
                <a:gd name="connsiteX242" fmla="*/ 48577 w 1547812"/>
                <a:gd name="connsiteY242" fmla="*/ 159068 h 160020"/>
                <a:gd name="connsiteX243" fmla="*/ 77152 w 1547812"/>
                <a:gd name="connsiteY243" fmla="*/ 152400 h 160020"/>
                <a:gd name="connsiteX244" fmla="*/ 97155 w 1547812"/>
                <a:gd name="connsiteY244" fmla="*/ 136208 h 160020"/>
                <a:gd name="connsiteX245" fmla="*/ 97155 w 1547812"/>
                <a:gd name="connsiteY245" fmla="*/ 155258 h 160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</a:cxnLst>
              <a:rect l="l" t="t" r="r" b="b"/>
              <a:pathLst>
                <a:path w="1547812" h="160020">
                  <a:moveTo>
                    <a:pt x="1329690" y="155258"/>
                  </a:moveTo>
                  <a:lnTo>
                    <a:pt x="1369695" y="155258"/>
                  </a:lnTo>
                  <a:lnTo>
                    <a:pt x="1369695" y="65723"/>
                  </a:lnTo>
                  <a:cubicBezTo>
                    <a:pt x="1369695" y="60960"/>
                    <a:pt x="1370648" y="57150"/>
                    <a:pt x="1372553" y="53340"/>
                  </a:cubicBezTo>
                  <a:cubicBezTo>
                    <a:pt x="1374458" y="49530"/>
                    <a:pt x="1376363" y="46672"/>
                    <a:pt x="1379220" y="43815"/>
                  </a:cubicBezTo>
                  <a:cubicBezTo>
                    <a:pt x="1382078" y="40958"/>
                    <a:pt x="1385888" y="38100"/>
                    <a:pt x="1388745" y="37147"/>
                  </a:cubicBezTo>
                  <a:cubicBezTo>
                    <a:pt x="1392555" y="36195"/>
                    <a:pt x="1395413" y="35243"/>
                    <a:pt x="1400175" y="35243"/>
                  </a:cubicBezTo>
                  <a:cubicBezTo>
                    <a:pt x="1403033" y="35243"/>
                    <a:pt x="1404938" y="35243"/>
                    <a:pt x="1407795" y="36195"/>
                  </a:cubicBezTo>
                  <a:cubicBezTo>
                    <a:pt x="1409700" y="37147"/>
                    <a:pt x="1411605" y="38100"/>
                    <a:pt x="1413510" y="40005"/>
                  </a:cubicBezTo>
                  <a:cubicBezTo>
                    <a:pt x="1415415" y="41910"/>
                    <a:pt x="1416368" y="44768"/>
                    <a:pt x="1417320" y="47625"/>
                  </a:cubicBezTo>
                  <a:cubicBezTo>
                    <a:pt x="1418273" y="51435"/>
                    <a:pt x="1419225" y="55245"/>
                    <a:pt x="1419225" y="60960"/>
                  </a:cubicBezTo>
                  <a:lnTo>
                    <a:pt x="1419225" y="155258"/>
                  </a:lnTo>
                  <a:lnTo>
                    <a:pt x="1459230" y="155258"/>
                  </a:lnTo>
                  <a:lnTo>
                    <a:pt x="1459230" y="63818"/>
                  </a:lnTo>
                  <a:cubicBezTo>
                    <a:pt x="1459230" y="60008"/>
                    <a:pt x="1460183" y="56197"/>
                    <a:pt x="1462088" y="53340"/>
                  </a:cubicBezTo>
                  <a:cubicBezTo>
                    <a:pt x="1463993" y="49530"/>
                    <a:pt x="1465898" y="46672"/>
                    <a:pt x="1468755" y="43815"/>
                  </a:cubicBezTo>
                  <a:cubicBezTo>
                    <a:pt x="1471613" y="40958"/>
                    <a:pt x="1475423" y="38100"/>
                    <a:pt x="1478280" y="37147"/>
                  </a:cubicBezTo>
                  <a:cubicBezTo>
                    <a:pt x="1481138" y="36195"/>
                    <a:pt x="1484948" y="35243"/>
                    <a:pt x="1489710" y="35243"/>
                  </a:cubicBezTo>
                  <a:cubicBezTo>
                    <a:pt x="1492568" y="35243"/>
                    <a:pt x="1494473" y="35243"/>
                    <a:pt x="1497330" y="36195"/>
                  </a:cubicBezTo>
                  <a:cubicBezTo>
                    <a:pt x="1499235" y="37147"/>
                    <a:pt x="1501140" y="38100"/>
                    <a:pt x="1503045" y="40005"/>
                  </a:cubicBezTo>
                  <a:cubicBezTo>
                    <a:pt x="1504950" y="41910"/>
                    <a:pt x="1505903" y="44768"/>
                    <a:pt x="1506855" y="47625"/>
                  </a:cubicBezTo>
                  <a:cubicBezTo>
                    <a:pt x="1507808" y="51435"/>
                    <a:pt x="1507808" y="55245"/>
                    <a:pt x="1507808" y="60960"/>
                  </a:cubicBezTo>
                  <a:lnTo>
                    <a:pt x="1507808" y="155258"/>
                  </a:lnTo>
                  <a:lnTo>
                    <a:pt x="1547813" y="155258"/>
                  </a:lnTo>
                  <a:lnTo>
                    <a:pt x="1547813" y="55245"/>
                  </a:lnTo>
                  <a:cubicBezTo>
                    <a:pt x="1547813" y="36195"/>
                    <a:pt x="1544003" y="22860"/>
                    <a:pt x="1536383" y="14288"/>
                  </a:cubicBezTo>
                  <a:cubicBezTo>
                    <a:pt x="1528763" y="5715"/>
                    <a:pt x="1517333" y="1905"/>
                    <a:pt x="1502093" y="1905"/>
                  </a:cubicBezTo>
                  <a:cubicBezTo>
                    <a:pt x="1492568" y="1905"/>
                    <a:pt x="1484948" y="3810"/>
                    <a:pt x="1477328" y="7620"/>
                  </a:cubicBezTo>
                  <a:cubicBezTo>
                    <a:pt x="1469708" y="11430"/>
                    <a:pt x="1462088" y="18098"/>
                    <a:pt x="1455420" y="27623"/>
                  </a:cubicBezTo>
                  <a:cubicBezTo>
                    <a:pt x="1452563" y="19050"/>
                    <a:pt x="1447800" y="12383"/>
                    <a:pt x="1441133" y="8573"/>
                  </a:cubicBezTo>
                  <a:cubicBezTo>
                    <a:pt x="1434465" y="4763"/>
                    <a:pt x="1425893" y="1905"/>
                    <a:pt x="1414463" y="1905"/>
                  </a:cubicBezTo>
                  <a:cubicBezTo>
                    <a:pt x="1405890" y="1905"/>
                    <a:pt x="1398270" y="3810"/>
                    <a:pt x="1390650" y="7620"/>
                  </a:cubicBezTo>
                  <a:cubicBezTo>
                    <a:pt x="1383030" y="11430"/>
                    <a:pt x="1376363" y="18098"/>
                    <a:pt x="1371600" y="25718"/>
                  </a:cubicBezTo>
                  <a:lnTo>
                    <a:pt x="1371600" y="5715"/>
                  </a:lnTo>
                  <a:lnTo>
                    <a:pt x="1332548" y="5715"/>
                  </a:lnTo>
                  <a:lnTo>
                    <a:pt x="1332548" y="155258"/>
                  </a:lnTo>
                  <a:close/>
                  <a:moveTo>
                    <a:pt x="1199198" y="116205"/>
                  </a:moveTo>
                  <a:cubicBezTo>
                    <a:pt x="1193483" y="108585"/>
                    <a:pt x="1190625" y="96203"/>
                    <a:pt x="1190625" y="80963"/>
                  </a:cubicBezTo>
                  <a:cubicBezTo>
                    <a:pt x="1190625" y="65723"/>
                    <a:pt x="1193483" y="54293"/>
                    <a:pt x="1199198" y="45720"/>
                  </a:cubicBezTo>
                  <a:cubicBezTo>
                    <a:pt x="1204913" y="37147"/>
                    <a:pt x="1213485" y="33338"/>
                    <a:pt x="1224915" y="33338"/>
                  </a:cubicBezTo>
                  <a:cubicBezTo>
                    <a:pt x="1236345" y="33338"/>
                    <a:pt x="1244918" y="37147"/>
                    <a:pt x="1250633" y="45720"/>
                  </a:cubicBezTo>
                  <a:cubicBezTo>
                    <a:pt x="1256348" y="54293"/>
                    <a:pt x="1259205" y="65723"/>
                    <a:pt x="1259205" y="80963"/>
                  </a:cubicBezTo>
                  <a:cubicBezTo>
                    <a:pt x="1259205" y="96203"/>
                    <a:pt x="1256348" y="107633"/>
                    <a:pt x="1250633" y="116205"/>
                  </a:cubicBezTo>
                  <a:cubicBezTo>
                    <a:pt x="1244918" y="124778"/>
                    <a:pt x="1236345" y="128588"/>
                    <a:pt x="1224915" y="128588"/>
                  </a:cubicBezTo>
                  <a:cubicBezTo>
                    <a:pt x="1213485" y="127635"/>
                    <a:pt x="1204913" y="123825"/>
                    <a:pt x="1199198" y="116205"/>
                  </a:cubicBezTo>
                  <a:moveTo>
                    <a:pt x="1256348" y="154305"/>
                  </a:moveTo>
                  <a:cubicBezTo>
                    <a:pt x="1265873" y="150495"/>
                    <a:pt x="1273493" y="145733"/>
                    <a:pt x="1280160" y="138113"/>
                  </a:cubicBezTo>
                  <a:cubicBezTo>
                    <a:pt x="1286828" y="131445"/>
                    <a:pt x="1291590" y="122873"/>
                    <a:pt x="1295400" y="113348"/>
                  </a:cubicBezTo>
                  <a:cubicBezTo>
                    <a:pt x="1299210" y="103823"/>
                    <a:pt x="1301115" y="92393"/>
                    <a:pt x="1301115" y="80010"/>
                  </a:cubicBezTo>
                  <a:cubicBezTo>
                    <a:pt x="1301115" y="67628"/>
                    <a:pt x="1299210" y="57150"/>
                    <a:pt x="1296353" y="46672"/>
                  </a:cubicBezTo>
                  <a:cubicBezTo>
                    <a:pt x="1293495" y="36195"/>
                    <a:pt x="1287780" y="28575"/>
                    <a:pt x="1281113" y="21908"/>
                  </a:cubicBezTo>
                  <a:cubicBezTo>
                    <a:pt x="1274445" y="15240"/>
                    <a:pt x="1266825" y="9525"/>
                    <a:pt x="1257300" y="6668"/>
                  </a:cubicBezTo>
                  <a:cubicBezTo>
                    <a:pt x="1247775" y="2858"/>
                    <a:pt x="1237298" y="953"/>
                    <a:pt x="1225868" y="953"/>
                  </a:cubicBezTo>
                  <a:cubicBezTo>
                    <a:pt x="1214438" y="953"/>
                    <a:pt x="1203960" y="2858"/>
                    <a:pt x="1194435" y="6668"/>
                  </a:cubicBezTo>
                  <a:cubicBezTo>
                    <a:pt x="1184910" y="10478"/>
                    <a:pt x="1177290" y="15240"/>
                    <a:pt x="1170623" y="21908"/>
                  </a:cubicBezTo>
                  <a:cubicBezTo>
                    <a:pt x="1163955" y="28575"/>
                    <a:pt x="1159193" y="37147"/>
                    <a:pt x="1155383" y="46672"/>
                  </a:cubicBezTo>
                  <a:cubicBezTo>
                    <a:pt x="1151573" y="56197"/>
                    <a:pt x="1149668" y="67628"/>
                    <a:pt x="1149668" y="80010"/>
                  </a:cubicBezTo>
                  <a:cubicBezTo>
                    <a:pt x="1149668" y="105728"/>
                    <a:pt x="1156335" y="124778"/>
                    <a:pt x="1169670" y="139065"/>
                  </a:cubicBezTo>
                  <a:cubicBezTo>
                    <a:pt x="1183005" y="152400"/>
                    <a:pt x="1201103" y="160020"/>
                    <a:pt x="1225868" y="160020"/>
                  </a:cubicBezTo>
                  <a:cubicBezTo>
                    <a:pt x="1236345" y="160020"/>
                    <a:pt x="1246823" y="158115"/>
                    <a:pt x="1256348" y="154305"/>
                  </a:cubicBezTo>
                  <a:moveTo>
                    <a:pt x="1086803" y="100965"/>
                  </a:moveTo>
                  <a:cubicBezTo>
                    <a:pt x="1085850" y="109538"/>
                    <a:pt x="1083945" y="116205"/>
                    <a:pt x="1079183" y="120968"/>
                  </a:cubicBezTo>
                  <a:cubicBezTo>
                    <a:pt x="1074420" y="125730"/>
                    <a:pt x="1068705" y="127635"/>
                    <a:pt x="1061085" y="127635"/>
                  </a:cubicBezTo>
                  <a:cubicBezTo>
                    <a:pt x="1055370" y="127635"/>
                    <a:pt x="1049655" y="126683"/>
                    <a:pt x="1045845" y="123825"/>
                  </a:cubicBezTo>
                  <a:cubicBezTo>
                    <a:pt x="1042035" y="120968"/>
                    <a:pt x="1038225" y="118110"/>
                    <a:pt x="1036320" y="113348"/>
                  </a:cubicBezTo>
                  <a:cubicBezTo>
                    <a:pt x="1034415" y="108585"/>
                    <a:pt x="1032510" y="103823"/>
                    <a:pt x="1031558" y="98108"/>
                  </a:cubicBezTo>
                  <a:cubicBezTo>
                    <a:pt x="1030605" y="92393"/>
                    <a:pt x="1029653" y="86678"/>
                    <a:pt x="1029653" y="80010"/>
                  </a:cubicBezTo>
                  <a:cubicBezTo>
                    <a:pt x="1029653" y="74295"/>
                    <a:pt x="1030605" y="67628"/>
                    <a:pt x="1031558" y="62865"/>
                  </a:cubicBezTo>
                  <a:cubicBezTo>
                    <a:pt x="1032510" y="57150"/>
                    <a:pt x="1034415" y="52388"/>
                    <a:pt x="1036320" y="47625"/>
                  </a:cubicBezTo>
                  <a:cubicBezTo>
                    <a:pt x="1038225" y="42863"/>
                    <a:pt x="1042035" y="40005"/>
                    <a:pt x="1045845" y="37147"/>
                  </a:cubicBezTo>
                  <a:cubicBezTo>
                    <a:pt x="1049655" y="34290"/>
                    <a:pt x="1054418" y="33338"/>
                    <a:pt x="1061085" y="33338"/>
                  </a:cubicBezTo>
                  <a:cubicBezTo>
                    <a:pt x="1069658" y="33338"/>
                    <a:pt x="1075373" y="35243"/>
                    <a:pt x="1079183" y="40005"/>
                  </a:cubicBezTo>
                  <a:cubicBezTo>
                    <a:pt x="1082993" y="44768"/>
                    <a:pt x="1084898" y="50483"/>
                    <a:pt x="1085850" y="58103"/>
                  </a:cubicBezTo>
                  <a:lnTo>
                    <a:pt x="1125855" y="52388"/>
                  </a:lnTo>
                  <a:cubicBezTo>
                    <a:pt x="1124903" y="44768"/>
                    <a:pt x="1122998" y="38100"/>
                    <a:pt x="1120140" y="31433"/>
                  </a:cubicBezTo>
                  <a:cubicBezTo>
                    <a:pt x="1117283" y="24765"/>
                    <a:pt x="1113473" y="20003"/>
                    <a:pt x="1107758" y="15240"/>
                  </a:cubicBezTo>
                  <a:cubicBezTo>
                    <a:pt x="1102995" y="10478"/>
                    <a:pt x="1096328" y="6668"/>
                    <a:pt x="1088708" y="4763"/>
                  </a:cubicBezTo>
                  <a:cubicBezTo>
                    <a:pt x="1081088" y="1905"/>
                    <a:pt x="1072515" y="953"/>
                    <a:pt x="1062038" y="953"/>
                  </a:cubicBezTo>
                  <a:cubicBezTo>
                    <a:pt x="1050608" y="953"/>
                    <a:pt x="1040130" y="2858"/>
                    <a:pt x="1030605" y="6668"/>
                  </a:cubicBezTo>
                  <a:cubicBezTo>
                    <a:pt x="1021080" y="10478"/>
                    <a:pt x="1013460" y="16193"/>
                    <a:pt x="1007745" y="22860"/>
                  </a:cubicBezTo>
                  <a:cubicBezTo>
                    <a:pt x="1001078" y="29528"/>
                    <a:pt x="996315" y="38100"/>
                    <a:pt x="993458" y="47625"/>
                  </a:cubicBezTo>
                  <a:cubicBezTo>
                    <a:pt x="990600" y="57150"/>
                    <a:pt x="988695" y="68580"/>
                    <a:pt x="988695" y="80010"/>
                  </a:cubicBezTo>
                  <a:cubicBezTo>
                    <a:pt x="988695" y="91440"/>
                    <a:pt x="989647" y="102870"/>
                    <a:pt x="992505" y="112395"/>
                  </a:cubicBezTo>
                  <a:cubicBezTo>
                    <a:pt x="995363" y="121920"/>
                    <a:pt x="1000125" y="130493"/>
                    <a:pt x="1005840" y="137160"/>
                  </a:cubicBezTo>
                  <a:cubicBezTo>
                    <a:pt x="1011555" y="143828"/>
                    <a:pt x="1019175" y="149543"/>
                    <a:pt x="1028700" y="153353"/>
                  </a:cubicBezTo>
                  <a:cubicBezTo>
                    <a:pt x="1038225" y="157163"/>
                    <a:pt x="1048703" y="159068"/>
                    <a:pt x="1061085" y="159068"/>
                  </a:cubicBezTo>
                  <a:cubicBezTo>
                    <a:pt x="1082993" y="159068"/>
                    <a:pt x="1099185" y="153353"/>
                    <a:pt x="1109663" y="142875"/>
                  </a:cubicBezTo>
                  <a:cubicBezTo>
                    <a:pt x="1120140" y="132398"/>
                    <a:pt x="1126808" y="118110"/>
                    <a:pt x="1127760" y="100013"/>
                  </a:cubicBezTo>
                  <a:lnTo>
                    <a:pt x="1086803" y="100013"/>
                  </a:lnTo>
                  <a:close/>
                  <a:moveTo>
                    <a:pt x="921068" y="155258"/>
                  </a:moveTo>
                  <a:lnTo>
                    <a:pt x="962025" y="155258"/>
                  </a:lnTo>
                  <a:lnTo>
                    <a:pt x="962025" y="109538"/>
                  </a:lnTo>
                  <a:lnTo>
                    <a:pt x="921068" y="109538"/>
                  </a:lnTo>
                  <a:lnTo>
                    <a:pt x="921068" y="155258"/>
                  </a:lnTo>
                  <a:close/>
                  <a:moveTo>
                    <a:pt x="671513" y="155258"/>
                  </a:moveTo>
                  <a:lnTo>
                    <a:pt x="711518" y="155258"/>
                  </a:lnTo>
                  <a:lnTo>
                    <a:pt x="711518" y="65723"/>
                  </a:lnTo>
                  <a:cubicBezTo>
                    <a:pt x="711518" y="60960"/>
                    <a:pt x="712470" y="57150"/>
                    <a:pt x="714375" y="53340"/>
                  </a:cubicBezTo>
                  <a:cubicBezTo>
                    <a:pt x="716280" y="49530"/>
                    <a:pt x="718185" y="46672"/>
                    <a:pt x="721043" y="43815"/>
                  </a:cubicBezTo>
                  <a:cubicBezTo>
                    <a:pt x="723900" y="40958"/>
                    <a:pt x="727710" y="38100"/>
                    <a:pt x="730568" y="37147"/>
                  </a:cubicBezTo>
                  <a:cubicBezTo>
                    <a:pt x="734378" y="36195"/>
                    <a:pt x="737235" y="35243"/>
                    <a:pt x="741998" y="35243"/>
                  </a:cubicBezTo>
                  <a:cubicBezTo>
                    <a:pt x="744855" y="35243"/>
                    <a:pt x="746760" y="35243"/>
                    <a:pt x="749618" y="36195"/>
                  </a:cubicBezTo>
                  <a:cubicBezTo>
                    <a:pt x="751523" y="37147"/>
                    <a:pt x="753428" y="38100"/>
                    <a:pt x="755333" y="40005"/>
                  </a:cubicBezTo>
                  <a:cubicBezTo>
                    <a:pt x="757238" y="41910"/>
                    <a:pt x="758190" y="44768"/>
                    <a:pt x="759143" y="47625"/>
                  </a:cubicBezTo>
                  <a:cubicBezTo>
                    <a:pt x="760095" y="51435"/>
                    <a:pt x="761048" y="55245"/>
                    <a:pt x="761048" y="60960"/>
                  </a:cubicBezTo>
                  <a:lnTo>
                    <a:pt x="761048" y="155258"/>
                  </a:lnTo>
                  <a:lnTo>
                    <a:pt x="801053" y="155258"/>
                  </a:lnTo>
                  <a:lnTo>
                    <a:pt x="801053" y="63818"/>
                  </a:lnTo>
                  <a:cubicBezTo>
                    <a:pt x="801053" y="60008"/>
                    <a:pt x="802005" y="56197"/>
                    <a:pt x="803910" y="53340"/>
                  </a:cubicBezTo>
                  <a:cubicBezTo>
                    <a:pt x="805815" y="49530"/>
                    <a:pt x="807720" y="46672"/>
                    <a:pt x="810578" y="43815"/>
                  </a:cubicBezTo>
                  <a:cubicBezTo>
                    <a:pt x="813435" y="40958"/>
                    <a:pt x="817245" y="38100"/>
                    <a:pt x="820103" y="37147"/>
                  </a:cubicBezTo>
                  <a:cubicBezTo>
                    <a:pt x="822960" y="36195"/>
                    <a:pt x="826770" y="35243"/>
                    <a:pt x="831533" y="35243"/>
                  </a:cubicBezTo>
                  <a:cubicBezTo>
                    <a:pt x="834390" y="35243"/>
                    <a:pt x="836295" y="35243"/>
                    <a:pt x="839153" y="36195"/>
                  </a:cubicBezTo>
                  <a:cubicBezTo>
                    <a:pt x="841058" y="37147"/>
                    <a:pt x="842963" y="38100"/>
                    <a:pt x="844868" y="40005"/>
                  </a:cubicBezTo>
                  <a:cubicBezTo>
                    <a:pt x="846772" y="41910"/>
                    <a:pt x="847725" y="44768"/>
                    <a:pt x="848678" y="47625"/>
                  </a:cubicBezTo>
                  <a:cubicBezTo>
                    <a:pt x="849630" y="51435"/>
                    <a:pt x="849630" y="55245"/>
                    <a:pt x="849630" y="60960"/>
                  </a:cubicBezTo>
                  <a:lnTo>
                    <a:pt x="849630" y="155258"/>
                  </a:lnTo>
                  <a:lnTo>
                    <a:pt x="889635" y="155258"/>
                  </a:lnTo>
                  <a:lnTo>
                    <a:pt x="889635" y="55245"/>
                  </a:lnTo>
                  <a:cubicBezTo>
                    <a:pt x="889635" y="36195"/>
                    <a:pt x="885825" y="22860"/>
                    <a:pt x="878205" y="14288"/>
                  </a:cubicBezTo>
                  <a:cubicBezTo>
                    <a:pt x="870585" y="5715"/>
                    <a:pt x="859155" y="1905"/>
                    <a:pt x="843915" y="1905"/>
                  </a:cubicBezTo>
                  <a:cubicBezTo>
                    <a:pt x="834390" y="1905"/>
                    <a:pt x="826770" y="3810"/>
                    <a:pt x="819150" y="7620"/>
                  </a:cubicBezTo>
                  <a:cubicBezTo>
                    <a:pt x="811530" y="11430"/>
                    <a:pt x="803910" y="18098"/>
                    <a:pt x="797243" y="27623"/>
                  </a:cubicBezTo>
                  <a:cubicBezTo>
                    <a:pt x="794385" y="19050"/>
                    <a:pt x="789623" y="12383"/>
                    <a:pt x="782955" y="8573"/>
                  </a:cubicBezTo>
                  <a:cubicBezTo>
                    <a:pt x="776288" y="4763"/>
                    <a:pt x="766763" y="1905"/>
                    <a:pt x="756285" y="1905"/>
                  </a:cubicBezTo>
                  <a:cubicBezTo>
                    <a:pt x="747713" y="1905"/>
                    <a:pt x="740093" y="3810"/>
                    <a:pt x="732473" y="7620"/>
                  </a:cubicBezTo>
                  <a:cubicBezTo>
                    <a:pt x="724853" y="11430"/>
                    <a:pt x="718185" y="18098"/>
                    <a:pt x="713423" y="25718"/>
                  </a:cubicBezTo>
                  <a:lnTo>
                    <a:pt x="713423" y="5715"/>
                  </a:lnTo>
                  <a:lnTo>
                    <a:pt x="674370" y="5715"/>
                  </a:lnTo>
                  <a:lnTo>
                    <a:pt x="674370" y="155258"/>
                  </a:lnTo>
                  <a:close/>
                  <a:moveTo>
                    <a:pt x="541973" y="116205"/>
                  </a:moveTo>
                  <a:cubicBezTo>
                    <a:pt x="536258" y="108585"/>
                    <a:pt x="533400" y="96203"/>
                    <a:pt x="533400" y="80963"/>
                  </a:cubicBezTo>
                  <a:cubicBezTo>
                    <a:pt x="533400" y="65723"/>
                    <a:pt x="536258" y="54293"/>
                    <a:pt x="541973" y="45720"/>
                  </a:cubicBezTo>
                  <a:cubicBezTo>
                    <a:pt x="547688" y="38100"/>
                    <a:pt x="556260" y="33338"/>
                    <a:pt x="567690" y="33338"/>
                  </a:cubicBezTo>
                  <a:cubicBezTo>
                    <a:pt x="579120" y="33338"/>
                    <a:pt x="587693" y="37147"/>
                    <a:pt x="593408" y="45720"/>
                  </a:cubicBezTo>
                  <a:cubicBezTo>
                    <a:pt x="599123" y="53340"/>
                    <a:pt x="601980" y="65723"/>
                    <a:pt x="601980" y="80963"/>
                  </a:cubicBezTo>
                  <a:cubicBezTo>
                    <a:pt x="601980" y="96203"/>
                    <a:pt x="599123" y="107633"/>
                    <a:pt x="593408" y="116205"/>
                  </a:cubicBezTo>
                  <a:cubicBezTo>
                    <a:pt x="587693" y="124778"/>
                    <a:pt x="579120" y="128588"/>
                    <a:pt x="567690" y="128588"/>
                  </a:cubicBezTo>
                  <a:cubicBezTo>
                    <a:pt x="555308" y="127635"/>
                    <a:pt x="546735" y="123825"/>
                    <a:pt x="541973" y="116205"/>
                  </a:cubicBezTo>
                  <a:moveTo>
                    <a:pt x="598170" y="154305"/>
                  </a:moveTo>
                  <a:cubicBezTo>
                    <a:pt x="607695" y="150495"/>
                    <a:pt x="615315" y="145733"/>
                    <a:pt x="621983" y="138113"/>
                  </a:cubicBezTo>
                  <a:cubicBezTo>
                    <a:pt x="628650" y="131445"/>
                    <a:pt x="633413" y="122873"/>
                    <a:pt x="637223" y="113348"/>
                  </a:cubicBezTo>
                  <a:cubicBezTo>
                    <a:pt x="641033" y="103823"/>
                    <a:pt x="642938" y="92393"/>
                    <a:pt x="642938" y="80010"/>
                  </a:cubicBezTo>
                  <a:cubicBezTo>
                    <a:pt x="642938" y="67628"/>
                    <a:pt x="641033" y="57150"/>
                    <a:pt x="638175" y="46672"/>
                  </a:cubicBezTo>
                  <a:cubicBezTo>
                    <a:pt x="635318" y="36195"/>
                    <a:pt x="629603" y="28575"/>
                    <a:pt x="622935" y="21908"/>
                  </a:cubicBezTo>
                  <a:cubicBezTo>
                    <a:pt x="616268" y="15240"/>
                    <a:pt x="608648" y="9525"/>
                    <a:pt x="599123" y="6668"/>
                  </a:cubicBezTo>
                  <a:cubicBezTo>
                    <a:pt x="589598" y="2858"/>
                    <a:pt x="579120" y="953"/>
                    <a:pt x="567690" y="953"/>
                  </a:cubicBezTo>
                  <a:cubicBezTo>
                    <a:pt x="556260" y="953"/>
                    <a:pt x="545783" y="2858"/>
                    <a:pt x="536258" y="6668"/>
                  </a:cubicBezTo>
                  <a:cubicBezTo>
                    <a:pt x="526733" y="10478"/>
                    <a:pt x="519113" y="15240"/>
                    <a:pt x="512445" y="21908"/>
                  </a:cubicBezTo>
                  <a:cubicBezTo>
                    <a:pt x="505778" y="28575"/>
                    <a:pt x="501015" y="37147"/>
                    <a:pt x="497205" y="46672"/>
                  </a:cubicBezTo>
                  <a:cubicBezTo>
                    <a:pt x="493395" y="56197"/>
                    <a:pt x="491490" y="67628"/>
                    <a:pt x="491490" y="80010"/>
                  </a:cubicBezTo>
                  <a:cubicBezTo>
                    <a:pt x="491490" y="105728"/>
                    <a:pt x="498158" y="124778"/>
                    <a:pt x="511492" y="139065"/>
                  </a:cubicBezTo>
                  <a:cubicBezTo>
                    <a:pt x="524828" y="152400"/>
                    <a:pt x="542925" y="160020"/>
                    <a:pt x="566738" y="160020"/>
                  </a:cubicBezTo>
                  <a:cubicBezTo>
                    <a:pt x="579120" y="160020"/>
                    <a:pt x="589598" y="158115"/>
                    <a:pt x="598170" y="154305"/>
                  </a:cubicBezTo>
                  <a:moveTo>
                    <a:pt x="429578" y="100965"/>
                  </a:moveTo>
                  <a:cubicBezTo>
                    <a:pt x="428625" y="109538"/>
                    <a:pt x="425767" y="116205"/>
                    <a:pt x="421958" y="120968"/>
                  </a:cubicBezTo>
                  <a:cubicBezTo>
                    <a:pt x="417195" y="125730"/>
                    <a:pt x="411480" y="127635"/>
                    <a:pt x="403860" y="127635"/>
                  </a:cubicBezTo>
                  <a:cubicBezTo>
                    <a:pt x="398145" y="127635"/>
                    <a:pt x="392430" y="126683"/>
                    <a:pt x="388620" y="123825"/>
                  </a:cubicBezTo>
                  <a:cubicBezTo>
                    <a:pt x="384810" y="120968"/>
                    <a:pt x="381000" y="118110"/>
                    <a:pt x="379095" y="113348"/>
                  </a:cubicBezTo>
                  <a:cubicBezTo>
                    <a:pt x="377190" y="108585"/>
                    <a:pt x="375285" y="103823"/>
                    <a:pt x="374333" y="98108"/>
                  </a:cubicBezTo>
                  <a:cubicBezTo>
                    <a:pt x="373380" y="92393"/>
                    <a:pt x="372428" y="86678"/>
                    <a:pt x="372428" y="80010"/>
                  </a:cubicBezTo>
                  <a:cubicBezTo>
                    <a:pt x="372428" y="74295"/>
                    <a:pt x="373380" y="67628"/>
                    <a:pt x="374333" y="62865"/>
                  </a:cubicBezTo>
                  <a:cubicBezTo>
                    <a:pt x="375285" y="57150"/>
                    <a:pt x="377190" y="52388"/>
                    <a:pt x="379095" y="47625"/>
                  </a:cubicBezTo>
                  <a:cubicBezTo>
                    <a:pt x="381000" y="42863"/>
                    <a:pt x="384810" y="40005"/>
                    <a:pt x="388620" y="37147"/>
                  </a:cubicBezTo>
                  <a:cubicBezTo>
                    <a:pt x="392430" y="34290"/>
                    <a:pt x="398145" y="33338"/>
                    <a:pt x="403860" y="33338"/>
                  </a:cubicBezTo>
                  <a:cubicBezTo>
                    <a:pt x="412433" y="33338"/>
                    <a:pt x="418148" y="35243"/>
                    <a:pt x="421958" y="40005"/>
                  </a:cubicBezTo>
                  <a:cubicBezTo>
                    <a:pt x="425767" y="44768"/>
                    <a:pt x="427673" y="50483"/>
                    <a:pt x="428625" y="58103"/>
                  </a:cubicBezTo>
                  <a:lnTo>
                    <a:pt x="468630" y="52388"/>
                  </a:lnTo>
                  <a:cubicBezTo>
                    <a:pt x="467678" y="44768"/>
                    <a:pt x="465773" y="38100"/>
                    <a:pt x="462915" y="31433"/>
                  </a:cubicBezTo>
                  <a:cubicBezTo>
                    <a:pt x="460058" y="24765"/>
                    <a:pt x="456248" y="20003"/>
                    <a:pt x="450533" y="15240"/>
                  </a:cubicBezTo>
                  <a:cubicBezTo>
                    <a:pt x="445770" y="10478"/>
                    <a:pt x="439103" y="6668"/>
                    <a:pt x="431483" y="4763"/>
                  </a:cubicBezTo>
                  <a:cubicBezTo>
                    <a:pt x="423863" y="1905"/>
                    <a:pt x="415290" y="953"/>
                    <a:pt x="404813" y="953"/>
                  </a:cubicBezTo>
                  <a:cubicBezTo>
                    <a:pt x="393383" y="953"/>
                    <a:pt x="382905" y="2858"/>
                    <a:pt x="373380" y="6668"/>
                  </a:cubicBezTo>
                  <a:cubicBezTo>
                    <a:pt x="363855" y="10478"/>
                    <a:pt x="356235" y="16193"/>
                    <a:pt x="350520" y="22860"/>
                  </a:cubicBezTo>
                  <a:cubicBezTo>
                    <a:pt x="343853" y="29528"/>
                    <a:pt x="339090" y="38100"/>
                    <a:pt x="336233" y="47625"/>
                  </a:cubicBezTo>
                  <a:cubicBezTo>
                    <a:pt x="333375" y="57150"/>
                    <a:pt x="331470" y="68580"/>
                    <a:pt x="331470" y="80010"/>
                  </a:cubicBezTo>
                  <a:cubicBezTo>
                    <a:pt x="331470" y="91440"/>
                    <a:pt x="333375" y="102870"/>
                    <a:pt x="336233" y="112395"/>
                  </a:cubicBezTo>
                  <a:cubicBezTo>
                    <a:pt x="339090" y="121920"/>
                    <a:pt x="343853" y="130493"/>
                    <a:pt x="349567" y="137160"/>
                  </a:cubicBezTo>
                  <a:cubicBezTo>
                    <a:pt x="355283" y="143828"/>
                    <a:pt x="362903" y="149543"/>
                    <a:pt x="372428" y="153353"/>
                  </a:cubicBezTo>
                  <a:cubicBezTo>
                    <a:pt x="381953" y="157163"/>
                    <a:pt x="392430" y="159068"/>
                    <a:pt x="404813" y="159068"/>
                  </a:cubicBezTo>
                  <a:cubicBezTo>
                    <a:pt x="426720" y="159068"/>
                    <a:pt x="442913" y="153353"/>
                    <a:pt x="453390" y="142875"/>
                  </a:cubicBezTo>
                  <a:cubicBezTo>
                    <a:pt x="463867" y="132398"/>
                    <a:pt x="470535" y="118110"/>
                    <a:pt x="471488" y="100013"/>
                  </a:cubicBezTo>
                  <a:lnTo>
                    <a:pt x="429578" y="100013"/>
                  </a:lnTo>
                  <a:close/>
                  <a:moveTo>
                    <a:pt x="203835" y="63818"/>
                  </a:moveTo>
                  <a:cubicBezTo>
                    <a:pt x="203835" y="59055"/>
                    <a:pt x="204788" y="55245"/>
                    <a:pt x="206692" y="51435"/>
                  </a:cubicBezTo>
                  <a:cubicBezTo>
                    <a:pt x="208598" y="47625"/>
                    <a:pt x="210502" y="43815"/>
                    <a:pt x="213360" y="40958"/>
                  </a:cubicBezTo>
                  <a:cubicBezTo>
                    <a:pt x="216217" y="38100"/>
                    <a:pt x="219075" y="35243"/>
                    <a:pt x="223838" y="34290"/>
                  </a:cubicBezTo>
                  <a:cubicBezTo>
                    <a:pt x="227648" y="32385"/>
                    <a:pt x="232410" y="31433"/>
                    <a:pt x="238125" y="31433"/>
                  </a:cubicBezTo>
                  <a:cubicBezTo>
                    <a:pt x="248602" y="31433"/>
                    <a:pt x="256223" y="34290"/>
                    <a:pt x="261938" y="40005"/>
                  </a:cubicBezTo>
                  <a:cubicBezTo>
                    <a:pt x="266700" y="45720"/>
                    <a:pt x="269558" y="53340"/>
                    <a:pt x="269558" y="63818"/>
                  </a:cubicBezTo>
                  <a:lnTo>
                    <a:pt x="203835" y="63818"/>
                  </a:lnTo>
                  <a:close/>
                  <a:moveTo>
                    <a:pt x="266700" y="108585"/>
                  </a:moveTo>
                  <a:cubicBezTo>
                    <a:pt x="263842" y="121920"/>
                    <a:pt x="254317" y="128588"/>
                    <a:pt x="239077" y="128588"/>
                  </a:cubicBezTo>
                  <a:cubicBezTo>
                    <a:pt x="227648" y="128588"/>
                    <a:pt x="219075" y="124778"/>
                    <a:pt x="213360" y="118110"/>
                  </a:cubicBezTo>
                  <a:cubicBezTo>
                    <a:pt x="207645" y="111443"/>
                    <a:pt x="204788" y="101918"/>
                    <a:pt x="203835" y="89535"/>
                  </a:cubicBezTo>
                  <a:lnTo>
                    <a:pt x="307658" y="89535"/>
                  </a:lnTo>
                  <a:lnTo>
                    <a:pt x="307658" y="73343"/>
                  </a:lnTo>
                  <a:cubicBezTo>
                    <a:pt x="307658" y="51435"/>
                    <a:pt x="301942" y="33338"/>
                    <a:pt x="290513" y="20003"/>
                  </a:cubicBezTo>
                  <a:cubicBezTo>
                    <a:pt x="279083" y="6668"/>
                    <a:pt x="261938" y="0"/>
                    <a:pt x="239077" y="0"/>
                  </a:cubicBezTo>
                  <a:cubicBezTo>
                    <a:pt x="227648" y="0"/>
                    <a:pt x="218123" y="1905"/>
                    <a:pt x="208598" y="5715"/>
                  </a:cubicBezTo>
                  <a:cubicBezTo>
                    <a:pt x="199073" y="9525"/>
                    <a:pt x="191452" y="14288"/>
                    <a:pt x="184785" y="20955"/>
                  </a:cubicBezTo>
                  <a:cubicBezTo>
                    <a:pt x="178118" y="27623"/>
                    <a:pt x="173355" y="36195"/>
                    <a:pt x="169545" y="45720"/>
                  </a:cubicBezTo>
                  <a:cubicBezTo>
                    <a:pt x="165735" y="55245"/>
                    <a:pt x="163830" y="66675"/>
                    <a:pt x="163830" y="79058"/>
                  </a:cubicBezTo>
                  <a:cubicBezTo>
                    <a:pt x="163830" y="103823"/>
                    <a:pt x="170498" y="123825"/>
                    <a:pt x="182880" y="137160"/>
                  </a:cubicBezTo>
                  <a:cubicBezTo>
                    <a:pt x="195263" y="150495"/>
                    <a:pt x="214313" y="158115"/>
                    <a:pt x="239077" y="158115"/>
                  </a:cubicBezTo>
                  <a:cubicBezTo>
                    <a:pt x="260033" y="158115"/>
                    <a:pt x="275273" y="153353"/>
                    <a:pt x="285750" y="144780"/>
                  </a:cubicBezTo>
                  <a:cubicBezTo>
                    <a:pt x="296228" y="136208"/>
                    <a:pt x="302895" y="123825"/>
                    <a:pt x="305753" y="106680"/>
                  </a:cubicBezTo>
                  <a:lnTo>
                    <a:pt x="266700" y="106680"/>
                  </a:lnTo>
                  <a:close/>
                  <a:moveTo>
                    <a:pt x="97155" y="96203"/>
                  </a:moveTo>
                  <a:cubicBezTo>
                    <a:pt x="97155" y="101918"/>
                    <a:pt x="96202" y="107633"/>
                    <a:pt x="93345" y="111443"/>
                  </a:cubicBezTo>
                  <a:cubicBezTo>
                    <a:pt x="91440" y="115253"/>
                    <a:pt x="88582" y="119063"/>
                    <a:pt x="84773" y="121920"/>
                  </a:cubicBezTo>
                  <a:cubicBezTo>
                    <a:pt x="78105" y="126683"/>
                    <a:pt x="69532" y="129540"/>
                    <a:pt x="60007" y="129540"/>
                  </a:cubicBezTo>
                  <a:cubicBezTo>
                    <a:pt x="54293" y="129540"/>
                    <a:pt x="49530" y="127635"/>
                    <a:pt x="45720" y="124778"/>
                  </a:cubicBezTo>
                  <a:cubicBezTo>
                    <a:pt x="41910" y="121920"/>
                    <a:pt x="40957" y="118110"/>
                    <a:pt x="40957" y="113348"/>
                  </a:cubicBezTo>
                  <a:cubicBezTo>
                    <a:pt x="40957" y="110490"/>
                    <a:pt x="40957" y="106680"/>
                    <a:pt x="42863" y="104775"/>
                  </a:cubicBezTo>
                  <a:cubicBezTo>
                    <a:pt x="43815" y="101918"/>
                    <a:pt x="45720" y="100013"/>
                    <a:pt x="48577" y="98108"/>
                  </a:cubicBezTo>
                  <a:cubicBezTo>
                    <a:pt x="51435" y="96203"/>
                    <a:pt x="55245" y="94298"/>
                    <a:pt x="60007" y="93345"/>
                  </a:cubicBezTo>
                  <a:cubicBezTo>
                    <a:pt x="64770" y="92393"/>
                    <a:pt x="72390" y="91440"/>
                    <a:pt x="80010" y="90488"/>
                  </a:cubicBezTo>
                  <a:lnTo>
                    <a:pt x="98107" y="89535"/>
                  </a:lnTo>
                  <a:lnTo>
                    <a:pt x="98107" y="96203"/>
                  </a:lnTo>
                  <a:close/>
                  <a:moveTo>
                    <a:pt x="98107" y="155258"/>
                  </a:moveTo>
                  <a:lnTo>
                    <a:pt x="136208" y="155258"/>
                  </a:lnTo>
                  <a:lnTo>
                    <a:pt x="136208" y="60960"/>
                  </a:lnTo>
                  <a:cubicBezTo>
                    <a:pt x="136208" y="51435"/>
                    <a:pt x="135255" y="43815"/>
                    <a:pt x="133350" y="36195"/>
                  </a:cubicBezTo>
                  <a:cubicBezTo>
                    <a:pt x="131445" y="28575"/>
                    <a:pt x="127635" y="22860"/>
                    <a:pt x="122873" y="17145"/>
                  </a:cubicBezTo>
                  <a:cubicBezTo>
                    <a:pt x="118110" y="12383"/>
                    <a:pt x="111443" y="7620"/>
                    <a:pt x="103823" y="5715"/>
                  </a:cubicBezTo>
                  <a:cubicBezTo>
                    <a:pt x="96202" y="3810"/>
                    <a:pt x="85725" y="1905"/>
                    <a:pt x="74295" y="1905"/>
                  </a:cubicBezTo>
                  <a:cubicBezTo>
                    <a:pt x="55245" y="1905"/>
                    <a:pt x="40957" y="5715"/>
                    <a:pt x="29527" y="12383"/>
                  </a:cubicBezTo>
                  <a:cubicBezTo>
                    <a:pt x="18098" y="19050"/>
                    <a:pt x="11430" y="30480"/>
                    <a:pt x="8573" y="46672"/>
                  </a:cubicBezTo>
                  <a:lnTo>
                    <a:pt x="44768" y="50483"/>
                  </a:lnTo>
                  <a:cubicBezTo>
                    <a:pt x="46673" y="38100"/>
                    <a:pt x="56198" y="32385"/>
                    <a:pt x="71438" y="32385"/>
                  </a:cubicBezTo>
                  <a:cubicBezTo>
                    <a:pt x="78105" y="32385"/>
                    <a:pt x="83820" y="34290"/>
                    <a:pt x="89535" y="37147"/>
                  </a:cubicBezTo>
                  <a:cubicBezTo>
                    <a:pt x="94298" y="40958"/>
                    <a:pt x="97155" y="46672"/>
                    <a:pt x="97155" y="56197"/>
                  </a:cubicBezTo>
                  <a:lnTo>
                    <a:pt x="97155" y="62865"/>
                  </a:lnTo>
                  <a:lnTo>
                    <a:pt x="78105" y="63818"/>
                  </a:lnTo>
                  <a:cubicBezTo>
                    <a:pt x="68580" y="63818"/>
                    <a:pt x="59055" y="64770"/>
                    <a:pt x="49530" y="66675"/>
                  </a:cubicBezTo>
                  <a:cubicBezTo>
                    <a:pt x="40005" y="68580"/>
                    <a:pt x="32385" y="70485"/>
                    <a:pt x="24765" y="74295"/>
                  </a:cubicBezTo>
                  <a:cubicBezTo>
                    <a:pt x="17145" y="78105"/>
                    <a:pt x="11430" y="82868"/>
                    <a:pt x="6668" y="89535"/>
                  </a:cubicBezTo>
                  <a:cubicBezTo>
                    <a:pt x="1905" y="96203"/>
                    <a:pt x="0" y="104775"/>
                    <a:pt x="0" y="114300"/>
                  </a:cubicBezTo>
                  <a:cubicBezTo>
                    <a:pt x="0" y="121920"/>
                    <a:pt x="952" y="128588"/>
                    <a:pt x="3810" y="134303"/>
                  </a:cubicBezTo>
                  <a:cubicBezTo>
                    <a:pt x="6668" y="140018"/>
                    <a:pt x="10477" y="144780"/>
                    <a:pt x="14288" y="148590"/>
                  </a:cubicBezTo>
                  <a:cubicBezTo>
                    <a:pt x="19050" y="152400"/>
                    <a:pt x="23813" y="155258"/>
                    <a:pt x="29527" y="156210"/>
                  </a:cubicBezTo>
                  <a:cubicBezTo>
                    <a:pt x="35243" y="157163"/>
                    <a:pt x="41910" y="159068"/>
                    <a:pt x="48577" y="159068"/>
                  </a:cubicBezTo>
                  <a:cubicBezTo>
                    <a:pt x="60007" y="159068"/>
                    <a:pt x="69532" y="157163"/>
                    <a:pt x="77152" y="152400"/>
                  </a:cubicBezTo>
                  <a:cubicBezTo>
                    <a:pt x="84773" y="147638"/>
                    <a:pt x="91440" y="142875"/>
                    <a:pt x="97155" y="136208"/>
                  </a:cubicBezTo>
                  <a:lnTo>
                    <a:pt x="97155" y="155258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2496884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3 Divider (White/Green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598E000-3622-4651-9CD5-06FD599F2026}"/>
              </a:ext>
            </a:extLst>
          </p:cNvPr>
          <p:cNvSpPr/>
          <p:nvPr userDrawn="1"/>
        </p:nvSpPr>
        <p:spPr>
          <a:xfrm>
            <a:off x="0" y="-3739"/>
            <a:ext cx="12192000" cy="6865477"/>
          </a:xfrm>
          <a:prstGeom prst="rect">
            <a:avLst/>
          </a:prstGeom>
          <a:solidFill>
            <a:srgbClr val="61DFDF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87BA563-304C-4B27-AFA4-94688EE5F57C}"/>
              </a:ext>
            </a:extLst>
          </p:cNvPr>
          <p:cNvSpPr/>
          <p:nvPr userDrawn="1"/>
        </p:nvSpPr>
        <p:spPr>
          <a:xfrm>
            <a:off x="3287712" y="620712"/>
            <a:ext cx="5616575" cy="56165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29C4938C-6E62-4ED2-8CA9-DE03480C39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00487" y="2260344"/>
            <a:ext cx="4391025" cy="996951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 algn="ctr">
              <a:defRPr sz="4800" b="1" i="0">
                <a:solidFill>
                  <a:schemeClr val="tx1"/>
                </a:solidFill>
                <a:latin typeface="Arial" panose="020B0604020202020204" pitchFamily="34" charset="0"/>
                <a:ea typeface="AECOM Sans" panose="020B05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9B542772-874C-4B18-A899-C8E6AFABB9A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00488" y="3614086"/>
            <a:ext cx="4391024" cy="433128"/>
          </a:xfrm>
        </p:spPr>
        <p:txBody>
          <a:bodyPr anchor="t" anchorCtr="0">
            <a:normAutofit/>
          </a:bodyPr>
          <a:lstStyle>
            <a:lvl1pPr algn="ctr">
              <a:lnSpc>
                <a:spcPct val="90000"/>
              </a:lnSpc>
              <a:spcBef>
                <a:spcPts val="0"/>
              </a:spcBef>
              <a:defRPr sz="2100" b="0" i="0">
                <a:solidFill>
                  <a:schemeClr val="tx1"/>
                </a:solidFill>
                <a:latin typeface="Arial" panose="020B0604020202020204" pitchFamily="34" charset="0"/>
                <a:ea typeface="AECOM Sans" panose="020B05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/>
              <a:t>Section description 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22004D2-7925-4DF1-860C-5D334E1B54A0}"/>
              </a:ext>
            </a:extLst>
          </p:cNvPr>
          <p:cNvGrpSpPr/>
          <p:nvPr userDrawn="1"/>
        </p:nvGrpSpPr>
        <p:grpSpPr>
          <a:xfrm>
            <a:off x="10601983" y="286755"/>
            <a:ext cx="1297917" cy="302151"/>
            <a:chOff x="10601983" y="286755"/>
            <a:chExt cx="1297917" cy="302151"/>
          </a:xfrm>
          <a:solidFill>
            <a:schemeClr val="bg1"/>
          </a:solidFill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8E1B9F4A-28DE-434E-BC5A-6FF3EE2C92B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601983" y="296256"/>
              <a:ext cx="273646" cy="283148"/>
            </a:xfrm>
            <a:custGeom>
              <a:avLst/>
              <a:gdLst>
                <a:gd name="T0" fmla="*/ 205 w 467"/>
                <a:gd name="T1" fmla="*/ 280 h 480"/>
                <a:gd name="T2" fmla="*/ 205 w 467"/>
                <a:gd name="T3" fmla="*/ 280 h 480"/>
                <a:gd name="T4" fmla="*/ 274 w 467"/>
                <a:gd name="T5" fmla="*/ 114 h 480"/>
                <a:gd name="T6" fmla="*/ 275 w 467"/>
                <a:gd name="T7" fmla="*/ 114 h 480"/>
                <a:gd name="T8" fmla="*/ 311 w 467"/>
                <a:gd name="T9" fmla="*/ 280 h 480"/>
                <a:gd name="T10" fmla="*/ 205 w 467"/>
                <a:gd name="T11" fmla="*/ 280 h 480"/>
                <a:gd name="T12" fmla="*/ 205 w 467"/>
                <a:gd name="T13" fmla="*/ 280 h 480"/>
                <a:gd name="T14" fmla="*/ 353 w 467"/>
                <a:gd name="T15" fmla="*/ 480 h 480"/>
                <a:gd name="T16" fmla="*/ 353 w 467"/>
                <a:gd name="T17" fmla="*/ 480 h 480"/>
                <a:gd name="T18" fmla="*/ 467 w 467"/>
                <a:gd name="T19" fmla="*/ 480 h 480"/>
                <a:gd name="T20" fmla="*/ 356 w 467"/>
                <a:gd name="T21" fmla="*/ 0 h 480"/>
                <a:gd name="T22" fmla="*/ 226 w 467"/>
                <a:gd name="T23" fmla="*/ 0 h 480"/>
                <a:gd name="T24" fmla="*/ 0 w 467"/>
                <a:gd name="T25" fmla="*/ 480 h 480"/>
                <a:gd name="T26" fmla="*/ 121 w 467"/>
                <a:gd name="T27" fmla="*/ 480 h 480"/>
                <a:gd name="T28" fmla="*/ 160 w 467"/>
                <a:gd name="T29" fmla="*/ 386 h 480"/>
                <a:gd name="T30" fmla="*/ 333 w 467"/>
                <a:gd name="T31" fmla="*/ 386 h 480"/>
                <a:gd name="T32" fmla="*/ 353 w 467"/>
                <a:gd name="T33" fmla="*/ 48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7" h="480">
                  <a:moveTo>
                    <a:pt x="205" y="280"/>
                  </a:moveTo>
                  <a:lnTo>
                    <a:pt x="205" y="280"/>
                  </a:lnTo>
                  <a:lnTo>
                    <a:pt x="274" y="114"/>
                  </a:lnTo>
                  <a:lnTo>
                    <a:pt x="275" y="114"/>
                  </a:lnTo>
                  <a:lnTo>
                    <a:pt x="311" y="280"/>
                  </a:lnTo>
                  <a:lnTo>
                    <a:pt x="205" y="280"/>
                  </a:lnTo>
                  <a:lnTo>
                    <a:pt x="205" y="280"/>
                  </a:lnTo>
                  <a:close/>
                  <a:moveTo>
                    <a:pt x="353" y="480"/>
                  </a:moveTo>
                  <a:lnTo>
                    <a:pt x="353" y="480"/>
                  </a:lnTo>
                  <a:lnTo>
                    <a:pt x="467" y="480"/>
                  </a:lnTo>
                  <a:lnTo>
                    <a:pt x="356" y="0"/>
                  </a:lnTo>
                  <a:lnTo>
                    <a:pt x="226" y="0"/>
                  </a:lnTo>
                  <a:lnTo>
                    <a:pt x="0" y="480"/>
                  </a:lnTo>
                  <a:lnTo>
                    <a:pt x="121" y="480"/>
                  </a:lnTo>
                  <a:lnTo>
                    <a:pt x="160" y="386"/>
                  </a:lnTo>
                  <a:lnTo>
                    <a:pt x="333" y="386"/>
                  </a:lnTo>
                  <a:lnTo>
                    <a:pt x="353" y="48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EE4BEF0D-7DC3-4116-B940-38CD7420EDB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875629" y="296256"/>
              <a:ext cx="241341" cy="283148"/>
            </a:xfrm>
            <a:custGeom>
              <a:avLst/>
              <a:gdLst>
                <a:gd name="T0" fmla="*/ 325 w 410"/>
                <a:gd name="T1" fmla="*/ 295 h 480"/>
                <a:gd name="T2" fmla="*/ 325 w 410"/>
                <a:gd name="T3" fmla="*/ 295 h 480"/>
                <a:gd name="T4" fmla="*/ 28 w 410"/>
                <a:gd name="T5" fmla="*/ 295 h 480"/>
                <a:gd name="T6" fmla="*/ 45 w 410"/>
                <a:gd name="T7" fmla="*/ 184 h 480"/>
                <a:gd name="T8" fmla="*/ 341 w 410"/>
                <a:gd name="T9" fmla="*/ 184 h 480"/>
                <a:gd name="T10" fmla="*/ 325 w 410"/>
                <a:gd name="T11" fmla="*/ 295 h 480"/>
                <a:gd name="T12" fmla="*/ 325 w 410"/>
                <a:gd name="T13" fmla="*/ 295 h 480"/>
                <a:gd name="T14" fmla="*/ 393 w 410"/>
                <a:gd name="T15" fmla="*/ 111 h 480"/>
                <a:gd name="T16" fmla="*/ 393 w 410"/>
                <a:gd name="T17" fmla="*/ 111 h 480"/>
                <a:gd name="T18" fmla="*/ 55 w 410"/>
                <a:gd name="T19" fmla="*/ 111 h 480"/>
                <a:gd name="T20" fmla="*/ 72 w 410"/>
                <a:gd name="T21" fmla="*/ 0 h 480"/>
                <a:gd name="T22" fmla="*/ 410 w 410"/>
                <a:gd name="T23" fmla="*/ 0 h 480"/>
                <a:gd name="T24" fmla="*/ 393 w 410"/>
                <a:gd name="T25" fmla="*/ 111 h 480"/>
                <a:gd name="T26" fmla="*/ 393 w 410"/>
                <a:gd name="T27" fmla="*/ 111 h 480"/>
                <a:gd name="T28" fmla="*/ 354 w 410"/>
                <a:gd name="T29" fmla="*/ 368 h 480"/>
                <a:gd name="T30" fmla="*/ 354 w 410"/>
                <a:gd name="T31" fmla="*/ 368 h 480"/>
                <a:gd name="T32" fmla="*/ 17 w 410"/>
                <a:gd name="T33" fmla="*/ 368 h 480"/>
                <a:gd name="T34" fmla="*/ 0 w 410"/>
                <a:gd name="T35" fmla="*/ 480 h 480"/>
                <a:gd name="T36" fmla="*/ 338 w 410"/>
                <a:gd name="T37" fmla="*/ 480 h 480"/>
                <a:gd name="T38" fmla="*/ 354 w 410"/>
                <a:gd name="T39" fmla="*/ 368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10" h="480">
                  <a:moveTo>
                    <a:pt x="325" y="295"/>
                  </a:moveTo>
                  <a:lnTo>
                    <a:pt x="325" y="295"/>
                  </a:lnTo>
                  <a:lnTo>
                    <a:pt x="28" y="295"/>
                  </a:lnTo>
                  <a:lnTo>
                    <a:pt x="45" y="184"/>
                  </a:lnTo>
                  <a:lnTo>
                    <a:pt x="341" y="184"/>
                  </a:lnTo>
                  <a:lnTo>
                    <a:pt x="325" y="295"/>
                  </a:lnTo>
                  <a:lnTo>
                    <a:pt x="325" y="295"/>
                  </a:lnTo>
                  <a:close/>
                  <a:moveTo>
                    <a:pt x="393" y="111"/>
                  </a:moveTo>
                  <a:lnTo>
                    <a:pt x="393" y="111"/>
                  </a:lnTo>
                  <a:lnTo>
                    <a:pt x="55" y="111"/>
                  </a:lnTo>
                  <a:lnTo>
                    <a:pt x="72" y="0"/>
                  </a:lnTo>
                  <a:lnTo>
                    <a:pt x="410" y="0"/>
                  </a:lnTo>
                  <a:lnTo>
                    <a:pt x="393" y="111"/>
                  </a:lnTo>
                  <a:lnTo>
                    <a:pt x="393" y="111"/>
                  </a:lnTo>
                  <a:close/>
                  <a:moveTo>
                    <a:pt x="354" y="368"/>
                  </a:moveTo>
                  <a:lnTo>
                    <a:pt x="354" y="368"/>
                  </a:lnTo>
                  <a:lnTo>
                    <a:pt x="17" y="368"/>
                  </a:lnTo>
                  <a:lnTo>
                    <a:pt x="0" y="480"/>
                  </a:lnTo>
                  <a:lnTo>
                    <a:pt x="338" y="480"/>
                  </a:lnTo>
                  <a:lnTo>
                    <a:pt x="354" y="36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209BAEA3-D9D4-41D0-ABEC-16E147E737A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096065" y="290556"/>
              <a:ext cx="235639" cy="294550"/>
            </a:xfrm>
            <a:custGeom>
              <a:avLst/>
              <a:gdLst>
                <a:gd name="T0" fmla="*/ 351 w 400"/>
                <a:gd name="T1" fmla="*/ 366 h 499"/>
                <a:gd name="T2" fmla="*/ 351 w 400"/>
                <a:gd name="T3" fmla="*/ 366 h 499"/>
                <a:gd name="T4" fmla="*/ 247 w 400"/>
                <a:gd name="T5" fmla="*/ 384 h 499"/>
                <a:gd name="T6" fmla="*/ 124 w 400"/>
                <a:gd name="T7" fmla="*/ 255 h 499"/>
                <a:gd name="T8" fmla="*/ 271 w 400"/>
                <a:gd name="T9" fmla="*/ 115 h 499"/>
                <a:gd name="T10" fmla="*/ 377 w 400"/>
                <a:gd name="T11" fmla="*/ 155 h 499"/>
                <a:gd name="T12" fmla="*/ 400 w 400"/>
                <a:gd name="T13" fmla="*/ 40 h 499"/>
                <a:gd name="T14" fmla="*/ 262 w 400"/>
                <a:gd name="T15" fmla="*/ 0 h 499"/>
                <a:gd name="T16" fmla="*/ 5 w 400"/>
                <a:gd name="T17" fmla="*/ 260 h 499"/>
                <a:gd name="T18" fmla="*/ 227 w 400"/>
                <a:gd name="T19" fmla="*/ 499 h 499"/>
                <a:gd name="T20" fmla="*/ 334 w 400"/>
                <a:gd name="T21" fmla="*/ 482 h 499"/>
                <a:gd name="T22" fmla="*/ 351 w 400"/>
                <a:gd name="T23" fmla="*/ 366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00" h="499">
                  <a:moveTo>
                    <a:pt x="351" y="366"/>
                  </a:moveTo>
                  <a:lnTo>
                    <a:pt x="351" y="366"/>
                  </a:lnTo>
                  <a:cubicBezTo>
                    <a:pt x="319" y="381"/>
                    <a:pt x="271" y="384"/>
                    <a:pt x="247" y="384"/>
                  </a:cubicBezTo>
                  <a:cubicBezTo>
                    <a:pt x="171" y="384"/>
                    <a:pt x="121" y="332"/>
                    <a:pt x="124" y="255"/>
                  </a:cubicBezTo>
                  <a:cubicBezTo>
                    <a:pt x="126" y="174"/>
                    <a:pt x="188" y="115"/>
                    <a:pt x="271" y="115"/>
                  </a:cubicBezTo>
                  <a:cubicBezTo>
                    <a:pt x="311" y="115"/>
                    <a:pt x="346" y="128"/>
                    <a:pt x="377" y="155"/>
                  </a:cubicBezTo>
                  <a:lnTo>
                    <a:pt x="400" y="40"/>
                  </a:lnTo>
                  <a:cubicBezTo>
                    <a:pt x="352" y="12"/>
                    <a:pt x="312" y="0"/>
                    <a:pt x="262" y="0"/>
                  </a:cubicBezTo>
                  <a:cubicBezTo>
                    <a:pt x="124" y="0"/>
                    <a:pt x="10" y="115"/>
                    <a:pt x="5" y="260"/>
                  </a:cubicBezTo>
                  <a:cubicBezTo>
                    <a:pt x="0" y="400"/>
                    <a:pt x="92" y="499"/>
                    <a:pt x="227" y="499"/>
                  </a:cubicBezTo>
                  <a:cubicBezTo>
                    <a:pt x="251" y="499"/>
                    <a:pt x="302" y="496"/>
                    <a:pt x="334" y="482"/>
                  </a:cubicBezTo>
                  <a:lnTo>
                    <a:pt x="351" y="36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8">
              <a:extLst>
                <a:ext uri="{FF2B5EF4-FFF2-40B4-BE49-F238E27FC236}">
                  <a16:creationId xmlns:a16="http://schemas.microsoft.com/office/drawing/2014/main" id="{CC0D8C51-9BF6-4199-B7F0-6192313B7F6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308901" y="286755"/>
              <a:ext cx="285048" cy="302151"/>
            </a:xfrm>
            <a:custGeom>
              <a:avLst/>
              <a:gdLst>
                <a:gd name="T0" fmla="*/ 355 w 484"/>
                <a:gd name="T1" fmla="*/ 274 h 514"/>
                <a:gd name="T2" fmla="*/ 355 w 484"/>
                <a:gd name="T3" fmla="*/ 274 h 514"/>
                <a:gd name="T4" fmla="*/ 281 w 484"/>
                <a:gd name="T5" fmla="*/ 117 h 514"/>
                <a:gd name="T6" fmla="*/ 134 w 484"/>
                <a:gd name="T7" fmla="*/ 241 h 514"/>
                <a:gd name="T8" fmla="*/ 208 w 484"/>
                <a:gd name="T9" fmla="*/ 398 h 514"/>
                <a:gd name="T10" fmla="*/ 355 w 484"/>
                <a:gd name="T11" fmla="*/ 274 h 514"/>
                <a:gd name="T12" fmla="*/ 355 w 484"/>
                <a:gd name="T13" fmla="*/ 274 h 514"/>
                <a:gd name="T14" fmla="*/ 276 w 484"/>
                <a:gd name="T15" fmla="*/ 9 h 514"/>
                <a:gd name="T16" fmla="*/ 276 w 484"/>
                <a:gd name="T17" fmla="*/ 9 h 514"/>
                <a:gd name="T18" fmla="*/ 470 w 484"/>
                <a:gd name="T19" fmla="*/ 263 h 514"/>
                <a:gd name="T20" fmla="*/ 208 w 484"/>
                <a:gd name="T21" fmla="*/ 504 h 514"/>
                <a:gd name="T22" fmla="*/ 14 w 484"/>
                <a:gd name="T23" fmla="*/ 251 h 514"/>
                <a:gd name="T24" fmla="*/ 276 w 484"/>
                <a:gd name="T25" fmla="*/ 9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84" h="514">
                  <a:moveTo>
                    <a:pt x="355" y="274"/>
                  </a:moveTo>
                  <a:lnTo>
                    <a:pt x="355" y="274"/>
                  </a:lnTo>
                  <a:cubicBezTo>
                    <a:pt x="373" y="193"/>
                    <a:pt x="343" y="130"/>
                    <a:pt x="281" y="117"/>
                  </a:cubicBezTo>
                  <a:cubicBezTo>
                    <a:pt x="214" y="104"/>
                    <a:pt x="152" y="155"/>
                    <a:pt x="134" y="241"/>
                  </a:cubicBezTo>
                  <a:cubicBezTo>
                    <a:pt x="117" y="322"/>
                    <a:pt x="147" y="385"/>
                    <a:pt x="208" y="398"/>
                  </a:cubicBezTo>
                  <a:cubicBezTo>
                    <a:pt x="276" y="412"/>
                    <a:pt x="337" y="360"/>
                    <a:pt x="355" y="274"/>
                  </a:cubicBezTo>
                  <a:lnTo>
                    <a:pt x="355" y="274"/>
                  </a:lnTo>
                  <a:close/>
                  <a:moveTo>
                    <a:pt x="276" y="9"/>
                  </a:moveTo>
                  <a:lnTo>
                    <a:pt x="276" y="9"/>
                  </a:lnTo>
                  <a:cubicBezTo>
                    <a:pt x="404" y="18"/>
                    <a:pt x="484" y="123"/>
                    <a:pt x="470" y="263"/>
                  </a:cubicBezTo>
                  <a:cubicBezTo>
                    <a:pt x="455" y="407"/>
                    <a:pt x="339" y="514"/>
                    <a:pt x="208" y="504"/>
                  </a:cubicBezTo>
                  <a:cubicBezTo>
                    <a:pt x="79" y="495"/>
                    <a:pt x="0" y="391"/>
                    <a:pt x="14" y="251"/>
                  </a:cubicBezTo>
                  <a:cubicBezTo>
                    <a:pt x="29" y="107"/>
                    <a:pt x="145" y="0"/>
                    <a:pt x="276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9">
              <a:extLst>
                <a:ext uri="{FF2B5EF4-FFF2-40B4-BE49-F238E27FC236}">
                  <a16:creationId xmlns:a16="http://schemas.microsoft.com/office/drawing/2014/main" id="{41C834E5-D4F1-4AB9-911C-34B94F5AC07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565444" y="296256"/>
              <a:ext cx="334456" cy="283148"/>
            </a:xfrm>
            <a:custGeom>
              <a:avLst/>
              <a:gdLst>
                <a:gd name="T0" fmla="*/ 569 w 569"/>
                <a:gd name="T1" fmla="*/ 481 h 481"/>
                <a:gd name="T2" fmla="*/ 569 w 569"/>
                <a:gd name="T3" fmla="*/ 481 h 481"/>
                <a:gd name="T4" fmla="*/ 560 w 569"/>
                <a:gd name="T5" fmla="*/ 0 h 481"/>
                <a:gd name="T6" fmla="*/ 452 w 569"/>
                <a:gd name="T7" fmla="*/ 0 h 481"/>
                <a:gd name="T8" fmla="*/ 313 w 569"/>
                <a:gd name="T9" fmla="*/ 271 h 481"/>
                <a:gd name="T10" fmla="*/ 257 w 569"/>
                <a:gd name="T11" fmla="*/ 0 h 481"/>
                <a:gd name="T12" fmla="*/ 149 w 569"/>
                <a:gd name="T13" fmla="*/ 0 h 481"/>
                <a:gd name="T14" fmla="*/ 0 w 569"/>
                <a:gd name="T15" fmla="*/ 481 h 481"/>
                <a:gd name="T16" fmla="*/ 119 w 569"/>
                <a:gd name="T17" fmla="*/ 481 h 481"/>
                <a:gd name="T18" fmla="*/ 200 w 569"/>
                <a:gd name="T19" fmla="*/ 199 h 481"/>
                <a:gd name="T20" fmla="*/ 251 w 569"/>
                <a:gd name="T21" fmla="*/ 481 h 481"/>
                <a:gd name="T22" fmla="*/ 312 w 569"/>
                <a:gd name="T23" fmla="*/ 481 h 481"/>
                <a:gd name="T24" fmla="*/ 453 w 569"/>
                <a:gd name="T25" fmla="*/ 200 h 481"/>
                <a:gd name="T26" fmla="*/ 451 w 569"/>
                <a:gd name="T27" fmla="*/ 481 h 481"/>
                <a:gd name="T28" fmla="*/ 569 w 569"/>
                <a:gd name="T29" fmla="*/ 481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69" h="481">
                  <a:moveTo>
                    <a:pt x="569" y="481"/>
                  </a:moveTo>
                  <a:lnTo>
                    <a:pt x="569" y="481"/>
                  </a:lnTo>
                  <a:lnTo>
                    <a:pt x="560" y="0"/>
                  </a:lnTo>
                  <a:lnTo>
                    <a:pt x="452" y="0"/>
                  </a:lnTo>
                  <a:lnTo>
                    <a:pt x="313" y="271"/>
                  </a:lnTo>
                  <a:lnTo>
                    <a:pt x="257" y="0"/>
                  </a:lnTo>
                  <a:lnTo>
                    <a:pt x="149" y="0"/>
                  </a:lnTo>
                  <a:lnTo>
                    <a:pt x="0" y="481"/>
                  </a:lnTo>
                  <a:lnTo>
                    <a:pt x="119" y="481"/>
                  </a:lnTo>
                  <a:lnTo>
                    <a:pt x="200" y="199"/>
                  </a:lnTo>
                  <a:lnTo>
                    <a:pt x="251" y="481"/>
                  </a:lnTo>
                  <a:lnTo>
                    <a:pt x="312" y="481"/>
                  </a:lnTo>
                  <a:lnTo>
                    <a:pt x="453" y="200"/>
                  </a:lnTo>
                  <a:lnTo>
                    <a:pt x="451" y="481"/>
                  </a:lnTo>
                  <a:lnTo>
                    <a:pt x="569" y="48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7D5AFD1-0DB3-4369-B32E-C36F4A4CF0BF}"/>
              </a:ext>
            </a:extLst>
          </p:cNvPr>
          <p:cNvSpPr/>
          <p:nvPr userDrawn="1"/>
        </p:nvSpPr>
        <p:spPr>
          <a:xfrm>
            <a:off x="292100" y="6416265"/>
            <a:ext cx="2147637" cy="201600"/>
          </a:xfrm>
          <a:custGeom>
            <a:avLst/>
            <a:gdLst>
              <a:gd name="connsiteX0" fmla="*/ 57150 w 1227772"/>
              <a:gd name="connsiteY0" fmla="*/ 42863 h 115252"/>
              <a:gd name="connsiteX1" fmla="*/ 25718 w 1227772"/>
              <a:gd name="connsiteY1" fmla="*/ 80010 h 115252"/>
              <a:gd name="connsiteX2" fmla="*/ 20955 w 1227772"/>
              <a:gd name="connsiteY2" fmla="*/ 80010 h 115252"/>
              <a:gd name="connsiteX3" fmla="*/ 20955 w 1227772"/>
              <a:gd name="connsiteY3" fmla="*/ 4763 h 115252"/>
              <a:gd name="connsiteX4" fmla="*/ 23813 w 1227772"/>
              <a:gd name="connsiteY4" fmla="*/ 4763 h 115252"/>
              <a:gd name="connsiteX5" fmla="*/ 57150 w 1227772"/>
              <a:gd name="connsiteY5" fmla="*/ 42863 h 115252"/>
              <a:gd name="connsiteX6" fmla="*/ 70485 w 1227772"/>
              <a:gd name="connsiteY6" fmla="*/ 43815 h 115252"/>
              <a:gd name="connsiteX7" fmla="*/ 27622 w 1227772"/>
              <a:gd name="connsiteY7" fmla="*/ 0 h 115252"/>
              <a:gd name="connsiteX8" fmla="*/ 0 w 1227772"/>
              <a:gd name="connsiteY8" fmla="*/ 0 h 115252"/>
              <a:gd name="connsiteX9" fmla="*/ 0 w 1227772"/>
              <a:gd name="connsiteY9" fmla="*/ 4763 h 115252"/>
              <a:gd name="connsiteX10" fmla="*/ 9525 w 1227772"/>
              <a:gd name="connsiteY10" fmla="*/ 5715 h 115252"/>
              <a:gd name="connsiteX11" fmla="*/ 9525 w 1227772"/>
              <a:gd name="connsiteY11" fmla="*/ 80963 h 115252"/>
              <a:gd name="connsiteX12" fmla="*/ 0 w 1227772"/>
              <a:gd name="connsiteY12" fmla="*/ 81915 h 115252"/>
              <a:gd name="connsiteX13" fmla="*/ 0 w 1227772"/>
              <a:gd name="connsiteY13" fmla="*/ 86677 h 115252"/>
              <a:gd name="connsiteX14" fmla="*/ 24765 w 1227772"/>
              <a:gd name="connsiteY14" fmla="*/ 86677 h 115252"/>
              <a:gd name="connsiteX15" fmla="*/ 70485 w 1227772"/>
              <a:gd name="connsiteY15" fmla="*/ 43815 h 115252"/>
              <a:gd name="connsiteX16" fmla="*/ 116205 w 1227772"/>
              <a:gd name="connsiteY16" fmla="*/ 50483 h 115252"/>
              <a:gd name="connsiteX17" fmla="*/ 91440 w 1227772"/>
              <a:gd name="connsiteY17" fmla="*/ 50483 h 115252"/>
              <a:gd name="connsiteX18" fmla="*/ 104775 w 1227772"/>
              <a:gd name="connsiteY18" fmla="*/ 32385 h 115252"/>
              <a:gd name="connsiteX19" fmla="*/ 115253 w 1227772"/>
              <a:gd name="connsiteY19" fmla="*/ 48577 h 115252"/>
              <a:gd name="connsiteX20" fmla="*/ 115253 w 1227772"/>
              <a:gd name="connsiteY20" fmla="*/ 50483 h 115252"/>
              <a:gd name="connsiteX21" fmla="*/ 126682 w 1227772"/>
              <a:gd name="connsiteY21" fmla="*/ 57150 h 115252"/>
              <a:gd name="connsiteX22" fmla="*/ 126682 w 1227772"/>
              <a:gd name="connsiteY22" fmla="*/ 52388 h 115252"/>
              <a:gd name="connsiteX23" fmla="*/ 104775 w 1227772"/>
              <a:gd name="connsiteY23" fmla="*/ 27623 h 115252"/>
              <a:gd name="connsiteX24" fmla="*/ 79057 w 1227772"/>
              <a:gd name="connsiteY24" fmla="*/ 58102 h 115252"/>
              <a:gd name="connsiteX25" fmla="*/ 103822 w 1227772"/>
              <a:gd name="connsiteY25" fmla="*/ 86677 h 115252"/>
              <a:gd name="connsiteX26" fmla="*/ 125730 w 1227772"/>
              <a:gd name="connsiteY26" fmla="*/ 71438 h 115252"/>
              <a:gd name="connsiteX27" fmla="*/ 120968 w 1227772"/>
              <a:gd name="connsiteY27" fmla="*/ 69533 h 115252"/>
              <a:gd name="connsiteX28" fmla="*/ 106680 w 1227772"/>
              <a:gd name="connsiteY28" fmla="*/ 79058 h 115252"/>
              <a:gd name="connsiteX29" fmla="*/ 91440 w 1227772"/>
              <a:gd name="connsiteY29" fmla="*/ 56198 h 115252"/>
              <a:gd name="connsiteX30" fmla="*/ 126682 w 1227772"/>
              <a:gd name="connsiteY30" fmla="*/ 56198 h 115252"/>
              <a:gd name="connsiteX31" fmla="*/ 132397 w 1227772"/>
              <a:gd name="connsiteY31" fmla="*/ 85725 h 115252"/>
              <a:gd name="connsiteX32" fmla="*/ 159068 w 1227772"/>
              <a:gd name="connsiteY32" fmla="*/ 85725 h 115252"/>
              <a:gd name="connsiteX33" fmla="*/ 159068 w 1227772"/>
              <a:gd name="connsiteY33" fmla="*/ 80963 h 115252"/>
              <a:gd name="connsiteX34" fmla="*/ 150495 w 1227772"/>
              <a:gd name="connsiteY34" fmla="*/ 80010 h 115252"/>
              <a:gd name="connsiteX35" fmla="*/ 150495 w 1227772"/>
              <a:gd name="connsiteY35" fmla="*/ 0 h 115252"/>
              <a:gd name="connsiteX36" fmla="*/ 131445 w 1227772"/>
              <a:gd name="connsiteY36" fmla="*/ 0 h 115252"/>
              <a:gd name="connsiteX37" fmla="*/ 131445 w 1227772"/>
              <a:gd name="connsiteY37" fmla="*/ 4763 h 115252"/>
              <a:gd name="connsiteX38" fmla="*/ 139065 w 1227772"/>
              <a:gd name="connsiteY38" fmla="*/ 5715 h 115252"/>
              <a:gd name="connsiteX39" fmla="*/ 139065 w 1227772"/>
              <a:gd name="connsiteY39" fmla="*/ 80010 h 115252"/>
              <a:gd name="connsiteX40" fmla="*/ 131445 w 1227772"/>
              <a:gd name="connsiteY40" fmla="*/ 80963 h 115252"/>
              <a:gd name="connsiteX41" fmla="*/ 131445 w 1227772"/>
              <a:gd name="connsiteY41" fmla="*/ 85725 h 115252"/>
              <a:gd name="connsiteX42" fmla="*/ 185738 w 1227772"/>
              <a:gd name="connsiteY42" fmla="*/ 12383 h 115252"/>
              <a:gd name="connsiteX43" fmla="*/ 178118 w 1227772"/>
              <a:gd name="connsiteY43" fmla="*/ 5715 h 115252"/>
              <a:gd name="connsiteX44" fmla="*/ 171450 w 1227772"/>
              <a:gd name="connsiteY44" fmla="*/ 12383 h 115252"/>
              <a:gd name="connsiteX45" fmla="*/ 178118 w 1227772"/>
              <a:gd name="connsiteY45" fmla="*/ 19050 h 115252"/>
              <a:gd name="connsiteX46" fmla="*/ 185738 w 1227772"/>
              <a:gd name="connsiteY46" fmla="*/ 12383 h 115252"/>
              <a:gd name="connsiteX47" fmla="*/ 166688 w 1227772"/>
              <a:gd name="connsiteY47" fmla="*/ 85725 h 115252"/>
              <a:gd name="connsiteX48" fmla="*/ 194310 w 1227772"/>
              <a:gd name="connsiteY48" fmla="*/ 85725 h 115252"/>
              <a:gd name="connsiteX49" fmla="*/ 194310 w 1227772"/>
              <a:gd name="connsiteY49" fmla="*/ 80963 h 115252"/>
              <a:gd name="connsiteX50" fmla="*/ 185738 w 1227772"/>
              <a:gd name="connsiteY50" fmla="*/ 80010 h 115252"/>
              <a:gd name="connsiteX51" fmla="*/ 185738 w 1227772"/>
              <a:gd name="connsiteY51" fmla="*/ 28575 h 115252"/>
              <a:gd name="connsiteX52" fmla="*/ 166688 w 1227772"/>
              <a:gd name="connsiteY52" fmla="*/ 28575 h 115252"/>
              <a:gd name="connsiteX53" fmla="*/ 166688 w 1227772"/>
              <a:gd name="connsiteY53" fmla="*/ 33338 h 115252"/>
              <a:gd name="connsiteX54" fmla="*/ 175260 w 1227772"/>
              <a:gd name="connsiteY54" fmla="*/ 34290 h 115252"/>
              <a:gd name="connsiteX55" fmla="*/ 175260 w 1227772"/>
              <a:gd name="connsiteY55" fmla="*/ 80963 h 115252"/>
              <a:gd name="connsiteX56" fmla="*/ 166688 w 1227772"/>
              <a:gd name="connsiteY56" fmla="*/ 81915 h 115252"/>
              <a:gd name="connsiteX57" fmla="*/ 166688 w 1227772"/>
              <a:gd name="connsiteY57" fmla="*/ 85725 h 115252"/>
              <a:gd name="connsiteX58" fmla="*/ 244793 w 1227772"/>
              <a:gd name="connsiteY58" fmla="*/ 33338 h 115252"/>
              <a:gd name="connsiteX59" fmla="*/ 250507 w 1227772"/>
              <a:gd name="connsiteY59" fmla="*/ 33338 h 115252"/>
              <a:gd name="connsiteX60" fmla="*/ 250507 w 1227772"/>
              <a:gd name="connsiteY60" fmla="*/ 28575 h 115252"/>
              <a:gd name="connsiteX61" fmla="*/ 230505 w 1227772"/>
              <a:gd name="connsiteY61" fmla="*/ 28575 h 115252"/>
              <a:gd name="connsiteX62" fmla="*/ 230505 w 1227772"/>
              <a:gd name="connsiteY62" fmla="*/ 33338 h 115252"/>
              <a:gd name="connsiteX63" fmla="*/ 238125 w 1227772"/>
              <a:gd name="connsiteY63" fmla="*/ 33338 h 115252"/>
              <a:gd name="connsiteX64" fmla="*/ 224790 w 1227772"/>
              <a:gd name="connsiteY64" fmla="*/ 73342 h 115252"/>
              <a:gd name="connsiteX65" fmla="*/ 211455 w 1227772"/>
              <a:gd name="connsiteY65" fmla="*/ 33338 h 115252"/>
              <a:gd name="connsiteX66" fmla="*/ 219075 w 1227772"/>
              <a:gd name="connsiteY66" fmla="*/ 33338 h 115252"/>
              <a:gd name="connsiteX67" fmla="*/ 219075 w 1227772"/>
              <a:gd name="connsiteY67" fmla="*/ 28575 h 115252"/>
              <a:gd name="connsiteX68" fmla="*/ 194310 w 1227772"/>
              <a:gd name="connsiteY68" fmla="*/ 28575 h 115252"/>
              <a:gd name="connsiteX69" fmla="*/ 194310 w 1227772"/>
              <a:gd name="connsiteY69" fmla="*/ 33338 h 115252"/>
              <a:gd name="connsiteX70" fmla="*/ 199072 w 1227772"/>
              <a:gd name="connsiteY70" fmla="*/ 33338 h 115252"/>
              <a:gd name="connsiteX71" fmla="*/ 217170 w 1227772"/>
              <a:gd name="connsiteY71" fmla="*/ 85725 h 115252"/>
              <a:gd name="connsiteX72" fmla="*/ 225743 w 1227772"/>
              <a:gd name="connsiteY72" fmla="*/ 85725 h 115252"/>
              <a:gd name="connsiteX73" fmla="*/ 244793 w 1227772"/>
              <a:gd name="connsiteY73" fmla="*/ 33338 h 115252"/>
              <a:gd name="connsiteX74" fmla="*/ 289560 w 1227772"/>
              <a:gd name="connsiteY74" fmla="*/ 50483 h 115252"/>
              <a:gd name="connsiteX75" fmla="*/ 264795 w 1227772"/>
              <a:gd name="connsiteY75" fmla="*/ 50483 h 115252"/>
              <a:gd name="connsiteX76" fmla="*/ 278130 w 1227772"/>
              <a:gd name="connsiteY76" fmla="*/ 32385 h 115252"/>
              <a:gd name="connsiteX77" fmla="*/ 288607 w 1227772"/>
              <a:gd name="connsiteY77" fmla="*/ 48577 h 115252"/>
              <a:gd name="connsiteX78" fmla="*/ 288607 w 1227772"/>
              <a:gd name="connsiteY78" fmla="*/ 50483 h 115252"/>
              <a:gd name="connsiteX79" fmla="*/ 300038 w 1227772"/>
              <a:gd name="connsiteY79" fmla="*/ 57150 h 115252"/>
              <a:gd name="connsiteX80" fmla="*/ 300038 w 1227772"/>
              <a:gd name="connsiteY80" fmla="*/ 52388 h 115252"/>
              <a:gd name="connsiteX81" fmla="*/ 278130 w 1227772"/>
              <a:gd name="connsiteY81" fmla="*/ 27623 h 115252"/>
              <a:gd name="connsiteX82" fmla="*/ 252413 w 1227772"/>
              <a:gd name="connsiteY82" fmla="*/ 58102 h 115252"/>
              <a:gd name="connsiteX83" fmla="*/ 277178 w 1227772"/>
              <a:gd name="connsiteY83" fmla="*/ 86677 h 115252"/>
              <a:gd name="connsiteX84" fmla="*/ 299085 w 1227772"/>
              <a:gd name="connsiteY84" fmla="*/ 71438 h 115252"/>
              <a:gd name="connsiteX85" fmla="*/ 294322 w 1227772"/>
              <a:gd name="connsiteY85" fmla="*/ 69533 h 115252"/>
              <a:gd name="connsiteX86" fmla="*/ 280035 w 1227772"/>
              <a:gd name="connsiteY86" fmla="*/ 79058 h 115252"/>
              <a:gd name="connsiteX87" fmla="*/ 264795 w 1227772"/>
              <a:gd name="connsiteY87" fmla="*/ 56198 h 115252"/>
              <a:gd name="connsiteX88" fmla="*/ 300038 w 1227772"/>
              <a:gd name="connsiteY88" fmla="*/ 56198 h 115252"/>
              <a:gd name="connsiteX89" fmla="*/ 352425 w 1227772"/>
              <a:gd name="connsiteY89" fmla="*/ 38100 h 115252"/>
              <a:gd name="connsiteX90" fmla="*/ 340995 w 1227772"/>
              <a:gd name="connsiteY90" fmla="*/ 27623 h 115252"/>
              <a:gd name="connsiteX91" fmla="*/ 324803 w 1227772"/>
              <a:gd name="connsiteY91" fmla="*/ 38100 h 115252"/>
              <a:gd name="connsiteX92" fmla="*/ 323850 w 1227772"/>
              <a:gd name="connsiteY92" fmla="*/ 28575 h 115252"/>
              <a:gd name="connsiteX93" fmla="*/ 307657 w 1227772"/>
              <a:gd name="connsiteY93" fmla="*/ 28575 h 115252"/>
              <a:gd name="connsiteX94" fmla="*/ 307657 w 1227772"/>
              <a:gd name="connsiteY94" fmla="*/ 33338 h 115252"/>
              <a:gd name="connsiteX95" fmla="*/ 315278 w 1227772"/>
              <a:gd name="connsiteY95" fmla="*/ 34290 h 115252"/>
              <a:gd name="connsiteX96" fmla="*/ 315278 w 1227772"/>
              <a:gd name="connsiteY96" fmla="*/ 80963 h 115252"/>
              <a:gd name="connsiteX97" fmla="*/ 307657 w 1227772"/>
              <a:gd name="connsiteY97" fmla="*/ 81915 h 115252"/>
              <a:gd name="connsiteX98" fmla="*/ 307657 w 1227772"/>
              <a:gd name="connsiteY98" fmla="*/ 86677 h 115252"/>
              <a:gd name="connsiteX99" fmla="*/ 338138 w 1227772"/>
              <a:gd name="connsiteY99" fmla="*/ 86677 h 115252"/>
              <a:gd name="connsiteX100" fmla="*/ 338138 w 1227772"/>
              <a:gd name="connsiteY100" fmla="*/ 81915 h 115252"/>
              <a:gd name="connsiteX101" fmla="*/ 325755 w 1227772"/>
              <a:gd name="connsiteY101" fmla="*/ 80963 h 115252"/>
              <a:gd name="connsiteX102" fmla="*/ 325755 w 1227772"/>
              <a:gd name="connsiteY102" fmla="*/ 49530 h 115252"/>
              <a:gd name="connsiteX103" fmla="*/ 337185 w 1227772"/>
              <a:gd name="connsiteY103" fmla="*/ 35242 h 115252"/>
              <a:gd name="connsiteX104" fmla="*/ 340995 w 1227772"/>
              <a:gd name="connsiteY104" fmla="*/ 38100 h 115252"/>
              <a:gd name="connsiteX105" fmla="*/ 340995 w 1227772"/>
              <a:gd name="connsiteY105" fmla="*/ 39052 h 115252"/>
              <a:gd name="connsiteX106" fmla="*/ 337185 w 1227772"/>
              <a:gd name="connsiteY106" fmla="*/ 40958 h 115252"/>
              <a:gd name="connsiteX107" fmla="*/ 344805 w 1227772"/>
              <a:gd name="connsiteY107" fmla="*/ 48577 h 115252"/>
              <a:gd name="connsiteX108" fmla="*/ 352425 w 1227772"/>
              <a:gd name="connsiteY108" fmla="*/ 38100 h 115252"/>
              <a:gd name="connsiteX109" fmla="*/ 378143 w 1227772"/>
              <a:gd name="connsiteY109" fmla="*/ 12383 h 115252"/>
              <a:gd name="connsiteX110" fmla="*/ 370522 w 1227772"/>
              <a:gd name="connsiteY110" fmla="*/ 5715 h 115252"/>
              <a:gd name="connsiteX111" fmla="*/ 363855 w 1227772"/>
              <a:gd name="connsiteY111" fmla="*/ 12383 h 115252"/>
              <a:gd name="connsiteX112" fmla="*/ 370522 w 1227772"/>
              <a:gd name="connsiteY112" fmla="*/ 19050 h 115252"/>
              <a:gd name="connsiteX113" fmla="*/ 378143 w 1227772"/>
              <a:gd name="connsiteY113" fmla="*/ 12383 h 115252"/>
              <a:gd name="connsiteX114" fmla="*/ 358140 w 1227772"/>
              <a:gd name="connsiteY114" fmla="*/ 85725 h 115252"/>
              <a:gd name="connsiteX115" fmla="*/ 385763 w 1227772"/>
              <a:gd name="connsiteY115" fmla="*/ 85725 h 115252"/>
              <a:gd name="connsiteX116" fmla="*/ 385763 w 1227772"/>
              <a:gd name="connsiteY116" fmla="*/ 80963 h 115252"/>
              <a:gd name="connsiteX117" fmla="*/ 377190 w 1227772"/>
              <a:gd name="connsiteY117" fmla="*/ 80010 h 115252"/>
              <a:gd name="connsiteX118" fmla="*/ 377190 w 1227772"/>
              <a:gd name="connsiteY118" fmla="*/ 28575 h 115252"/>
              <a:gd name="connsiteX119" fmla="*/ 358140 w 1227772"/>
              <a:gd name="connsiteY119" fmla="*/ 28575 h 115252"/>
              <a:gd name="connsiteX120" fmla="*/ 358140 w 1227772"/>
              <a:gd name="connsiteY120" fmla="*/ 33338 h 115252"/>
              <a:gd name="connsiteX121" fmla="*/ 366713 w 1227772"/>
              <a:gd name="connsiteY121" fmla="*/ 34290 h 115252"/>
              <a:gd name="connsiteX122" fmla="*/ 366713 w 1227772"/>
              <a:gd name="connsiteY122" fmla="*/ 80963 h 115252"/>
              <a:gd name="connsiteX123" fmla="*/ 358140 w 1227772"/>
              <a:gd name="connsiteY123" fmla="*/ 81915 h 115252"/>
              <a:gd name="connsiteX124" fmla="*/ 358140 w 1227772"/>
              <a:gd name="connsiteY124" fmla="*/ 85725 h 115252"/>
              <a:gd name="connsiteX125" fmla="*/ 429578 w 1227772"/>
              <a:gd name="connsiteY125" fmla="*/ 85725 h 115252"/>
              <a:gd name="connsiteX126" fmla="*/ 455295 w 1227772"/>
              <a:gd name="connsiteY126" fmla="*/ 85725 h 115252"/>
              <a:gd name="connsiteX127" fmla="*/ 455295 w 1227772"/>
              <a:gd name="connsiteY127" fmla="*/ 80963 h 115252"/>
              <a:gd name="connsiteX128" fmla="*/ 447675 w 1227772"/>
              <a:gd name="connsiteY128" fmla="*/ 80010 h 115252"/>
              <a:gd name="connsiteX129" fmla="*/ 447675 w 1227772"/>
              <a:gd name="connsiteY129" fmla="*/ 46673 h 115252"/>
              <a:gd name="connsiteX130" fmla="*/ 430530 w 1227772"/>
              <a:gd name="connsiteY130" fmla="*/ 27623 h 115252"/>
              <a:gd name="connsiteX131" fmla="*/ 410528 w 1227772"/>
              <a:gd name="connsiteY131" fmla="*/ 38100 h 115252"/>
              <a:gd name="connsiteX132" fmla="*/ 409575 w 1227772"/>
              <a:gd name="connsiteY132" fmla="*/ 28575 h 115252"/>
              <a:gd name="connsiteX133" fmla="*/ 393382 w 1227772"/>
              <a:gd name="connsiteY133" fmla="*/ 28575 h 115252"/>
              <a:gd name="connsiteX134" fmla="*/ 393382 w 1227772"/>
              <a:gd name="connsiteY134" fmla="*/ 33338 h 115252"/>
              <a:gd name="connsiteX135" fmla="*/ 401003 w 1227772"/>
              <a:gd name="connsiteY135" fmla="*/ 34290 h 115252"/>
              <a:gd name="connsiteX136" fmla="*/ 401003 w 1227772"/>
              <a:gd name="connsiteY136" fmla="*/ 80963 h 115252"/>
              <a:gd name="connsiteX137" fmla="*/ 393382 w 1227772"/>
              <a:gd name="connsiteY137" fmla="*/ 81915 h 115252"/>
              <a:gd name="connsiteX138" fmla="*/ 393382 w 1227772"/>
              <a:gd name="connsiteY138" fmla="*/ 86677 h 115252"/>
              <a:gd name="connsiteX139" fmla="*/ 419100 w 1227772"/>
              <a:gd name="connsiteY139" fmla="*/ 86677 h 115252"/>
              <a:gd name="connsiteX140" fmla="*/ 419100 w 1227772"/>
              <a:gd name="connsiteY140" fmla="*/ 81915 h 115252"/>
              <a:gd name="connsiteX141" fmla="*/ 411480 w 1227772"/>
              <a:gd name="connsiteY141" fmla="*/ 80963 h 115252"/>
              <a:gd name="connsiteX142" fmla="*/ 411480 w 1227772"/>
              <a:gd name="connsiteY142" fmla="*/ 50483 h 115252"/>
              <a:gd name="connsiteX143" fmla="*/ 425768 w 1227772"/>
              <a:gd name="connsiteY143" fmla="*/ 36195 h 115252"/>
              <a:gd name="connsiteX144" fmla="*/ 436245 w 1227772"/>
              <a:gd name="connsiteY144" fmla="*/ 48577 h 115252"/>
              <a:gd name="connsiteX145" fmla="*/ 436245 w 1227772"/>
              <a:gd name="connsiteY145" fmla="*/ 81915 h 115252"/>
              <a:gd name="connsiteX146" fmla="*/ 428625 w 1227772"/>
              <a:gd name="connsiteY146" fmla="*/ 82867 h 115252"/>
              <a:gd name="connsiteX147" fmla="*/ 428625 w 1227772"/>
              <a:gd name="connsiteY147" fmla="*/ 85725 h 115252"/>
              <a:gd name="connsiteX148" fmla="*/ 484822 w 1227772"/>
              <a:gd name="connsiteY148" fmla="*/ 87630 h 115252"/>
              <a:gd name="connsiteX149" fmla="*/ 501015 w 1227772"/>
              <a:gd name="connsiteY149" fmla="*/ 96202 h 115252"/>
              <a:gd name="connsiteX150" fmla="*/ 484822 w 1227772"/>
              <a:gd name="connsiteY150" fmla="*/ 107633 h 115252"/>
              <a:gd name="connsiteX151" fmla="*/ 466725 w 1227772"/>
              <a:gd name="connsiteY151" fmla="*/ 97155 h 115252"/>
              <a:gd name="connsiteX152" fmla="*/ 469582 w 1227772"/>
              <a:gd name="connsiteY152" fmla="*/ 87630 h 115252"/>
              <a:gd name="connsiteX153" fmla="*/ 484822 w 1227772"/>
              <a:gd name="connsiteY153" fmla="*/ 87630 h 115252"/>
              <a:gd name="connsiteX154" fmla="*/ 471488 w 1227772"/>
              <a:gd name="connsiteY154" fmla="*/ 46673 h 115252"/>
              <a:gd name="connsiteX155" fmla="*/ 481965 w 1227772"/>
              <a:gd name="connsiteY155" fmla="*/ 31433 h 115252"/>
              <a:gd name="connsiteX156" fmla="*/ 492443 w 1227772"/>
              <a:gd name="connsiteY156" fmla="*/ 46673 h 115252"/>
              <a:gd name="connsiteX157" fmla="*/ 481965 w 1227772"/>
              <a:gd name="connsiteY157" fmla="*/ 62865 h 115252"/>
              <a:gd name="connsiteX158" fmla="*/ 471488 w 1227772"/>
              <a:gd name="connsiteY158" fmla="*/ 46673 h 115252"/>
              <a:gd name="connsiteX159" fmla="*/ 471488 w 1227772"/>
              <a:gd name="connsiteY159" fmla="*/ 74295 h 115252"/>
              <a:gd name="connsiteX160" fmla="*/ 477203 w 1227772"/>
              <a:gd name="connsiteY160" fmla="*/ 67627 h 115252"/>
              <a:gd name="connsiteX161" fmla="*/ 483870 w 1227772"/>
              <a:gd name="connsiteY161" fmla="*/ 68580 h 115252"/>
              <a:gd name="connsiteX162" fmla="*/ 504825 w 1227772"/>
              <a:gd name="connsiteY162" fmla="*/ 47625 h 115252"/>
              <a:gd name="connsiteX163" fmla="*/ 499110 w 1227772"/>
              <a:gd name="connsiteY163" fmla="*/ 33338 h 115252"/>
              <a:gd name="connsiteX164" fmla="*/ 509588 w 1227772"/>
              <a:gd name="connsiteY164" fmla="*/ 31433 h 115252"/>
              <a:gd name="connsiteX165" fmla="*/ 509588 w 1227772"/>
              <a:gd name="connsiteY165" fmla="*/ 24765 h 115252"/>
              <a:gd name="connsiteX166" fmla="*/ 505778 w 1227772"/>
              <a:gd name="connsiteY166" fmla="*/ 23813 h 115252"/>
              <a:gd name="connsiteX167" fmla="*/ 495300 w 1227772"/>
              <a:gd name="connsiteY167" fmla="*/ 29527 h 115252"/>
              <a:gd name="connsiteX168" fmla="*/ 482918 w 1227772"/>
              <a:gd name="connsiteY168" fmla="*/ 26670 h 115252"/>
              <a:gd name="connsiteX169" fmla="*/ 460057 w 1227772"/>
              <a:gd name="connsiteY169" fmla="*/ 48577 h 115252"/>
              <a:gd name="connsiteX170" fmla="*/ 470535 w 1227772"/>
              <a:gd name="connsiteY170" fmla="*/ 66675 h 115252"/>
              <a:gd name="connsiteX171" fmla="*/ 460057 w 1227772"/>
              <a:gd name="connsiteY171" fmla="*/ 80010 h 115252"/>
              <a:gd name="connsiteX172" fmla="*/ 463868 w 1227772"/>
              <a:gd name="connsiteY172" fmla="*/ 86677 h 115252"/>
              <a:gd name="connsiteX173" fmla="*/ 456247 w 1227772"/>
              <a:gd name="connsiteY173" fmla="*/ 100965 h 115252"/>
              <a:gd name="connsiteX174" fmla="*/ 481013 w 1227772"/>
              <a:gd name="connsiteY174" fmla="*/ 115252 h 115252"/>
              <a:gd name="connsiteX175" fmla="*/ 508635 w 1227772"/>
              <a:gd name="connsiteY175" fmla="*/ 95250 h 115252"/>
              <a:gd name="connsiteX176" fmla="*/ 485775 w 1227772"/>
              <a:gd name="connsiteY176" fmla="*/ 78105 h 115252"/>
              <a:gd name="connsiteX177" fmla="*/ 475297 w 1227772"/>
              <a:gd name="connsiteY177" fmla="*/ 78105 h 115252"/>
              <a:gd name="connsiteX178" fmla="*/ 471488 w 1227772"/>
              <a:gd name="connsiteY178" fmla="*/ 74295 h 115252"/>
              <a:gd name="connsiteX179" fmla="*/ 572453 w 1227772"/>
              <a:gd name="connsiteY179" fmla="*/ 69533 h 115252"/>
              <a:gd name="connsiteX180" fmla="*/ 561022 w 1227772"/>
              <a:gd name="connsiteY180" fmla="*/ 80010 h 115252"/>
              <a:gd name="connsiteX181" fmla="*/ 553403 w 1227772"/>
              <a:gd name="connsiteY181" fmla="*/ 70485 h 115252"/>
              <a:gd name="connsiteX182" fmla="*/ 566738 w 1227772"/>
              <a:gd name="connsiteY182" fmla="*/ 59055 h 115252"/>
              <a:gd name="connsiteX183" fmla="*/ 572453 w 1227772"/>
              <a:gd name="connsiteY183" fmla="*/ 59055 h 115252"/>
              <a:gd name="connsiteX184" fmla="*/ 572453 w 1227772"/>
              <a:gd name="connsiteY184" fmla="*/ 69533 h 115252"/>
              <a:gd name="connsiteX185" fmla="*/ 583882 w 1227772"/>
              <a:gd name="connsiteY185" fmla="*/ 86677 h 115252"/>
              <a:gd name="connsiteX186" fmla="*/ 592455 w 1227772"/>
              <a:gd name="connsiteY186" fmla="*/ 84773 h 115252"/>
              <a:gd name="connsiteX187" fmla="*/ 591503 w 1227772"/>
              <a:gd name="connsiteY187" fmla="*/ 80963 h 115252"/>
              <a:gd name="connsiteX188" fmla="*/ 587693 w 1227772"/>
              <a:gd name="connsiteY188" fmla="*/ 81915 h 115252"/>
              <a:gd name="connsiteX189" fmla="*/ 583882 w 1227772"/>
              <a:gd name="connsiteY189" fmla="*/ 75248 h 115252"/>
              <a:gd name="connsiteX190" fmla="*/ 583882 w 1227772"/>
              <a:gd name="connsiteY190" fmla="*/ 49530 h 115252"/>
              <a:gd name="connsiteX191" fmla="*/ 563880 w 1227772"/>
              <a:gd name="connsiteY191" fmla="*/ 27623 h 115252"/>
              <a:gd name="connsiteX192" fmla="*/ 544830 w 1227772"/>
              <a:gd name="connsiteY192" fmla="*/ 41910 h 115252"/>
              <a:gd name="connsiteX193" fmla="*/ 551497 w 1227772"/>
              <a:gd name="connsiteY193" fmla="*/ 48577 h 115252"/>
              <a:gd name="connsiteX194" fmla="*/ 558165 w 1227772"/>
              <a:gd name="connsiteY194" fmla="*/ 42863 h 115252"/>
              <a:gd name="connsiteX195" fmla="*/ 557213 w 1227772"/>
              <a:gd name="connsiteY195" fmla="*/ 39052 h 115252"/>
              <a:gd name="connsiteX196" fmla="*/ 552450 w 1227772"/>
              <a:gd name="connsiteY196" fmla="*/ 39052 h 115252"/>
              <a:gd name="connsiteX197" fmla="*/ 552450 w 1227772"/>
              <a:gd name="connsiteY197" fmla="*/ 37148 h 115252"/>
              <a:gd name="connsiteX198" fmla="*/ 561975 w 1227772"/>
              <a:gd name="connsiteY198" fmla="*/ 32385 h 115252"/>
              <a:gd name="connsiteX199" fmla="*/ 573405 w 1227772"/>
              <a:gd name="connsiteY199" fmla="*/ 47625 h 115252"/>
              <a:gd name="connsiteX200" fmla="*/ 573405 w 1227772"/>
              <a:gd name="connsiteY200" fmla="*/ 55245 h 115252"/>
              <a:gd name="connsiteX201" fmla="*/ 565785 w 1227772"/>
              <a:gd name="connsiteY201" fmla="*/ 55245 h 115252"/>
              <a:gd name="connsiteX202" fmla="*/ 541972 w 1227772"/>
              <a:gd name="connsiteY202" fmla="*/ 71438 h 115252"/>
              <a:gd name="connsiteX203" fmla="*/ 557213 w 1227772"/>
              <a:gd name="connsiteY203" fmla="*/ 85725 h 115252"/>
              <a:gd name="connsiteX204" fmla="*/ 573405 w 1227772"/>
              <a:gd name="connsiteY204" fmla="*/ 77152 h 115252"/>
              <a:gd name="connsiteX205" fmla="*/ 583882 w 1227772"/>
              <a:gd name="connsiteY205" fmla="*/ 86677 h 115252"/>
              <a:gd name="connsiteX206" fmla="*/ 665797 w 1227772"/>
              <a:gd name="connsiteY206" fmla="*/ 57150 h 115252"/>
              <a:gd name="connsiteX207" fmla="*/ 652463 w 1227772"/>
              <a:gd name="connsiteY207" fmla="*/ 80963 h 115252"/>
              <a:gd name="connsiteX208" fmla="*/ 638175 w 1227772"/>
              <a:gd name="connsiteY208" fmla="*/ 66675 h 115252"/>
              <a:gd name="connsiteX209" fmla="*/ 638175 w 1227772"/>
              <a:gd name="connsiteY209" fmla="*/ 49530 h 115252"/>
              <a:gd name="connsiteX210" fmla="*/ 652463 w 1227772"/>
              <a:gd name="connsiteY210" fmla="*/ 34290 h 115252"/>
              <a:gd name="connsiteX211" fmla="*/ 665797 w 1227772"/>
              <a:gd name="connsiteY211" fmla="*/ 57150 h 115252"/>
              <a:gd name="connsiteX212" fmla="*/ 677228 w 1227772"/>
              <a:gd name="connsiteY212" fmla="*/ 56198 h 115252"/>
              <a:gd name="connsiteX213" fmla="*/ 656272 w 1227772"/>
              <a:gd name="connsiteY213" fmla="*/ 26670 h 115252"/>
              <a:gd name="connsiteX214" fmla="*/ 638175 w 1227772"/>
              <a:gd name="connsiteY214" fmla="*/ 36195 h 115252"/>
              <a:gd name="connsiteX215" fmla="*/ 638175 w 1227772"/>
              <a:gd name="connsiteY215" fmla="*/ 0 h 115252"/>
              <a:gd name="connsiteX216" fmla="*/ 620078 w 1227772"/>
              <a:gd name="connsiteY216" fmla="*/ 0 h 115252"/>
              <a:gd name="connsiteX217" fmla="*/ 620078 w 1227772"/>
              <a:gd name="connsiteY217" fmla="*/ 4763 h 115252"/>
              <a:gd name="connsiteX218" fmla="*/ 627697 w 1227772"/>
              <a:gd name="connsiteY218" fmla="*/ 5715 h 115252"/>
              <a:gd name="connsiteX219" fmla="*/ 627697 w 1227772"/>
              <a:gd name="connsiteY219" fmla="*/ 86677 h 115252"/>
              <a:gd name="connsiteX220" fmla="*/ 631507 w 1227772"/>
              <a:gd name="connsiteY220" fmla="*/ 86677 h 115252"/>
              <a:gd name="connsiteX221" fmla="*/ 636270 w 1227772"/>
              <a:gd name="connsiteY221" fmla="*/ 80010 h 115252"/>
              <a:gd name="connsiteX222" fmla="*/ 653415 w 1227772"/>
              <a:gd name="connsiteY222" fmla="*/ 86677 h 115252"/>
              <a:gd name="connsiteX223" fmla="*/ 677228 w 1227772"/>
              <a:gd name="connsiteY223" fmla="*/ 56198 h 115252"/>
              <a:gd name="connsiteX224" fmla="*/ 722947 w 1227772"/>
              <a:gd name="connsiteY224" fmla="*/ 50483 h 115252"/>
              <a:gd name="connsiteX225" fmla="*/ 698182 w 1227772"/>
              <a:gd name="connsiteY225" fmla="*/ 50483 h 115252"/>
              <a:gd name="connsiteX226" fmla="*/ 711518 w 1227772"/>
              <a:gd name="connsiteY226" fmla="*/ 32385 h 115252"/>
              <a:gd name="connsiteX227" fmla="*/ 721995 w 1227772"/>
              <a:gd name="connsiteY227" fmla="*/ 48577 h 115252"/>
              <a:gd name="connsiteX228" fmla="*/ 721995 w 1227772"/>
              <a:gd name="connsiteY228" fmla="*/ 50483 h 115252"/>
              <a:gd name="connsiteX229" fmla="*/ 733425 w 1227772"/>
              <a:gd name="connsiteY229" fmla="*/ 57150 h 115252"/>
              <a:gd name="connsiteX230" fmla="*/ 733425 w 1227772"/>
              <a:gd name="connsiteY230" fmla="*/ 52388 h 115252"/>
              <a:gd name="connsiteX231" fmla="*/ 711518 w 1227772"/>
              <a:gd name="connsiteY231" fmla="*/ 27623 h 115252"/>
              <a:gd name="connsiteX232" fmla="*/ 685800 w 1227772"/>
              <a:gd name="connsiteY232" fmla="*/ 58102 h 115252"/>
              <a:gd name="connsiteX233" fmla="*/ 710565 w 1227772"/>
              <a:gd name="connsiteY233" fmla="*/ 86677 h 115252"/>
              <a:gd name="connsiteX234" fmla="*/ 732472 w 1227772"/>
              <a:gd name="connsiteY234" fmla="*/ 71438 h 115252"/>
              <a:gd name="connsiteX235" fmla="*/ 727710 w 1227772"/>
              <a:gd name="connsiteY235" fmla="*/ 69533 h 115252"/>
              <a:gd name="connsiteX236" fmla="*/ 713422 w 1227772"/>
              <a:gd name="connsiteY236" fmla="*/ 79058 h 115252"/>
              <a:gd name="connsiteX237" fmla="*/ 698182 w 1227772"/>
              <a:gd name="connsiteY237" fmla="*/ 56198 h 115252"/>
              <a:gd name="connsiteX238" fmla="*/ 733425 w 1227772"/>
              <a:gd name="connsiteY238" fmla="*/ 56198 h 115252"/>
              <a:gd name="connsiteX239" fmla="*/ 815340 w 1227772"/>
              <a:gd name="connsiteY239" fmla="*/ 72390 h 115252"/>
              <a:gd name="connsiteX240" fmla="*/ 810578 w 1227772"/>
              <a:gd name="connsiteY240" fmla="*/ 71438 h 115252"/>
              <a:gd name="connsiteX241" fmla="*/ 802005 w 1227772"/>
              <a:gd name="connsiteY241" fmla="*/ 80963 h 115252"/>
              <a:gd name="connsiteX242" fmla="*/ 796290 w 1227772"/>
              <a:gd name="connsiteY242" fmla="*/ 72390 h 115252"/>
              <a:gd name="connsiteX243" fmla="*/ 796290 w 1227772"/>
              <a:gd name="connsiteY243" fmla="*/ 35242 h 115252"/>
              <a:gd name="connsiteX244" fmla="*/ 808672 w 1227772"/>
              <a:gd name="connsiteY244" fmla="*/ 35242 h 115252"/>
              <a:gd name="connsiteX245" fmla="*/ 808672 w 1227772"/>
              <a:gd name="connsiteY245" fmla="*/ 28575 h 115252"/>
              <a:gd name="connsiteX246" fmla="*/ 796290 w 1227772"/>
              <a:gd name="connsiteY246" fmla="*/ 28575 h 115252"/>
              <a:gd name="connsiteX247" fmla="*/ 796290 w 1227772"/>
              <a:gd name="connsiteY247" fmla="*/ 11430 h 115252"/>
              <a:gd name="connsiteX248" fmla="*/ 793432 w 1227772"/>
              <a:gd name="connsiteY248" fmla="*/ 11430 h 115252"/>
              <a:gd name="connsiteX249" fmla="*/ 785813 w 1227772"/>
              <a:gd name="connsiteY249" fmla="*/ 13335 h 115252"/>
              <a:gd name="connsiteX250" fmla="*/ 785813 w 1227772"/>
              <a:gd name="connsiteY250" fmla="*/ 28575 h 115252"/>
              <a:gd name="connsiteX251" fmla="*/ 759143 w 1227772"/>
              <a:gd name="connsiteY251" fmla="*/ 28575 h 115252"/>
              <a:gd name="connsiteX252" fmla="*/ 759143 w 1227772"/>
              <a:gd name="connsiteY252" fmla="*/ 11430 h 115252"/>
              <a:gd name="connsiteX253" fmla="*/ 756285 w 1227772"/>
              <a:gd name="connsiteY253" fmla="*/ 11430 h 115252"/>
              <a:gd name="connsiteX254" fmla="*/ 748665 w 1227772"/>
              <a:gd name="connsiteY254" fmla="*/ 13335 h 115252"/>
              <a:gd name="connsiteX255" fmla="*/ 748665 w 1227772"/>
              <a:gd name="connsiteY255" fmla="*/ 28575 h 115252"/>
              <a:gd name="connsiteX256" fmla="*/ 740093 w 1227772"/>
              <a:gd name="connsiteY256" fmla="*/ 28575 h 115252"/>
              <a:gd name="connsiteX257" fmla="*/ 740093 w 1227772"/>
              <a:gd name="connsiteY257" fmla="*/ 34290 h 115252"/>
              <a:gd name="connsiteX258" fmla="*/ 748665 w 1227772"/>
              <a:gd name="connsiteY258" fmla="*/ 34290 h 115252"/>
              <a:gd name="connsiteX259" fmla="*/ 748665 w 1227772"/>
              <a:gd name="connsiteY259" fmla="*/ 73342 h 115252"/>
              <a:gd name="connsiteX260" fmla="*/ 762000 w 1227772"/>
              <a:gd name="connsiteY260" fmla="*/ 86677 h 115252"/>
              <a:gd name="connsiteX261" fmla="*/ 778193 w 1227772"/>
              <a:gd name="connsiteY261" fmla="*/ 72390 h 115252"/>
              <a:gd name="connsiteX262" fmla="*/ 773430 w 1227772"/>
              <a:gd name="connsiteY262" fmla="*/ 71438 h 115252"/>
              <a:gd name="connsiteX263" fmla="*/ 764857 w 1227772"/>
              <a:gd name="connsiteY263" fmla="*/ 80963 h 115252"/>
              <a:gd name="connsiteX264" fmla="*/ 759143 w 1227772"/>
              <a:gd name="connsiteY264" fmla="*/ 72390 h 115252"/>
              <a:gd name="connsiteX265" fmla="*/ 759143 w 1227772"/>
              <a:gd name="connsiteY265" fmla="*/ 35242 h 115252"/>
              <a:gd name="connsiteX266" fmla="*/ 785813 w 1227772"/>
              <a:gd name="connsiteY266" fmla="*/ 35242 h 115252"/>
              <a:gd name="connsiteX267" fmla="*/ 785813 w 1227772"/>
              <a:gd name="connsiteY267" fmla="*/ 74295 h 115252"/>
              <a:gd name="connsiteX268" fmla="*/ 799147 w 1227772"/>
              <a:gd name="connsiteY268" fmla="*/ 87630 h 115252"/>
              <a:gd name="connsiteX269" fmla="*/ 815340 w 1227772"/>
              <a:gd name="connsiteY269" fmla="*/ 72390 h 115252"/>
              <a:gd name="connsiteX270" fmla="*/ 858203 w 1227772"/>
              <a:gd name="connsiteY270" fmla="*/ 50483 h 115252"/>
              <a:gd name="connsiteX271" fmla="*/ 833438 w 1227772"/>
              <a:gd name="connsiteY271" fmla="*/ 50483 h 115252"/>
              <a:gd name="connsiteX272" fmla="*/ 846772 w 1227772"/>
              <a:gd name="connsiteY272" fmla="*/ 32385 h 115252"/>
              <a:gd name="connsiteX273" fmla="*/ 857250 w 1227772"/>
              <a:gd name="connsiteY273" fmla="*/ 48577 h 115252"/>
              <a:gd name="connsiteX274" fmla="*/ 857250 w 1227772"/>
              <a:gd name="connsiteY274" fmla="*/ 50483 h 115252"/>
              <a:gd name="connsiteX275" fmla="*/ 868680 w 1227772"/>
              <a:gd name="connsiteY275" fmla="*/ 57150 h 115252"/>
              <a:gd name="connsiteX276" fmla="*/ 868680 w 1227772"/>
              <a:gd name="connsiteY276" fmla="*/ 52388 h 115252"/>
              <a:gd name="connsiteX277" fmla="*/ 846772 w 1227772"/>
              <a:gd name="connsiteY277" fmla="*/ 27623 h 115252"/>
              <a:gd name="connsiteX278" fmla="*/ 821055 w 1227772"/>
              <a:gd name="connsiteY278" fmla="*/ 58102 h 115252"/>
              <a:gd name="connsiteX279" fmla="*/ 845820 w 1227772"/>
              <a:gd name="connsiteY279" fmla="*/ 86677 h 115252"/>
              <a:gd name="connsiteX280" fmla="*/ 867728 w 1227772"/>
              <a:gd name="connsiteY280" fmla="*/ 71438 h 115252"/>
              <a:gd name="connsiteX281" fmla="*/ 862965 w 1227772"/>
              <a:gd name="connsiteY281" fmla="*/ 69533 h 115252"/>
              <a:gd name="connsiteX282" fmla="*/ 848678 w 1227772"/>
              <a:gd name="connsiteY282" fmla="*/ 79058 h 115252"/>
              <a:gd name="connsiteX283" fmla="*/ 833438 w 1227772"/>
              <a:gd name="connsiteY283" fmla="*/ 56198 h 115252"/>
              <a:gd name="connsiteX284" fmla="*/ 868680 w 1227772"/>
              <a:gd name="connsiteY284" fmla="*/ 56198 h 115252"/>
              <a:gd name="connsiteX285" fmla="*/ 920115 w 1227772"/>
              <a:gd name="connsiteY285" fmla="*/ 38100 h 115252"/>
              <a:gd name="connsiteX286" fmla="*/ 908685 w 1227772"/>
              <a:gd name="connsiteY286" fmla="*/ 27623 h 115252"/>
              <a:gd name="connsiteX287" fmla="*/ 892493 w 1227772"/>
              <a:gd name="connsiteY287" fmla="*/ 38100 h 115252"/>
              <a:gd name="connsiteX288" fmla="*/ 891540 w 1227772"/>
              <a:gd name="connsiteY288" fmla="*/ 28575 h 115252"/>
              <a:gd name="connsiteX289" fmla="*/ 875347 w 1227772"/>
              <a:gd name="connsiteY289" fmla="*/ 28575 h 115252"/>
              <a:gd name="connsiteX290" fmla="*/ 875347 w 1227772"/>
              <a:gd name="connsiteY290" fmla="*/ 33338 h 115252"/>
              <a:gd name="connsiteX291" fmla="*/ 882968 w 1227772"/>
              <a:gd name="connsiteY291" fmla="*/ 34290 h 115252"/>
              <a:gd name="connsiteX292" fmla="*/ 882968 w 1227772"/>
              <a:gd name="connsiteY292" fmla="*/ 80963 h 115252"/>
              <a:gd name="connsiteX293" fmla="*/ 875347 w 1227772"/>
              <a:gd name="connsiteY293" fmla="*/ 81915 h 115252"/>
              <a:gd name="connsiteX294" fmla="*/ 875347 w 1227772"/>
              <a:gd name="connsiteY294" fmla="*/ 86677 h 115252"/>
              <a:gd name="connsiteX295" fmla="*/ 905828 w 1227772"/>
              <a:gd name="connsiteY295" fmla="*/ 86677 h 115252"/>
              <a:gd name="connsiteX296" fmla="*/ 905828 w 1227772"/>
              <a:gd name="connsiteY296" fmla="*/ 81915 h 115252"/>
              <a:gd name="connsiteX297" fmla="*/ 893445 w 1227772"/>
              <a:gd name="connsiteY297" fmla="*/ 80963 h 115252"/>
              <a:gd name="connsiteX298" fmla="*/ 893445 w 1227772"/>
              <a:gd name="connsiteY298" fmla="*/ 49530 h 115252"/>
              <a:gd name="connsiteX299" fmla="*/ 904875 w 1227772"/>
              <a:gd name="connsiteY299" fmla="*/ 35242 h 115252"/>
              <a:gd name="connsiteX300" fmla="*/ 908685 w 1227772"/>
              <a:gd name="connsiteY300" fmla="*/ 38100 h 115252"/>
              <a:gd name="connsiteX301" fmla="*/ 908685 w 1227772"/>
              <a:gd name="connsiteY301" fmla="*/ 39052 h 115252"/>
              <a:gd name="connsiteX302" fmla="*/ 904875 w 1227772"/>
              <a:gd name="connsiteY302" fmla="*/ 40958 h 115252"/>
              <a:gd name="connsiteX303" fmla="*/ 912495 w 1227772"/>
              <a:gd name="connsiteY303" fmla="*/ 48577 h 115252"/>
              <a:gd name="connsiteX304" fmla="*/ 920115 w 1227772"/>
              <a:gd name="connsiteY304" fmla="*/ 38100 h 115252"/>
              <a:gd name="connsiteX305" fmla="*/ 1024890 w 1227772"/>
              <a:gd name="connsiteY305" fmla="*/ 33338 h 115252"/>
              <a:gd name="connsiteX306" fmla="*/ 1030605 w 1227772"/>
              <a:gd name="connsiteY306" fmla="*/ 33338 h 115252"/>
              <a:gd name="connsiteX307" fmla="*/ 1030605 w 1227772"/>
              <a:gd name="connsiteY307" fmla="*/ 28575 h 115252"/>
              <a:gd name="connsiteX308" fmla="*/ 1010603 w 1227772"/>
              <a:gd name="connsiteY308" fmla="*/ 28575 h 115252"/>
              <a:gd name="connsiteX309" fmla="*/ 1010603 w 1227772"/>
              <a:gd name="connsiteY309" fmla="*/ 33338 h 115252"/>
              <a:gd name="connsiteX310" fmla="*/ 1018222 w 1227772"/>
              <a:gd name="connsiteY310" fmla="*/ 33338 h 115252"/>
              <a:gd name="connsiteX311" fmla="*/ 1007745 w 1227772"/>
              <a:gd name="connsiteY311" fmla="*/ 74295 h 115252"/>
              <a:gd name="connsiteX312" fmla="*/ 993457 w 1227772"/>
              <a:gd name="connsiteY312" fmla="*/ 33338 h 115252"/>
              <a:gd name="connsiteX313" fmla="*/ 999172 w 1227772"/>
              <a:gd name="connsiteY313" fmla="*/ 33338 h 115252"/>
              <a:gd name="connsiteX314" fmla="*/ 999172 w 1227772"/>
              <a:gd name="connsiteY314" fmla="*/ 28575 h 115252"/>
              <a:gd name="connsiteX315" fmla="*/ 978218 w 1227772"/>
              <a:gd name="connsiteY315" fmla="*/ 28575 h 115252"/>
              <a:gd name="connsiteX316" fmla="*/ 978218 w 1227772"/>
              <a:gd name="connsiteY316" fmla="*/ 33338 h 115252"/>
              <a:gd name="connsiteX317" fmla="*/ 982980 w 1227772"/>
              <a:gd name="connsiteY317" fmla="*/ 33338 h 115252"/>
              <a:gd name="connsiteX318" fmla="*/ 985838 w 1227772"/>
              <a:gd name="connsiteY318" fmla="*/ 42863 h 115252"/>
              <a:gd name="connsiteX319" fmla="*/ 974407 w 1227772"/>
              <a:gd name="connsiteY319" fmla="*/ 74295 h 115252"/>
              <a:gd name="connsiteX320" fmla="*/ 962025 w 1227772"/>
              <a:gd name="connsiteY320" fmla="*/ 33338 h 115252"/>
              <a:gd name="connsiteX321" fmla="*/ 969645 w 1227772"/>
              <a:gd name="connsiteY321" fmla="*/ 33338 h 115252"/>
              <a:gd name="connsiteX322" fmla="*/ 969645 w 1227772"/>
              <a:gd name="connsiteY322" fmla="*/ 28575 h 115252"/>
              <a:gd name="connsiteX323" fmla="*/ 944880 w 1227772"/>
              <a:gd name="connsiteY323" fmla="*/ 28575 h 115252"/>
              <a:gd name="connsiteX324" fmla="*/ 944880 w 1227772"/>
              <a:gd name="connsiteY324" fmla="*/ 33338 h 115252"/>
              <a:gd name="connsiteX325" fmla="*/ 949643 w 1227772"/>
              <a:gd name="connsiteY325" fmla="*/ 33338 h 115252"/>
              <a:gd name="connsiteX326" fmla="*/ 966788 w 1227772"/>
              <a:gd name="connsiteY326" fmla="*/ 85725 h 115252"/>
              <a:gd name="connsiteX327" fmla="*/ 975360 w 1227772"/>
              <a:gd name="connsiteY327" fmla="*/ 85725 h 115252"/>
              <a:gd name="connsiteX328" fmla="*/ 987743 w 1227772"/>
              <a:gd name="connsiteY328" fmla="*/ 52388 h 115252"/>
              <a:gd name="connsiteX329" fmla="*/ 988695 w 1227772"/>
              <a:gd name="connsiteY329" fmla="*/ 52388 h 115252"/>
              <a:gd name="connsiteX330" fmla="*/ 1001078 w 1227772"/>
              <a:gd name="connsiteY330" fmla="*/ 85725 h 115252"/>
              <a:gd name="connsiteX331" fmla="*/ 1009650 w 1227772"/>
              <a:gd name="connsiteY331" fmla="*/ 85725 h 115252"/>
              <a:gd name="connsiteX332" fmla="*/ 1024890 w 1227772"/>
              <a:gd name="connsiteY332" fmla="*/ 33338 h 115252"/>
              <a:gd name="connsiteX333" fmla="*/ 1072515 w 1227772"/>
              <a:gd name="connsiteY333" fmla="*/ 57150 h 115252"/>
              <a:gd name="connsiteX334" fmla="*/ 1059180 w 1227772"/>
              <a:gd name="connsiteY334" fmla="*/ 80963 h 115252"/>
              <a:gd name="connsiteX335" fmla="*/ 1044893 w 1227772"/>
              <a:gd name="connsiteY335" fmla="*/ 56198 h 115252"/>
              <a:gd name="connsiteX336" fmla="*/ 1058228 w 1227772"/>
              <a:gd name="connsiteY336" fmla="*/ 32385 h 115252"/>
              <a:gd name="connsiteX337" fmla="*/ 1072515 w 1227772"/>
              <a:gd name="connsiteY337" fmla="*/ 57150 h 115252"/>
              <a:gd name="connsiteX338" fmla="*/ 1084898 w 1227772"/>
              <a:gd name="connsiteY338" fmla="*/ 57150 h 115252"/>
              <a:gd name="connsiteX339" fmla="*/ 1059180 w 1227772"/>
              <a:gd name="connsiteY339" fmla="*/ 27623 h 115252"/>
              <a:gd name="connsiteX340" fmla="*/ 1033463 w 1227772"/>
              <a:gd name="connsiteY340" fmla="*/ 58102 h 115252"/>
              <a:gd name="connsiteX341" fmla="*/ 1059180 w 1227772"/>
              <a:gd name="connsiteY341" fmla="*/ 87630 h 115252"/>
              <a:gd name="connsiteX342" fmla="*/ 1084898 w 1227772"/>
              <a:gd name="connsiteY342" fmla="*/ 57150 h 115252"/>
              <a:gd name="connsiteX343" fmla="*/ 1136332 w 1227772"/>
              <a:gd name="connsiteY343" fmla="*/ 38100 h 115252"/>
              <a:gd name="connsiteX344" fmla="*/ 1124903 w 1227772"/>
              <a:gd name="connsiteY344" fmla="*/ 27623 h 115252"/>
              <a:gd name="connsiteX345" fmla="*/ 1108710 w 1227772"/>
              <a:gd name="connsiteY345" fmla="*/ 38100 h 115252"/>
              <a:gd name="connsiteX346" fmla="*/ 1107757 w 1227772"/>
              <a:gd name="connsiteY346" fmla="*/ 28575 h 115252"/>
              <a:gd name="connsiteX347" fmla="*/ 1091565 w 1227772"/>
              <a:gd name="connsiteY347" fmla="*/ 28575 h 115252"/>
              <a:gd name="connsiteX348" fmla="*/ 1091565 w 1227772"/>
              <a:gd name="connsiteY348" fmla="*/ 33338 h 115252"/>
              <a:gd name="connsiteX349" fmla="*/ 1099185 w 1227772"/>
              <a:gd name="connsiteY349" fmla="*/ 34290 h 115252"/>
              <a:gd name="connsiteX350" fmla="*/ 1099185 w 1227772"/>
              <a:gd name="connsiteY350" fmla="*/ 80963 h 115252"/>
              <a:gd name="connsiteX351" fmla="*/ 1091565 w 1227772"/>
              <a:gd name="connsiteY351" fmla="*/ 81915 h 115252"/>
              <a:gd name="connsiteX352" fmla="*/ 1091565 w 1227772"/>
              <a:gd name="connsiteY352" fmla="*/ 86677 h 115252"/>
              <a:gd name="connsiteX353" fmla="*/ 1122045 w 1227772"/>
              <a:gd name="connsiteY353" fmla="*/ 86677 h 115252"/>
              <a:gd name="connsiteX354" fmla="*/ 1122045 w 1227772"/>
              <a:gd name="connsiteY354" fmla="*/ 81915 h 115252"/>
              <a:gd name="connsiteX355" fmla="*/ 1109663 w 1227772"/>
              <a:gd name="connsiteY355" fmla="*/ 80963 h 115252"/>
              <a:gd name="connsiteX356" fmla="*/ 1109663 w 1227772"/>
              <a:gd name="connsiteY356" fmla="*/ 49530 h 115252"/>
              <a:gd name="connsiteX357" fmla="*/ 1121093 w 1227772"/>
              <a:gd name="connsiteY357" fmla="*/ 35242 h 115252"/>
              <a:gd name="connsiteX358" fmla="*/ 1124903 w 1227772"/>
              <a:gd name="connsiteY358" fmla="*/ 38100 h 115252"/>
              <a:gd name="connsiteX359" fmla="*/ 1124903 w 1227772"/>
              <a:gd name="connsiteY359" fmla="*/ 39052 h 115252"/>
              <a:gd name="connsiteX360" fmla="*/ 1121093 w 1227772"/>
              <a:gd name="connsiteY360" fmla="*/ 40958 h 115252"/>
              <a:gd name="connsiteX361" fmla="*/ 1128713 w 1227772"/>
              <a:gd name="connsiteY361" fmla="*/ 48577 h 115252"/>
              <a:gd name="connsiteX362" fmla="*/ 1136332 w 1227772"/>
              <a:gd name="connsiteY362" fmla="*/ 38100 h 115252"/>
              <a:gd name="connsiteX363" fmla="*/ 1138238 w 1227772"/>
              <a:gd name="connsiteY363" fmla="*/ 85725 h 115252"/>
              <a:gd name="connsiteX364" fmla="*/ 1164907 w 1227772"/>
              <a:gd name="connsiteY364" fmla="*/ 85725 h 115252"/>
              <a:gd name="connsiteX365" fmla="*/ 1164907 w 1227772"/>
              <a:gd name="connsiteY365" fmla="*/ 80963 h 115252"/>
              <a:gd name="connsiteX366" fmla="*/ 1156335 w 1227772"/>
              <a:gd name="connsiteY366" fmla="*/ 80010 h 115252"/>
              <a:gd name="connsiteX367" fmla="*/ 1156335 w 1227772"/>
              <a:gd name="connsiteY367" fmla="*/ 0 h 115252"/>
              <a:gd name="connsiteX368" fmla="*/ 1137285 w 1227772"/>
              <a:gd name="connsiteY368" fmla="*/ 0 h 115252"/>
              <a:gd name="connsiteX369" fmla="*/ 1137285 w 1227772"/>
              <a:gd name="connsiteY369" fmla="*/ 4763 h 115252"/>
              <a:gd name="connsiteX370" fmla="*/ 1144905 w 1227772"/>
              <a:gd name="connsiteY370" fmla="*/ 5715 h 115252"/>
              <a:gd name="connsiteX371" fmla="*/ 1144905 w 1227772"/>
              <a:gd name="connsiteY371" fmla="*/ 80010 h 115252"/>
              <a:gd name="connsiteX372" fmla="*/ 1137285 w 1227772"/>
              <a:gd name="connsiteY372" fmla="*/ 80963 h 115252"/>
              <a:gd name="connsiteX373" fmla="*/ 1137285 w 1227772"/>
              <a:gd name="connsiteY373" fmla="*/ 85725 h 115252"/>
              <a:gd name="connsiteX374" fmla="*/ 1209675 w 1227772"/>
              <a:gd name="connsiteY374" fmla="*/ 64770 h 115252"/>
              <a:gd name="connsiteX375" fmla="*/ 1195388 w 1227772"/>
              <a:gd name="connsiteY375" fmla="*/ 79058 h 115252"/>
              <a:gd name="connsiteX376" fmla="*/ 1182053 w 1227772"/>
              <a:gd name="connsiteY376" fmla="*/ 56198 h 115252"/>
              <a:gd name="connsiteX377" fmla="*/ 1196340 w 1227772"/>
              <a:gd name="connsiteY377" fmla="*/ 32385 h 115252"/>
              <a:gd name="connsiteX378" fmla="*/ 1209675 w 1227772"/>
              <a:gd name="connsiteY378" fmla="*/ 45720 h 115252"/>
              <a:gd name="connsiteX379" fmla="*/ 1209675 w 1227772"/>
              <a:gd name="connsiteY379" fmla="*/ 64770 h 115252"/>
              <a:gd name="connsiteX380" fmla="*/ 1227773 w 1227772"/>
              <a:gd name="connsiteY380" fmla="*/ 85725 h 115252"/>
              <a:gd name="connsiteX381" fmla="*/ 1227773 w 1227772"/>
              <a:gd name="connsiteY381" fmla="*/ 80963 h 115252"/>
              <a:gd name="connsiteX382" fmla="*/ 1220153 w 1227772"/>
              <a:gd name="connsiteY382" fmla="*/ 80010 h 115252"/>
              <a:gd name="connsiteX383" fmla="*/ 1220153 w 1227772"/>
              <a:gd name="connsiteY383" fmla="*/ 0 h 115252"/>
              <a:gd name="connsiteX384" fmla="*/ 1200150 w 1227772"/>
              <a:gd name="connsiteY384" fmla="*/ 0 h 115252"/>
              <a:gd name="connsiteX385" fmla="*/ 1200150 w 1227772"/>
              <a:gd name="connsiteY385" fmla="*/ 4763 h 115252"/>
              <a:gd name="connsiteX386" fmla="*/ 1208723 w 1227772"/>
              <a:gd name="connsiteY386" fmla="*/ 5715 h 115252"/>
              <a:gd name="connsiteX387" fmla="*/ 1208723 w 1227772"/>
              <a:gd name="connsiteY387" fmla="*/ 33338 h 115252"/>
              <a:gd name="connsiteX388" fmla="*/ 1193482 w 1227772"/>
              <a:gd name="connsiteY388" fmla="*/ 26670 h 115252"/>
              <a:gd name="connsiteX389" fmla="*/ 1169670 w 1227772"/>
              <a:gd name="connsiteY389" fmla="*/ 57150 h 115252"/>
              <a:gd name="connsiteX390" fmla="*/ 1191578 w 1227772"/>
              <a:gd name="connsiteY390" fmla="*/ 85725 h 115252"/>
              <a:gd name="connsiteX391" fmla="*/ 1209675 w 1227772"/>
              <a:gd name="connsiteY391" fmla="*/ 76200 h 115252"/>
              <a:gd name="connsiteX392" fmla="*/ 1210628 w 1227772"/>
              <a:gd name="connsiteY392" fmla="*/ 84773 h 115252"/>
              <a:gd name="connsiteX393" fmla="*/ 1227773 w 1227772"/>
              <a:gd name="connsiteY393" fmla="*/ 84773 h 115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</a:cxnLst>
            <a:rect l="l" t="t" r="r" b="b"/>
            <a:pathLst>
              <a:path w="1227772" h="115252">
                <a:moveTo>
                  <a:pt x="57150" y="42863"/>
                </a:moveTo>
                <a:cubicBezTo>
                  <a:pt x="57150" y="65723"/>
                  <a:pt x="47625" y="80010"/>
                  <a:pt x="25718" y="80010"/>
                </a:cubicBezTo>
                <a:lnTo>
                  <a:pt x="20955" y="80010"/>
                </a:lnTo>
                <a:lnTo>
                  <a:pt x="20955" y="4763"/>
                </a:lnTo>
                <a:lnTo>
                  <a:pt x="23813" y="4763"/>
                </a:lnTo>
                <a:cubicBezTo>
                  <a:pt x="46672" y="5715"/>
                  <a:pt x="57150" y="16192"/>
                  <a:pt x="57150" y="42863"/>
                </a:cubicBezTo>
                <a:moveTo>
                  <a:pt x="70485" y="43815"/>
                </a:moveTo>
                <a:cubicBezTo>
                  <a:pt x="70485" y="15240"/>
                  <a:pt x="54293" y="0"/>
                  <a:pt x="27622" y="0"/>
                </a:cubicBezTo>
                <a:lnTo>
                  <a:pt x="0" y="0"/>
                </a:lnTo>
                <a:lnTo>
                  <a:pt x="0" y="4763"/>
                </a:lnTo>
                <a:lnTo>
                  <a:pt x="9525" y="5715"/>
                </a:lnTo>
                <a:lnTo>
                  <a:pt x="9525" y="80963"/>
                </a:lnTo>
                <a:lnTo>
                  <a:pt x="0" y="81915"/>
                </a:lnTo>
                <a:lnTo>
                  <a:pt x="0" y="86677"/>
                </a:lnTo>
                <a:lnTo>
                  <a:pt x="24765" y="86677"/>
                </a:lnTo>
                <a:cubicBezTo>
                  <a:pt x="50482" y="85725"/>
                  <a:pt x="70485" y="76200"/>
                  <a:pt x="70485" y="43815"/>
                </a:cubicBezTo>
                <a:moveTo>
                  <a:pt x="116205" y="50483"/>
                </a:moveTo>
                <a:lnTo>
                  <a:pt x="91440" y="50483"/>
                </a:lnTo>
                <a:cubicBezTo>
                  <a:pt x="92393" y="40958"/>
                  <a:pt x="96203" y="32385"/>
                  <a:pt x="104775" y="32385"/>
                </a:cubicBezTo>
                <a:cubicBezTo>
                  <a:pt x="112395" y="32385"/>
                  <a:pt x="115253" y="38100"/>
                  <a:pt x="115253" y="48577"/>
                </a:cubicBezTo>
                <a:lnTo>
                  <a:pt x="115253" y="50483"/>
                </a:lnTo>
                <a:close/>
                <a:moveTo>
                  <a:pt x="126682" y="57150"/>
                </a:moveTo>
                <a:cubicBezTo>
                  <a:pt x="126682" y="55245"/>
                  <a:pt x="126682" y="54292"/>
                  <a:pt x="126682" y="52388"/>
                </a:cubicBezTo>
                <a:cubicBezTo>
                  <a:pt x="126682" y="35242"/>
                  <a:pt x="118110" y="27623"/>
                  <a:pt x="104775" y="27623"/>
                </a:cubicBezTo>
                <a:cubicBezTo>
                  <a:pt x="89535" y="27623"/>
                  <a:pt x="79057" y="39052"/>
                  <a:pt x="79057" y="58102"/>
                </a:cubicBezTo>
                <a:cubicBezTo>
                  <a:pt x="79057" y="75248"/>
                  <a:pt x="86678" y="86677"/>
                  <a:pt x="103822" y="86677"/>
                </a:cubicBezTo>
                <a:cubicBezTo>
                  <a:pt x="115253" y="86677"/>
                  <a:pt x="122872" y="80963"/>
                  <a:pt x="125730" y="71438"/>
                </a:cubicBezTo>
                <a:lnTo>
                  <a:pt x="120968" y="69533"/>
                </a:lnTo>
                <a:cubicBezTo>
                  <a:pt x="118110" y="76200"/>
                  <a:pt x="114300" y="79058"/>
                  <a:pt x="106680" y="79058"/>
                </a:cubicBezTo>
                <a:cubicBezTo>
                  <a:pt x="95250" y="79058"/>
                  <a:pt x="91440" y="70485"/>
                  <a:pt x="91440" y="56198"/>
                </a:cubicBezTo>
                <a:lnTo>
                  <a:pt x="126682" y="56198"/>
                </a:lnTo>
                <a:close/>
                <a:moveTo>
                  <a:pt x="132397" y="85725"/>
                </a:moveTo>
                <a:lnTo>
                  <a:pt x="159068" y="85725"/>
                </a:lnTo>
                <a:lnTo>
                  <a:pt x="159068" y="80963"/>
                </a:lnTo>
                <a:lnTo>
                  <a:pt x="150495" y="80010"/>
                </a:lnTo>
                <a:lnTo>
                  <a:pt x="150495" y="0"/>
                </a:lnTo>
                <a:lnTo>
                  <a:pt x="131445" y="0"/>
                </a:lnTo>
                <a:lnTo>
                  <a:pt x="131445" y="4763"/>
                </a:lnTo>
                <a:lnTo>
                  <a:pt x="139065" y="5715"/>
                </a:lnTo>
                <a:lnTo>
                  <a:pt x="139065" y="80010"/>
                </a:lnTo>
                <a:lnTo>
                  <a:pt x="131445" y="80963"/>
                </a:lnTo>
                <a:lnTo>
                  <a:pt x="131445" y="85725"/>
                </a:lnTo>
                <a:close/>
                <a:moveTo>
                  <a:pt x="185738" y="12383"/>
                </a:moveTo>
                <a:cubicBezTo>
                  <a:pt x="185738" y="7620"/>
                  <a:pt x="182880" y="5715"/>
                  <a:pt x="178118" y="5715"/>
                </a:cubicBezTo>
                <a:cubicBezTo>
                  <a:pt x="173355" y="5715"/>
                  <a:pt x="171450" y="8573"/>
                  <a:pt x="171450" y="12383"/>
                </a:cubicBezTo>
                <a:cubicBezTo>
                  <a:pt x="171450" y="16192"/>
                  <a:pt x="173355" y="19050"/>
                  <a:pt x="178118" y="19050"/>
                </a:cubicBezTo>
                <a:cubicBezTo>
                  <a:pt x="183832" y="19050"/>
                  <a:pt x="185738" y="16192"/>
                  <a:pt x="185738" y="12383"/>
                </a:cubicBezTo>
                <a:moveTo>
                  <a:pt x="166688" y="85725"/>
                </a:moveTo>
                <a:lnTo>
                  <a:pt x="194310" y="85725"/>
                </a:lnTo>
                <a:lnTo>
                  <a:pt x="194310" y="80963"/>
                </a:lnTo>
                <a:lnTo>
                  <a:pt x="185738" y="80010"/>
                </a:lnTo>
                <a:lnTo>
                  <a:pt x="185738" y="28575"/>
                </a:lnTo>
                <a:lnTo>
                  <a:pt x="166688" y="28575"/>
                </a:lnTo>
                <a:lnTo>
                  <a:pt x="166688" y="33338"/>
                </a:lnTo>
                <a:lnTo>
                  <a:pt x="175260" y="34290"/>
                </a:lnTo>
                <a:lnTo>
                  <a:pt x="175260" y="80963"/>
                </a:lnTo>
                <a:lnTo>
                  <a:pt x="166688" y="81915"/>
                </a:lnTo>
                <a:lnTo>
                  <a:pt x="166688" y="85725"/>
                </a:lnTo>
                <a:close/>
                <a:moveTo>
                  <a:pt x="244793" y="33338"/>
                </a:moveTo>
                <a:lnTo>
                  <a:pt x="250507" y="33338"/>
                </a:lnTo>
                <a:lnTo>
                  <a:pt x="250507" y="28575"/>
                </a:lnTo>
                <a:lnTo>
                  <a:pt x="230505" y="28575"/>
                </a:lnTo>
                <a:lnTo>
                  <a:pt x="230505" y="33338"/>
                </a:lnTo>
                <a:lnTo>
                  <a:pt x="238125" y="33338"/>
                </a:lnTo>
                <a:lnTo>
                  <a:pt x="224790" y="73342"/>
                </a:lnTo>
                <a:lnTo>
                  <a:pt x="211455" y="33338"/>
                </a:lnTo>
                <a:lnTo>
                  <a:pt x="219075" y="33338"/>
                </a:lnTo>
                <a:lnTo>
                  <a:pt x="219075" y="28575"/>
                </a:lnTo>
                <a:lnTo>
                  <a:pt x="194310" y="28575"/>
                </a:lnTo>
                <a:lnTo>
                  <a:pt x="194310" y="33338"/>
                </a:lnTo>
                <a:lnTo>
                  <a:pt x="199072" y="33338"/>
                </a:lnTo>
                <a:lnTo>
                  <a:pt x="217170" y="85725"/>
                </a:lnTo>
                <a:lnTo>
                  <a:pt x="225743" y="85725"/>
                </a:lnTo>
                <a:lnTo>
                  <a:pt x="244793" y="33338"/>
                </a:lnTo>
                <a:close/>
                <a:moveTo>
                  <a:pt x="289560" y="50483"/>
                </a:moveTo>
                <a:lnTo>
                  <a:pt x="264795" y="50483"/>
                </a:lnTo>
                <a:cubicBezTo>
                  <a:pt x="265747" y="40958"/>
                  <a:pt x="269557" y="32385"/>
                  <a:pt x="278130" y="32385"/>
                </a:cubicBezTo>
                <a:cubicBezTo>
                  <a:pt x="285750" y="32385"/>
                  <a:pt x="288607" y="38100"/>
                  <a:pt x="288607" y="48577"/>
                </a:cubicBezTo>
                <a:lnTo>
                  <a:pt x="288607" y="50483"/>
                </a:lnTo>
                <a:close/>
                <a:moveTo>
                  <a:pt x="300038" y="57150"/>
                </a:moveTo>
                <a:cubicBezTo>
                  <a:pt x="300038" y="55245"/>
                  <a:pt x="300038" y="54292"/>
                  <a:pt x="300038" y="52388"/>
                </a:cubicBezTo>
                <a:cubicBezTo>
                  <a:pt x="300038" y="35242"/>
                  <a:pt x="291465" y="27623"/>
                  <a:pt x="278130" y="27623"/>
                </a:cubicBezTo>
                <a:cubicBezTo>
                  <a:pt x="262890" y="27623"/>
                  <a:pt x="252413" y="39052"/>
                  <a:pt x="252413" y="58102"/>
                </a:cubicBezTo>
                <a:cubicBezTo>
                  <a:pt x="252413" y="75248"/>
                  <a:pt x="260032" y="86677"/>
                  <a:pt x="277178" y="86677"/>
                </a:cubicBezTo>
                <a:cubicBezTo>
                  <a:pt x="288607" y="86677"/>
                  <a:pt x="296228" y="80963"/>
                  <a:pt x="299085" y="71438"/>
                </a:cubicBezTo>
                <a:lnTo>
                  <a:pt x="294322" y="69533"/>
                </a:lnTo>
                <a:cubicBezTo>
                  <a:pt x="291465" y="76200"/>
                  <a:pt x="287655" y="79058"/>
                  <a:pt x="280035" y="79058"/>
                </a:cubicBezTo>
                <a:cubicBezTo>
                  <a:pt x="268605" y="79058"/>
                  <a:pt x="264795" y="70485"/>
                  <a:pt x="264795" y="56198"/>
                </a:cubicBezTo>
                <a:lnTo>
                  <a:pt x="300038" y="56198"/>
                </a:lnTo>
                <a:close/>
                <a:moveTo>
                  <a:pt x="352425" y="38100"/>
                </a:moveTo>
                <a:cubicBezTo>
                  <a:pt x="352425" y="31433"/>
                  <a:pt x="346710" y="27623"/>
                  <a:pt x="340995" y="27623"/>
                </a:cubicBezTo>
                <a:cubicBezTo>
                  <a:pt x="332422" y="27623"/>
                  <a:pt x="327660" y="32385"/>
                  <a:pt x="324803" y="38100"/>
                </a:cubicBezTo>
                <a:lnTo>
                  <a:pt x="323850" y="28575"/>
                </a:lnTo>
                <a:lnTo>
                  <a:pt x="307657" y="28575"/>
                </a:lnTo>
                <a:lnTo>
                  <a:pt x="307657" y="33338"/>
                </a:lnTo>
                <a:lnTo>
                  <a:pt x="315278" y="34290"/>
                </a:lnTo>
                <a:lnTo>
                  <a:pt x="315278" y="80963"/>
                </a:lnTo>
                <a:lnTo>
                  <a:pt x="307657" y="81915"/>
                </a:lnTo>
                <a:lnTo>
                  <a:pt x="307657" y="86677"/>
                </a:lnTo>
                <a:lnTo>
                  <a:pt x="338138" y="86677"/>
                </a:lnTo>
                <a:lnTo>
                  <a:pt x="338138" y="81915"/>
                </a:lnTo>
                <a:lnTo>
                  <a:pt x="325755" y="80963"/>
                </a:lnTo>
                <a:lnTo>
                  <a:pt x="325755" y="49530"/>
                </a:lnTo>
                <a:cubicBezTo>
                  <a:pt x="325755" y="42863"/>
                  <a:pt x="331470" y="35242"/>
                  <a:pt x="337185" y="35242"/>
                </a:cubicBezTo>
                <a:cubicBezTo>
                  <a:pt x="339090" y="35242"/>
                  <a:pt x="340995" y="36195"/>
                  <a:pt x="340995" y="38100"/>
                </a:cubicBezTo>
                <a:cubicBezTo>
                  <a:pt x="340995" y="38100"/>
                  <a:pt x="340995" y="39052"/>
                  <a:pt x="340995" y="39052"/>
                </a:cubicBezTo>
                <a:lnTo>
                  <a:pt x="337185" y="40958"/>
                </a:lnTo>
                <a:cubicBezTo>
                  <a:pt x="337185" y="45720"/>
                  <a:pt x="340043" y="48577"/>
                  <a:pt x="344805" y="48577"/>
                </a:cubicBezTo>
                <a:cubicBezTo>
                  <a:pt x="348615" y="46673"/>
                  <a:pt x="352425" y="43815"/>
                  <a:pt x="352425" y="38100"/>
                </a:cubicBezTo>
                <a:moveTo>
                  <a:pt x="378143" y="12383"/>
                </a:moveTo>
                <a:cubicBezTo>
                  <a:pt x="378143" y="7620"/>
                  <a:pt x="375285" y="5715"/>
                  <a:pt x="370522" y="5715"/>
                </a:cubicBezTo>
                <a:cubicBezTo>
                  <a:pt x="365760" y="5715"/>
                  <a:pt x="363855" y="8573"/>
                  <a:pt x="363855" y="12383"/>
                </a:cubicBezTo>
                <a:cubicBezTo>
                  <a:pt x="363855" y="16192"/>
                  <a:pt x="365760" y="19050"/>
                  <a:pt x="370522" y="19050"/>
                </a:cubicBezTo>
                <a:cubicBezTo>
                  <a:pt x="375285" y="19050"/>
                  <a:pt x="378143" y="16192"/>
                  <a:pt x="378143" y="12383"/>
                </a:cubicBezTo>
                <a:moveTo>
                  <a:pt x="358140" y="85725"/>
                </a:moveTo>
                <a:lnTo>
                  <a:pt x="385763" y="85725"/>
                </a:lnTo>
                <a:lnTo>
                  <a:pt x="385763" y="80963"/>
                </a:lnTo>
                <a:lnTo>
                  <a:pt x="377190" y="80010"/>
                </a:lnTo>
                <a:lnTo>
                  <a:pt x="377190" y="28575"/>
                </a:lnTo>
                <a:lnTo>
                  <a:pt x="358140" y="28575"/>
                </a:lnTo>
                <a:lnTo>
                  <a:pt x="358140" y="33338"/>
                </a:lnTo>
                <a:lnTo>
                  <a:pt x="366713" y="34290"/>
                </a:lnTo>
                <a:lnTo>
                  <a:pt x="366713" y="80963"/>
                </a:lnTo>
                <a:lnTo>
                  <a:pt x="358140" y="81915"/>
                </a:lnTo>
                <a:lnTo>
                  <a:pt x="358140" y="85725"/>
                </a:lnTo>
                <a:close/>
                <a:moveTo>
                  <a:pt x="429578" y="85725"/>
                </a:moveTo>
                <a:lnTo>
                  <a:pt x="455295" y="85725"/>
                </a:lnTo>
                <a:lnTo>
                  <a:pt x="455295" y="80963"/>
                </a:lnTo>
                <a:lnTo>
                  <a:pt x="447675" y="80010"/>
                </a:lnTo>
                <a:lnTo>
                  <a:pt x="447675" y="46673"/>
                </a:lnTo>
                <a:cubicBezTo>
                  <a:pt x="447675" y="33338"/>
                  <a:pt x="442913" y="27623"/>
                  <a:pt x="430530" y="27623"/>
                </a:cubicBezTo>
                <a:cubicBezTo>
                  <a:pt x="421005" y="27623"/>
                  <a:pt x="414338" y="33338"/>
                  <a:pt x="410528" y="38100"/>
                </a:cubicBezTo>
                <a:lnTo>
                  <a:pt x="409575" y="28575"/>
                </a:lnTo>
                <a:lnTo>
                  <a:pt x="393382" y="28575"/>
                </a:lnTo>
                <a:lnTo>
                  <a:pt x="393382" y="33338"/>
                </a:lnTo>
                <a:lnTo>
                  <a:pt x="401003" y="34290"/>
                </a:lnTo>
                <a:lnTo>
                  <a:pt x="401003" y="80963"/>
                </a:lnTo>
                <a:lnTo>
                  <a:pt x="393382" y="81915"/>
                </a:lnTo>
                <a:lnTo>
                  <a:pt x="393382" y="86677"/>
                </a:lnTo>
                <a:lnTo>
                  <a:pt x="419100" y="86677"/>
                </a:lnTo>
                <a:lnTo>
                  <a:pt x="419100" y="81915"/>
                </a:lnTo>
                <a:lnTo>
                  <a:pt x="411480" y="80963"/>
                </a:lnTo>
                <a:lnTo>
                  <a:pt x="411480" y="50483"/>
                </a:lnTo>
                <a:cubicBezTo>
                  <a:pt x="411480" y="40958"/>
                  <a:pt x="418147" y="36195"/>
                  <a:pt x="425768" y="36195"/>
                </a:cubicBezTo>
                <a:cubicBezTo>
                  <a:pt x="434340" y="36195"/>
                  <a:pt x="436245" y="40958"/>
                  <a:pt x="436245" y="48577"/>
                </a:cubicBezTo>
                <a:lnTo>
                  <a:pt x="436245" y="81915"/>
                </a:lnTo>
                <a:lnTo>
                  <a:pt x="428625" y="82867"/>
                </a:lnTo>
                <a:lnTo>
                  <a:pt x="428625" y="85725"/>
                </a:lnTo>
                <a:close/>
                <a:moveTo>
                  <a:pt x="484822" y="87630"/>
                </a:moveTo>
                <a:cubicBezTo>
                  <a:pt x="495300" y="87630"/>
                  <a:pt x="501015" y="90488"/>
                  <a:pt x="501015" y="96202"/>
                </a:cubicBezTo>
                <a:cubicBezTo>
                  <a:pt x="501015" y="103823"/>
                  <a:pt x="495300" y="107633"/>
                  <a:pt x="484822" y="107633"/>
                </a:cubicBezTo>
                <a:cubicBezTo>
                  <a:pt x="470535" y="107633"/>
                  <a:pt x="466725" y="102870"/>
                  <a:pt x="466725" y="97155"/>
                </a:cubicBezTo>
                <a:cubicBezTo>
                  <a:pt x="466725" y="94298"/>
                  <a:pt x="467678" y="89535"/>
                  <a:pt x="469582" y="87630"/>
                </a:cubicBezTo>
                <a:lnTo>
                  <a:pt x="484822" y="87630"/>
                </a:lnTo>
                <a:close/>
                <a:moveTo>
                  <a:pt x="471488" y="46673"/>
                </a:moveTo>
                <a:cubicBezTo>
                  <a:pt x="471488" y="35242"/>
                  <a:pt x="476250" y="31433"/>
                  <a:pt x="481965" y="31433"/>
                </a:cubicBezTo>
                <a:cubicBezTo>
                  <a:pt x="488632" y="31433"/>
                  <a:pt x="492443" y="35242"/>
                  <a:pt x="492443" y="46673"/>
                </a:cubicBezTo>
                <a:cubicBezTo>
                  <a:pt x="492443" y="59055"/>
                  <a:pt x="487680" y="62865"/>
                  <a:pt x="481965" y="62865"/>
                </a:cubicBezTo>
                <a:cubicBezTo>
                  <a:pt x="476250" y="62865"/>
                  <a:pt x="471488" y="59055"/>
                  <a:pt x="471488" y="46673"/>
                </a:cubicBezTo>
                <a:moveTo>
                  <a:pt x="471488" y="74295"/>
                </a:moveTo>
                <a:cubicBezTo>
                  <a:pt x="471488" y="72390"/>
                  <a:pt x="473393" y="70485"/>
                  <a:pt x="477203" y="67627"/>
                </a:cubicBezTo>
                <a:cubicBezTo>
                  <a:pt x="479107" y="67627"/>
                  <a:pt x="481013" y="68580"/>
                  <a:pt x="483870" y="68580"/>
                </a:cubicBezTo>
                <a:cubicBezTo>
                  <a:pt x="496253" y="68580"/>
                  <a:pt x="504825" y="60960"/>
                  <a:pt x="504825" y="47625"/>
                </a:cubicBezTo>
                <a:cubicBezTo>
                  <a:pt x="504825" y="40958"/>
                  <a:pt x="501968" y="36195"/>
                  <a:pt x="499110" y="33338"/>
                </a:cubicBezTo>
                <a:lnTo>
                  <a:pt x="509588" y="31433"/>
                </a:lnTo>
                <a:lnTo>
                  <a:pt x="509588" y="24765"/>
                </a:lnTo>
                <a:cubicBezTo>
                  <a:pt x="508635" y="23813"/>
                  <a:pt x="507682" y="23813"/>
                  <a:pt x="505778" y="23813"/>
                </a:cubicBezTo>
                <a:cubicBezTo>
                  <a:pt x="501968" y="23813"/>
                  <a:pt x="498157" y="26670"/>
                  <a:pt x="495300" y="29527"/>
                </a:cubicBezTo>
                <a:cubicBezTo>
                  <a:pt x="492443" y="27623"/>
                  <a:pt x="488632" y="26670"/>
                  <a:pt x="482918" y="26670"/>
                </a:cubicBezTo>
                <a:cubicBezTo>
                  <a:pt x="467678" y="26670"/>
                  <a:pt x="460057" y="37148"/>
                  <a:pt x="460057" y="48577"/>
                </a:cubicBezTo>
                <a:cubicBezTo>
                  <a:pt x="460057" y="57150"/>
                  <a:pt x="463868" y="63817"/>
                  <a:pt x="470535" y="66675"/>
                </a:cubicBezTo>
                <a:cubicBezTo>
                  <a:pt x="464820" y="71438"/>
                  <a:pt x="460057" y="75248"/>
                  <a:pt x="460057" y="80010"/>
                </a:cubicBezTo>
                <a:cubicBezTo>
                  <a:pt x="460057" y="82867"/>
                  <a:pt x="461010" y="84773"/>
                  <a:pt x="463868" y="86677"/>
                </a:cubicBezTo>
                <a:cubicBezTo>
                  <a:pt x="460057" y="88583"/>
                  <a:pt x="456247" y="94298"/>
                  <a:pt x="456247" y="100965"/>
                </a:cubicBezTo>
                <a:cubicBezTo>
                  <a:pt x="456247" y="108585"/>
                  <a:pt x="462915" y="115252"/>
                  <a:pt x="481013" y="115252"/>
                </a:cubicBezTo>
                <a:cubicBezTo>
                  <a:pt x="502920" y="115252"/>
                  <a:pt x="508635" y="106680"/>
                  <a:pt x="508635" y="95250"/>
                </a:cubicBezTo>
                <a:cubicBezTo>
                  <a:pt x="508635" y="81915"/>
                  <a:pt x="499110" y="78105"/>
                  <a:pt x="485775" y="78105"/>
                </a:cubicBezTo>
                <a:lnTo>
                  <a:pt x="475297" y="78105"/>
                </a:lnTo>
                <a:cubicBezTo>
                  <a:pt x="472440" y="77152"/>
                  <a:pt x="471488" y="77152"/>
                  <a:pt x="471488" y="74295"/>
                </a:cubicBezTo>
                <a:moveTo>
                  <a:pt x="572453" y="69533"/>
                </a:moveTo>
                <a:cubicBezTo>
                  <a:pt x="572453" y="76200"/>
                  <a:pt x="566738" y="80010"/>
                  <a:pt x="561022" y="80010"/>
                </a:cubicBezTo>
                <a:cubicBezTo>
                  <a:pt x="555307" y="80010"/>
                  <a:pt x="553403" y="76200"/>
                  <a:pt x="553403" y="70485"/>
                </a:cubicBezTo>
                <a:cubicBezTo>
                  <a:pt x="553403" y="63817"/>
                  <a:pt x="556260" y="59055"/>
                  <a:pt x="566738" y="59055"/>
                </a:cubicBezTo>
                <a:lnTo>
                  <a:pt x="572453" y="59055"/>
                </a:lnTo>
                <a:lnTo>
                  <a:pt x="572453" y="69533"/>
                </a:lnTo>
                <a:close/>
                <a:moveTo>
                  <a:pt x="583882" y="86677"/>
                </a:moveTo>
                <a:cubicBezTo>
                  <a:pt x="587693" y="86677"/>
                  <a:pt x="590550" y="85725"/>
                  <a:pt x="592455" y="84773"/>
                </a:cubicBezTo>
                <a:lnTo>
                  <a:pt x="591503" y="80963"/>
                </a:lnTo>
                <a:cubicBezTo>
                  <a:pt x="590550" y="80963"/>
                  <a:pt x="588645" y="81915"/>
                  <a:pt x="587693" y="81915"/>
                </a:cubicBezTo>
                <a:cubicBezTo>
                  <a:pt x="584835" y="81915"/>
                  <a:pt x="583882" y="80010"/>
                  <a:pt x="583882" y="75248"/>
                </a:cubicBezTo>
                <a:lnTo>
                  <a:pt x="583882" y="49530"/>
                </a:lnTo>
                <a:cubicBezTo>
                  <a:pt x="583882" y="33338"/>
                  <a:pt x="577215" y="27623"/>
                  <a:pt x="563880" y="27623"/>
                </a:cubicBezTo>
                <a:cubicBezTo>
                  <a:pt x="552450" y="27623"/>
                  <a:pt x="544830" y="33338"/>
                  <a:pt x="544830" y="41910"/>
                </a:cubicBezTo>
                <a:cubicBezTo>
                  <a:pt x="544830" y="46673"/>
                  <a:pt x="547688" y="48577"/>
                  <a:pt x="551497" y="48577"/>
                </a:cubicBezTo>
                <a:cubicBezTo>
                  <a:pt x="555307" y="48577"/>
                  <a:pt x="558165" y="46673"/>
                  <a:pt x="558165" y="42863"/>
                </a:cubicBezTo>
                <a:cubicBezTo>
                  <a:pt x="558165" y="41910"/>
                  <a:pt x="558165" y="40005"/>
                  <a:pt x="557213" y="39052"/>
                </a:cubicBezTo>
                <a:lnTo>
                  <a:pt x="552450" y="39052"/>
                </a:lnTo>
                <a:cubicBezTo>
                  <a:pt x="552450" y="38100"/>
                  <a:pt x="552450" y="38100"/>
                  <a:pt x="552450" y="37148"/>
                </a:cubicBezTo>
                <a:cubicBezTo>
                  <a:pt x="552450" y="32385"/>
                  <a:pt x="558165" y="32385"/>
                  <a:pt x="561975" y="32385"/>
                </a:cubicBezTo>
                <a:cubicBezTo>
                  <a:pt x="570547" y="32385"/>
                  <a:pt x="573405" y="38100"/>
                  <a:pt x="573405" y="47625"/>
                </a:cubicBezTo>
                <a:lnTo>
                  <a:pt x="573405" y="55245"/>
                </a:lnTo>
                <a:lnTo>
                  <a:pt x="565785" y="55245"/>
                </a:lnTo>
                <a:cubicBezTo>
                  <a:pt x="552450" y="55245"/>
                  <a:pt x="541972" y="59055"/>
                  <a:pt x="541972" y="71438"/>
                </a:cubicBezTo>
                <a:cubicBezTo>
                  <a:pt x="541972" y="81915"/>
                  <a:pt x="548640" y="85725"/>
                  <a:pt x="557213" y="85725"/>
                </a:cubicBezTo>
                <a:cubicBezTo>
                  <a:pt x="563880" y="85725"/>
                  <a:pt x="570547" y="82867"/>
                  <a:pt x="573405" y="77152"/>
                </a:cubicBezTo>
                <a:cubicBezTo>
                  <a:pt x="574357" y="84773"/>
                  <a:pt x="577215" y="86677"/>
                  <a:pt x="583882" y="86677"/>
                </a:cubicBezTo>
                <a:moveTo>
                  <a:pt x="665797" y="57150"/>
                </a:moveTo>
                <a:cubicBezTo>
                  <a:pt x="665797" y="72390"/>
                  <a:pt x="662940" y="80963"/>
                  <a:pt x="652463" y="80963"/>
                </a:cubicBezTo>
                <a:cubicBezTo>
                  <a:pt x="644843" y="80963"/>
                  <a:pt x="638175" y="75248"/>
                  <a:pt x="638175" y="66675"/>
                </a:cubicBezTo>
                <a:lnTo>
                  <a:pt x="638175" y="49530"/>
                </a:lnTo>
                <a:cubicBezTo>
                  <a:pt x="638175" y="40005"/>
                  <a:pt x="644843" y="34290"/>
                  <a:pt x="652463" y="34290"/>
                </a:cubicBezTo>
                <a:cubicBezTo>
                  <a:pt x="662940" y="34290"/>
                  <a:pt x="665797" y="42863"/>
                  <a:pt x="665797" y="57150"/>
                </a:cubicBezTo>
                <a:moveTo>
                  <a:pt x="677228" y="56198"/>
                </a:moveTo>
                <a:cubicBezTo>
                  <a:pt x="677228" y="37148"/>
                  <a:pt x="669607" y="26670"/>
                  <a:pt x="656272" y="26670"/>
                </a:cubicBezTo>
                <a:cubicBezTo>
                  <a:pt x="646747" y="26670"/>
                  <a:pt x="641032" y="31433"/>
                  <a:pt x="638175" y="36195"/>
                </a:cubicBezTo>
                <a:lnTo>
                  <a:pt x="638175" y="0"/>
                </a:lnTo>
                <a:lnTo>
                  <a:pt x="620078" y="0"/>
                </a:lnTo>
                <a:lnTo>
                  <a:pt x="620078" y="4763"/>
                </a:lnTo>
                <a:lnTo>
                  <a:pt x="627697" y="5715"/>
                </a:lnTo>
                <a:lnTo>
                  <a:pt x="627697" y="86677"/>
                </a:lnTo>
                <a:lnTo>
                  <a:pt x="631507" y="86677"/>
                </a:lnTo>
                <a:lnTo>
                  <a:pt x="636270" y="80010"/>
                </a:lnTo>
                <a:cubicBezTo>
                  <a:pt x="640080" y="83820"/>
                  <a:pt x="645795" y="86677"/>
                  <a:pt x="653415" y="86677"/>
                </a:cubicBezTo>
                <a:cubicBezTo>
                  <a:pt x="669607" y="86677"/>
                  <a:pt x="677228" y="73342"/>
                  <a:pt x="677228" y="56198"/>
                </a:cubicBezTo>
                <a:moveTo>
                  <a:pt x="722947" y="50483"/>
                </a:moveTo>
                <a:lnTo>
                  <a:pt x="698182" y="50483"/>
                </a:lnTo>
                <a:cubicBezTo>
                  <a:pt x="699135" y="40958"/>
                  <a:pt x="702945" y="32385"/>
                  <a:pt x="711518" y="32385"/>
                </a:cubicBezTo>
                <a:cubicBezTo>
                  <a:pt x="719138" y="32385"/>
                  <a:pt x="721995" y="38100"/>
                  <a:pt x="721995" y="48577"/>
                </a:cubicBezTo>
                <a:lnTo>
                  <a:pt x="721995" y="50483"/>
                </a:lnTo>
                <a:close/>
                <a:moveTo>
                  <a:pt x="733425" y="57150"/>
                </a:moveTo>
                <a:cubicBezTo>
                  <a:pt x="733425" y="55245"/>
                  <a:pt x="733425" y="54292"/>
                  <a:pt x="733425" y="52388"/>
                </a:cubicBezTo>
                <a:cubicBezTo>
                  <a:pt x="733425" y="35242"/>
                  <a:pt x="724853" y="27623"/>
                  <a:pt x="711518" y="27623"/>
                </a:cubicBezTo>
                <a:cubicBezTo>
                  <a:pt x="696278" y="27623"/>
                  <a:pt x="685800" y="39052"/>
                  <a:pt x="685800" y="58102"/>
                </a:cubicBezTo>
                <a:cubicBezTo>
                  <a:pt x="685800" y="75248"/>
                  <a:pt x="693420" y="86677"/>
                  <a:pt x="710565" y="86677"/>
                </a:cubicBezTo>
                <a:cubicBezTo>
                  <a:pt x="721995" y="86677"/>
                  <a:pt x="729615" y="80963"/>
                  <a:pt x="732472" y="71438"/>
                </a:cubicBezTo>
                <a:lnTo>
                  <a:pt x="727710" y="69533"/>
                </a:lnTo>
                <a:cubicBezTo>
                  <a:pt x="724853" y="76200"/>
                  <a:pt x="721043" y="79058"/>
                  <a:pt x="713422" y="79058"/>
                </a:cubicBezTo>
                <a:cubicBezTo>
                  <a:pt x="701993" y="79058"/>
                  <a:pt x="698182" y="70485"/>
                  <a:pt x="698182" y="56198"/>
                </a:cubicBezTo>
                <a:lnTo>
                  <a:pt x="733425" y="56198"/>
                </a:lnTo>
                <a:close/>
                <a:moveTo>
                  <a:pt x="815340" y="72390"/>
                </a:moveTo>
                <a:lnTo>
                  <a:pt x="810578" y="71438"/>
                </a:lnTo>
                <a:cubicBezTo>
                  <a:pt x="808672" y="78105"/>
                  <a:pt x="805815" y="80963"/>
                  <a:pt x="802005" y="80963"/>
                </a:cubicBezTo>
                <a:cubicBezTo>
                  <a:pt x="797243" y="80963"/>
                  <a:pt x="796290" y="78105"/>
                  <a:pt x="796290" y="72390"/>
                </a:cubicBezTo>
                <a:lnTo>
                  <a:pt x="796290" y="35242"/>
                </a:lnTo>
                <a:lnTo>
                  <a:pt x="808672" y="35242"/>
                </a:lnTo>
                <a:lnTo>
                  <a:pt x="808672" y="28575"/>
                </a:lnTo>
                <a:lnTo>
                  <a:pt x="796290" y="28575"/>
                </a:lnTo>
                <a:lnTo>
                  <a:pt x="796290" y="11430"/>
                </a:lnTo>
                <a:lnTo>
                  <a:pt x="793432" y="11430"/>
                </a:lnTo>
                <a:lnTo>
                  <a:pt x="785813" y="13335"/>
                </a:lnTo>
                <a:lnTo>
                  <a:pt x="785813" y="28575"/>
                </a:lnTo>
                <a:lnTo>
                  <a:pt x="759143" y="28575"/>
                </a:lnTo>
                <a:lnTo>
                  <a:pt x="759143" y="11430"/>
                </a:lnTo>
                <a:lnTo>
                  <a:pt x="756285" y="11430"/>
                </a:lnTo>
                <a:lnTo>
                  <a:pt x="748665" y="13335"/>
                </a:lnTo>
                <a:lnTo>
                  <a:pt x="748665" y="28575"/>
                </a:lnTo>
                <a:lnTo>
                  <a:pt x="740093" y="28575"/>
                </a:lnTo>
                <a:lnTo>
                  <a:pt x="740093" y="34290"/>
                </a:lnTo>
                <a:lnTo>
                  <a:pt x="748665" y="34290"/>
                </a:lnTo>
                <a:lnTo>
                  <a:pt x="748665" y="73342"/>
                </a:lnTo>
                <a:cubicBezTo>
                  <a:pt x="748665" y="82867"/>
                  <a:pt x="753428" y="86677"/>
                  <a:pt x="762000" y="86677"/>
                </a:cubicBezTo>
                <a:cubicBezTo>
                  <a:pt x="771525" y="86677"/>
                  <a:pt x="776288" y="81915"/>
                  <a:pt x="778193" y="72390"/>
                </a:cubicBezTo>
                <a:lnTo>
                  <a:pt x="773430" y="71438"/>
                </a:lnTo>
                <a:cubicBezTo>
                  <a:pt x="771525" y="78105"/>
                  <a:pt x="768668" y="80963"/>
                  <a:pt x="764857" y="80963"/>
                </a:cubicBezTo>
                <a:cubicBezTo>
                  <a:pt x="760095" y="80963"/>
                  <a:pt x="759143" y="78105"/>
                  <a:pt x="759143" y="72390"/>
                </a:cubicBezTo>
                <a:lnTo>
                  <a:pt x="759143" y="35242"/>
                </a:lnTo>
                <a:lnTo>
                  <a:pt x="785813" y="35242"/>
                </a:lnTo>
                <a:lnTo>
                  <a:pt x="785813" y="74295"/>
                </a:lnTo>
                <a:cubicBezTo>
                  <a:pt x="785813" y="83820"/>
                  <a:pt x="790575" y="87630"/>
                  <a:pt x="799147" y="87630"/>
                </a:cubicBezTo>
                <a:cubicBezTo>
                  <a:pt x="808672" y="86677"/>
                  <a:pt x="813435" y="81915"/>
                  <a:pt x="815340" y="72390"/>
                </a:cubicBezTo>
                <a:moveTo>
                  <a:pt x="858203" y="50483"/>
                </a:moveTo>
                <a:lnTo>
                  <a:pt x="833438" y="50483"/>
                </a:lnTo>
                <a:cubicBezTo>
                  <a:pt x="834390" y="40958"/>
                  <a:pt x="838200" y="32385"/>
                  <a:pt x="846772" y="32385"/>
                </a:cubicBezTo>
                <a:cubicBezTo>
                  <a:pt x="854393" y="32385"/>
                  <a:pt x="857250" y="38100"/>
                  <a:pt x="857250" y="48577"/>
                </a:cubicBezTo>
                <a:lnTo>
                  <a:pt x="857250" y="50483"/>
                </a:lnTo>
                <a:close/>
                <a:moveTo>
                  <a:pt x="868680" y="57150"/>
                </a:moveTo>
                <a:cubicBezTo>
                  <a:pt x="868680" y="55245"/>
                  <a:pt x="868680" y="54292"/>
                  <a:pt x="868680" y="52388"/>
                </a:cubicBezTo>
                <a:cubicBezTo>
                  <a:pt x="868680" y="35242"/>
                  <a:pt x="860107" y="27623"/>
                  <a:pt x="846772" y="27623"/>
                </a:cubicBezTo>
                <a:cubicBezTo>
                  <a:pt x="831532" y="27623"/>
                  <a:pt x="821055" y="39052"/>
                  <a:pt x="821055" y="58102"/>
                </a:cubicBezTo>
                <a:cubicBezTo>
                  <a:pt x="821055" y="75248"/>
                  <a:pt x="828675" y="86677"/>
                  <a:pt x="845820" y="86677"/>
                </a:cubicBezTo>
                <a:cubicBezTo>
                  <a:pt x="857250" y="86677"/>
                  <a:pt x="864870" y="80963"/>
                  <a:pt x="867728" y="71438"/>
                </a:cubicBezTo>
                <a:lnTo>
                  <a:pt x="862965" y="69533"/>
                </a:lnTo>
                <a:cubicBezTo>
                  <a:pt x="860107" y="76200"/>
                  <a:pt x="856297" y="79058"/>
                  <a:pt x="848678" y="79058"/>
                </a:cubicBezTo>
                <a:cubicBezTo>
                  <a:pt x="837247" y="79058"/>
                  <a:pt x="833438" y="70485"/>
                  <a:pt x="833438" y="56198"/>
                </a:cubicBezTo>
                <a:lnTo>
                  <a:pt x="868680" y="56198"/>
                </a:lnTo>
                <a:close/>
                <a:moveTo>
                  <a:pt x="920115" y="38100"/>
                </a:moveTo>
                <a:cubicBezTo>
                  <a:pt x="920115" y="31433"/>
                  <a:pt x="914400" y="27623"/>
                  <a:pt x="908685" y="27623"/>
                </a:cubicBezTo>
                <a:cubicBezTo>
                  <a:pt x="900113" y="27623"/>
                  <a:pt x="895350" y="32385"/>
                  <a:pt x="892493" y="38100"/>
                </a:cubicBezTo>
                <a:lnTo>
                  <a:pt x="891540" y="28575"/>
                </a:lnTo>
                <a:lnTo>
                  <a:pt x="875347" y="28575"/>
                </a:lnTo>
                <a:lnTo>
                  <a:pt x="875347" y="33338"/>
                </a:lnTo>
                <a:lnTo>
                  <a:pt x="882968" y="34290"/>
                </a:lnTo>
                <a:lnTo>
                  <a:pt x="882968" y="80963"/>
                </a:lnTo>
                <a:lnTo>
                  <a:pt x="875347" y="81915"/>
                </a:lnTo>
                <a:lnTo>
                  <a:pt x="875347" y="86677"/>
                </a:lnTo>
                <a:lnTo>
                  <a:pt x="905828" y="86677"/>
                </a:lnTo>
                <a:lnTo>
                  <a:pt x="905828" y="81915"/>
                </a:lnTo>
                <a:lnTo>
                  <a:pt x="893445" y="80963"/>
                </a:lnTo>
                <a:lnTo>
                  <a:pt x="893445" y="49530"/>
                </a:lnTo>
                <a:cubicBezTo>
                  <a:pt x="893445" y="42863"/>
                  <a:pt x="899160" y="35242"/>
                  <a:pt x="904875" y="35242"/>
                </a:cubicBezTo>
                <a:cubicBezTo>
                  <a:pt x="906780" y="35242"/>
                  <a:pt x="908685" y="36195"/>
                  <a:pt x="908685" y="38100"/>
                </a:cubicBezTo>
                <a:cubicBezTo>
                  <a:pt x="908685" y="38100"/>
                  <a:pt x="908685" y="39052"/>
                  <a:pt x="908685" y="39052"/>
                </a:cubicBezTo>
                <a:lnTo>
                  <a:pt x="904875" y="40958"/>
                </a:lnTo>
                <a:cubicBezTo>
                  <a:pt x="904875" y="45720"/>
                  <a:pt x="907732" y="48577"/>
                  <a:pt x="912495" y="48577"/>
                </a:cubicBezTo>
                <a:cubicBezTo>
                  <a:pt x="917257" y="46673"/>
                  <a:pt x="920115" y="43815"/>
                  <a:pt x="920115" y="38100"/>
                </a:cubicBezTo>
                <a:moveTo>
                  <a:pt x="1024890" y="33338"/>
                </a:moveTo>
                <a:lnTo>
                  <a:pt x="1030605" y="33338"/>
                </a:lnTo>
                <a:lnTo>
                  <a:pt x="1030605" y="28575"/>
                </a:lnTo>
                <a:lnTo>
                  <a:pt x="1010603" y="28575"/>
                </a:lnTo>
                <a:lnTo>
                  <a:pt x="1010603" y="33338"/>
                </a:lnTo>
                <a:lnTo>
                  <a:pt x="1018222" y="33338"/>
                </a:lnTo>
                <a:lnTo>
                  <a:pt x="1007745" y="74295"/>
                </a:lnTo>
                <a:lnTo>
                  <a:pt x="993457" y="33338"/>
                </a:lnTo>
                <a:lnTo>
                  <a:pt x="999172" y="33338"/>
                </a:lnTo>
                <a:lnTo>
                  <a:pt x="999172" y="28575"/>
                </a:lnTo>
                <a:lnTo>
                  <a:pt x="978218" y="28575"/>
                </a:lnTo>
                <a:lnTo>
                  <a:pt x="978218" y="33338"/>
                </a:lnTo>
                <a:lnTo>
                  <a:pt x="982980" y="33338"/>
                </a:lnTo>
                <a:lnTo>
                  <a:pt x="985838" y="42863"/>
                </a:lnTo>
                <a:lnTo>
                  <a:pt x="974407" y="74295"/>
                </a:lnTo>
                <a:lnTo>
                  <a:pt x="962025" y="33338"/>
                </a:lnTo>
                <a:lnTo>
                  <a:pt x="969645" y="33338"/>
                </a:lnTo>
                <a:lnTo>
                  <a:pt x="969645" y="28575"/>
                </a:lnTo>
                <a:lnTo>
                  <a:pt x="944880" y="28575"/>
                </a:lnTo>
                <a:lnTo>
                  <a:pt x="944880" y="33338"/>
                </a:lnTo>
                <a:lnTo>
                  <a:pt x="949643" y="33338"/>
                </a:lnTo>
                <a:lnTo>
                  <a:pt x="966788" y="85725"/>
                </a:lnTo>
                <a:lnTo>
                  <a:pt x="975360" y="85725"/>
                </a:lnTo>
                <a:lnTo>
                  <a:pt x="987743" y="52388"/>
                </a:lnTo>
                <a:lnTo>
                  <a:pt x="988695" y="52388"/>
                </a:lnTo>
                <a:lnTo>
                  <a:pt x="1001078" y="85725"/>
                </a:lnTo>
                <a:lnTo>
                  <a:pt x="1009650" y="85725"/>
                </a:lnTo>
                <a:lnTo>
                  <a:pt x="1024890" y="33338"/>
                </a:lnTo>
                <a:close/>
                <a:moveTo>
                  <a:pt x="1072515" y="57150"/>
                </a:moveTo>
                <a:cubicBezTo>
                  <a:pt x="1072515" y="69533"/>
                  <a:pt x="1069657" y="80963"/>
                  <a:pt x="1059180" y="80963"/>
                </a:cubicBezTo>
                <a:cubicBezTo>
                  <a:pt x="1047750" y="80963"/>
                  <a:pt x="1044893" y="68580"/>
                  <a:pt x="1044893" y="56198"/>
                </a:cubicBezTo>
                <a:cubicBezTo>
                  <a:pt x="1044893" y="43815"/>
                  <a:pt x="1047750" y="32385"/>
                  <a:pt x="1058228" y="32385"/>
                </a:cubicBezTo>
                <a:cubicBezTo>
                  <a:pt x="1070610" y="32385"/>
                  <a:pt x="1072515" y="44767"/>
                  <a:pt x="1072515" y="57150"/>
                </a:cubicBezTo>
                <a:moveTo>
                  <a:pt x="1084898" y="57150"/>
                </a:moveTo>
                <a:cubicBezTo>
                  <a:pt x="1084898" y="40005"/>
                  <a:pt x="1077278" y="27623"/>
                  <a:pt x="1059180" y="27623"/>
                </a:cubicBezTo>
                <a:cubicBezTo>
                  <a:pt x="1042988" y="27623"/>
                  <a:pt x="1033463" y="40005"/>
                  <a:pt x="1033463" y="58102"/>
                </a:cubicBezTo>
                <a:cubicBezTo>
                  <a:pt x="1033463" y="75248"/>
                  <a:pt x="1042035" y="87630"/>
                  <a:pt x="1059180" y="87630"/>
                </a:cubicBezTo>
                <a:cubicBezTo>
                  <a:pt x="1075373" y="86677"/>
                  <a:pt x="1084898" y="75248"/>
                  <a:pt x="1084898" y="57150"/>
                </a:cubicBezTo>
                <a:moveTo>
                  <a:pt x="1136332" y="38100"/>
                </a:moveTo>
                <a:cubicBezTo>
                  <a:pt x="1136332" y="31433"/>
                  <a:pt x="1130618" y="27623"/>
                  <a:pt x="1124903" y="27623"/>
                </a:cubicBezTo>
                <a:cubicBezTo>
                  <a:pt x="1116330" y="27623"/>
                  <a:pt x="1111568" y="32385"/>
                  <a:pt x="1108710" y="38100"/>
                </a:cubicBezTo>
                <a:lnTo>
                  <a:pt x="1107757" y="28575"/>
                </a:lnTo>
                <a:lnTo>
                  <a:pt x="1091565" y="28575"/>
                </a:lnTo>
                <a:lnTo>
                  <a:pt x="1091565" y="33338"/>
                </a:lnTo>
                <a:lnTo>
                  <a:pt x="1099185" y="34290"/>
                </a:lnTo>
                <a:lnTo>
                  <a:pt x="1099185" y="80963"/>
                </a:lnTo>
                <a:lnTo>
                  <a:pt x="1091565" y="81915"/>
                </a:lnTo>
                <a:lnTo>
                  <a:pt x="1091565" y="86677"/>
                </a:lnTo>
                <a:lnTo>
                  <a:pt x="1122045" y="86677"/>
                </a:lnTo>
                <a:lnTo>
                  <a:pt x="1122045" y="81915"/>
                </a:lnTo>
                <a:lnTo>
                  <a:pt x="1109663" y="80963"/>
                </a:lnTo>
                <a:lnTo>
                  <a:pt x="1109663" y="49530"/>
                </a:lnTo>
                <a:cubicBezTo>
                  <a:pt x="1109663" y="42863"/>
                  <a:pt x="1115378" y="35242"/>
                  <a:pt x="1121093" y="35242"/>
                </a:cubicBezTo>
                <a:cubicBezTo>
                  <a:pt x="1122998" y="35242"/>
                  <a:pt x="1124903" y="36195"/>
                  <a:pt x="1124903" y="38100"/>
                </a:cubicBezTo>
                <a:cubicBezTo>
                  <a:pt x="1124903" y="38100"/>
                  <a:pt x="1124903" y="39052"/>
                  <a:pt x="1124903" y="39052"/>
                </a:cubicBezTo>
                <a:lnTo>
                  <a:pt x="1121093" y="40958"/>
                </a:lnTo>
                <a:cubicBezTo>
                  <a:pt x="1121093" y="45720"/>
                  <a:pt x="1123950" y="48577"/>
                  <a:pt x="1128713" y="48577"/>
                </a:cubicBezTo>
                <a:cubicBezTo>
                  <a:pt x="1132523" y="46673"/>
                  <a:pt x="1136332" y="43815"/>
                  <a:pt x="1136332" y="38100"/>
                </a:cubicBezTo>
                <a:moveTo>
                  <a:pt x="1138238" y="85725"/>
                </a:moveTo>
                <a:lnTo>
                  <a:pt x="1164907" y="85725"/>
                </a:lnTo>
                <a:lnTo>
                  <a:pt x="1164907" y="80963"/>
                </a:lnTo>
                <a:lnTo>
                  <a:pt x="1156335" y="80010"/>
                </a:lnTo>
                <a:lnTo>
                  <a:pt x="1156335" y="0"/>
                </a:lnTo>
                <a:lnTo>
                  <a:pt x="1137285" y="0"/>
                </a:lnTo>
                <a:lnTo>
                  <a:pt x="1137285" y="4763"/>
                </a:lnTo>
                <a:lnTo>
                  <a:pt x="1144905" y="5715"/>
                </a:lnTo>
                <a:lnTo>
                  <a:pt x="1144905" y="80010"/>
                </a:lnTo>
                <a:lnTo>
                  <a:pt x="1137285" y="80963"/>
                </a:lnTo>
                <a:lnTo>
                  <a:pt x="1137285" y="85725"/>
                </a:lnTo>
                <a:close/>
                <a:moveTo>
                  <a:pt x="1209675" y="64770"/>
                </a:moveTo>
                <a:cubicBezTo>
                  <a:pt x="1209675" y="73342"/>
                  <a:pt x="1203007" y="79058"/>
                  <a:pt x="1195388" y="79058"/>
                </a:cubicBezTo>
                <a:cubicBezTo>
                  <a:pt x="1183957" y="79058"/>
                  <a:pt x="1182053" y="67627"/>
                  <a:pt x="1182053" y="56198"/>
                </a:cubicBezTo>
                <a:cubicBezTo>
                  <a:pt x="1182053" y="41910"/>
                  <a:pt x="1184910" y="32385"/>
                  <a:pt x="1196340" y="32385"/>
                </a:cubicBezTo>
                <a:cubicBezTo>
                  <a:pt x="1203007" y="32385"/>
                  <a:pt x="1209675" y="37148"/>
                  <a:pt x="1209675" y="45720"/>
                </a:cubicBezTo>
                <a:lnTo>
                  <a:pt x="1209675" y="64770"/>
                </a:lnTo>
                <a:close/>
                <a:moveTo>
                  <a:pt x="1227773" y="85725"/>
                </a:moveTo>
                <a:lnTo>
                  <a:pt x="1227773" y="80963"/>
                </a:lnTo>
                <a:lnTo>
                  <a:pt x="1220153" y="80010"/>
                </a:lnTo>
                <a:lnTo>
                  <a:pt x="1220153" y="0"/>
                </a:lnTo>
                <a:lnTo>
                  <a:pt x="1200150" y="0"/>
                </a:lnTo>
                <a:lnTo>
                  <a:pt x="1200150" y="4763"/>
                </a:lnTo>
                <a:lnTo>
                  <a:pt x="1208723" y="5715"/>
                </a:lnTo>
                <a:lnTo>
                  <a:pt x="1208723" y="33338"/>
                </a:lnTo>
                <a:cubicBezTo>
                  <a:pt x="1203960" y="28575"/>
                  <a:pt x="1199198" y="26670"/>
                  <a:pt x="1193482" y="26670"/>
                </a:cubicBezTo>
                <a:cubicBezTo>
                  <a:pt x="1179195" y="26670"/>
                  <a:pt x="1169670" y="38100"/>
                  <a:pt x="1169670" y="57150"/>
                </a:cubicBezTo>
                <a:cubicBezTo>
                  <a:pt x="1169670" y="74295"/>
                  <a:pt x="1176338" y="85725"/>
                  <a:pt x="1191578" y="85725"/>
                </a:cubicBezTo>
                <a:cubicBezTo>
                  <a:pt x="1201103" y="85725"/>
                  <a:pt x="1205865" y="80963"/>
                  <a:pt x="1209675" y="76200"/>
                </a:cubicBezTo>
                <a:lnTo>
                  <a:pt x="1210628" y="84773"/>
                </a:lnTo>
                <a:lnTo>
                  <a:pt x="1227773" y="84773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B82A618-B84A-5B4D-B849-A09461853857}"/>
              </a:ext>
            </a:extLst>
          </p:cNvPr>
          <p:cNvGrpSpPr/>
          <p:nvPr userDrawn="1"/>
        </p:nvGrpSpPr>
        <p:grpSpPr>
          <a:xfrm>
            <a:off x="10814051" y="6438651"/>
            <a:ext cx="1111250" cy="225425"/>
            <a:chOff x="292100" y="6413250"/>
            <a:chExt cx="1111250" cy="225425"/>
          </a:xfrm>
        </p:grpSpPr>
        <p:sp>
          <p:nvSpPr>
            <p:cNvPr id="22" name="Freeform: Shape 12">
              <a:extLst>
                <a:ext uri="{FF2B5EF4-FFF2-40B4-BE49-F238E27FC236}">
                  <a16:creationId xmlns:a16="http://schemas.microsoft.com/office/drawing/2014/main" id="{A6A4B1AA-9440-3B40-A375-198BD2F20873}"/>
                </a:ext>
              </a:extLst>
            </p:cNvPr>
            <p:cNvSpPr/>
            <p:nvPr userDrawn="1"/>
          </p:nvSpPr>
          <p:spPr>
            <a:xfrm>
              <a:off x="292100" y="6413250"/>
              <a:ext cx="225425" cy="225425"/>
            </a:xfrm>
            <a:custGeom>
              <a:avLst/>
              <a:gdLst>
                <a:gd name="connsiteX0" fmla="*/ 329565 w 342900"/>
                <a:gd name="connsiteY0" fmla="*/ 104775 h 342900"/>
                <a:gd name="connsiteX1" fmla="*/ 292418 w 342900"/>
                <a:gd name="connsiteY1" fmla="*/ 50483 h 342900"/>
                <a:gd name="connsiteX2" fmla="*/ 238125 w 342900"/>
                <a:gd name="connsiteY2" fmla="*/ 13335 h 342900"/>
                <a:gd name="connsiteX3" fmla="*/ 171450 w 342900"/>
                <a:gd name="connsiteY3" fmla="*/ 0 h 342900"/>
                <a:gd name="connsiteX4" fmla="*/ 104775 w 342900"/>
                <a:gd name="connsiteY4" fmla="*/ 13335 h 342900"/>
                <a:gd name="connsiteX5" fmla="*/ 50483 w 342900"/>
                <a:gd name="connsiteY5" fmla="*/ 50483 h 342900"/>
                <a:gd name="connsiteX6" fmla="*/ 13335 w 342900"/>
                <a:gd name="connsiteY6" fmla="*/ 104775 h 342900"/>
                <a:gd name="connsiteX7" fmla="*/ 0 w 342900"/>
                <a:gd name="connsiteY7" fmla="*/ 171450 h 342900"/>
                <a:gd name="connsiteX8" fmla="*/ 13335 w 342900"/>
                <a:gd name="connsiteY8" fmla="*/ 238125 h 342900"/>
                <a:gd name="connsiteX9" fmla="*/ 50483 w 342900"/>
                <a:gd name="connsiteY9" fmla="*/ 292418 h 342900"/>
                <a:gd name="connsiteX10" fmla="*/ 104775 w 342900"/>
                <a:gd name="connsiteY10" fmla="*/ 329565 h 342900"/>
                <a:gd name="connsiteX11" fmla="*/ 171450 w 342900"/>
                <a:gd name="connsiteY11" fmla="*/ 342900 h 342900"/>
                <a:gd name="connsiteX12" fmla="*/ 171450 w 342900"/>
                <a:gd name="connsiteY12" fmla="*/ 308610 h 342900"/>
                <a:gd name="connsiteX13" fmla="*/ 74295 w 342900"/>
                <a:gd name="connsiteY13" fmla="*/ 268605 h 342900"/>
                <a:gd name="connsiteX14" fmla="*/ 35243 w 342900"/>
                <a:gd name="connsiteY14" fmla="*/ 188595 h 342900"/>
                <a:gd name="connsiteX15" fmla="*/ 180975 w 342900"/>
                <a:gd name="connsiteY15" fmla="*/ 188595 h 342900"/>
                <a:gd name="connsiteX16" fmla="*/ 141923 w 342900"/>
                <a:gd name="connsiteY16" fmla="*/ 227648 h 342900"/>
                <a:gd name="connsiteX17" fmla="*/ 165735 w 342900"/>
                <a:gd name="connsiteY17" fmla="*/ 251460 h 342900"/>
                <a:gd name="connsiteX18" fmla="*/ 246698 w 342900"/>
                <a:gd name="connsiteY18" fmla="*/ 170498 h 342900"/>
                <a:gd name="connsiteX19" fmla="*/ 165735 w 342900"/>
                <a:gd name="connsiteY19" fmla="*/ 89535 h 342900"/>
                <a:gd name="connsiteX20" fmla="*/ 141923 w 342900"/>
                <a:gd name="connsiteY20" fmla="*/ 113348 h 342900"/>
                <a:gd name="connsiteX21" fmla="*/ 180975 w 342900"/>
                <a:gd name="connsiteY21" fmla="*/ 152400 h 342900"/>
                <a:gd name="connsiteX22" fmla="*/ 35243 w 342900"/>
                <a:gd name="connsiteY22" fmla="*/ 152400 h 342900"/>
                <a:gd name="connsiteX23" fmla="*/ 74295 w 342900"/>
                <a:gd name="connsiteY23" fmla="*/ 72390 h 342900"/>
                <a:gd name="connsiteX24" fmla="*/ 171450 w 342900"/>
                <a:gd name="connsiteY24" fmla="*/ 32385 h 342900"/>
                <a:gd name="connsiteX25" fmla="*/ 268605 w 342900"/>
                <a:gd name="connsiteY25" fmla="*/ 72390 h 342900"/>
                <a:gd name="connsiteX26" fmla="*/ 308610 w 342900"/>
                <a:gd name="connsiteY26" fmla="*/ 169545 h 342900"/>
                <a:gd name="connsiteX27" fmla="*/ 342900 w 342900"/>
                <a:gd name="connsiteY27" fmla="*/ 169545 h 342900"/>
                <a:gd name="connsiteX28" fmla="*/ 329565 w 342900"/>
                <a:gd name="connsiteY28" fmla="*/ 104775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42900" h="342900">
                  <a:moveTo>
                    <a:pt x="329565" y="104775"/>
                  </a:moveTo>
                  <a:cubicBezTo>
                    <a:pt x="320993" y="84773"/>
                    <a:pt x="308610" y="65723"/>
                    <a:pt x="292418" y="50483"/>
                  </a:cubicBezTo>
                  <a:cubicBezTo>
                    <a:pt x="276225" y="34290"/>
                    <a:pt x="258128" y="21908"/>
                    <a:pt x="238125" y="13335"/>
                  </a:cubicBezTo>
                  <a:cubicBezTo>
                    <a:pt x="217170" y="4763"/>
                    <a:pt x="194310" y="0"/>
                    <a:pt x="171450" y="0"/>
                  </a:cubicBezTo>
                  <a:cubicBezTo>
                    <a:pt x="148590" y="0"/>
                    <a:pt x="125730" y="4763"/>
                    <a:pt x="104775" y="13335"/>
                  </a:cubicBezTo>
                  <a:cubicBezTo>
                    <a:pt x="83820" y="21908"/>
                    <a:pt x="65723" y="34290"/>
                    <a:pt x="50483" y="50483"/>
                  </a:cubicBezTo>
                  <a:cubicBezTo>
                    <a:pt x="34290" y="66675"/>
                    <a:pt x="21908" y="84773"/>
                    <a:pt x="13335" y="104775"/>
                  </a:cubicBezTo>
                  <a:cubicBezTo>
                    <a:pt x="4763" y="125730"/>
                    <a:pt x="0" y="148590"/>
                    <a:pt x="0" y="171450"/>
                  </a:cubicBezTo>
                  <a:cubicBezTo>
                    <a:pt x="0" y="194310"/>
                    <a:pt x="4763" y="217170"/>
                    <a:pt x="13335" y="238125"/>
                  </a:cubicBezTo>
                  <a:cubicBezTo>
                    <a:pt x="21908" y="258128"/>
                    <a:pt x="34290" y="277178"/>
                    <a:pt x="50483" y="292418"/>
                  </a:cubicBezTo>
                  <a:cubicBezTo>
                    <a:pt x="66675" y="308610"/>
                    <a:pt x="84773" y="320993"/>
                    <a:pt x="104775" y="329565"/>
                  </a:cubicBezTo>
                  <a:cubicBezTo>
                    <a:pt x="125730" y="338138"/>
                    <a:pt x="148590" y="342900"/>
                    <a:pt x="171450" y="342900"/>
                  </a:cubicBezTo>
                  <a:lnTo>
                    <a:pt x="171450" y="308610"/>
                  </a:lnTo>
                  <a:cubicBezTo>
                    <a:pt x="135255" y="308610"/>
                    <a:pt x="100013" y="294323"/>
                    <a:pt x="74295" y="268605"/>
                  </a:cubicBezTo>
                  <a:cubicBezTo>
                    <a:pt x="52388" y="246698"/>
                    <a:pt x="39053" y="219075"/>
                    <a:pt x="35243" y="188595"/>
                  </a:cubicBezTo>
                  <a:lnTo>
                    <a:pt x="180975" y="188595"/>
                  </a:lnTo>
                  <a:lnTo>
                    <a:pt x="141923" y="227648"/>
                  </a:lnTo>
                  <a:lnTo>
                    <a:pt x="165735" y="251460"/>
                  </a:lnTo>
                  <a:lnTo>
                    <a:pt x="246698" y="170498"/>
                  </a:lnTo>
                  <a:lnTo>
                    <a:pt x="165735" y="89535"/>
                  </a:lnTo>
                  <a:lnTo>
                    <a:pt x="141923" y="113348"/>
                  </a:lnTo>
                  <a:lnTo>
                    <a:pt x="180975" y="152400"/>
                  </a:lnTo>
                  <a:lnTo>
                    <a:pt x="35243" y="152400"/>
                  </a:lnTo>
                  <a:cubicBezTo>
                    <a:pt x="39053" y="121920"/>
                    <a:pt x="52388" y="94298"/>
                    <a:pt x="74295" y="72390"/>
                  </a:cubicBezTo>
                  <a:cubicBezTo>
                    <a:pt x="100013" y="46673"/>
                    <a:pt x="134303" y="32385"/>
                    <a:pt x="171450" y="32385"/>
                  </a:cubicBezTo>
                  <a:cubicBezTo>
                    <a:pt x="207645" y="32385"/>
                    <a:pt x="242888" y="46673"/>
                    <a:pt x="268605" y="72390"/>
                  </a:cubicBezTo>
                  <a:cubicBezTo>
                    <a:pt x="294323" y="98108"/>
                    <a:pt x="308610" y="132398"/>
                    <a:pt x="308610" y="169545"/>
                  </a:cubicBezTo>
                  <a:lnTo>
                    <a:pt x="342900" y="169545"/>
                  </a:lnTo>
                  <a:cubicBezTo>
                    <a:pt x="342900" y="148590"/>
                    <a:pt x="338138" y="125730"/>
                    <a:pt x="329565" y="104775"/>
                  </a:cubicBezTo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13">
              <a:extLst>
                <a:ext uri="{FF2B5EF4-FFF2-40B4-BE49-F238E27FC236}">
                  <a16:creationId xmlns:a16="http://schemas.microsoft.com/office/drawing/2014/main" id="{D006659B-806F-304C-B8EE-6CAE28EC1B0F}"/>
                </a:ext>
              </a:extLst>
            </p:cNvPr>
            <p:cNvSpPr/>
            <p:nvPr userDrawn="1"/>
          </p:nvSpPr>
          <p:spPr>
            <a:xfrm>
              <a:off x="590579" y="6484379"/>
              <a:ext cx="812771" cy="84028"/>
            </a:xfrm>
            <a:custGeom>
              <a:avLst/>
              <a:gdLst>
                <a:gd name="connsiteX0" fmla="*/ 1329690 w 1547812"/>
                <a:gd name="connsiteY0" fmla="*/ 155258 h 160020"/>
                <a:gd name="connsiteX1" fmla="*/ 1369695 w 1547812"/>
                <a:gd name="connsiteY1" fmla="*/ 155258 h 160020"/>
                <a:gd name="connsiteX2" fmla="*/ 1369695 w 1547812"/>
                <a:gd name="connsiteY2" fmla="*/ 65723 h 160020"/>
                <a:gd name="connsiteX3" fmla="*/ 1372553 w 1547812"/>
                <a:gd name="connsiteY3" fmla="*/ 53340 h 160020"/>
                <a:gd name="connsiteX4" fmla="*/ 1379220 w 1547812"/>
                <a:gd name="connsiteY4" fmla="*/ 43815 h 160020"/>
                <a:gd name="connsiteX5" fmla="*/ 1388745 w 1547812"/>
                <a:gd name="connsiteY5" fmla="*/ 37147 h 160020"/>
                <a:gd name="connsiteX6" fmla="*/ 1400175 w 1547812"/>
                <a:gd name="connsiteY6" fmla="*/ 35243 h 160020"/>
                <a:gd name="connsiteX7" fmla="*/ 1407795 w 1547812"/>
                <a:gd name="connsiteY7" fmla="*/ 36195 h 160020"/>
                <a:gd name="connsiteX8" fmla="*/ 1413510 w 1547812"/>
                <a:gd name="connsiteY8" fmla="*/ 40005 h 160020"/>
                <a:gd name="connsiteX9" fmla="*/ 1417320 w 1547812"/>
                <a:gd name="connsiteY9" fmla="*/ 47625 h 160020"/>
                <a:gd name="connsiteX10" fmla="*/ 1419225 w 1547812"/>
                <a:gd name="connsiteY10" fmla="*/ 60960 h 160020"/>
                <a:gd name="connsiteX11" fmla="*/ 1419225 w 1547812"/>
                <a:gd name="connsiteY11" fmla="*/ 155258 h 160020"/>
                <a:gd name="connsiteX12" fmla="*/ 1459230 w 1547812"/>
                <a:gd name="connsiteY12" fmla="*/ 155258 h 160020"/>
                <a:gd name="connsiteX13" fmla="*/ 1459230 w 1547812"/>
                <a:gd name="connsiteY13" fmla="*/ 63818 h 160020"/>
                <a:gd name="connsiteX14" fmla="*/ 1462088 w 1547812"/>
                <a:gd name="connsiteY14" fmla="*/ 53340 h 160020"/>
                <a:gd name="connsiteX15" fmla="*/ 1468755 w 1547812"/>
                <a:gd name="connsiteY15" fmla="*/ 43815 h 160020"/>
                <a:gd name="connsiteX16" fmla="*/ 1478280 w 1547812"/>
                <a:gd name="connsiteY16" fmla="*/ 37147 h 160020"/>
                <a:gd name="connsiteX17" fmla="*/ 1489710 w 1547812"/>
                <a:gd name="connsiteY17" fmla="*/ 35243 h 160020"/>
                <a:gd name="connsiteX18" fmla="*/ 1497330 w 1547812"/>
                <a:gd name="connsiteY18" fmla="*/ 36195 h 160020"/>
                <a:gd name="connsiteX19" fmla="*/ 1503045 w 1547812"/>
                <a:gd name="connsiteY19" fmla="*/ 40005 h 160020"/>
                <a:gd name="connsiteX20" fmla="*/ 1506855 w 1547812"/>
                <a:gd name="connsiteY20" fmla="*/ 47625 h 160020"/>
                <a:gd name="connsiteX21" fmla="*/ 1507808 w 1547812"/>
                <a:gd name="connsiteY21" fmla="*/ 60960 h 160020"/>
                <a:gd name="connsiteX22" fmla="*/ 1507808 w 1547812"/>
                <a:gd name="connsiteY22" fmla="*/ 155258 h 160020"/>
                <a:gd name="connsiteX23" fmla="*/ 1547813 w 1547812"/>
                <a:gd name="connsiteY23" fmla="*/ 155258 h 160020"/>
                <a:gd name="connsiteX24" fmla="*/ 1547813 w 1547812"/>
                <a:gd name="connsiteY24" fmla="*/ 55245 h 160020"/>
                <a:gd name="connsiteX25" fmla="*/ 1536383 w 1547812"/>
                <a:gd name="connsiteY25" fmla="*/ 14288 h 160020"/>
                <a:gd name="connsiteX26" fmla="*/ 1502093 w 1547812"/>
                <a:gd name="connsiteY26" fmla="*/ 1905 h 160020"/>
                <a:gd name="connsiteX27" fmla="*/ 1477328 w 1547812"/>
                <a:gd name="connsiteY27" fmla="*/ 7620 h 160020"/>
                <a:gd name="connsiteX28" fmla="*/ 1455420 w 1547812"/>
                <a:gd name="connsiteY28" fmla="*/ 27623 h 160020"/>
                <a:gd name="connsiteX29" fmla="*/ 1441133 w 1547812"/>
                <a:gd name="connsiteY29" fmla="*/ 8573 h 160020"/>
                <a:gd name="connsiteX30" fmla="*/ 1414463 w 1547812"/>
                <a:gd name="connsiteY30" fmla="*/ 1905 h 160020"/>
                <a:gd name="connsiteX31" fmla="*/ 1390650 w 1547812"/>
                <a:gd name="connsiteY31" fmla="*/ 7620 h 160020"/>
                <a:gd name="connsiteX32" fmla="*/ 1371600 w 1547812"/>
                <a:gd name="connsiteY32" fmla="*/ 25718 h 160020"/>
                <a:gd name="connsiteX33" fmla="*/ 1371600 w 1547812"/>
                <a:gd name="connsiteY33" fmla="*/ 5715 h 160020"/>
                <a:gd name="connsiteX34" fmla="*/ 1332548 w 1547812"/>
                <a:gd name="connsiteY34" fmla="*/ 5715 h 160020"/>
                <a:gd name="connsiteX35" fmla="*/ 1332548 w 1547812"/>
                <a:gd name="connsiteY35" fmla="*/ 155258 h 160020"/>
                <a:gd name="connsiteX36" fmla="*/ 1199198 w 1547812"/>
                <a:gd name="connsiteY36" fmla="*/ 116205 h 160020"/>
                <a:gd name="connsiteX37" fmla="*/ 1190625 w 1547812"/>
                <a:gd name="connsiteY37" fmla="*/ 80963 h 160020"/>
                <a:gd name="connsiteX38" fmla="*/ 1199198 w 1547812"/>
                <a:gd name="connsiteY38" fmla="*/ 45720 h 160020"/>
                <a:gd name="connsiteX39" fmla="*/ 1224915 w 1547812"/>
                <a:gd name="connsiteY39" fmla="*/ 33338 h 160020"/>
                <a:gd name="connsiteX40" fmla="*/ 1250633 w 1547812"/>
                <a:gd name="connsiteY40" fmla="*/ 45720 h 160020"/>
                <a:gd name="connsiteX41" fmla="*/ 1259205 w 1547812"/>
                <a:gd name="connsiteY41" fmla="*/ 80963 h 160020"/>
                <a:gd name="connsiteX42" fmla="*/ 1250633 w 1547812"/>
                <a:gd name="connsiteY42" fmla="*/ 116205 h 160020"/>
                <a:gd name="connsiteX43" fmla="*/ 1224915 w 1547812"/>
                <a:gd name="connsiteY43" fmla="*/ 128588 h 160020"/>
                <a:gd name="connsiteX44" fmla="*/ 1199198 w 1547812"/>
                <a:gd name="connsiteY44" fmla="*/ 116205 h 160020"/>
                <a:gd name="connsiteX45" fmla="*/ 1256348 w 1547812"/>
                <a:gd name="connsiteY45" fmla="*/ 154305 h 160020"/>
                <a:gd name="connsiteX46" fmla="*/ 1280160 w 1547812"/>
                <a:gd name="connsiteY46" fmla="*/ 138113 h 160020"/>
                <a:gd name="connsiteX47" fmla="*/ 1295400 w 1547812"/>
                <a:gd name="connsiteY47" fmla="*/ 113348 h 160020"/>
                <a:gd name="connsiteX48" fmla="*/ 1301115 w 1547812"/>
                <a:gd name="connsiteY48" fmla="*/ 80010 h 160020"/>
                <a:gd name="connsiteX49" fmla="*/ 1296353 w 1547812"/>
                <a:gd name="connsiteY49" fmla="*/ 46672 h 160020"/>
                <a:gd name="connsiteX50" fmla="*/ 1281113 w 1547812"/>
                <a:gd name="connsiteY50" fmla="*/ 21908 h 160020"/>
                <a:gd name="connsiteX51" fmla="*/ 1257300 w 1547812"/>
                <a:gd name="connsiteY51" fmla="*/ 6668 h 160020"/>
                <a:gd name="connsiteX52" fmla="*/ 1225868 w 1547812"/>
                <a:gd name="connsiteY52" fmla="*/ 953 h 160020"/>
                <a:gd name="connsiteX53" fmla="*/ 1194435 w 1547812"/>
                <a:gd name="connsiteY53" fmla="*/ 6668 h 160020"/>
                <a:gd name="connsiteX54" fmla="*/ 1170623 w 1547812"/>
                <a:gd name="connsiteY54" fmla="*/ 21908 h 160020"/>
                <a:gd name="connsiteX55" fmla="*/ 1155383 w 1547812"/>
                <a:gd name="connsiteY55" fmla="*/ 46672 h 160020"/>
                <a:gd name="connsiteX56" fmla="*/ 1149668 w 1547812"/>
                <a:gd name="connsiteY56" fmla="*/ 80010 h 160020"/>
                <a:gd name="connsiteX57" fmla="*/ 1169670 w 1547812"/>
                <a:gd name="connsiteY57" fmla="*/ 139065 h 160020"/>
                <a:gd name="connsiteX58" fmla="*/ 1225868 w 1547812"/>
                <a:gd name="connsiteY58" fmla="*/ 160020 h 160020"/>
                <a:gd name="connsiteX59" fmla="*/ 1256348 w 1547812"/>
                <a:gd name="connsiteY59" fmla="*/ 154305 h 160020"/>
                <a:gd name="connsiteX60" fmla="*/ 1086803 w 1547812"/>
                <a:gd name="connsiteY60" fmla="*/ 100965 h 160020"/>
                <a:gd name="connsiteX61" fmla="*/ 1079183 w 1547812"/>
                <a:gd name="connsiteY61" fmla="*/ 120968 h 160020"/>
                <a:gd name="connsiteX62" fmla="*/ 1061085 w 1547812"/>
                <a:gd name="connsiteY62" fmla="*/ 127635 h 160020"/>
                <a:gd name="connsiteX63" fmla="*/ 1045845 w 1547812"/>
                <a:gd name="connsiteY63" fmla="*/ 123825 h 160020"/>
                <a:gd name="connsiteX64" fmla="*/ 1036320 w 1547812"/>
                <a:gd name="connsiteY64" fmla="*/ 113348 h 160020"/>
                <a:gd name="connsiteX65" fmla="*/ 1031558 w 1547812"/>
                <a:gd name="connsiteY65" fmla="*/ 98108 h 160020"/>
                <a:gd name="connsiteX66" fmla="*/ 1029653 w 1547812"/>
                <a:gd name="connsiteY66" fmla="*/ 80010 h 160020"/>
                <a:gd name="connsiteX67" fmla="*/ 1031558 w 1547812"/>
                <a:gd name="connsiteY67" fmla="*/ 62865 h 160020"/>
                <a:gd name="connsiteX68" fmla="*/ 1036320 w 1547812"/>
                <a:gd name="connsiteY68" fmla="*/ 47625 h 160020"/>
                <a:gd name="connsiteX69" fmla="*/ 1045845 w 1547812"/>
                <a:gd name="connsiteY69" fmla="*/ 37147 h 160020"/>
                <a:gd name="connsiteX70" fmla="*/ 1061085 w 1547812"/>
                <a:gd name="connsiteY70" fmla="*/ 33338 h 160020"/>
                <a:gd name="connsiteX71" fmla="*/ 1079183 w 1547812"/>
                <a:gd name="connsiteY71" fmla="*/ 40005 h 160020"/>
                <a:gd name="connsiteX72" fmla="*/ 1085850 w 1547812"/>
                <a:gd name="connsiteY72" fmla="*/ 58103 h 160020"/>
                <a:gd name="connsiteX73" fmla="*/ 1125855 w 1547812"/>
                <a:gd name="connsiteY73" fmla="*/ 52388 h 160020"/>
                <a:gd name="connsiteX74" fmla="*/ 1120140 w 1547812"/>
                <a:gd name="connsiteY74" fmla="*/ 31433 h 160020"/>
                <a:gd name="connsiteX75" fmla="*/ 1107758 w 1547812"/>
                <a:gd name="connsiteY75" fmla="*/ 15240 h 160020"/>
                <a:gd name="connsiteX76" fmla="*/ 1088708 w 1547812"/>
                <a:gd name="connsiteY76" fmla="*/ 4763 h 160020"/>
                <a:gd name="connsiteX77" fmla="*/ 1062038 w 1547812"/>
                <a:gd name="connsiteY77" fmla="*/ 953 h 160020"/>
                <a:gd name="connsiteX78" fmla="*/ 1030605 w 1547812"/>
                <a:gd name="connsiteY78" fmla="*/ 6668 h 160020"/>
                <a:gd name="connsiteX79" fmla="*/ 1007745 w 1547812"/>
                <a:gd name="connsiteY79" fmla="*/ 22860 h 160020"/>
                <a:gd name="connsiteX80" fmla="*/ 993458 w 1547812"/>
                <a:gd name="connsiteY80" fmla="*/ 47625 h 160020"/>
                <a:gd name="connsiteX81" fmla="*/ 988695 w 1547812"/>
                <a:gd name="connsiteY81" fmla="*/ 80010 h 160020"/>
                <a:gd name="connsiteX82" fmla="*/ 992505 w 1547812"/>
                <a:gd name="connsiteY82" fmla="*/ 112395 h 160020"/>
                <a:gd name="connsiteX83" fmla="*/ 1005840 w 1547812"/>
                <a:gd name="connsiteY83" fmla="*/ 137160 h 160020"/>
                <a:gd name="connsiteX84" fmla="*/ 1028700 w 1547812"/>
                <a:gd name="connsiteY84" fmla="*/ 153353 h 160020"/>
                <a:gd name="connsiteX85" fmla="*/ 1061085 w 1547812"/>
                <a:gd name="connsiteY85" fmla="*/ 159068 h 160020"/>
                <a:gd name="connsiteX86" fmla="*/ 1109663 w 1547812"/>
                <a:gd name="connsiteY86" fmla="*/ 142875 h 160020"/>
                <a:gd name="connsiteX87" fmla="*/ 1127760 w 1547812"/>
                <a:gd name="connsiteY87" fmla="*/ 100013 h 160020"/>
                <a:gd name="connsiteX88" fmla="*/ 1086803 w 1547812"/>
                <a:gd name="connsiteY88" fmla="*/ 100013 h 160020"/>
                <a:gd name="connsiteX89" fmla="*/ 921068 w 1547812"/>
                <a:gd name="connsiteY89" fmla="*/ 155258 h 160020"/>
                <a:gd name="connsiteX90" fmla="*/ 962025 w 1547812"/>
                <a:gd name="connsiteY90" fmla="*/ 155258 h 160020"/>
                <a:gd name="connsiteX91" fmla="*/ 962025 w 1547812"/>
                <a:gd name="connsiteY91" fmla="*/ 109538 h 160020"/>
                <a:gd name="connsiteX92" fmla="*/ 921068 w 1547812"/>
                <a:gd name="connsiteY92" fmla="*/ 109538 h 160020"/>
                <a:gd name="connsiteX93" fmla="*/ 921068 w 1547812"/>
                <a:gd name="connsiteY93" fmla="*/ 155258 h 160020"/>
                <a:gd name="connsiteX94" fmla="*/ 671513 w 1547812"/>
                <a:gd name="connsiteY94" fmla="*/ 155258 h 160020"/>
                <a:gd name="connsiteX95" fmla="*/ 711518 w 1547812"/>
                <a:gd name="connsiteY95" fmla="*/ 155258 h 160020"/>
                <a:gd name="connsiteX96" fmla="*/ 711518 w 1547812"/>
                <a:gd name="connsiteY96" fmla="*/ 65723 h 160020"/>
                <a:gd name="connsiteX97" fmla="*/ 714375 w 1547812"/>
                <a:gd name="connsiteY97" fmla="*/ 53340 h 160020"/>
                <a:gd name="connsiteX98" fmla="*/ 721043 w 1547812"/>
                <a:gd name="connsiteY98" fmla="*/ 43815 h 160020"/>
                <a:gd name="connsiteX99" fmla="*/ 730568 w 1547812"/>
                <a:gd name="connsiteY99" fmla="*/ 37147 h 160020"/>
                <a:gd name="connsiteX100" fmla="*/ 741998 w 1547812"/>
                <a:gd name="connsiteY100" fmla="*/ 35243 h 160020"/>
                <a:gd name="connsiteX101" fmla="*/ 749618 w 1547812"/>
                <a:gd name="connsiteY101" fmla="*/ 36195 h 160020"/>
                <a:gd name="connsiteX102" fmla="*/ 755333 w 1547812"/>
                <a:gd name="connsiteY102" fmla="*/ 40005 h 160020"/>
                <a:gd name="connsiteX103" fmla="*/ 759143 w 1547812"/>
                <a:gd name="connsiteY103" fmla="*/ 47625 h 160020"/>
                <a:gd name="connsiteX104" fmla="*/ 761048 w 1547812"/>
                <a:gd name="connsiteY104" fmla="*/ 60960 h 160020"/>
                <a:gd name="connsiteX105" fmla="*/ 761048 w 1547812"/>
                <a:gd name="connsiteY105" fmla="*/ 155258 h 160020"/>
                <a:gd name="connsiteX106" fmla="*/ 801053 w 1547812"/>
                <a:gd name="connsiteY106" fmla="*/ 155258 h 160020"/>
                <a:gd name="connsiteX107" fmla="*/ 801053 w 1547812"/>
                <a:gd name="connsiteY107" fmla="*/ 63818 h 160020"/>
                <a:gd name="connsiteX108" fmla="*/ 803910 w 1547812"/>
                <a:gd name="connsiteY108" fmla="*/ 53340 h 160020"/>
                <a:gd name="connsiteX109" fmla="*/ 810578 w 1547812"/>
                <a:gd name="connsiteY109" fmla="*/ 43815 h 160020"/>
                <a:gd name="connsiteX110" fmla="*/ 820103 w 1547812"/>
                <a:gd name="connsiteY110" fmla="*/ 37147 h 160020"/>
                <a:gd name="connsiteX111" fmla="*/ 831533 w 1547812"/>
                <a:gd name="connsiteY111" fmla="*/ 35243 h 160020"/>
                <a:gd name="connsiteX112" fmla="*/ 839153 w 1547812"/>
                <a:gd name="connsiteY112" fmla="*/ 36195 h 160020"/>
                <a:gd name="connsiteX113" fmla="*/ 844868 w 1547812"/>
                <a:gd name="connsiteY113" fmla="*/ 40005 h 160020"/>
                <a:gd name="connsiteX114" fmla="*/ 848678 w 1547812"/>
                <a:gd name="connsiteY114" fmla="*/ 47625 h 160020"/>
                <a:gd name="connsiteX115" fmla="*/ 849630 w 1547812"/>
                <a:gd name="connsiteY115" fmla="*/ 60960 h 160020"/>
                <a:gd name="connsiteX116" fmla="*/ 849630 w 1547812"/>
                <a:gd name="connsiteY116" fmla="*/ 155258 h 160020"/>
                <a:gd name="connsiteX117" fmla="*/ 889635 w 1547812"/>
                <a:gd name="connsiteY117" fmla="*/ 155258 h 160020"/>
                <a:gd name="connsiteX118" fmla="*/ 889635 w 1547812"/>
                <a:gd name="connsiteY118" fmla="*/ 55245 h 160020"/>
                <a:gd name="connsiteX119" fmla="*/ 878205 w 1547812"/>
                <a:gd name="connsiteY119" fmla="*/ 14288 h 160020"/>
                <a:gd name="connsiteX120" fmla="*/ 843915 w 1547812"/>
                <a:gd name="connsiteY120" fmla="*/ 1905 h 160020"/>
                <a:gd name="connsiteX121" fmla="*/ 819150 w 1547812"/>
                <a:gd name="connsiteY121" fmla="*/ 7620 h 160020"/>
                <a:gd name="connsiteX122" fmla="*/ 797243 w 1547812"/>
                <a:gd name="connsiteY122" fmla="*/ 27623 h 160020"/>
                <a:gd name="connsiteX123" fmla="*/ 782955 w 1547812"/>
                <a:gd name="connsiteY123" fmla="*/ 8573 h 160020"/>
                <a:gd name="connsiteX124" fmla="*/ 756285 w 1547812"/>
                <a:gd name="connsiteY124" fmla="*/ 1905 h 160020"/>
                <a:gd name="connsiteX125" fmla="*/ 732473 w 1547812"/>
                <a:gd name="connsiteY125" fmla="*/ 7620 h 160020"/>
                <a:gd name="connsiteX126" fmla="*/ 713423 w 1547812"/>
                <a:gd name="connsiteY126" fmla="*/ 25718 h 160020"/>
                <a:gd name="connsiteX127" fmla="*/ 713423 w 1547812"/>
                <a:gd name="connsiteY127" fmla="*/ 5715 h 160020"/>
                <a:gd name="connsiteX128" fmla="*/ 674370 w 1547812"/>
                <a:gd name="connsiteY128" fmla="*/ 5715 h 160020"/>
                <a:gd name="connsiteX129" fmla="*/ 674370 w 1547812"/>
                <a:gd name="connsiteY129" fmla="*/ 155258 h 160020"/>
                <a:gd name="connsiteX130" fmla="*/ 541973 w 1547812"/>
                <a:gd name="connsiteY130" fmla="*/ 116205 h 160020"/>
                <a:gd name="connsiteX131" fmla="*/ 533400 w 1547812"/>
                <a:gd name="connsiteY131" fmla="*/ 80963 h 160020"/>
                <a:gd name="connsiteX132" fmla="*/ 541973 w 1547812"/>
                <a:gd name="connsiteY132" fmla="*/ 45720 h 160020"/>
                <a:gd name="connsiteX133" fmla="*/ 567690 w 1547812"/>
                <a:gd name="connsiteY133" fmla="*/ 33338 h 160020"/>
                <a:gd name="connsiteX134" fmla="*/ 593408 w 1547812"/>
                <a:gd name="connsiteY134" fmla="*/ 45720 h 160020"/>
                <a:gd name="connsiteX135" fmla="*/ 601980 w 1547812"/>
                <a:gd name="connsiteY135" fmla="*/ 80963 h 160020"/>
                <a:gd name="connsiteX136" fmla="*/ 593408 w 1547812"/>
                <a:gd name="connsiteY136" fmla="*/ 116205 h 160020"/>
                <a:gd name="connsiteX137" fmla="*/ 567690 w 1547812"/>
                <a:gd name="connsiteY137" fmla="*/ 128588 h 160020"/>
                <a:gd name="connsiteX138" fmla="*/ 541973 w 1547812"/>
                <a:gd name="connsiteY138" fmla="*/ 116205 h 160020"/>
                <a:gd name="connsiteX139" fmla="*/ 598170 w 1547812"/>
                <a:gd name="connsiteY139" fmla="*/ 154305 h 160020"/>
                <a:gd name="connsiteX140" fmla="*/ 621983 w 1547812"/>
                <a:gd name="connsiteY140" fmla="*/ 138113 h 160020"/>
                <a:gd name="connsiteX141" fmla="*/ 637223 w 1547812"/>
                <a:gd name="connsiteY141" fmla="*/ 113348 h 160020"/>
                <a:gd name="connsiteX142" fmla="*/ 642938 w 1547812"/>
                <a:gd name="connsiteY142" fmla="*/ 80010 h 160020"/>
                <a:gd name="connsiteX143" fmla="*/ 638175 w 1547812"/>
                <a:gd name="connsiteY143" fmla="*/ 46672 h 160020"/>
                <a:gd name="connsiteX144" fmla="*/ 622935 w 1547812"/>
                <a:gd name="connsiteY144" fmla="*/ 21908 h 160020"/>
                <a:gd name="connsiteX145" fmla="*/ 599123 w 1547812"/>
                <a:gd name="connsiteY145" fmla="*/ 6668 h 160020"/>
                <a:gd name="connsiteX146" fmla="*/ 567690 w 1547812"/>
                <a:gd name="connsiteY146" fmla="*/ 953 h 160020"/>
                <a:gd name="connsiteX147" fmla="*/ 536258 w 1547812"/>
                <a:gd name="connsiteY147" fmla="*/ 6668 h 160020"/>
                <a:gd name="connsiteX148" fmla="*/ 512445 w 1547812"/>
                <a:gd name="connsiteY148" fmla="*/ 21908 h 160020"/>
                <a:gd name="connsiteX149" fmla="*/ 497205 w 1547812"/>
                <a:gd name="connsiteY149" fmla="*/ 46672 h 160020"/>
                <a:gd name="connsiteX150" fmla="*/ 491490 w 1547812"/>
                <a:gd name="connsiteY150" fmla="*/ 80010 h 160020"/>
                <a:gd name="connsiteX151" fmla="*/ 511492 w 1547812"/>
                <a:gd name="connsiteY151" fmla="*/ 139065 h 160020"/>
                <a:gd name="connsiteX152" fmla="*/ 566738 w 1547812"/>
                <a:gd name="connsiteY152" fmla="*/ 160020 h 160020"/>
                <a:gd name="connsiteX153" fmla="*/ 598170 w 1547812"/>
                <a:gd name="connsiteY153" fmla="*/ 154305 h 160020"/>
                <a:gd name="connsiteX154" fmla="*/ 429578 w 1547812"/>
                <a:gd name="connsiteY154" fmla="*/ 100965 h 160020"/>
                <a:gd name="connsiteX155" fmla="*/ 421958 w 1547812"/>
                <a:gd name="connsiteY155" fmla="*/ 120968 h 160020"/>
                <a:gd name="connsiteX156" fmla="*/ 403860 w 1547812"/>
                <a:gd name="connsiteY156" fmla="*/ 127635 h 160020"/>
                <a:gd name="connsiteX157" fmla="*/ 388620 w 1547812"/>
                <a:gd name="connsiteY157" fmla="*/ 123825 h 160020"/>
                <a:gd name="connsiteX158" fmla="*/ 379095 w 1547812"/>
                <a:gd name="connsiteY158" fmla="*/ 113348 h 160020"/>
                <a:gd name="connsiteX159" fmla="*/ 374333 w 1547812"/>
                <a:gd name="connsiteY159" fmla="*/ 98108 h 160020"/>
                <a:gd name="connsiteX160" fmla="*/ 372428 w 1547812"/>
                <a:gd name="connsiteY160" fmla="*/ 80010 h 160020"/>
                <a:gd name="connsiteX161" fmla="*/ 374333 w 1547812"/>
                <a:gd name="connsiteY161" fmla="*/ 62865 h 160020"/>
                <a:gd name="connsiteX162" fmla="*/ 379095 w 1547812"/>
                <a:gd name="connsiteY162" fmla="*/ 47625 h 160020"/>
                <a:gd name="connsiteX163" fmla="*/ 388620 w 1547812"/>
                <a:gd name="connsiteY163" fmla="*/ 37147 h 160020"/>
                <a:gd name="connsiteX164" fmla="*/ 403860 w 1547812"/>
                <a:gd name="connsiteY164" fmla="*/ 33338 h 160020"/>
                <a:gd name="connsiteX165" fmla="*/ 421958 w 1547812"/>
                <a:gd name="connsiteY165" fmla="*/ 40005 h 160020"/>
                <a:gd name="connsiteX166" fmla="*/ 428625 w 1547812"/>
                <a:gd name="connsiteY166" fmla="*/ 58103 h 160020"/>
                <a:gd name="connsiteX167" fmla="*/ 468630 w 1547812"/>
                <a:gd name="connsiteY167" fmla="*/ 52388 h 160020"/>
                <a:gd name="connsiteX168" fmla="*/ 462915 w 1547812"/>
                <a:gd name="connsiteY168" fmla="*/ 31433 h 160020"/>
                <a:gd name="connsiteX169" fmla="*/ 450533 w 1547812"/>
                <a:gd name="connsiteY169" fmla="*/ 15240 h 160020"/>
                <a:gd name="connsiteX170" fmla="*/ 431483 w 1547812"/>
                <a:gd name="connsiteY170" fmla="*/ 4763 h 160020"/>
                <a:gd name="connsiteX171" fmla="*/ 404813 w 1547812"/>
                <a:gd name="connsiteY171" fmla="*/ 953 h 160020"/>
                <a:gd name="connsiteX172" fmla="*/ 373380 w 1547812"/>
                <a:gd name="connsiteY172" fmla="*/ 6668 h 160020"/>
                <a:gd name="connsiteX173" fmla="*/ 350520 w 1547812"/>
                <a:gd name="connsiteY173" fmla="*/ 22860 h 160020"/>
                <a:gd name="connsiteX174" fmla="*/ 336233 w 1547812"/>
                <a:gd name="connsiteY174" fmla="*/ 47625 h 160020"/>
                <a:gd name="connsiteX175" fmla="*/ 331470 w 1547812"/>
                <a:gd name="connsiteY175" fmla="*/ 80010 h 160020"/>
                <a:gd name="connsiteX176" fmla="*/ 336233 w 1547812"/>
                <a:gd name="connsiteY176" fmla="*/ 112395 h 160020"/>
                <a:gd name="connsiteX177" fmla="*/ 349567 w 1547812"/>
                <a:gd name="connsiteY177" fmla="*/ 137160 h 160020"/>
                <a:gd name="connsiteX178" fmla="*/ 372428 w 1547812"/>
                <a:gd name="connsiteY178" fmla="*/ 153353 h 160020"/>
                <a:gd name="connsiteX179" fmla="*/ 404813 w 1547812"/>
                <a:gd name="connsiteY179" fmla="*/ 159068 h 160020"/>
                <a:gd name="connsiteX180" fmla="*/ 453390 w 1547812"/>
                <a:gd name="connsiteY180" fmla="*/ 142875 h 160020"/>
                <a:gd name="connsiteX181" fmla="*/ 471488 w 1547812"/>
                <a:gd name="connsiteY181" fmla="*/ 100013 h 160020"/>
                <a:gd name="connsiteX182" fmla="*/ 429578 w 1547812"/>
                <a:gd name="connsiteY182" fmla="*/ 100013 h 160020"/>
                <a:gd name="connsiteX183" fmla="*/ 203835 w 1547812"/>
                <a:gd name="connsiteY183" fmla="*/ 63818 h 160020"/>
                <a:gd name="connsiteX184" fmla="*/ 206692 w 1547812"/>
                <a:gd name="connsiteY184" fmla="*/ 51435 h 160020"/>
                <a:gd name="connsiteX185" fmla="*/ 213360 w 1547812"/>
                <a:gd name="connsiteY185" fmla="*/ 40958 h 160020"/>
                <a:gd name="connsiteX186" fmla="*/ 223838 w 1547812"/>
                <a:gd name="connsiteY186" fmla="*/ 34290 h 160020"/>
                <a:gd name="connsiteX187" fmla="*/ 238125 w 1547812"/>
                <a:gd name="connsiteY187" fmla="*/ 31433 h 160020"/>
                <a:gd name="connsiteX188" fmla="*/ 261938 w 1547812"/>
                <a:gd name="connsiteY188" fmla="*/ 40005 h 160020"/>
                <a:gd name="connsiteX189" fmla="*/ 269558 w 1547812"/>
                <a:gd name="connsiteY189" fmla="*/ 63818 h 160020"/>
                <a:gd name="connsiteX190" fmla="*/ 203835 w 1547812"/>
                <a:gd name="connsiteY190" fmla="*/ 63818 h 160020"/>
                <a:gd name="connsiteX191" fmla="*/ 266700 w 1547812"/>
                <a:gd name="connsiteY191" fmla="*/ 108585 h 160020"/>
                <a:gd name="connsiteX192" fmla="*/ 239077 w 1547812"/>
                <a:gd name="connsiteY192" fmla="*/ 128588 h 160020"/>
                <a:gd name="connsiteX193" fmla="*/ 213360 w 1547812"/>
                <a:gd name="connsiteY193" fmla="*/ 118110 h 160020"/>
                <a:gd name="connsiteX194" fmla="*/ 203835 w 1547812"/>
                <a:gd name="connsiteY194" fmla="*/ 89535 h 160020"/>
                <a:gd name="connsiteX195" fmla="*/ 307658 w 1547812"/>
                <a:gd name="connsiteY195" fmla="*/ 89535 h 160020"/>
                <a:gd name="connsiteX196" fmla="*/ 307658 w 1547812"/>
                <a:gd name="connsiteY196" fmla="*/ 73343 h 160020"/>
                <a:gd name="connsiteX197" fmla="*/ 290513 w 1547812"/>
                <a:gd name="connsiteY197" fmla="*/ 20003 h 160020"/>
                <a:gd name="connsiteX198" fmla="*/ 239077 w 1547812"/>
                <a:gd name="connsiteY198" fmla="*/ 0 h 160020"/>
                <a:gd name="connsiteX199" fmla="*/ 208598 w 1547812"/>
                <a:gd name="connsiteY199" fmla="*/ 5715 h 160020"/>
                <a:gd name="connsiteX200" fmla="*/ 184785 w 1547812"/>
                <a:gd name="connsiteY200" fmla="*/ 20955 h 160020"/>
                <a:gd name="connsiteX201" fmla="*/ 169545 w 1547812"/>
                <a:gd name="connsiteY201" fmla="*/ 45720 h 160020"/>
                <a:gd name="connsiteX202" fmla="*/ 163830 w 1547812"/>
                <a:gd name="connsiteY202" fmla="*/ 79058 h 160020"/>
                <a:gd name="connsiteX203" fmla="*/ 182880 w 1547812"/>
                <a:gd name="connsiteY203" fmla="*/ 137160 h 160020"/>
                <a:gd name="connsiteX204" fmla="*/ 239077 w 1547812"/>
                <a:gd name="connsiteY204" fmla="*/ 158115 h 160020"/>
                <a:gd name="connsiteX205" fmla="*/ 285750 w 1547812"/>
                <a:gd name="connsiteY205" fmla="*/ 144780 h 160020"/>
                <a:gd name="connsiteX206" fmla="*/ 305753 w 1547812"/>
                <a:gd name="connsiteY206" fmla="*/ 106680 h 160020"/>
                <a:gd name="connsiteX207" fmla="*/ 266700 w 1547812"/>
                <a:gd name="connsiteY207" fmla="*/ 106680 h 160020"/>
                <a:gd name="connsiteX208" fmla="*/ 97155 w 1547812"/>
                <a:gd name="connsiteY208" fmla="*/ 96203 h 160020"/>
                <a:gd name="connsiteX209" fmla="*/ 93345 w 1547812"/>
                <a:gd name="connsiteY209" fmla="*/ 111443 h 160020"/>
                <a:gd name="connsiteX210" fmla="*/ 84773 w 1547812"/>
                <a:gd name="connsiteY210" fmla="*/ 121920 h 160020"/>
                <a:gd name="connsiteX211" fmla="*/ 60007 w 1547812"/>
                <a:gd name="connsiteY211" fmla="*/ 129540 h 160020"/>
                <a:gd name="connsiteX212" fmla="*/ 45720 w 1547812"/>
                <a:gd name="connsiteY212" fmla="*/ 124778 h 160020"/>
                <a:gd name="connsiteX213" fmla="*/ 40957 w 1547812"/>
                <a:gd name="connsiteY213" fmla="*/ 113348 h 160020"/>
                <a:gd name="connsiteX214" fmla="*/ 42863 w 1547812"/>
                <a:gd name="connsiteY214" fmla="*/ 104775 h 160020"/>
                <a:gd name="connsiteX215" fmla="*/ 48577 w 1547812"/>
                <a:gd name="connsiteY215" fmla="*/ 98108 h 160020"/>
                <a:gd name="connsiteX216" fmla="*/ 60007 w 1547812"/>
                <a:gd name="connsiteY216" fmla="*/ 93345 h 160020"/>
                <a:gd name="connsiteX217" fmla="*/ 80010 w 1547812"/>
                <a:gd name="connsiteY217" fmla="*/ 90488 h 160020"/>
                <a:gd name="connsiteX218" fmla="*/ 98107 w 1547812"/>
                <a:gd name="connsiteY218" fmla="*/ 89535 h 160020"/>
                <a:gd name="connsiteX219" fmla="*/ 98107 w 1547812"/>
                <a:gd name="connsiteY219" fmla="*/ 96203 h 160020"/>
                <a:gd name="connsiteX220" fmla="*/ 98107 w 1547812"/>
                <a:gd name="connsiteY220" fmla="*/ 155258 h 160020"/>
                <a:gd name="connsiteX221" fmla="*/ 136208 w 1547812"/>
                <a:gd name="connsiteY221" fmla="*/ 155258 h 160020"/>
                <a:gd name="connsiteX222" fmla="*/ 136208 w 1547812"/>
                <a:gd name="connsiteY222" fmla="*/ 60960 h 160020"/>
                <a:gd name="connsiteX223" fmla="*/ 133350 w 1547812"/>
                <a:gd name="connsiteY223" fmla="*/ 36195 h 160020"/>
                <a:gd name="connsiteX224" fmla="*/ 122873 w 1547812"/>
                <a:gd name="connsiteY224" fmla="*/ 17145 h 160020"/>
                <a:gd name="connsiteX225" fmla="*/ 103823 w 1547812"/>
                <a:gd name="connsiteY225" fmla="*/ 5715 h 160020"/>
                <a:gd name="connsiteX226" fmla="*/ 74295 w 1547812"/>
                <a:gd name="connsiteY226" fmla="*/ 1905 h 160020"/>
                <a:gd name="connsiteX227" fmla="*/ 29527 w 1547812"/>
                <a:gd name="connsiteY227" fmla="*/ 12383 h 160020"/>
                <a:gd name="connsiteX228" fmla="*/ 8573 w 1547812"/>
                <a:gd name="connsiteY228" fmla="*/ 46672 h 160020"/>
                <a:gd name="connsiteX229" fmla="*/ 44768 w 1547812"/>
                <a:gd name="connsiteY229" fmla="*/ 50483 h 160020"/>
                <a:gd name="connsiteX230" fmla="*/ 71438 w 1547812"/>
                <a:gd name="connsiteY230" fmla="*/ 32385 h 160020"/>
                <a:gd name="connsiteX231" fmla="*/ 89535 w 1547812"/>
                <a:gd name="connsiteY231" fmla="*/ 37147 h 160020"/>
                <a:gd name="connsiteX232" fmla="*/ 97155 w 1547812"/>
                <a:gd name="connsiteY232" fmla="*/ 56197 h 160020"/>
                <a:gd name="connsiteX233" fmla="*/ 97155 w 1547812"/>
                <a:gd name="connsiteY233" fmla="*/ 62865 h 160020"/>
                <a:gd name="connsiteX234" fmla="*/ 78105 w 1547812"/>
                <a:gd name="connsiteY234" fmla="*/ 63818 h 160020"/>
                <a:gd name="connsiteX235" fmla="*/ 49530 w 1547812"/>
                <a:gd name="connsiteY235" fmla="*/ 66675 h 160020"/>
                <a:gd name="connsiteX236" fmla="*/ 24765 w 1547812"/>
                <a:gd name="connsiteY236" fmla="*/ 74295 h 160020"/>
                <a:gd name="connsiteX237" fmla="*/ 6668 w 1547812"/>
                <a:gd name="connsiteY237" fmla="*/ 89535 h 160020"/>
                <a:gd name="connsiteX238" fmla="*/ 0 w 1547812"/>
                <a:gd name="connsiteY238" fmla="*/ 114300 h 160020"/>
                <a:gd name="connsiteX239" fmla="*/ 3810 w 1547812"/>
                <a:gd name="connsiteY239" fmla="*/ 134303 h 160020"/>
                <a:gd name="connsiteX240" fmla="*/ 14288 w 1547812"/>
                <a:gd name="connsiteY240" fmla="*/ 148590 h 160020"/>
                <a:gd name="connsiteX241" fmla="*/ 29527 w 1547812"/>
                <a:gd name="connsiteY241" fmla="*/ 156210 h 160020"/>
                <a:gd name="connsiteX242" fmla="*/ 48577 w 1547812"/>
                <a:gd name="connsiteY242" fmla="*/ 159068 h 160020"/>
                <a:gd name="connsiteX243" fmla="*/ 77152 w 1547812"/>
                <a:gd name="connsiteY243" fmla="*/ 152400 h 160020"/>
                <a:gd name="connsiteX244" fmla="*/ 97155 w 1547812"/>
                <a:gd name="connsiteY244" fmla="*/ 136208 h 160020"/>
                <a:gd name="connsiteX245" fmla="*/ 97155 w 1547812"/>
                <a:gd name="connsiteY245" fmla="*/ 155258 h 160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</a:cxnLst>
              <a:rect l="l" t="t" r="r" b="b"/>
              <a:pathLst>
                <a:path w="1547812" h="160020">
                  <a:moveTo>
                    <a:pt x="1329690" y="155258"/>
                  </a:moveTo>
                  <a:lnTo>
                    <a:pt x="1369695" y="155258"/>
                  </a:lnTo>
                  <a:lnTo>
                    <a:pt x="1369695" y="65723"/>
                  </a:lnTo>
                  <a:cubicBezTo>
                    <a:pt x="1369695" y="60960"/>
                    <a:pt x="1370648" y="57150"/>
                    <a:pt x="1372553" y="53340"/>
                  </a:cubicBezTo>
                  <a:cubicBezTo>
                    <a:pt x="1374458" y="49530"/>
                    <a:pt x="1376363" y="46672"/>
                    <a:pt x="1379220" y="43815"/>
                  </a:cubicBezTo>
                  <a:cubicBezTo>
                    <a:pt x="1382078" y="40958"/>
                    <a:pt x="1385888" y="38100"/>
                    <a:pt x="1388745" y="37147"/>
                  </a:cubicBezTo>
                  <a:cubicBezTo>
                    <a:pt x="1392555" y="36195"/>
                    <a:pt x="1395413" y="35243"/>
                    <a:pt x="1400175" y="35243"/>
                  </a:cubicBezTo>
                  <a:cubicBezTo>
                    <a:pt x="1403033" y="35243"/>
                    <a:pt x="1404938" y="35243"/>
                    <a:pt x="1407795" y="36195"/>
                  </a:cubicBezTo>
                  <a:cubicBezTo>
                    <a:pt x="1409700" y="37147"/>
                    <a:pt x="1411605" y="38100"/>
                    <a:pt x="1413510" y="40005"/>
                  </a:cubicBezTo>
                  <a:cubicBezTo>
                    <a:pt x="1415415" y="41910"/>
                    <a:pt x="1416368" y="44768"/>
                    <a:pt x="1417320" y="47625"/>
                  </a:cubicBezTo>
                  <a:cubicBezTo>
                    <a:pt x="1418273" y="51435"/>
                    <a:pt x="1419225" y="55245"/>
                    <a:pt x="1419225" y="60960"/>
                  </a:cubicBezTo>
                  <a:lnTo>
                    <a:pt x="1419225" y="155258"/>
                  </a:lnTo>
                  <a:lnTo>
                    <a:pt x="1459230" y="155258"/>
                  </a:lnTo>
                  <a:lnTo>
                    <a:pt x="1459230" y="63818"/>
                  </a:lnTo>
                  <a:cubicBezTo>
                    <a:pt x="1459230" y="60008"/>
                    <a:pt x="1460183" y="56197"/>
                    <a:pt x="1462088" y="53340"/>
                  </a:cubicBezTo>
                  <a:cubicBezTo>
                    <a:pt x="1463993" y="49530"/>
                    <a:pt x="1465898" y="46672"/>
                    <a:pt x="1468755" y="43815"/>
                  </a:cubicBezTo>
                  <a:cubicBezTo>
                    <a:pt x="1471613" y="40958"/>
                    <a:pt x="1475423" y="38100"/>
                    <a:pt x="1478280" y="37147"/>
                  </a:cubicBezTo>
                  <a:cubicBezTo>
                    <a:pt x="1481138" y="36195"/>
                    <a:pt x="1484948" y="35243"/>
                    <a:pt x="1489710" y="35243"/>
                  </a:cubicBezTo>
                  <a:cubicBezTo>
                    <a:pt x="1492568" y="35243"/>
                    <a:pt x="1494473" y="35243"/>
                    <a:pt x="1497330" y="36195"/>
                  </a:cubicBezTo>
                  <a:cubicBezTo>
                    <a:pt x="1499235" y="37147"/>
                    <a:pt x="1501140" y="38100"/>
                    <a:pt x="1503045" y="40005"/>
                  </a:cubicBezTo>
                  <a:cubicBezTo>
                    <a:pt x="1504950" y="41910"/>
                    <a:pt x="1505903" y="44768"/>
                    <a:pt x="1506855" y="47625"/>
                  </a:cubicBezTo>
                  <a:cubicBezTo>
                    <a:pt x="1507808" y="51435"/>
                    <a:pt x="1507808" y="55245"/>
                    <a:pt x="1507808" y="60960"/>
                  </a:cubicBezTo>
                  <a:lnTo>
                    <a:pt x="1507808" y="155258"/>
                  </a:lnTo>
                  <a:lnTo>
                    <a:pt x="1547813" y="155258"/>
                  </a:lnTo>
                  <a:lnTo>
                    <a:pt x="1547813" y="55245"/>
                  </a:lnTo>
                  <a:cubicBezTo>
                    <a:pt x="1547813" y="36195"/>
                    <a:pt x="1544003" y="22860"/>
                    <a:pt x="1536383" y="14288"/>
                  </a:cubicBezTo>
                  <a:cubicBezTo>
                    <a:pt x="1528763" y="5715"/>
                    <a:pt x="1517333" y="1905"/>
                    <a:pt x="1502093" y="1905"/>
                  </a:cubicBezTo>
                  <a:cubicBezTo>
                    <a:pt x="1492568" y="1905"/>
                    <a:pt x="1484948" y="3810"/>
                    <a:pt x="1477328" y="7620"/>
                  </a:cubicBezTo>
                  <a:cubicBezTo>
                    <a:pt x="1469708" y="11430"/>
                    <a:pt x="1462088" y="18098"/>
                    <a:pt x="1455420" y="27623"/>
                  </a:cubicBezTo>
                  <a:cubicBezTo>
                    <a:pt x="1452563" y="19050"/>
                    <a:pt x="1447800" y="12383"/>
                    <a:pt x="1441133" y="8573"/>
                  </a:cubicBezTo>
                  <a:cubicBezTo>
                    <a:pt x="1434465" y="4763"/>
                    <a:pt x="1425893" y="1905"/>
                    <a:pt x="1414463" y="1905"/>
                  </a:cubicBezTo>
                  <a:cubicBezTo>
                    <a:pt x="1405890" y="1905"/>
                    <a:pt x="1398270" y="3810"/>
                    <a:pt x="1390650" y="7620"/>
                  </a:cubicBezTo>
                  <a:cubicBezTo>
                    <a:pt x="1383030" y="11430"/>
                    <a:pt x="1376363" y="18098"/>
                    <a:pt x="1371600" y="25718"/>
                  </a:cubicBezTo>
                  <a:lnTo>
                    <a:pt x="1371600" y="5715"/>
                  </a:lnTo>
                  <a:lnTo>
                    <a:pt x="1332548" y="5715"/>
                  </a:lnTo>
                  <a:lnTo>
                    <a:pt x="1332548" y="155258"/>
                  </a:lnTo>
                  <a:close/>
                  <a:moveTo>
                    <a:pt x="1199198" y="116205"/>
                  </a:moveTo>
                  <a:cubicBezTo>
                    <a:pt x="1193483" y="108585"/>
                    <a:pt x="1190625" y="96203"/>
                    <a:pt x="1190625" y="80963"/>
                  </a:cubicBezTo>
                  <a:cubicBezTo>
                    <a:pt x="1190625" y="65723"/>
                    <a:pt x="1193483" y="54293"/>
                    <a:pt x="1199198" y="45720"/>
                  </a:cubicBezTo>
                  <a:cubicBezTo>
                    <a:pt x="1204913" y="37147"/>
                    <a:pt x="1213485" y="33338"/>
                    <a:pt x="1224915" y="33338"/>
                  </a:cubicBezTo>
                  <a:cubicBezTo>
                    <a:pt x="1236345" y="33338"/>
                    <a:pt x="1244918" y="37147"/>
                    <a:pt x="1250633" y="45720"/>
                  </a:cubicBezTo>
                  <a:cubicBezTo>
                    <a:pt x="1256348" y="54293"/>
                    <a:pt x="1259205" y="65723"/>
                    <a:pt x="1259205" y="80963"/>
                  </a:cubicBezTo>
                  <a:cubicBezTo>
                    <a:pt x="1259205" y="96203"/>
                    <a:pt x="1256348" y="107633"/>
                    <a:pt x="1250633" y="116205"/>
                  </a:cubicBezTo>
                  <a:cubicBezTo>
                    <a:pt x="1244918" y="124778"/>
                    <a:pt x="1236345" y="128588"/>
                    <a:pt x="1224915" y="128588"/>
                  </a:cubicBezTo>
                  <a:cubicBezTo>
                    <a:pt x="1213485" y="127635"/>
                    <a:pt x="1204913" y="123825"/>
                    <a:pt x="1199198" y="116205"/>
                  </a:cubicBezTo>
                  <a:moveTo>
                    <a:pt x="1256348" y="154305"/>
                  </a:moveTo>
                  <a:cubicBezTo>
                    <a:pt x="1265873" y="150495"/>
                    <a:pt x="1273493" y="145733"/>
                    <a:pt x="1280160" y="138113"/>
                  </a:cubicBezTo>
                  <a:cubicBezTo>
                    <a:pt x="1286828" y="131445"/>
                    <a:pt x="1291590" y="122873"/>
                    <a:pt x="1295400" y="113348"/>
                  </a:cubicBezTo>
                  <a:cubicBezTo>
                    <a:pt x="1299210" y="103823"/>
                    <a:pt x="1301115" y="92393"/>
                    <a:pt x="1301115" y="80010"/>
                  </a:cubicBezTo>
                  <a:cubicBezTo>
                    <a:pt x="1301115" y="67628"/>
                    <a:pt x="1299210" y="57150"/>
                    <a:pt x="1296353" y="46672"/>
                  </a:cubicBezTo>
                  <a:cubicBezTo>
                    <a:pt x="1293495" y="36195"/>
                    <a:pt x="1287780" y="28575"/>
                    <a:pt x="1281113" y="21908"/>
                  </a:cubicBezTo>
                  <a:cubicBezTo>
                    <a:pt x="1274445" y="15240"/>
                    <a:pt x="1266825" y="9525"/>
                    <a:pt x="1257300" y="6668"/>
                  </a:cubicBezTo>
                  <a:cubicBezTo>
                    <a:pt x="1247775" y="2858"/>
                    <a:pt x="1237298" y="953"/>
                    <a:pt x="1225868" y="953"/>
                  </a:cubicBezTo>
                  <a:cubicBezTo>
                    <a:pt x="1214438" y="953"/>
                    <a:pt x="1203960" y="2858"/>
                    <a:pt x="1194435" y="6668"/>
                  </a:cubicBezTo>
                  <a:cubicBezTo>
                    <a:pt x="1184910" y="10478"/>
                    <a:pt x="1177290" y="15240"/>
                    <a:pt x="1170623" y="21908"/>
                  </a:cubicBezTo>
                  <a:cubicBezTo>
                    <a:pt x="1163955" y="28575"/>
                    <a:pt x="1159193" y="37147"/>
                    <a:pt x="1155383" y="46672"/>
                  </a:cubicBezTo>
                  <a:cubicBezTo>
                    <a:pt x="1151573" y="56197"/>
                    <a:pt x="1149668" y="67628"/>
                    <a:pt x="1149668" y="80010"/>
                  </a:cubicBezTo>
                  <a:cubicBezTo>
                    <a:pt x="1149668" y="105728"/>
                    <a:pt x="1156335" y="124778"/>
                    <a:pt x="1169670" y="139065"/>
                  </a:cubicBezTo>
                  <a:cubicBezTo>
                    <a:pt x="1183005" y="152400"/>
                    <a:pt x="1201103" y="160020"/>
                    <a:pt x="1225868" y="160020"/>
                  </a:cubicBezTo>
                  <a:cubicBezTo>
                    <a:pt x="1236345" y="160020"/>
                    <a:pt x="1246823" y="158115"/>
                    <a:pt x="1256348" y="154305"/>
                  </a:cubicBezTo>
                  <a:moveTo>
                    <a:pt x="1086803" y="100965"/>
                  </a:moveTo>
                  <a:cubicBezTo>
                    <a:pt x="1085850" y="109538"/>
                    <a:pt x="1083945" y="116205"/>
                    <a:pt x="1079183" y="120968"/>
                  </a:cubicBezTo>
                  <a:cubicBezTo>
                    <a:pt x="1074420" y="125730"/>
                    <a:pt x="1068705" y="127635"/>
                    <a:pt x="1061085" y="127635"/>
                  </a:cubicBezTo>
                  <a:cubicBezTo>
                    <a:pt x="1055370" y="127635"/>
                    <a:pt x="1049655" y="126683"/>
                    <a:pt x="1045845" y="123825"/>
                  </a:cubicBezTo>
                  <a:cubicBezTo>
                    <a:pt x="1042035" y="120968"/>
                    <a:pt x="1038225" y="118110"/>
                    <a:pt x="1036320" y="113348"/>
                  </a:cubicBezTo>
                  <a:cubicBezTo>
                    <a:pt x="1034415" y="108585"/>
                    <a:pt x="1032510" y="103823"/>
                    <a:pt x="1031558" y="98108"/>
                  </a:cubicBezTo>
                  <a:cubicBezTo>
                    <a:pt x="1030605" y="92393"/>
                    <a:pt x="1029653" y="86678"/>
                    <a:pt x="1029653" y="80010"/>
                  </a:cubicBezTo>
                  <a:cubicBezTo>
                    <a:pt x="1029653" y="74295"/>
                    <a:pt x="1030605" y="67628"/>
                    <a:pt x="1031558" y="62865"/>
                  </a:cubicBezTo>
                  <a:cubicBezTo>
                    <a:pt x="1032510" y="57150"/>
                    <a:pt x="1034415" y="52388"/>
                    <a:pt x="1036320" y="47625"/>
                  </a:cubicBezTo>
                  <a:cubicBezTo>
                    <a:pt x="1038225" y="42863"/>
                    <a:pt x="1042035" y="40005"/>
                    <a:pt x="1045845" y="37147"/>
                  </a:cubicBezTo>
                  <a:cubicBezTo>
                    <a:pt x="1049655" y="34290"/>
                    <a:pt x="1054418" y="33338"/>
                    <a:pt x="1061085" y="33338"/>
                  </a:cubicBezTo>
                  <a:cubicBezTo>
                    <a:pt x="1069658" y="33338"/>
                    <a:pt x="1075373" y="35243"/>
                    <a:pt x="1079183" y="40005"/>
                  </a:cubicBezTo>
                  <a:cubicBezTo>
                    <a:pt x="1082993" y="44768"/>
                    <a:pt x="1084898" y="50483"/>
                    <a:pt x="1085850" y="58103"/>
                  </a:cubicBezTo>
                  <a:lnTo>
                    <a:pt x="1125855" y="52388"/>
                  </a:lnTo>
                  <a:cubicBezTo>
                    <a:pt x="1124903" y="44768"/>
                    <a:pt x="1122998" y="38100"/>
                    <a:pt x="1120140" y="31433"/>
                  </a:cubicBezTo>
                  <a:cubicBezTo>
                    <a:pt x="1117283" y="24765"/>
                    <a:pt x="1113473" y="20003"/>
                    <a:pt x="1107758" y="15240"/>
                  </a:cubicBezTo>
                  <a:cubicBezTo>
                    <a:pt x="1102995" y="10478"/>
                    <a:pt x="1096328" y="6668"/>
                    <a:pt x="1088708" y="4763"/>
                  </a:cubicBezTo>
                  <a:cubicBezTo>
                    <a:pt x="1081088" y="1905"/>
                    <a:pt x="1072515" y="953"/>
                    <a:pt x="1062038" y="953"/>
                  </a:cubicBezTo>
                  <a:cubicBezTo>
                    <a:pt x="1050608" y="953"/>
                    <a:pt x="1040130" y="2858"/>
                    <a:pt x="1030605" y="6668"/>
                  </a:cubicBezTo>
                  <a:cubicBezTo>
                    <a:pt x="1021080" y="10478"/>
                    <a:pt x="1013460" y="16193"/>
                    <a:pt x="1007745" y="22860"/>
                  </a:cubicBezTo>
                  <a:cubicBezTo>
                    <a:pt x="1001078" y="29528"/>
                    <a:pt x="996315" y="38100"/>
                    <a:pt x="993458" y="47625"/>
                  </a:cubicBezTo>
                  <a:cubicBezTo>
                    <a:pt x="990600" y="57150"/>
                    <a:pt x="988695" y="68580"/>
                    <a:pt x="988695" y="80010"/>
                  </a:cubicBezTo>
                  <a:cubicBezTo>
                    <a:pt x="988695" y="91440"/>
                    <a:pt x="989647" y="102870"/>
                    <a:pt x="992505" y="112395"/>
                  </a:cubicBezTo>
                  <a:cubicBezTo>
                    <a:pt x="995363" y="121920"/>
                    <a:pt x="1000125" y="130493"/>
                    <a:pt x="1005840" y="137160"/>
                  </a:cubicBezTo>
                  <a:cubicBezTo>
                    <a:pt x="1011555" y="143828"/>
                    <a:pt x="1019175" y="149543"/>
                    <a:pt x="1028700" y="153353"/>
                  </a:cubicBezTo>
                  <a:cubicBezTo>
                    <a:pt x="1038225" y="157163"/>
                    <a:pt x="1048703" y="159068"/>
                    <a:pt x="1061085" y="159068"/>
                  </a:cubicBezTo>
                  <a:cubicBezTo>
                    <a:pt x="1082993" y="159068"/>
                    <a:pt x="1099185" y="153353"/>
                    <a:pt x="1109663" y="142875"/>
                  </a:cubicBezTo>
                  <a:cubicBezTo>
                    <a:pt x="1120140" y="132398"/>
                    <a:pt x="1126808" y="118110"/>
                    <a:pt x="1127760" y="100013"/>
                  </a:cubicBezTo>
                  <a:lnTo>
                    <a:pt x="1086803" y="100013"/>
                  </a:lnTo>
                  <a:close/>
                  <a:moveTo>
                    <a:pt x="921068" y="155258"/>
                  </a:moveTo>
                  <a:lnTo>
                    <a:pt x="962025" y="155258"/>
                  </a:lnTo>
                  <a:lnTo>
                    <a:pt x="962025" y="109538"/>
                  </a:lnTo>
                  <a:lnTo>
                    <a:pt x="921068" y="109538"/>
                  </a:lnTo>
                  <a:lnTo>
                    <a:pt x="921068" y="155258"/>
                  </a:lnTo>
                  <a:close/>
                  <a:moveTo>
                    <a:pt x="671513" y="155258"/>
                  </a:moveTo>
                  <a:lnTo>
                    <a:pt x="711518" y="155258"/>
                  </a:lnTo>
                  <a:lnTo>
                    <a:pt x="711518" y="65723"/>
                  </a:lnTo>
                  <a:cubicBezTo>
                    <a:pt x="711518" y="60960"/>
                    <a:pt x="712470" y="57150"/>
                    <a:pt x="714375" y="53340"/>
                  </a:cubicBezTo>
                  <a:cubicBezTo>
                    <a:pt x="716280" y="49530"/>
                    <a:pt x="718185" y="46672"/>
                    <a:pt x="721043" y="43815"/>
                  </a:cubicBezTo>
                  <a:cubicBezTo>
                    <a:pt x="723900" y="40958"/>
                    <a:pt x="727710" y="38100"/>
                    <a:pt x="730568" y="37147"/>
                  </a:cubicBezTo>
                  <a:cubicBezTo>
                    <a:pt x="734378" y="36195"/>
                    <a:pt x="737235" y="35243"/>
                    <a:pt x="741998" y="35243"/>
                  </a:cubicBezTo>
                  <a:cubicBezTo>
                    <a:pt x="744855" y="35243"/>
                    <a:pt x="746760" y="35243"/>
                    <a:pt x="749618" y="36195"/>
                  </a:cubicBezTo>
                  <a:cubicBezTo>
                    <a:pt x="751523" y="37147"/>
                    <a:pt x="753428" y="38100"/>
                    <a:pt x="755333" y="40005"/>
                  </a:cubicBezTo>
                  <a:cubicBezTo>
                    <a:pt x="757238" y="41910"/>
                    <a:pt x="758190" y="44768"/>
                    <a:pt x="759143" y="47625"/>
                  </a:cubicBezTo>
                  <a:cubicBezTo>
                    <a:pt x="760095" y="51435"/>
                    <a:pt x="761048" y="55245"/>
                    <a:pt x="761048" y="60960"/>
                  </a:cubicBezTo>
                  <a:lnTo>
                    <a:pt x="761048" y="155258"/>
                  </a:lnTo>
                  <a:lnTo>
                    <a:pt x="801053" y="155258"/>
                  </a:lnTo>
                  <a:lnTo>
                    <a:pt x="801053" y="63818"/>
                  </a:lnTo>
                  <a:cubicBezTo>
                    <a:pt x="801053" y="60008"/>
                    <a:pt x="802005" y="56197"/>
                    <a:pt x="803910" y="53340"/>
                  </a:cubicBezTo>
                  <a:cubicBezTo>
                    <a:pt x="805815" y="49530"/>
                    <a:pt x="807720" y="46672"/>
                    <a:pt x="810578" y="43815"/>
                  </a:cubicBezTo>
                  <a:cubicBezTo>
                    <a:pt x="813435" y="40958"/>
                    <a:pt x="817245" y="38100"/>
                    <a:pt x="820103" y="37147"/>
                  </a:cubicBezTo>
                  <a:cubicBezTo>
                    <a:pt x="822960" y="36195"/>
                    <a:pt x="826770" y="35243"/>
                    <a:pt x="831533" y="35243"/>
                  </a:cubicBezTo>
                  <a:cubicBezTo>
                    <a:pt x="834390" y="35243"/>
                    <a:pt x="836295" y="35243"/>
                    <a:pt x="839153" y="36195"/>
                  </a:cubicBezTo>
                  <a:cubicBezTo>
                    <a:pt x="841058" y="37147"/>
                    <a:pt x="842963" y="38100"/>
                    <a:pt x="844868" y="40005"/>
                  </a:cubicBezTo>
                  <a:cubicBezTo>
                    <a:pt x="846772" y="41910"/>
                    <a:pt x="847725" y="44768"/>
                    <a:pt x="848678" y="47625"/>
                  </a:cubicBezTo>
                  <a:cubicBezTo>
                    <a:pt x="849630" y="51435"/>
                    <a:pt x="849630" y="55245"/>
                    <a:pt x="849630" y="60960"/>
                  </a:cubicBezTo>
                  <a:lnTo>
                    <a:pt x="849630" y="155258"/>
                  </a:lnTo>
                  <a:lnTo>
                    <a:pt x="889635" y="155258"/>
                  </a:lnTo>
                  <a:lnTo>
                    <a:pt x="889635" y="55245"/>
                  </a:lnTo>
                  <a:cubicBezTo>
                    <a:pt x="889635" y="36195"/>
                    <a:pt x="885825" y="22860"/>
                    <a:pt x="878205" y="14288"/>
                  </a:cubicBezTo>
                  <a:cubicBezTo>
                    <a:pt x="870585" y="5715"/>
                    <a:pt x="859155" y="1905"/>
                    <a:pt x="843915" y="1905"/>
                  </a:cubicBezTo>
                  <a:cubicBezTo>
                    <a:pt x="834390" y="1905"/>
                    <a:pt x="826770" y="3810"/>
                    <a:pt x="819150" y="7620"/>
                  </a:cubicBezTo>
                  <a:cubicBezTo>
                    <a:pt x="811530" y="11430"/>
                    <a:pt x="803910" y="18098"/>
                    <a:pt x="797243" y="27623"/>
                  </a:cubicBezTo>
                  <a:cubicBezTo>
                    <a:pt x="794385" y="19050"/>
                    <a:pt x="789623" y="12383"/>
                    <a:pt x="782955" y="8573"/>
                  </a:cubicBezTo>
                  <a:cubicBezTo>
                    <a:pt x="776288" y="4763"/>
                    <a:pt x="766763" y="1905"/>
                    <a:pt x="756285" y="1905"/>
                  </a:cubicBezTo>
                  <a:cubicBezTo>
                    <a:pt x="747713" y="1905"/>
                    <a:pt x="740093" y="3810"/>
                    <a:pt x="732473" y="7620"/>
                  </a:cubicBezTo>
                  <a:cubicBezTo>
                    <a:pt x="724853" y="11430"/>
                    <a:pt x="718185" y="18098"/>
                    <a:pt x="713423" y="25718"/>
                  </a:cubicBezTo>
                  <a:lnTo>
                    <a:pt x="713423" y="5715"/>
                  </a:lnTo>
                  <a:lnTo>
                    <a:pt x="674370" y="5715"/>
                  </a:lnTo>
                  <a:lnTo>
                    <a:pt x="674370" y="155258"/>
                  </a:lnTo>
                  <a:close/>
                  <a:moveTo>
                    <a:pt x="541973" y="116205"/>
                  </a:moveTo>
                  <a:cubicBezTo>
                    <a:pt x="536258" y="108585"/>
                    <a:pt x="533400" y="96203"/>
                    <a:pt x="533400" y="80963"/>
                  </a:cubicBezTo>
                  <a:cubicBezTo>
                    <a:pt x="533400" y="65723"/>
                    <a:pt x="536258" y="54293"/>
                    <a:pt x="541973" y="45720"/>
                  </a:cubicBezTo>
                  <a:cubicBezTo>
                    <a:pt x="547688" y="38100"/>
                    <a:pt x="556260" y="33338"/>
                    <a:pt x="567690" y="33338"/>
                  </a:cubicBezTo>
                  <a:cubicBezTo>
                    <a:pt x="579120" y="33338"/>
                    <a:pt x="587693" y="37147"/>
                    <a:pt x="593408" y="45720"/>
                  </a:cubicBezTo>
                  <a:cubicBezTo>
                    <a:pt x="599123" y="53340"/>
                    <a:pt x="601980" y="65723"/>
                    <a:pt x="601980" y="80963"/>
                  </a:cubicBezTo>
                  <a:cubicBezTo>
                    <a:pt x="601980" y="96203"/>
                    <a:pt x="599123" y="107633"/>
                    <a:pt x="593408" y="116205"/>
                  </a:cubicBezTo>
                  <a:cubicBezTo>
                    <a:pt x="587693" y="124778"/>
                    <a:pt x="579120" y="128588"/>
                    <a:pt x="567690" y="128588"/>
                  </a:cubicBezTo>
                  <a:cubicBezTo>
                    <a:pt x="555308" y="127635"/>
                    <a:pt x="546735" y="123825"/>
                    <a:pt x="541973" y="116205"/>
                  </a:cubicBezTo>
                  <a:moveTo>
                    <a:pt x="598170" y="154305"/>
                  </a:moveTo>
                  <a:cubicBezTo>
                    <a:pt x="607695" y="150495"/>
                    <a:pt x="615315" y="145733"/>
                    <a:pt x="621983" y="138113"/>
                  </a:cubicBezTo>
                  <a:cubicBezTo>
                    <a:pt x="628650" y="131445"/>
                    <a:pt x="633413" y="122873"/>
                    <a:pt x="637223" y="113348"/>
                  </a:cubicBezTo>
                  <a:cubicBezTo>
                    <a:pt x="641033" y="103823"/>
                    <a:pt x="642938" y="92393"/>
                    <a:pt x="642938" y="80010"/>
                  </a:cubicBezTo>
                  <a:cubicBezTo>
                    <a:pt x="642938" y="67628"/>
                    <a:pt x="641033" y="57150"/>
                    <a:pt x="638175" y="46672"/>
                  </a:cubicBezTo>
                  <a:cubicBezTo>
                    <a:pt x="635318" y="36195"/>
                    <a:pt x="629603" y="28575"/>
                    <a:pt x="622935" y="21908"/>
                  </a:cubicBezTo>
                  <a:cubicBezTo>
                    <a:pt x="616268" y="15240"/>
                    <a:pt x="608648" y="9525"/>
                    <a:pt x="599123" y="6668"/>
                  </a:cubicBezTo>
                  <a:cubicBezTo>
                    <a:pt x="589598" y="2858"/>
                    <a:pt x="579120" y="953"/>
                    <a:pt x="567690" y="953"/>
                  </a:cubicBezTo>
                  <a:cubicBezTo>
                    <a:pt x="556260" y="953"/>
                    <a:pt x="545783" y="2858"/>
                    <a:pt x="536258" y="6668"/>
                  </a:cubicBezTo>
                  <a:cubicBezTo>
                    <a:pt x="526733" y="10478"/>
                    <a:pt x="519113" y="15240"/>
                    <a:pt x="512445" y="21908"/>
                  </a:cubicBezTo>
                  <a:cubicBezTo>
                    <a:pt x="505778" y="28575"/>
                    <a:pt x="501015" y="37147"/>
                    <a:pt x="497205" y="46672"/>
                  </a:cubicBezTo>
                  <a:cubicBezTo>
                    <a:pt x="493395" y="56197"/>
                    <a:pt x="491490" y="67628"/>
                    <a:pt x="491490" y="80010"/>
                  </a:cubicBezTo>
                  <a:cubicBezTo>
                    <a:pt x="491490" y="105728"/>
                    <a:pt x="498158" y="124778"/>
                    <a:pt x="511492" y="139065"/>
                  </a:cubicBezTo>
                  <a:cubicBezTo>
                    <a:pt x="524828" y="152400"/>
                    <a:pt x="542925" y="160020"/>
                    <a:pt x="566738" y="160020"/>
                  </a:cubicBezTo>
                  <a:cubicBezTo>
                    <a:pt x="579120" y="160020"/>
                    <a:pt x="589598" y="158115"/>
                    <a:pt x="598170" y="154305"/>
                  </a:cubicBezTo>
                  <a:moveTo>
                    <a:pt x="429578" y="100965"/>
                  </a:moveTo>
                  <a:cubicBezTo>
                    <a:pt x="428625" y="109538"/>
                    <a:pt x="425767" y="116205"/>
                    <a:pt x="421958" y="120968"/>
                  </a:cubicBezTo>
                  <a:cubicBezTo>
                    <a:pt x="417195" y="125730"/>
                    <a:pt x="411480" y="127635"/>
                    <a:pt x="403860" y="127635"/>
                  </a:cubicBezTo>
                  <a:cubicBezTo>
                    <a:pt x="398145" y="127635"/>
                    <a:pt x="392430" y="126683"/>
                    <a:pt x="388620" y="123825"/>
                  </a:cubicBezTo>
                  <a:cubicBezTo>
                    <a:pt x="384810" y="120968"/>
                    <a:pt x="381000" y="118110"/>
                    <a:pt x="379095" y="113348"/>
                  </a:cubicBezTo>
                  <a:cubicBezTo>
                    <a:pt x="377190" y="108585"/>
                    <a:pt x="375285" y="103823"/>
                    <a:pt x="374333" y="98108"/>
                  </a:cubicBezTo>
                  <a:cubicBezTo>
                    <a:pt x="373380" y="92393"/>
                    <a:pt x="372428" y="86678"/>
                    <a:pt x="372428" y="80010"/>
                  </a:cubicBezTo>
                  <a:cubicBezTo>
                    <a:pt x="372428" y="74295"/>
                    <a:pt x="373380" y="67628"/>
                    <a:pt x="374333" y="62865"/>
                  </a:cubicBezTo>
                  <a:cubicBezTo>
                    <a:pt x="375285" y="57150"/>
                    <a:pt x="377190" y="52388"/>
                    <a:pt x="379095" y="47625"/>
                  </a:cubicBezTo>
                  <a:cubicBezTo>
                    <a:pt x="381000" y="42863"/>
                    <a:pt x="384810" y="40005"/>
                    <a:pt x="388620" y="37147"/>
                  </a:cubicBezTo>
                  <a:cubicBezTo>
                    <a:pt x="392430" y="34290"/>
                    <a:pt x="398145" y="33338"/>
                    <a:pt x="403860" y="33338"/>
                  </a:cubicBezTo>
                  <a:cubicBezTo>
                    <a:pt x="412433" y="33338"/>
                    <a:pt x="418148" y="35243"/>
                    <a:pt x="421958" y="40005"/>
                  </a:cubicBezTo>
                  <a:cubicBezTo>
                    <a:pt x="425767" y="44768"/>
                    <a:pt x="427673" y="50483"/>
                    <a:pt x="428625" y="58103"/>
                  </a:cubicBezTo>
                  <a:lnTo>
                    <a:pt x="468630" y="52388"/>
                  </a:lnTo>
                  <a:cubicBezTo>
                    <a:pt x="467678" y="44768"/>
                    <a:pt x="465773" y="38100"/>
                    <a:pt x="462915" y="31433"/>
                  </a:cubicBezTo>
                  <a:cubicBezTo>
                    <a:pt x="460058" y="24765"/>
                    <a:pt x="456248" y="20003"/>
                    <a:pt x="450533" y="15240"/>
                  </a:cubicBezTo>
                  <a:cubicBezTo>
                    <a:pt x="445770" y="10478"/>
                    <a:pt x="439103" y="6668"/>
                    <a:pt x="431483" y="4763"/>
                  </a:cubicBezTo>
                  <a:cubicBezTo>
                    <a:pt x="423863" y="1905"/>
                    <a:pt x="415290" y="953"/>
                    <a:pt x="404813" y="953"/>
                  </a:cubicBezTo>
                  <a:cubicBezTo>
                    <a:pt x="393383" y="953"/>
                    <a:pt x="382905" y="2858"/>
                    <a:pt x="373380" y="6668"/>
                  </a:cubicBezTo>
                  <a:cubicBezTo>
                    <a:pt x="363855" y="10478"/>
                    <a:pt x="356235" y="16193"/>
                    <a:pt x="350520" y="22860"/>
                  </a:cubicBezTo>
                  <a:cubicBezTo>
                    <a:pt x="343853" y="29528"/>
                    <a:pt x="339090" y="38100"/>
                    <a:pt x="336233" y="47625"/>
                  </a:cubicBezTo>
                  <a:cubicBezTo>
                    <a:pt x="333375" y="57150"/>
                    <a:pt x="331470" y="68580"/>
                    <a:pt x="331470" y="80010"/>
                  </a:cubicBezTo>
                  <a:cubicBezTo>
                    <a:pt x="331470" y="91440"/>
                    <a:pt x="333375" y="102870"/>
                    <a:pt x="336233" y="112395"/>
                  </a:cubicBezTo>
                  <a:cubicBezTo>
                    <a:pt x="339090" y="121920"/>
                    <a:pt x="343853" y="130493"/>
                    <a:pt x="349567" y="137160"/>
                  </a:cubicBezTo>
                  <a:cubicBezTo>
                    <a:pt x="355283" y="143828"/>
                    <a:pt x="362903" y="149543"/>
                    <a:pt x="372428" y="153353"/>
                  </a:cubicBezTo>
                  <a:cubicBezTo>
                    <a:pt x="381953" y="157163"/>
                    <a:pt x="392430" y="159068"/>
                    <a:pt x="404813" y="159068"/>
                  </a:cubicBezTo>
                  <a:cubicBezTo>
                    <a:pt x="426720" y="159068"/>
                    <a:pt x="442913" y="153353"/>
                    <a:pt x="453390" y="142875"/>
                  </a:cubicBezTo>
                  <a:cubicBezTo>
                    <a:pt x="463867" y="132398"/>
                    <a:pt x="470535" y="118110"/>
                    <a:pt x="471488" y="100013"/>
                  </a:cubicBezTo>
                  <a:lnTo>
                    <a:pt x="429578" y="100013"/>
                  </a:lnTo>
                  <a:close/>
                  <a:moveTo>
                    <a:pt x="203835" y="63818"/>
                  </a:moveTo>
                  <a:cubicBezTo>
                    <a:pt x="203835" y="59055"/>
                    <a:pt x="204788" y="55245"/>
                    <a:pt x="206692" y="51435"/>
                  </a:cubicBezTo>
                  <a:cubicBezTo>
                    <a:pt x="208598" y="47625"/>
                    <a:pt x="210502" y="43815"/>
                    <a:pt x="213360" y="40958"/>
                  </a:cubicBezTo>
                  <a:cubicBezTo>
                    <a:pt x="216217" y="38100"/>
                    <a:pt x="219075" y="35243"/>
                    <a:pt x="223838" y="34290"/>
                  </a:cubicBezTo>
                  <a:cubicBezTo>
                    <a:pt x="227648" y="32385"/>
                    <a:pt x="232410" y="31433"/>
                    <a:pt x="238125" y="31433"/>
                  </a:cubicBezTo>
                  <a:cubicBezTo>
                    <a:pt x="248602" y="31433"/>
                    <a:pt x="256223" y="34290"/>
                    <a:pt x="261938" y="40005"/>
                  </a:cubicBezTo>
                  <a:cubicBezTo>
                    <a:pt x="266700" y="45720"/>
                    <a:pt x="269558" y="53340"/>
                    <a:pt x="269558" y="63818"/>
                  </a:cubicBezTo>
                  <a:lnTo>
                    <a:pt x="203835" y="63818"/>
                  </a:lnTo>
                  <a:close/>
                  <a:moveTo>
                    <a:pt x="266700" y="108585"/>
                  </a:moveTo>
                  <a:cubicBezTo>
                    <a:pt x="263842" y="121920"/>
                    <a:pt x="254317" y="128588"/>
                    <a:pt x="239077" y="128588"/>
                  </a:cubicBezTo>
                  <a:cubicBezTo>
                    <a:pt x="227648" y="128588"/>
                    <a:pt x="219075" y="124778"/>
                    <a:pt x="213360" y="118110"/>
                  </a:cubicBezTo>
                  <a:cubicBezTo>
                    <a:pt x="207645" y="111443"/>
                    <a:pt x="204788" y="101918"/>
                    <a:pt x="203835" y="89535"/>
                  </a:cubicBezTo>
                  <a:lnTo>
                    <a:pt x="307658" y="89535"/>
                  </a:lnTo>
                  <a:lnTo>
                    <a:pt x="307658" y="73343"/>
                  </a:lnTo>
                  <a:cubicBezTo>
                    <a:pt x="307658" y="51435"/>
                    <a:pt x="301942" y="33338"/>
                    <a:pt x="290513" y="20003"/>
                  </a:cubicBezTo>
                  <a:cubicBezTo>
                    <a:pt x="279083" y="6668"/>
                    <a:pt x="261938" y="0"/>
                    <a:pt x="239077" y="0"/>
                  </a:cubicBezTo>
                  <a:cubicBezTo>
                    <a:pt x="227648" y="0"/>
                    <a:pt x="218123" y="1905"/>
                    <a:pt x="208598" y="5715"/>
                  </a:cubicBezTo>
                  <a:cubicBezTo>
                    <a:pt x="199073" y="9525"/>
                    <a:pt x="191452" y="14288"/>
                    <a:pt x="184785" y="20955"/>
                  </a:cubicBezTo>
                  <a:cubicBezTo>
                    <a:pt x="178118" y="27623"/>
                    <a:pt x="173355" y="36195"/>
                    <a:pt x="169545" y="45720"/>
                  </a:cubicBezTo>
                  <a:cubicBezTo>
                    <a:pt x="165735" y="55245"/>
                    <a:pt x="163830" y="66675"/>
                    <a:pt x="163830" y="79058"/>
                  </a:cubicBezTo>
                  <a:cubicBezTo>
                    <a:pt x="163830" y="103823"/>
                    <a:pt x="170498" y="123825"/>
                    <a:pt x="182880" y="137160"/>
                  </a:cubicBezTo>
                  <a:cubicBezTo>
                    <a:pt x="195263" y="150495"/>
                    <a:pt x="214313" y="158115"/>
                    <a:pt x="239077" y="158115"/>
                  </a:cubicBezTo>
                  <a:cubicBezTo>
                    <a:pt x="260033" y="158115"/>
                    <a:pt x="275273" y="153353"/>
                    <a:pt x="285750" y="144780"/>
                  </a:cubicBezTo>
                  <a:cubicBezTo>
                    <a:pt x="296228" y="136208"/>
                    <a:pt x="302895" y="123825"/>
                    <a:pt x="305753" y="106680"/>
                  </a:cubicBezTo>
                  <a:lnTo>
                    <a:pt x="266700" y="106680"/>
                  </a:lnTo>
                  <a:close/>
                  <a:moveTo>
                    <a:pt x="97155" y="96203"/>
                  </a:moveTo>
                  <a:cubicBezTo>
                    <a:pt x="97155" y="101918"/>
                    <a:pt x="96202" y="107633"/>
                    <a:pt x="93345" y="111443"/>
                  </a:cubicBezTo>
                  <a:cubicBezTo>
                    <a:pt x="91440" y="115253"/>
                    <a:pt x="88582" y="119063"/>
                    <a:pt x="84773" y="121920"/>
                  </a:cubicBezTo>
                  <a:cubicBezTo>
                    <a:pt x="78105" y="126683"/>
                    <a:pt x="69532" y="129540"/>
                    <a:pt x="60007" y="129540"/>
                  </a:cubicBezTo>
                  <a:cubicBezTo>
                    <a:pt x="54293" y="129540"/>
                    <a:pt x="49530" y="127635"/>
                    <a:pt x="45720" y="124778"/>
                  </a:cubicBezTo>
                  <a:cubicBezTo>
                    <a:pt x="41910" y="121920"/>
                    <a:pt x="40957" y="118110"/>
                    <a:pt x="40957" y="113348"/>
                  </a:cubicBezTo>
                  <a:cubicBezTo>
                    <a:pt x="40957" y="110490"/>
                    <a:pt x="40957" y="106680"/>
                    <a:pt x="42863" y="104775"/>
                  </a:cubicBezTo>
                  <a:cubicBezTo>
                    <a:pt x="43815" y="101918"/>
                    <a:pt x="45720" y="100013"/>
                    <a:pt x="48577" y="98108"/>
                  </a:cubicBezTo>
                  <a:cubicBezTo>
                    <a:pt x="51435" y="96203"/>
                    <a:pt x="55245" y="94298"/>
                    <a:pt x="60007" y="93345"/>
                  </a:cubicBezTo>
                  <a:cubicBezTo>
                    <a:pt x="64770" y="92393"/>
                    <a:pt x="72390" y="91440"/>
                    <a:pt x="80010" y="90488"/>
                  </a:cubicBezTo>
                  <a:lnTo>
                    <a:pt x="98107" y="89535"/>
                  </a:lnTo>
                  <a:lnTo>
                    <a:pt x="98107" y="96203"/>
                  </a:lnTo>
                  <a:close/>
                  <a:moveTo>
                    <a:pt x="98107" y="155258"/>
                  </a:moveTo>
                  <a:lnTo>
                    <a:pt x="136208" y="155258"/>
                  </a:lnTo>
                  <a:lnTo>
                    <a:pt x="136208" y="60960"/>
                  </a:lnTo>
                  <a:cubicBezTo>
                    <a:pt x="136208" y="51435"/>
                    <a:pt x="135255" y="43815"/>
                    <a:pt x="133350" y="36195"/>
                  </a:cubicBezTo>
                  <a:cubicBezTo>
                    <a:pt x="131445" y="28575"/>
                    <a:pt x="127635" y="22860"/>
                    <a:pt x="122873" y="17145"/>
                  </a:cubicBezTo>
                  <a:cubicBezTo>
                    <a:pt x="118110" y="12383"/>
                    <a:pt x="111443" y="7620"/>
                    <a:pt x="103823" y="5715"/>
                  </a:cubicBezTo>
                  <a:cubicBezTo>
                    <a:pt x="96202" y="3810"/>
                    <a:pt x="85725" y="1905"/>
                    <a:pt x="74295" y="1905"/>
                  </a:cubicBezTo>
                  <a:cubicBezTo>
                    <a:pt x="55245" y="1905"/>
                    <a:pt x="40957" y="5715"/>
                    <a:pt x="29527" y="12383"/>
                  </a:cubicBezTo>
                  <a:cubicBezTo>
                    <a:pt x="18098" y="19050"/>
                    <a:pt x="11430" y="30480"/>
                    <a:pt x="8573" y="46672"/>
                  </a:cubicBezTo>
                  <a:lnTo>
                    <a:pt x="44768" y="50483"/>
                  </a:lnTo>
                  <a:cubicBezTo>
                    <a:pt x="46673" y="38100"/>
                    <a:pt x="56198" y="32385"/>
                    <a:pt x="71438" y="32385"/>
                  </a:cubicBezTo>
                  <a:cubicBezTo>
                    <a:pt x="78105" y="32385"/>
                    <a:pt x="83820" y="34290"/>
                    <a:pt x="89535" y="37147"/>
                  </a:cubicBezTo>
                  <a:cubicBezTo>
                    <a:pt x="94298" y="40958"/>
                    <a:pt x="97155" y="46672"/>
                    <a:pt x="97155" y="56197"/>
                  </a:cubicBezTo>
                  <a:lnTo>
                    <a:pt x="97155" y="62865"/>
                  </a:lnTo>
                  <a:lnTo>
                    <a:pt x="78105" y="63818"/>
                  </a:lnTo>
                  <a:cubicBezTo>
                    <a:pt x="68580" y="63818"/>
                    <a:pt x="59055" y="64770"/>
                    <a:pt x="49530" y="66675"/>
                  </a:cubicBezTo>
                  <a:cubicBezTo>
                    <a:pt x="40005" y="68580"/>
                    <a:pt x="32385" y="70485"/>
                    <a:pt x="24765" y="74295"/>
                  </a:cubicBezTo>
                  <a:cubicBezTo>
                    <a:pt x="17145" y="78105"/>
                    <a:pt x="11430" y="82868"/>
                    <a:pt x="6668" y="89535"/>
                  </a:cubicBezTo>
                  <a:cubicBezTo>
                    <a:pt x="1905" y="96203"/>
                    <a:pt x="0" y="104775"/>
                    <a:pt x="0" y="114300"/>
                  </a:cubicBezTo>
                  <a:cubicBezTo>
                    <a:pt x="0" y="121920"/>
                    <a:pt x="952" y="128588"/>
                    <a:pt x="3810" y="134303"/>
                  </a:cubicBezTo>
                  <a:cubicBezTo>
                    <a:pt x="6668" y="140018"/>
                    <a:pt x="10477" y="144780"/>
                    <a:pt x="14288" y="148590"/>
                  </a:cubicBezTo>
                  <a:cubicBezTo>
                    <a:pt x="19050" y="152400"/>
                    <a:pt x="23813" y="155258"/>
                    <a:pt x="29527" y="156210"/>
                  </a:cubicBezTo>
                  <a:cubicBezTo>
                    <a:pt x="35243" y="157163"/>
                    <a:pt x="41910" y="159068"/>
                    <a:pt x="48577" y="159068"/>
                  </a:cubicBezTo>
                  <a:cubicBezTo>
                    <a:pt x="60007" y="159068"/>
                    <a:pt x="69532" y="157163"/>
                    <a:pt x="77152" y="152400"/>
                  </a:cubicBezTo>
                  <a:cubicBezTo>
                    <a:pt x="84773" y="147638"/>
                    <a:pt x="91440" y="142875"/>
                    <a:pt x="97155" y="136208"/>
                  </a:cubicBezTo>
                  <a:lnTo>
                    <a:pt x="97155" y="15525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50740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1 Agenda (White/Oran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4D54044-23C0-4142-88BA-1DD4B846EA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3525" y="441325"/>
            <a:ext cx="5653088" cy="1008064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 algn="l">
              <a:defRPr sz="4800" b="1" i="0">
                <a:solidFill>
                  <a:schemeClr val="tx1"/>
                </a:solidFill>
                <a:latin typeface="Arial" panose="020B0604020202020204" pitchFamily="34" charset="0"/>
                <a:ea typeface="AECOM Sans" panose="020B05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Agenda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01E35C5B-1EB5-4A59-AB41-B5A36D3A0AE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87339" y="2038812"/>
            <a:ext cx="11637962" cy="41984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b="0" i="0">
                <a:solidFill>
                  <a:schemeClr val="accent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AU"/>
              <a:t>01	XXXXXX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AU"/>
              <a:t>02	XXXXXX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AU"/>
              <a:t>03	XXXXXX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AU"/>
              <a:t>04	XXXXXX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AU"/>
              <a:t>05	XXXXXX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947BDFF-AA9D-F949-A66D-214417C3A4A9}"/>
              </a:ext>
            </a:extLst>
          </p:cNvPr>
          <p:cNvGrpSpPr/>
          <p:nvPr userDrawn="1"/>
        </p:nvGrpSpPr>
        <p:grpSpPr>
          <a:xfrm>
            <a:off x="10814051" y="6438651"/>
            <a:ext cx="1111250" cy="225425"/>
            <a:chOff x="292100" y="6413250"/>
            <a:chExt cx="1111250" cy="225425"/>
          </a:xfrm>
        </p:grpSpPr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2872B543-34FC-1841-BC83-16C2DAE30F74}"/>
                </a:ext>
              </a:extLst>
            </p:cNvPr>
            <p:cNvSpPr/>
            <p:nvPr userDrawn="1"/>
          </p:nvSpPr>
          <p:spPr>
            <a:xfrm>
              <a:off x="292100" y="6413250"/>
              <a:ext cx="225425" cy="225425"/>
            </a:xfrm>
            <a:custGeom>
              <a:avLst/>
              <a:gdLst>
                <a:gd name="connsiteX0" fmla="*/ 329565 w 342900"/>
                <a:gd name="connsiteY0" fmla="*/ 104775 h 342900"/>
                <a:gd name="connsiteX1" fmla="*/ 292418 w 342900"/>
                <a:gd name="connsiteY1" fmla="*/ 50483 h 342900"/>
                <a:gd name="connsiteX2" fmla="*/ 238125 w 342900"/>
                <a:gd name="connsiteY2" fmla="*/ 13335 h 342900"/>
                <a:gd name="connsiteX3" fmla="*/ 171450 w 342900"/>
                <a:gd name="connsiteY3" fmla="*/ 0 h 342900"/>
                <a:gd name="connsiteX4" fmla="*/ 104775 w 342900"/>
                <a:gd name="connsiteY4" fmla="*/ 13335 h 342900"/>
                <a:gd name="connsiteX5" fmla="*/ 50483 w 342900"/>
                <a:gd name="connsiteY5" fmla="*/ 50483 h 342900"/>
                <a:gd name="connsiteX6" fmla="*/ 13335 w 342900"/>
                <a:gd name="connsiteY6" fmla="*/ 104775 h 342900"/>
                <a:gd name="connsiteX7" fmla="*/ 0 w 342900"/>
                <a:gd name="connsiteY7" fmla="*/ 171450 h 342900"/>
                <a:gd name="connsiteX8" fmla="*/ 13335 w 342900"/>
                <a:gd name="connsiteY8" fmla="*/ 238125 h 342900"/>
                <a:gd name="connsiteX9" fmla="*/ 50483 w 342900"/>
                <a:gd name="connsiteY9" fmla="*/ 292418 h 342900"/>
                <a:gd name="connsiteX10" fmla="*/ 104775 w 342900"/>
                <a:gd name="connsiteY10" fmla="*/ 329565 h 342900"/>
                <a:gd name="connsiteX11" fmla="*/ 171450 w 342900"/>
                <a:gd name="connsiteY11" fmla="*/ 342900 h 342900"/>
                <a:gd name="connsiteX12" fmla="*/ 171450 w 342900"/>
                <a:gd name="connsiteY12" fmla="*/ 308610 h 342900"/>
                <a:gd name="connsiteX13" fmla="*/ 74295 w 342900"/>
                <a:gd name="connsiteY13" fmla="*/ 268605 h 342900"/>
                <a:gd name="connsiteX14" fmla="*/ 35243 w 342900"/>
                <a:gd name="connsiteY14" fmla="*/ 188595 h 342900"/>
                <a:gd name="connsiteX15" fmla="*/ 180975 w 342900"/>
                <a:gd name="connsiteY15" fmla="*/ 188595 h 342900"/>
                <a:gd name="connsiteX16" fmla="*/ 141923 w 342900"/>
                <a:gd name="connsiteY16" fmla="*/ 227648 h 342900"/>
                <a:gd name="connsiteX17" fmla="*/ 165735 w 342900"/>
                <a:gd name="connsiteY17" fmla="*/ 251460 h 342900"/>
                <a:gd name="connsiteX18" fmla="*/ 246698 w 342900"/>
                <a:gd name="connsiteY18" fmla="*/ 170498 h 342900"/>
                <a:gd name="connsiteX19" fmla="*/ 165735 w 342900"/>
                <a:gd name="connsiteY19" fmla="*/ 89535 h 342900"/>
                <a:gd name="connsiteX20" fmla="*/ 141923 w 342900"/>
                <a:gd name="connsiteY20" fmla="*/ 113348 h 342900"/>
                <a:gd name="connsiteX21" fmla="*/ 180975 w 342900"/>
                <a:gd name="connsiteY21" fmla="*/ 152400 h 342900"/>
                <a:gd name="connsiteX22" fmla="*/ 35243 w 342900"/>
                <a:gd name="connsiteY22" fmla="*/ 152400 h 342900"/>
                <a:gd name="connsiteX23" fmla="*/ 74295 w 342900"/>
                <a:gd name="connsiteY23" fmla="*/ 72390 h 342900"/>
                <a:gd name="connsiteX24" fmla="*/ 171450 w 342900"/>
                <a:gd name="connsiteY24" fmla="*/ 32385 h 342900"/>
                <a:gd name="connsiteX25" fmla="*/ 268605 w 342900"/>
                <a:gd name="connsiteY25" fmla="*/ 72390 h 342900"/>
                <a:gd name="connsiteX26" fmla="*/ 308610 w 342900"/>
                <a:gd name="connsiteY26" fmla="*/ 169545 h 342900"/>
                <a:gd name="connsiteX27" fmla="*/ 342900 w 342900"/>
                <a:gd name="connsiteY27" fmla="*/ 169545 h 342900"/>
                <a:gd name="connsiteX28" fmla="*/ 329565 w 342900"/>
                <a:gd name="connsiteY28" fmla="*/ 104775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42900" h="342900">
                  <a:moveTo>
                    <a:pt x="329565" y="104775"/>
                  </a:moveTo>
                  <a:cubicBezTo>
                    <a:pt x="320993" y="84773"/>
                    <a:pt x="308610" y="65723"/>
                    <a:pt x="292418" y="50483"/>
                  </a:cubicBezTo>
                  <a:cubicBezTo>
                    <a:pt x="276225" y="34290"/>
                    <a:pt x="258128" y="21908"/>
                    <a:pt x="238125" y="13335"/>
                  </a:cubicBezTo>
                  <a:cubicBezTo>
                    <a:pt x="217170" y="4763"/>
                    <a:pt x="194310" y="0"/>
                    <a:pt x="171450" y="0"/>
                  </a:cubicBezTo>
                  <a:cubicBezTo>
                    <a:pt x="148590" y="0"/>
                    <a:pt x="125730" y="4763"/>
                    <a:pt x="104775" y="13335"/>
                  </a:cubicBezTo>
                  <a:cubicBezTo>
                    <a:pt x="83820" y="21908"/>
                    <a:pt x="65723" y="34290"/>
                    <a:pt x="50483" y="50483"/>
                  </a:cubicBezTo>
                  <a:cubicBezTo>
                    <a:pt x="34290" y="66675"/>
                    <a:pt x="21908" y="84773"/>
                    <a:pt x="13335" y="104775"/>
                  </a:cubicBezTo>
                  <a:cubicBezTo>
                    <a:pt x="4763" y="125730"/>
                    <a:pt x="0" y="148590"/>
                    <a:pt x="0" y="171450"/>
                  </a:cubicBezTo>
                  <a:cubicBezTo>
                    <a:pt x="0" y="194310"/>
                    <a:pt x="4763" y="217170"/>
                    <a:pt x="13335" y="238125"/>
                  </a:cubicBezTo>
                  <a:cubicBezTo>
                    <a:pt x="21908" y="258128"/>
                    <a:pt x="34290" y="277178"/>
                    <a:pt x="50483" y="292418"/>
                  </a:cubicBezTo>
                  <a:cubicBezTo>
                    <a:pt x="66675" y="308610"/>
                    <a:pt x="84773" y="320993"/>
                    <a:pt x="104775" y="329565"/>
                  </a:cubicBezTo>
                  <a:cubicBezTo>
                    <a:pt x="125730" y="338138"/>
                    <a:pt x="148590" y="342900"/>
                    <a:pt x="171450" y="342900"/>
                  </a:cubicBezTo>
                  <a:lnTo>
                    <a:pt x="171450" y="308610"/>
                  </a:lnTo>
                  <a:cubicBezTo>
                    <a:pt x="135255" y="308610"/>
                    <a:pt x="100013" y="294323"/>
                    <a:pt x="74295" y="268605"/>
                  </a:cubicBezTo>
                  <a:cubicBezTo>
                    <a:pt x="52388" y="246698"/>
                    <a:pt x="39053" y="219075"/>
                    <a:pt x="35243" y="188595"/>
                  </a:cubicBezTo>
                  <a:lnTo>
                    <a:pt x="180975" y="188595"/>
                  </a:lnTo>
                  <a:lnTo>
                    <a:pt x="141923" y="227648"/>
                  </a:lnTo>
                  <a:lnTo>
                    <a:pt x="165735" y="251460"/>
                  </a:lnTo>
                  <a:lnTo>
                    <a:pt x="246698" y="170498"/>
                  </a:lnTo>
                  <a:lnTo>
                    <a:pt x="165735" y="89535"/>
                  </a:lnTo>
                  <a:lnTo>
                    <a:pt x="141923" y="113348"/>
                  </a:lnTo>
                  <a:lnTo>
                    <a:pt x="180975" y="152400"/>
                  </a:lnTo>
                  <a:lnTo>
                    <a:pt x="35243" y="152400"/>
                  </a:lnTo>
                  <a:cubicBezTo>
                    <a:pt x="39053" y="121920"/>
                    <a:pt x="52388" y="94298"/>
                    <a:pt x="74295" y="72390"/>
                  </a:cubicBezTo>
                  <a:cubicBezTo>
                    <a:pt x="100013" y="46673"/>
                    <a:pt x="134303" y="32385"/>
                    <a:pt x="171450" y="32385"/>
                  </a:cubicBezTo>
                  <a:cubicBezTo>
                    <a:pt x="207645" y="32385"/>
                    <a:pt x="242888" y="46673"/>
                    <a:pt x="268605" y="72390"/>
                  </a:cubicBezTo>
                  <a:cubicBezTo>
                    <a:pt x="294323" y="98108"/>
                    <a:pt x="308610" y="132398"/>
                    <a:pt x="308610" y="169545"/>
                  </a:cubicBezTo>
                  <a:lnTo>
                    <a:pt x="342900" y="169545"/>
                  </a:lnTo>
                  <a:cubicBezTo>
                    <a:pt x="342900" y="148590"/>
                    <a:pt x="338138" y="125730"/>
                    <a:pt x="329565" y="104775"/>
                  </a:cubicBezTo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13">
              <a:extLst>
                <a:ext uri="{FF2B5EF4-FFF2-40B4-BE49-F238E27FC236}">
                  <a16:creationId xmlns:a16="http://schemas.microsoft.com/office/drawing/2014/main" id="{CE81E9DF-7130-4546-BF18-4683EA8B3F3C}"/>
                </a:ext>
              </a:extLst>
            </p:cNvPr>
            <p:cNvSpPr/>
            <p:nvPr userDrawn="1"/>
          </p:nvSpPr>
          <p:spPr>
            <a:xfrm>
              <a:off x="590579" y="6484379"/>
              <a:ext cx="812771" cy="84028"/>
            </a:xfrm>
            <a:custGeom>
              <a:avLst/>
              <a:gdLst>
                <a:gd name="connsiteX0" fmla="*/ 1329690 w 1547812"/>
                <a:gd name="connsiteY0" fmla="*/ 155258 h 160020"/>
                <a:gd name="connsiteX1" fmla="*/ 1369695 w 1547812"/>
                <a:gd name="connsiteY1" fmla="*/ 155258 h 160020"/>
                <a:gd name="connsiteX2" fmla="*/ 1369695 w 1547812"/>
                <a:gd name="connsiteY2" fmla="*/ 65723 h 160020"/>
                <a:gd name="connsiteX3" fmla="*/ 1372553 w 1547812"/>
                <a:gd name="connsiteY3" fmla="*/ 53340 h 160020"/>
                <a:gd name="connsiteX4" fmla="*/ 1379220 w 1547812"/>
                <a:gd name="connsiteY4" fmla="*/ 43815 h 160020"/>
                <a:gd name="connsiteX5" fmla="*/ 1388745 w 1547812"/>
                <a:gd name="connsiteY5" fmla="*/ 37147 h 160020"/>
                <a:gd name="connsiteX6" fmla="*/ 1400175 w 1547812"/>
                <a:gd name="connsiteY6" fmla="*/ 35243 h 160020"/>
                <a:gd name="connsiteX7" fmla="*/ 1407795 w 1547812"/>
                <a:gd name="connsiteY7" fmla="*/ 36195 h 160020"/>
                <a:gd name="connsiteX8" fmla="*/ 1413510 w 1547812"/>
                <a:gd name="connsiteY8" fmla="*/ 40005 h 160020"/>
                <a:gd name="connsiteX9" fmla="*/ 1417320 w 1547812"/>
                <a:gd name="connsiteY9" fmla="*/ 47625 h 160020"/>
                <a:gd name="connsiteX10" fmla="*/ 1419225 w 1547812"/>
                <a:gd name="connsiteY10" fmla="*/ 60960 h 160020"/>
                <a:gd name="connsiteX11" fmla="*/ 1419225 w 1547812"/>
                <a:gd name="connsiteY11" fmla="*/ 155258 h 160020"/>
                <a:gd name="connsiteX12" fmla="*/ 1459230 w 1547812"/>
                <a:gd name="connsiteY12" fmla="*/ 155258 h 160020"/>
                <a:gd name="connsiteX13" fmla="*/ 1459230 w 1547812"/>
                <a:gd name="connsiteY13" fmla="*/ 63818 h 160020"/>
                <a:gd name="connsiteX14" fmla="*/ 1462088 w 1547812"/>
                <a:gd name="connsiteY14" fmla="*/ 53340 h 160020"/>
                <a:gd name="connsiteX15" fmla="*/ 1468755 w 1547812"/>
                <a:gd name="connsiteY15" fmla="*/ 43815 h 160020"/>
                <a:gd name="connsiteX16" fmla="*/ 1478280 w 1547812"/>
                <a:gd name="connsiteY16" fmla="*/ 37147 h 160020"/>
                <a:gd name="connsiteX17" fmla="*/ 1489710 w 1547812"/>
                <a:gd name="connsiteY17" fmla="*/ 35243 h 160020"/>
                <a:gd name="connsiteX18" fmla="*/ 1497330 w 1547812"/>
                <a:gd name="connsiteY18" fmla="*/ 36195 h 160020"/>
                <a:gd name="connsiteX19" fmla="*/ 1503045 w 1547812"/>
                <a:gd name="connsiteY19" fmla="*/ 40005 h 160020"/>
                <a:gd name="connsiteX20" fmla="*/ 1506855 w 1547812"/>
                <a:gd name="connsiteY20" fmla="*/ 47625 h 160020"/>
                <a:gd name="connsiteX21" fmla="*/ 1507808 w 1547812"/>
                <a:gd name="connsiteY21" fmla="*/ 60960 h 160020"/>
                <a:gd name="connsiteX22" fmla="*/ 1507808 w 1547812"/>
                <a:gd name="connsiteY22" fmla="*/ 155258 h 160020"/>
                <a:gd name="connsiteX23" fmla="*/ 1547813 w 1547812"/>
                <a:gd name="connsiteY23" fmla="*/ 155258 h 160020"/>
                <a:gd name="connsiteX24" fmla="*/ 1547813 w 1547812"/>
                <a:gd name="connsiteY24" fmla="*/ 55245 h 160020"/>
                <a:gd name="connsiteX25" fmla="*/ 1536383 w 1547812"/>
                <a:gd name="connsiteY25" fmla="*/ 14288 h 160020"/>
                <a:gd name="connsiteX26" fmla="*/ 1502093 w 1547812"/>
                <a:gd name="connsiteY26" fmla="*/ 1905 h 160020"/>
                <a:gd name="connsiteX27" fmla="*/ 1477328 w 1547812"/>
                <a:gd name="connsiteY27" fmla="*/ 7620 h 160020"/>
                <a:gd name="connsiteX28" fmla="*/ 1455420 w 1547812"/>
                <a:gd name="connsiteY28" fmla="*/ 27623 h 160020"/>
                <a:gd name="connsiteX29" fmla="*/ 1441133 w 1547812"/>
                <a:gd name="connsiteY29" fmla="*/ 8573 h 160020"/>
                <a:gd name="connsiteX30" fmla="*/ 1414463 w 1547812"/>
                <a:gd name="connsiteY30" fmla="*/ 1905 h 160020"/>
                <a:gd name="connsiteX31" fmla="*/ 1390650 w 1547812"/>
                <a:gd name="connsiteY31" fmla="*/ 7620 h 160020"/>
                <a:gd name="connsiteX32" fmla="*/ 1371600 w 1547812"/>
                <a:gd name="connsiteY32" fmla="*/ 25718 h 160020"/>
                <a:gd name="connsiteX33" fmla="*/ 1371600 w 1547812"/>
                <a:gd name="connsiteY33" fmla="*/ 5715 h 160020"/>
                <a:gd name="connsiteX34" fmla="*/ 1332548 w 1547812"/>
                <a:gd name="connsiteY34" fmla="*/ 5715 h 160020"/>
                <a:gd name="connsiteX35" fmla="*/ 1332548 w 1547812"/>
                <a:gd name="connsiteY35" fmla="*/ 155258 h 160020"/>
                <a:gd name="connsiteX36" fmla="*/ 1199198 w 1547812"/>
                <a:gd name="connsiteY36" fmla="*/ 116205 h 160020"/>
                <a:gd name="connsiteX37" fmla="*/ 1190625 w 1547812"/>
                <a:gd name="connsiteY37" fmla="*/ 80963 h 160020"/>
                <a:gd name="connsiteX38" fmla="*/ 1199198 w 1547812"/>
                <a:gd name="connsiteY38" fmla="*/ 45720 h 160020"/>
                <a:gd name="connsiteX39" fmla="*/ 1224915 w 1547812"/>
                <a:gd name="connsiteY39" fmla="*/ 33338 h 160020"/>
                <a:gd name="connsiteX40" fmla="*/ 1250633 w 1547812"/>
                <a:gd name="connsiteY40" fmla="*/ 45720 h 160020"/>
                <a:gd name="connsiteX41" fmla="*/ 1259205 w 1547812"/>
                <a:gd name="connsiteY41" fmla="*/ 80963 h 160020"/>
                <a:gd name="connsiteX42" fmla="*/ 1250633 w 1547812"/>
                <a:gd name="connsiteY42" fmla="*/ 116205 h 160020"/>
                <a:gd name="connsiteX43" fmla="*/ 1224915 w 1547812"/>
                <a:gd name="connsiteY43" fmla="*/ 128588 h 160020"/>
                <a:gd name="connsiteX44" fmla="*/ 1199198 w 1547812"/>
                <a:gd name="connsiteY44" fmla="*/ 116205 h 160020"/>
                <a:gd name="connsiteX45" fmla="*/ 1256348 w 1547812"/>
                <a:gd name="connsiteY45" fmla="*/ 154305 h 160020"/>
                <a:gd name="connsiteX46" fmla="*/ 1280160 w 1547812"/>
                <a:gd name="connsiteY46" fmla="*/ 138113 h 160020"/>
                <a:gd name="connsiteX47" fmla="*/ 1295400 w 1547812"/>
                <a:gd name="connsiteY47" fmla="*/ 113348 h 160020"/>
                <a:gd name="connsiteX48" fmla="*/ 1301115 w 1547812"/>
                <a:gd name="connsiteY48" fmla="*/ 80010 h 160020"/>
                <a:gd name="connsiteX49" fmla="*/ 1296353 w 1547812"/>
                <a:gd name="connsiteY49" fmla="*/ 46672 h 160020"/>
                <a:gd name="connsiteX50" fmla="*/ 1281113 w 1547812"/>
                <a:gd name="connsiteY50" fmla="*/ 21908 h 160020"/>
                <a:gd name="connsiteX51" fmla="*/ 1257300 w 1547812"/>
                <a:gd name="connsiteY51" fmla="*/ 6668 h 160020"/>
                <a:gd name="connsiteX52" fmla="*/ 1225868 w 1547812"/>
                <a:gd name="connsiteY52" fmla="*/ 953 h 160020"/>
                <a:gd name="connsiteX53" fmla="*/ 1194435 w 1547812"/>
                <a:gd name="connsiteY53" fmla="*/ 6668 h 160020"/>
                <a:gd name="connsiteX54" fmla="*/ 1170623 w 1547812"/>
                <a:gd name="connsiteY54" fmla="*/ 21908 h 160020"/>
                <a:gd name="connsiteX55" fmla="*/ 1155383 w 1547812"/>
                <a:gd name="connsiteY55" fmla="*/ 46672 h 160020"/>
                <a:gd name="connsiteX56" fmla="*/ 1149668 w 1547812"/>
                <a:gd name="connsiteY56" fmla="*/ 80010 h 160020"/>
                <a:gd name="connsiteX57" fmla="*/ 1169670 w 1547812"/>
                <a:gd name="connsiteY57" fmla="*/ 139065 h 160020"/>
                <a:gd name="connsiteX58" fmla="*/ 1225868 w 1547812"/>
                <a:gd name="connsiteY58" fmla="*/ 160020 h 160020"/>
                <a:gd name="connsiteX59" fmla="*/ 1256348 w 1547812"/>
                <a:gd name="connsiteY59" fmla="*/ 154305 h 160020"/>
                <a:gd name="connsiteX60" fmla="*/ 1086803 w 1547812"/>
                <a:gd name="connsiteY60" fmla="*/ 100965 h 160020"/>
                <a:gd name="connsiteX61" fmla="*/ 1079183 w 1547812"/>
                <a:gd name="connsiteY61" fmla="*/ 120968 h 160020"/>
                <a:gd name="connsiteX62" fmla="*/ 1061085 w 1547812"/>
                <a:gd name="connsiteY62" fmla="*/ 127635 h 160020"/>
                <a:gd name="connsiteX63" fmla="*/ 1045845 w 1547812"/>
                <a:gd name="connsiteY63" fmla="*/ 123825 h 160020"/>
                <a:gd name="connsiteX64" fmla="*/ 1036320 w 1547812"/>
                <a:gd name="connsiteY64" fmla="*/ 113348 h 160020"/>
                <a:gd name="connsiteX65" fmla="*/ 1031558 w 1547812"/>
                <a:gd name="connsiteY65" fmla="*/ 98108 h 160020"/>
                <a:gd name="connsiteX66" fmla="*/ 1029653 w 1547812"/>
                <a:gd name="connsiteY66" fmla="*/ 80010 h 160020"/>
                <a:gd name="connsiteX67" fmla="*/ 1031558 w 1547812"/>
                <a:gd name="connsiteY67" fmla="*/ 62865 h 160020"/>
                <a:gd name="connsiteX68" fmla="*/ 1036320 w 1547812"/>
                <a:gd name="connsiteY68" fmla="*/ 47625 h 160020"/>
                <a:gd name="connsiteX69" fmla="*/ 1045845 w 1547812"/>
                <a:gd name="connsiteY69" fmla="*/ 37147 h 160020"/>
                <a:gd name="connsiteX70" fmla="*/ 1061085 w 1547812"/>
                <a:gd name="connsiteY70" fmla="*/ 33338 h 160020"/>
                <a:gd name="connsiteX71" fmla="*/ 1079183 w 1547812"/>
                <a:gd name="connsiteY71" fmla="*/ 40005 h 160020"/>
                <a:gd name="connsiteX72" fmla="*/ 1085850 w 1547812"/>
                <a:gd name="connsiteY72" fmla="*/ 58103 h 160020"/>
                <a:gd name="connsiteX73" fmla="*/ 1125855 w 1547812"/>
                <a:gd name="connsiteY73" fmla="*/ 52388 h 160020"/>
                <a:gd name="connsiteX74" fmla="*/ 1120140 w 1547812"/>
                <a:gd name="connsiteY74" fmla="*/ 31433 h 160020"/>
                <a:gd name="connsiteX75" fmla="*/ 1107758 w 1547812"/>
                <a:gd name="connsiteY75" fmla="*/ 15240 h 160020"/>
                <a:gd name="connsiteX76" fmla="*/ 1088708 w 1547812"/>
                <a:gd name="connsiteY76" fmla="*/ 4763 h 160020"/>
                <a:gd name="connsiteX77" fmla="*/ 1062038 w 1547812"/>
                <a:gd name="connsiteY77" fmla="*/ 953 h 160020"/>
                <a:gd name="connsiteX78" fmla="*/ 1030605 w 1547812"/>
                <a:gd name="connsiteY78" fmla="*/ 6668 h 160020"/>
                <a:gd name="connsiteX79" fmla="*/ 1007745 w 1547812"/>
                <a:gd name="connsiteY79" fmla="*/ 22860 h 160020"/>
                <a:gd name="connsiteX80" fmla="*/ 993458 w 1547812"/>
                <a:gd name="connsiteY80" fmla="*/ 47625 h 160020"/>
                <a:gd name="connsiteX81" fmla="*/ 988695 w 1547812"/>
                <a:gd name="connsiteY81" fmla="*/ 80010 h 160020"/>
                <a:gd name="connsiteX82" fmla="*/ 992505 w 1547812"/>
                <a:gd name="connsiteY82" fmla="*/ 112395 h 160020"/>
                <a:gd name="connsiteX83" fmla="*/ 1005840 w 1547812"/>
                <a:gd name="connsiteY83" fmla="*/ 137160 h 160020"/>
                <a:gd name="connsiteX84" fmla="*/ 1028700 w 1547812"/>
                <a:gd name="connsiteY84" fmla="*/ 153353 h 160020"/>
                <a:gd name="connsiteX85" fmla="*/ 1061085 w 1547812"/>
                <a:gd name="connsiteY85" fmla="*/ 159068 h 160020"/>
                <a:gd name="connsiteX86" fmla="*/ 1109663 w 1547812"/>
                <a:gd name="connsiteY86" fmla="*/ 142875 h 160020"/>
                <a:gd name="connsiteX87" fmla="*/ 1127760 w 1547812"/>
                <a:gd name="connsiteY87" fmla="*/ 100013 h 160020"/>
                <a:gd name="connsiteX88" fmla="*/ 1086803 w 1547812"/>
                <a:gd name="connsiteY88" fmla="*/ 100013 h 160020"/>
                <a:gd name="connsiteX89" fmla="*/ 921068 w 1547812"/>
                <a:gd name="connsiteY89" fmla="*/ 155258 h 160020"/>
                <a:gd name="connsiteX90" fmla="*/ 962025 w 1547812"/>
                <a:gd name="connsiteY90" fmla="*/ 155258 h 160020"/>
                <a:gd name="connsiteX91" fmla="*/ 962025 w 1547812"/>
                <a:gd name="connsiteY91" fmla="*/ 109538 h 160020"/>
                <a:gd name="connsiteX92" fmla="*/ 921068 w 1547812"/>
                <a:gd name="connsiteY92" fmla="*/ 109538 h 160020"/>
                <a:gd name="connsiteX93" fmla="*/ 921068 w 1547812"/>
                <a:gd name="connsiteY93" fmla="*/ 155258 h 160020"/>
                <a:gd name="connsiteX94" fmla="*/ 671513 w 1547812"/>
                <a:gd name="connsiteY94" fmla="*/ 155258 h 160020"/>
                <a:gd name="connsiteX95" fmla="*/ 711518 w 1547812"/>
                <a:gd name="connsiteY95" fmla="*/ 155258 h 160020"/>
                <a:gd name="connsiteX96" fmla="*/ 711518 w 1547812"/>
                <a:gd name="connsiteY96" fmla="*/ 65723 h 160020"/>
                <a:gd name="connsiteX97" fmla="*/ 714375 w 1547812"/>
                <a:gd name="connsiteY97" fmla="*/ 53340 h 160020"/>
                <a:gd name="connsiteX98" fmla="*/ 721043 w 1547812"/>
                <a:gd name="connsiteY98" fmla="*/ 43815 h 160020"/>
                <a:gd name="connsiteX99" fmla="*/ 730568 w 1547812"/>
                <a:gd name="connsiteY99" fmla="*/ 37147 h 160020"/>
                <a:gd name="connsiteX100" fmla="*/ 741998 w 1547812"/>
                <a:gd name="connsiteY100" fmla="*/ 35243 h 160020"/>
                <a:gd name="connsiteX101" fmla="*/ 749618 w 1547812"/>
                <a:gd name="connsiteY101" fmla="*/ 36195 h 160020"/>
                <a:gd name="connsiteX102" fmla="*/ 755333 w 1547812"/>
                <a:gd name="connsiteY102" fmla="*/ 40005 h 160020"/>
                <a:gd name="connsiteX103" fmla="*/ 759143 w 1547812"/>
                <a:gd name="connsiteY103" fmla="*/ 47625 h 160020"/>
                <a:gd name="connsiteX104" fmla="*/ 761048 w 1547812"/>
                <a:gd name="connsiteY104" fmla="*/ 60960 h 160020"/>
                <a:gd name="connsiteX105" fmla="*/ 761048 w 1547812"/>
                <a:gd name="connsiteY105" fmla="*/ 155258 h 160020"/>
                <a:gd name="connsiteX106" fmla="*/ 801053 w 1547812"/>
                <a:gd name="connsiteY106" fmla="*/ 155258 h 160020"/>
                <a:gd name="connsiteX107" fmla="*/ 801053 w 1547812"/>
                <a:gd name="connsiteY107" fmla="*/ 63818 h 160020"/>
                <a:gd name="connsiteX108" fmla="*/ 803910 w 1547812"/>
                <a:gd name="connsiteY108" fmla="*/ 53340 h 160020"/>
                <a:gd name="connsiteX109" fmla="*/ 810578 w 1547812"/>
                <a:gd name="connsiteY109" fmla="*/ 43815 h 160020"/>
                <a:gd name="connsiteX110" fmla="*/ 820103 w 1547812"/>
                <a:gd name="connsiteY110" fmla="*/ 37147 h 160020"/>
                <a:gd name="connsiteX111" fmla="*/ 831533 w 1547812"/>
                <a:gd name="connsiteY111" fmla="*/ 35243 h 160020"/>
                <a:gd name="connsiteX112" fmla="*/ 839153 w 1547812"/>
                <a:gd name="connsiteY112" fmla="*/ 36195 h 160020"/>
                <a:gd name="connsiteX113" fmla="*/ 844868 w 1547812"/>
                <a:gd name="connsiteY113" fmla="*/ 40005 h 160020"/>
                <a:gd name="connsiteX114" fmla="*/ 848678 w 1547812"/>
                <a:gd name="connsiteY114" fmla="*/ 47625 h 160020"/>
                <a:gd name="connsiteX115" fmla="*/ 849630 w 1547812"/>
                <a:gd name="connsiteY115" fmla="*/ 60960 h 160020"/>
                <a:gd name="connsiteX116" fmla="*/ 849630 w 1547812"/>
                <a:gd name="connsiteY116" fmla="*/ 155258 h 160020"/>
                <a:gd name="connsiteX117" fmla="*/ 889635 w 1547812"/>
                <a:gd name="connsiteY117" fmla="*/ 155258 h 160020"/>
                <a:gd name="connsiteX118" fmla="*/ 889635 w 1547812"/>
                <a:gd name="connsiteY118" fmla="*/ 55245 h 160020"/>
                <a:gd name="connsiteX119" fmla="*/ 878205 w 1547812"/>
                <a:gd name="connsiteY119" fmla="*/ 14288 h 160020"/>
                <a:gd name="connsiteX120" fmla="*/ 843915 w 1547812"/>
                <a:gd name="connsiteY120" fmla="*/ 1905 h 160020"/>
                <a:gd name="connsiteX121" fmla="*/ 819150 w 1547812"/>
                <a:gd name="connsiteY121" fmla="*/ 7620 h 160020"/>
                <a:gd name="connsiteX122" fmla="*/ 797243 w 1547812"/>
                <a:gd name="connsiteY122" fmla="*/ 27623 h 160020"/>
                <a:gd name="connsiteX123" fmla="*/ 782955 w 1547812"/>
                <a:gd name="connsiteY123" fmla="*/ 8573 h 160020"/>
                <a:gd name="connsiteX124" fmla="*/ 756285 w 1547812"/>
                <a:gd name="connsiteY124" fmla="*/ 1905 h 160020"/>
                <a:gd name="connsiteX125" fmla="*/ 732473 w 1547812"/>
                <a:gd name="connsiteY125" fmla="*/ 7620 h 160020"/>
                <a:gd name="connsiteX126" fmla="*/ 713423 w 1547812"/>
                <a:gd name="connsiteY126" fmla="*/ 25718 h 160020"/>
                <a:gd name="connsiteX127" fmla="*/ 713423 w 1547812"/>
                <a:gd name="connsiteY127" fmla="*/ 5715 h 160020"/>
                <a:gd name="connsiteX128" fmla="*/ 674370 w 1547812"/>
                <a:gd name="connsiteY128" fmla="*/ 5715 h 160020"/>
                <a:gd name="connsiteX129" fmla="*/ 674370 w 1547812"/>
                <a:gd name="connsiteY129" fmla="*/ 155258 h 160020"/>
                <a:gd name="connsiteX130" fmla="*/ 541973 w 1547812"/>
                <a:gd name="connsiteY130" fmla="*/ 116205 h 160020"/>
                <a:gd name="connsiteX131" fmla="*/ 533400 w 1547812"/>
                <a:gd name="connsiteY131" fmla="*/ 80963 h 160020"/>
                <a:gd name="connsiteX132" fmla="*/ 541973 w 1547812"/>
                <a:gd name="connsiteY132" fmla="*/ 45720 h 160020"/>
                <a:gd name="connsiteX133" fmla="*/ 567690 w 1547812"/>
                <a:gd name="connsiteY133" fmla="*/ 33338 h 160020"/>
                <a:gd name="connsiteX134" fmla="*/ 593408 w 1547812"/>
                <a:gd name="connsiteY134" fmla="*/ 45720 h 160020"/>
                <a:gd name="connsiteX135" fmla="*/ 601980 w 1547812"/>
                <a:gd name="connsiteY135" fmla="*/ 80963 h 160020"/>
                <a:gd name="connsiteX136" fmla="*/ 593408 w 1547812"/>
                <a:gd name="connsiteY136" fmla="*/ 116205 h 160020"/>
                <a:gd name="connsiteX137" fmla="*/ 567690 w 1547812"/>
                <a:gd name="connsiteY137" fmla="*/ 128588 h 160020"/>
                <a:gd name="connsiteX138" fmla="*/ 541973 w 1547812"/>
                <a:gd name="connsiteY138" fmla="*/ 116205 h 160020"/>
                <a:gd name="connsiteX139" fmla="*/ 598170 w 1547812"/>
                <a:gd name="connsiteY139" fmla="*/ 154305 h 160020"/>
                <a:gd name="connsiteX140" fmla="*/ 621983 w 1547812"/>
                <a:gd name="connsiteY140" fmla="*/ 138113 h 160020"/>
                <a:gd name="connsiteX141" fmla="*/ 637223 w 1547812"/>
                <a:gd name="connsiteY141" fmla="*/ 113348 h 160020"/>
                <a:gd name="connsiteX142" fmla="*/ 642938 w 1547812"/>
                <a:gd name="connsiteY142" fmla="*/ 80010 h 160020"/>
                <a:gd name="connsiteX143" fmla="*/ 638175 w 1547812"/>
                <a:gd name="connsiteY143" fmla="*/ 46672 h 160020"/>
                <a:gd name="connsiteX144" fmla="*/ 622935 w 1547812"/>
                <a:gd name="connsiteY144" fmla="*/ 21908 h 160020"/>
                <a:gd name="connsiteX145" fmla="*/ 599123 w 1547812"/>
                <a:gd name="connsiteY145" fmla="*/ 6668 h 160020"/>
                <a:gd name="connsiteX146" fmla="*/ 567690 w 1547812"/>
                <a:gd name="connsiteY146" fmla="*/ 953 h 160020"/>
                <a:gd name="connsiteX147" fmla="*/ 536258 w 1547812"/>
                <a:gd name="connsiteY147" fmla="*/ 6668 h 160020"/>
                <a:gd name="connsiteX148" fmla="*/ 512445 w 1547812"/>
                <a:gd name="connsiteY148" fmla="*/ 21908 h 160020"/>
                <a:gd name="connsiteX149" fmla="*/ 497205 w 1547812"/>
                <a:gd name="connsiteY149" fmla="*/ 46672 h 160020"/>
                <a:gd name="connsiteX150" fmla="*/ 491490 w 1547812"/>
                <a:gd name="connsiteY150" fmla="*/ 80010 h 160020"/>
                <a:gd name="connsiteX151" fmla="*/ 511492 w 1547812"/>
                <a:gd name="connsiteY151" fmla="*/ 139065 h 160020"/>
                <a:gd name="connsiteX152" fmla="*/ 566738 w 1547812"/>
                <a:gd name="connsiteY152" fmla="*/ 160020 h 160020"/>
                <a:gd name="connsiteX153" fmla="*/ 598170 w 1547812"/>
                <a:gd name="connsiteY153" fmla="*/ 154305 h 160020"/>
                <a:gd name="connsiteX154" fmla="*/ 429578 w 1547812"/>
                <a:gd name="connsiteY154" fmla="*/ 100965 h 160020"/>
                <a:gd name="connsiteX155" fmla="*/ 421958 w 1547812"/>
                <a:gd name="connsiteY155" fmla="*/ 120968 h 160020"/>
                <a:gd name="connsiteX156" fmla="*/ 403860 w 1547812"/>
                <a:gd name="connsiteY156" fmla="*/ 127635 h 160020"/>
                <a:gd name="connsiteX157" fmla="*/ 388620 w 1547812"/>
                <a:gd name="connsiteY157" fmla="*/ 123825 h 160020"/>
                <a:gd name="connsiteX158" fmla="*/ 379095 w 1547812"/>
                <a:gd name="connsiteY158" fmla="*/ 113348 h 160020"/>
                <a:gd name="connsiteX159" fmla="*/ 374333 w 1547812"/>
                <a:gd name="connsiteY159" fmla="*/ 98108 h 160020"/>
                <a:gd name="connsiteX160" fmla="*/ 372428 w 1547812"/>
                <a:gd name="connsiteY160" fmla="*/ 80010 h 160020"/>
                <a:gd name="connsiteX161" fmla="*/ 374333 w 1547812"/>
                <a:gd name="connsiteY161" fmla="*/ 62865 h 160020"/>
                <a:gd name="connsiteX162" fmla="*/ 379095 w 1547812"/>
                <a:gd name="connsiteY162" fmla="*/ 47625 h 160020"/>
                <a:gd name="connsiteX163" fmla="*/ 388620 w 1547812"/>
                <a:gd name="connsiteY163" fmla="*/ 37147 h 160020"/>
                <a:gd name="connsiteX164" fmla="*/ 403860 w 1547812"/>
                <a:gd name="connsiteY164" fmla="*/ 33338 h 160020"/>
                <a:gd name="connsiteX165" fmla="*/ 421958 w 1547812"/>
                <a:gd name="connsiteY165" fmla="*/ 40005 h 160020"/>
                <a:gd name="connsiteX166" fmla="*/ 428625 w 1547812"/>
                <a:gd name="connsiteY166" fmla="*/ 58103 h 160020"/>
                <a:gd name="connsiteX167" fmla="*/ 468630 w 1547812"/>
                <a:gd name="connsiteY167" fmla="*/ 52388 h 160020"/>
                <a:gd name="connsiteX168" fmla="*/ 462915 w 1547812"/>
                <a:gd name="connsiteY168" fmla="*/ 31433 h 160020"/>
                <a:gd name="connsiteX169" fmla="*/ 450533 w 1547812"/>
                <a:gd name="connsiteY169" fmla="*/ 15240 h 160020"/>
                <a:gd name="connsiteX170" fmla="*/ 431483 w 1547812"/>
                <a:gd name="connsiteY170" fmla="*/ 4763 h 160020"/>
                <a:gd name="connsiteX171" fmla="*/ 404813 w 1547812"/>
                <a:gd name="connsiteY171" fmla="*/ 953 h 160020"/>
                <a:gd name="connsiteX172" fmla="*/ 373380 w 1547812"/>
                <a:gd name="connsiteY172" fmla="*/ 6668 h 160020"/>
                <a:gd name="connsiteX173" fmla="*/ 350520 w 1547812"/>
                <a:gd name="connsiteY173" fmla="*/ 22860 h 160020"/>
                <a:gd name="connsiteX174" fmla="*/ 336233 w 1547812"/>
                <a:gd name="connsiteY174" fmla="*/ 47625 h 160020"/>
                <a:gd name="connsiteX175" fmla="*/ 331470 w 1547812"/>
                <a:gd name="connsiteY175" fmla="*/ 80010 h 160020"/>
                <a:gd name="connsiteX176" fmla="*/ 336233 w 1547812"/>
                <a:gd name="connsiteY176" fmla="*/ 112395 h 160020"/>
                <a:gd name="connsiteX177" fmla="*/ 349567 w 1547812"/>
                <a:gd name="connsiteY177" fmla="*/ 137160 h 160020"/>
                <a:gd name="connsiteX178" fmla="*/ 372428 w 1547812"/>
                <a:gd name="connsiteY178" fmla="*/ 153353 h 160020"/>
                <a:gd name="connsiteX179" fmla="*/ 404813 w 1547812"/>
                <a:gd name="connsiteY179" fmla="*/ 159068 h 160020"/>
                <a:gd name="connsiteX180" fmla="*/ 453390 w 1547812"/>
                <a:gd name="connsiteY180" fmla="*/ 142875 h 160020"/>
                <a:gd name="connsiteX181" fmla="*/ 471488 w 1547812"/>
                <a:gd name="connsiteY181" fmla="*/ 100013 h 160020"/>
                <a:gd name="connsiteX182" fmla="*/ 429578 w 1547812"/>
                <a:gd name="connsiteY182" fmla="*/ 100013 h 160020"/>
                <a:gd name="connsiteX183" fmla="*/ 203835 w 1547812"/>
                <a:gd name="connsiteY183" fmla="*/ 63818 h 160020"/>
                <a:gd name="connsiteX184" fmla="*/ 206692 w 1547812"/>
                <a:gd name="connsiteY184" fmla="*/ 51435 h 160020"/>
                <a:gd name="connsiteX185" fmla="*/ 213360 w 1547812"/>
                <a:gd name="connsiteY185" fmla="*/ 40958 h 160020"/>
                <a:gd name="connsiteX186" fmla="*/ 223838 w 1547812"/>
                <a:gd name="connsiteY186" fmla="*/ 34290 h 160020"/>
                <a:gd name="connsiteX187" fmla="*/ 238125 w 1547812"/>
                <a:gd name="connsiteY187" fmla="*/ 31433 h 160020"/>
                <a:gd name="connsiteX188" fmla="*/ 261938 w 1547812"/>
                <a:gd name="connsiteY188" fmla="*/ 40005 h 160020"/>
                <a:gd name="connsiteX189" fmla="*/ 269558 w 1547812"/>
                <a:gd name="connsiteY189" fmla="*/ 63818 h 160020"/>
                <a:gd name="connsiteX190" fmla="*/ 203835 w 1547812"/>
                <a:gd name="connsiteY190" fmla="*/ 63818 h 160020"/>
                <a:gd name="connsiteX191" fmla="*/ 266700 w 1547812"/>
                <a:gd name="connsiteY191" fmla="*/ 108585 h 160020"/>
                <a:gd name="connsiteX192" fmla="*/ 239077 w 1547812"/>
                <a:gd name="connsiteY192" fmla="*/ 128588 h 160020"/>
                <a:gd name="connsiteX193" fmla="*/ 213360 w 1547812"/>
                <a:gd name="connsiteY193" fmla="*/ 118110 h 160020"/>
                <a:gd name="connsiteX194" fmla="*/ 203835 w 1547812"/>
                <a:gd name="connsiteY194" fmla="*/ 89535 h 160020"/>
                <a:gd name="connsiteX195" fmla="*/ 307658 w 1547812"/>
                <a:gd name="connsiteY195" fmla="*/ 89535 h 160020"/>
                <a:gd name="connsiteX196" fmla="*/ 307658 w 1547812"/>
                <a:gd name="connsiteY196" fmla="*/ 73343 h 160020"/>
                <a:gd name="connsiteX197" fmla="*/ 290513 w 1547812"/>
                <a:gd name="connsiteY197" fmla="*/ 20003 h 160020"/>
                <a:gd name="connsiteX198" fmla="*/ 239077 w 1547812"/>
                <a:gd name="connsiteY198" fmla="*/ 0 h 160020"/>
                <a:gd name="connsiteX199" fmla="*/ 208598 w 1547812"/>
                <a:gd name="connsiteY199" fmla="*/ 5715 h 160020"/>
                <a:gd name="connsiteX200" fmla="*/ 184785 w 1547812"/>
                <a:gd name="connsiteY200" fmla="*/ 20955 h 160020"/>
                <a:gd name="connsiteX201" fmla="*/ 169545 w 1547812"/>
                <a:gd name="connsiteY201" fmla="*/ 45720 h 160020"/>
                <a:gd name="connsiteX202" fmla="*/ 163830 w 1547812"/>
                <a:gd name="connsiteY202" fmla="*/ 79058 h 160020"/>
                <a:gd name="connsiteX203" fmla="*/ 182880 w 1547812"/>
                <a:gd name="connsiteY203" fmla="*/ 137160 h 160020"/>
                <a:gd name="connsiteX204" fmla="*/ 239077 w 1547812"/>
                <a:gd name="connsiteY204" fmla="*/ 158115 h 160020"/>
                <a:gd name="connsiteX205" fmla="*/ 285750 w 1547812"/>
                <a:gd name="connsiteY205" fmla="*/ 144780 h 160020"/>
                <a:gd name="connsiteX206" fmla="*/ 305753 w 1547812"/>
                <a:gd name="connsiteY206" fmla="*/ 106680 h 160020"/>
                <a:gd name="connsiteX207" fmla="*/ 266700 w 1547812"/>
                <a:gd name="connsiteY207" fmla="*/ 106680 h 160020"/>
                <a:gd name="connsiteX208" fmla="*/ 97155 w 1547812"/>
                <a:gd name="connsiteY208" fmla="*/ 96203 h 160020"/>
                <a:gd name="connsiteX209" fmla="*/ 93345 w 1547812"/>
                <a:gd name="connsiteY209" fmla="*/ 111443 h 160020"/>
                <a:gd name="connsiteX210" fmla="*/ 84773 w 1547812"/>
                <a:gd name="connsiteY210" fmla="*/ 121920 h 160020"/>
                <a:gd name="connsiteX211" fmla="*/ 60007 w 1547812"/>
                <a:gd name="connsiteY211" fmla="*/ 129540 h 160020"/>
                <a:gd name="connsiteX212" fmla="*/ 45720 w 1547812"/>
                <a:gd name="connsiteY212" fmla="*/ 124778 h 160020"/>
                <a:gd name="connsiteX213" fmla="*/ 40957 w 1547812"/>
                <a:gd name="connsiteY213" fmla="*/ 113348 h 160020"/>
                <a:gd name="connsiteX214" fmla="*/ 42863 w 1547812"/>
                <a:gd name="connsiteY214" fmla="*/ 104775 h 160020"/>
                <a:gd name="connsiteX215" fmla="*/ 48577 w 1547812"/>
                <a:gd name="connsiteY215" fmla="*/ 98108 h 160020"/>
                <a:gd name="connsiteX216" fmla="*/ 60007 w 1547812"/>
                <a:gd name="connsiteY216" fmla="*/ 93345 h 160020"/>
                <a:gd name="connsiteX217" fmla="*/ 80010 w 1547812"/>
                <a:gd name="connsiteY217" fmla="*/ 90488 h 160020"/>
                <a:gd name="connsiteX218" fmla="*/ 98107 w 1547812"/>
                <a:gd name="connsiteY218" fmla="*/ 89535 h 160020"/>
                <a:gd name="connsiteX219" fmla="*/ 98107 w 1547812"/>
                <a:gd name="connsiteY219" fmla="*/ 96203 h 160020"/>
                <a:gd name="connsiteX220" fmla="*/ 98107 w 1547812"/>
                <a:gd name="connsiteY220" fmla="*/ 155258 h 160020"/>
                <a:gd name="connsiteX221" fmla="*/ 136208 w 1547812"/>
                <a:gd name="connsiteY221" fmla="*/ 155258 h 160020"/>
                <a:gd name="connsiteX222" fmla="*/ 136208 w 1547812"/>
                <a:gd name="connsiteY222" fmla="*/ 60960 h 160020"/>
                <a:gd name="connsiteX223" fmla="*/ 133350 w 1547812"/>
                <a:gd name="connsiteY223" fmla="*/ 36195 h 160020"/>
                <a:gd name="connsiteX224" fmla="*/ 122873 w 1547812"/>
                <a:gd name="connsiteY224" fmla="*/ 17145 h 160020"/>
                <a:gd name="connsiteX225" fmla="*/ 103823 w 1547812"/>
                <a:gd name="connsiteY225" fmla="*/ 5715 h 160020"/>
                <a:gd name="connsiteX226" fmla="*/ 74295 w 1547812"/>
                <a:gd name="connsiteY226" fmla="*/ 1905 h 160020"/>
                <a:gd name="connsiteX227" fmla="*/ 29527 w 1547812"/>
                <a:gd name="connsiteY227" fmla="*/ 12383 h 160020"/>
                <a:gd name="connsiteX228" fmla="*/ 8573 w 1547812"/>
                <a:gd name="connsiteY228" fmla="*/ 46672 h 160020"/>
                <a:gd name="connsiteX229" fmla="*/ 44768 w 1547812"/>
                <a:gd name="connsiteY229" fmla="*/ 50483 h 160020"/>
                <a:gd name="connsiteX230" fmla="*/ 71438 w 1547812"/>
                <a:gd name="connsiteY230" fmla="*/ 32385 h 160020"/>
                <a:gd name="connsiteX231" fmla="*/ 89535 w 1547812"/>
                <a:gd name="connsiteY231" fmla="*/ 37147 h 160020"/>
                <a:gd name="connsiteX232" fmla="*/ 97155 w 1547812"/>
                <a:gd name="connsiteY232" fmla="*/ 56197 h 160020"/>
                <a:gd name="connsiteX233" fmla="*/ 97155 w 1547812"/>
                <a:gd name="connsiteY233" fmla="*/ 62865 h 160020"/>
                <a:gd name="connsiteX234" fmla="*/ 78105 w 1547812"/>
                <a:gd name="connsiteY234" fmla="*/ 63818 h 160020"/>
                <a:gd name="connsiteX235" fmla="*/ 49530 w 1547812"/>
                <a:gd name="connsiteY235" fmla="*/ 66675 h 160020"/>
                <a:gd name="connsiteX236" fmla="*/ 24765 w 1547812"/>
                <a:gd name="connsiteY236" fmla="*/ 74295 h 160020"/>
                <a:gd name="connsiteX237" fmla="*/ 6668 w 1547812"/>
                <a:gd name="connsiteY237" fmla="*/ 89535 h 160020"/>
                <a:gd name="connsiteX238" fmla="*/ 0 w 1547812"/>
                <a:gd name="connsiteY238" fmla="*/ 114300 h 160020"/>
                <a:gd name="connsiteX239" fmla="*/ 3810 w 1547812"/>
                <a:gd name="connsiteY239" fmla="*/ 134303 h 160020"/>
                <a:gd name="connsiteX240" fmla="*/ 14288 w 1547812"/>
                <a:gd name="connsiteY240" fmla="*/ 148590 h 160020"/>
                <a:gd name="connsiteX241" fmla="*/ 29527 w 1547812"/>
                <a:gd name="connsiteY241" fmla="*/ 156210 h 160020"/>
                <a:gd name="connsiteX242" fmla="*/ 48577 w 1547812"/>
                <a:gd name="connsiteY242" fmla="*/ 159068 h 160020"/>
                <a:gd name="connsiteX243" fmla="*/ 77152 w 1547812"/>
                <a:gd name="connsiteY243" fmla="*/ 152400 h 160020"/>
                <a:gd name="connsiteX244" fmla="*/ 97155 w 1547812"/>
                <a:gd name="connsiteY244" fmla="*/ 136208 h 160020"/>
                <a:gd name="connsiteX245" fmla="*/ 97155 w 1547812"/>
                <a:gd name="connsiteY245" fmla="*/ 155258 h 160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</a:cxnLst>
              <a:rect l="l" t="t" r="r" b="b"/>
              <a:pathLst>
                <a:path w="1547812" h="160020">
                  <a:moveTo>
                    <a:pt x="1329690" y="155258"/>
                  </a:moveTo>
                  <a:lnTo>
                    <a:pt x="1369695" y="155258"/>
                  </a:lnTo>
                  <a:lnTo>
                    <a:pt x="1369695" y="65723"/>
                  </a:lnTo>
                  <a:cubicBezTo>
                    <a:pt x="1369695" y="60960"/>
                    <a:pt x="1370648" y="57150"/>
                    <a:pt x="1372553" y="53340"/>
                  </a:cubicBezTo>
                  <a:cubicBezTo>
                    <a:pt x="1374458" y="49530"/>
                    <a:pt x="1376363" y="46672"/>
                    <a:pt x="1379220" y="43815"/>
                  </a:cubicBezTo>
                  <a:cubicBezTo>
                    <a:pt x="1382078" y="40958"/>
                    <a:pt x="1385888" y="38100"/>
                    <a:pt x="1388745" y="37147"/>
                  </a:cubicBezTo>
                  <a:cubicBezTo>
                    <a:pt x="1392555" y="36195"/>
                    <a:pt x="1395413" y="35243"/>
                    <a:pt x="1400175" y="35243"/>
                  </a:cubicBezTo>
                  <a:cubicBezTo>
                    <a:pt x="1403033" y="35243"/>
                    <a:pt x="1404938" y="35243"/>
                    <a:pt x="1407795" y="36195"/>
                  </a:cubicBezTo>
                  <a:cubicBezTo>
                    <a:pt x="1409700" y="37147"/>
                    <a:pt x="1411605" y="38100"/>
                    <a:pt x="1413510" y="40005"/>
                  </a:cubicBezTo>
                  <a:cubicBezTo>
                    <a:pt x="1415415" y="41910"/>
                    <a:pt x="1416368" y="44768"/>
                    <a:pt x="1417320" y="47625"/>
                  </a:cubicBezTo>
                  <a:cubicBezTo>
                    <a:pt x="1418273" y="51435"/>
                    <a:pt x="1419225" y="55245"/>
                    <a:pt x="1419225" y="60960"/>
                  </a:cubicBezTo>
                  <a:lnTo>
                    <a:pt x="1419225" y="155258"/>
                  </a:lnTo>
                  <a:lnTo>
                    <a:pt x="1459230" y="155258"/>
                  </a:lnTo>
                  <a:lnTo>
                    <a:pt x="1459230" y="63818"/>
                  </a:lnTo>
                  <a:cubicBezTo>
                    <a:pt x="1459230" y="60008"/>
                    <a:pt x="1460183" y="56197"/>
                    <a:pt x="1462088" y="53340"/>
                  </a:cubicBezTo>
                  <a:cubicBezTo>
                    <a:pt x="1463993" y="49530"/>
                    <a:pt x="1465898" y="46672"/>
                    <a:pt x="1468755" y="43815"/>
                  </a:cubicBezTo>
                  <a:cubicBezTo>
                    <a:pt x="1471613" y="40958"/>
                    <a:pt x="1475423" y="38100"/>
                    <a:pt x="1478280" y="37147"/>
                  </a:cubicBezTo>
                  <a:cubicBezTo>
                    <a:pt x="1481138" y="36195"/>
                    <a:pt x="1484948" y="35243"/>
                    <a:pt x="1489710" y="35243"/>
                  </a:cubicBezTo>
                  <a:cubicBezTo>
                    <a:pt x="1492568" y="35243"/>
                    <a:pt x="1494473" y="35243"/>
                    <a:pt x="1497330" y="36195"/>
                  </a:cubicBezTo>
                  <a:cubicBezTo>
                    <a:pt x="1499235" y="37147"/>
                    <a:pt x="1501140" y="38100"/>
                    <a:pt x="1503045" y="40005"/>
                  </a:cubicBezTo>
                  <a:cubicBezTo>
                    <a:pt x="1504950" y="41910"/>
                    <a:pt x="1505903" y="44768"/>
                    <a:pt x="1506855" y="47625"/>
                  </a:cubicBezTo>
                  <a:cubicBezTo>
                    <a:pt x="1507808" y="51435"/>
                    <a:pt x="1507808" y="55245"/>
                    <a:pt x="1507808" y="60960"/>
                  </a:cubicBezTo>
                  <a:lnTo>
                    <a:pt x="1507808" y="155258"/>
                  </a:lnTo>
                  <a:lnTo>
                    <a:pt x="1547813" y="155258"/>
                  </a:lnTo>
                  <a:lnTo>
                    <a:pt x="1547813" y="55245"/>
                  </a:lnTo>
                  <a:cubicBezTo>
                    <a:pt x="1547813" y="36195"/>
                    <a:pt x="1544003" y="22860"/>
                    <a:pt x="1536383" y="14288"/>
                  </a:cubicBezTo>
                  <a:cubicBezTo>
                    <a:pt x="1528763" y="5715"/>
                    <a:pt x="1517333" y="1905"/>
                    <a:pt x="1502093" y="1905"/>
                  </a:cubicBezTo>
                  <a:cubicBezTo>
                    <a:pt x="1492568" y="1905"/>
                    <a:pt x="1484948" y="3810"/>
                    <a:pt x="1477328" y="7620"/>
                  </a:cubicBezTo>
                  <a:cubicBezTo>
                    <a:pt x="1469708" y="11430"/>
                    <a:pt x="1462088" y="18098"/>
                    <a:pt x="1455420" y="27623"/>
                  </a:cubicBezTo>
                  <a:cubicBezTo>
                    <a:pt x="1452563" y="19050"/>
                    <a:pt x="1447800" y="12383"/>
                    <a:pt x="1441133" y="8573"/>
                  </a:cubicBezTo>
                  <a:cubicBezTo>
                    <a:pt x="1434465" y="4763"/>
                    <a:pt x="1425893" y="1905"/>
                    <a:pt x="1414463" y="1905"/>
                  </a:cubicBezTo>
                  <a:cubicBezTo>
                    <a:pt x="1405890" y="1905"/>
                    <a:pt x="1398270" y="3810"/>
                    <a:pt x="1390650" y="7620"/>
                  </a:cubicBezTo>
                  <a:cubicBezTo>
                    <a:pt x="1383030" y="11430"/>
                    <a:pt x="1376363" y="18098"/>
                    <a:pt x="1371600" y="25718"/>
                  </a:cubicBezTo>
                  <a:lnTo>
                    <a:pt x="1371600" y="5715"/>
                  </a:lnTo>
                  <a:lnTo>
                    <a:pt x="1332548" y="5715"/>
                  </a:lnTo>
                  <a:lnTo>
                    <a:pt x="1332548" y="155258"/>
                  </a:lnTo>
                  <a:close/>
                  <a:moveTo>
                    <a:pt x="1199198" y="116205"/>
                  </a:moveTo>
                  <a:cubicBezTo>
                    <a:pt x="1193483" y="108585"/>
                    <a:pt x="1190625" y="96203"/>
                    <a:pt x="1190625" y="80963"/>
                  </a:cubicBezTo>
                  <a:cubicBezTo>
                    <a:pt x="1190625" y="65723"/>
                    <a:pt x="1193483" y="54293"/>
                    <a:pt x="1199198" y="45720"/>
                  </a:cubicBezTo>
                  <a:cubicBezTo>
                    <a:pt x="1204913" y="37147"/>
                    <a:pt x="1213485" y="33338"/>
                    <a:pt x="1224915" y="33338"/>
                  </a:cubicBezTo>
                  <a:cubicBezTo>
                    <a:pt x="1236345" y="33338"/>
                    <a:pt x="1244918" y="37147"/>
                    <a:pt x="1250633" y="45720"/>
                  </a:cubicBezTo>
                  <a:cubicBezTo>
                    <a:pt x="1256348" y="54293"/>
                    <a:pt x="1259205" y="65723"/>
                    <a:pt x="1259205" y="80963"/>
                  </a:cubicBezTo>
                  <a:cubicBezTo>
                    <a:pt x="1259205" y="96203"/>
                    <a:pt x="1256348" y="107633"/>
                    <a:pt x="1250633" y="116205"/>
                  </a:cubicBezTo>
                  <a:cubicBezTo>
                    <a:pt x="1244918" y="124778"/>
                    <a:pt x="1236345" y="128588"/>
                    <a:pt x="1224915" y="128588"/>
                  </a:cubicBezTo>
                  <a:cubicBezTo>
                    <a:pt x="1213485" y="127635"/>
                    <a:pt x="1204913" y="123825"/>
                    <a:pt x="1199198" y="116205"/>
                  </a:cubicBezTo>
                  <a:moveTo>
                    <a:pt x="1256348" y="154305"/>
                  </a:moveTo>
                  <a:cubicBezTo>
                    <a:pt x="1265873" y="150495"/>
                    <a:pt x="1273493" y="145733"/>
                    <a:pt x="1280160" y="138113"/>
                  </a:cubicBezTo>
                  <a:cubicBezTo>
                    <a:pt x="1286828" y="131445"/>
                    <a:pt x="1291590" y="122873"/>
                    <a:pt x="1295400" y="113348"/>
                  </a:cubicBezTo>
                  <a:cubicBezTo>
                    <a:pt x="1299210" y="103823"/>
                    <a:pt x="1301115" y="92393"/>
                    <a:pt x="1301115" y="80010"/>
                  </a:cubicBezTo>
                  <a:cubicBezTo>
                    <a:pt x="1301115" y="67628"/>
                    <a:pt x="1299210" y="57150"/>
                    <a:pt x="1296353" y="46672"/>
                  </a:cubicBezTo>
                  <a:cubicBezTo>
                    <a:pt x="1293495" y="36195"/>
                    <a:pt x="1287780" y="28575"/>
                    <a:pt x="1281113" y="21908"/>
                  </a:cubicBezTo>
                  <a:cubicBezTo>
                    <a:pt x="1274445" y="15240"/>
                    <a:pt x="1266825" y="9525"/>
                    <a:pt x="1257300" y="6668"/>
                  </a:cubicBezTo>
                  <a:cubicBezTo>
                    <a:pt x="1247775" y="2858"/>
                    <a:pt x="1237298" y="953"/>
                    <a:pt x="1225868" y="953"/>
                  </a:cubicBezTo>
                  <a:cubicBezTo>
                    <a:pt x="1214438" y="953"/>
                    <a:pt x="1203960" y="2858"/>
                    <a:pt x="1194435" y="6668"/>
                  </a:cubicBezTo>
                  <a:cubicBezTo>
                    <a:pt x="1184910" y="10478"/>
                    <a:pt x="1177290" y="15240"/>
                    <a:pt x="1170623" y="21908"/>
                  </a:cubicBezTo>
                  <a:cubicBezTo>
                    <a:pt x="1163955" y="28575"/>
                    <a:pt x="1159193" y="37147"/>
                    <a:pt x="1155383" y="46672"/>
                  </a:cubicBezTo>
                  <a:cubicBezTo>
                    <a:pt x="1151573" y="56197"/>
                    <a:pt x="1149668" y="67628"/>
                    <a:pt x="1149668" y="80010"/>
                  </a:cubicBezTo>
                  <a:cubicBezTo>
                    <a:pt x="1149668" y="105728"/>
                    <a:pt x="1156335" y="124778"/>
                    <a:pt x="1169670" y="139065"/>
                  </a:cubicBezTo>
                  <a:cubicBezTo>
                    <a:pt x="1183005" y="152400"/>
                    <a:pt x="1201103" y="160020"/>
                    <a:pt x="1225868" y="160020"/>
                  </a:cubicBezTo>
                  <a:cubicBezTo>
                    <a:pt x="1236345" y="160020"/>
                    <a:pt x="1246823" y="158115"/>
                    <a:pt x="1256348" y="154305"/>
                  </a:cubicBezTo>
                  <a:moveTo>
                    <a:pt x="1086803" y="100965"/>
                  </a:moveTo>
                  <a:cubicBezTo>
                    <a:pt x="1085850" y="109538"/>
                    <a:pt x="1083945" y="116205"/>
                    <a:pt x="1079183" y="120968"/>
                  </a:cubicBezTo>
                  <a:cubicBezTo>
                    <a:pt x="1074420" y="125730"/>
                    <a:pt x="1068705" y="127635"/>
                    <a:pt x="1061085" y="127635"/>
                  </a:cubicBezTo>
                  <a:cubicBezTo>
                    <a:pt x="1055370" y="127635"/>
                    <a:pt x="1049655" y="126683"/>
                    <a:pt x="1045845" y="123825"/>
                  </a:cubicBezTo>
                  <a:cubicBezTo>
                    <a:pt x="1042035" y="120968"/>
                    <a:pt x="1038225" y="118110"/>
                    <a:pt x="1036320" y="113348"/>
                  </a:cubicBezTo>
                  <a:cubicBezTo>
                    <a:pt x="1034415" y="108585"/>
                    <a:pt x="1032510" y="103823"/>
                    <a:pt x="1031558" y="98108"/>
                  </a:cubicBezTo>
                  <a:cubicBezTo>
                    <a:pt x="1030605" y="92393"/>
                    <a:pt x="1029653" y="86678"/>
                    <a:pt x="1029653" y="80010"/>
                  </a:cubicBezTo>
                  <a:cubicBezTo>
                    <a:pt x="1029653" y="74295"/>
                    <a:pt x="1030605" y="67628"/>
                    <a:pt x="1031558" y="62865"/>
                  </a:cubicBezTo>
                  <a:cubicBezTo>
                    <a:pt x="1032510" y="57150"/>
                    <a:pt x="1034415" y="52388"/>
                    <a:pt x="1036320" y="47625"/>
                  </a:cubicBezTo>
                  <a:cubicBezTo>
                    <a:pt x="1038225" y="42863"/>
                    <a:pt x="1042035" y="40005"/>
                    <a:pt x="1045845" y="37147"/>
                  </a:cubicBezTo>
                  <a:cubicBezTo>
                    <a:pt x="1049655" y="34290"/>
                    <a:pt x="1054418" y="33338"/>
                    <a:pt x="1061085" y="33338"/>
                  </a:cubicBezTo>
                  <a:cubicBezTo>
                    <a:pt x="1069658" y="33338"/>
                    <a:pt x="1075373" y="35243"/>
                    <a:pt x="1079183" y="40005"/>
                  </a:cubicBezTo>
                  <a:cubicBezTo>
                    <a:pt x="1082993" y="44768"/>
                    <a:pt x="1084898" y="50483"/>
                    <a:pt x="1085850" y="58103"/>
                  </a:cubicBezTo>
                  <a:lnTo>
                    <a:pt x="1125855" y="52388"/>
                  </a:lnTo>
                  <a:cubicBezTo>
                    <a:pt x="1124903" y="44768"/>
                    <a:pt x="1122998" y="38100"/>
                    <a:pt x="1120140" y="31433"/>
                  </a:cubicBezTo>
                  <a:cubicBezTo>
                    <a:pt x="1117283" y="24765"/>
                    <a:pt x="1113473" y="20003"/>
                    <a:pt x="1107758" y="15240"/>
                  </a:cubicBezTo>
                  <a:cubicBezTo>
                    <a:pt x="1102995" y="10478"/>
                    <a:pt x="1096328" y="6668"/>
                    <a:pt x="1088708" y="4763"/>
                  </a:cubicBezTo>
                  <a:cubicBezTo>
                    <a:pt x="1081088" y="1905"/>
                    <a:pt x="1072515" y="953"/>
                    <a:pt x="1062038" y="953"/>
                  </a:cubicBezTo>
                  <a:cubicBezTo>
                    <a:pt x="1050608" y="953"/>
                    <a:pt x="1040130" y="2858"/>
                    <a:pt x="1030605" y="6668"/>
                  </a:cubicBezTo>
                  <a:cubicBezTo>
                    <a:pt x="1021080" y="10478"/>
                    <a:pt x="1013460" y="16193"/>
                    <a:pt x="1007745" y="22860"/>
                  </a:cubicBezTo>
                  <a:cubicBezTo>
                    <a:pt x="1001078" y="29528"/>
                    <a:pt x="996315" y="38100"/>
                    <a:pt x="993458" y="47625"/>
                  </a:cubicBezTo>
                  <a:cubicBezTo>
                    <a:pt x="990600" y="57150"/>
                    <a:pt x="988695" y="68580"/>
                    <a:pt x="988695" y="80010"/>
                  </a:cubicBezTo>
                  <a:cubicBezTo>
                    <a:pt x="988695" y="91440"/>
                    <a:pt x="989647" y="102870"/>
                    <a:pt x="992505" y="112395"/>
                  </a:cubicBezTo>
                  <a:cubicBezTo>
                    <a:pt x="995363" y="121920"/>
                    <a:pt x="1000125" y="130493"/>
                    <a:pt x="1005840" y="137160"/>
                  </a:cubicBezTo>
                  <a:cubicBezTo>
                    <a:pt x="1011555" y="143828"/>
                    <a:pt x="1019175" y="149543"/>
                    <a:pt x="1028700" y="153353"/>
                  </a:cubicBezTo>
                  <a:cubicBezTo>
                    <a:pt x="1038225" y="157163"/>
                    <a:pt x="1048703" y="159068"/>
                    <a:pt x="1061085" y="159068"/>
                  </a:cubicBezTo>
                  <a:cubicBezTo>
                    <a:pt x="1082993" y="159068"/>
                    <a:pt x="1099185" y="153353"/>
                    <a:pt x="1109663" y="142875"/>
                  </a:cubicBezTo>
                  <a:cubicBezTo>
                    <a:pt x="1120140" y="132398"/>
                    <a:pt x="1126808" y="118110"/>
                    <a:pt x="1127760" y="100013"/>
                  </a:cubicBezTo>
                  <a:lnTo>
                    <a:pt x="1086803" y="100013"/>
                  </a:lnTo>
                  <a:close/>
                  <a:moveTo>
                    <a:pt x="921068" y="155258"/>
                  </a:moveTo>
                  <a:lnTo>
                    <a:pt x="962025" y="155258"/>
                  </a:lnTo>
                  <a:lnTo>
                    <a:pt x="962025" y="109538"/>
                  </a:lnTo>
                  <a:lnTo>
                    <a:pt x="921068" y="109538"/>
                  </a:lnTo>
                  <a:lnTo>
                    <a:pt x="921068" y="155258"/>
                  </a:lnTo>
                  <a:close/>
                  <a:moveTo>
                    <a:pt x="671513" y="155258"/>
                  </a:moveTo>
                  <a:lnTo>
                    <a:pt x="711518" y="155258"/>
                  </a:lnTo>
                  <a:lnTo>
                    <a:pt x="711518" y="65723"/>
                  </a:lnTo>
                  <a:cubicBezTo>
                    <a:pt x="711518" y="60960"/>
                    <a:pt x="712470" y="57150"/>
                    <a:pt x="714375" y="53340"/>
                  </a:cubicBezTo>
                  <a:cubicBezTo>
                    <a:pt x="716280" y="49530"/>
                    <a:pt x="718185" y="46672"/>
                    <a:pt x="721043" y="43815"/>
                  </a:cubicBezTo>
                  <a:cubicBezTo>
                    <a:pt x="723900" y="40958"/>
                    <a:pt x="727710" y="38100"/>
                    <a:pt x="730568" y="37147"/>
                  </a:cubicBezTo>
                  <a:cubicBezTo>
                    <a:pt x="734378" y="36195"/>
                    <a:pt x="737235" y="35243"/>
                    <a:pt x="741998" y="35243"/>
                  </a:cubicBezTo>
                  <a:cubicBezTo>
                    <a:pt x="744855" y="35243"/>
                    <a:pt x="746760" y="35243"/>
                    <a:pt x="749618" y="36195"/>
                  </a:cubicBezTo>
                  <a:cubicBezTo>
                    <a:pt x="751523" y="37147"/>
                    <a:pt x="753428" y="38100"/>
                    <a:pt x="755333" y="40005"/>
                  </a:cubicBezTo>
                  <a:cubicBezTo>
                    <a:pt x="757238" y="41910"/>
                    <a:pt x="758190" y="44768"/>
                    <a:pt x="759143" y="47625"/>
                  </a:cubicBezTo>
                  <a:cubicBezTo>
                    <a:pt x="760095" y="51435"/>
                    <a:pt x="761048" y="55245"/>
                    <a:pt x="761048" y="60960"/>
                  </a:cubicBezTo>
                  <a:lnTo>
                    <a:pt x="761048" y="155258"/>
                  </a:lnTo>
                  <a:lnTo>
                    <a:pt x="801053" y="155258"/>
                  </a:lnTo>
                  <a:lnTo>
                    <a:pt x="801053" y="63818"/>
                  </a:lnTo>
                  <a:cubicBezTo>
                    <a:pt x="801053" y="60008"/>
                    <a:pt x="802005" y="56197"/>
                    <a:pt x="803910" y="53340"/>
                  </a:cubicBezTo>
                  <a:cubicBezTo>
                    <a:pt x="805815" y="49530"/>
                    <a:pt x="807720" y="46672"/>
                    <a:pt x="810578" y="43815"/>
                  </a:cubicBezTo>
                  <a:cubicBezTo>
                    <a:pt x="813435" y="40958"/>
                    <a:pt x="817245" y="38100"/>
                    <a:pt x="820103" y="37147"/>
                  </a:cubicBezTo>
                  <a:cubicBezTo>
                    <a:pt x="822960" y="36195"/>
                    <a:pt x="826770" y="35243"/>
                    <a:pt x="831533" y="35243"/>
                  </a:cubicBezTo>
                  <a:cubicBezTo>
                    <a:pt x="834390" y="35243"/>
                    <a:pt x="836295" y="35243"/>
                    <a:pt x="839153" y="36195"/>
                  </a:cubicBezTo>
                  <a:cubicBezTo>
                    <a:pt x="841058" y="37147"/>
                    <a:pt x="842963" y="38100"/>
                    <a:pt x="844868" y="40005"/>
                  </a:cubicBezTo>
                  <a:cubicBezTo>
                    <a:pt x="846772" y="41910"/>
                    <a:pt x="847725" y="44768"/>
                    <a:pt x="848678" y="47625"/>
                  </a:cubicBezTo>
                  <a:cubicBezTo>
                    <a:pt x="849630" y="51435"/>
                    <a:pt x="849630" y="55245"/>
                    <a:pt x="849630" y="60960"/>
                  </a:cubicBezTo>
                  <a:lnTo>
                    <a:pt x="849630" y="155258"/>
                  </a:lnTo>
                  <a:lnTo>
                    <a:pt x="889635" y="155258"/>
                  </a:lnTo>
                  <a:lnTo>
                    <a:pt x="889635" y="55245"/>
                  </a:lnTo>
                  <a:cubicBezTo>
                    <a:pt x="889635" y="36195"/>
                    <a:pt x="885825" y="22860"/>
                    <a:pt x="878205" y="14288"/>
                  </a:cubicBezTo>
                  <a:cubicBezTo>
                    <a:pt x="870585" y="5715"/>
                    <a:pt x="859155" y="1905"/>
                    <a:pt x="843915" y="1905"/>
                  </a:cubicBezTo>
                  <a:cubicBezTo>
                    <a:pt x="834390" y="1905"/>
                    <a:pt x="826770" y="3810"/>
                    <a:pt x="819150" y="7620"/>
                  </a:cubicBezTo>
                  <a:cubicBezTo>
                    <a:pt x="811530" y="11430"/>
                    <a:pt x="803910" y="18098"/>
                    <a:pt x="797243" y="27623"/>
                  </a:cubicBezTo>
                  <a:cubicBezTo>
                    <a:pt x="794385" y="19050"/>
                    <a:pt x="789623" y="12383"/>
                    <a:pt x="782955" y="8573"/>
                  </a:cubicBezTo>
                  <a:cubicBezTo>
                    <a:pt x="776288" y="4763"/>
                    <a:pt x="766763" y="1905"/>
                    <a:pt x="756285" y="1905"/>
                  </a:cubicBezTo>
                  <a:cubicBezTo>
                    <a:pt x="747713" y="1905"/>
                    <a:pt x="740093" y="3810"/>
                    <a:pt x="732473" y="7620"/>
                  </a:cubicBezTo>
                  <a:cubicBezTo>
                    <a:pt x="724853" y="11430"/>
                    <a:pt x="718185" y="18098"/>
                    <a:pt x="713423" y="25718"/>
                  </a:cubicBezTo>
                  <a:lnTo>
                    <a:pt x="713423" y="5715"/>
                  </a:lnTo>
                  <a:lnTo>
                    <a:pt x="674370" y="5715"/>
                  </a:lnTo>
                  <a:lnTo>
                    <a:pt x="674370" y="155258"/>
                  </a:lnTo>
                  <a:close/>
                  <a:moveTo>
                    <a:pt x="541973" y="116205"/>
                  </a:moveTo>
                  <a:cubicBezTo>
                    <a:pt x="536258" y="108585"/>
                    <a:pt x="533400" y="96203"/>
                    <a:pt x="533400" y="80963"/>
                  </a:cubicBezTo>
                  <a:cubicBezTo>
                    <a:pt x="533400" y="65723"/>
                    <a:pt x="536258" y="54293"/>
                    <a:pt x="541973" y="45720"/>
                  </a:cubicBezTo>
                  <a:cubicBezTo>
                    <a:pt x="547688" y="38100"/>
                    <a:pt x="556260" y="33338"/>
                    <a:pt x="567690" y="33338"/>
                  </a:cubicBezTo>
                  <a:cubicBezTo>
                    <a:pt x="579120" y="33338"/>
                    <a:pt x="587693" y="37147"/>
                    <a:pt x="593408" y="45720"/>
                  </a:cubicBezTo>
                  <a:cubicBezTo>
                    <a:pt x="599123" y="53340"/>
                    <a:pt x="601980" y="65723"/>
                    <a:pt x="601980" y="80963"/>
                  </a:cubicBezTo>
                  <a:cubicBezTo>
                    <a:pt x="601980" y="96203"/>
                    <a:pt x="599123" y="107633"/>
                    <a:pt x="593408" y="116205"/>
                  </a:cubicBezTo>
                  <a:cubicBezTo>
                    <a:pt x="587693" y="124778"/>
                    <a:pt x="579120" y="128588"/>
                    <a:pt x="567690" y="128588"/>
                  </a:cubicBezTo>
                  <a:cubicBezTo>
                    <a:pt x="555308" y="127635"/>
                    <a:pt x="546735" y="123825"/>
                    <a:pt x="541973" y="116205"/>
                  </a:cubicBezTo>
                  <a:moveTo>
                    <a:pt x="598170" y="154305"/>
                  </a:moveTo>
                  <a:cubicBezTo>
                    <a:pt x="607695" y="150495"/>
                    <a:pt x="615315" y="145733"/>
                    <a:pt x="621983" y="138113"/>
                  </a:cubicBezTo>
                  <a:cubicBezTo>
                    <a:pt x="628650" y="131445"/>
                    <a:pt x="633413" y="122873"/>
                    <a:pt x="637223" y="113348"/>
                  </a:cubicBezTo>
                  <a:cubicBezTo>
                    <a:pt x="641033" y="103823"/>
                    <a:pt x="642938" y="92393"/>
                    <a:pt x="642938" y="80010"/>
                  </a:cubicBezTo>
                  <a:cubicBezTo>
                    <a:pt x="642938" y="67628"/>
                    <a:pt x="641033" y="57150"/>
                    <a:pt x="638175" y="46672"/>
                  </a:cubicBezTo>
                  <a:cubicBezTo>
                    <a:pt x="635318" y="36195"/>
                    <a:pt x="629603" y="28575"/>
                    <a:pt x="622935" y="21908"/>
                  </a:cubicBezTo>
                  <a:cubicBezTo>
                    <a:pt x="616268" y="15240"/>
                    <a:pt x="608648" y="9525"/>
                    <a:pt x="599123" y="6668"/>
                  </a:cubicBezTo>
                  <a:cubicBezTo>
                    <a:pt x="589598" y="2858"/>
                    <a:pt x="579120" y="953"/>
                    <a:pt x="567690" y="953"/>
                  </a:cubicBezTo>
                  <a:cubicBezTo>
                    <a:pt x="556260" y="953"/>
                    <a:pt x="545783" y="2858"/>
                    <a:pt x="536258" y="6668"/>
                  </a:cubicBezTo>
                  <a:cubicBezTo>
                    <a:pt x="526733" y="10478"/>
                    <a:pt x="519113" y="15240"/>
                    <a:pt x="512445" y="21908"/>
                  </a:cubicBezTo>
                  <a:cubicBezTo>
                    <a:pt x="505778" y="28575"/>
                    <a:pt x="501015" y="37147"/>
                    <a:pt x="497205" y="46672"/>
                  </a:cubicBezTo>
                  <a:cubicBezTo>
                    <a:pt x="493395" y="56197"/>
                    <a:pt x="491490" y="67628"/>
                    <a:pt x="491490" y="80010"/>
                  </a:cubicBezTo>
                  <a:cubicBezTo>
                    <a:pt x="491490" y="105728"/>
                    <a:pt x="498158" y="124778"/>
                    <a:pt x="511492" y="139065"/>
                  </a:cubicBezTo>
                  <a:cubicBezTo>
                    <a:pt x="524828" y="152400"/>
                    <a:pt x="542925" y="160020"/>
                    <a:pt x="566738" y="160020"/>
                  </a:cubicBezTo>
                  <a:cubicBezTo>
                    <a:pt x="579120" y="160020"/>
                    <a:pt x="589598" y="158115"/>
                    <a:pt x="598170" y="154305"/>
                  </a:cubicBezTo>
                  <a:moveTo>
                    <a:pt x="429578" y="100965"/>
                  </a:moveTo>
                  <a:cubicBezTo>
                    <a:pt x="428625" y="109538"/>
                    <a:pt x="425767" y="116205"/>
                    <a:pt x="421958" y="120968"/>
                  </a:cubicBezTo>
                  <a:cubicBezTo>
                    <a:pt x="417195" y="125730"/>
                    <a:pt x="411480" y="127635"/>
                    <a:pt x="403860" y="127635"/>
                  </a:cubicBezTo>
                  <a:cubicBezTo>
                    <a:pt x="398145" y="127635"/>
                    <a:pt x="392430" y="126683"/>
                    <a:pt x="388620" y="123825"/>
                  </a:cubicBezTo>
                  <a:cubicBezTo>
                    <a:pt x="384810" y="120968"/>
                    <a:pt x="381000" y="118110"/>
                    <a:pt x="379095" y="113348"/>
                  </a:cubicBezTo>
                  <a:cubicBezTo>
                    <a:pt x="377190" y="108585"/>
                    <a:pt x="375285" y="103823"/>
                    <a:pt x="374333" y="98108"/>
                  </a:cubicBezTo>
                  <a:cubicBezTo>
                    <a:pt x="373380" y="92393"/>
                    <a:pt x="372428" y="86678"/>
                    <a:pt x="372428" y="80010"/>
                  </a:cubicBezTo>
                  <a:cubicBezTo>
                    <a:pt x="372428" y="74295"/>
                    <a:pt x="373380" y="67628"/>
                    <a:pt x="374333" y="62865"/>
                  </a:cubicBezTo>
                  <a:cubicBezTo>
                    <a:pt x="375285" y="57150"/>
                    <a:pt x="377190" y="52388"/>
                    <a:pt x="379095" y="47625"/>
                  </a:cubicBezTo>
                  <a:cubicBezTo>
                    <a:pt x="381000" y="42863"/>
                    <a:pt x="384810" y="40005"/>
                    <a:pt x="388620" y="37147"/>
                  </a:cubicBezTo>
                  <a:cubicBezTo>
                    <a:pt x="392430" y="34290"/>
                    <a:pt x="398145" y="33338"/>
                    <a:pt x="403860" y="33338"/>
                  </a:cubicBezTo>
                  <a:cubicBezTo>
                    <a:pt x="412433" y="33338"/>
                    <a:pt x="418148" y="35243"/>
                    <a:pt x="421958" y="40005"/>
                  </a:cubicBezTo>
                  <a:cubicBezTo>
                    <a:pt x="425767" y="44768"/>
                    <a:pt x="427673" y="50483"/>
                    <a:pt x="428625" y="58103"/>
                  </a:cubicBezTo>
                  <a:lnTo>
                    <a:pt x="468630" y="52388"/>
                  </a:lnTo>
                  <a:cubicBezTo>
                    <a:pt x="467678" y="44768"/>
                    <a:pt x="465773" y="38100"/>
                    <a:pt x="462915" y="31433"/>
                  </a:cubicBezTo>
                  <a:cubicBezTo>
                    <a:pt x="460058" y="24765"/>
                    <a:pt x="456248" y="20003"/>
                    <a:pt x="450533" y="15240"/>
                  </a:cubicBezTo>
                  <a:cubicBezTo>
                    <a:pt x="445770" y="10478"/>
                    <a:pt x="439103" y="6668"/>
                    <a:pt x="431483" y="4763"/>
                  </a:cubicBezTo>
                  <a:cubicBezTo>
                    <a:pt x="423863" y="1905"/>
                    <a:pt x="415290" y="953"/>
                    <a:pt x="404813" y="953"/>
                  </a:cubicBezTo>
                  <a:cubicBezTo>
                    <a:pt x="393383" y="953"/>
                    <a:pt x="382905" y="2858"/>
                    <a:pt x="373380" y="6668"/>
                  </a:cubicBezTo>
                  <a:cubicBezTo>
                    <a:pt x="363855" y="10478"/>
                    <a:pt x="356235" y="16193"/>
                    <a:pt x="350520" y="22860"/>
                  </a:cubicBezTo>
                  <a:cubicBezTo>
                    <a:pt x="343853" y="29528"/>
                    <a:pt x="339090" y="38100"/>
                    <a:pt x="336233" y="47625"/>
                  </a:cubicBezTo>
                  <a:cubicBezTo>
                    <a:pt x="333375" y="57150"/>
                    <a:pt x="331470" y="68580"/>
                    <a:pt x="331470" y="80010"/>
                  </a:cubicBezTo>
                  <a:cubicBezTo>
                    <a:pt x="331470" y="91440"/>
                    <a:pt x="333375" y="102870"/>
                    <a:pt x="336233" y="112395"/>
                  </a:cubicBezTo>
                  <a:cubicBezTo>
                    <a:pt x="339090" y="121920"/>
                    <a:pt x="343853" y="130493"/>
                    <a:pt x="349567" y="137160"/>
                  </a:cubicBezTo>
                  <a:cubicBezTo>
                    <a:pt x="355283" y="143828"/>
                    <a:pt x="362903" y="149543"/>
                    <a:pt x="372428" y="153353"/>
                  </a:cubicBezTo>
                  <a:cubicBezTo>
                    <a:pt x="381953" y="157163"/>
                    <a:pt x="392430" y="159068"/>
                    <a:pt x="404813" y="159068"/>
                  </a:cubicBezTo>
                  <a:cubicBezTo>
                    <a:pt x="426720" y="159068"/>
                    <a:pt x="442913" y="153353"/>
                    <a:pt x="453390" y="142875"/>
                  </a:cubicBezTo>
                  <a:cubicBezTo>
                    <a:pt x="463867" y="132398"/>
                    <a:pt x="470535" y="118110"/>
                    <a:pt x="471488" y="100013"/>
                  </a:cubicBezTo>
                  <a:lnTo>
                    <a:pt x="429578" y="100013"/>
                  </a:lnTo>
                  <a:close/>
                  <a:moveTo>
                    <a:pt x="203835" y="63818"/>
                  </a:moveTo>
                  <a:cubicBezTo>
                    <a:pt x="203835" y="59055"/>
                    <a:pt x="204788" y="55245"/>
                    <a:pt x="206692" y="51435"/>
                  </a:cubicBezTo>
                  <a:cubicBezTo>
                    <a:pt x="208598" y="47625"/>
                    <a:pt x="210502" y="43815"/>
                    <a:pt x="213360" y="40958"/>
                  </a:cubicBezTo>
                  <a:cubicBezTo>
                    <a:pt x="216217" y="38100"/>
                    <a:pt x="219075" y="35243"/>
                    <a:pt x="223838" y="34290"/>
                  </a:cubicBezTo>
                  <a:cubicBezTo>
                    <a:pt x="227648" y="32385"/>
                    <a:pt x="232410" y="31433"/>
                    <a:pt x="238125" y="31433"/>
                  </a:cubicBezTo>
                  <a:cubicBezTo>
                    <a:pt x="248602" y="31433"/>
                    <a:pt x="256223" y="34290"/>
                    <a:pt x="261938" y="40005"/>
                  </a:cubicBezTo>
                  <a:cubicBezTo>
                    <a:pt x="266700" y="45720"/>
                    <a:pt x="269558" y="53340"/>
                    <a:pt x="269558" y="63818"/>
                  </a:cubicBezTo>
                  <a:lnTo>
                    <a:pt x="203835" y="63818"/>
                  </a:lnTo>
                  <a:close/>
                  <a:moveTo>
                    <a:pt x="266700" y="108585"/>
                  </a:moveTo>
                  <a:cubicBezTo>
                    <a:pt x="263842" y="121920"/>
                    <a:pt x="254317" y="128588"/>
                    <a:pt x="239077" y="128588"/>
                  </a:cubicBezTo>
                  <a:cubicBezTo>
                    <a:pt x="227648" y="128588"/>
                    <a:pt x="219075" y="124778"/>
                    <a:pt x="213360" y="118110"/>
                  </a:cubicBezTo>
                  <a:cubicBezTo>
                    <a:pt x="207645" y="111443"/>
                    <a:pt x="204788" y="101918"/>
                    <a:pt x="203835" y="89535"/>
                  </a:cubicBezTo>
                  <a:lnTo>
                    <a:pt x="307658" y="89535"/>
                  </a:lnTo>
                  <a:lnTo>
                    <a:pt x="307658" y="73343"/>
                  </a:lnTo>
                  <a:cubicBezTo>
                    <a:pt x="307658" y="51435"/>
                    <a:pt x="301942" y="33338"/>
                    <a:pt x="290513" y="20003"/>
                  </a:cubicBezTo>
                  <a:cubicBezTo>
                    <a:pt x="279083" y="6668"/>
                    <a:pt x="261938" y="0"/>
                    <a:pt x="239077" y="0"/>
                  </a:cubicBezTo>
                  <a:cubicBezTo>
                    <a:pt x="227648" y="0"/>
                    <a:pt x="218123" y="1905"/>
                    <a:pt x="208598" y="5715"/>
                  </a:cubicBezTo>
                  <a:cubicBezTo>
                    <a:pt x="199073" y="9525"/>
                    <a:pt x="191452" y="14288"/>
                    <a:pt x="184785" y="20955"/>
                  </a:cubicBezTo>
                  <a:cubicBezTo>
                    <a:pt x="178118" y="27623"/>
                    <a:pt x="173355" y="36195"/>
                    <a:pt x="169545" y="45720"/>
                  </a:cubicBezTo>
                  <a:cubicBezTo>
                    <a:pt x="165735" y="55245"/>
                    <a:pt x="163830" y="66675"/>
                    <a:pt x="163830" y="79058"/>
                  </a:cubicBezTo>
                  <a:cubicBezTo>
                    <a:pt x="163830" y="103823"/>
                    <a:pt x="170498" y="123825"/>
                    <a:pt x="182880" y="137160"/>
                  </a:cubicBezTo>
                  <a:cubicBezTo>
                    <a:pt x="195263" y="150495"/>
                    <a:pt x="214313" y="158115"/>
                    <a:pt x="239077" y="158115"/>
                  </a:cubicBezTo>
                  <a:cubicBezTo>
                    <a:pt x="260033" y="158115"/>
                    <a:pt x="275273" y="153353"/>
                    <a:pt x="285750" y="144780"/>
                  </a:cubicBezTo>
                  <a:cubicBezTo>
                    <a:pt x="296228" y="136208"/>
                    <a:pt x="302895" y="123825"/>
                    <a:pt x="305753" y="106680"/>
                  </a:cubicBezTo>
                  <a:lnTo>
                    <a:pt x="266700" y="106680"/>
                  </a:lnTo>
                  <a:close/>
                  <a:moveTo>
                    <a:pt x="97155" y="96203"/>
                  </a:moveTo>
                  <a:cubicBezTo>
                    <a:pt x="97155" y="101918"/>
                    <a:pt x="96202" y="107633"/>
                    <a:pt x="93345" y="111443"/>
                  </a:cubicBezTo>
                  <a:cubicBezTo>
                    <a:pt x="91440" y="115253"/>
                    <a:pt x="88582" y="119063"/>
                    <a:pt x="84773" y="121920"/>
                  </a:cubicBezTo>
                  <a:cubicBezTo>
                    <a:pt x="78105" y="126683"/>
                    <a:pt x="69532" y="129540"/>
                    <a:pt x="60007" y="129540"/>
                  </a:cubicBezTo>
                  <a:cubicBezTo>
                    <a:pt x="54293" y="129540"/>
                    <a:pt x="49530" y="127635"/>
                    <a:pt x="45720" y="124778"/>
                  </a:cubicBezTo>
                  <a:cubicBezTo>
                    <a:pt x="41910" y="121920"/>
                    <a:pt x="40957" y="118110"/>
                    <a:pt x="40957" y="113348"/>
                  </a:cubicBezTo>
                  <a:cubicBezTo>
                    <a:pt x="40957" y="110490"/>
                    <a:pt x="40957" y="106680"/>
                    <a:pt x="42863" y="104775"/>
                  </a:cubicBezTo>
                  <a:cubicBezTo>
                    <a:pt x="43815" y="101918"/>
                    <a:pt x="45720" y="100013"/>
                    <a:pt x="48577" y="98108"/>
                  </a:cubicBezTo>
                  <a:cubicBezTo>
                    <a:pt x="51435" y="96203"/>
                    <a:pt x="55245" y="94298"/>
                    <a:pt x="60007" y="93345"/>
                  </a:cubicBezTo>
                  <a:cubicBezTo>
                    <a:pt x="64770" y="92393"/>
                    <a:pt x="72390" y="91440"/>
                    <a:pt x="80010" y="90488"/>
                  </a:cubicBezTo>
                  <a:lnTo>
                    <a:pt x="98107" y="89535"/>
                  </a:lnTo>
                  <a:lnTo>
                    <a:pt x="98107" y="96203"/>
                  </a:lnTo>
                  <a:close/>
                  <a:moveTo>
                    <a:pt x="98107" y="155258"/>
                  </a:moveTo>
                  <a:lnTo>
                    <a:pt x="136208" y="155258"/>
                  </a:lnTo>
                  <a:lnTo>
                    <a:pt x="136208" y="60960"/>
                  </a:lnTo>
                  <a:cubicBezTo>
                    <a:pt x="136208" y="51435"/>
                    <a:pt x="135255" y="43815"/>
                    <a:pt x="133350" y="36195"/>
                  </a:cubicBezTo>
                  <a:cubicBezTo>
                    <a:pt x="131445" y="28575"/>
                    <a:pt x="127635" y="22860"/>
                    <a:pt x="122873" y="17145"/>
                  </a:cubicBezTo>
                  <a:cubicBezTo>
                    <a:pt x="118110" y="12383"/>
                    <a:pt x="111443" y="7620"/>
                    <a:pt x="103823" y="5715"/>
                  </a:cubicBezTo>
                  <a:cubicBezTo>
                    <a:pt x="96202" y="3810"/>
                    <a:pt x="85725" y="1905"/>
                    <a:pt x="74295" y="1905"/>
                  </a:cubicBezTo>
                  <a:cubicBezTo>
                    <a:pt x="55245" y="1905"/>
                    <a:pt x="40957" y="5715"/>
                    <a:pt x="29527" y="12383"/>
                  </a:cubicBezTo>
                  <a:cubicBezTo>
                    <a:pt x="18098" y="19050"/>
                    <a:pt x="11430" y="30480"/>
                    <a:pt x="8573" y="46672"/>
                  </a:cubicBezTo>
                  <a:lnTo>
                    <a:pt x="44768" y="50483"/>
                  </a:lnTo>
                  <a:cubicBezTo>
                    <a:pt x="46673" y="38100"/>
                    <a:pt x="56198" y="32385"/>
                    <a:pt x="71438" y="32385"/>
                  </a:cubicBezTo>
                  <a:cubicBezTo>
                    <a:pt x="78105" y="32385"/>
                    <a:pt x="83820" y="34290"/>
                    <a:pt x="89535" y="37147"/>
                  </a:cubicBezTo>
                  <a:cubicBezTo>
                    <a:pt x="94298" y="40958"/>
                    <a:pt x="97155" y="46672"/>
                    <a:pt x="97155" y="56197"/>
                  </a:cubicBezTo>
                  <a:lnTo>
                    <a:pt x="97155" y="62865"/>
                  </a:lnTo>
                  <a:lnTo>
                    <a:pt x="78105" y="63818"/>
                  </a:lnTo>
                  <a:cubicBezTo>
                    <a:pt x="68580" y="63818"/>
                    <a:pt x="59055" y="64770"/>
                    <a:pt x="49530" y="66675"/>
                  </a:cubicBezTo>
                  <a:cubicBezTo>
                    <a:pt x="40005" y="68580"/>
                    <a:pt x="32385" y="70485"/>
                    <a:pt x="24765" y="74295"/>
                  </a:cubicBezTo>
                  <a:cubicBezTo>
                    <a:pt x="17145" y="78105"/>
                    <a:pt x="11430" y="82868"/>
                    <a:pt x="6668" y="89535"/>
                  </a:cubicBezTo>
                  <a:cubicBezTo>
                    <a:pt x="1905" y="96203"/>
                    <a:pt x="0" y="104775"/>
                    <a:pt x="0" y="114300"/>
                  </a:cubicBezTo>
                  <a:cubicBezTo>
                    <a:pt x="0" y="121920"/>
                    <a:pt x="952" y="128588"/>
                    <a:pt x="3810" y="134303"/>
                  </a:cubicBezTo>
                  <a:cubicBezTo>
                    <a:pt x="6668" y="140018"/>
                    <a:pt x="10477" y="144780"/>
                    <a:pt x="14288" y="148590"/>
                  </a:cubicBezTo>
                  <a:cubicBezTo>
                    <a:pt x="19050" y="152400"/>
                    <a:pt x="23813" y="155258"/>
                    <a:pt x="29527" y="156210"/>
                  </a:cubicBezTo>
                  <a:cubicBezTo>
                    <a:pt x="35243" y="157163"/>
                    <a:pt x="41910" y="159068"/>
                    <a:pt x="48577" y="159068"/>
                  </a:cubicBezTo>
                  <a:cubicBezTo>
                    <a:pt x="60007" y="159068"/>
                    <a:pt x="69532" y="157163"/>
                    <a:pt x="77152" y="152400"/>
                  </a:cubicBezTo>
                  <a:cubicBezTo>
                    <a:pt x="84773" y="147638"/>
                    <a:pt x="91440" y="142875"/>
                    <a:pt x="97155" y="136208"/>
                  </a:cubicBezTo>
                  <a:lnTo>
                    <a:pt x="97155" y="155258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740938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1 Cover (Teal/Green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5A2BD3-B72F-344B-A30D-8C3365691EC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3525" y="1782234"/>
            <a:ext cx="7691438" cy="1462087"/>
          </a:xfrm>
        </p:spPr>
        <p:txBody>
          <a:bodyPr anchor="b" anchorCtr="0">
            <a:normAutofit/>
          </a:bodyPr>
          <a:lstStyle>
            <a:lvl1pPr>
              <a:defRPr sz="6000" b="1" i="0">
                <a:solidFill>
                  <a:schemeClr val="bg1"/>
                </a:solidFill>
                <a:latin typeface="Arial" panose="020B0604020202020204" pitchFamily="34" charset="0"/>
                <a:ea typeface="AECOM Sans" panose="020B05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/>
              <a:t>Presentation name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48B15545-CDE4-2D46-87A4-4286855F50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63525" y="3608388"/>
            <a:ext cx="7691438" cy="1462087"/>
          </a:xfrm>
        </p:spPr>
        <p:txBody>
          <a:bodyPr anchor="t" anchorCtr="0">
            <a:normAutofit/>
          </a:bodyPr>
          <a:lstStyle>
            <a:lvl1pPr>
              <a:defRPr sz="2100" b="0" i="0">
                <a:solidFill>
                  <a:schemeClr val="bg1"/>
                </a:solidFill>
                <a:latin typeface="Arial" panose="020B0604020202020204" pitchFamily="34" charset="0"/>
                <a:ea typeface="AECOM Sans" panose="020B05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/>
              <a:t>Presentation description / </a:t>
            </a:r>
            <a:br>
              <a:rPr lang="en-GB"/>
            </a:br>
            <a:r>
              <a:rPr lang="en-GB"/>
              <a:t>event name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D1DFB937-D895-0545-8B74-E2AA56A85F9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63525" y="5187277"/>
            <a:ext cx="7691438" cy="581698"/>
          </a:xfrm>
        </p:spPr>
        <p:txBody>
          <a:bodyPr wrap="square" anchor="t" anchorCtr="0">
            <a:normAutofit/>
          </a:bodyPr>
          <a:lstStyle>
            <a:lvl1pPr>
              <a:lnSpc>
                <a:spcPct val="90000"/>
              </a:lnSpc>
              <a:spcBef>
                <a:spcPts val="0"/>
              </a:spcBef>
              <a:defRPr sz="2100" b="0" i="0">
                <a:solidFill>
                  <a:schemeClr val="bg1"/>
                </a:solidFill>
                <a:latin typeface="Arial" panose="020B0604020202020204" pitchFamily="34" charset="0"/>
                <a:ea typeface="AECOM Sans" panose="020B05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/>
              <a:t>Presenter name</a:t>
            </a:r>
          </a:p>
          <a:p>
            <a:pPr lvl="0"/>
            <a:r>
              <a:rPr lang="en-GB"/>
              <a:t>Title</a:t>
            </a:r>
          </a:p>
        </p:txBody>
      </p:sp>
      <p:sp>
        <p:nvSpPr>
          <p:cNvPr id="18" name="Graphic 15">
            <a:extLst>
              <a:ext uri="{FF2B5EF4-FFF2-40B4-BE49-F238E27FC236}">
                <a16:creationId xmlns:a16="http://schemas.microsoft.com/office/drawing/2014/main" id="{BEFFAC7F-2714-42A6-9E63-DCB81A449E00}"/>
              </a:ext>
            </a:extLst>
          </p:cNvPr>
          <p:cNvSpPr/>
          <p:nvPr userDrawn="1"/>
        </p:nvSpPr>
        <p:spPr>
          <a:xfrm>
            <a:off x="-77579" y="304799"/>
            <a:ext cx="10545554" cy="5310189"/>
          </a:xfrm>
          <a:custGeom>
            <a:avLst/>
            <a:gdLst>
              <a:gd name="connsiteX0" fmla="*/ 0 w 10731855"/>
              <a:gd name="connsiteY0" fmla="*/ 1571788 h 5191127"/>
              <a:gd name="connsiteX1" fmla="*/ 4277659 w 10731855"/>
              <a:gd name="connsiteY1" fmla="*/ 0 h 5191127"/>
              <a:gd name="connsiteX2" fmla="*/ 10731856 w 10731855"/>
              <a:gd name="connsiteY2" fmla="*/ 5191128 h 5191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731855" h="5191127">
                <a:moveTo>
                  <a:pt x="0" y="1571788"/>
                </a:moveTo>
                <a:cubicBezTo>
                  <a:pt x="1152409" y="591359"/>
                  <a:pt x="2645960" y="0"/>
                  <a:pt x="4277659" y="0"/>
                </a:cubicBezTo>
                <a:cubicBezTo>
                  <a:pt x="7440265" y="0"/>
                  <a:pt x="10084110" y="2222353"/>
                  <a:pt x="10731856" y="5191128"/>
                </a:cubicBezTo>
              </a:path>
            </a:pathLst>
          </a:custGeom>
          <a:noFill/>
          <a:ln w="114300" cap="flat">
            <a:solidFill>
              <a:schemeClr val="accent2"/>
            </a:solidFill>
            <a:prstDash val="solid"/>
            <a:miter/>
          </a:ln>
        </p:spPr>
        <p:txBody>
          <a:bodyPr rtlCol="0" anchor="ctr"/>
          <a:lstStyle/>
          <a:p>
            <a:r>
              <a:rPr lang="en-US"/>
              <a:t> 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7DC9E1A-9CB0-4713-A7A7-37669D880768}"/>
              </a:ext>
            </a:extLst>
          </p:cNvPr>
          <p:cNvSpPr/>
          <p:nvPr userDrawn="1"/>
        </p:nvSpPr>
        <p:spPr>
          <a:xfrm>
            <a:off x="292100" y="6416265"/>
            <a:ext cx="2147637" cy="201600"/>
          </a:xfrm>
          <a:custGeom>
            <a:avLst/>
            <a:gdLst>
              <a:gd name="connsiteX0" fmla="*/ 57150 w 1227772"/>
              <a:gd name="connsiteY0" fmla="*/ 42863 h 115252"/>
              <a:gd name="connsiteX1" fmla="*/ 25718 w 1227772"/>
              <a:gd name="connsiteY1" fmla="*/ 80010 h 115252"/>
              <a:gd name="connsiteX2" fmla="*/ 20955 w 1227772"/>
              <a:gd name="connsiteY2" fmla="*/ 80010 h 115252"/>
              <a:gd name="connsiteX3" fmla="*/ 20955 w 1227772"/>
              <a:gd name="connsiteY3" fmla="*/ 4763 h 115252"/>
              <a:gd name="connsiteX4" fmla="*/ 23813 w 1227772"/>
              <a:gd name="connsiteY4" fmla="*/ 4763 h 115252"/>
              <a:gd name="connsiteX5" fmla="*/ 57150 w 1227772"/>
              <a:gd name="connsiteY5" fmla="*/ 42863 h 115252"/>
              <a:gd name="connsiteX6" fmla="*/ 70485 w 1227772"/>
              <a:gd name="connsiteY6" fmla="*/ 43815 h 115252"/>
              <a:gd name="connsiteX7" fmla="*/ 27622 w 1227772"/>
              <a:gd name="connsiteY7" fmla="*/ 0 h 115252"/>
              <a:gd name="connsiteX8" fmla="*/ 0 w 1227772"/>
              <a:gd name="connsiteY8" fmla="*/ 0 h 115252"/>
              <a:gd name="connsiteX9" fmla="*/ 0 w 1227772"/>
              <a:gd name="connsiteY9" fmla="*/ 4763 h 115252"/>
              <a:gd name="connsiteX10" fmla="*/ 9525 w 1227772"/>
              <a:gd name="connsiteY10" fmla="*/ 5715 h 115252"/>
              <a:gd name="connsiteX11" fmla="*/ 9525 w 1227772"/>
              <a:gd name="connsiteY11" fmla="*/ 80963 h 115252"/>
              <a:gd name="connsiteX12" fmla="*/ 0 w 1227772"/>
              <a:gd name="connsiteY12" fmla="*/ 81915 h 115252"/>
              <a:gd name="connsiteX13" fmla="*/ 0 w 1227772"/>
              <a:gd name="connsiteY13" fmla="*/ 86677 h 115252"/>
              <a:gd name="connsiteX14" fmla="*/ 24765 w 1227772"/>
              <a:gd name="connsiteY14" fmla="*/ 86677 h 115252"/>
              <a:gd name="connsiteX15" fmla="*/ 70485 w 1227772"/>
              <a:gd name="connsiteY15" fmla="*/ 43815 h 115252"/>
              <a:gd name="connsiteX16" fmla="*/ 116205 w 1227772"/>
              <a:gd name="connsiteY16" fmla="*/ 50483 h 115252"/>
              <a:gd name="connsiteX17" fmla="*/ 91440 w 1227772"/>
              <a:gd name="connsiteY17" fmla="*/ 50483 h 115252"/>
              <a:gd name="connsiteX18" fmla="*/ 104775 w 1227772"/>
              <a:gd name="connsiteY18" fmla="*/ 32385 h 115252"/>
              <a:gd name="connsiteX19" fmla="*/ 115253 w 1227772"/>
              <a:gd name="connsiteY19" fmla="*/ 48577 h 115252"/>
              <a:gd name="connsiteX20" fmla="*/ 115253 w 1227772"/>
              <a:gd name="connsiteY20" fmla="*/ 50483 h 115252"/>
              <a:gd name="connsiteX21" fmla="*/ 126682 w 1227772"/>
              <a:gd name="connsiteY21" fmla="*/ 57150 h 115252"/>
              <a:gd name="connsiteX22" fmla="*/ 126682 w 1227772"/>
              <a:gd name="connsiteY22" fmla="*/ 52388 h 115252"/>
              <a:gd name="connsiteX23" fmla="*/ 104775 w 1227772"/>
              <a:gd name="connsiteY23" fmla="*/ 27623 h 115252"/>
              <a:gd name="connsiteX24" fmla="*/ 79057 w 1227772"/>
              <a:gd name="connsiteY24" fmla="*/ 58102 h 115252"/>
              <a:gd name="connsiteX25" fmla="*/ 103822 w 1227772"/>
              <a:gd name="connsiteY25" fmla="*/ 86677 h 115252"/>
              <a:gd name="connsiteX26" fmla="*/ 125730 w 1227772"/>
              <a:gd name="connsiteY26" fmla="*/ 71438 h 115252"/>
              <a:gd name="connsiteX27" fmla="*/ 120968 w 1227772"/>
              <a:gd name="connsiteY27" fmla="*/ 69533 h 115252"/>
              <a:gd name="connsiteX28" fmla="*/ 106680 w 1227772"/>
              <a:gd name="connsiteY28" fmla="*/ 79058 h 115252"/>
              <a:gd name="connsiteX29" fmla="*/ 91440 w 1227772"/>
              <a:gd name="connsiteY29" fmla="*/ 56198 h 115252"/>
              <a:gd name="connsiteX30" fmla="*/ 126682 w 1227772"/>
              <a:gd name="connsiteY30" fmla="*/ 56198 h 115252"/>
              <a:gd name="connsiteX31" fmla="*/ 132397 w 1227772"/>
              <a:gd name="connsiteY31" fmla="*/ 85725 h 115252"/>
              <a:gd name="connsiteX32" fmla="*/ 159068 w 1227772"/>
              <a:gd name="connsiteY32" fmla="*/ 85725 h 115252"/>
              <a:gd name="connsiteX33" fmla="*/ 159068 w 1227772"/>
              <a:gd name="connsiteY33" fmla="*/ 80963 h 115252"/>
              <a:gd name="connsiteX34" fmla="*/ 150495 w 1227772"/>
              <a:gd name="connsiteY34" fmla="*/ 80010 h 115252"/>
              <a:gd name="connsiteX35" fmla="*/ 150495 w 1227772"/>
              <a:gd name="connsiteY35" fmla="*/ 0 h 115252"/>
              <a:gd name="connsiteX36" fmla="*/ 131445 w 1227772"/>
              <a:gd name="connsiteY36" fmla="*/ 0 h 115252"/>
              <a:gd name="connsiteX37" fmla="*/ 131445 w 1227772"/>
              <a:gd name="connsiteY37" fmla="*/ 4763 h 115252"/>
              <a:gd name="connsiteX38" fmla="*/ 139065 w 1227772"/>
              <a:gd name="connsiteY38" fmla="*/ 5715 h 115252"/>
              <a:gd name="connsiteX39" fmla="*/ 139065 w 1227772"/>
              <a:gd name="connsiteY39" fmla="*/ 80010 h 115252"/>
              <a:gd name="connsiteX40" fmla="*/ 131445 w 1227772"/>
              <a:gd name="connsiteY40" fmla="*/ 80963 h 115252"/>
              <a:gd name="connsiteX41" fmla="*/ 131445 w 1227772"/>
              <a:gd name="connsiteY41" fmla="*/ 85725 h 115252"/>
              <a:gd name="connsiteX42" fmla="*/ 185738 w 1227772"/>
              <a:gd name="connsiteY42" fmla="*/ 12383 h 115252"/>
              <a:gd name="connsiteX43" fmla="*/ 178118 w 1227772"/>
              <a:gd name="connsiteY43" fmla="*/ 5715 h 115252"/>
              <a:gd name="connsiteX44" fmla="*/ 171450 w 1227772"/>
              <a:gd name="connsiteY44" fmla="*/ 12383 h 115252"/>
              <a:gd name="connsiteX45" fmla="*/ 178118 w 1227772"/>
              <a:gd name="connsiteY45" fmla="*/ 19050 h 115252"/>
              <a:gd name="connsiteX46" fmla="*/ 185738 w 1227772"/>
              <a:gd name="connsiteY46" fmla="*/ 12383 h 115252"/>
              <a:gd name="connsiteX47" fmla="*/ 166688 w 1227772"/>
              <a:gd name="connsiteY47" fmla="*/ 85725 h 115252"/>
              <a:gd name="connsiteX48" fmla="*/ 194310 w 1227772"/>
              <a:gd name="connsiteY48" fmla="*/ 85725 h 115252"/>
              <a:gd name="connsiteX49" fmla="*/ 194310 w 1227772"/>
              <a:gd name="connsiteY49" fmla="*/ 80963 h 115252"/>
              <a:gd name="connsiteX50" fmla="*/ 185738 w 1227772"/>
              <a:gd name="connsiteY50" fmla="*/ 80010 h 115252"/>
              <a:gd name="connsiteX51" fmla="*/ 185738 w 1227772"/>
              <a:gd name="connsiteY51" fmla="*/ 28575 h 115252"/>
              <a:gd name="connsiteX52" fmla="*/ 166688 w 1227772"/>
              <a:gd name="connsiteY52" fmla="*/ 28575 h 115252"/>
              <a:gd name="connsiteX53" fmla="*/ 166688 w 1227772"/>
              <a:gd name="connsiteY53" fmla="*/ 33338 h 115252"/>
              <a:gd name="connsiteX54" fmla="*/ 175260 w 1227772"/>
              <a:gd name="connsiteY54" fmla="*/ 34290 h 115252"/>
              <a:gd name="connsiteX55" fmla="*/ 175260 w 1227772"/>
              <a:gd name="connsiteY55" fmla="*/ 80963 h 115252"/>
              <a:gd name="connsiteX56" fmla="*/ 166688 w 1227772"/>
              <a:gd name="connsiteY56" fmla="*/ 81915 h 115252"/>
              <a:gd name="connsiteX57" fmla="*/ 166688 w 1227772"/>
              <a:gd name="connsiteY57" fmla="*/ 85725 h 115252"/>
              <a:gd name="connsiteX58" fmla="*/ 244793 w 1227772"/>
              <a:gd name="connsiteY58" fmla="*/ 33338 h 115252"/>
              <a:gd name="connsiteX59" fmla="*/ 250507 w 1227772"/>
              <a:gd name="connsiteY59" fmla="*/ 33338 h 115252"/>
              <a:gd name="connsiteX60" fmla="*/ 250507 w 1227772"/>
              <a:gd name="connsiteY60" fmla="*/ 28575 h 115252"/>
              <a:gd name="connsiteX61" fmla="*/ 230505 w 1227772"/>
              <a:gd name="connsiteY61" fmla="*/ 28575 h 115252"/>
              <a:gd name="connsiteX62" fmla="*/ 230505 w 1227772"/>
              <a:gd name="connsiteY62" fmla="*/ 33338 h 115252"/>
              <a:gd name="connsiteX63" fmla="*/ 238125 w 1227772"/>
              <a:gd name="connsiteY63" fmla="*/ 33338 h 115252"/>
              <a:gd name="connsiteX64" fmla="*/ 224790 w 1227772"/>
              <a:gd name="connsiteY64" fmla="*/ 73342 h 115252"/>
              <a:gd name="connsiteX65" fmla="*/ 211455 w 1227772"/>
              <a:gd name="connsiteY65" fmla="*/ 33338 h 115252"/>
              <a:gd name="connsiteX66" fmla="*/ 219075 w 1227772"/>
              <a:gd name="connsiteY66" fmla="*/ 33338 h 115252"/>
              <a:gd name="connsiteX67" fmla="*/ 219075 w 1227772"/>
              <a:gd name="connsiteY67" fmla="*/ 28575 h 115252"/>
              <a:gd name="connsiteX68" fmla="*/ 194310 w 1227772"/>
              <a:gd name="connsiteY68" fmla="*/ 28575 h 115252"/>
              <a:gd name="connsiteX69" fmla="*/ 194310 w 1227772"/>
              <a:gd name="connsiteY69" fmla="*/ 33338 h 115252"/>
              <a:gd name="connsiteX70" fmla="*/ 199072 w 1227772"/>
              <a:gd name="connsiteY70" fmla="*/ 33338 h 115252"/>
              <a:gd name="connsiteX71" fmla="*/ 217170 w 1227772"/>
              <a:gd name="connsiteY71" fmla="*/ 85725 h 115252"/>
              <a:gd name="connsiteX72" fmla="*/ 225743 w 1227772"/>
              <a:gd name="connsiteY72" fmla="*/ 85725 h 115252"/>
              <a:gd name="connsiteX73" fmla="*/ 244793 w 1227772"/>
              <a:gd name="connsiteY73" fmla="*/ 33338 h 115252"/>
              <a:gd name="connsiteX74" fmla="*/ 289560 w 1227772"/>
              <a:gd name="connsiteY74" fmla="*/ 50483 h 115252"/>
              <a:gd name="connsiteX75" fmla="*/ 264795 w 1227772"/>
              <a:gd name="connsiteY75" fmla="*/ 50483 h 115252"/>
              <a:gd name="connsiteX76" fmla="*/ 278130 w 1227772"/>
              <a:gd name="connsiteY76" fmla="*/ 32385 h 115252"/>
              <a:gd name="connsiteX77" fmla="*/ 288607 w 1227772"/>
              <a:gd name="connsiteY77" fmla="*/ 48577 h 115252"/>
              <a:gd name="connsiteX78" fmla="*/ 288607 w 1227772"/>
              <a:gd name="connsiteY78" fmla="*/ 50483 h 115252"/>
              <a:gd name="connsiteX79" fmla="*/ 300038 w 1227772"/>
              <a:gd name="connsiteY79" fmla="*/ 57150 h 115252"/>
              <a:gd name="connsiteX80" fmla="*/ 300038 w 1227772"/>
              <a:gd name="connsiteY80" fmla="*/ 52388 h 115252"/>
              <a:gd name="connsiteX81" fmla="*/ 278130 w 1227772"/>
              <a:gd name="connsiteY81" fmla="*/ 27623 h 115252"/>
              <a:gd name="connsiteX82" fmla="*/ 252413 w 1227772"/>
              <a:gd name="connsiteY82" fmla="*/ 58102 h 115252"/>
              <a:gd name="connsiteX83" fmla="*/ 277178 w 1227772"/>
              <a:gd name="connsiteY83" fmla="*/ 86677 h 115252"/>
              <a:gd name="connsiteX84" fmla="*/ 299085 w 1227772"/>
              <a:gd name="connsiteY84" fmla="*/ 71438 h 115252"/>
              <a:gd name="connsiteX85" fmla="*/ 294322 w 1227772"/>
              <a:gd name="connsiteY85" fmla="*/ 69533 h 115252"/>
              <a:gd name="connsiteX86" fmla="*/ 280035 w 1227772"/>
              <a:gd name="connsiteY86" fmla="*/ 79058 h 115252"/>
              <a:gd name="connsiteX87" fmla="*/ 264795 w 1227772"/>
              <a:gd name="connsiteY87" fmla="*/ 56198 h 115252"/>
              <a:gd name="connsiteX88" fmla="*/ 300038 w 1227772"/>
              <a:gd name="connsiteY88" fmla="*/ 56198 h 115252"/>
              <a:gd name="connsiteX89" fmla="*/ 352425 w 1227772"/>
              <a:gd name="connsiteY89" fmla="*/ 38100 h 115252"/>
              <a:gd name="connsiteX90" fmla="*/ 340995 w 1227772"/>
              <a:gd name="connsiteY90" fmla="*/ 27623 h 115252"/>
              <a:gd name="connsiteX91" fmla="*/ 324803 w 1227772"/>
              <a:gd name="connsiteY91" fmla="*/ 38100 h 115252"/>
              <a:gd name="connsiteX92" fmla="*/ 323850 w 1227772"/>
              <a:gd name="connsiteY92" fmla="*/ 28575 h 115252"/>
              <a:gd name="connsiteX93" fmla="*/ 307657 w 1227772"/>
              <a:gd name="connsiteY93" fmla="*/ 28575 h 115252"/>
              <a:gd name="connsiteX94" fmla="*/ 307657 w 1227772"/>
              <a:gd name="connsiteY94" fmla="*/ 33338 h 115252"/>
              <a:gd name="connsiteX95" fmla="*/ 315278 w 1227772"/>
              <a:gd name="connsiteY95" fmla="*/ 34290 h 115252"/>
              <a:gd name="connsiteX96" fmla="*/ 315278 w 1227772"/>
              <a:gd name="connsiteY96" fmla="*/ 80963 h 115252"/>
              <a:gd name="connsiteX97" fmla="*/ 307657 w 1227772"/>
              <a:gd name="connsiteY97" fmla="*/ 81915 h 115252"/>
              <a:gd name="connsiteX98" fmla="*/ 307657 w 1227772"/>
              <a:gd name="connsiteY98" fmla="*/ 86677 h 115252"/>
              <a:gd name="connsiteX99" fmla="*/ 338138 w 1227772"/>
              <a:gd name="connsiteY99" fmla="*/ 86677 h 115252"/>
              <a:gd name="connsiteX100" fmla="*/ 338138 w 1227772"/>
              <a:gd name="connsiteY100" fmla="*/ 81915 h 115252"/>
              <a:gd name="connsiteX101" fmla="*/ 325755 w 1227772"/>
              <a:gd name="connsiteY101" fmla="*/ 80963 h 115252"/>
              <a:gd name="connsiteX102" fmla="*/ 325755 w 1227772"/>
              <a:gd name="connsiteY102" fmla="*/ 49530 h 115252"/>
              <a:gd name="connsiteX103" fmla="*/ 337185 w 1227772"/>
              <a:gd name="connsiteY103" fmla="*/ 35242 h 115252"/>
              <a:gd name="connsiteX104" fmla="*/ 340995 w 1227772"/>
              <a:gd name="connsiteY104" fmla="*/ 38100 h 115252"/>
              <a:gd name="connsiteX105" fmla="*/ 340995 w 1227772"/>
              <a:gd name="connsiteY105" fmla="*/ 39052 h 115252"/>
              <a:gd name="connsiteX106" fmla="*/ 337185 w 1227772"/>
              <a:gd name="connsiteY106" fmla="*/ 40958 h 115252"/>
              <a:gd name="connsiteX107" fmla="*/ 344805 w 1227772"/>
              <a:gd name="connsiteY107" fmla="*/ 48577 h 115252"/>
              <a:gd name="connsiteX108" fmla="*/ 352425 w 1227772"/>
              <a:gd name="connsiteY108" fmla="*/ 38100 h 115252"/>
              <a:gd name="connsiteX109" fmla="*/ 378143 w 1227772"/>
              <a:gd name="connsiteY109" fmla="*/ 12383 h 115252"/>
              <a:gd name="connsiteX110" fmla="*/ 370522 w 1227772"/>
              <a:gd name="connsiteY110" fmla="*/ 5715 h 115252"/>
              <a:gd name="connsiteX111" fmla="*/ 363855 w 1227772"/>
              <a:gd name="connsiteY111" fmla="*/ 12383 h 115252"/>
              <a:gd name="connsiteX112" fmla="*/ 370522 w 1227772"/>
              <a:gd name="connsiteY112" fmla="*/ 19050 h 115252"/>
              <a:gd name="connsiteX113" fmla="*/ 378143 w 1227772"/>
              <a:gd name="connsiteY113" fmla="*/ 12383 h 115252"/>
              <a:gd name="connsiteX114" fmla="*/ 358140 w 1227772"/>
              <a:gd name="connsiteY114" fmla="*/ 85725 h 115252"/>
              <a:gd name="connsiteX115" fmla="*/ 385763 w 1227772"/>
              <a:gd name="connsiteY115" fmla="*/ 85725 h 115252"/>
              <a:gd name="connsiteX116" fmla="*/ 385763 w 1227772"/>
              <a:gd name="connsiteY116" fmla="*/ 80963 h 115252"/>
              <a:gd name="connsiteX117" fmla="*/ 377190 w 1227772"/>
              <a:gd name="connsiteY117" fmla="*/ 80010 h 115252"/>
              <a:gd name="connsiteX118" fmla="*/ 377190 w 1227772"/>
              <a:gd name="connsiteY118" fmla="*/ 28575 h 115252"/>
              <a:gd name="connsiteX119" fmla="*/ 358140 w 1227772"/>
              <a:gd name="connsiteY119" fmla="*/ 28575 h 115252"/>
              <a:gd name="connsiteX120" fmla="*/ 358140 w 1227772"/>
              <a:gd name="connsiteY120" fmla="*/ 33338 h 115252"/>
              <a:gd name="connsiteX121" fmla="*/ 366713 w 1227772"/>
              <a:gd name="connsiteY121" fmla="*/ 34290 h 115252"/>
              <a:gd name="connsiteX122" fmla="*/ 366713 w 1227772"/>
              <a:gd name="connsiteY122" fmla="*/ 80963 h 115252"/>
              <a:gd name="connsiteX123" fmla="*/ 358140 w 1227772"/>
              <a:gd name="connsiteY123" fmla="*/ 81915 h 115252"/>
              <a:gd name="connsiteX124" fmla="*/ 358140 w 1227772"/>
              <a:gd name="connsiteY124" fmla="*/ 85725 h 115252"/>
              <a:gd name="connsiteX125" fmla="*/ 429578 w 1227772"/>
              <a:gd name="connsiteY125" fmla="*/ 85725 h 115252"/>
              <a:gd name="connsiteX126" fmla="*/ 455295 w 1227772"/>
              <a:gd name="connsiteY126" fmla="*/ 85725 h 115252"/>
              <a:gd name="connsiteX127" fmla="*/ 455295 w 1227772"/>
              <a:gd name="connsiteY127" fmla="*/ 80963 h 115252"/>
              <a:gd name="connsiteX128" fmla="*/ 447675 w 1227772"/>
              <a:gd name="connsiteY128" fmla="*/ 80010 h 115252"/>
              <a:gd name="connsiteX129" fmla="*/ 447675 w 1227772"/>
              <a:gd name="connsiteY129" fmla="*/ 46673 h 115252"/>
              <a:gd name="connsiteX130" fmla="*/ 430530 w 1227772"/>
              <a:gd name="connsiteY130" fmla="*/ 27623 h 115252"/>
              <a:gd name="connsiteX131" fmla="*/ 410528 w 1227772"/>
              <a:gd name="connsiteY131" fmla="*/ 38100 h 115252"/>
              <a:gd name="connsiteX132" fmla="*/ 409575 w 1227772"/>
              <a:gd name="connsiteY132" fmla="*/ 28575 h 115252"/>
              <a:gd name="connsiteX133" fmla="*/ 393382 w 1227772"/>
              <a:gd name="connsiteY133" fmla="*/ 28575 h 115252"/>
              <a:gd name="connsiteX134" fmla="*/ 393382 w 1227772"/>
              <a:gd name="connsiteY134" fmla="*/ 33338 h 115252"/>
              <a:gd name="connsiteX135" fmla="*/ 401003 w 1227772"/>
              <a:gd name="connsiteY135" fmla="*/ 34290 h 115252"/>
              <a:gd name="connsiteX136" fmla="*/ 401003 w 1227772"/>
              <a:gd name="connsiteY136" fmla="*/ 80963 h 115252"/>
              <a:gd name="connsiteX137" fmla="*/ 393382 w 1227772"/>
              <a:gd name="connsiteY137" fmla="*/ 81915 h 115252"/>
              <a:gd name="connsiteX138" fmla="*/ 393382 w 1227772"/>
              <a:gd name="connsiteY138" fmla="*/ 86677 h 115252"/>
              <a:gd name="connsiteX139" fmla="*/ 419100 w 1227772"/>
              <a:gd name="connsiteY139" fmla="*/ 86677 h 115252"/>
              <a:gd name="connsiteX140" fmla="*/ 419100 w 1227772"/>
              <a:gd name="connsiteY140" fmla="*/ 81915 h 115252"/>
              <a:gd name="connsiteX141" fmla="*/ 411480 w 1227772"/>
              <a:gd name="connsiteY141" fmla="*/ 80963 h 115252"/>
              <a:gd name="connsiteX142" fmla="*/ 411480 w 1227772"/>
              <a:gd name="connsiteY142" fmla="*/ 50483 h 115252"/>
              <a:gd name="connsiteX143" fmla="*/ 425768 w 1227772"/>
              <a:gd name="connsiteY143" fmla="*/ 36195 h 115252"/>
              <a:gd name="connsiteX144" fmla="*/ 436245 w 1227772"/>
              <a:gd name="connsiteY144" fmla="*/ 48577 h 115252"/>
              <a:gd name="connsiteX145" fmla="*/ 436245 w 1227772"/>
              <a:gd name="connsiteY145" fmla="*/ 81915 h 115252"/>
              <a:gd name="connsiteX146" fmla="*/ 428625 w 1227772"/>
              <a:gd name="connsiteY146" fmla="*/ 82867 h 115252"/>
              <a:gd name="connsiteX147" fmla="*/ 428625 w 1227772"/>
              <a:gd name="connsiteY147" fmla="*/ 85725 h 115252"/>
              <a:gd name="connsiteX148" fmla="*/ 484822 w 1227772"/>
              <a:gd name="connsiteY148" fmla="*/ 87630 h 115252"/>
              <a:gd name="connsiteX149" fmla="*/ 501015 w 1227772"/>
              <a:gd name="connsiteY149" fmla="*/ 96202 h 115252"/>
              <a:gd name="connsiteX150" fmla="*/ 484822 w 1227772"/>
              <a:gd name="connsiteY150" fmla="*/ 107633 h 115252"/>
              <a:gd name="connsiteX151" fmla="*/ 466725 w 1227772"/>
              <a:gd name="connsiteY151" fmla="*/ 97155 h 115252"/>
              <a:gd name="connsiteX152" fmla="*/ 469582 w 1227772"/>
              <a:gd name="connsiteY152" fmla="*/ 87630 h 115252"/>
              <a:gd name="connsiteX153" fmla="*/ 484822 w 1227772"/>
              <a:gd name="connsiteY153" fmla="*/ 87630 h 115252"/>
              <a:gd name="connsiteX154" fmla="*/ 471488 w 1227772"/>
              <a:gd name="connsiteY154" fmla="*/ 46673 h 115252"/>
              <a:gd name="connsiteX155" fmla="*/ 481965 w 1227772"/>
              <a:gd name="connsiteY155" fmla="*/ 31433 h 115252"/>
              <a:gd name="connsiteX156" fmla="*/ 492443 w 1227772"/>
              <a:gd name="connsiteY156" fmla="*/ 46673 h 115252"/>
              <a:gd name="connsiteX157" fmla="*/ 481965 w 1227772"/>
              <a:gd name="connsiteY157" fmla="*/ 62865 h 115252"/>
              <a:gd name="connsiteX158" fmla="*/ 471488 w 1227772"/>
              <a:gd name="connsiteY158" fmla="*/ 46673 h 115252"/>
              <a:gd name="connsiteX159" fmla="*/ 471488 w 1227772"/>
              <a:gd name="connsiteY159" fmla="*/ 74295 h 115252"/>
              <a:gd name="connsiteX160" fmla="*/ 477203 w 1227772"/>
              <a:gd name="connsiteY160" fmla="*/ 67627 h 115252"/>
              <a:gd name="connsiteX161" fmla="*/ 483870 w 1227772"/>
              <a:gd name="connsiteY161" fmla="*/ 68580 h 115252"/>
              <a:gd name="connsiteX162" fmla="*/ 504825 w 1227772"/>
              <a:gd name="connsiteY162" fmla="*/ 47625 h 115252"/>
              <a:gd name="connsiteX163" fmla="*/ 499110 w 1227772"/>
              <a:gd name="connsiteY163" fmla="*/ 33338 h 115252"/>
              <a:gd name="connsiteX164" fmla="*/ 509588 w 1227772"/>
              <a:gd name="connsiteY164" fmla="*/ 31433 h 115252"/>
              <a:gd name="connsiteX165" fmla="*/ 509588 w 1227772"/>
              <a:gd name="connsiteY165" fmla="*/ 24765 h 115252"/>
              <a:gd name="connsiteX166" fmla="*/ 505778 w 1227772"/>
              <a:gd name="connsiteY166" fmla="*/ 23813 h 115252"/>
              <a:gd name="connsiteX167" fmla="*/ 495300 w 1227772"/>
              <a:gd name="connsiteY167" fmla="*/ 29527 h 115252"/>
              <a:gd name="connsiteX168" fmla="*/ 482918 w 1227772"/>
              <a:gd name="connsiteY168" fmla="*/ 26670 h 115252"/>
              <a:gd name="connsiteX169" fmla="*/ 460057 w 1227772"/>
              <a:gd name="connsiteY169" fmla="*/ 48577 h 115252"/>
              <a:gd name="connsiteX170" fmla="*/ 470535 w 1227772"/>
              <a:gd name="connsiteY170" fmla="*/ 66675 h 115252"/>
              <a:gd name="connsiteX171" fmla="*/ 460057 w 1227772"/>
              <a:gd name="connsiteY171" fmla="*/ 80010 h 115252"/>
              <a:gd name="connsiteX172" fmla="*/ 463868 w 1227772"/>
              <a:gd name="connsiteY172" fmla="*/ 86677 h 115252"/>
              <a:gd name="connsiteX173" fmla="*/ 456247 w 1227772"/>
              <a:gd name="connsiteY173" fmla="*/ 100965 h 115252"/>
              <a:gd name="connsiteX174" fmla="*/ 481013 w 1227772"/>
              <a:gd name="connsiteY174" fmla="*/ 115252 h 115252"/>
              <a:gd name="connsiteX175" fmla="*/ 508635 w 1227772"/>
              <a:gd name="connsiteY175" fmla="*/ 95250 h 115252"/>
              <a:gd name="connsiteX176" fmla="*/ 485775 w 1227772"/>
              <a:gd name="connsiteY176" fmla="*/ 78105 h 115252"/>
              <a:gd name="connsiteX177" fmla="*/ 475297 w 1227772"/>
              <a:gd name="connsiteY177" fmla="*/ 78105 h 115252"/>
              <a:gd name="connsiteX178" fmla="*/ 471488 w 1227772"/>
              <a:gd name="connsiteY178" fmla="*/ 74295 h 115252"/>
              <a:gd name="connsiteX179" fmla="*/ 572453 w 1227772"/>
              <a:gd name="connsiteY179" fmla="*/ 69533 h 115252"/>
              <a:gd name="connsiteX180" fmla="*/ 561022 w 1227772"/>
              <a:gd name="connsiteY180" fmla="*/ 80010 h 115252"/>
              <a:gd name="connsiteX181" fmla="*/ 553403 w 1227772"/>
              <a:gd name="connsiteY181" fmla="*/ 70485 h 115252"/>
              <a:gd name="connsiteX182" fmla="*/ 566738 w 1227772"/>
              <a:gd name="connsiteY182" fmla="*/ 59055 h 115252"/>
              <a:gd name="connsiteX183" fmla="*/ 572453 w 1227772"/>
              <a:gd name="connsiteY183" fmla="*/ 59055 h 115252"/>
              <a:gd name="connsiteX184" fmla="*/ 572453 w 1227772"/>
              <a:gd name="connsiteY184" fmla="*/ 69533 h 115252"/>
              <a:gd name="connsiteX185" fmla="*/ 583882 w 1227772"/>
              <a:gd name="connsiteY185" fmla="*/ 86677 h 115252"/>
              <a:gd name="connsiteX186" fmla="*/ 592455 w 1227772"/>
              <a:gd name="connsiteY186" fmla="*/ 84773 h 115252"/>
              <a:gd name="connsiteX187" fmla="*/ 591503 w 1227772"/>
              <a:gd name="connsiteY187" fmla="*/ 80963 h 115252"/>
              <a:gd name="connsiteX188" fmla="*/ 587693 w 1227772"/>
              <a:gd name="connsiteY188" fmla="*/ 81915 h 115252"/>
              <a:gd name="connsiteX189" fmla="*/ 583882 w 1227772"/>
              <a:gd name="connsiteY189" fmla="*/ 75248 h 115252"/>
              <a:gd name="connsiteX190" fmla="*/ 583882 w 1227772"/>
              <a:gd name="connsiteY190" fmla="*/ 49530 h 115252"/>
              <a:gd name="connsiteX191" fmla="*/ 563880 w 1227772"/>
              <a:gd name="connsiteY191" fmla="*/ 27623 h 115252"/>
              <a:gd name="connsiteX192" fmla="*/ 544830 w 1227772"/>
              <a:gd name="connsiteY192" fmla="*/ 41910 h 115252"/>
              <a:gd name="connsiteX193" fmla="*/ 551497 w 1227772"/>
              <a:gd name="connsiteY193" fmla="*/ 48577 h 115252"/>
              <a:gd name="connsiteX194" fmla="*/ 558165 w 1227772"/>
              <a:gd name="connsiteY194" fmla="*/ 42863 h 115252"/>
              <a:gd name="connsiteX195" fmla="*/ 557213 w 1227772"/>
              <a:gd name="connsiteY195" fmla="*/ 39052 h 115252"/>
              <a:gd name="connsiteX196" fmla="*/ 552450 w 1227772"/>
              <a:gd name="connsiteY196" fmla="*/ 39052 h 115252"/>
              <a:gd name="connsiteX197" fmla="*/ 552450 w 1227772"/>
              <a:gd name="connsiteY197" fmla="*/ 37148 h 115252"/>
              <a:gd name="connsiteX198" fmla="*/ 561975 w 1227772"/>
              <a:gd name="connsiteY198" fmla="*/ 32385 h 115252"/>
              <a:gd name="connsiteX199" fmla="*/ 573405 w 1227772"/>
              <a:gd name="connsiteY199" fmla="*/ 47625 h 115252"/>
              <a:gd name="connsiteX200" fmla="*/ 573405 w 1227772"/>
              <a:gd name="connsiteY200" fmla="*/ 55245 h 115252"/>
              <a:gd name="connsiteX201" fmla="*/ 565785 w 1227772"/>
              <a:gd name="connsiteY201" fmla="*/ 55245 h 115252"/>
              <a:gd name="connsiteX202" fmla="*/ 541972 w 1227772"/>
              <a:gd name="connsiteY202" fmla="*/ 71438 h 115252"/>
              <a:gd name="connsiteX203" fmla="*/ 557213 w 1227772"/>
              <a:gd name="connsiteY203" fmla="*/ 85725 h 115252"/>
              <a:gd name="connsiteX204" fmla="*/ 573405 w 1227772"/>
              <a:gd name="connsiteY204" fmla="*/ 77152 h 115252"/>
              <a:gd name="connsiteX205" fmla="*/ 583882 w 1227772"/>
              <a:gd name="connsiteY205" fmla="*/ 86677 h 115252"/>
              <a:gd name="connsiteX206" fmla="*/ 665797 w 1227772"/>
              <a:gd name="connsiteY206" fmla="*/ 57150 h 115252"/>
              <a:gd name="connsiteX207" fmla="*/ 652463 w 1227772"/>
              <a:gd name="connsiteY207" fmla="*/ 80963 h 115252"/>
              <a:gd name="connsiteX208" fmla="*/ 638175 w 1227772"/>
              <a:gd name="connsiteY208" fmla="*/ 66675 h 115252"/>
              <a:gd name="connsiteX209" fmla="*/ 638175 w 1227772"/>
              <a:gd name="connsiteY209" fmla="*/ 49530 h 115252"/>
              <a:gd name="connsiteX210" fmla="*/ 652463 w 1227772"/>
              <a:gd name="connsiteY210" fmla="*/ 34290 h 115252"/>
              <a:gd name="connsiteX211" fmla="*/ 665797 w 1227772"/>
              <a:gd name="connsiteY211" fmla="*/ 57150 h 115252"/>
              <a:gd name="connsiteX212" fmla="*/ 677228 w 1227772"/>
              <a:gd name="connsiteY212" fmla="*/ 56198 h 115252"/>
              <a:gd name="connsiteX213" fmla="*/ 656272 w 1227772"/>
              <a:gd name="connsiteY213" fmla="*/ 26670 h 115252"/>
              <a:gd name="connsiteX214" fmla="*/ 638175 w 1227772"/>
              <a:gd name="connsiteY214" fmla="*/ 36195 h 115252"/>
              <a:gd name="connsiteX215" fmla="*/ 638175 w 1227772"/>
              <a:gd name="connsiteY215" fmla="*/ 0 h 115252"/>
              <a:gd name="connsiteX216" fmla="*/ 620078 w 1227772"/>
              <a:gd name="connsiteY216" fmla="*/ 0 h 115252"/>
              <a:gd name="connsiteX217" fmla="*/ 620078 w 1227772"/>
              <a:gd name="connsiteY217" fmla="*/ 4763 h 115252"/>
              <a:gd name="connsiteX218" fmla="*/ 627697 w 1227772"/>
              <a:gd name="connsiteY218" fmla="*/ 5715 h 115252"/>
              <a:gd name="connsiteX219" fmla="*/ 627697 w 1227772"/>
              <a:gd name="connsiteY219" fmla="*/ 86677 h 115252"/>
              <a:gd name="connsiteX220" fmla="*/ 631507 w 1227772"/>
              <a:gd name="connsiteY220" fmla="*/ 86677 h 115252"/>
              <a:gd name="connsiteX221" fmla="*/ 636270 w 1227772"/>
              <a:gd name="connsiteY221" fmla="*/ 80010 h 115252"/>
              <a:gd name="connsiteX222" fmla="*/ 653415 w 1227772"/>
              <a:gd name="connsiteY222" fmla="*/ 86677 h 115252"/>
              <a:gd name="connsiteX223" fmla="*/ 677228 w 1227772"/>
              <a:gd name="connsiteY223" fmla="*/ 56198 h 115252"/>
              <a:gd name="connsiteX224" fmla="*/ 722947 w 1227772"/>
              <a:gd name="connsiteY224" fmla="*/ 50483 h 115252"/>
              <a:gd name="connsiteX225" fmla="*/ 698182 w 1227772"/>
              <a:gd name="connsiteY225" fmla="*/ 50483 h 115252"/>
              <a:gd name="connsiteX226" fmla="*/ 711518 w 1227772"/>
              <a:gd name="connsiteY226" fmla="*/ 32385 h 115252"/>
              <a:gd name="connsiteX227" fmla="*/ 721995 w 1227772"/>
              <a:gd name="connsiteY227" fmla="*/ 48577 h 115252"/>
              <a:gd name="connsiteX228" fmla="*/ 721995 w 1227772"/>
              <a:gd name="connsiteY228" fmla="*/ 50483 h 115252"/>
              <a:gd name="connsiteX229" fmla="*/ 733425 w 1227772"/>
              <a:gd name="connsiteY229" fmla="*/ 57150 h 115252"/>
              <a:gd name="connsiteX230" fmla="*/ 733425 w 1227772"/>
              <a:gd name="connsiteY230" fmla="*/ 52388 h 115252"/>
              <a:gd name="connsiteX231" fmla="*/ 711518 w 1227772"/>
              <a:gd name="connsiteY231" fmla="*/ 27623 h 115252"/>
              <a:gd name="connsiteX232" fmla="*/ 685800 w 1227772"/>
              <a:gd name="connsiteY232" fmla="*/ 58102 h 115252"/>
              <a:gd name="connsiteX233" fmla="*/ 710565 w 1227772"/>
              <a:gd name="connsiteY233" fmla="*/ 86677 h 115252"/>
              <a:gd name="connsiteX234" fmla="*/ 732472 w 1227772"/>
              <a:gd name="connsiteY234" fmla="*/ 71438 h 115252"/>
              <a:gd name="connsiteX235" fmla="*/ 727710 w 1227772"/>
              <a:gd name="connsiteY235" fmla="*/ 69533 h 115252"/>
              <a:gd name="connsiteX236" fmla="*/ 713422 w 1227772"/>
              <a:gd name="connsiteY236" fmla="*/ 79058 h 115252"/>
              <a:gd name="connsiteX237" fmla="*/ 698182 w 1227772"/>
              <a:gd name="connsiteY237" fmla="*/ 56198 h 115252"/>
              <a:gd name="connsiteX238" fmla="*/ 733425 w 1227772"/>
              <a:gd name="connsiteY238" fmla="*/ 56198 h 115252"/>
              <a:gd name="connsiteX239" fmla="*/ 815340 w 1227772"/>
              <a:gd name="connsiteY239" fmla="*/ 72390 h 115252"/>
              <a:gd name="connsiteX240" fmla="*/ 810578 w 1227772"/>
              <a:gd name="connsiteY240" fmla="*/ 71438 h 115252"/>
              <a:gd name="connsiteX241" fmla="*/ 802005 w 1227772"/>
              <a:gd name="connsiteY241" fmla="*/ 80963 h 115252"/>
              <a:gd name="connsiteX242" fmla="*/ 796290 w 1227772"/>
              <a:gd name="connsiteY242" fmla="*/ 72390 h 115252"/>
              <a:gd name="connsiteX243" fmla="*/ 796290 w 1227772"/>
              <a:gd name="connsiteY243" fmla="*/ 35242 h 115252"/>
              <a:gd name="connsiteX244" fmla="*/ 808672 w 1227772"/>
              <a:gd name="connsiteY244" fmla="*/ 35242 h 115252"/>
              <a:gd name="connsiteX245" fmla="*/ 808672 w 1227772"/>
              <a:gd name="connsiteY245" fmla="*/ 28575 h 115252"/>
              <a:gd name="connsiteX246" fmla="*/ 796290 w 1227772"/>
              <a:gd name="connsiteY246" fmla="*/ 28575 h 115252"/>
              <a:gd name="connsiteX247" fmla="*/ 796290 w 1227772"/>
              <a:gd name="connsiteY247" fmla="*/ 11430 h 115252"/>
              <a:gd name="connsiteX248" fmla="*/ 793432 w 1227772"/>
              <a:gd name="connsiteY248" fmla="*/ 11430 h 115252"/>
              <a:gd name="connsiteX249" fmla="*/ 785813 w 1227772"/>
              <a:gd name="connsiteY249" fmla="*/ 13335 h 115252"/>
              <a:gd name="connsiteX250" fmla="*/ 785813 w 1227772"/>
              <a:gd name="connsiteY250" fmla="*/ 28575 h 115252"/>
              <a:gd name="connsiteX251" fmla="*/ 759143 w 1227772"/>
              <a:gd name="connsiteY251" fmla="*/ 28575 h 115252"/>
              <a:gd name="connsiteX252" fmla="*/ 759143 w 1227772"/>
              <a:gd name="connsiteY252" fmla="*/ 11430 h 115252"/>
              <a:gd name="connsiteX253" fmla="*/ 756285 w 1227772"/>
              <a:gd name="connsiteY253" fmla="*/ 11430 h 115252"/>
              <a:gd name="connsiteX254" fmla="*/ 748665 w 1227772"/>
              <a:gd name="connsiteY254" fmla="*/ 13335 h 115252"/>
              <a:gd name="connsiteX255" fmla="*/ 748665 w 1227772"/>
              <a:gd name="connsiteY255" fmla="*/ 28575 h 115252"/>
              <a:gd name="connsiteX256" fmla="*/ 740093 w 1227772"/>
              <a:gd name="connsiteY256" fmla="*/ 28575 h 115252"/>
              <a:gd name="connsiteX257" fmla="*/ 740093 w 1227772"/>
              <a:gd name="connsiteY257" fmla="*/ 34290 h 115252"/>
              <a:gd name="connsiteX258" fmla="*/ 748665 w 1227772"/>
              <a:gd name="connsiteY258" fmla="*/ 34290 h 115252"/>
              <a:gd name="connsiteX259" fmla="*/ 748665 w 1227772"/>
              <a:gd name="connsiteY259" fmla="*/ 73342 h 115252"/>
              <a:gd name="connsiteX260" fmla="*/ 762000 w 1227772"/>
              <a:gd name="connsiteY260" fmla="*/ 86677 h 115252"/>
              <a:gd name="connsiteX261" fmla="*/ 778193 w 1227772"/>
              <a:gd name="connsiteY261" fmla="*/ 72390 h 115252"/>
              <a:gd name="connsiteX262" fmla="*/ 773430 w 1227772"/>
              <a:gd name="connsiteY262" fmla="*/ 71438 h 115252"/>
              <a:gd name="connsiteX263" fmla="*/ 764857 w 1227772"/>
              <a:gd name="connsiteY263" fmla="*/ 80963 h 115252"/>
              <a:gd name="connsiteX264" fmla="*/ 759143 w 1227772"/>
              <a:gd name="connsiteY264" fmla="*/ 72390 h 115252"/>
              <a:gd name="connsiteX265" fmla="*/ 759143 w 1227772"/>
              <a:gd name="connsiteY265" fmla="*/ 35242 h 115252"/>
              <a:gd name="connsiteX266" fmla="*/ 785813 w 1227772"/>
              <a:gd name="connsiteY266" fmla="*/ 35242 h 115252"/>
              <a:gd name="connsiteX267" fmla="*/ 785813 w 1227772"/>
              <a:gd name="connsiteY267" fmla="*/ 74295 h 115252"/>
              <a:gd name="connsiteX268" fmla="*/ 799147 w 1227772"/>
              <a:gd name="connsiteY268" fmla="*/ 87630 h 115252"/>
              <a:gd name="connsiteX269" fmla="*/ 815340 w 1227772"/>
              <a:gd name="connsiteY269" fmla="*/ 72390 h 115252"/>
              <a:gd name="connsiteX270" fmla="*/ 858203 w 1227772"/>
              <a:gd name="connsiteY270" fmla="*/ 50483 h 115252"/>
              <a:gd name="connsiteX271" fmla="*/ 833438 w 1227772"/>
              <a:gd name="connsiteY271" fmla="*/ 50483 h 115252"/>
              <a:gd name="connsiteX272" fmla="*/ 846772 w 1227772"/>
              <a:gd name="connsiteY272" fmla="*/ 32385 h 115252"/>
              <a:gd name="connsiteX273" fmla="*/ 857250 w 1227772"/>
              <a:gd name="connsiteY273" fmla="*/ 48577 h 115252"/>
              <a:gd name="connsiteX274" fmla="*/ 857250 w 1227772"/>
              <a:gd name="connsiteY274" fmla="*/ 50483 h 115252"/>
              <a:gd name="connsiteX275" fmla="*/ 868680 w 1227772"/>
              <a:gd name="connsiteY275" fmla="*/ 57150 h 115252"/>
              <a:gd name="connsiteX276" fmla="*/ 868680 w 1227772"/>
              <a:gd name="connsiteY276" fmla="*/ 52388 h 115252"/>
              <a:gd name="connsiteX277" fmla="*/ 846772 w 1227772"/>
              <a:gd name="connsiteY277" fmla="*/ 27623 h 115252"/>
              <a:gd name="connsiteX278" fmla="*/ 821055 w 1227772"/>
              <a:gd name="connsiteY278" fmla="*/ 58102 h 115252"/>
              <a:gd name="connsiteX279" fmla="*/ 845820 w 1227772"/>
              <a:gd name="connsiteY279" fmla="*/ 86677 h 115252"/>
              <a:gd name="connsiteX280" fmla="*/ 867728 w 1227772"/>
              <a:gd name="connsiteY280" fmla="*/ 71438 h 115252"/>
              <a:gd name="connsiteX281" fmla="*/ 862965 w 1227772"/>
              <a:gd name="connsiteY281" fmla="*/ 69533 h 115252"/>
              <a:gd name="connsiteX282" fmla="*/ 848678 w 1227772"/>
              <a:gd name="connsiteY282" fmla="*/ 79058 h 115252"/>
              <a:gd name="connsiteX283" fmla="*/ 833438 w 1227772"/>
              <a:gd name="connsiteY283" fmla="*/ 56198 h 115252"/>
              <a:gd name="connsiteX284" fmla="*/ 868680 w 1227772"/>
              <a:gd name="connsiteY284" fmla="*/ 56198 h 115252"/>
              <a:gd name="connsiteX285" fmla="*/ 920115 w 1227772"/>
              <a:gd name="connsiteY285" fmla="*/ 38100 h 115252"/>
              <a:gd name="connsiteX286" fmla="*/ 908685 w 1227772"/>
              <a:gd name="connsiteY286" fmla="*/ 27623 h 115252"/>
              <a:gd name="connsiteX287" fmla="*/ 892493 w 1227772"/>
              <a:gd name="connsiteY287" fmla="*/ 38100 h 115252"/>
              <a:gd name="connsiteX288" fmla="*/ 891540 w 1227772"/>
              <a:gd name="connsiteY288" fmla="*/ 28575 h 115252"/>
              <a:gd name="connsiteX289" fmla="*/ 875347 w 1227772"/>
              <a:gd name="connsiteY289" fmla="*/ 28575 h 115252"/>
              <a:gd name="connsiteX290" fmla="*/ 875347 w 1227772"/>
              <a:gd name="connsiteY290" fmla="*/ 33338 h 115252"/>
              <a:gd name="connsiteX291" fmla="*/ 882968 w 1227772"/>
              <a:gd name="connsiteY291" fmla="*/ 34290 h 115252"/>
              <a:gd name="connsiteX292" fmla="*/ 882968 w 1227772"/>
              <a:gd name="connsiteY292" fmla="*/ 80963 h 115252"/>
              <a:gd name="connsiteX293" fmla="*/ 875347 w 1227772"/>
              <a:gd name="connsiteY293" fmla="*/ 81915 h 115252"/>
              <a:gd name="connsiteX294" fmla="*/ 875347 w 1227772"/>
              <a:gd name="connsiteY294" fmla="*/ 86677 h 115252"/>
              <a:gd name="connsiteX295" fmla="*/ 905828 w 1227772"/>
              <a:gd name="connsiteY295" fmla="*/ 86677 h 115252"/>
              <a:gd name="connsiteX296" fmla="*/ 905828 w 1227772"/>
              <a:gd name="connsiteY296" fmla="*/ 81915 h 115252"/>
              <a:gd name="connsiteX297" fmla="*/ 893445 w 1227772"/>
              <a:gd name="connsiteY297" fmla="*/ 80963 h 115252"/>
              <a:gd name="connsiteX298" fmla="*/ 893445 w 1227772"/>
              <a:gd name="connsiteY298" fmla="*/ 49530 h 115252"/>
              <a:gd name="connsiteX299" fmla="*/ 904875 w 1227772"/>
              <a:gd name="connsiteY299" fmla="*/ 35242 h 115252"/>
              <a:gd name="connsiteX300" fmla="*/ 908685 w 1227772"/>
              <a:gd name="connsiteY300" fmla="*/ 38100 h 115252"/>
              <a:gd name="connsiteX301" fmla="*/ 908685 w 1227772"/>
              <a:gd name="connsiteY301" fmla="*/ 39052 h 115252"/>
              <a:gd name="connsiteX302" fmla="*/ 904875 w 1227772"/>
              <a:gd name="connsiteY302" fmla="*/ 40958 h 115252"/>
              <a:gd name="connsiteX303" fmla="*/ 912495 w 1227772"/>
              <a:gd name="connsiteY303" fmla="*/ 48577 h 115252"/>
              <a:gd name="connsiteX304" fmla="*/ 920115 w 1227772"/>
              <a:gd name="connsiteY304" fmla="*/ 38100 h 115252"/>
              <a:gd name="connsiteX305" fmla="*/ 1024890 w 1227772"/>
              <a:gd name="connsiteY305" fmla="*/ 33338 h 115252"/>
              <a:gd name="connsiteX306" fmla="*/ 1030605 w 1227772"/>
              <a:gd name="connsiteY306" fmla="*/ 33338 h 115252"/>
              <a:gd name="connsiteX307" fmla="*/ 1030605 w 1227772"/>
              <a:gd name="connsiteY307" fmla="*/ 28575 h 115252"/>
              <a:gd name="connsiteX308" fmla="*/ 1010603 w 1227772"/>
              <a:gd name="connsiteY308" fmla="*/ 28575 h 115252"/>
              <a:gd name="connsiteX309" fmla="*/ 1010603 w 1227772"/>
              <a:gd name="connsiteY309" fmla="*/ 33338 h 115252"/>
              <a:gd name="connsiteX310" fmla="*/ 1018222 w 1227772"/>
              <a:gd name="connsiteY310" fmla="*/ 33338 h 115252"/>
              <a:gd name="connsiteX311" fmla="*/ 1007745 w 1227772"/>
              <a:gd name="connsiteY311" fmla="*/ 74295 h 115252"/>
              <a:gd name="connsiteX312" fmla="*/ 993457 w 1227772"/>
              <a:gd name="connsiteY312" fmla="*/ 33338 h 115252"/>
              <a:gd name="connsiteX313" fmla="*/ 999172 w 1227772"/>
              <a:gd name="connsiteY313" fmla="*/ 33338 h 115252"/>
              <a:gd name="connsiteX314" fmla="*/ 999172 w 1227772"/>
              <a:gd name="connsiteY314" fmla="*/ 28575 h 115252"/>
              <a:gd name="connsiteX315" fmla="*/ 978218 w 1227772"/>
              <a:gd name="connsiteY315" fmla="*/ 28575 h 115252"/>
              <a:gd name="connsiteX316" fmla="*/ 978218 w 1227772"/>
              <a:gd name="connsiteY316" fmla="*/ 33338 h 115252"/>
              <a:gd name="connsiteX317" fmla="*/ 982980 w 1227772"/>
              <a:gd name="connsiteY317" fmla="*/ 33338 h 115252"/>
              <a:gd name="connsiteX318" fmla="*/ 985838 w 1227772"/>
              <a:gd name="connsiteY318" fmla="*/ 42863 h 115252"/>
              <a:gd name="connsiteX319" fmla="*/ 974407 w 1227772"/>
              <a:gd name="connsiteY319" fmla="*/ 74295 h 115252"/>
              <a:gd name="connsiteX320" fmla="*/ 962025 w 1227772"/>
              <a:gd name="connsiteY320" fmla="*/ 33338 h 115252"/>
              <a:gd name="connsiteX321" fmla="*/ 969645 w 1227772"/>
              <a:gd name="connsiteY321" fmla="*/ 33338 h 115252"/>
              <a:gd name="connsiteX322" fmla="*/ 969645 w 1227772"/>
              <a:gd name="connsiteY322" fmla="*/ 28575 h 115252"/>
              <a:gd name="connsiteX323" fmla="*/ 944880 w 1227772"/>
              <a:gd name="connsiteY323" fmla="*/ 28575 h 115252"/>
              <a:gd name="connsiteX324" fmla="*/ 944880 w 1227772"/>
              <a:gd name="connsiteY324" fmla="*/ 33338 h 115252"/>
              <a:gd name="connsiteX325" fmla="*/ 949643 w 1227772"/>
              <a:gd name="connsiteY325" fmla="*/ 33338 h 115252"/>
              <a:gd name="connsiteX326" fmla="*/ 966788 w 1227772"/>
              <a:gd name="connsiteY326" fmla="*/ 85725 h 115252"/>
              <a:gd name="connsiteX327" fmla="*/ 975360 w 1227772"/>
              <a:gd name="connsiteY327" fmla="*/ 85725 h 115252"/>
              <a:gd name="connsiteX328" fmla="*/ 987743 w 1227772"/>
              <a:gd name="connsiteY328" fmla="*/ 52388 h 115252"/>
              <a:gd name="connsiteX329" fmla="*/ 988695 w 1227772"/>
              <a:gd name="connsiteY329" fmla="*/ 52388 h 115252"/>
              <a:gd name="connsiteX330" fmla="*/ 1001078 w 1227772"/>
              <a:gd name="connsiteY330" fmla="*/ 85725 h 115252"/>
              <a:gd name="connsiteX331" fmla="*/ 1009650 w 1227772"/>
              <a:gd name="connsiteY331" fmla="*/ 85725 h 115252"/>
              <a:gd name="connsiteX332" fmla="*/ 1024890 w 1227772"/>
              <a:gd name="connsiteY332" fmla="*/ 33338 h 115252"/>
              <a:gd name="connsiteX333" fmla="*/ 1072515 w 1227772"/>
              <a:gd name="connsiteY333" fmla="*/ 57150 h 115252"/>
              <a:gd name="connsiteX334" fmla="*/ 1059180 w 1227772"/>
              <a:gd name="connsiteY334" fmla="*/ 80963 h 115252"/>
              <a:gd name="connsiteX335" fmla="*/ 1044893 w 1227772"/>
              <a:gd name="connsiteY335" fmla="*/ 56198 h 115252"/>
              <a:gd name="connsiteX336" fmla="*/ 1058228 w 1227772"/>
              <a:gd name="connsiteY336" fmla="*/ 32385 h 115252"/>
              <a:gd name="connsiteX337" fmla="*/ 1072515 w 1227772"/>
              <a:gd name="connsiteY337" fmla="*/ 57150 h 115252"/>
              <a:gd name="connsiteX338" fmla="*/ 1084898 w 1227772"/>
              <a:gd name="connsiteY338" fmla="*/ 57150 h 115252"/>
              <a:gd name="connsiteX339" fmla="*/ 1059180 w 1227772"/>
              <a:gd name="connsiteY339" fmla="*/ 27623 h 115252"/>
              <a:gd name="connsiteX340" fmla="*/ 1033463 w 1227772"/>
              <a:gd name="connsiteY340" fmla="*/ 58102 h 115252"/>
              <a:gd name="connsiteX341" fmla="*/ 1059180 w 1227772"/>
              <a:gd name="connsiteY341" fmla="*/ 87630 h 115252"/>
              <a:gd name="connsiteX342" fmla="*/ 1084898 w 1227772"/>
              <a:gd name="connsiteY342" fmla="*/ 57150 h 115252"/>
              <a:gd name="connsiteX343" fmla="*/ 1136332 w 1227772"/>
              <a:gd name="connsiteY343" fmla="*/ 38100 h 115252"/>
              <a:gd name="connsiteX344" fmla="*/ 1124903 w 1227772"/>
              <a:gd name="connsiteY344" fmla="*/ 27623 h 115252"/>
              <a:gd name="connsiteX345" fmla="*/ 1108710 w 1227772"/>
              <a:gd name="connsiteY345" fmla="*/ 38100 h 115252"/>
              <a:gd name="connsiteX346" fmla="*/ 1107757 w 1227772"/>
              <a:gd name="connsiteY346" fmla="*/ 28575 h 115252"/>
              <a:gd name="connsiteX347" fmla="*/ 1091565 w 1227772"/>
              <a:gd name="connsiteY347" fmla="*/ 28575 h 115252"/>
              <a:gd name="connsiteX348" fmla="*/ 1091565 w 1227772"/>
              <a:gd name="connsiteY348" fmla="*/ 33338 h 115252"/>
              <a:gd name="connsiteX349" fmla="*/ 1099185 w 1227772"/>
              <a:gd name="connsiteY349" fmla="*/ 34290 h 115252"/>
              <a:gd name="connsiteX350" fmla="*/ 1099185 w 1227772"/>
              <a:gd name="connsiteY350" fmla="*/ 80963 h 115252"/>
              <a:gd name="connsiteX351" fmla="*/ 1091565 w 1227772"/>
              <a:gd name="connsiteY351" fmla="*/ 81915 h 115252"/>
              <a:gd name="connsiteX352" fmla="*/ 1091565 w 1227772"/>
              <a:gd name="connsiteY352" fmla="*/ 86677 h 115252"/>
              <a:gd name="connsiteX353" fmla="*/ 1122045 w 1227772"/>
              <a:gd name="connsiteY353" fmla="*/ 86677 h 115252"/>
              <a:gd name="connsiteX354" fmla="*/ 1122045 w 1227772"/>
              <a:gd name="connsiteY354" fmla="*/ 81915 h 115252"/>
              <a:gd name="connsiteX355" fmla="*/ 1109663 w 1227772"/>
              <a:gd name="connsiteY355" fmla="*/ 80963 h 115252"/>
              <a:gd name="connsiteX356" fmla="*/ 1109663 w 1227772"/>
              <a:gd name="connsiteY356" fmla="*/ 49530 h 115252"/>
              <a:gd name="connsiteX357" fmla="*/ 1121093 w 1227772"/>
              <a:gd name="connsiteY357" fmla="*/ 35242 h 115252"/>
              <a:gd name="connsiteX358" fmla="*/ 1124903 w 1227772"/>
              <a:gd name="connsiteY358" fmla="*/ 38100 h 115252"/>
              <a:gd name="connsiteX359" fmla="*/ 1124903 w 1227772"/>
              <a:gd name="connsiteY359" fmla="*/ 39052 h 115252"/>
              <a:gd name="connsiteX360" fmla="*/ 1121093 w 1227772"/>
              <a:gd name="connsiteY360" fmla="*/ 40958 h 115252"/>
              <a:gd name="connsiteX361" fmla="*/ 1128713 w 1227772"/>
              <a:gd name="connsiteY361" fmla="*/ 48577 h 115252"/>
              <a:gd name="connsiteX362" fmla="*/ 1136332 w 1227772"/>
              <a:gd name="connsiteY362" fmla="*/ 38100 h 115252"/>
              <a:gd name="connsiteX363" fmla="*/ 1138238 w 1227772"/>
              <a:gd name="connsiteY363" fmla="*/ 85725 h 115252"/>
              <a:gd name="connsiteX364" fmla="*/ 1164907 w 1227772"/>
              <a:gd name="connsiteY364" fmla="*/ 85725 h 115252"/>
              <a:gd name="connsiteX365" fmla="*/ 1164907 w 1227772"/>
              <a:gd name="connsiteY365" fmla="*/ 80963 h 115252"/>
              <a:gd name="connsiteX366" fmla="*/ 1156335 w 1227772"/>
              <a:gd name="connsiteY366" fmla="*/ 80010 h 115252"/>
              <a:gd name="connsiteX367" fmla="*/ 1156335 w 1227772"/>
              <a:gd name="connsiteY367" fmla="*/ 0 h 115252"/>
              <a:gd name="connsiteX368" fmla="*/ 1137285 w 1227772"/>
              <a:gd name="connsiteY368" fmla="*/ 0 h 115252"/>
              <a:gd name="connsiteX369" fmla="*/ 1137285 w 1227772"/>
              <a:gd name="connsiteY369" fmla="*/ 4763 h 115252"/>
              <a:gd name="connsiteX370" fmla="*/ 1144905 w 1227772"/>
              <a:gd name="connsiteY370" fmla="*/ 5715 h 115252"/>
              <a:gd name="connsiteX371" fmla="*/ 1144905 w 1227772"/>
              <a:gd name="connsiteY371" fmla="*/ 80010 h 115252"/>
              <a:gd name="connsiteX372" fmla="*/ 1137285 w 1227772"/>
              <a:gd name="connsiteY372" fmla="*/ 80963 h 115252"/>
              <a:gd name="connsiteX373" fmla="*/ 1137285 w 1227772"/>
              <a:gd name="connsiteY373" fmla="*/ 85725 h 115252"/>
              <a:gd name="connsiteX374" fmla="*/ 1209675 w 1227772"/>
              <a:gd name="connsiteY374" fmla="*/ 64770 h 115252"/>
              <a:gd name="connsiteX375" fmla="*/ 1195388 w 1227772"/>
              <a:gd name="connsiteY375" fmla="*/ 79058 h 115252"/>
              <a:gd name="connsiteX376" fmla="*/ 1182053 w 1227772"/>
              <a:gd name="connsiteY376" fmla="*/ 56198 h 115252"/>
              <a:gd name="connsiteX377" fmla="*/ 1196340 w 1227772"/>
              <a:gd name="connsiteY377" fmla="*/ 32385 h 115252"/>
              <a:gd name="connsiteX378" fmla="*/ 1209675 w 1227772"/>
              <a:gd name="connsiteY378" fmla="*/ 45720 h 115252"/>
              <a:gd name="connsiteX379" fmla="*/ 1209675 w 1227772"/>
              <a:gd name="connsiteY379" fmla="*/ 64770 h 115252"/>
              <a:gd name="connsiteX380" fmla="*/ 1227773 w 1227772"/>
              <a:gd name="connsiteY380" fmla="*/ 85725 h 115252"/>
              <a:gd name="connsiteX381" fmla="*/ 1227773 w 1227772"/>
              <a:gd name="connsiteY381" fmla="*/ 80963 h 115252"/>
              <a:gd name="connsiteX382" fmla="*/ 1220153 w 1227772"/>
              <a:gd name="connsiteY382" fmla="*/ 80010 h 115252"/>
              <a:gd name="connsiteX383" fmla="*/ 1220153 w 1227772"/>
              <a:gd name="connsiteY383" fmla="*/ 0 h 115252"/>
              <a:gd name="connsiteX384" fmla="*/ 1200150 w 1227772"/>
              <a:gd name="connsiteY384" fmla="*/ 0 h 115252"/>
              <a:gd name="connsiteX385" fmla="*/ 1200150 w 1227772"/>
              <a:gd name="connsiteY385" fmla="*/ 4763 h 115252"/>
              <a:gd name="connsiteX386" fmla="*/ 1208723 w 1227772"/>
              <a:gd name="connsiteY386" fmla="*/ 5715 h 115252"/>
              <a:gd name="connsiteX387" fmla="*/ 1208723 w 1227772"/>
              <a:gd name="connsiteY387" fmla="*/ 33338 h 115252"/>
              <a:gd name="connsiteX388" fmla="*/ 1193482 w 1227772"/>
              <a:gd name="connsiteY388" fmla="*/ 26670 h 115252"/>
              <a:gd name="connsiteX389" fmla="*/ 1169670 w 1227772"/>
              <a:gd name="connsiteY389" fmla="*/ 57150 h 115252"/>
              <a:gd name="connsiteX390" fmla="*/ 1191578 w 1227772"/>
              <a:gd name="connsiteY390" fmla="*/ 85725 h 115252"/>
              <a:gd name="connsiteX391" fmla="*/ 1209675 w 1227772"/>
              <a:gd name="connsiteY391" fmla="*/ 76200 h 115252"/>
              <a:gd name="connsiteX392" fmla="*/ 1210628 w 1227772"/>
              <a:gd name="connsiteY392" fmla="*/ 84773 h 115252"/>
              <a:gd name="connsiteX393" fmla="*/ 1227773 w 1227772"/>
              <a:gd name="connsiteY393" fmla="*/ 84773 h 115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</a:cxnLst>
            <a:rect l="l" t="t" r="r" b="b"/>
            <a:pathLst>
              <a:path w="1227772" h="115252">
                <a:moveTo>
                  <a:pt x="57150" y="42863"/>
                </a:moveTo>
                <a:cubicBezTo>
                  <a:pt x="57150" y="65723"/>
                  <a:pt x="47625" y="80010"/>
                  <a:pt x="25718" y="80010"/>
                </a:cubicBezTo>
                <a:lnTo>
                  <a:pt x="20955" y="80010"/>
                </a:lnTo>
                <a:lnTo>
                  <a:pt x="20955" y="4763"/>
                </a:lnTo>
                <a:lnTo>
                  <a:pt x="23813" y="4763"/>
                </a:lnTo>
                <a:cubicBezTo>
                  <a:pt x="46672" y="5715"/>
                  <a:pt x="57150" y="16192"/>
                  <a:pt x="57150" y="42863"/>
                </a:cubicBezTo>
                <a:moveTo>
                  <a:pt x="70485" y="43815"/>
                </a:moveTo>
                <a:cubicBezTo>
                  <a:pt x="70485" y="15240"/>
                  <a:pt x="54293" y="0"/>
                  <a:pt x="27622" y="0"/>
                </a:cubicBezTo>
                <a:lnTo>
                  <a:pt x="0" y="0"/>
                </a:lnTo>
                <a:lnTo>
                  <a:pt x="0" y="4763"/>
                </a:lnTo>
                <a:lnTo>
                  <a:pt x="9525" y="5715"/>
                </a:lnTo>
                <a:lnTo>
                  <a:pt x="9525" y="80963"/>
                </a:lnTo>
                <a:lnTo>
                  <a:pt x="0" y="81915"/>
                </a:lnTo>
                <a:lnTo>
                  <a:pt x="0" y="86677"/>
                </a:lnTo>
                <a:lnTo>
                  <a:pt x="24765" y="86677"/>
                </a:lnTo>
                <a:cubicBezTo>
                  <a:pt x="50482" y="85725"/>
                  <a:pt x="70485" y="76200"/>
                  <a:pt x="70485" y="43815"/>
                </a:cubicBezTo>
                <a:moveTo>
                  <a:pt x="116205" y="50483"/>
                </a:moveTo>
                <a:lnTo>
                  <a:pt x="91440" y="50483"/>
                </a:lnTo>
                <a:cubicBezTo>
                  <a:pt x="92393" y="40958"/>
                  <a:pt x="96203" y="32385"/>
                  <a:pt x="104775" y="32385"/>
                </a:cubicBezTo>
                <a:cubicBezTo>
                  <a:pt x="112395" y="32385"/>
                  <a:pt x="115253" y="38100"/>
                  <a:pt x="115253" y="48577"/>
                </a:cubicBezTo>
                <a:lnTo>
                  <a:pt x="115253" y="50483"/>
                </a:lnTo>
                <a:close/>
                <a:moveTo>
                  <a:pt x="126682" y="57150"/>
                </a:moveTo>
                <a:cubicBezTo>
                  <a:pt x="126682" y="55245"/>
                  <a:pt x="126682" y="54292"/>
                  <a:pt x="126682" y="52388"/>
                </a:cubicBezTo>
                <a:cubicBezTo>
                  <a:pt x="126682" y="35242"/>
                  <a:pt x="118110" y="27623"/>
                  <a:pt x="104775" y="27623"/>
                </a:cubicBezTo>
                <a:cubicBezTo>
                  <a:pt x="89535" y="27623"/>
                  <a:pt x="79057" y="39052"/>
                  <a:pt x="79057" y="58102"/>
                </a:cubicBezTo>
                <a:cubicBezTo>
                  <a:pt x="79057" y="75248"/>
                  <a:pt x="86678" y="86677"/>
                  <a:pt x="103822" y="86677"/>
                </a:cubicBezTo>
                <a:cubicBezTo>
                  <a:pt x="115253" y="86677"/>
                  <a:pt x="122872" y="80963"/>
                  <a:pt x="125730" y="71438"/>
                </a:cubicBezTo>
                <a:lnTo>
                  <a:pt x="120968" y="69533"/>
                </a:lnTo>
                <a:cubicBezTo>
                  <a:pt x="118110" y="76200"/>
                  <a:pt x="114300" y="79058"/>
                  <a:pt x="106680" y="79058"/>
                </a:cubicBezTo>
                <a:cubicBezTo>
                  <a:pt x="95250" y="79058"/>
                  <a:pt x="91440" y="70485"/>
                  <a:pt x="91440" y="56198"/>
                </a:cubicBezTo>
                <a:lnTo>
                  <a:pt x="126682" y="56198"/>
                </a:lnTo>
                <a:close/>
                <a:moveTo>
                  <a:pt x="132397" y="85725"/>
                </a:moveTo>
                <a:lnTo>
                  <a:pt x="159068" y="85725"/>
                </a:lnTo>
                <a:lnTo>
                  <a:pt x="159068" y="80963"/>
                </a:lnTo>
                <a:lnTo>
                  <a:pt x="150495" y="80010"/>
                </a:lnTo>
                <a:lnTo>
                  <a:pt x="150495" y="0"/>
                </a:lnTo>
                <a:lnTo>
                  <a:pt x="131445" y="0"/>
                </a:lnTo>
                <a:lnTo>
                  <a:pt x="131445" y="4763"/>
                </a:lnTo>
                <a:lnTo>
                  <a:pt x="139065" y="5715"/>
                </a:lnTo>
                <a:lnTo>
                  <a:pt x="139065" y="80010"/>
                </a:lnTo>
                <a:lnTo>
                  <a:pt x="131445" y="80963"/>
                </a:lnTo>
                <a:lnTo>
                  <a:pt x="131445" y="85725"/>
                </a:lnTo>
                <a:close/>
                <a:moveTo>
                  <a:pt x="185738" y="12383"/>
                </a:moveTo>
                <a:cubicBezTo>
                  <a:pt x="185738" y="7620"/>
                  <a:pt x="182880" y="5715"/>
                  <a:pt x="178118" y="5715"/>
                </a:cubicBezTo>
                <a:cubicBezTo>
                  <a:pt x="173355" y="5715"/>
                  <a:pt x="171450" y="8573"/>
                  <a:pt x="171450" y="12383"/>
                </a:cubicBezTo>
                <a:cubicBezTo>
                  <a:pt x="171450" y="16192"/>
                  <a:pt x="173355" y="19050"/>
                  <a:pt x="178118" y="19050"/>
                </a:cubicBezTo>
                <a:cubicBezTo>
                  <a:pt x="183832" y="19050"/>
                  <a:pt x="185738" y="16192"/>
                  <a:pt x="185738" y="12383"/>
                </a:cubicBezTo>
                <a:moveTo>
                  <a:pt x="166688" y="85725"/>
                </a:moveTo>
                <a:lnTo>
                  <a:pt x="194310" y="85725"/>
                </a:lnTo>
                <a:lnTo>
                  <a:pt x="194310" y="80963"/>
                </a:lnTo>
                <a:lnTo>
                  <a:pt x="185738" y="80010"/>
                </a:lnTo>
                <a:lnTo>
                  <a:pt x="185738" y="28575"/>
                </a:lnTo>
                <a:lnTo>
                  <a:pt x="166688" y="28575"/>
                </a:lnTo>
                <a:lnTo>
                  <a:pt x="166688" y="33338"/>
                </a:lnTo>
                <a:lnTo>
                  <a:pt x="175260" y="34290"/>
                </a:lnTo>
                <a:lnTo>
                  <a:pt x="175260" y="80963"/>
                </a:lnTo>
                <a:lnTo>
                  <a:pt x="166688" y="81915"/>
                </a:lnTo>
                <a:lnTo>
                  <a:pt x="166688" y="85725"/>
                </a:lnTo>
                <a:close/>
                <a:moveTo>
                  <a:pt x="244793" y="33338"/>
                </a:moveTo>
                <a:lnTo>
                  <a:pt x="250507" y="33338"/>
                </a:lnTo>
                <a:lnTo>
                  <a:pt x="250507" y="28575"/>
                </a:lnTo>
                <a:lnTo>
                  <a:pt x="230505" y="28575"/>
                </a:lnTo>
                <a:lnTo>
                  <a:pt x="230505" y="33338"/>
                </a:lnTo>
                <a:lnTo>
                  <a:pt x="238125" y="33338"/>
                </a:lnTo>
                <a:lnTo>
                  <a:pt x="224790" y="73342"/>
                </a:lnTo>
                <a:lnTo>
                  <a:pt x="211455" y="33338"/>
                </a:lnTo>
                <a:lnTo>
                  <a:pt x="219075" y="33338"/>
                </a:lnTo>
                <a:lnTo>
                  <a:pt x="219075" y="28575"/>
                </a:lnTo>
                <a:lnTo>
                  <a:pt x="194310" y="28575"/>
                </a:lnTo>
                <a:lnTo>
                  <a:pt x="194310" y="33338"/>
                </a:lnTo>
                <a:lnTo>
                  <a:pt x="199072" y="33338"/>
                </a:lnTo>
                <a:lnTo>
                  <a:pt x="217170" y="85725"/>
                </a:lnTo>
                <a:lnTo>
                  <a:pt x="225743" y="85725"/>
                </a:lnTo>
                <a:lnTo>
                  <a:pt x="244793" y="33338"/>
                </a:lnTo>
                <a:close/>
                <a:moveTo>
                  <a:pt x="289560" y="50483"/>
                </a:moveTo>
                <a:lnTo>
                  <a:pt x="264795" y="50483"/>
                </a:lnTo>
                <a:cubicBezTo>
                  <a:pt x="265747" y="40958"/>
                  <a:pt x="269557" y="32385"/>
                  <a:pt x="278130" y="32385"/>
                </a:cubicBezTo>
                <a:cubicBezTo>
                  <a:pt x="285750" y="32385"/>
                  <a:pt x="288607" y="38100"/>
                  <a:pt x="288607" y="48577"/>
                </a:cubicBezTo>
                <a:lnTo>
                  <a:pt x="288607" y="50483"/>
                </a:lnTo>
                <a:close/>
                <a:moveTo>
                  <a:pt x="300038" y="57150"/>
                </a:moveTo>
                <a:cubicBezTo>
                  <a:pt x="300038" y="55245"/>
                  <a:pt x="300038" y="54292"/>
                  <a:pt x="300038" y="52388"/>
                </a:cubicBezTo>
                <a:cubicBezTo>
                  <a:pt x="300038" y="35242"/>
                  <a:pt x="291465" y="27623"/>
                  <a:pt x="278130" y="27623"/>
                </a:cubicBezTo>
                <a:cubicBezTo>
                  <a:pt x="262890" y="27623"/>
                  <a:pt x="252413" y="39052"/>
                  <a:pt x="252413" y="58102"/>
                </a:cubicBezTo>
                <a:cubicBezTo>
                  <a:pt x="252413" y="75248"/>
                  <a:pt x="260032" y="86677"/>
                  <a:pt x="277178" y="86677"/>
                </a:cubicBezTo>
                <a:cubicBezTo>
                  <a:pt x="288607" y="86677"/>
                  <a:pt x="296228" y="80963"/>
                  <a:pt x="299085" y="71438"/>
                </a:cubicBezTo>
                <a:lnTo>
                  <a:pt x="294322" y="69533"/>
                </a:lnTo>
                <a:cubicBezTo>
                  <a:pt x="291465" y="76200"/>
                  <a:pt x="287655" y="79058"/>
                  <a:pt x="280035" y="79058"/>
                </a:cubicBezTo>
                <a:cubicBezTo>
                  <a:pt x="268605" y="79058"/>
                  <a:pt x="264795" y="70485"/>
                  <a:pt x="264795" y="56198"/>
                </a:cubicBezTo>
                <a:lnTo>
                  <a:pt x="300038" y="56198"/>
                </a:lnTo>
                <a:close/>
                <a:moveTo>
                  <a:pt x="352425" y="38100"/>
                </a:moveTo>
                <a:cubicBezTo>
                  <a:pt x="352425" y="31433"/>
                  <a:pt x="346710" y="27623"/>
                  <a:pt x="340995" y="27623"/>
                </a:cubicBezTo>
                <a:cubicBezTo>
                  <a:pt x="332422" y="27623"/>
                  <a:pt x="327660" y="32385"/>
                  <a:pt x="324803" y="38100"/>
                </a:cubicBezTo>
                <a:lnTo>
                  <a:pt x="323850" y="28575"/>
                </a:lnTo>
                <a:lnTo>
                  <a:pt x="307657" y="28575"/>
                </a:lnTo>
                <a:lnTo>
                  <a:pt x="307657" y="33338"/>
                </a:lnTo>
                <a:lnTo>
                  <a:pt x="315278" y="34290"/>
                </a:lnTo>
                <a:lnTo>
                  <a:pt x="315278" y="80963"/>
                </a:lnTo>
                <a:lnTo>
                  <a:pt x="307657" y="81915"/>
                </a:lnTo>
                <a:lnTo>
                  <a:pt x="307657" y="86677"/>
                </a:lnTo>
                <a:lnTo>
                  <a:pt x="338138" y="86677"/>
                </a:lnTo>
                <a:lnTo>
                  <a:pt x="338138" y="81915"/>
                </a:lnTo>
                <a:lnTo>
                  <a:pt x="325755" y="80963"/>
                </a:lnTo>
                <a:lnTo>
                  <a:pt x="325755" y="49530"/>
                </a:lnTo>
                <a:cubicBezTo>
                  <a:pt x="325755" y="42863"/>
                  <a:pt x="331470" y="35242"/>
                  <a:pt x="337185" y="35242"/>
                </a:cubicBezTo>
                <a:cubicBezTo>
                  <a:pt x="339090" y="35242"/>
                  <a:pt x="340995" y="36195"/>
                  <a:pt x="340995" y="38100"/>
                </a:cubicBezTo>
                <a:cubicBezTo>
                  <a:pt x="340995" y="38100"/>
                  <a:pt x="340995" y="39052"/>
                  <a:pt x="340995" y="39052"/>
                </a:cubicBezTo>
                <a:lnTo>
                  <a:pt x="337185" y="40958"/>
                </a:lnTo>
                <a:cubicBezTo>
                  <a:pt x="337185" y="45720"/>
                  <a:pt x="340043" y="48577"/>
                  <a:pt x="344805" y="48577"/>
                </a:cubicBezTo>
                <a:cubicBezTo>
                  <a:pt x="348615" y="46673"/>
                  <a:pt x="352425" y="43815"/>
                  <a:pt x="352425" y="38100"/>
                </a:cubicBezTo>
                <a:moveTo>
                  <a:pt x="378143" y="12383"/>
                </a:moveTo>
                <a:cubicBezTo>
                  <a:pt x="378143" y="7620"/>
                  <a:pt x="375285" y="5715"/>
                  <a:pt x="370522" y="5715"/>
                </a:cubicBezTo>
                <a:cubicBezTo>
                  <a:pt x="365760" y="5715"/>
                  <a:pt x="363855" y="8573"/>
                  <a:pt x="363855" y="12383"/>
                </a:cubicBezTo>
                <a:cubicBezTo>
                  <a:pt x="363855" y="16192"/>
                  <a:pt x="365760" y="19050"/>
                  <a:pt x="370522" y="19050"/>
                </a:cubicBezTo>
                <a:cubicBezTo>
                  <a:pt x="375285" y="19050"/>
                  <a:pt x="378143" y="16192"/>
                  <a:pt x="378143" y="12383"/>
                </a:cubicBezTo>
                <a:moveTo>
                  <a:pt x="358140" y="85725"/>
                </a:moveTo>
                <a:lnTo>
                  <a:pt x="385763" y="85725"/>
                </a:lnTo>
                <a:lnTo>
                  <a:pt x="385763" y="80963"/>
                </a:lnTo>
                <a:lnTo>
                  <a:pt x="377190" y="80010"/>
                </a:lnTo>
                <a:lnTo>
                  <a:pt x="377190" y="28575"/>
                </a:lnTo>
                <a:lnTo>
                  <a:pt x="358140" y="28575"/>
                </a:lnTo>
                <a:lnTo>
                  <a:pt x="358140" y="33338"/>
                </a:lnTo>
                <a:lnTo>
                  <a:pt x="366713" y="34290"/>
                </a:lnTo>
                <a:lnTo>
                  <a:pt x="366713" y="80963"/>
                </a:lnTo>
                <a:lnTo>
                  <a:pt x="358140" y="81915"/>
                </a:lnTo>
                <a:lnTo>
                  <a:pt x="358140" y="85725"/>
                </a:lnTo>
                <a:close/>
                <a:moveTo>
                  <a:pt x="429578" y="85725"/>
                </a:moveTo>
                <a:lnTo>
                  <a:pt x="455295" y="85725"/>
                </a:lnTo>
                <a:lnTo>
                  <a:pt x="455295" y="80963"/>
                </a:lnTo>
                <a:lnTo>
                  <a:pt x="447675" y="80010"/>
                </a:lnTo>
                <a:lnTo>
                  <a:pt x="447675" y="46673"/>
                </a:lnTo>
                <a:cubicBezTo>
                  <a:pt x="447675" y="33338"/>
                  <a:pt x="442913" y="27623"/>
                  <a:pt x="430530" y="27623"/>
                </a:cubicBezTo>
                <a:cubicBezTo>
                  <a:pt x="421005" y="27623"/>
                  <a:pt x="414338" y="33338"/>
                  <a:pt x="410528" y="38100"/>
                </a:cubicBezTo>
                <a:lnTo>
                  <a:pt x="409575" y="28575"/>
                </a:lnTo>
                <a:lnTo>
                  <a:pt x="393382" y="28575"/>
                </a:lnTo>
                <a:lnTo>
                  <a:pt x="393382" y="33338"/>
                </a:lnTo>
                <a:lnTo>
                  <a:pt x="401003" y="34290"/>
                </a:lnTo>
                <a:lnTo>
                  <a:pt x="401003" y="80963"/>
                </a:lnTo>
                <a:lnTo>
                  <a:pt x="393382" y="81915"/>
                </a:lnTo>
                <a:lnTo>
                  <a:pt x="393382" y="86677"/>
                </a:lnTo>
                <a:lnTo>
                  <a:pt x="419100" y="86677"/>
                </a:lnTo>
                <a:lnTo>
                  <a:pt x="419100" y="81915"/>
                </a:lnTo>
                <a:lnTo>
                  <a:pt x="411480" y="80963"/>
                </a:lnTo>
                <a:lnTo>
                  <a:pt x="411480" y="50483"/>
                </a:lnTo>
                <a:cubicBezTo>
                  <a:pt x="411480" y="40958"/>
                  <a:pt x="418147" y="36195"/>
                  <a:pt x="425768" y="36195"/>
                </a:cubicBezTo>
                <a:cubicBezTo>
                  <a:pt x="434340" y="36195"/>
                  <a:pt x="436245" y="40958"/>
                  <a:pt x="436245" y="48577"/>
                </a:cubicBezTo>
                <a:lnTo>
                  <a:pt x="436245" y="81915"/>
                </a:lnTo>
                <a:lnTo>
                  <a:pt x="428625" y="82867"/>
                </a:lnTo>
                <a:lnTo>
                  <a:pt x="428625" y="85725"/>
                </a:lnTo>
                <a:close/>
                <a:moveTo>
                  <a:pt x="484822" y="87630"/>
                </a:moveTo>
                <a:cubicBezTo>
                  <a:pt x="495300" y="87630"/>
                  <a:pt x="501015" y="90488"/>
                  <a:pt x="501015" y="96202"/>
                </a:cubicBezTo>
                <a:cubicBezTo>
                  <a:pt x="501015" y="103823"/>
                  <a:pt x="495300" y="107633"/>
                  <a:pt x="484822" y="107633"/>
                </a:cubicBezTo>
                <a:cubicBezTo>
                  <a:pt x="470535" y="107633"/>
                  <a:pt x="466725" y="102870"/>
                  <a:pt x="466725" y="97155"/>
                </a:cubicBezTo>
                <a:cubicBezTo>
                  <a:pt x="466725" y="94298"/>
                  <a:pt x="467678" y="89535"/>
                  <a:pt x="469582" y="87630"/>
                </a:cubicBezTo>
                <a:lnTo>
                  <a:pt x="484822" y="87630"/>
                </a:lnTo>
                <a:close/>
                <a:moveTo>
                  <a:pt x="471488" y="46673"/>
                </a:moveTo>
                <a:cubicBezTo>
                  <a:pt x="471488" y="35242"/>
                  <a:pt x="476250" y="31433"/>
                  <a:pt x="481965" y="31433"/>
                </a:cubicBezTo>
                <a:cubicBezTo>
                  <a:pt x="488632" y="31433"/>
                  <a:pt x="492443" y="35242"/>
                  <a:pt x="492443" y="46673"/>
                </a:cubicBezTo>
                <a:cubicBezTo>
                  <a:pt x="492443" y="59055"/>
                  <a:pt x="487680" y="62865"/>
                  <a:pt x="481965" y="62865"/>
                </a:cubicBezTo>
                <a:cubicBezTo>
                  <a:pt x="476250" y="62865"/>
                  <a:pt x="471488" y="59055"/>
                  <a:pt x="471488" y="46673"/>
                </a:cubicBezTo>
                <a:moveTo>
                  <a:pt x="471488" y="74295"/>
                </a:moveTo>
                <a:cubicBezTo>
                  <a:pt x="471488" y="72390"/>
                  <a:pt x="473393" y="70485"/>
                  <a:pt x="477203" y="67627"/>
                </a:cubicBezTo>
                <a:cubicBezTo>
                  <a:pt x="479107" y="67627"/>
                  <a:pt x="481013" y="68580"/>
                  <a:pt x="483870" y="68580"/>
                </a:cubicBezTo>
                <a:cubicBezTo>
                  <a:pt x="496253" y="68580"/>
                  <a:pt x="504825" y="60960"/>
                  <a:pt x="504825" y="47625"/>
                </a:cubicBezTo>
                <a:cubicBezTo>
                  <a:pt x="504825" y="40958"/>
                  <a:pt x="501968" y="36195"/>
                  <a:pt x="499110" y="33338"/>
                </a:cubicBezTo>
                <a:lnTo>
                  <a:pt x="509588" y="31433"/>
                </a:lnTo>
                <a:lnTo>
                  <a:pt x="509588" y="24765"/>
                </a:lnTo>
                <a:cubicBezTo>
                  <a:pt x="508635" y="23813"/>
                  <a:pt x="507682" y="23813"/>
                  <a:pt x="505778" y="23813"/>
                </a:cubicBezTo>
                <a:cubicBezTo>
                  <a:pt x="501968" y="23813"/>
                  <a:pt x="498157" y="26670"/>
                  <a:pt x="495300" y="29527"/>
                </a:cubicBezTo>
                <a:cubicBezTo>
                  <a:pt x="492443" y="27623"/>
                  <a:pt x="488632" y="26670"/>
                  <a:pt x="482918" y="26670"/>
                </a:cubicBezTo>
                <a:cubicBezTo>
                  <a:pt x="467678" y="26670"/>
                  <a:pt x="460057" y="37148"/>
                  <a:pt x="460057" y="48577"/>
                </a:cubicBezTo>
                <a:cubicBezTo>
                  <a:pt x="460057" y="57150"/>
                  <a:pt x="463868" y="63817"/>
                  <a:pt x="470535" y="66675"/>
                </a:cubicBezTo>
                <a:cubicBezTo>
                  <a:pt x="464820" y="71438"/>
                  <a:pt x="460057" y="75248"/>
                  <a:pt x="460057" y="80010"/>
                </a:cubicBezTo>
                <a:cubicBezTo>
                  <a:pt x="460057" y="82867"/>
                  <a:pt x="461010" y="84773"/>
                  <a:pt x="463868" y="86677"/>
                </a:cubicBezTo>
                <a:cubicBezTo>
                  <a:pt x="460057" y="88583"/>
                  <a:pt x="456247" y="94298"/>
                  <a:pt x="456247" y="100965"/>
                </a:cubicBezTo>
                <a:cubicBezTo>
                  <a:pt x="456247" y="108585"/>
                  <a:pt x="462915" y="115252"/>
                  <a:pt x="481013" y="115252"/>
                </a:cubicBezTo>
                <a:cubicBezTo>
                  <a:pt x="502920" y="115252"/>
                  <a:pt x="508635" y="106680"/>
                  <a:pt x="508635" y="95250"/>
                </a:cubicBezTo>
                <a:cubicBezTo>
                  <a:pt x="508635" y="81915"/>
                  <a:pt x="499110" y="78105"/>
                  <a:pt x="485775" y="78105"/>
                </a:cubicBezTo>
                <a:lnTo>
                  <a:pt x="475297" y="78105"/>
                </a:lnTo>
                <a:cubicBezTo>
                  <a:pt x="472440" y="77152"/>
                  <a:pt x="471488" y="77152"/>
                  <a:pt x="471488" y="74295"/>
                </a:cubicBezTo>
                <a:moveTo>
                  <a:pt x="572453" y="69533"/>
                </a:moveTo>
                <a:cubicBezTo>
                  <a:pt x="572453" y="76200"/>
                  <a:pt x="566738" y="80010"/>
                  <a:pt x="561022" y="80010"/>
                </a:cubicBezTo>
                <a:cubicBezTo>
                  <a:pt x="555307" y="80010"/>
                  <a:pt x="553403" y="76200"/>
                  <a:pt x="553403" y="70485"/>
                </a:cubicBezTo>
                <a:cubicBezTo>
                  <a:pt x="553403" y="63817"/>
                  <a:pt x="556260" y="59055"/>
                  <a:pt x="566738" y="59055"/>
                </a:cubicBezTo>
                <a:lnTo>
                  <a:pt x="572453" y="59055"/>
                </a:lnTo>
                <a:lnTo>
                  <a:pt x="572453" y="69533"/>
                </a:lnTo>
                <a:close/>
                <a:moveTo>
                  <a:pt x="583882" y="86677"/>
                </a:moveTo>
                <a:cubicBezTo>
                  <a:pt x="587693" y="86677"/>
                  <a:pt x="590550" y="85725"/>
                  <a:pt x="592455" y="84773"/>
                </a:cubicBezTo>
                <a:lnTo>
                  <a:pt x="591503" y="80963"/>
                </a:lnTo>
                <a:cubicBezTo>
                  <a:pt x="590550" y="80963"/>
                  <a:pt x="588645" y="81915"/>
                  <a:pt x="587693" y="81915"/>
                </a:cubicBezTo>
                <a:cubicBezTo>
                  <a:pt x="584835" y="81915"/>
                  <a:pt x="583882" y="80010"/>
                  <a:pt x="583882" y="75248"/>
                </a:cubicBezTo>
                <a:lnTo>
                  <a:pt x="583882" y="49530"/>
                </a:lnTo>
                <a:cubicBezTo>
                  <a:pt x="583882" y="33338"/>
                  <a:pt x="577215" y="27623"/>
                  <a:pt x="563880" y="27623"/>
                </a:cubicBezTo>
                <a:cubicBezTo>
                  <a:pt x="552450" y="27623"/>
                  <a:pt x="544830" y="33338"/>
                  <a:pt x="544830" y="41910"/>
                </a:cubicBezTo>
                <a:cubicBezTo>
                  <a:pt x="544830" y="46673"/>
                  <a:pt x="547688" y="48577"/>
                  <a:pt x="551497" y="48577"/>
                </a:cubicBezTo>
                <a:cubicBezTo>
                  <a:pt x="555307" y="48577"/>
                  <a:pt x="558165" y="46673"/>
                  <a:pt x="558165" y="42863"/>
                </a:cubicBezTo>
                <a:cubicBezTo>
                  <a:pt x="558165" y="41910"/>
                  <a:pt x="558165" y="40005"/>
                  <a:pt x="557213" y="39052"/>
                </a:cubicBezTo>
                <a:lnTo>
                  <a:pt x="552450" y="39052"/>
                </a:lnTo>
                <a:cubicBezTo>
                  <a:pt x="552450" y="38100"/>
                  <a:pt x="552450" y="38100"/>
                  <a:pt x="552450" y="37148"/>
                </a:cubicBezTo>
                <a:cubicBezTo>
                  <a:pt x="552450" y="32385"/>
                  <a:pt x="558165" y="32385"/>
                  <a:pt x="561975" y="32385"/>
                </a:cubicBezTo>
                <a:cubicBezTo>
                  <a:pt x="570547" y="32385"/>
                  <a:pt x="573405" y="38100"/>
                  <a:pt x="573405" y="47625"/>
                </a:cubicBezTo>
                <a:lnTo>
                  <a:pt x="573405" y="55245"/>
                </a:lnTo>
                <a:lnTo>
                  <a:pt x="565785" y="55245"/>
                </a:lnTo>
                <a:cubicBezTo>
                  <a:pt x="552450" y="55245"/>
                  <a:pt x="541972" y="59055"/>
                  <a:pt x="541972" y="71438"/>
                </a:cubicBezTo>
                <a:cubicBezTo>
                  <a:pt x="541972" y="81915"/>
                  <a:pt x="548640" y="85725"/>
                  <a:pt x="557213" y="85725"/>
                </a:cubicBezTo>
                <a:cubicBezTo>
                  <a:pt x="563880" y="85725"/>
                  <a:pt x="570547" y="82867"/>
                  <a:pt x="573405" y="77152"/>
                </a:cubicBezTo>
                <a:cubicBezTo>
                  <a:pt x="574357" y="84773"/>
                  <a:pt x="577215" y="86677"/>
                  <a:pt x="583882" y="86677"/>
                </a:cubicBezTo>
                <a:moveTo>
                  <a:pt x="665797" y="57150"/>
                </a:moveTo>
                <a:cubicBezTo>
                  <a:pt x="665797" y="72390"/>
                  <a:pt x="662940" y="80963"/>
                  <a:pt x="652463" y="80963"/>
                </a:cubicBezTo>
                <a:cubicBezTo>
                  <a:pt x="644843" y="80963"/>
                  <a:pt x="638175" y="75248"/>
                  <a:pt x="638175" y="66675"/>
                </a:cubicBezTo>
                <a:lnTo>
                  <a:pt x="638175" y="49530"/>
                </a:lnTo>
                <a:cubicBezTo>
                  <a:pt x="638175" y="40005"/>
                  <a:pt x="644843" y="34290"/>
                  <a:pt x="652463" y="34290"/>
                </a:cubicBezTo>
                <a:cubicBezTo>
                  <a:pt x="662940" y="34290"/>
                  <a:pt x="665797" y="42863"/>
                  <a:pt x="665797" y="57150"/>
                </a:cubicBezTo>
                <a:moveTo>
                  <a:pt x="677228" y="56198"/>
                </a:moveTo>
                <a:cubicBezTo>
                  <a:pt x="677228" y="37148"/>
                  <a:pt x="669607" y="26670"/>
                  <a:pt x="656272" y="26670"/>
                </a:cubicBezTo>
                <a:cubicBezTo>
                  <a:pt x="646747" y="26670"/>
                  <a:pt x="641032" y="31433"/>
                  <a:pt x="638175" y="36195"/>
                </a:cubicBezTo>
                <a:lnTo>
                  <a:pt x="638175" y="0"/>
                </a:lnTo>
                <a:lnTo>
                  <a:pt x="620078" y="0"/>
                </a:lnTo>
                <a:lnTo>
                  <a:pt x="620078" y="4763"/>
                </a:lnTo>
                <a:lnTo>
                  <a:pt x="627697" y="5715"/>
                </a:lnTo>
                <a:lnTo>
                  <a:pt x="627697" y="86677"/>
                </a:lnTo>
                <a:lnTo>
                  <a:pt x="631507" y="86677"/>
                </a:lnTo>
                <a:lnTo>
                  <a:pt x="636270" y="80010"/>
                </a:lnTo>
                <a:cubicBezTo>
                  <a:pt x="640080" y="83820"/>
                  <a:pt x="645795" y="86677"/>
                  <a:pt x="653415" y="86677"/>
                </a:cubicBezTo>
                <a:cubicBezTo>
                  <a:pt x="669607" y="86677"/>
                  <a:pt x="677228" y="73342"/>
                  <a:pt x="677228" y="56198"/>
                </a:cubicBezTo>
                <a:moveTo>
                  <a:pt x="722947" y="50483"/>
                </a:moveTo>
                <a:lnTo>
                  <a:pt x="698182" y="50483"/>
                </a:lnTo>
                <a:cubicBezTo>
                  <a:pt x="699135" y="40958"/>
                  <a:pt x="702945" y="32385"/>
                  <a:pt x="711518" y="32385"/>
                </a:cubicBezTo>
                <a:cubicBezTo>
                  <a:pt x="719138" y="32385"/>
                  <a:pt x="721995" y="38100"/>
                  <a:pt x="721995" y="48577"/>
                </a:cubicBezTo>
                <a:lnTo>
                  <a:pt x="721995" y="50483"/>
                </a:lnTo>
                <a:close/>
                <a:moveTo>
                  <a:pt x="733425" y="57150"/>
                </a:moveTo>
                <a:cubicBezTo>
                  <a:pt x="733425" y="55245"/>
                  <a:pt x="733425" y="54292"/>
                  <a:pt x="733425" y="52388"/>
                </a:cubicBezTo>
                <a:cubicBezTo>
                  <a:pt x="733425" y="35242"/>
                  <a:pt x="724853" y="27623"/>
                  <a:pt x="711518" y="27623"/>
                </a:cubicBezTo>
                <a:cubicBezTo>
                  <a:pt x="696278" y="27623"/>
                  <a:pt x="685800" y="39052"/>
                  <a:pt x="685800" y="58102"/>
                </a:cubicBezTo>
                <a:cubicBezTo>
                  <a:pt x="685800" y="75248"/>
                  <a:pt x="693420" y="86677"/>
                  <a:pt x="710565" y="86677"/>
                </a:cubicBezTo>
                <a:cubicBezTo>
                  <a:pt x="721995" y="86677"/>
                  <a:pt x="729615" y="80963"/>
                  <a:pt x="732472" y="71438"/>
                </a:cubicBezTo>
                <a:lnTo>
                  <a:pt x="727710" y="69533"/>
                </a:lnTo>
                <a:cubicBezTo>
                  <a:pt x="724853" y="76200"/>
                  <a:pt x="721043" y="79058"/>
                  <a:pt x="713422" y="79058"/>
                </a:cubicBezTo>
                <a:cubicBezTo>
                  <a:pt x="701993" y="79058"/>
                  <a:pt x="698182" y="70485"/>
                  <a:pt x="698182" y="56198"/>
                </a:cubicBezTo>
                <a:lnTo>
                  <a:pt x="733425" y="56198"/>
                </a:lnTo>
                <a:close/>
                <a:moveTo>
                  <a:pt x="815340" y="72390"/>
                </a:moveTo>
                <a:lnTo>
                  <a:pt x="810578" y="71438"/>
                </a:lnTo>
                <a:cubicBezTo>
                  <a:pt x="808672" y="78105"/>
                  <a:pt x="805815" y="80963"/>
                  <a:pt x="802005" y="80963"/>
                </a:cubicBezTo>
                <a:cubicBezTo>
                  <a:pt x="797243" y="80963"/>
                  <a:pt x="796290" y="78105"/>
                  <a:pt x="796290" y="72390"/>
                </a:cubicBezTo>
                <a:lnTo>
                  <a:pt x="796290" y="35242"/>
                </a:lnTo>
                <a:lnTo>
                  <a:pt x="808672" y="35242"/>
                </a:lnTo>
                <a:lnTo>
                  <a:pt x="808672" y="28575"/>
                </a:lnTo>
                <a:lnTo>
                  <a:pt x="796290" y="28575"/>
                </a:lnTo>
                <a:lnTo>
                  <a:pt x="796290" y="11430"/>
                </a:lnTo>
                <a:lnTo>
                  <a:pt x="793432" y="11430"/>
                </a:lnTo>
                <a:lnTo>
                  <a:pt x="785813" y="13335"/>
                </a:lnTo>
                <a:lnTo>
                  <a:pt x="785813" y="28575"/>
                </a:lnTo>
                <a:lnTo>
                  <a:pt x="759143" y="28575"/>
                </a:lnTo>
                <a:lnTo>
                  <a:pt x="759143" y="11430"/>
                </a:lnTo>
                <a:lnTo>
                  <a:pt x="756285" y="11430"/>
                </a:lnTo>
                <a:lnTo>
                  <a:pt x="748665" y="13335"/>
                </a:lnTo>
                <a:lnTo>
                  <a:pt x="748665" y="28575"/>
                </a:lnTo>
                <a:lnTo>
                  <a:pt x="740093" y="28575"/>
                </a:lnTo>
                <a:lnTo>
                  <a:pt x="740093" y="34290"/>
                </a:lnTo>
                <a:lnTo>
                  <a:pt x="748665" y="34290"/>
                </a:lnTo>
                <a:lnTo>
                  <a:pt x="748665" y="73342"/>
                </a:lnTo>
                <a:cubicBezTo>
                  <a:pt x="748665" y="82867"/>
                  <a:pt x="753428" y="86677"/>
                  <a:pt x="762000" y="86677"/>
                </a:cubicBezTo>
                <a:cubicBezTo>
                  <a:pt x="771525" y="86677"/>
                  <a:pt x="776288" y="81915"/>
                  <a:pt x="778193" y="72390"/>
                </a:cubicBezTo>
                <a:lnTo>
                  <a:pt x="773430" y="71438"/>
                </a:lnTo>
                <a:cubicBezTo>
                  <a:pt x="771525" y="78105"/>
                  <a:pt x="768668" y="80963"/>
                  <a:pt x="764857" y="80963"/>
                </a:cubicBezTo>
                <a:cubicBezTo>
                  <a:pt x="760095" y="80963"/>
                  <a:pt x="759143" y="78105"/>
                  <a:pt x="759143" y="72390"/>
                </a:cubicBezTo>
                <a:lnTo>
                  <a:pt x="759143" y="35242"/>
                </a:lnTo>
                <a:lnTo>
                  <a:pt x="785813" y="35242"/>
                </a:lnTo>
                <a:lnTo>
                  <a:pt x="785813" y="74295"/>
                </a:lnTo>
                <a:cubicBezTo>
                  <a:pt x="785813" y="83820"/>
                  <a:pt x="790575" y="87630"/>
                  <a:pt x="799147" y="87630"/>
                </a:cubicBezTo>
                <a:cubicBezTo>
                  <a:pt x="808672" y="86677"/>
                  <a:pt x="813435" y="81915"/>
                  <a:pt x="815340" y="72390"/>
                </a:cubicBezTo>
                <a:moveTo>
                  <a:pt x="858203" y="50483"/>
                </a:moveTo>
                <a:lnTo>
                  <a:pt x="833438" y="50483"/>
                </a:lnTo>
                <a:cubicBezTo>
                  <a:pt x="834390" y="40958"/>
                  <a:pt x="838200" y="32385"/>
                  <a:pt x="846772" y="32385"/>
                </a:cubicBezTo>
                <a:cubicBezTo>
                  <a:pt x="854393" y="32385"/>
                  <a:pt x="857250" y="38100"/>
                  <a:pt x="857250" y="48577"/>
                </a:cubicBezTo>
                <a:lnTo>
                  <a:pt x="857250" y="50483"/>
                </a:lnTo>
                <a:close/>
                <a:moveTo>
                  <a:pt x="868680" y="57150"/>
                </a:moveTo>
                <a:cubicBezTo>
                  <a:pt x="868680" y="55245"/>
                  <a:pt x="868680" y="54292"/>
                  <a:pt x="868680" y="52388"/>
                </a:cubicBezTo>
                <a:cubicBezTo>
                  <a:pt x="868680" y="35242"/>
                  <a:pt x="860107" y="27623"/>
                  <a:pt x="846772" y="27623"/>
                </a:cubicBezTo>
                <a:cubicBezTo>
                  <a:pt x="831532" y="27623"/>
                  <a:pt x="821055" y="39052"/>
                  <a:pt x="821055" y="58102"/>
                </a:cubicBezTo>
                <a:cubicBezTo>
                  <a:pt x="821055" y="75248"/>
                  <a:pt x="828675" y="86677"/>
                  <a:pt x="845820" y="86677"/>
                </a:cubicBezTo>
                <a:cubicBezTo>
                  <a:pt x="857250" y="86677"/>
                  <a:pt x="864870" y="80963"/>
                  <a:pt x="867728" y="71438"/>
                </a:cubicBezTo>
                <a:lnTo>
                  <a:pt x="862965" y="69533"/>
                </a:lnTo>
                <a:cubicBezTo>
                  <a:pt x="860107" y="76200"/>
                  <a:pt x="856297" y="79058"/>
                  <a:pt x="848678" y="79058"/>
                </a:cubicBezTo>
                <a:cubicBezTo>
                  <a:pt x="837247" y="79058"/>
                  <a:pt x="833438" y="70485"/>
                  <a:pt x="833438" y="56198"/>
                </a:cubicBezTo>
                <a:lnTo>
                  <a:pt x="868680" y="56198"/>
                </a:lnTo>
                <a:close/>
                <a:moveTo>
                  <a:pt x="920115" y="38100"/>
                </a:moveTo>
                <a:cubicBezTo>
                  <a:pt x="920115" y="31433"/>
                  <a:pt x="914400" y="27623"/>
                  <a:pt x="908685" y="27623"/>
                </a:cubicBezTo>
                <a:cubicBezTo>
                  <a:pt x="900113" y="27623"/>
                  <a:pt x="895350" y="32385"/>
                  <a:pt x="892493" y="38100"/>
                </a:cubicBezTo>
                <a:lnTo>
                  <a:pt x="891540" y="28575"/>
                </a:lnTo>
                <a:lnTo>
                  <a:pt x="875347" y="28575"/>
                </a:lnTo>
                <a:lnTo>
                  <a:pt x="875347" y="33338"/>
                </a:lnTo>
                <a:lnTo>
                  <a:pt x="882968" y="34290"/>
                </a:lnTo>
                <a:lnTo>
                  <a:pt x="882968" y="80963"/>
                </a:lnTo>
                <a:lnTo>
                  <a:pt x="875347" y="81915"/>
                </a:lnTo>
                <a:lnTo>
                  <a:pt x="875347" y="86677"/>
                </a:lnTo>
                <a:lnTo>
                  <a:pt x="905828" y="86677"/>
                </a:lnTo>
                <a:lnTo>
                  <a:pt x="905828" y="81915"/>
                </a:lnTo>
                <a:lnTo>
                  <a:pt x="893445" y="80963"/>
                </a:lnTo>
                <a:lnTo>
                  <a:pt x="893445" y="49530"/>
                </a:lnTo>
                <a:cubicBezTo>
                  <a:pt x="893445" y="42863"/>
                  <a:pt x="899160" y="35242"/>
                  <a:pt x="904875" y="35242"/>
                </a:cubicBezTo>
                <a:cubicBezTo>
                  <a:pt x="906780" y="35242"/>
                  <a:pt x="908685" y="36195"/>
                  <a:pt x="908685" y="38100"/>
                </a:cubicBezTo>
                <a:cubicBezTo>
                  <a:pt x="908685" y="38100"/>
                  <a:pt x="908685" y="39052"/>
                  <a:pt x="908685" y="39052"/>
                </a:cubicBezTo>
                <a:lnTo>
                  <a:pt x="904875" y="40958"/>
                </a:lnTo>
                <a:cubicBezTo>
                  <a:pt x="904875" y="45720"/>
                  <a:pt x="907732" y="48577"/>
                  <a:pt x="912495" y="48577"/>
                </a:cubicBezTo>
                <a:cubicBezTo>
                  <a:pt x="917257" y="46673"/>
                  <a:pt x="920115" y="43815"/>
                  <a:pt x="920115" y="38100"/>
                </a:cubicBezTo>
                <a:moveTo>
                  <a:pt x="1024890" y="33338"/>
                </a:moveTo>
                <a:lnTo>
                  <a:pt x="1030605" y="33338"/>
                </a:lnTo>
                <a:lnTo>
                  <a:pt x="1030605" y="28575"/>
                </a:lnTo>
                <a:lnTo>
                  <a:pt x="1010603" y="28575"/>
                </a:lnTo>
                <a:lnTo>
                  <a:pt x="1010603" y="33338"/>
                </a:lnTo>
                <a:lnTo>
                  <a:pt x="1018222" y="33338"/>
                </a:lnTo>
                <a:lnTo>
                  <a:pt x="1007745" y="74295"/>
                </a:lnTo>
                <a:lnTo>
                  <a:pt x="993457" y="33338"/>
                </a:lnTo>
                <a:lnTo>
                  <a:pt x="999172" y="33338"/>
                </a:lnTo>
                <a:lnTo>
                  <a:pt x="999172" y="28575"/>
                </a:lnTo>
                <a:lnTo>
                  <a:pt x="978218" y="28575"/>
                </a:lnTo>
                <a:lnTo>
                  <a:pt x="978218" y="33338"/>
                </a:lnTo>
                <a:lnTo>
                  <a:pt x="982980" y="33338"/>
                </a:lnTo>
                <a:lnTo>
                  <a:pt x="985838" y="42863"/>
                </a:lnTo>
                <a:lnTo>
                  <a:pt x="974407" y="74295"/>
                </a:lnTo>
                <a:lnTo>
                  <a:pt x="962025" y="33338"/>
                </a:lnTo>
                <a:lnTo>
                  <a:pt x="969645" y="33338"/>
                </a:lnTo>
                <a:lnTo>
                  <a:pt x="969645" y="28575"/>
                </a:lnTo>
                <a:lnTo>
                  <a:pt x="944880" y="28575"/>
                </a:lnTo>
                <a:lnTo>
                  <a:pt x="944880" y="33338"/>
                </a:lnTo>
                <a:lnTo>
                  <a:pt x="949643" y="33338"/>
                </a:lnTo>
                <a:lnTo>
                  <a:pt x="966788" y="85725"/>
                </a:lnTo>
                <a:lnTo>
                  <a:pt x="975360" y="85725"/>
                </a:lnTo>
                <a:lnTo>
                  <a:pt x="987743" y="52388"/>
                </a:lnTo>
                <a:lnTo>
                  <a:pt x="988695" y="52388"/>
                </a:lnTo>
                <a:lnTo>
                  <a:pt x="1001078" y="85725"/>
                </a:lnTo>
                <a:lnTo>
                  <a:pt x="1009650" y="85725"/>
                </a:lnTo>
                <a:lnTo>
                  <a:pt x="1024890" y="33338"/>
                </a:lnTo>
                <a:close/>
                <a:moveTo>
                  <a:pt x="1072515" y="57150"/>
                </a:moveTo>
                <a:cubicBezTo>
                  <a:pt x="1072515" y="69533"/>
                  <a:pt x="1069657" y="80963"/>
                  <a:pt x="1059180" y="80963"/>
                </a:cubicBezTo>
                <a:cubicBezTo>
                  <a:pt x="1047750" y="80963"/>
                  <a:pt x="1044893" y="68580"/>
                  <a:pt x="1044893" y="56198"/>
                </a:cubicBezTo>
                <a:cubicBezTo>
                  <a:pt x="1044893" y="43815"/>
                  <a:pt x="1047750" y="32385"/>
                  <a:pt x="1058228" y="32385"/>
                </a:cubicBezTo>
                <a:cubicBezTo>
                  <a:pt x="1070610" y="32385"/>
                  <a:pt x="1072515" y="44767"/>
                  <a:pt x="1072515" y="57150"/>
                </a:cubicBezTo>
                <a:moveTo>
                  <a:pt x="1084898" y="57150"/>
                </a:moveTo>
                <a:cubicBezTo>
                  <a:pt x="1084898" y="40005"/>
                  <a:pt x="1077278" y="27623"/>
                  <a:pt x="1059180" y="27623"/>
                </a:cubicBezTo>
                <a:cubicBezTo>
                  <a:pt x="1042988" y="27623"/>
                  <a:pt x="1033463" y="40005"/>
                  <a:pt x="1033463" y="58102"/>
                </a:cubicBezTo>
                <a:cubicBezTo>
                  <a:pt x="1033463" y="75248"/>
                  <a:pt x="1042035" y="87630"/>
                  <a:pt x="1059180" y="87630"/>
                </a:cubicBezTo>
                <a:cubicBezTo>
                  <a:pt x="1075373" y="86677"/>
                  <a:pt x="1084898" y="75248"/>
                  <a:pt x="1084898" y="57150"/>
                </a:cubicBezTo>
                <a:moveTo>
                  <a:pt x="1136332" y="38100"/>
                </a:moveTo>
                <a:cubicBezTo>
                  <a:pt x="1136332" y="31433"/>
                  <a:pt x="1130618" y="27623"/>
                  <a:pt x="1124903" y="27623"/>
                </a:cubicBezTo>
                <a:cubicBezTo>
                  <a:pt x="1116330" y="27623"/>
                  <a:pt x="1111568" y="32385"/>
                  <a:pt x="1108710" y="38100"/>
                </a:cubicBezTo>
                <a:lnTo>
                  <a:pt x="1107757" y="28575"/>
                </a:lnTo>
                <a:lnTo>
                  <a:pt x="1091565" y="28575"/>
                </a:lnTo>
                <a:lnTo>
                  <a:pt x="1091565" y="33338"/>
                </a:lnTo>
                <a:lnTo>
                  <a:pt x="1099185" y="34290"/>
                </a:lnTo>
                <a:lnTo>
                  <a:pt x="1099185" y="80963"/>
                </a:lnTo>
                <a:lnTo>
                  <a:pt x="1091565" y="81915"/>
                </a:lnTo>
                <a:lnTo>
                  <a:pt x="1091565" y="86677"/>
                </a:lnTo>
                <a:lnTo>
                  <a:pt x="1122045" y="86677"/>
                </a:lnTo>
                <a:lnTo>
                  <a:pt x="1122045" y="81915"/>
                </a:lnTo>
                <a:lnTo>
                  <a:pt x="1109663" y="80963"/>
                </a:lnTo>
                <a:lnTo>
                  <a:pt x="1109663" y="49530"/>
                </a:lnTo>
                <a:cubicBezTo>
                  <a:pt x="1109663" y="42863"/>
                  <a:pt x="1115378" y="35242"/>
                  <a:pt x="1121093" y="35242"/>
                </a:cubicBezTo>
                <a:cubicBezTo>
                  <a:pt x="1122998" y="35242"/>
                  <a:pt x="1124903" y="36195"/>
                  <a:pt x="1124903" y="38100"/>
                </a:cubicBezTo>
                <a:cubicBezTo>
                  <a:pt x="1124903" y="38100"/>
                  <a:pt x="1124903" y="39052"/>
                  <a:pt x="1124903" y="39052"/>
                </a:cubicBezTo>
                <a:lnTo>
                  <a:pt x="1121093" y="40958"/>
                </a:lnTo>
                <a:cubicBezTo>
                  <a:pt x="1121093" y="45720"/>
                  <a:pt x="1123950" y="48577"/>
                  <a:pt x="1128713" y="48577"/>
                </a:cubicBezTo>
                <a:cubicBezTo>
                  <a:pt x="1132523" y="46673"/>
                  <a:pt x="1136332" y="43815"/>
                  <a:pt x="1136332" y="38100"/>
                </a:cubicBezTo>
                <a:moveTo>
                  <a:pt x="1138238" y="85725"/>
                </a:moveTo>
                <a:lnTo>
                  <a:pt x="1164907" y="85725"/>
                </a:lnTo>
                <a:lnTo>
                  <a:pt x="1164907" y="80963"/>
                </a:lnTo>
                <a:lnTo>
                  <a:pt x="1156335" y="80010"/>
                </a:lnTo>
                <a:lnTo>
                  <a:pt x="1156335" y="0"/>
                </a:lnTo>
                <a:lnTo>
                  <a:pt x="1137285" y="0"/>
                </a:lnTo>
                <a:lnTo>
                  <a:pt x="1137285" y="4763"/>
                </a:lnTo>
                <a:lnTo>
                  <a:pt x="1144905" y="5715"/>
                </a:lnTo>
                <a:lnTo>
                  <a:pt x="1144905" y="80010"/>
                </a:lnTo>
                <a:lnTo>
                  <a:pt x="1137285" y="80963"/>
                </a:lnTo>
                <a:lnTo>
                  <a:pt x="1137285" y="85725"/>
                </a:lnTo>
                <a:close/>
                <a:moveTo>
                  <a:pt x="1209675" y="64770"/>
                </a:moveTo>
                <a:cubicBezTo>
                  <a:pt x="1209675" y="73342"/>
                  <a:pt x="1203007" y="79058"/>
                  <a:pt x="1195388" y="79058"/>
                </a:cubicBezTo>
                <a:cubicBezTo>
                  <a:pt x="1183957" y="79058"/>
                  <a:pt x="1182053" y="67627"/>
                  <a:pt x="1182053" y="56198"/>
                </a:cubicBezTo>
                <a:cubicBezTo>
                  <a:pt x="1182053" y="41910"/>
                  <a:pt x="1184910" y="32385"/>
                  <a:pt x="1196340" y="32385"/>
                </a:cubicBezTo>
                <a:cubicBezTo>
                  <a:pt x="1203007" y="32385"/>
                  <a:pt x="1209675" y="37148"/>
                  <a:pt x="1209675" y="45720"/>
                </a:cubicBezTo>
                <a:lnTo>
                  <a:pt x="1209675" y="64770"/>
                </a:lnTo>
                <a:close/>
                <a:moveTo>
                  <a:pt x="1227773" y="85725"/>
                </a:moveTo>
                <a:lnTo>
                  <a:pt x="1227773" y="80963"/>
                </a:lnTo>
                <a:lnTo>
                  <a:pt x="1220153" y="80010"/>
                </a:lnTo>
                <a:lnTo>
                  <a:pt x="1220153" y="0"/>
                </a:lnTo>
                <a:lnTo>
                  <a:pt x="1200150" y="0"/>
                </a:lnTo>
                <a:lnTo>
                  <a:pt x="1200150" y="4763"/>
                </a:lnTo>
                <a:lnTo>
                  <a:pt x="1208723" y="5715"/>
                </a:lnTo>
                <a:lnTo>
                  <a:pt x="1208723" y="33338"/>
                </a:lnTo>
                <a:cubicBezTo>
                  <a:pt x="1203960" y="28575"/>
                  <a:pt x="1199198" y="26670"/>
                  <a:pt x="1193482" y="26670"/>
                </a:cubicBezTo>
                <a:cubicBezTo>
                  <a:pt x="1179195" y="26670"/>
                  <a:pt x="1169670" y="38100"/>
                  <a:pt x="1169670" y="57150"/>
                </a:cubicBezTo>
                <a:cubicBezTo>
                  <a:pt x="1169670" y="74295"/>
                  <a:pt x="1176338" y="85725"/>
                  <a:pt x="1191578" y="85725"/>
                </a:cubicBezTo>
                <a:cubicBezTo>
                  <a:pt x="1201103" y="85725"/>
                  <a:pt x="1205865" y="80963"/>
                  <a:pt x="1209675" y="76200"/>
                </a:cubicBezTo>
                <a:lnTo>
                  <a:pt x="1210628" y="84773"/>
                </a:lnTo>
                <a:lnTo>
                  <a:pt x="1227773" y="84773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0601C35-226E-4852-A54E-33710096F8CF}"/>
              </a:ext>
            </a:extLst>
          </p:cNvPr>
          <p:cNvGrpSpPr/>
          <p:nvPr userDrawn="1"/>
        </p:nvGrpSpPr>
        <p:grpSpPr>
          <a:xfrm>
            <a:off x="10601983" y="286755"/>
            <a:ext cx="1297917" cy="302151"/>
            <a:chOff x="10601983" y="286755"/>
            <a:chExt cx="1297917" cy="302151"/>
          </a:xfrm>
          <a:solidFill>
            <a:schemeClr val="bg1"/>
          </a:solidFill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13EB222D-C693-47B0-91C1-407664319F3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601983" y="296256"/>
              <a:ext cx="273646" cy="283148"/>
            </a:xfrm>
            <a:custGeom>
              <a:avLst/>
              <a:gdLst>
                <a:gd name="T0" fmla="*/ 205 w 467"/>
                <a:gd name="T1" fmla="*/ 280 h 480"/>
                <a:gd name="T2" fmla="*/ 205 w 467"/>
                <a:gd name="T3" fmla="*/ 280 h 480"/>
                <a:gd name="T4" fmla="*/ 274 w 467"/>
                <a:gd name="T5" fmla="*/ 114 h 480"/>
                <a:gd name="T6" fmla="*/ 275 w 467"/>
                <a:gd name="T7" fmla="*/ 114 h 480"/>
                <a:gd name="T8" fmla="*/ 311 w 467"/>
                <a:gd name="T9" fmla="*/ 280 h 480"/>
                <a:gd name="T10" fmla="*/ 205 w 467"/>
                <a:gd name="T11" fmla="*/ 280 h 480"/>
                <a:gd name="T12" fmla="*/ 205 w 467"/>
                <a:gd name="T13" fmla="*/ 280 h 480"/>
                <a:gd name="T14" fmla="*/ 353 w 467"/>
                <a:gd name="T15" fmla="*/ 480 h 480"/>
                <a:gd name="T16" fmla="*/ 353 w 467"/>
                <a:gd name="T17" fmla="*/ 480 h 480"/>
                <a:gd name="T18" fmla="*/ 467 w 467"/>
                <a:gd name="T19" fmla="*/ 480 h 480"/>
                <a:gd name="T20" fmla="*/ 356 w 467"/>
                <a:gd name="T21" fmla="*/ 0 h 480"/>
                <a:gd name="T22" fmla="*/ 226 w 467"/>
                <a:gd name="T23" fmla="*/ 0 h 480"/>
                <a:gd name="T24" fmla="*/ 0 w 467"/>
                <a:gd name="T25" fmla="*/ 480 h 480"/>
                <a:gd name="T26" fmla="*/ 121 w 467"/>
                <a:gd name="T27" fmla="*/ 480 h 480"/>
                <a:gd name="T28" fmla="*/ 160 w 467"/>
                <a:gd name="T29" fmla="*/ 386 h 480"/>
                <a:gd name="T30" fmla="*/ 333 w 467"/>
                <a:gd name="T31" fmla="*/ 386 h 480"/>
                <a:gd name="T32" fmla="*/ 353 w 467"/>
                <a:gd name="T33" fmla="*/ 48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7" h="480">
                  <a:moveTo>
                    <a:pt x="205" y="280"/>
                  </a:moveTo>
                  <a:lnTo>
                    <a:pt x="205" y="280"/>
                  </a:lnTo>
                  <a:lnTo>
                    <a:pt x="274" y="114"/>
                  </a:lnTo>
                  <a:lnTo>
                    <a:pt x="275" y="114"/>
                  </a:lnTo>
                  <a:lnTo>
                    <a:pt x="311" y="280"/>
                  </a:lnTo>
                  <a:lnTo>
                    <a:pt x="205" y="280"/>
                  </a:lnTo>
                  <a:lnTo>
                    <a:pt x="205" y="280"/>
                  </a:lnTo>
                  <a:close/>
                  <a:moveTo>
                    <a:pt x="353" y="480"/>
                  </a:moveTo>
                  <a:lnTo>
                    <a:pt x="353" y="480"/>
                  </a:lnTo>
                  <a:lnTo>
                    <a:pt x="467" y="480"/>
                  </a:lnTo>
                  <a:lnTo>
                    <a:pt x="356" y="0"/>
                  </a:lnTo>
                  <a:lnTo>
                    <a:pt x="226" y="0"/>
                  </a:lnTo>
                  <a:lnTo>
                    <a:pt x="0" y="480"/>
                  </a:lnTo>
                  <a:lnTo>
                    <a:pt x="121" y="480"/>
                  </a:lnTo>
                  <a:lnTo>
                    <a:pt x="160" y="386"/>
                  </a:lnTo>
                  <a:lnTo>
                    <a:pt x="333" y="386"/>
                  </a:lnTo>
                  <a:lnTo>
                    <a:pt x="353" y="48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A5D6CA3A-E963-4600-AE9A-37391BC00DE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875629" y="296256"/>
              <a:ext cx="241341" cy="283148"/>
            </a:xfrm>
            <a:custGeom>
              <a:avLst/>
              <a:gdLst>
                <a:gd name="T0" fmla="*/ 325 w 410"/>
                <a:gd name="T1" fmla="*/ 295 h 480"/>
                <a:gd name="T2" fmla="*/ 325 w 410"/>
                <a:gd name="T3" fmla="*/ 295 h 480"/>
                <a:gd name="T4" fmla="*/ 28 w 410"/>
                <a:gd name="T5" fmla="*/ 295 h 480"/>
                <a:gd name="T6" fmla="*/ 45 w 410"/>
                <a:gd name="T7" fmla="*/ 184 h 480"/>
                <a:gd name="T8" fmla="*/ 341 w 410"/>
                <a:gd name="T9" fmla="*/ 184 h 480"/>
                <a:gd name="T10" fmla="*/ 325 w 410"/>
                <a:gd name="T11" fmla="*/ 295 h 480"/>
                <a:gd name="T12" fmla="*/ 325 w 410"/>
                <a:gd name="T13" fmla="*/ 295 h 480"/>
                <a:gd name="T14" fmla="*/ 393 w 410"/>
                <a:gd name="T15" fmla="*/ 111 h 480"/>
                <a:gd name="T16" fmla="*/ 393 w 410"/>
                <a:gd name="T17" fmla="*/ 111 h 480"/>
                <a:gd name="T18" fmla="*/ 55 w 410"/>
                <a:gd name="T19" fmla="*/ 111 h 480"/>
                <a:gd name="T20" fmla="*/ 72 w 410"/>
                <a:gd name="T21" fmla="*/ 0 h 480"/>
                <a:gd name="T22" fmla="*/ 410 w 410"/>
                <a:gd name="T23" fmla="*/ 0 h 480"/>
                <a:gd name="T24" fmla="*/ 393 w 410"/>
                <a:gd name="T25" fmla="*/ 111 h 480"/>
                <a:gd name="T26" fmla="*/ 393 w 410"/>
                <a:gd name="T27" fmla="*/ 111 h 480"/>
                <a:gd name="T28" fmla="*/ 354 w 410"/>
                <a:gd name="T29" fmla="*/ 368 h 480"/>
                <a:gd name="T30" fmla="*/ 354 w 410"/>
                <a:gd name="T31" fmla="*/ 368 h 480"/>
                <a:gd name="T32" fmla="*/ 17 w 410"/>
                <a:gd name="T33" fmla="*/ 368 h 480"/>
                <a:gd name="T34" fmla="*/ 0 w 410"/>
                <a:gd name="T35" fmla="*/ 480 h 480"/>
                <a:gd name="T36" fmla="*/ 338 w 410"/>
                <a:gd name="T37" fmla="*/ 480 h 480"/>
                <a:gd name="T38" fmla="*/ 354 w 410"/>
                <a:gd name="T39" fmla="*/ 368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10" h="480">
                  <a:moveTo>
                    <a:pt x="325" y="295"/>
                  </a:moveTo>
                  <a:lnTo>
                    <a:pt x="325" y="295"/>
                  </a:lnTo>
                  <a:lnTo>
                    <a:pt x="28" y="295"/>
                  </a:lnTo>
                  <a:lnTo>
                    <a:pt x="45" y="184"/>
                  </a:lnTo>
                  <a:lnTo>
                    <a:pt x="341" y="184"/>
                  </a:lnTo>
                  <a:lnTo>
                    <a:pt x="325" y="295"/>
                  </a:lnTo>
                  <a:lnTo>
                    <a:pt x="325" y="295"/>
                  </a:lnTo>
                  <a:close/>
                  <a:moveTo>
                    <a:pt x="393" y="111"/>
                  </a:moveTo>
                  <a:lnTo>
                    <a:pt x="393" y="111"/>
                  </a:lnTo>
                  <a:lnTo>
                    <a:pt x="55" y="111"/>
                  </a:lnTo>
                  <a:lnTo>
                    <a:pt x="72" y="0"/>
                  </a:lnTo>
                  <a:lnTo>
                    <a:pt x="410" y="0"/>
                  </a:lnTo>
                  <a:lnTo>
                    <a:pt x="393" y="111"/>
                  </a:lnTo>
                  <a:lnTo>
                    <a:pt x="393" y="111"/>
                  </a:lnTo>
                  <a:close/>
                  <a:moveTo>
                    <a:pt x="354" y="368"/>
                  </a:moveTo>
                  <a:lnTo>
                    <a:pt x="354" y="368"/>
                  </a:lnTo>
                  <a:lnTo>
                    <a:pt x="17" y="368"/>
                  </a:lnTo>
                  <a:lnTo>
                    <a:pt x="0" y="480"/>
                  </a:lnTo>
                  <a:lnTo>
                    <a:pt x="338" y="480"/>
                  </a:lnTo>
                  <a:lnTo>
                    <a:pt x="354" y="36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A62B609F-DB0F-422F-999A-6746321CDD2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096065" y="290556"/>
              <a:ext cx="235639" cy="294550"/>
            </a:xfrm>
            <a:custGeom>
              <a:avLst/>
              <a:gdLst>
                <a:gd name="T0" fmla="*/ 351 w 400"/>
                <a:gd name="T1" fmla="*/ 366 h 499"/>
                <a:gd name="T2" fmla="*/ 351 w 400"/>
                <a:gd name="T3" fmla="*/ 366 h 499"/>
                <a:gd name="T4" fmla="*/ 247 w 400"/>
                <a:gd name="T5" fmla="*/ 384 h 499"/>
                <a:gd name="T6" fmla="*/ 124 w 400"/>
                <a:gd name="T7" fmla="*/ 255 h 499"/>
                <a:gd name="T8" fmla="*/ 271 w 400"/>
                <a:gd name="T9" fmla="*/ 115 h 499"/>
                <a:gd name="T10" fmla="*/ 377 w 400"/>
                <a:gd name="T11" fmla="*/ 155 h 499"/>
                <a:gd name="T12" fmla="*/ 400 w 400"/>
                <a:gd name="T13" fmla="*/ 40 h 499"/>
                <a:gd name="T14" fmla="*/ 262 w 400"/>
                <a:gd name="T15" fmla="*/ 0 h 499"/>
                <a:gd name="T16" fmla="*/ 5 w 400"/>
                <a:gd name="T17" fmla="*/ 260 h 499"/>
                <a:gd name="T18" fmla="*/ 227 w 400"/>
                <a:gd name="T19" fmla="*/ 499 h 499"/>
                <a:gd name="T20" fmla="*/ 334 w 400"/>
                <a:gd name="T21" fmla="*/ 482 h 499"/>
                <a:gd name="T22" fmla="*/ 351 w 400"/>
                <a:gd name="T23" fmla="*/ 366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00" h="499">
                  <a:moveTo>
                    <a:pt x="351" y="366"/>
                  </a:moveTo>
                  <a:lnTo>
                    <a:pt x="351" y="366"/>
                  </a:lnTo>
                  <a:cubicBezTo>
                    <a:pt x="319" y="381"/>
                    <a:pt x="271" y="384"/>
                    <a:pt x="247" y="384"/>
                  </a:cubicBezTo>
                  <a:cubicBezTo>
                    <a:pt x="171" y="384"/>
                    <a:pt x="121" y="332"/>
                    <a:pt x="124" y="255"/>
                  </a:cubicBezTo>
                  <a:cubicBezTo>
                    <a:pt x="126" y="174"/>
                    <a:pt x="188" y="115"/>
                    <a:pt x="271" y="115"/>
                  </a:cubicBezTo>
                  <a:cubicBezTo>
                    <a:pt x="311" y="115"/>
                    <a:pt x="346" y="128"/>
                    <a:pt x="377" y="155"/>
                  </a:cubicBezTo>
                  <a:lnTo>
                    <a:pt x="400" y="40"/>
                  </a:lnTo>
                  <a:cubicBezTo>
                    <a:pt x="352" y="12"/>
                    <a:pt x="312" y="0"/>
                    <a:pt x="262" y="0"/>
                  </a:cubicBezTo>
                  <a:cubicBezTo>
                    <a:pt x="124" y="0"/>
                    <a:pt x="10" y="115"/>
                    <a:pt x="5" y="260"/>
                  </a:cubicBezTo>
                  <a:cubicBezTo>
                    <a:pt x="0" y="400"/>
                    <a:pt x="92" y="499"/>
                    <a:pt x="227" y="499"/>
                  </a:cubicBezTo>
                  <a:cubicBezTo>
                    <a:pt x="251" y="499"/>
                    <a:pt x="302" y="496"/>
                    <a:pt x="334" y="482"/>
                  </a:cubicBezTo>
                  <a:lnTo>
                    <a:pt x="351" y="36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EE2627BC-FB6C-4DE9-8C66-FF75C2ABC7E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308901" y="286755"/>
              <a:ext cx="285048" cy="302151"/>
            </a:xfrm>
            <a:custGeom>
              <a:avLst/>
              <a:gdLst>
                <a:gd name="T0" fmla="*/ 355 w 484"/>
                <a:gd name="T1" fmla="*/ 274 h 514"/>
                <a:gd name="T2" fmla="*/ 355 w 484"/>
                <a:gd name="T3" fmla="*/ 274 h 514"/>
                <a:gd name="T4" fmla="*/ 281 w 484"/>
                <a:gd name="T5" fmla="*/ 117 h 514"/>
                <a:gd name="T6" fmla="*/ 134 w 484"/>
                <a:gd name="T7" fmla="*/ 241 h 514"/>
                <a:gd name="T8" fmla="*/ 208 w 484"/>
                <a:gd name="T9" fmla="*/ 398 h 514"/>
                <a:gd name="T10" fmla="*/ 355 w 484"/>
                <a:gd name="T11" fmla="*/ 274 h 514"/>
                <a:gd name="T12" fmla="*/ 355 w 484"/>
                <a:gd name="T13" fmla="*/ 274 h 514"/>
                <a:gd name="T14" fmla="*/ 276 w 484"/>
                <a:gd name="T15" fmla="*/ 9 h 514"/>
                <a:gd name="T16" fmla="*/ 276 w 484"/>
                <a:gd name="T17" fmla="*/ 9 h 514"/>
                <a:gd name="T18" fmla="*/ 470 w 484"/>
                <a:gd name="T19" fmla="*/ 263 h 514"/>
                <a:gd name="T20" fmla="*/ 208 w 484"/>
                <a:gd name="T21" fmla="*/ 504 h 514"/>
                <a:gd name="T22" fmla="*/ 14 w 484"/>
                <a:gd name="T23" fmla="*/ 251 h 514"/>
                <a:gd name="T24" fmla="*/ 276 w 484"/>
                <a:gd name="T25" fmla="*/ 9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84" h="514">
                  <a:moveTo>
                    <a:pt x="355" y="274"/>
                  </a:moveTo>
                  <a:lnTo>
                    <a:pt x="355" y="274"/>
                  </a:lnTo>
                  <a:cubicBezTo>
                    <a:pt x="373" y="193"/>
                    <a:pt x="343" y="130"/>
                    <a:pt x="281" y="117"/>
                  </a:cubicBezTo>
                  <a:cubicBezTo>
                    <a:pt x="214" y="104"/>
                    <a:pt x="152" y="155"/>
                    <a:pt x="134" y="241"/>
                  </a:cubicBezTo>
                  <a:cubicBezTo>
                    <a:pt x="117" y="322"/>
                    <a:pt x="147" y="385"/>
                    <a:pt x="208" y="398"/>
                  </a:cubicBezTo>
                  <a:cubicBezTo>
                    <a:pt x="276" y="412"/>
                    <a:pt x="337" y="360"/>
                    <a:pt x="355" y="274"/>
                  </a:cubicBezTo>
                  <a:lnTo>
                    <a:pt x="355" y="274"/>
                  </a:lnTo>
                  <a:close/>
                  <a:moveTo>
                    <a:pt x="276" y="9"/>
                  </a:moveTo>
                  <a:lnTo>
                    <a:pt x="276" y="9"/>
                  </a:lnTo>
                  <a:cubicBezTo>
                    <a:pt x="404" y="18"/>
                    <a:pt x="484" y="123"/>
                    <a:pt x="470" y="263"/>
                  </a:cubicBezTo>
                  <a:cubicBezTo>
                    <a:pt x="455" y="407"/>
                    <a:pt x="339" y="514"/>
                    <a:pt x="208" y="504"/>
                  </a:cubicBezTo>
                  <a:cubicBezTo>
                    <a:pt x="79" y="495"/>
                    <a:pt x="0" y="391"/>
                    <a:pt x="14" y="251"/>
                  </a:cubicBezTo>
                  <a:cubicBezTo>
                    <a:pt x="29" y="107"/>
                    <a:pt x="145" y="0"/>
                    <a:pt x="276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520F319E-08D4-4CDF-8C17-953260FFD4C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565444" y="296256"/>
              <a:ext cx="334456" cy="283148"/>
            </a:xfrm>
            <a:custGeom>
              <a:avLst/>
              <a:gdLst>
                <a:gd name="T0" fmla="*/ 569 w 569"/>
                <a:gd name="T1" fmla="*/ 481 h 481"/>
                <a:gd name="T2" fmla="*/ 569 w 569"/>
                <a:gd name="T3" fmla="*/ 481 h 481"/>
                <a:gd name="T4" fmla="*/ 560 w 569"/>
                <a:gd name="T5" fmla="*/ 0 h 481"/>
                <a:gd name="T6" fmla="*/ 452 w 569"/>
                <a:gd name="T7" fmla="*/ 0 h 481"/>
                <a:gd name="T8" fmla="*/ 313 w 569"/>
                <a:gd name="T9" fmla="*/ 271 h 481"/>
                <a:gd name="T10" fmla="*/ 257 w 569"/>
                <a:gd name="T11" fmla="*/ 0 h 481"/>
                <a:gd name="T12" fmla="*/ 149 w 569"/>
                <a:gd name="T13" fmla="*/ 0 h 481"/>
                <a:gd name="T14" fmla="*/ 0 w 569"/>
                <a:gd name="T15" fmla="*/ 481 h 481"/>
                <a:gd name="T16" fmla="*/ 119 w 569"/>
                <a:gd name="T17" fmla="*/ 481 h 481"/>
                <a:gd name="T18" fmla="*/ 200 w 569"/>
                <a:gd name="T19" fmla="*/ 199 h 481"/>
                <a:gd name="T20" fmla="*/ 251 w 569"/>
                <a:gd name="T21" fmla="*/ 481 h 481"/>
                <a:gd name="T22" fmla="*/ 312 w 569"/>
                <a:gd name="T23" fmla="*/ 481 h 481"/>
                <a:gd name="T24" fmla="*/ 453 w 569"/>
                <a:gd name="T25" fmla="*/ 200 h 481"/>
                <a:gd name="T26" fmla="*/ 451 w 569"/>
                <a:gd name="T27" fmla="*/ 481 h 481"/>
                <a:gd name="T28" fmla="*/ 569 w 569"/>
                <a:gd name="T29" fmla="*/ 481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69" h="481">
                  <a:moveTo>
                    <a:pt x="569" y="481"/>
                  </a:moveTo>
                  <a:lnTo>
                    <a:pt x="569" y="481"/>
                  </a:lnTo>
                  <a:lnTo>
                    <a:pt x="560" y="0"/>
                  </a:lnTo>
                  <a:lnTo>
                    <a:pt x="452" y="0"/>
                  </a:lnTo>
                  <a:lnTo>
                    <a:pt x="313" y="271"/>
                  </a:lnTo>
                  <a:lnTo>
                    <a:pt x="257" y="0"/>
                  </a:lnTo>
                  <a:lnTo>
                    <a:pt x="149" y="0"/>
                  </a:lnTo>
                  <a:lnTo>
                    <a:pt x="0" y="481"/>
                  </a:lnTo>
                  <a:lnTo>
                    <a:pt x="119" y="481"/>
                  </a:lnTo>
                  <a:lnTo>
                    <a:pt x="200" y="199"/>
                  </a:lnTo>
                  <a:lnTo>
                    <a:pt x="251" y="481"/>
                  </a:lnTo>
                  <a:lnTo>
                    <a:pt x="312" y="481"/>
                  </a:lnTo>
                  <a:lnTo>
                    <a:pt x="453" y="200"/>
                  </a:lnTo>
                  <a:lnTo>
                    <a:pt x="451" y="481"/>
                  </a:lnTo>
                  <a:lnTo>
                    <a:pt x="569" y="48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B1C1A4B-EB3C-E14C-A722-997548E33459}"/>
              </a:ext>
            </a:extLst>
          </p:cNvPr>
          <p:cNvGrpSpPr/>
          <p:nvPr userDrawn="1"/>
        </p:nvGrpSpPr>
        <p:grpSpPr>
          <a:xfrm>
            <a:off x="10814051" y="6438651"/>
            <a:ext cx="1111250" cy="225425"/>
            <a:chOff x="292100" y="6413250"/>
            <a:chExt cx="1111250" cy="225425"/>
          </a:xfrm>
        </p:grpSpPr>
        <p:sp>
          <p:nvSpPr>
            <p:cNvPr id="25" name="Freeform: Shape 12">
              <a:extLst>
                <a:ext uri="{FF2B5EF4-FFF2-40B4-BE49-F238E27FC236}">
                  <a16:creationId xmlns:a16="http://schemas.microsoft.com/office/drawing/2014/main" id="{F782603F-A068-4B43-AFA0-53B58D894959}"/>
                </a:ext>
              </a:extLst>
            </p:cNvPr>
            <p:cNvSpPr/>
            <p:nvPr userDrawn="1"/>
          </p:nvSpPr>
          <p:spPr>
            <a:xfrm>
              <a:off x="292100" y="6413250"/>
              <a:ext cx="225425" cy="225425"/>
            </a:xfrm>
            <a:custGeom>
              <a:avLst/>
              <a:gdLst>
                <a:gd name="connsiteX0" fmla="*/ 329565 w 342900"/>
                <a:gd name="connsiteY0" fmla="*/ 104775 h 342900"/>
                <a:gd name="connsiteX1" fmla="*/ 292418 w 342900"/>
                <a:gd name="connsiteY1" fmla="*/ 50483 h 342900"/>
                <a:gd name="connsiteX2" fmla="*/ 238125 w 342900"/>
                <a:gd name="connsiteY2" fmla="*/ 13335 h 342900"/>
                <a:gd name="connsiteX3" fmla="*/ 171450 w 342900"/>
                <a:gd name="connsiteY3" fmla="*/ 0 h 342900"/>
                <a:gd name="connsiteX4" fmla="*/ 104775 w 342900"/>
                <a:gd name="connsiteY4" fmla="*/ 13335 h 342900"/>
                <a:gd name="connsiteX5" fmla="*/ 50483 w 342900"/>
                <a:gd name="connsiteY5" fmla="*/ 50483 h 342900"/>
                <a:gd name="connsiteX6" fmla="*/ 13335 w 342900"/>
                <a:gd name="connsiteY6" fmla="*/ 104775 h 342900"/>
                <a:gd name="connsiteX7" fmla="*/ 0 w 342900"/>
                <a:gd name="connsiteY7" fmla="*/ 171450 h 342900"/>
                <a:gd name="connsiteX8" fmla="*/ 13335 w 342900"/>
                <a:gd name="connsiteY8" fmla="*/ 238125 h 342900"/>
                <a:gd name="connsiteX9" fmla="*/ 50483 w 342900"/>
                <a:gd name="connsiteY9" fmla="*/ 292418 h 342900"/>
                <a:gd name="connsiteX10" fmla="*/ 104775 w 342900"/>
                <a:gd name="connsiteY10" fmla="*/ 329565 h 342900"/>
                <a:gd name="connsiteX11" fmla="*/ 171450 w 342900"/>
                <a:gd name="connsiteY11" fmla="*/ 342900 h 342900"/>
                <a:gd name="connsiteX12" fmla="*/ 171450 w 342900"/>
                <a:gd name="connsiteY12" fmla="*/ 308610 h 342900"/>
                <a:gd name="connsiteX13" fmla="*/ 74295 w 342900"/>
                <a:gd name="connsiteY13" fmla="*/ 268605 h 342900"/>
                <a:gd name="connsiteX14" fmla="*/ 35243 w 342900"/>
                <a:gd name="connsiteY14" fmla="*/ 188595 h 342900"/>
                <a:gd name="connsiteX15" fmla="*/ 180975 w 342900"/>
                <a:gd name="connsiteY15" fmla="*/ 188595 h 342900"/>
                <a:gd name="connsiteX16" fmla="*/ 141923 w 342900"/>
                <a:gd name="connsiteY16" fmla="*/ 227648 h 342900"/>
                <a:gd name="connsiteX17" fmla="*/ 165735 w 342900"/>
                <a:gd name="connsiteY17" fmla="*/ 251460 h 342900"/>
                <a:gd name="connsiteX18" fmla="*/ 246698 w 342900"/>
                <a:gd name="connsiteY18" fmla="*/ 170498 h 342900"/>
                <a:gd name="connsiteX19" fmla="*/ 165735 w 342900"/>
                <a:gd name="connsiteY19" fmla="*/ 89535 h 342900"/>
                <a:gd name="connsiteX20" fmla="*/ 141923 w 342900"/>
                <a:gd name="connsiteY20" fmla="*/ 113348 h 342900"/>
                <a:gd name="connsiteX21" fmla="*/ 180975 w 342900"/>
                <a:gd name="connsiteY21" fmla="*/ 152400 h 342900"/>
                <a:gd name="connsiteX22" fmla="*/ 35243 w 342900"/>
                <a:gd name="connsiteY22" fmla="*/ 152400 h 342900"/>
                <a:gd name="connsiteX23" fmla="*/ 74295 w 342900"/>
                <a:gd name="connsiteY23" fmla="*/ 72390 h 342900"/>
                <a:gd name="connsiteX24" fmla="*/ 171450 w 342900"/>
                <a:gd name="connsiteY24" fmla="*/ 32385 h 342900"/>
                <a:gd name="connsiteX25" fmla="*/ 268605 w 342900"/>
                <a:gd name="connsiteY25" fmla="*/ 72390 h 342900"/>
                <a:gd name="connsiteX26" fmla="*/ 308610 w 342900"/>
                <a:gd name="connsiteY26" fmla="*/ 169545 h 342900"/>
                <a:gd name="connsiteX27" fmla="*/ 342900 w 342900"/>
                <a:gd name="connsiteY27" fmla="*/ 169545 h 342900"/>
                <a:gd name="connsiteX28" fmla="*/ 329565 w 342900"/>
                <a:gd name="connsiteY28" fmla="*/ 104775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42900" h="342900">
                  <a:moveTo>
                    <a:pt x="329565" y="104775"/>
                  </a:moveTo>
                  <a:cubicBezTo>
                    <a:pt x="320993" y="84773"/>
                    <a:pt x="308610" y="65723"/>
                    <a:pt x="292418" y="50483"/>
                  </a:cubicBezTo>
                  <a:cubicBezTo>
                    <a:pt x="276225" y="34290"/>
                    <a:pt x="258128" y="21908"/>
                    <a:pt x="238125" y="13335"/>
                  </a:cubicBezTo>
                  <a:cubicBezTo>
                    <a:pt x="217170" y="4763"/>
                    <a:pt x="194310" y="0"/>
                    <a:pt x="171450" y="0"/>
                  </a:cubicBezTo>
                  <a:cubicBezTo>
                    <a:pt x="148590" y="0"/>
                    <a:pt x="125730" y="4763"/>
                    <a:pt x="104775" y="13335"/>
                  </a:cubicBezTo>
                  <a:cubicBezTo>
                    <a:pt x="83820" y="21908"/>
                    <a:pt x="65723" y="34290"/>
                    <a:pt x="50483" y="50483"/>
                  </a:cubicBezTo>
                  <a:cubicBezTo>
                    <a:pt x="34290" y="66675"/>
                    <a:pt x="21908" y="84773"/>
                    <a:pt x="13335" y="104775"/>
                  </a:cubicBezTo>
                  <a:cubicBezTo>
                    <a:pt x="4763" y="125730"/>
                    <a:pt x="0" y="148590"/>
                    <a:pt x="0" y="171450"/>
                  </a:cubicBezTo>
                  <a:cubicBezTo>
                    <a:pt x="0" y="194310"/>
                    <a:pt x="4763" y="217170"/>
                    <a:pt x="13335" y="238125"/>
                  </a:cubicBezTo>
                  <a:cubicBezTo>
                    <a:pt x="21908" y="258128"/>
                    <a:pt x="34290" y="277178"/>
                    <a:pt x="50483" y="292418"/>
                  </a:cubicBezTo>
                  <a:cubicBezTo>
                    <a:pt x="66675" y="308610"/>
                    <a:pt x="84773" y="320993"/>
                    <a:pt x="104775" y="329565"/>
                  </a:cubicBezTo>
                  <a:cubicBezTo>
                    <a:pt x="125730" y="338138"/>
                    <a:pt x="148590" y="342900"/>
                    <a:pt x="171450" y="342900"/>
                  </a:cubicBezTo>
                  <a:lnTo>
                    <a:pt x="171450" y="308610"/>
                  </a:lnTo>
                  <a:cubicBezTo>
                    <a:pt x="135255" y="308610"/>
                    <a:pt x="100013" y="294323"/>
                    <a:pt x="74295" y="268605"/>
                  </a:cubicBezTo>
                  <a:cubicBezTo>
                    <a:pt x="52388" y="246698"/>
                    <a:pt x="39053" y="219075"/>
                    <a:pt x="35243" y="188595"/>
                  </a:cubicBezTo>
                  <a:lnTo>
                    <a:pt x="180975" y="188595"/>
                  </a:lnTo>
                  <a:lnTo>
                    <a:pt x="141923" y="227648"/>
                  </a:lnTo>
                  <a:lnTo>
                    <a:pt x="165735" y="251460"/>
                  </a:lnTo>
                  <a:lnTo>
                    <a:pt x="246698" y="170498"/>
                  </a:lnTo>
                  <a:lnTo>
                    <a:pt x="165735" y="89535"/>
                  </a:lnTo>
                  <a:lnTo>
                    <a:pt x="141923" y="113348"/>
                  </a:lnTo>
                  <a:lnTo>
                    <a:pt x="180975" y="152400"/>
                  </a:lnTo>
                  <a:lnTo>
                    <a:pt x="35243" y="152400"/>
                  </a:lnTo>
                  <a:cubicBezTo>
                    <a:pt x="39053" y="121920"/>
                    <a:pt x="52388" y="94298"/>
                    <a:pt x="74295" y="72390"/>
                  </a:cubicBezTo>
                  <a:cubicBezTo>
                    <a:pt x="100013" y="46673"/>
                    <a:pt x="134303" y="32385"/>
                    <a:pt x="171450" y="32385"/>
                  </a:cubicBezTo>
                  <a:cubicBezTo>
                    <a:pt x="207645" y="32385"/>
                    <a:pt x="242888" y="46673"/>
                    <a:pt x="268605" y="72390"/>
                  </a:cubicBezTo>
                  <a:cubicBezTo>
                    <a:pt x="294323" y="98108"/>
                    <a:pt x="308610" y="132398"/>
                    <a:pt x="308610" y="169545"/>
                  </a:cubicBezTo>
                  <a:lnTo>
                    <a:pt x="342900" y="169545"/>
                  </a:lnTo>
                  <a:cubicBezTo>
                    <a:pt x="342900" y="148590"/>
                    <a:pt x="338138" y="125730"/>
                    <a:pt x="329565" y="104775"/>
                  </a:cubicBezTo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13">
              <a:extLst>
                <a:ext uri="{FF2B5EF4-FFF2-40B4-BE49-F238E27FC236}">
                  <a16:creationId xmlns:a16="http://schemas.microsoft.com/office/drawing/2014/main" id="{DD444DDC-07BC-674A-9F9D-EEB7357A7B2D}"/>
                </a:ext>
              </a:extLst>
            </p:cNvPr>
            <p:cNvSpPr/>
            <p:nvPr userDrawn="1"/>
          </p:nvSpPr>
          <p:spPr>
            <a:xfrm>
              <a:off x="590579" y="6484379"/>
              <a:ext cx="812771" cy="84028"/>
            </a:xfrm>
            <a:custGeom>
              <a:avLst/>
              <a:gdLst>
                <a:gd name="connsiteX0" fmla="*/ 1329690 w 1547812"/>
                <a:gd name="connsiteY0" fmla="*/ 155258 h 160020"/>
                <a:gd name="connsiteX1" fmla="*/ 1369695 w 1547812"/>
                <a:gd name="connsiteY1" fmla="*/ 155258 h 160020"/>
                <a:gd name="connsiteX2" fmla="*/ 1369695 w 1547812"/>
                <a:gd name="connsiteY2" fmla="*/ 65723 h 160020"/>
                <a:gd name="connsiteX3" fmla="*/ 1372553 w 1547812"/>
                <a:gd name="connsiteY3" fmla="*/ 53340 h 160020"/>
                <a:gd name="connsiteX4" fmla="*/ 1379220 w 1547812"/>
                <a:gd name="connsiteY4" fmla="*/ 43815 h 160020"/>
                <a:gd name="connsiteX5" fmla="*/ 1388745 w 1547812"/>
                <a:gd name="connsiteY5" fmla="*/ 37147 h 160020"/>
                <a:gd name="connsiteX6" fmla="*/ 1400175 w 1547812"/>
                <a:gd name="connsiteY6" fmla="*/ 35243 h 160020"/>
                <a:gd name="connsiteX7" fmla="*/ 1407795 w 1547812"/>
                <a:gd name="connsiteY7" fmla="*/ 36195 h 160020"/>
                <a:gd name="connsiteX8" fmla="*/ 1413510 w 1547812"/>
                <a:gd name="connsiteY8" fmla="*/ 40005 h 160020"/>
                <a:gd name="connsiteX9" fmla="*/ 1417320 w 1547812"/>
                <a:gd name="connsiteY9" fmla="*/ 47625 h 160020"/>
                <a:gd name="connsiteX10" fmla="*/ 1419225 w 1547812"/>
                <a:gd name="connsiteY10" fmla="*/ 60960 h 160020"/>
                <a:gd name="connsiteX11" fmla="*/ 1419225 w 1547812"/>
                <a:gd name="connsiteY11" fmla="*/ 155258 h 160020"/>
                <a:gd name="connsiteX12" fmla="*/ 1459230 w 1547812"/>
                <a:gd name="connsiteY12" fmla="*/ 155258 h 160020"/>
                <a:gd name="connsiteX13" fmla="*/ 1459230 w 1547812"/>
                <a:gd name="connsiteY13" fmla="*/ 63818 h 160020"/>
                <a:gd name="connsiteX14" fmla="*/ 1462088 w 1547812"/>
                <a:gd name="connsiteY14" fmla="*/ 53340 h 160020"/>
                <a:gd name="connsiteX15" fmla="*/ 1468755 w 1547812"/>
                <a:gd name="connsiteY15" fmla="*/ 43815 h 160020"/>
                <a:gd name="connsiteX16" fmla="*/ 1478280 w 1547812"/>
                <a:gd name="connsiteY16" fmla="*/ 37147 h 160020"/>
                <a:gd name="connsiteX17" fmla="*/ 1489710 w 1547812"/>
                <a:gd name="connsiteY17" fmla="*/ 35243 h 160020"/>
                <a:gd name="connsiteX18" fmla="*/ 1497330 w 1547812"/>
                <a:gd name="connsiteY18" fmla="*/ 36195 h 160020"/>
                <a:gd name="connsiteX19" fmla="*/ 1503045 w 1547812"/>
                <a:gd name="connsiteY19" fmla="*/ 40005 h 160020"/>
                <a:gd name="connsiteX20" fmla="*/ 1506855 w 1547812"/>
                <a:gd name="connsiteY20" fmla="*/ 47625 h 160020"/>
                <a:gd name="connsiteX21" fmla="*/ 1507808 w 1547812"/>
                <a:gd name="connsiteY21" fmla="*/ 60960 h 160020"/>
                <a:gd name="connsiteX22" fmla="*/ 1507808 w 1547812"/>
                <a:gd name="connsiteY22" fmla="*/ 155258 h 160020"/>
                <a:gd name="connsiteX23" fmla="*/ 1547813 w 1547812"/>
                <a:gd name="connsiteY23" fmla="*/ 155258 h 160020"/>
                <a:gd name="connsiteX24" fmla="*/ 1547813 w 1547812"/>
                <a:gd name="connsiteY24" fmla="*/ 55245 h 160020"/>
                <a:gd name="connsiteX25" fmla="*/ 1536383 w 1547812"/>
                <a:gd name="connsiteY25" fmla="*/ 14288 h 160020"/>
                <a:gd name="connsiteX26" fmla="*/ 1502093 w 1547812"/>
                <a:gd name="connsiteY26" fmla="*/ 1905 h 160020"/>
                <a:gd name="connsiteX27" fmla="*/ 1477328 w 1547812"/>
                <a:gd name="connsiteY27" fmla="*/ 7620 h 160020"/>
                <a:gd name="connsiteX28" fmla="*/ 1455420 w 1547812"/>
                <a:gd name="connsiteY28" fmla="*/ 27623 h 160020"/>
                <a:gd name="connsiteX29" fmla="*/ 1441133 w 1547812"/>
                <a:gd name="connsiteY29" fmla="*/ 8573 h 160020"/>
                <a:gd name="connsiteX30" fmla="*/ 1414463 w 1547812"/>
                <a:gd name="connsiteY30" fmla="*/ 1905 h 160020"/>
                <a:gd name="connsiteX31" fmla="*/ 1390650 w 1547812"/>
                <a:gd name="connsiteY31" fmla="*/ 7620 h 160020"/>
                <a:gd name="connsiteX32" fmla="*/ 1371600 w 1547812"/>
                <a:gd name="connsiteY32" fmla="*/ 25718 h 160020"/>
                <a:gd name="connsiteX33" fmla="*/ 1371600 w 1547812"/>
                <a:gd name="connsiteY33" fmla="*/ 5715 h 160020"/>
                <a:gd name="connsiteX34" fmla="*/ 1332548 w 1547812"/>
                <a:gd name="connsiteY34" fmla="*/ 5715 h 160020"/>
                <a:gd name="connsiteX35" fmla="*/ 1332548 w 1547812"/>
                <a:gd name="connsiteY35" fmla="*/ 155258 h 160020"/>
                <a:gd name="connsiteX36" fmla="*/ 1199198 w 1547812"/>
                <a:gd name="connsiteY36" fmla="*/ 116205 h 160020"/>
                <a:gd name="connsiteX37" fmla="*/ 1190625 w 1547812"/>
                <a:gd name="connsiteY37" fmla="*/ 80963 h 160020"/>
                <a:gd name="connsiteX38" fmla="*/ 1199198 w 1547812"/>
                <a:gd name="connsiteY38" fmla="*/ 45720 h 160020"/>
                <a:gd name="connsiteX39" fmla="*/ 1224915 w 1547812"/>
                <a:gd name="connsiteY39" fmla="*/ 33338 h 160020"/>
                <a:gd name="connsiteX40" fmla="*/ 1250633 w 1547812"/>
                <a:gd name="connsiteY40" fmla="*/ 45720 h 160020"/>
                <a:gd name="connsiteX41" fmla="*/ 1259205 w 1547812"/>
                <a:gd name="connsiteY41" fmla="*/ 80963 h 160020"/>
                <a:gd name="connsiteX42" fmla="*/ 1250633 w 1547812"/>
                <a:gd name="connsiteY42" fmla="*/ 116205 h 160020"/>
                <a:gd name="connsiteX43" fmla="*/ 1224915 w 1547812"/>
                <a:gd name="connsiteY43" fmla="*/ 128588 h 160020"/>
                <a:gd name="connsiteX44" fmla="*/ 1199198 w 1547812"/>
                <a:gd name="connsiteY44" fmla="*/ 116205 h 160020"/>
                <a:gd name="connsiteX45" fmla="*/ 1256348 w 1547812"/>
                <a:gd name="connsiteY45" fmla="*/ 154305 h 160020"/>
                <a:gd name="connsiteX46" fmla="*/ 1280160 w 1547812"/>
                <a:gd name="connsiteY46" fmla="*/ 138113 h 160020"/>
                <a:gd name="connsiteX47" fmla="*/ 1295400 w 1547812"/>
                <a:gd name="connsiteY47" fmla="*/ 113348 h 160020"/>
                <a:gd name="connsiteX48" fmla="*/ 1301115 w 1547812"/>
                <a:gd name="connsiteY48" fmla="*/ 80010 h 160020"/>
                <a:gd name="connsiteX49" fmla="*/ 1296353 w 1547812"/>
                <a:gd name="connsiteY49" fmla="*/ 46672 h 160020"/>
                <a:gd name="connsiteX50" fmla="*/ 1281113 w 1547812"/>
                <a:gd name="connsiteY50" fmla="*/ 21908 h 160020"/>
                <a:gd name="connsiteX51" fmla="*/ 1257300 w 1547812"/>
                <a:gd name="connsiteY51" fmla="*/ 6668 h 160020"/>
                <a:gd name="connsiteX52" fmla="*/ 1225868 w 1547812"/>
                <a:gd name="connsiteY52" fmla="*/ 953 h 160020"/>
                <a:gd name="connsiteX53" fmla="*/ 1194435 w 1547812"/>
                <a:gd name="connsiteY53" fmla="*/ 6668 h 160020"/>
                <a:gd name="connsiteX54" fmla="*/ 1170623 w 1547812"/>
                <a:gd name="connsiteY54" fmla="*/ 21908 h 160020"/>
                <a:gd name="connsiteX55" fmla="*/ 1155383 w 1547812"/>
                <a:gd name="connsiteY55" fmla="*/ 46672 h 160020"/>
                <a:gd name="connsiteX56" fmla="*/ 1149668 w 1547812"/>
                <a:gd name="connsiteY56" fmla="*/ 80010 h 160020"/>
                <a:gd name="connsiteX57" fmla="*/ 1169670 w 1547812"/>
                <a:gd name="connsiteY57" fmla="*/ 139065 h 160020"/>
                <a:gd name="connsiteX58" fmla="*/ 1225868 w 1547812"/>
                <a:gd name="connsiteY58" fmla="*/ 160020 h 160020"/>
                <a:gd name="connsiteX59" fmla="*/ 1256348 w 1547812"/>
                <a:gd name="connsiteY59" fmla="*/ 154305 h 160020"/>
                <a:gd name="connsiteX60" fmla="*/ 1086803 w 1547812"/>
                <a:gd name="connsiteY60" fmla="*/ 100965 h 160020"/>
                <a:gd name="connsiteX61" fmla="*/ 1079183 w 1547812"/>
                <a:gd name="connsiteY61" fmla="*/ 120968 h 160020"/>
                <a:gd name="connsiteX62" fmla="*/ 1061085 w 1547812"/>
                <a:gd name="connsiteY62" fmla="*/ 127635 h 160020"/>
                <a:gd name="connsiteX63" fmla="*/ 1045845 w 1547812"/>
                <a:gd name="connsiteY63" fmla="*/ 123825 h 160020"/>
                <a:gd name="connsiteX64" fmla="*/ 1036320 w 1547812"/>
                <a:gd name="connsiteY64" fmla="*/ 113348 h 160020"/>
                <a:gd name="connsiteX65" fmla="*/ 1031558 w 1547812"/>
                <a:gd name="connsiteY65" fmla="*/ 98108 h 160020"/>
                <a:gd name="connsiteX66" fmla="*/ 1029653 w 1547812"/>
                <a:gd name="connsiteY66" fmla="*/ 80010 h 160020"/>
                <a:gd name="connsiteX67" fmla="*/ 1031558 w 1547812"/>
                <a:gd name="connsiteY67" fmla="*/ 62865 h 160020"/>
                <a:gd name="connsiteX68" fmla="*/ 1036320 w 1547812"/>
                <a:gd name="connsiteY68" fmla="*/ 47625 h 160020"/>
                <a:gd name="connsiteX69" fmla="*/ 1045845 w 1547812"/>
                <a:gd name="connsiteY69" fmla="*/ 37147 h 160020"/>
                <a:gd name="connsiteX70" fmla="*/ 1061085 w 1547812"/>
                <a:gd name="connsiteY70" fmla="*/ 33338 h 160020"/>
                <a:gd name="connsiteX71" fmla="*/ 1079183 w 1547812"/>
                <a:gd name="connsiteY71" fmla="*/ 40005 h 160020"/>
                <a:gd name="connsiteX72" fmla="*/ 1085850 w 1547812"/>
                <a:gd name="connsiteY72" fmla="*/ 58103 h 160020"/>
                <a:gd name="connsiteX73" fmla="*/ 1125855 w 1547812"/>
                <a:gd name="connsiteY73" fmla="*/ 52388 h 160020"/>
                <a:gd name="connsiteX74" fmla="*/ 1120140 w 1547812"/>
                <a:gd name="connsiteY74" fmla="*/ 31433 h 160020"/>
                <a:gd name="connsiteX75" fmla="*/ 1107758 w 1547812"/>
                <a:gd name="connsiteY75" fmla="*/ 15240 h 160020"/>
                <a:gd name="connsiteX76" fmla="*/ 1088708 w 1547812"/>
                <a:gd name="connsiteY76" fmla="*/ 4763 h 160020"/>
                <a:gd name="connsiteX77" fmla="*/ 1062038 w 1547812"/>
                <a:gd name="connsiteY77" fmla="*/ 953 h 160020"/>
                <a:gd name="connsiteX78" fmla="*/ 1030605 w 1547812"/>
                <a:gd name="connsiteY78" fmla="*/ 6668 h 160020"/>
                <a:gd name="connsiteX79" fmla="*/ 1007745 w 1547812"/>
                <a:gd name="connsiteY79" fmla="*/ 22860 h 160020"/>
                <a:gd name="connsiteX80" fmla="*/ 993458 w 1547812"/>
                <a:gd name="connsiteY80" fmla="*/ 47625 h 160020"/>
                <a:gd name="connsiteX81" fmla="*/ 988695 w 1547812"/>
                <a:gd name="connsiteY81" fmla="*/ 80010 h 160020"/>
                <a:gd name="connsiteX82" fmla="*/ 992505 w 1547812"/>
                <a:gd name="connsiteY82" fmla="*/ 112395 h 160020"/>
                <a:gd name="connsiteX83" fmla="*/ 1005840 w 1547812"/>
                <a:gd name="connsiteY83" fmla="*/ 137160 h 160020"/>
                <a:gd name="connsiteX84" fmla="*/ 1028700 w 1547812"/>
                <a:gd name="connsiteY84" fmla="*/ 153353 h 160020"/>
                <a:gd name="connsiteX85" fmla="*/ 1061085 w 1547812"/>
                <a:gd name="connsiteY85" fmla="*/ 159068 h 160020"/>
                <a:gd name="connsiteX86" fmla="*/ 1109663 w 1547812"/>
                <a:gd name="connsiteY86" fmla="*/ 142875 h 160020"/>
                <a:gd name="connsiteX87" fmla="*/ 1127760 w 1547812"/>
                <a:gd name="connsiteY87" fmla="*/ 100013 h 160020"/>
                <a:gd name="connsiteX88" fmla="*/ 1086803 w 1547812"/>
                <a:gd name="connsiteY88" fmla="*/ 100013 h 160020"/>
                <a:gd name="connsiteX89" fmla="*/ 921068 w 1547812"/>
                <a:gd name="connsiteY89" fmla="*/ 155258 h 160020"/>
                <a:gd name="connsiteX90" fmla="*/ 962025 w 1547812"/>
                <a:gd name="connsiteY90" fmla="*/ 155258 h 160020"/>
                <a:gd name="connsiteX91" fmla="*/ 962025 w 1547812"/>
                <a:gd name="connsiteY91" fmla="*/ 109538 h 160020"/>
                <a:gd name="connsiteX92" fmla="*/ 921068 w 1547812"/>
                <a:gd name="connsiteY92" fmla="*/ 109538 h 160020"/>
                <a:gd name="connsiteX93" fmla="*/ 921068 w 1547812"/>
                <a:gd name="connsiteY93" fmla="*/ 155258 h 160020"/>
                <a:gd name="connsiteX94" fmla="*/ 671513 w 1547812"/>
                <a:gd name="connsiteY94" fmla="*/ 155258 h 160020"/>
                <a:gd name="connsiteX95" fmla="*/ 711518 w 1547812"/>
                <a:gd name="connsiteY95" fmla="*/ 155258 h 160020"/>
                <a:gd name="connsiteX96" fmla="*/ 711518 w 1547812"/>
                <a:gd name="connsiteY96" fmla="*/ 65723 h 160020"/>
                <a:gd name="connsiteX97" fmla="*/ 714375 w 1547812"/>
                <a:gd name="connsiteY97" fmla="*/ 53340 h 160020"/>
                <a:gd name="connsiteX98" fmla="*/ 721043 w 1547812"/>
                <a:gd name="connsiteY98" fmla="*/ 43815 h 160020"/>
                <a:gd name="connsiteX99" fmla="*/ 730568 w 1547812"/>
                <a:gd name="connsiteY99" fmla="*/ 37147 h 160020"/>
                <a:gd name="connsiteX100" fmla="*/ 741998 w 1547812"/>
                <a:gd name="connsiteY100" fmla="*/ 35243 h 160020"/>
                <a:gd name="connsiteX101" fmla="*/ 749618 w 1547812"/>
                <a:gd name="connsiteY101" fmla="*/ 36195 h 160020"/>
                <a:gd name="connsiteX102" fmla="*/ 755333 w 1547812"/>
                <a:gd name="connsiteY102" fmla="*/ 40005 h 160020"/>
                <a:gd name="connsiteX103" fmla="*/ 759143 w 1547812"/>
                <a:gd name="connsiteY103" fmla="*/ 47625 h 160020"/>
                <a:gd name="connsiteX104" fmla="*/ 761048 w 1547812"/>
                <a:gd name="connsiteY104" fmla="*/ 60960 h 160020"/>
                <a:gd name="connsiteX105" fmla="*/ 761048 w 1547812"/>
                <a:gd name="connsiteY105" fmla="*/ 155258 h 160020"/>
                <a:gd name="connsiteX106" fmla="*/ 801053 w 1547812"/>
                <a:gd name="connsiteY106" fmla="*/ 155258 h 160020"/>
                <a:gd name="connsiteX107" fmla="*/ 801053 w 1547812"/>
                <a:gd name="connsiteY107" fmla="*/ 63818 h 160020"/>
                <a:gd name="connsiteX108" fmla="*/ 803910 w 1547812"/>
                <a:gd name="connsiteY108" fmla="*/ 53340 h 160020"/>
                <a:gd name="connsiteX109" fmla="*/ 810578 w 1547812"/>
                <a:gd name="connsiteY109" fmla="*/ 43815 h 160020"/>
                <a:gd name="connsiteX110" fmla="*/ 820103 w 1547812"/>
                <a:gd name="connsiteY110" fmla="*/ 37147 h 160020"/>
                <a:gd name="connsiteX111" fmla="*/ 831533 w 1547812"/>
                <a:gd name="connsiteY111" fmla="*/ 35243 h 160020"/>
                <a:gd name="connsiteX112" fmla="*/ 839153 w 1547812"/>
                <a:gd name="connsiteY112" fmla="*/ 36195 h 160020"/>
                <a:gd name="connsiteX113" fmla="*/ 844868 w 1547812"/>
                <a:gd name="connsiteY113" fmla="*/ 40005 h 160020"/>
                <a:gd name="connsiteX114" fmla="*/ 848678 w 1547812"/>
                <a:gd name="connsiteY114" fmla="*/ 47625 h 160020"/>
                <a:gd name="connsiteX115" fmla="*/ 849630 w 1547812"/>
                <a:gd name="connsiteY115" fmla="*/ 60960 h 160020"/>
                <a:gd name="connsiteX116" fmla="*/ 849630 w 1547812"/>
                <a:gd name="connsiteY116" fmla="*/ 155258 h 160020"/>
                <a:gd name="connsiteX117" fmla="*/ 889635 w 1547812"/>
                <a:gd name="connsiteY117" fmla="*/ 155258 h 160020"/>
                <a:gd name="connsiteX118" fmla="*/ 889635 w 1547812"/>
                <a:gd name="connsiteY118" fmla="*/ 55245 h 160020"/>
                <a:gd name="connsiteX119" fmla="*/ 878205 w 1547812"/>
                <a:gd name="connsiteY119" fmla="*/ 14288 h 160020"/>
                <a:gd name="connsiteX120" fmla="*/ 843915 w 1547812"/>
                <a:gd name="connsiteY120" fmla="*/ 1905 h 160020"/>
                <a:gd name="connsiteX121" fmla="*/ 819150 w 1547812"/>
                <a:gd name="connsiteY121" fmla="*/ 7620 h 160020"/>
                <a:gd name="connsiteX122" fmla="*/ 797243 w 1547812"/>
                <a:gd name="connsiteY122" fmla="*/ 27623 h 160020"/>
                <a:gd name="connsiteX123" fmla="*/ 782955 w 1547812"/>
                <a:gd name="connsiteY123" fmla="*/ 8573 h 160020"/>
                <a:gd name="connsiteX124" fmla="*/ 756285 w 1547812"/>
                <a:gd name="connsiteY124" fmla="*/ 1905 h 160020"/>
                <a:gd name="connsiteX125" fmla="*/ 732473 w 1547812"/>
                <a:gd name="connsiteY125" fmla="*/ 7620 h 160020"/>
                <a:gd name="connsiteX126" fmla="*/ 713423 w 1547812"/>
                <a:gd name="connsiteY126" fmla="*/ 25718 h 160020"/>
                <a:gd name="connsiteX127" fmla="*/ 713423 w 1547812"/>
                <a:gd name="connsiteY127" fmla="*/ 5715 h 160020"/>
                <a:gd name="connsiteX128" fmla="*/ 674370 w 1547812"/>
                <a:gd name="connsiteY128" fmla="*/ 5715 h 160020"/>
                <a:gd name="connsiteX129" fmla="*/ 674370 w 1547812"/>
                <a:gd name="connsiteY129" fmla="*/ 155258 h 160020"/>
                <a:gd name="connsiteX130" fmla="*/ 541973 w 1547812"/>
                <a:gd name="connsiteY130" fmla="*/ 116205 h 160020"/>
                <a:gd name="connsiteX131" fmla="*/ 533400 w 1547812"/>
                <a:gd name="connsiteY131" fmla="*/ 80963 h 160020"/>
                <a:gd name="connsiteX132" fmla="*/ 541973 w 1547812"/>
                <a:gd name="connsiteY132" fmla="*/ 45720 h 160020"/>
                <a:gd name="connsiteX133" fmla="*/ 567690 w 1547812"/>
                <a:gd name="connsiteY133" fmla="*/ 33338 h 160020"/>
                <a:gd name="connsiteX134" fmla="*/ 593408 w 1547812"/>
                <a:gd name="connsiteY134" fmla="*/ 45720 h 160020"/>
                <a:gd name="connsiteX135" fmla="*/ 601980 w 1547812"/>
                <a:gd name="connsiteY135" fmla="*/ 80963 h 160020"/>
                <a:gd name="connsiteX136" fmla="*/ 593408 w 1547812"/>
                <a:gd name="connsiteY136" fmla="*/ 116205 h 160020"/>
                <a:gd name="connsiteX137" fmla="*/ 567690 w 1547812"/>
                <a:gd name="connsiteY137" fmla="*/ 128588 h 160020"/>
                <a:gd name="connsiteX138" fmla="*/ 541973 w 1547812"/>
                <a:gd name="connsiteY138" fmla="*/ 116205 h 160020"/>
                <a:gd name="connsiteX139" fmla="*/ 598170 w 1547812"/>
                <a:gd name="connsiteY139" fmla="*/ 154305 h 160020"/>
                <a:gd name="connsiteX140" fmla="*/ 621983 w 1547812"/>
                <a:gd name="connsiteY140" fmla="*/ 138113 h 160020"/>
                <a:gd name="connsiteX141" fmla="*/ 637223 w 1547812"/>
                <a:gd name="connsiteY141" fmla="*/ 113348 h 160020"/>
                <a:gd name="connsiteX142" fmla="*/ 642938 w 1547812"/>
                <a:gd name="connsiteY142" fmla="*/ 80010 h 160020"/>
                <a:gd name="connsiteX143" fmla="*/ 638175 w 1547812"/>
                <a:gd name="connsiteY143" fmla="*/ 46672 h 160020"/>
                <a:gd name="connsiteX144" fmla="*/ 622935 w 1547812"/>
                <a:gd name="connsiteY144" fmla="*/ 21908 h 160020"/>
                <a:gd name="connsiteX145" fmla="*/ 599123 w 1547812"/>
                <a:gd name="connsiteY145" fmla="*/ 6668 h 160020"/>
                <a:gd name="connsiteX146" fmla="*/ 567690 w 1547812"/>
                <a:gd name="connsiteY146" fmla="*/ 953 h 160020"/>
                <a:gd name="connsiteX147" fmla="*/ 536258 w 1547812"/>
                <a:gd name="connsiteY147" fmla="*/ 6668 h 160020"/>
                <a:gd name="connsiteX148" fmla="*/ 512445 w 1547812"/>
                <a:gd name="connsiteY148" fmla="*/ 21908 h 160020"/>
                <a:gd name="connsiteX149" fmla="*/ 497205 w 1547812"/>
                <a:gd name="connsiteY149" fmla="*/ 46672 h 160020"/>
                <a:gd name="connsiteX150" fmla="*/ 491490 w 1547812"/>
                <a:gd name="connsiteY150" fmla="*/ 80010 h 160020"/>
                <a:gd name="connsiteX151" fmla="*/ 511492 w 1547812"/>
                <a:gd name="connsiteY151" fmla="*/ 139065 h 160020"/>
                <a:gd name="connsiteX152" fmla="*/ 566738 w 1547812"/>
                <a:gd name="connsiteY152" fmla="*/ 160020 h 160020"/>
                <a:gd name="connsiteX153" fmla="*/ 598170 w 1547812"/>
                <a:gd name="connsiteY153" fmla="*/ 154305 h 160020"/>
                <a:gd name="connsiteX154" fmla="*/ 429578 w 1547812"/>
                <a:gd name="connsiteY154" fmla="*/ 100965 h 160020"/>
                <a:gd name="connsiteX155" fmla="*/ 421958 w 1547812"/>
                <a:gd name="connsiteY155" fmla="*/ 120968 h 160020"/>
                <a:gd name="connsiteX156" fmla="*/ 403860 w 1547812"/>
                <a:gd name="connsiteY156" fmla="*/ 127635 h 160020"/>
                <a:gd name="connsiteX157" fmla="*/ 388620 w 1547812"/>
                <a:gd name="connsiteY157" fmla="*/ 123825 h 160020"/>
                <a:gd name="connsiteX158" fmla="*/ 379095 w 1547812"/>
                <a:gd name="connsiteY158" fmla="*/ 113348 h 160020"/>
                <a:gd name="connsiteX159" fmla="*/ 374333 w 1547812"/>
                <a:gd name="connsiteY159" fmla="*/ 98108 h 160020"/>
                <a:gd name="connsiteX160" fmla="*/ 372428 w 1547812"/>
                <a:gd name="connsiteY160" fmla="*/ 80010 h 160020"/>
                <a:gd name="connsiteX161" fmla="*/ 374333 w 1547812"/>
                <a:gd name="connsiteY161" fmla="*/ 62865 h 160020"/>
                <a:gd name="connsiteX162" fmla="*/ 379095 w 1547812"/>
                <a:gd name="connsiteY162" fmla="*/ 47625 h 160020"/>
                <a:gd name="connsiteX163" fmla="*/ 388620 w 1547812"/>
                <a:gd name="connsiteY163" fmla="*/ 37147 h 160020"/>
                <a:gd name="connsiteX164" fmla="*/ 403860 w 1547812"/>
                <a:gd name="connsiteY164" fmla="*/ 33338 h 160020"/>
                <a:gd name="connsiteX165" fmla="*/ 421958 w 1547812"/>
                <a:gd name="connsiteY165" fmla="*/ 40005 h 160020"/>
                <a:gd name="connsiteX166" fmla="*/ 428625 w 1547812"/>
                <a:gd name="connsiteY166" fmla="*/ 58103 h 160020"/>
                <a:gd name="connsiteX167" fmla="*/ 468630 w 1547812"/>
                <a:gd name="connsiteY167" fmla="*/ 52388 h 160020"/>
                <a:gd name="connsiteX168" fmla="*/ 462915 w 1547812"/>
                <a:gd name="connsiteY168" fmla="*/ 31433 h 160020"/>
                <a:gd name="connsiteX169" fmla="*/ 450533 w 1547812"/>
                <a:gd name="connsiteY169" fmla="*/ 15240 h 160020"/>
                <a:gd name="connsiteX170" fmla="*/ 431483 w 1547812"/>
                <a:gd name="connsiteY170" fmla="*/ 4763 h 160020"/>
                <a:gd name="connsiteX171" fmla="*/ 404813 w 1547812"/>
                <a:gd name="connsiteY171" fmla="*/ 953 h 160020"/>
                <a:gd name="connsiteX172" fmla="*/ 373380 w 1547812"/>
                <a:gd name="connsiteY172" fmla="*/ 6668 h 160020"/>
                <a:gd name="connsiteX173" fmla="*/ 350520 w 1547812"/>
                <a:gd name="connsiteY173" fmla="*/ 22860 h 160020"/>
                <a:gd name="connsiteX174" fmla="*/ 336233 w 1547812"/>
                <a:gd name="connsiteY174" fmla="*/ 47625 h 160020"/>
                <a:gd name="connsiteX175" fmla="*/ 331470 w 1547812"/>
                <a:gd name="connsiteY175" fmla="*/ 80010 h 160020"/>
                <a:gd name="connsiteX176" fmla="*/ 336233 w 1547812"/>
                <a:gd name="connsiteY176" fmla="*/ 112395 h 160020"/>
                <a:gd name="connsiteX177" fmla="*/ 349567 w 1547812"/>
                <a:gd name="connsiteY177" fmla="*/ 137160 h 160020"/>
                <a:gd name="connsiteX178" fmla="*/ 372428 w 1547812"/>
                <a:gd name="connsiteY178" fmla="*/ 153353 h 160020"/>
                <a:gd name="connsiteX179" fmla="*/ 404813 w 1547812"/>
                <a:gd name="connsiteY179" fmla="*/ 159068 h 160020"/>
                <a:gd name="connsiteX180" fmla="*/ 453390 w 1547812"/>
                <a:gd name="connsiteY180" fmla="*/ 142875 h 160020"/>
                <a:gd name="connsiteX181" fmla="*/ 471488 w 1547812"/>
                <a:gd name="connsiteY181" fmla="*/ 100013 h 160020"/>
                <a:gd name="connsiteX182" fmla="*/ 429578 w 1547812"/>
                <a:gd name="connsiteY182" fmla="*/ 100013 h 160020"/>
                <a:gd name="connsiteX183" fmla="*/ 203835 w 1547812"/>
                <a:gd name="connsiteY183" fmla="*/ 63818 h 160020"/>
                <a:gd name="connsiteX184" fmla="*/ 206692 w 1547812"/>
                <a:gd name="connsiteY184" fmla="*/ 51435 h 160020"/>
                <a:gd name="connsiteX185" fmla="*/ 213360 w 1547812"/>
                <a:gd name="connsiteY185" fmla="*/ 40958 h 160020"/>
                <a:gd name="connsiteX186" fmla="*/ 223838 w 1547812"/>
                <a:gd name="connsiteY186" fmla="*/ 34290 h 160020"/>
                <a:gd name="connsiteX187" fmla="*/ 238125 w 1547812"/>
                <a:gd name="connsiteY187" fmla="*/ 31433 h 160020"/>
                <a:gd name="connsiteX188" fmla="*/ 261938 w 1547812"/>
                <a:gd name="connsiteY188" fmla="*/ 40005 h 160020"/>
                <a:gd name="connsiteX189" fmla="*/ 269558 w 1547812"/>
                <a:gd name="connsiteY189" fmla="*/ 63818 h 160020"/>
                <a:gd name="connsiteX190" fmla="*/ 203835 w 1547812"/>
                <a:gd name="connsiteY190" fmla="*/ 63818 h 160020"/>
                <a:gd name="connsiteX191" fmla="*/ 266700 w 1547812"/>
                <a:gd name="connsiteY191" fmla="*/ 108585 h 160020"/>
                <a:gd name="connsiteX192" fmla="*/ 239077 w 1547812"/>
                <a:gd name="connsiteY192" fmla="*/ 128588 h 160020"/>
                <a:gd name="connsiteX193" fmla="*/ 213360 w 1547812"/>
                <a:gd name="connsiteY193" fmla="*/ 118110 h 160020"/>
                <a:gd name="connsiteX194" fmla="*/ 203835 w 1547812"/>
                <a:gd name="connsiteY194" fmla="*/ 89535 h 160020"/>
                <a:gd name="connsiteX195" fmla="*/ 307658 w 1547812"/>
                <a:gd name="connsiteY195" fmla="*/ 89535 h 160020"/>
                <a:gd name="connsiteX196" fmla="*/ 307658 w 1547812"/>
                <a:gd name="connsiteY196" fmla="*/ 73343 h 160020"/>
                <a:gd name="connsiteX197" fmla="*/ 290513 w 1547812"/>
                <a:gd name="connsiteY197" fmla="*/ 20003 h 160020"/>
                <a:gd name="connsiteX198" fmla="*/ 239077 w 1547812"/>
                <a:gd name="connsiteY198" fmla="*/ 0 h 160020"/>
                <a:gd name="connsiteX199" fmla="*/ 208598 w 1547812"/>
                <a:gd name="connsiteY199" fmla="*/ 5715 h 160020"/>
                <a:gd name="connsiteX200" fmla="*/ 184785 w 1547812"/>
                <a:gd name="connsiteY200" fmla="*/ 20955 h 160020"/>
                <a:gd name="connsiteX201" fmla="*/ 169545 w 1547812"/>
                <a:gd name="connsiteY201" fmla="*/ 45720 h 160020"/>
                <a:gd name="connsiteX202" fmla="*/ 163830 w 1547812"/>
                <a:gd name="connsiteY202" fmla="*/ 79058 h 160020"/>
                <a:gd name="connsiteX203" fmla="*/ 182880 w 1547812"/>
                <a:gd name="connsiteY203" fmla="*/ 137160 h 160020"/>
                <a:gd name="connsiteX204" fmla="*/ 239077 w 1547812"/>
                <a:gd name="connsiteY204" fmla="*/ 158115 h 160020"/>
                <a:gd name="connsiteX205" fmla="*/ 285750 w 1547812"/>
                <a:gd name="connsiteY205" fmla="*/ 144780 h 160020"/>
                <a:gd name="connsiteX206" fmla="*/ 305753 w 1547812"/>
                <a:gd name="connsiteY206" fmla="*/ 106680 h 160020"/>
                <a:gd name="connsiteX207" fmla="*/ 266700 w 1547812"/>
                <a:gd name="connsiteY207" fmla="*/ 106680 h 160020"/>
                <a:gd name="connsiteX208" fmla="*/ 97155 w 1547812"/>
                <a:gd name="connsiteY208" fmla="*/ 96203 h 160020"/>
                <a:gd name="connsiteX209" fmla="*/ 93345 w 1547812"/>
                <a:gd name="connsiteY209" fmla="*/ 111443 h 160020"/>
                <a:gd name="connsiteX210" fmla="*/ 84773 w 1547812"/>
                <a:gd name="connsiteY210" fmla="*/ 121920 h 160020"/>
                <a:gd name="connsiteX211" fmla="*/ 60007 w 1547812"/>
                <a:gd name="connsiteY211" fmla="*/ 129540 h 160020"/>
                <a:gd name="connsiteX212" fmla="*/ 45720 w 1547812"/>
                <a:gd name="connsiteY212" fmla="*/ 124778 h 160020"/>
                <a:gd name="connsiteX213" fmla="*/ 40957 w 1547812"/>
                <a:gd name="connsiteY213" fmla="*/ 113348 h 160020"/>
                <a:gd name="connsiteX214" fmla="*/ 42863 w 1547812"/>
                <a:gd name="connsiteY214" fmla="*/ 104775 h 160020"/>
                <a:gd name="connsiteX215" fmla="*/ 48577 w 1547812"/>
                <a:gd name="connsiteY215" fmla="*/ 98108 h 160020"/>
                <a:gd name="connsiteX216" fmla="*/ 60007 w 1547812"/>
                <a:gd name="connsiteY216" fmla="*/ 93345 h 160020"/>
                <a:gd name="connsiteX217" fmla="*/ 80010 w 1547812"/>
                <a:gd name="connsiteY217" fmla="*/ 90488 h 160020"/>
                <a:gd name="connsiteX218" fmla="*/ 98107 w 1547812"/>
                <a:gd name="connsiteY218" fmla="*/ 89535 h 160020"/>
                <a:gd name="connsiteX219" fmla="*/ 98107 w 1547812"/>
                <a:gd name="connsiteY219" fmla="*/ 96203 h 160020"/>
                <a:gd name="connsiteX220" fmla="*/ 98107 w 1547812"/>
                <a:gd name="connsiteY220" fmla="*/ 155258 h 160020"/>
                <a:gd name="connsiteX221" fmla="*/ 136208 w 1547812"/>
                <a:gd name="connsiteY221" fmla="*/ 155258 h 160020"/>
                <a:gd name="connsiteX222" fmla="*/ 136208 w 1547812"/>
                <a:gd name="connsiteY222" fmla="*/ 60960 h 160020"/>
                <a:gd name="connsiteX223" fmla="*/ 133350 w 1547812"/>
                <a:gd name="connsiteY223" fmla="*/ 36195 h 160020"/>
                <a:gd name="connsiteX224" fmla="*/ 122873 w 1547812"/>
                <a:gd name="connsiteY224" fmla="*/ 17145 h 160020"/>
                <a:gd name="connsiteX225" fmla="*/ 103823 w 1547812"/>
                <a:gd name="connsiteY225" fmla="*/ 5715 h 160020"/>
                <a:gd name="connsiteX226" fmla="*/ 74295 w 1547812"/>
                <a:gd name="connsiteY226" fmla="*/ 1905 h 160020"/>
                <a:gd name="connsiteX227" fmla="*/ 29527 w 1547812"/>
                <a:gd name="connsiteY227" fmla="*/ 12383 h 160020"/>
                <a:gd name="connsiteX228" fmla="*/ 8573 w 1547812"/>
                <a:gd name="connsiteY228" fmla="*/ 46672 h 160020"/>
                <a:gd name="connsiteX229" fmla="*/ 44768 w 1547812"/>
                <a:gd name="connsiteY229" fmla="*/ 50483 h 160020"/>
                <a:gd name="connsiteX230" fmla="*/ 71438 w 1547812"/>
                <a:gd name="connsiteY230" fmla="*/ 32385 h 160020"/>
                <a:gd name="connsiteX231" fmla="*/ 89535 w 1547812"/>
                <a:gd name="connsiteY231" fmla="*/ 37147 h 160020"/>
                <a:gd name="connsiteX232" fmla="*/ 97155 w 1547812"/>
                <a:gd name="connsiteY232" fmla="*/ 56197 h 160020"/>
                <a:gd name="connsiteX233" fmla="*/ 97155 w 1547812"/>
                <a:gd name="connsiteY233" fmla="*/ 62865 h 160020"/>
                <a:gd name="connsiteX234" fmla="*/ 78105 w 1547812"/>
                <a:gd name="connsiteY234" fmla="*/ 63818 h 160020"/>
                <a:gd name="connsiteX235" fmla="*/ 49530 w 1547812"/>
                <a:gd name="connsiteY235" fmla="*/ 66675 h 160020"/>
                <a:gd name="connsiteX236" fmla="*/ 24765 w 1547812"/>
                <a:gd name="connsiteY236" fmla="*/ 74295 h 160020"/>
                <a:gd name="connsiteX237" fmla="*/ 6668 w 1547812"/>
                <a:gd name="connsiteY237" fmla="*/ 89535 h 160020"/>
                <a:gd name="connsiteX238" fmla="*/ 0 w 1547812"/>
                <a:gd name="connsiteY238" fmla="*/ 114300 h 160020"/>
                <a:gd name="connsiteX239" fmla="*/ 3810 w 1547812"/>
                <a:gd name="connsiteY239" fmla="*/ 134303 h 160020"/>
                <a:gd name="connsiteX240" fmla="*/ 14288 w 1547812"/>
                <a:gd name="connsiteY240" fmla="*/ 148590 h 160020"/>
                <a:gd name="connsiteX241" fmla="*/ 29527 w 1547812"/>
                <a:gd name="connsiteY241" fmla="*/ 156210 h 160020"/>
                <a:gd name="connsiteX242" fmla="*/ 48577 w 1547812"/>
                <a:gd name="connsiteY242" fmla="*/ 159068 h 160020"/>
                <a:gd name="connsiteX243" fmla="*/ 77152 w 1547812"/>
                <a:gd name="connsiteY243" fmla="*/ 152400 h 160020"/>
                <a:gd name="connsiteX244" fmla="*/ 97155 w 1547812"/>
                <a:gd name="connsiteY244" fmla="*/ 136208 h 160020"/>
                <a:gd name="connsiteX245" fmla="*/ 97155 w 1547812"/>
                <a:gd name="connsiteY245" fmla="*/ 155258 h 160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</a:cxnLst>
              <a:rect l="l" t="t" r="r" b="b"/>
              <a:pathLst>
                <a:path w="1547812" h="160020">
                  <a:moveTo>
                    <a:pt x="1329690" y="155258"/>
                  </a:moveTo>
                  <a:lnTo>
                    <a:pt x="1369695" y="155258"/>
                  </a:lnTo>
                  <a:lnTo>
                    <a:pt x="1369695" y="65723"/>
                  </a:lnTo>
                  <a:cubicBezTo>
                    <a:pt x="1369695" y="60960"/>
                    <a:pt x="1370648" y="57150"/>
                    <a:pt x="1372553" y="53340"/>
                  </a:cubicBezTo>
                  <a:cubicBezTo>
                    <a:pt x="1374458" y="49530"/>
                    <a:pt x="1376363" y="46672"/>
                    <a:pt x="1379220" y="43815"/>
                  </a:cubicBezTo>
                  <a:cubicBezTo>
                    <a:pt x="1382078" y="40958"/>
                    <a:pt x="1385888" y="38100"/>
                    <a:pt x="1388745" y="37147"/>
                  </a:cubicBezTo>
                  <a:cubicBezTo>
                    <a:pt x="1392555" y="36195"/>
                    <a:pt x="1395413" y="35243"/>
                    <a:pt x="1400175" y="35243"/>
                  </a:cubicBezTo>
                  <a:cubicBezTo>
                    <a:pt x="1403033" y="35243"/>
                    <a:pt x="1404938" y="35243"/>
                    <a:pt x="1407795" y="36195"/>
                  </a:cubicBezTo>
                  <a:cubicBezTo>
                    <a:pt x="1409700" y="37147"/>
                    <a:pt x="1411605" y="38100"/>
                    <a:pt x="1413510" y="40005"/>
                  </a:cubicBezTo>
                  <a:cubicBezTo>
                    <a:pt x="1415415" y="41910"/>
                    <a:pt x="1416368" y="44768"/>
                    <a:pt x="1417320" y="47625"/>
                  </a:cubicBezTo>
                  <a:cubicBezTo>
                    <a:pt x="1418273" y="51435"/>
                    <a:pt x="1419225" y="55245"/>
                    <a:pt x="1419225" y="60960"/>
                  </a:cubicBezTo>
                  <a:lnTo>
                    <a:pt x="1419225" y="155258"/>
                  </a:lnTo>
                  <a:lnTo>
                    <a:pt x="1459230" y="155258"/>
                  </a:lnTo>
                  <a:lnTo>
                    <a:pt x="1459230" y="63818"/>
                  </a:lnTo>
                  <a:cubicBezTo>
                    <a:pt x="1459230" y="60008"/>
                    <a:pt x="1460183" y="56197"/>
                    <a:pt x="1462088" y="53340"/>
                  </a:cubicBezTo>
                  <a:cubicBezTo>
                    <a:pt x="1463993" y="49530"/>
                    <a:pt x="1465898" y="46672"/>
                    <a:pt x="1468755" y="43815"/>
                  </a:cubicBezTo>
                  <a:cubicBezTo>
                    <a:pt x="1471613" y="40958"/>
                    <a:pt x="1475423" y="38100"/>
                    <a:pt x="1478280" y="37147"/>
                  </a:cubicBezTo>
                  <a:cubicBezTo>
                    <a:pt x="1481138" y="36195"/>
                    <a:pt x="1484948" y="35243"/>
                    <a:pt x="1489710" y="35243"/>
                  </a:cubicBezTo>
                  <a:cubicBezTo>
                    <a:pt x="1492568" y="35243"/>
                    <a:pt x="1494473" y="35243"/>
                    <a:pt x="1497330" y="36195"/>
                  </a:cubicBezTo>
                  <a:cubicBezTo>
                    <a:pt x="1499235" y="37147"/>
                    <a:pt x="1501140" y="38100"/>
                    <a:pt x="1503045" y="40005"/>
                  </a:cubicBezTo>
                  <a:cubicBezTo>
                    <a:pt x="1504950" y="41910"/>
                    <a:pt x="1505903" y="44768"/>
                    <a:pt x="1506855" y="47625"/>
                  </a:cubicBezTo>
                  <a:cubicBezTo>
                    <a:pt x="1507808" y="51435"/>
                    <a:pt x="1507808" y="55245"/>
                    <a:pt x="1507808" y="60960"/>
                  </a:cubicBezTo>
                  <a:lnTo>
                    <a:pt x="1507808" y="155258"/>
                  </a:lnTo>
                  <a:lnTo>
                    <a:pt x="1547813" y="155258"/>
                  </a:lnTo>
                  <a:lnTo>
                    <a:pt x="1547813" y="55245"/>
                  </a:lnTo>
                  <a:cubicBezTo>
                    <a:pt x="1547813" y="36195"/>
                    <a:pt x="1544003" y="22860"/>
                    <a:pt x="1536383" y="14288"/>
                  </a:cubicBezTo>
                  <a:cubicBezTo>
                    <a:pt x="1528763" y="5715"/>
                    <a:pt x="1517333" y="1905"/>
                    <a:pt x="1502093" y="1905"/>
                  </a:cubicBezTo>
                  <a:cubicBezTo>
                    <a:pt x="1492568" y="1905"/>
                    <a:pt x="1484948" y="3810"/>
                    <a:pt x="1477328" y="7620"/>
                  </a:cubicBezTo>
                  <a:cubicBezTo>
                    <a:pt x="1469708" y="11430"/>
                    <a:pt x="1462088" y="18098"/>
                    <a:pt x="1455420" y="27623"/>
                  </a:cubicBezTo>
                  <a:cubicBezTo>
                    <a:pt x="1452563" y="19050"/>
                    <a:pt x="1447800" y="12383"/>
                    <a:pt x="1441133" y="8573"/>
                  </a:cubicBezTo>
                  <a:cubicBezTo>
                    <a:pt x="1434465" y="4763"/>
                    <a:pt x="1425893" y="1905"/>
                    <a:pt x="1414463" y="1905"/>
                  </a:cubicBezTo>
                  <a:cubicBezTo>
                    <a:pt x="1405890" y="1905"/>
                    <a:pt x="1398270" y="3810"/>
                    <a:pt x="1390650" y="7620"/>
                  </a:cubicBezTo>
                  <a:cubicBezTo>
                    <a:pt x="1383030" y="11430"/>
                    <a:pt x="1376363" y="18098"/>
                    <a:pt x="1371600" y="25718"/>
                  </a:cubicBezTo>
                  <a:lnTo>
                    <a:pt x="1371600" y="5715"/>
                  </a:lnTo>
                  <a:lnTo>
                    <a:pt x="1332548" y="5715"/>
                  </a:lnTo>
                  <a:lnTo>
                    <a:pt x="1332548" y="155258"/>
                  </a:lnTo>
                  <a:close/>
                  <a:moveTo>
                    <a:pt x="1199198" y="116205"/>
                  </a:moveTo>
                  <a:cubicBezTo>
                    <a:pt x="1193483" y="108585"/>
                    <a:pt x="1190625" y="96203"/>
                    <a:pt x="1190625" y="80963"/>
                  </a:cubicBezTo>
                  <a:cubicBezTo>
                    <a:pt x="1190625" y="65723"/>
                    <a:pt x="1193483" y="54293"/>
                    <a:pt x="1199198" y="45720"/>
                  </a:cubicBezTo>
                  <a:cubicBezTo>
                    <a:pt x="1204913" y="37147"/>
                    <a:pt x="1213485" y="33338"/>
                    <a:pt x="1224915" y="33338"/>
                  </a:cubicBezTo>
                  <a:cubicBezTo>
                    <a:pt x="1236345" y="33338"/>
                    <a:pt x="1244918" y="37147"/>
                    <a:pt x="1250633" y="45720"/>
                  </a:cubicBezTo>
                  <a:cubicBezTo>
                    <a:pt x="1256348" y="54293"/>
                    <a:pt x="1259205" y="65723"/>
                    <a:pt x="1259205" y="80963"/>
                  </a:cubicBezTo>
                  <a:cubicBezTo>
                    <a:pt x="1259205" y="96203"/>
                    <a:pt x="1256348" y="107633"/>
                    <a:pt x="1250633" y="116205"/>
                  </a:cubicBezTo>
                  <a:cubicBezTo>
                    <a:pt x="1244918" y="124778"/>
                    <a:pt x="1236345" y="128588"/>
                    <a:pt x="1224915" y="128588"/>
                  </a:cubicBezTo>
                  <a:cubicBezTo>
                    <a:pt x="1213485" y="127635"/>
                    <a:pt x="1204913" y="123825"/>
                    <a:pt x="1199198" y="116205"/>
                  </a:cubicBezTo>
                  <a:moveTo>
                    <a:pt x="1256348" y="154305"/>
                  </a:moveTo>
                  <a:cubicBezTo>
                    <a:pt x="1265873" y="150495"/>
                    <a:pt x="1273493" y="145733"/>
                    <a:pt x="1280160" y="138113"/>
                  </a:cubicBezTo>
                  <a:cubicBezTo>
                    <a:pt x="1286828" y="131445"/>
                    <a:pt x="1291590" y="122873"/>
                    <a:pt x="1295400" y="113348"/>
                  </a:cubicBezTo>
                  <a:cubicBezTo>
                    <a:pt x="1299210" y="103823"/>
                    <a:pt x="1301115" y="92393"/>
                    <a:pt x="1301115" y="80010"/>
                  </a:cubicBezTo>
                  <a:cubicBezTo>
                    <a:pt x="1301115" y="67628"/>
                    <a:pt x="1299210" y="57150"/>
                    <a:pt x="1296353" y="46672"/>
                  </a:cubicBezTo>
                  <a:cubicBezTo>
                    <a:pt x="1293495" y="36195"/>
                    <a:pt x="1287780" y="28575"/>
                    <a:pt x="1281113" y="21908"/>
                  </a:cubicBezTo>
                  <a:cubicBezTo>
                    <a:pt x="1274445" y="15240"/>
                    <a:pt x="1266825" y="9525"/>
                    <a:pt x="1257300" y="6668"/>
                  </a:cubicBezTo>
                  <a:cubicBezTo>
                    <a:pt x="1247775" y="2858"/>
                    <a:pt x="1237298" y="953"/>
                    <a:pt x="1225868" y="953"/>
                  </a:cubicBezTo>
                  <a:cubicBezTo>
                    <a:pt x="1214438" y="953"/>
                    <a:pt x="1203960" y="2858"/>
                    <a:pt x="1194435" y="6668"/>
                  </a:cubicBezTo>
                  <a:cubicBezTo>
                    <a:pt x="1184910" y="10478"/>
                    <a:pt x="1177290" y="15240"/>
                    <a:pt x="1170623" y="21908"/>
                  </a:cubicBezTo>
                  <a:cubicBezTo>
                    <a:pt x="1163955" y="28575"/>
                    <a:pt x="1159193" y="37147"/>
                    <a:pt x="1155383" y="46672"/>
                  </a:cubicBezTo>
                  <a:cubicBezTo>
                    <a:pt x="1151573" y="56197"/>
                    <a:pt x="1149668" y="67628"/>
                    <a:pt x="1149668" y="80010"/>
                  </a:cubicBezTo>
                  <a:cubicBezTo>
                    <a:pt x="1149668" y="105728"/>
                    <a:pt x="1156335" y="124778"/>
                    <a:pt x="1169670" y="139065"/>
                  </a:cubicBezTo>
                  <a:cubicBezTo>
                    <a:pt x="1183005" y="152400"/>
                    <a:pt x="1201103" y="160020"/>
                    <a:pt x="1225868" y="160020"/>
                  </a:cubicBezTo>
                  <a:cubicBezTo>
                    <a:pt x="1236345" y="160020"/>
                    <a:pt x="1246823" y="158115"/>
                    <a:pt x="1256348" y="154305"/>
                  </a:cubicBezTo>
                  <a:moveTo>
                    <a:pt x="1086803" y="100965"/>
                  </a:moveTo>
                  <a:cubicBezTo>
                    <a:pt x="1085850" y="109538"/>
                    <a:pt x="1083945" y="116205"/>
                    <a:pt x="1079183" y="120968"/>
                  </a:cubicBezTo>
                  <a:cubicBezTo>
                    <a:pt x="1074420" y="125730"/>
                    <a:pt x="1068705" y="127635"/>
                    <a:pt x="1061085" y="127635"/>
                  </a:cubicBezTo>
                  <a:cubicBezTo>
                    <a:pt x="1055370" y="127635"/>
                    <a:pt x="1049655" y="126683"/>
                    <a:pt x="1045845" y="123825"/>
                  </a:cubicBezTo>
                  <a:cubicBezTo>
                    <a:pt x="1042035" y="120968"/>
                    <a:pt x="1038225" y="118110"/>
                    <a:pt x="1036320" y="113348"/>
                  </a:cubicBezTo>
                  <a:cubicBezTo>
                    <a:pt x="1034415" y="108585"/>
                    <a:pt x="1032510" y="103823"/>
                    <a:pt x="1031558" y="98108"/>
                  </a:cubicBezTo>
                  <a:cubicBezTo>
                    <a:pt x="1030605" y="92393"/>
                    <a:pt x="1029653" y="86678"/>
                    <a:pt x="1029653" y="80010"/>
                  </a:cubicBezTo>
                  <a:cubicBezTo>
                    <a:pt x="1029653" y="74295"/>
                    <a:pt x="1030605" y="67628"/>
                    <a:pt x="1031558" y="62865"/>
                  </a:cubicBezTo>
                  <a:cubicBezTo>
                    <a:pt x="1032510" y="57150"/>
                    <a:pt x="1034415" y="52388"/>
                    <a:pt x="1036320" y="47625"/>
                  </a:cubicBezTo>
                  <a:cubicBezTo>
                    <a:pt x="1038225" y="42863"/>
                    <a:pt x="1042035" y="40005"/>
                    <a:pt x="1045845" y="37147"/>
                  </a:cubicBezTo>
                  <a:cubicBezTo>
                    <a:pt x="1049655" y="34290"/>
                    <a:pt x="1054418" y="33338"/>
                    <a:pt x="1061085" y="33338"/>
                  </a:cubicBezTo>
                  <a:cubicBezTo>
                    <a:pt x="1069658" y="33338"/>
                    <a:pt x="1075373" y="35243"/>
                    <a:pt x="1079183" y="40005"/>
                  </a:cubicBezTo>
                  <a:cubicBezTo>
                    <a:pt x="1082993" y="44768"/>
                    <a:pt x="1084898" y="50483"/>
                    <a:pt x="1085850" y="58103"/>
                  </a:cubicBezTo>
                  <a:lnTo>
                    <a:pt x="1125855" y="52388"/>
                  </a:lnTo>
                  <a:cubicBezTo>
                    <a:pt x="1124903" y="44768"/>
                    <a:pt x="1122998" y="38100"/>
                    <a:pt x="1120140" y="31433"/>
                  </a:cubicBezTo>
                  <a:cubicBezTo>
                    <a:pt x="1117283" y="24765"/>
                    <a:pt x="1113473" y="20003"/>
                    <a:pt x="1107758" y="15240"/>
                  </a:cubicBezTo>
                  <a:cubicBezTo>
                    <a:pt x="1102995" y="10478"/>
                    <a:pt x="1096328" y="6668"/>
                    <a:pt x="1088708" y="4763"/>
                  </a:cubicBezTo>
                  <a:cubicBezTo>
                    <a:pt x="1081088" y="1905"/>
                    <a:pt x="1072515" y="953"/>
                    <a:pt x="1062038" y="953"/>
                  </a:cubicBezTo>
                  <a:cubicBezTo>
                    <a:pt x="1050608" y="953"/>
                    <a:pt x="1040130" y="2858"/>
                    <a:pt x="1030605" y="6668"/>
                  </a:cubicBezTo>
                  <a:cubicBezTo>
                    <a:pt x="1021080" y="10478"/>
                    <a:pt x="1013460" y="16193"/>
                    <a:pt x="1007745" y="22860"/>
                  </a:cubicBezTo>
                  <a:cubicBezTo>
                    <a:pt x="1001078" y="29528"/>
                    <a:pt x="996315" y="38100"/>
                    <a:pt x="993458" y="47625"/>
                  </a:cubicBezTo>
                  <a:cubicBezTo>
                    <a:pt x="990600" y="57150"/>
                    <a:pt x="988695" y="68580"/>
                    <a:pt x="988695" y="80010"/>
                  </a:cubicBezTo>
                  <a:cubicBezTo>
                    <a:pt x="988695" y="91440"/>
                    <a:pt x="989647" y="102870"/>
                    <a:pt x="992505" y="112395"/>
                  </a:cubicBezTo>
                  <a:cubicBezTo>
                    <a:pt x="995363" y="121920"/>
                    <a:pt x="1000125" y="130493"/>
                    <a:pt x="1005840" y="137160"/>
                  </a:cubicBezTo>
                  <a:cubicBezTo>
                    <a:pt x="1011555" y="143828"/>
                    <a:pt x="1019175" y="149543"/>
                    <a:pt x="1028700" y="153353"/>
                  </a:cubicBezTo>
                  <a:cubicBezTo>
                    <a:pt x="1038225" y="157163"/>
                    <a:pt x="1048703" y="159068"/>
                    <a:pt x="1061085" y="159068"/>
                  </a:cubicBezTo>
                  <a:cubicBezTo>
                    <a:pt x="1082993" y="159068"/>
                    <a:pt x="1099185" y="153353"/>
                    <a:pt x="1109663" y="142875"/>
                  </a:cubicBezTo>
                  <a:cubicBezTo>
                    <a:pt x="1120140" y="132398"/>
                    <a:pt x="1126808" y="118110"/>
                    <a:pt x="1127760" y="100013"/>
                  </a:cubicBezTo>
                  <a:lnTo>
                    <a:pt x="1086803" y="100013"/>
                  </a:lnTo>
                  <a:close/>
                  <a:moveTo>
                    <a:pt x="921068" y="155258"/>
                  </a:moveTo>
                  <a:lnTo>
                    <a:pt x="962025" y="155258"/>
                  </a:lnTo>
                  <a:lnTo>
                    <a:pt x="962025" y="109538"/>
                  </a:lnTo>
                  <a:lnTo>
                    <a:pt x="921068" y="109538"/>
                  </a:lnTo>
                  <a:lnTo>
                    <a:pt x="921068" y="155258"/>
                  </a:lnTo>
                  <a:close/>
                  <a:moveTo>
                    <a:pt x="671513" y="155258"/>
                  </a:moveTo>
                  <a:lnTo>
                    <a:pt x="711518" y="155258"/>
                  </a:lnTo>
                  <a:lnTo>
                    <a:pt x="711518" y="65723"/>
                  </a:lnTo>
                  <a:cubicBezTo>
                    <a:pt x="711518" y="60960"/>
                    <a:pt x="712470" y="57150"/>
                    <a:pt x="714375" y="53340"/>
                  </a:cubicBezTo>
                  <a:cubicBezTo>
                    <a:pt x="716280" y="49530"/>
                    <a:pt x="718185" y="46672"/>
                    <a:pt x="721043" y="43815"/>
                  </a:cubicBezTo>
                  <a:cubicBezTo>
                    <a:pt x="723900" y="40958"/>
                    <a:pt x="727710" y="38100"/>
                    <a:pt x="730568" y="37147"/>
                  </a:cubicBezTo>
                  <a:cubicBezTo>
                    <a:pt x="734378" y="36195"/>
                    <a:pt x="737235" y="35243"/>
                    <a:pt x="741998" y="35243"/>
                  </a:cubicBezTo>
                  <a:cubicBezTo>
                    <a:pt x="744855" y="35243"/>
                    <a:pt x="746760" y="35243"/>
                    <a:pt x="749618" y="36195"/>
                  </a:cubicBezTo>
                  <a:cubicBezTo>
                    <a:pt x="751523" y="37147"/>
                    <a:pt x="753428" y="38100"/>
                    <a:pt x="755333" y="40005"/>
                  </a:cubicBezTo>
                  <a:cubicBezTo>
                    <a:pt x="757238" y="41910"/>
                    <a:pt x="758190" y="44768"/>
                    <a:pt x="759143" y="47625"/>
                  </a:cubicBezTo>
                  <a:cubicBezTo>
                    <a:pt x="760095" y="51435"/>
                    <a:pt x="761048" y="55245"/>
                    <a:pt x="761048" y="60960"/>
                  </a:cubicBezTo>
                  <a:lnTo>
                    <a:pt x="761048" y="155258"/>
                  </a:lnTo>
                  <a:lnTo>
                    <a:pt x="801053" y="155258"/>
                  </a:lnTo>
                  <a:lnTo>
                    <a:pt x="801053" y="63818"/>
                  </a:lnTo>
                  <a:cubicBezTo>
                    <a:pt x="801053" y="60008"/>
                    <a:pt x="802005" y="56197"/>
                    <a:pt x="803910" y="53340"/>
                  </a:cubicBezTo>
                  <a:cubicBezTo>
                    <a:pt x="805815" y="49530"/>
                    <a:pt x="807720" y="46672"/>
                    <a:pt x="810578" y="43815"/>
                  </a:cubicBezTo>
                  <a:cubicBezTo>
                    <a:pt x="813435" y="40958"/>
                    <a:pt x="817245" y="38100"/>
                    <a:pt x="820103" y="37147"/>
                  </a:cubicBezTo>
                  <a:cubicBezTo>
                    <a:pt x="822960" y="36195"/>
                    <a:pt x="826770" y="35243"/>
                    <a:pt x="831533" y="35243"/>
                  </a:cubicBezTo>
                  <a:cubicBezTo>
                    <a:pt x="834390" y="35243"/>
                    <a:pt x="836295" y="35243"/>
                    <a:pt x="839153" y="36195"/>
                  </a:cubicBezTo>
                  <a:cubicBezTo>
                    <a:pt x="841058" y="37147"/>
                    <a:pt x="842963" y="38100"/>
                    <a:pt x="844868" y="40005"/>
                  </a:cubicBezTo>
                  <a:cubicBezTo>
                    <a:pt x="846772" y="41910"/>
                    <a:pt x="847725" y="44768"/>
                    <a:pt x="848678" y="47625"/>
                  </a:cubicBezTo>
                  <a:cubicBezTo>
                    <a:pt x="849630" y="51435"/>
                    <a:pt x="849630" y="55245"/>
                    <a:pt x="849630" y="60960"/>
                  </a:cubicBezTo>
                  <a:lnTo>
                    <a:pt x="849630" y="155258"/>
                  </a:lnTo>
                  <a:lnTo>
                    <a:pt x="889635" y="155258"/>
                  </a:lnTo>
                  <a:lnTo>
                    <a:pt x="889635" y="55245"/>
                  </a:lnTo>
                  <a:cubicBezTo>
                    <a:pt x="889635" y="36195"/>
                    <a:pt x="885825" y="22860"/>
                    <a:pt x="878205" y="14288"/>
                  </a:cubicBezTo>
                  <a:cubicBezTo>
                    <a:pt x="870585" y="5715"/>
                    <a:pt x="859155" y="1905"/>
                    <a:pt x="843915" y="1905"/>
                  </a:cubicBezTo>
                  <a:cubicBezTo>
                    <a:pt x="834390" y="1905"/>
                    <a:pt x="826770" y="3810"/>
                    <a:pt x="819150" y="7620"/>
                  </a:cubicBezTo>
                  <a:cubicBezTo>
                    <a:pt x="811530" y="11430"/>
                    <a:pt x="803910" y="18098"/>
                    <a:pt x="797243" y="27623"/>
                  </a:cubicBezTo>
                  <a:cubicBezTo>
                    <a:pt x="794385" y="19050"/>
                    <a:pt x="789623" y="12383"/>
                    <a:pt x="782955" y="8573"/>
                  </a:cubicBezTo>
                  <a:cubicBezTo>
                    <a:pt x="776288" y="4763"/>
                    <a:pt x="766763" y="1905"/>
                    <a:pt x="756285" y="1905"/>
                  </a:cubicBezTo>
                  <a:cubicBezTo>
                    <a:pt x="747713" y="1905"/>
                    <a:pt x="740093" y="3810"/>
                    <a:pt x="732473" y="7620"/>
                  </a:cubicBezTo>
                  <a:cubicBezTo>
                    <a:pt x="724853" y="11430"/>
                    <a:pt x="718185" y="18098"/>
                    <a:pt x="713423" y="25718"/>
                  </a:cubicBezTo>
                  <a:lnTo>
                    <a:pt x="713423" y="5715"/>
                  </a:lnTo>
                  <a:lnTo>
                    <a:pt x="674370" y="5715"/>
                  </a:lnTo>
                  <a:lnTo>
                    <a:pt x="674370" y="155258"/>
                  </a:lnTo>
                  <a:close/>
                  <a:moveTo>
                    <a:pt x="541973" y="116205"/>
                  </a:moveTo>
                  <a:cubicBezTo>
                    <a:pt x="536258" y="108585"/>
                    <a:pt x="533400" y="96203"/>
                    <a:pt x="533400" y="80963"/>
                  </a:cubicBezTo>
                  <a:cubicBezTo>
                    <a:pt x="533400" y="65723"/>
                    <a:pt x="536258" y="54293"/>
                    <a:pt x="541973" y="45720"/>
                  </a:cubicBezTo>
                  <a:cubicBezTo>
                    <a:pt x="547688" y="38100"/>
                    <a:pt x="556260" y="33338"/>
                    <a:pt x="567690" y="33338"/>
                  </a:cubicBezTo>
                  <a:cubicBezTo>
                    <a:pt x="579120" y="33338"/>
                    <a:pt x="587693" y="37147"/>
                    <a:pt x="593408" y="45720"/>
                  </a:cubicBezTo>
                  <a:cubicBezTo>
                    <a:pt x="599123" y="53340"/>
                    <a:pt x="601980" y="65723"/>
                    <a:pt x="601980" y="80963"/>
                  </a:cubicBezTo>
                  <a:cubicBezTo>
                    <a:pt x="601980" y="96203"/>
                    <a:pt x="599123" y="107633"/>
                    <a:pt x="593408" y="116205"/>
                  </a:cubicBezTo>
                  <a:cubicBezTo>
                    <a:pt x="587693" y="124778"/>
                    <a:pt x="579120" y="128588"/>
                    <a:pt x="567690" y="128588"/>
                  </a:cubicBezTo>
                  <a:cubicBezTo>
                    <a:pt x="555308" y="127635"/>
                    <a:pt x="546735" y="123825"/>
                    <a:pt x="541973" y="116205"/>
                  </a:cubicBezTo>
                  <a:moveTo>
                    <a:pt x="598170" y="154305"/>
                  </a:moveTo>
                  <a:cubicBezTo>
                    <a:pt x="607695" y="150495"/>
                    <a:pt x="615315" y="145733"/>
                    <a:pt x="621983" y="138113"/>
                  </a:cubicBezTo>
                  <a:cubicBezTo>
                    <a:pt x="628650" y="131445"/>
                    <a:pt x="633413" y="122873"/>
                    <a:pt x="637223" y="113348"/>
                  </a:cubicBezTo>
                  <a:cubicBezTo>
                    <a:pt x="641033" y="103823"/>
                    <a:pt x="642938" y="92393"/>
                    <a:pt x="642938" y="80010"/>
                  </a:cubicBezTo>
                  <a:cubicBezTo>
                    <a:pt x="642938" y="67628"/>
                    <a:pt x="641033" y="57150"/>
                    <a:pt x="638175" y="46672"/>
                  </a:cubicBezTo>
                  <a:cubicBezTo>
                    <a:pt x="635318" y="36195"/>
                    <a:pt x="629603" y="28575"/>
                    <a:pt x="622935" y="21908"/>
                  </a:cubicBezTo>
                  <a:cubicBezTo>
                    <a:pt x="616268" y="15240"/>
                    <a:pt x="608648" y="9525"/>
                    <a:pt x="599123" y="6668"/>
                  </a:cubicBezTo>
                  <a:cubicBezTo>
                    <a:pt x="589598" y="2858"/>
                    <a:pt x="579120" y="953"/>
                    <a:pt x="567690" y="953"/>
                  </a:cubicBezTo>
                  <a:cubicBezTo>
                    <a:pt x="556260" y="953"/>
                    <a:pt x="545783" y="2858"/>
                    <a:pt x="536258" y="6668"/>
                  </a:cubicBezTo>
                  <a:cubicBezTo>
                    <a:pt x="526733" y="10478"/>
                    <a:pt x="519113" y="15240"/>
                    <a:pt x="512445" y="21908"/>
                  </a:cubicBezTo>
                  <a:cubicBezTo>
                    <a:pt x="505778" y="28575"/>
                    <a:pt x="501015" y="37147"/>
                    <a:pt x="497205" y="46672"/>
                  </a:cubicBezTo>
                  <a:cubicBezTo>
                    <a:pt x="493395" y="56197"/>
                    <a:pt x="491490" y="67628"/>
                    <a:pt x="491490" y="80010"/>
                  </a:cubicBezTo>
                  <a:cubicBezTo>
                    <a:pt x="491490" y="105728"/>
                    <a:pt x="498158" y="124778"/>
                    <a:pt x="511492" y="139065"/>
                  </a:cubicBezTo>
                  <a:cubicBezTo>
                    <a:pt x="524828" y="152400"/>
                    <a:pt x="542925" y="160020"/>
                    <a:pt x="566738" y="160020"/>
                  </a:cubicBezTo>
                  <a:cubicBezTo>
                    <a:pt x="579120" y="160020"/>
                    <a:pt x="589598" y="158115"/>
                    <a:pt x="598170" y="154305"/>
                  </a:cubicBezTo>
                  <a:moveTo>
                    <a:pt x="429578" y="100965"/>
                  </a:moveTo>
                  <a:cubicBezTo>
                    <a:pt x="428625" y="109538"/>
                    <a:pt x="425767" y="116205"/>
                    <a:pt x="421958" y="120968"/>
                  </a:cubicBezTo>
                  <a:cubicBezTo>
                    <a:pt x="417195" y="125730"/>
                    <a:pt x="411480" y="127635"/>
                    <a:pt x="403860" y="127635"/>
                  </a:cubicBezTo>
                  <a:cubicBezTo>
                    <a:pt x="398145" y="127635"/>
                    <a:pt x="392430" y="126683"/>
                    <a:pt x="388620" y="123825"/>
                  </a:cubicBezTo>
                  <a:cubicBezTo>
                    <a:pt x="384810" y="120968"/>
                    <a:pt x="381000" y="118110"/>
                    <a:pt x="379095" y="113348"/>
                  </a:cubicBezTo>
                  <a:cubicBezTo>
                    <a:pt x="377190" y="108585"/>
                    <a:pt x="375285" y="103823"/>
                    <a:pt x="374333" y="98108"/>
                  </a:cubicBezTo>
                  <a:cubicBezTo>
                    <a:pt x="373380" y="92393"/>
                    <a:pt x="372428" y="86678"/>
                    <a:pt x="372428" y="80010"/>
                  </a:cubicBezTo>
                  <a:cubicBezTo>
                    <a:pt x="372428" y="74295"/>
                    <a:pt x="373380" y="67628"/>
                    <a:pt x="374333" y="62865"/>
                  </a:cubicBezTo>
                  <a:cubicBezTo>
                    <a:pt x="375285" y="57150"/>
                    <a:pt x="377190" y="52388"/>
                    <a:pt x="379095" y="47625"/>
                  </a:cubicBezTo>
                  <a:cubicBezTo>
                    <a:pt x="381000" y="42863"/>
                    <a:pt x="384810" y="40005"/>
                    <a:pt x="388620" y="37147"/>
                  </a:cubicBezTo>
                  <a:cubicBezTo>
                    <a:pt x="392430" y="34290"/>
                    <a:pt x="398145" y="33338"/>
                    <a:pt x="403860" y="33338"/>
                  </a:cubicBezTo>
                  <a:cubicBezTo>
                    <a:pt x="412433" y="33338"/>
                    <a:pt x="418148" y="35243"/>
                    <a:pt x="421958" y="40005"/>
                  </a:cubicBezTo>
                  <a:cubicBezTo>
                    <a:pt x="425767" y="44768"/>
                    <a:pt x="427673" y="50483"/>
                    <a:pt x="428625" y="58103"/>
                  </a:cubicBezTo>
                  <a:lnTo>
                    <a:pt x="468630" y="52388"/>
                  </a:lnTo>
                  <a:cubicBezTo>
                    <a:pt x="467678" y="44768"/>
                    <a:pt x="465773" y="38100"/>
                    <a:pt x="462915" y="31433"/>
                  </a:cubicBezTo>
                  <a:cubicBezTo>
                    <a:pt x="460058" y="24765"/>
                    <a:pt x="456248" y="20003"/>
                    <a:pt x="450533" y="15240"/>
                  </a:cubicBezTo>
                  <a:cubicBezTo>
                    <a:pt x="445770" y="10478"/>
                    <a:pt x="439103" y="6668"/>
                    <a:pt x="431483" y="4763"/>
                  </a:cubicBezTo>
                  <a:cubicBezTo>
                    <a:pt x="423863" y="1905"/>
                    <a:pt x="415290" y="953"/>
                    <a:pt x="404813" y="953"/>
                  </a:cubicBezTo>
                  <a:cubicBezTo>
                    <a:pt x="393383" y="953"/>
                    <a:pt x="382905" y="2858"/>
                    <a:pt x="373380" y="6668"/>
                  </a:cubicBezTo>
                  <a:cubicBezTo>
                    <a:pt x="363855" y="10478"/>
                    <a:pt x="356235" y="16193"/>
                    <a:pt x="350520" y="22860"/>
                  </a:cubicBezTo>
                  <a:cubicBezTo>
                    <a:pt x="343853" y="29528"/>
                    <a:pt x="339090" y="38100"/>
                    <a:pt x="336233" y="47625"/>
                  </a:cubicBezTo>
                  <a:cubicBezTo>
                    <a:pt x="333375" y="57150"/>
                    <a:pt x="331470" y="68580"/>
                    <a:pt x="331470" y="80010"/>
                  </a:cubicBezTo>
                  <a:cubicBezTo>
                    <a:pt x="331470" y="91440"/>
                    <a:pt x="333375" y="102870"/>
                    <a:pt x="336233" y="112395"/>
                  </a:cubicBezTo>
                  <a:cubicBezTo>
                    <a:pt x="339090" y="121920"/>
                    <a:pt x="343853" y="130493"/>
                    <a:pt x="349567" y="137160"/>
                  </a:cubicBezTo>
                  <a:cubicBezTo>
                    <a:pt x="355283" y="143828"/>
                    <a:pt x="362903" y="149543"/>
                    <a:pt x="372428" y="153353"/>
                  </a:cubicBezTo>
                  <a:cubicBezTo>
                    <a:pt x="381953" y="157163"/>
                    <a:pt x="392430" y="159068"/>
                    <a:pt x="404813" y="159068"/>
                  </a:cubicBezTo>
                  <a:cubicBezTo>
                    <a:pt x="426720" y="159068"/>
                    <a:pt x="442913" y="153353"/>
                    <a:pt x="453390" y="142875"/>
                  </a:cubicBezTo>
                  <a:cubicBezTo>
                    <a:pt x="463867" y="132398"/>
                    <a:pt x="470535" y="118110"/>
                    <a:pt x="471488" y="100013"/>
                  </a:cubicBezTo>
                  <a:lnTo>
                    <a:pt x="429578" y="100013"/>
                  </a:lnTo>
                  <a:close/>
                  <a:moveTo>
                    <a:pt x="203835" y="63818"/>
                  </a:moveTo>
                  <a:cubicBezTo>
                    <a:pt x="203835" y="59055"/>
                    <a:pt x="204788" y="55245"/>
                    <a:pt x="206692" y="51435"/>
                  </a:cubicBezTo>
                  <a:cubicBezTo>
                    <a:pt x="208598" y="47625"/>
                    <a:pt x="210502" y="43815"/>
                    <a:pt x="213360" y="40958"/>
                  </a:cubicBezTo>
                  <a:cubicBezTo>
                    <a:pt x="216217" y="38100"/>
                    <a:pt x="219075" y="35243"/>
                    <a:pt x="223838" y="34290"/>
                  </a:cubicBezTo>
                  <a:cubicBezTo>
                    <a:pt x="227648" y="32385"/>
                    <a:pt x="232410" y="31433"/>
                    <a:pt x="238125" y="31433"/>
                  </a:cubicBezTo>
                  <a:cubicBezTo>
                    <a:pt x="248602" y="31433"/>
                    <a:pt x="256223" y="34290"/>
                    <a:pt x="261938" y="40005"/>
                  </a:cubicBezTo>
                  <a:cubicBezTo>
                    <a:pt x="266700" y="45720"/>
                    <a:pt x="269558" y="53340"/>
                    <a:pt x="269558" y="63818"/>
                  </a:cubicBezTo>
                  <a:lnTo>
                    <a:pt x="203835" y="63818"/>
                  </a:lnTo>
                  <a:close/>
                  <a:moveTo>
                    <a:pt x="266700" y="108585"/>
                  </a:moveTo>
                  <a:cubicBezTo>
                    <a:pt x="263842" y="121920"/>
                    <a:pt x="254317" y="128588"/>
                    <a:pt x="239077" y="128588"/>
                  </a:cubicBezTo>
                  <a:cubicBezTo>
                    <a:pt x="227648" y="128588"/>
                    <a:pt x="219075" y="124778"/>
                    <a:pt x="213360" y="118110"/>
                  </a:cubicBezTo>
                  <a:cubicBezTo>
                    <a:pt x="207645" y="111443"/>
                    <a:pt x="204788" y="101918"/>
                    <a:pt x="203835" y="89535"/>
                  </a:cubicBezTo>
                  <a:lnTo>
                    <a:pt x="307658" y="89535"/>
                  </a:lnTo>
                  <a:lnTo>
                    <a:pt x="307658" y="73343"/>
                  </a:lnTo>
                  <a:cubicBezTo>
                    <a:pt x="307658" y="51435"/>
                    <a:pt x="301942" y="33338"/>
                    <a:pt x="290513" y="20003"/>
                  </a:cubicBezTo>
                  <a:cubicBezTo>
                    <a:pt x="279083" y="6668"/>
                    <a:pt x="261938" y="0"/>
                    <a:pt x="239077" y="0"/>
                  </a:cubicBezTo>
                  <a:cubicBezTo>
                    <a:pt x="227648" y="0"/>
                    <a:pt x="218123" y="1905"/>
                    <a:pt x="208598" y="5715"/>
                  </a:cubicBezTo>
                  <a:cubicBezTo>
                    <a:pt x="199073" y="9525"/>
                    <a:pt x="191452" y="14288"/>
                    <a:pt x="184785" y="20955"/>
                  </a:cubicBezTo>
                  <a:cubicBezTo>
                    <a:pt x="178118" y="27623"/>
                    <a:pt x="173355" y="36195"/>
                    <a:pt x="169545" y="45720"/>
                  </a:cubicBezTo>
                  <a:cubicBezTo>
                    <a:pt x="165735" y="55245"/>
                    <a:pt x="163830" y="66675"/>
                    <a:pt x="163830" y="79058"/>
                  </a:cubicBezTo>
                  <a:cubicBezTo>
                    <a:pt x="163830" y="103823"/>
                    <a:pt x="170498" y="123825"/>
                    <a:pt x="182880" y="137160"/>
                  </a:cubicBezTo>
                  <a:cubicBezTo>
                    <a:pt x="195263" y="150495"/>
                    <a:pt x="214313" y="158115"/>
                    <a:pt x="239077" y="158115"/>
                  </a:cubicBezTo>
                  <a:cubicBezTo>
                    <a:pt x="260033" y="158115"/>
                    <a:pt x="275273" y="153353"/>
                    <a:pt x="285750" y="144780"/>
                  </a:cubicBezTo>
                  <a:cubicBezTo>
                    <a:pt x="296228" y="136208"/>
                    <a:pt x="302895" y="123825"/>
                    <a:pt x="305753" y="106680"/>
                  </a:cubicBezTo>
                  <a:lnTo>
                    <a:pt x="266700" y="106680"/>
                  </a:lnTo>
                  <a:close/>
                  <a:moveTo>
                    <a:pt x="97155" y="96203"/>
                  </a:moveTo>
                  <a:cubicBezTo>
                    <a:pt x="97155" y="101918"/>
                    <a:pt x="96202" y="107633"/>
                    <a:pt x="93345" y="111443"/>
                  </a:cubicBezTo>
                  <a:cubicBezTo>
                    <a:pt x="91440" y="115253"/>
                    <a:pt x="88582" y="119063"/>
                    <a:pt x="84773" y="121920"/>
                  </a:cubicBezTo>
                  <a:cubicBezTo>
                    <a:pt x="78105" y="126683"/>
                    <a:pt x="69532" y="129540"/>
                    <a:pt x="60007" y="129540"/>
                  </a:cubicBezTo>
                  <a:cubicBezTo>
                    <a:pt x="54293" y="129540"/>
                    <a:pt x="49530" y="127635"/>
                    <a:pt x="45720" y="124778"/>
                  </a:cubicBezTo>
                  <a:cubicBezTo>
                    <a:pt x="41910" y="121920"/>
                    <a:pt x="40957" y="118110"/>
                    <a:pt x="40957" y="113348"/>
                  </a:cubicBezTo>
                  <a:cubicBezTo>
                    <a:pt x="40957" y="110490"/>
                    <a:pt x="40957" y="106680"/>
                    <a:pt x="42863" y="104775"/>
                  </a:cubicBezTo>
                  <a:cubicBezTo>
                    <a:pt x="43815" y="101918"/>
                    <a:pt x="45720" y="100013"/>
                    <a:pt x="48577" y="98108"/>
                  </a:cubicBezTo>
                  <a:cubicBezTo>
                    <a:pt x="51435" y="96203"/>
                    <a:pt x="55245" y="94298"/>
                    <a:pt x="60007" y="93345"/>
                  </a:cubicBezTo>
                  <a:cubicBezTo>
                    <a:pt x="64770" y="92393"/>
                    <a:pt x="72390" y="91440"/>
                    <a:pt x="80010" y="90488"/>
                  </a:cubicBezTo>
                  <a:lnTo>
                    <a:pt x="98107" y="89535"/>
                  </a:lnTo>
                  <a:lnTo>
                    <a:pt x="98107" y="96203"/>
                  </a:lnTo>
                  <a:close/>
                  <a:moveTo>
                    <a:pt x="98107" y="155258"/>
                  </a:moveTo>
                  <a:lnTo>
                    <a:pt x="136208" y="155258"/>
                  </a:lnTo>
                  <a:lnTo>
                    <a:pt x="136208" y="60960"/>
                  </a:lnTo>
                  <a:cubicBezTo>
                    <a:pt x="136208" y="51435"/>
                    <a:pt x="135255" y="43815"/>
                    <a:pt x="133350" y="36195"/>
                  </a:cubicBezTo>
                  <a:cubicBezTo>
                    <a:pt x="131445" y="28575"/>
                    <a:pt x="127635" y="22860"/>
                    <a:pt x="122873" y="17145"/>
                  </a:cubicBezTo>
                  <a:cubicBezTo>
                    <a:pt x="118110" y="12383"/>
                    <a:pt x="111443" y="7620"/>
                    <a:pt x="103823" y="5715"/>
                  </a:cubicBezTo>
                  <a:cubicBezTo>
                    <a:pt x="96202" y="3810"/>
                    <a:pt x="85725" y="1905"/>
                    <a:pt x="74295" y="1905"/>
                  </a:cubicBezTo>
                  <a:cubicBezTo>
                    <a:pt x="55245" y="1905"/>
                    <a:pt x="40957" y="5715"/>
                    <a:pt x="29527" y="12383"/>
                  </a:cubicBezTo>
                  <a:cubicBezTo>
                    <a:pt x="18098" y="19050"/>
                    <a:pt x="11430" y="30480"/>
                    <a:pt x="8573" y="46672"/>
                  </a:cubicBezTo>
                  <a:lnTo>
                    <a:pt x="44768" y="50483"/>
                  </a:lnTo>
                  <a:cubicBezTo>
                    <a:pt x="46673" y="38100"/>
                    <a:pt x="56198" y="32385"/>
                    <a:pt x="71438" y="32385"/>
                  </a:cubicBezTo>
                  <a:cubicBezTo>
                    <a:pt x="78105" y="32385"/>
                    <a:pt x="83820" y="34290"/>
                    <a:pt x="89535" y="37147"/>
                  </a:cubicBezTo>
                  <a:cubicBezTo>
                    <a:pt x="94298" y="40958"/>
                    <a:pt x="97155" y="46672"/>
                    <a:pt x="97155" y="56197"/>
                  </a:cubicBezTo>
                  <a:lnTo>
                    <a:pt x="97155" y="62865"/>
                  </a:lnTo>
                  <a:lnTo>
                    <a:pt x="78105" y="63818"/>
                  </a:lnTo>
                  <a:cubicBezTo>
                    <a:pt x="68580" y="63818"/>
                    <a:pt x="59055" y="64770"/>
                    <a:pt x="49530" y="66675"/>
                  </a:cubicBezTo>
                  <a:cubicBezTo>
                    <a:pt x="40005" y="68580"/>
                    <a:pt x="32385" y="70485"/>
                    <a:pt x="24765" y="74295"/>
                  </a:cubicBezTo>
                  <a:cubicBezTo>
                    <a:pt x="17145" y="78105"/>
                    <a:pt x="11430" y="82868"/>
                    <a:pt x="6668" y="89535"/>
                  </a:cubicBezTo>
                  <a:cubicBezTo>
                    <a:pt x="1905" y="96203"/>
                    <a:pt x="0" y="104775"/>
                    <a:pt x="0" y="114300"/>
                  </a:cubicBezTo>
                  <a:cubicBezTo>
                    <a:pt x="0" y="121920"/>
                    <a:pt x="952" y="128588"/>
                    <a:pt x="3810" y="134303"/>
                  </a:cubicBezTo>
                  <a:cubicBezTo>
                    <a:pt x="6668" y="140018"/>
                    <a:pt x="10477" y="144780"/>
                    <a:pt x="14288" y="148590"/>
                  </a:cubicBezTo>
                  <a:cubicBezTo>
                    <a:pt x="19050" y="152400"/>
                    <a:pt x="23813" y="155258"/>
                    <a:pt x="29527" y="156210"/>
                  </a:cubicBezTo>
                  <a:cubicBezTo>
                    <a:pt x="35243" y="157163"/>
                    <a:pt x="41910" y="159068"/>
                    <a:pt x="48577" y="159068"/>
                  </a:cubicBezTo>
                  <a:cubicBezTo>
                    <a:pt x="60007" y="159068"/>
                    <a:pt x="69532" y="157163"/>
                    <a:pt x="77152" y="152400"/>
                  </a:cubicBezTo>
                  <a:cubicBezTo>
                    <a:pt x="84773" y="147638"/>
                    <a:pt x="91440" y="142875"/>
                    <a:pt x="97155" y="136208"/>
                  </a:cubicBezTo>
                  <a:lnTo>
                    <a:pt x="97155" y="15525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862779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3525" y="1449389"/>
            <a:ext cx="11664950" cy="47878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>
              <a:spcBef>
                <a:spcPts val="750"/>
              </a:spcBef>
            </a:pPr>
            <a:r>
              <a:rPr lang="en-AU"/>
              <a:t>Level 1 bullet 23pt Arial, round bullet</a:t>
            </a:r>
          </a:p>
          <a:p>
            <a:pPr lvl="2"/>
            <a:r>
              <a:rPr lang="en-AU"/>
              <a:t>Level 2 bullet 19pt Arial, dash bullet</a:t>
            </a:r>
          </a:p>
          <a:p>
            <a:pPr lvl="3"/>
            <a:r>
              <a:rPr lang="en-AU"/>
              <a:t>Level 3 bullet 17pt Arial, square bullet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24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7" r:id="rId1"/>
    <p:sldLayoutId id="2147483984" r:id="rId2"/>
    <p:sldLayoutId id="2147483985" r:id="rId3"/>
    <p:sldLayoutId id="2147483986" r:id="rId4"/>
    <p:sldLayoutId id="2147483987" r:id="rId5"/>
    <p:sldLayoutId id="2147483988" r:id="rId6"/>
    <p:sldLayoutId id="2147483989" r:id="rId7"/>
    <p:sldLayoutId id="2147483962" r:id="rId8"/>
    <p:sldLayoutId id="2147483939" r:id="rId9"/>
    <p:sldLayoutId id="2147483941" r:id="rId10"/>
    <p:sldLayoutId id="2147483943" r:id="rId11"/>
    <p:sldLayoutId id="2147483944" r:id="rId12"/>
    <p:sldLayoutId id="2147483995" r:id="rId13"/>
    <p:sldLayoutId id="2147483947" r:id="rId14"/>
    <p:sldLayoutId id="2147483950" r:id="rId15"/>
    <p:sldLayoutId id="2147483961" r:id="rId16"/>
    <p:sldLayoutId id="2147483993" r:id="rId17"/>
    <p:sldLayoutId id="2147483994" r:id="rId18"/>
    <p:sldLayoutId id="2147483998" r:id="rId19"/>
    <p:sldLayoutId id="2147483992" r:id="rId20"/>
    <p:sldLayoutId id="2147483804" r:id="rId21"/>
    <p:sldLayoutId id="2147483964" r:id="rId22"/>
    <p:sldLayoutId id="2147483827" r:id="rId23"/>
    <p:sldLayoutId id="2147483999" r:id="rId24"/>
    <p:sldLayoutId id="2147483826" r:id="rId25"/>
    <p:sldLayoutId id="2147483965" r:id="rId26"/>
    <p:sldLayoutId id="2147483825" r:id="rId27"/>
    <p:sldLayoutId id="2147484000" r:id="rId28"/>
    <p:sldLayoutId id="2147483828" r:id="rId29"/>
    <p:sldLayoutId id="2147484001" r:id="rId30"/>
    <p:sldLayoutId id="2147483829" r:id="rId31"/>
    <p:sldLayoutId id="2147484002" r:id="rId32"/>
    <p:sldLayoutId id="2147483830" r:id="rId33"/>
    <p:sldLayoutId id="2147484003" r:id="rId34"/>
    <p:sldLayoutId id="2147483831" r:id="rId35"/>
    <p:sldLayoutId id="2147484004" r:id="rId36"/>
    <p:sldLayoutId id="2147483832" r:id="rId37"/>
    <p:sldLayoutId id="2147484005" r:id="rId38"/>
    <p:sldLayoutId id="2147483833" r:id="rId39"/>
    <p:sldLayoutId id="2147484006" r:id="rId40"/>
    <p:sldLayoutId id="2147483834" r:id="rId41"/>
    <p:sldLayoutId id="2147484007" r:id="rId42"/>
    <p:sldLayoutId id="2147483835" r:id="rId43"/>
    <p:sldLayoutId id="2147483836" r:id="rId44"/>
    <p:sldLayoutId id="2147483937" r:id="rId45"/>
    <p:sldLayoutId id="2147483973" r:id="rId46"/>
    <p:sldLayoutId id="2147483837" r:id="rId47"/>
    <p:sldLayoutId id="2147483975" r:id="rId48"/>
    <p:sldLayoutId id="2147483838" r:id="rId49"/>
    <p:sldLayoutId id="2147483967" r:id="rId50"/>
    <p:sldLayoutId id="2147483839" r:id="rId51"/>
    <p:sldLayoutId id="2147483969" r:id="rId52"/>
    <p:sldLayoutId id="2147483840" r:id="rId53"/>
    <p:sldLayoutId id="2147483971" r:id="rId54"/>
    <p:sldLayoutId id="2147483841" r:id="rId55"/>
    <p:sldLayoutId id="2147483824" r:id="rId56"/>
    <p:sldLayoutId id="2147483954" r:id="rId57"/>
  </p:sldLayoutIdLst>
  <p:hf sldNum="0"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500" b="1" kern="1200" baseline="0">
          <a:solidFill>
            <a:schemeClr val="tx1"/>
          </a:solidFill>
          <a:latin typeface="Arial" panose="020B0604020202020204" pitchFamily="34" charset="0"/>
          <a:ea typeface="AECOM Sans" panose="020B0504020202020204" pitchFamily="34" charset="0"/>
          <a:cs typeface="Arial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500" b="0" i="0" kern="1200">
          <a:solidFill>
            <a:schemeClr val="tx1"/>
          </a:solidFill>
          <a:latin typeface="Arial" panose="020B0604020202020204" pitchFamily="34" charset="0"/>
          <a:ea typeface="AECOM Sans Light" panose="020B0404020202020204" pitchFamily="34" charset="0"/>
          <a:cs typeface="Arial" panose="020B0604020202020204" pitchFamily="34" charset="0"/>
        </a:defRPr>
      </a:lvl1pPr>
      <a:lvl2pPr marL="355600" indent="-355600" algn="l" defTabSz="914400" rtl="0" eaLnBrk="1" latinLnBrk="0" hangingPunct="1">
        <a:lnSpc>
          <a:spcPct val="90000"/>
        </a:lnSpc>
        <a:spcBef>
          <a:spcPts val="500"/>
        </a:spcBef>
        <a:buFont typeface="System Font"/>
        <a:buChar char="–"/>
        <a:tabLst/>
        <a:defRPr sz="2500" b="0" i="0" kern="1200">
          <a:solidFill>
            <a:schemeClr val="tx1"/>
          </a:solidFill>
          <a:latin typeface="Arial" panose="020B0604020202020204" pitchFamily="34" charset="0"/>
          <a:ea typeface="AECOM Sans Light" panose="020B0404020202020204" pitchFamily="34" charset="0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Arial" panose="020B0604020202020204" pitchFamily="34" charset="0"/>
          <a:ea typeface="AECOM Sans" panose="020B0504020202020204" pitchFamily="34" charset="0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AECOM Sans" panose="020B0504020202020204" pitchFamily="34" charset="0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AECOM Sans" panose="020B0504020202020204" pitchFamily="34" charset="0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pos="3840" userDrawn="1">
          <p15:clr>
            <a:srgbClr val="F26B43"/>
          </p15:clr>
        </p15:guide>
        <p15:guide id="4" pos="166" userDrawn="1">
          <p15:clr>
            <a:srgbClr val="F26B43"/>
          </p15:clr>
        </p15:guide>
        <p15:guide id="5" pos="3727" userDrawn="1">
          <p15:clr>
            <a:srgbClr val="F26B43"/>
          </p15:clr>
        </p15:guide>
        <p15:guide id="6" pos="2071" userDrawn="1">
          <p15:clr>
            <a:srgbClr val="F26B43"/>
          </p15:clr>
        </p15:guide>
        <p15:guide id="7" pos="7514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  <p15:guide id="9" orient="horz" pos="164" userDrawn="1">
          <p15:clr>
            <a:srgbClr val="F26B43"/>
          </p15:clr>
        </p15:guide>
        <p15:guide id="10" orient="horz" pos="4156" userDrawn="1">
          <p15:clr>
            <a:srgbClr val="F26B43"/>
          </p15:clr>
        </p15:guide>
        <p15:guide id="11" pos="3953" userDrawn="1">
          <p15:clr>
            <a:srgbClr val="F26B43"/>
          </p15:clr>
        </p15:guide>
        <p15:guide id="12" pos="1844" userDrawn="1">
          <p15:clr>
            <a:srgbClr val="F26B43"/>
          </p15:clr>
        </p15:guide>
        <p15:guide id="13" pos="5836" userDrawn="1">
          <p15:clr>
            <a:srgbClr val="F26B43"/>
          </p15:clr>
        </p15:guide>
        <p15:guide id="14" pos="5609" userDrawn="1">
          <p15:clr>
            <a:srgbClr val="F26B43"/>
          </p15:clr>
        </p15:guide>
        <p15:guide id="16" orient="horz" pos="686" userDrawn="1">
          <p15:clr>
            <a:srgbClr val="F26B43"/>
          </p15:clr>
        </p15:guide>
        <p15:guide id="17" orient="horz" pos="2047" userDrawn="1">
          <p15:clr>
            <a:srgbClr val="F26B43"/>
          </p15:clr>
        </p15:guide>
        <p15:guide id="18" orient="horz" pos="2273" userDrawn="1">
          <p15:clr>
            <a:srgbClr val="F26B43"/>
          </p15:clr>
        </p15:guide>
        <p15:guide id="19" pos="2683" userDrawn="1">
          <p15:clr>
            <a:srgbClr val="5ACBF0"/>
          </p15:clr>
        </p15:guide>
        <p15:guide id="20" pos="2457" userDrawn="1">
          <p15:clr>
            <a:srgbClr val="5ACBF0"/>
          </p15:clr>
        </p15:guide>
        <p15:guide id="21" pos="4997" userDrawn="1">
          <p15:clr>
            <a:srgbClr val="5ACBF0"/>
          </p15:clr>
        </p15:guide>
        <p15:guide id="22" pos="5223" userDrawn="1">
          <p15:clr>
            <a:srgbClr val="5ACBF0"/>
          </p15:clr>
        </p15:guide>
        <p15:guide id="24" orient="horz" pos="913" userDrawn="1">
          <p15:clr>
            <a:srgbClr val="F26B43"/>
          </p15:clr>
        </p15:guide>
        <p15:guide id="25" orient="horz" pos="278" userDrawn="1">
          <p15:clr>
            <a:srgbClr val="F26B43"/>
          </p15:clr>
        </p15:guide>
        <p15:guide id="26" orient="horz" pos="392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sv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12" Type="http://schemas.openxmlformats.org/officeDocument/2006/relationships/image" Target="../media/image53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47.svg"/><Relationship Id="rId11" Type="http://schemas.openxmlformats.org/officeDocument/2006/relationships/image" Target="../media/image52.png"/><Relationship Id="rId5" Type="http://schemas.openxmlformats.org/officeDocument/2006/relationships/image" Target="../media/image46.png"/><Relationship Id="rId10" Type="http://schemas.openxmlformats.org/officeDocument/2006/relationships/image" Target="../media/image51.svg"/><Relationship Id="rId4" Type="http://schemas.openxmlformats.org/officeDocument/2006/relationships/image" Target="../media/image45.svg"/><Relationship Id="rId9" Type="http://schemas.openxmlformats.org/officeDocument/2006/relationships/image" Target="../media/image5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7" Type="http://schemas.openxmlformats.org/officeDocument/2006/relationships/image" Target="../media/image58.sv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5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64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68.svg"/><Relationship Id="rId5" Type="http://schemas.openxmlformats.org/officeDocument/2006/relationships/image" Target="../media/image67.png"/><Relationship Id="rId4" Type="http://schemas.openxmlformats.org/officeDocument/2006/relationships/image" Target="../media/image66.sv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svg"/><Relationship Id="rId3" Type="http://schemas.openxmlformats.org/officeDocument/2006/relationships/image" Target="../media/image7.png"/><Relationship Id="rId7" Type="http://schemas.openxmlformats.org/officeDocument/2006/relationships/image" Target="../media/image11.svg"/><Relationship Id="rId12" Type="http://schemas.openxmlformats.org/officeDocument/2006/relationships/image" Target="../media/image16.png"/><Relationship Id="rId17" Type="http://schemas.openxmlformats.org/officeDocument/2006/relationships/image" Target="../media/image21.sv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9.svg"/><Relationship Id="rId15" Type="http://schemas.openxmlformats.org/officeDocument/2006/relationships/image" Target="../media/image19.sv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svg"/><Relationship Id="rId1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A80C78-5009-8B8C-E1F5-068EBBABD7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ângulo 18">
            <a:extLst>
              <a:ext uri="{FF2B5EF4-FFF2-40B4-BE49-F238E27FC236}">
                <a16:creationId xmlns:a16="http://schemas.microsoft.com/office/drawing/2014/main" id="{795300DC-AF68-EFC9-0AE9-8170F15CB694}"/>
              </a:ext>
            </a:extLst>
          </p:cNvPr>
          <p:cNvSpPr/>
          <p:nvPr/>
        </p:nvSpPr>
        <p:spPr>
          <a:xfrm>
            <a:off x="8578645" y="0"/>
            <a:ext cx="3596189" cy="6858000"/>
          </a:xfrm>
          <a:prstGeom prst="rect">
            <a:avLst/>
          </a:prstGeom>
          <a:solidFill>
            <a:srgbClr val="B2B2CF"/>
          </a:solidFill>
          <a:ln>
            <a:solidFill>
              <a:srgbClr val="B2B2C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0CED4E-9D5E-776F-8014-ED657BE441EC}"/>
              </a:ext>
            </a:extLst>
          </p:cNvPr>
          <p:cNvSpPr txBox="1"/>
          <p:nvPr/>
        </p:nvSpPr>
        <p:spPr>
          <a:xfrm>
            <a:off x="6723529" y="-7769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A85790FD-BFF2-8F10-B6BA-3C6D9B6803DC}"/>
              </a:ext>
            </a:extLst>
          </p:cNvPr>
          <p:cNvSpPr/>
          <p:nvPr/>
        </p:nvSpPr>
        <p:spPr>
          <a:xfrm>
            <a:off x="0" y="1737851"/>
            <a:ext cx="432619" cy="3382297"/>
          </a:xfrm>
          <a:prstGeom prst="rect">
            <a:avLst/>
          </a:prstGeom>
          <a:solidFill>
            <a:srgbClr val="D4C9BB"/>
          </a:solidFill>
          <a:ln>
            <a:solidFill>
              <a:srgbClr val="D4C9B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C3795C57-6284-5443-52EA-C0E3516590B0}"/>
              </a:ext>
            </a:extLst>
          </p:cNvPr>
          <p:cNvSpPr/>
          <p:nvPr/>
        </p:nvSpPr>
        <p:spPr>
          <a:xfrm>
            <a:off x="585020" y="1737851"/>
            <a:ext cx="11606980" cy="3382297"/>
          </a:xfrm>
          <a:prstGeom prst="rect">
            <a:avLst/>
          </a:prstGeom>
          <a:solidFill>
            <a:srgbClr val="D4C9B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3CE92147-EBF1-2C8C-35B7-1DC13486681E}"/>
              </a:ext>
            </a:extLst>
          </p:cNvPr>
          <p:cNvSpPr/>
          <p:nvPr/>
        </p:nvSpPr>
        <p:spPr>
          <a:xfrm rot="5400000">
            <a:off x="9963786" y="1574371"/>
            <a:ext cx="806241" cy="35961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FA919B8B-CC44-E200-B550-2EA0153BC837}"/>
              </a:ext>
            </a:extLst>
          </p:cNvPr>
          <p:cNvSpPr txBox="1">
            <a:spLocks/>
          </p:cNvSpPr>
          <p:nvPr/>
        </p:nvSpPr>
        <p:spPr>
          <a:xfrm>
            <a:off x="9170144" y="3197568"/>
            <a:ext cx="2589235" cy="443198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500" b="0" i="0" kern="1200">
                <a:solidFill>
                  <a:schemeClr val="tx1"/>
                </a:solidFill>
                <a:latin typeface="Arial" panose="020B0604020202020204" pitchFamily="34" charset="0"/>
                <a:ea typeface="AECOM Sans Light" panose="020B0404020202020204" pitchFamily="34" charset="0"/>
                <a:cs typeface="Arial" panose="020B0604020202020204" pitchFamily="34" charset="0"/>
              </a:defRPr>
            </a:lvl1pPr>
            <a:lvl2pPr marL="355600" indent="-355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ystem Font"/>
              <a:buChar char="–"/>
              <a:tabLst/>
              <a:defRPr sz="2500" b="0" i="0" kern="1200">
                <a:solidFill>
                  <a:schemeClr val="tx1"/>
                </a:solidFill>
                <a:latin typeface="Arial" panose="020B0604020202020204" pitchFamily="34" charset="0"/>
                <a:ea typeface="AECOM Sans Light" panose="020B0404020202020204" pitchFamily="34" charset="0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Arial" panose="020B0604020202020204" pitchFamily="34" charset="0"/>
                <a:ea typeface="AECOM Sans" panose="020B0504020202020204" pitchFamily="34" charset="0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rial" panose="020B0604020202020204" pitchFamily="34" charset="0"/>
                <a:ea typeface="AECOM Sans" panose="020B0504020202020204" pitchFamily="34" charset="0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rial" panose="020B0604020202020204" pitchFamily="34" charset="0"/>
                <a:ea typeface="AECOM Sans" panose="020B0504020202020204" pitchFamily="34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>
                <a:latin typeface="AECOM Sans XBold" panose="020B0804020202020204" pitchFamily="34" charset="0"/>
                <a:cs typeface="AECOM Sans XBold" panose="020B0804020202020204" pitchFamily="34" charset="0"/>
              </a:rPr>
              <a:t>Equipe de Fauna</a:t>
            </a:r>
          </a:p>
        </p:txBody>
      </p:sp>
      <p:sp>
        <p:nvSpPr>
          <p:cNvPr id="22" name="Text Placeholder 1">
            <a:extLst>
              <a:ext uri="{FF2B5EF4-FFF2-40B4-BE49-F238E27FC236}">
                <a16:creationId xmlns:a16="http://schemas.microsoft.com/office/drawing/2014/main" id="{6BC68B18-ADA1-AB98-E67F-BE9D0CB67908}"/>
              </a:ext>
            </a:extLst>
          </p:cNvPr>
          <p:cNvSpPr txBox="1">
            <a:spLocks/>
          </p:cNvSpPr>
          <p:nvPr/>
        </p:nvSpPr>
        <p:spPr>
          <a:xfrm>
            <a:off x="49322" y="2358057"/>
            <a:ext cx="8094663" cy="1355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500" b="0" i="0" kern="1200">
                <a:solidFill>
                  <a:schemeClr val="tx1"/>
                </a:solidFill>
                <a:latin typeface="Arial" panose="020B0604020202020204" pitchFamily="34" charset="0"/>
                <a:ea typeface="AECOM Sans Light" panose="020B0404020202020204" pitchFamily="34" charset="0"/>
                <a:cs typeface="Arial" panose="020B0604020202020204" pitchFamily="34" charset="0"/>
              </a:defRPr>
            </a:lvl1pPr>
            <a:lvl2pPr marL="355600" indent="-355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ystem Font"/>
              <a:buChar char="–"/>
              <a:tabLst/>
              <a:defRPr sz="2500" b="0" i="0" kern="1200">
                <a:solidFill>
                  <a:schemeClr val="tx1"/>
                </a:solidFill>
                <a:latin typeface="Arial" panose="020B0604020202020204" pitchFamily="34" charset="0"/>
                <a:ea typeface="AECOM Sans Light" panose="020B0404020202020204" pitchFamily="34" charset="0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Arial" panose="020B0604020202020204" pitchFamily="34" charset="0"/>
                <a:ea typeface="AECOM Sans" panose="020B0504020202020204" pitchFamily="34" charset="0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rial" panose="020B0604020202020204" pitchFamily="34" charset="0"/>
                <a:ea typeface="AECOM Sans" panose="020B0504020202020204" pitchFamily="34" charset="0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rial" panose="020B0604020202020204" pitchFamily="34" charset="0"/>
                <a:ea typeface="AECOM Sans" panose="020B0504020202020204" pitchFamily="34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pt-BR" sz="4000" b="1">
                <a:latin typeface="Amasis MT Pro Black" panose="020F0502020204030204" pitchFamily="18" charset="0"/>
              </a:rPr>
              <a:t>Sistema Integrado </a:t>
            </a: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pt-BR" sz="4000" b="1">
                <a:latin typeface="Amasis MT Pro Black" panose="020F0502020204030204" pitchFamily="18" charset="0"/>
              </a:rPr>
              <a:t>de Formulários Digitais </a:t>
            </a: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pt-BR" sz="4000" b="1">
                <a:latin typeface="Amasis MT Pro Black" panose="020F0502020204030204" pitchFamily="18" charset="0"/>
              </a:rPr>
              <a:t>para Perícia</a:t>
            </a:r>
            <a:endParaRPr lang="en-US" sz="4000" b="1">
              <a:latin typeface="Amasis MT Pro Black" panose="020F0502020204030204" pitchFamily="18" charset="0"/>
            </a:endParaRP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83D530E6-F039-4063-37E3-67DD198C3135}"/>
              </a:ext>
            </a:extLst>
          </p:cNvPr>
          <p:cNvSpPr txBox="1">
            <a:spLocks/>
          </p:cNvSpPr>
          <p:nvPr/>
        </p:nvSpPr>
        <p:spPr>
          <a:xfrm>
            <a:off x="8568811" y="1304536"/>
            <a:ext cx="3846513" cy="53058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500" b="0" i="0" kern="1200">
                <a:solidFill>
                  <a:schemeClr val="tx1"/>
                </a:solidFill>
                <a:latin typeface="Arial" panose="020B0604020202020204" pitchFamily="34" charset="0"/>
                <a:ea typeface="AECOM Sans Light" panose="020B0404020202020204" pitchFamily="34" charset="0"/>
                <a:cs typeface="Arial" panose="020B0604020202020204" pitchFamily="34" charset="0"/>
              </a:defRPr>
            </a:lvl1pPr>
            <a:lvl2pPr marL="355600" indent="-355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ystem Font"/>
              <a:buChar char="–"/>
              <a:tabLst/>
              <a:defRPr sz="2500" b="0" i="0" kern="1200">
                <a:solidFill>
                  <a:schemeClr val="tx1"/>
                </a:solidFill>
                <a:latin typeface="Arial" panose="020B0604020202020204" pitchFamily="34" charset="0"/>
                <a:ea typeface="AECOM Sans Light" panose="020B0404020202020204" pitchFamily="34" charset="0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Arial" panose="020B0604020202020204" pitchFamily="34" charset="0"/>
                <a:ea typeface="AECOM Sans" panose="020B0504020202020204" pitchFamily="34" charset="0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rial" panose="020B0604020202020204" pitchFamily="34" charset="0"/>
                <a:ea typeface="AECOM Sans" panose="020B0504020202020204" pitchFamily="34" charset="0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rial" panose="020B0604020202020204" pitchFamily="34" charset="0"/>
                <a:ea typeface="AECOM Sans" panose="020B0504020202020204" pitchFamily="34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2200">
                <a:solidFill>
                  <a:schemeClr val="bg1"/>
                </a:solidFill>
                <a:latin typeface="AECOM Sans XBold" panose="020B0804020202020204" pitchFamily="34" charset="0"/>
                <a:cs typeface="AECOM Sans XBold" panose="020B0804020202020204" pitchFamily="34" charset="0"/>
              </a:rPr>
              <a:t>Meio Ambiente</a:t>
            </a:r>
          </a:p>
        </p:txBody>
      </p:sp>
    </p:spTree>
    <p:extLst>
      <p:ext uri="{BB962C8B-B14F-4D97-AF65-F5344CB8AC3E}">
        <p14:creationId xmlns:p14="http://schemas.microsoft.com/office/powerpoint/2010/main" val="2740929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29A8B7-25F6-EAE4-A8D2-1B2C23361C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6">
            <a:extLst>
              <a:ext uri="{FF2B5EF4-FFF2-40B4-BE49-F238E27FC236}">
                <a16:creationId xmlns:a16="http://schemas.microsoft.com/office/drawing/2014/main" id="{0D168DE5-A747-BBBB-F3AA-730953142262}"/>
              </a:ext>
            </a:extLst>
          </p:cNvPr>
          <p:cNvSpPr txBox="1">
            <a:spLocks/>
          </p:cNvSpPr>
          <p:nvPr/>
        </p:nvSpPr>
        <p:spPr>
          <a:xfrm>
            <a:off x="258613" y="446252"/>
            <a:ext cx="11661776" cy="647692"/>
          </a:xfrm>
          <a:prstGeom prst="rect">
            <a:avLst/>
          </a:prstGeom>
          <a:gradFill flip="none" rotWithShape="1">
            <a:gsLst>
              <a:gs pos="0">
                <a:srgbClr val="B2B2CF">
                  <a:tint val="66000"/>
                  <a:satMod val="160000"/>
                </a:srgbClr>
              </a:gs>
              <a:gs pos="50000">
                <a:srgbClr val="B2B2CF">
                  <a:tint val="44500"/>
                  <a:satMod val="160000"/>
                </a:srgbClr>
              </a:gs>
              <a:gs pos="100000">
                <a:srgbClr val="B2B2C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500" b="1" i="0" kern="1200" baseline="0" dirty="0">
                <a:solidFill>
                  <a:schemeClr val="tx1"/>
                </a:solidFill>
                <a:latin typeface="Arial" panose="020B0604020202020204" pitchFamily="34" charset="0"/>
                <a:ea typeface="AECOM Sans Light" panose="020B04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/>
              <a:t>Expectativa dos peritos para a plataforma – PPBEA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4A74F5-9BB7-5F8C-8EC2-4ADDE3116E4E}"/>
              </a:ext>
            </a:extLst>
          </p:cNvPr>
          <p:cNvSpPr txBox="1"/>
          <p:nvPr/>
        </p:nvSpPr>
        <p:spPr>
          <a:xfrm>
            <a:off x="6723529" y="-7769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1109C517-6D3B-A44A-F5DE-512CC3AADE66}"/>
              </a:ext>
            </a:extLst>
          </p:cNvPr>
          <p:cNvSpPr txBox="1"/>
          <p:nvPr/>
        </p:nvSpPr>
        <p:spPr>
          <a:xfrm>
            <a:off x="5977249" y="1593150"/>
            <a:ext cx="5943140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pt-BR" sz="2200" b="1">
                <a:solidFill>
                  <a:schemeClr val="tx1"/>
                </a:solidFill>
              </a:rPr>
              <a:t>Protocolo de Perícia de Bem-estar Animal 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AE19757A-C0B9-2589-2FEA-7085D1E02FED}"/>
              </a:ext>
            </a:extLst>
          </p:cNvPr>
          <p:cNvSpPr txBox="1"/>
          <p:nvPr/>
        </p:nvSpPr>
        <p:spPr>
          <a:xfrm>
            <a:off x="7245154" y="2415794"/>
            <a:ext cx="373769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pt-BR" sz="1600" b="1"/>
              <a:t>53</a:t>
            </a:r>
            <a:r>
              <a:rPr lang="pt-BR" sz="1600"/>
              <a:t> </a:t>
            </a:r>
            <a:r>
              <a:rPr lang="pt-BR" sz="1600" b="1"/>
              <a:t>indicadores</a:t>
            </a:r>
            <a:r>
              <a:rPr lang="pt-BR" sz="1600">
                <a:solidFill>
                  <a:schemeClr val="tx1"/>
                </a:solidFill>
              </a:rPr>
              <a:t>;</a:t>
            </a:r>
          </a:p>
        </p:txBody>
      </p:sp>
      <p:pic>
        <p:nvPicPr>
          <p:cNvPr id="20" name="Gráfico 19" descr="Documento estrutura de tópicos">
            <a:extLst>
              <a:ext uri="{FF2B5EF4-FFF2-40B4-BE49-F238E27FC236}">
                <a16:creationId xmlns:a16="http://schemas.microsoft.com/office/drawing/2014/main" id="{E536C5D6-14CB-C4E4-1057-9953F259E00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alphaModFix amt="30000"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85157" y="2225071"/>
            <a:ext cx="720000" cy="720000"/>
          </a:xfrm>
          <a:prstGeom prst="rect">
            <a:avLst/>
          </a:prstGeom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CB65E1A8-55DA-452D-699D-6EB5AD10039F}"/>
              </a:ext>
            </a:extLst>
          </p:cNvPr>
          <p:cNvSpPr txBox="1"/>
          <p:nvPr/>
        </p:nvSpPr>
        <p:spPr>
          <a:xfrm>
            <a:off x="7245152" y="5605094"/>
            <a:ext cx="4250162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pt-BR" sz="1600" b="1"/>
              <a:t>Resultado final: classificação</a:t>
            </a:r>
            <a:r>
              <a:rPr lang="pt-BR" sz="1600"/>
              <a:t> de </a:t>
            </a:r>
            <a:r>
              <a:rPr lang="pt-BR" sz="1600" b="1"/>
              <a:t>bem-estar</a:t>
            </a:r>
            <a:r>
              <a:rPr lang="pt-BR" sz="1600"/>
              <a:t> e </a:t>
            </a:r>
            <a:r>
              <a:rPr lang="pt-BR" sz="1600" b="1"/>
              <a:t>diagnóstico</a:t>
            </a:r>
            <a:r>
              <a:rPr lang="pt-BR" sz="1600"/>
              <a:t> de </a:t>
            </a:r>
            <a:r>
              <a:rPr lang="pt-BR" sz="1600" b="1"/>
              <a:t>maus-tratos</a:t>
            </a:r>
            <a:r>
              <a:rPr lang="pt-BR" sz="1600"/>
              <a:t>.</a:t>
            </a:r>
          </a:p>
        </p:txBody>
      </p:sp>
      <p:pic>
        <p:nvPicPr>
          <p:cNvPr id="22" name="Gráfico 21" descr="Contrato estrutura de tópicos">
            <a:extLst>
              <a:ext uri="{FF2B5EF4-FFF2-40B4-BE49-F238E27FC236}">
                <a16:creationId xmlns:a16="http://schemas.microsoft.com/office/drawing/2014/main" id="{6C027A1A-C0DA-DDF7-3A96-60DE332EAF24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  <a:alphaModFix amt="30000"/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14838" y="5537481"/>
            <a:ext cx="720000" cy="720000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814FC42E-7858-A4BF-F577-7C105F76B4C3}"/>
              </a:ext>
            </a:extLst>
          </p:cNvPr>
          <p:cNvSpPr txBox="1"/>
          <p:nvPr/>
        </p:nvSpPr>
        <p:spPr>
          <a:xfrm>
            <a:off x="7245152" y="4492358"/>
            <a:ext cx="4250162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pt-BR" sz="1600" b="1"/>
              <a:t>Cada</a:t>
            </a:r>
            <a:r>
              <a:rPr lang="pt-BR" sz="1600"/>
              <a:t> </a:t>
            </a:r>
            <a:r>
              <a:rPr lang="pt-BR" sz="1600" b="1"/>
              <a:t>indicador</a:t>
            </a:r>
            <a:r>
              <a:rPr lang="pt-BR" sz="1600"/>
              <a:t> pode ter </a:t>
            </a:r>
            <a:r>
              <a:rPr lang="pt-BR" sz="1600" b="1"/>
              <a:t>critérios</a:t>
            </a:r>
            <a:r>
              <a:rPr lang="pt-BR" sz="1600"/>
              <a:t> </a:t>
            </a:r>
            <a:r>
              <a:rPr lang="pt-BR" sz="1600" b="1"/>
              <a:t>específicos</a:t>
            </a:r>
            <a:r>
              <a:rPr lang="pt-BR" sz="1600"/>
              <a:t> que precisam ser atendidos para uma avaliação positiva.</a:t>
            </a:r>
          </a:p>
        </p:txBody>
      </p:sp>
      <p:pic>
        <p:nvPicPr>
          <p:cNvPr id="24" name="Gráfico 23" descr="Lista de Verificação estrutura de tópicos">
            <a:extLst>
              <a:ext uri="{FF2B5EF4-FFF2-40B4-BE49-F238E27FC236}">
                <a16:creationId xmlns:a16="http://schemas.microsoft.com/office/drawing/2014/main" id="{31B42D0B-6B20-7717-E4F2-6B14C5B3AEDF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5">
                <a:shade val="45000"/>
                <a:satMod val="135000"/>
              </a:schemeClr>
              <a:prstClr val="white"/>
            </a:duotone>
            <a:alphaModFix amt="30000"/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485157" y="4547856"/>
            <a:ext cx="720000" cy="720000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1CA901C4-CF41-4723-0A39-4D02B76FD2A8}"/>
              </a:ext>
            </a:extLst>
          </p:cNvPr>
          <p:cNvSpPr txBox="1"/>
          <p:nvPr/>
        </p:nvSpPr>
        <p:spPr>
          <a:xfrm>
            <a:off x="7245152" y="3027440"/>
            <a:ext cx="4250162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pt-BR" sz="1600"/>
              <a:t>As </a:t>
            </a:r>
            <a:r>
              <a:rPr lang="pt-BR" sz="1600" b="1"/>
              <a:t>notas</a:t>
            </a:r>
            <a:r>
              <a:rPr lang="pt-BR" sz="1600"/>
              <a:t> são </a:t>
            </a:r>
            <a:r>
              <a:rPr lang="pt-BR" sz="1600" b="1"/>
              <a:t>atribuídas</a:t>
            </a:r>
            <a:r>
              <a:rPr lang="pt-BR" sz="1600"/>
              <a:t> de </a:t>
            </a:r>
            <a:r>
              <a:rPr lang="pt-BR" sz="1600" b="1"/>
              <a:t>acordo</a:t>
            </a:r>
            <a:r>
              <a:rPr lang="pt-BR" sz="1600"/>
              <a:t> com a observação das </a:t>
            </a:r>
            <a:r>
              <a:rPr lang="pt-BR" sz="1600" b="1"/>
              <a:t>condições</a:t>
            </a:r>
            <a:r>
              <a:rPr lang="pt-BR" sz="1600"/>
              <a:t> dos </a:t>
            </a:r>
            <a:r>
              <a:rPr lang="pt-BR" sz="1600" b="1"/>
              <a:t>animais</a:t>
            </a:r>
            <a:r>
              <a:rPr lang="pt-BR" sz="1600"/>
              <a:t>, o </a:t>
            </a:r>
            <a:r>
              <a:rPr lang="pt-BR" sz="1600" b="1"/>
              <a:t>ambiente</a:t>
            </a:r>
            <a:r>
              <a:rPr lang="pt-BR" sz="1600"/>
              <a:t> em que estão, o </a:t>
            </a:r>
            <a:r>
              <a:rPr lang="pt-BR" sz="1600" b="1"/>
              <a:t>cuidado</a:t>
            </a:r>
            <a:r>
              <a:rPr lang="pt-BR" sz="1600"/>
              <a:t> e </a:t>
            </a:r>
            <a:r>
              <a:rPr lang="pt-BR" sz="1600" b="1"/>
              <a:t>manejo</a:t>
            </a:r>
            <a:r>
              <a:rPr lang="pt-BR" sz="1600"/>
              <a:t> que recebem, a </a:t>
            </a:r>
            <a:r>
              <a:rPr lang="pt-BR" sz="1600" b="1"/>
              <a:t>alimentação</a:t>
            </a:r>
            <a:r>
              <a:rPr lang="pt-BR" sz="1600"/>
              <a:t>, entre outros fatores que afetam o bem-estar.</a:t>
            </a:r>
          </a:p>
        </p:txBody>
      </p:sp>
      <p:pic>
        <p:nvPicPr>
          <p:cNvPr id="26" name="Gráfico 25" descr="Veterinário estrutura de tópicos">
            <a:extLst>
              <a:ext uri="{FF2B5EF4-FFF2-40B4-BE49-F238E27FC236}">
                <a16:creationId xmlns:a16="http://schemas.microsoft.com/office/drawing/2014/main" id="{34D35B4E-BB76-9971-F4B9-62821034DA98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5">
                <a:shade val="45000"/>
                <a:satMod val="135000"/>
              </a:schemeClr>
              <a:prstClr val="white"/>
            </a:duotone>
            <a:alphaModFix amt="30000"/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514838" y="3329159"/>
            <a:ext cx="720000" cy="720000"/>
          </a:xfrm>
          <a:prstGeom prst="rect">
            <a:avLst/>
          </a:prstGeom>
        </p:spPr>
      </p:pic>
      <p:sp>
        <p:nvSpPr>
          <p:cNvPr id="11" name="Retângulo 10">
            <a:extLst>
              <a:ext uri="{FF2B5EF4-FFF2-40B4-BE49-F238E27FC236}">
                <a16:creationId xmlns:a16="http://schemas.microsoft.com/office/drawing/2014/main" id="{D2277BB9-6FD1-2079-A073-01A27B128317}"/>
              </a:ext>
            </a:extLst>
          </p:cNvPr>
          <p:cNvSpPr/>
          <p:nvPr/>
        </p:nvSpPr>
        <p:spPr>
          <a:xfrm>
            <a:off x="265112" y="1565385"/>
            <a:ext cx="552450" cy="5210175"/>
          </a:xfrm>
          <a:prstGeom prst="rect">
            <a:avLst/>
          </a:prstGeom>
          <a:solidFill>
            <a:srgbClr val="FAF5F3"/>
          </a:solidFill>
          <a:ln>
            <a:solidFill>
              <a:srgbClr val="FAF5F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E12D254A-98BD-DEC5-3481-D60ADA1C9E81}"/>
              </a:ext>
            </a:extLst>
          </p:cNvPr>
          <p:cNvSpPr txBox="1"/>
          <p:nvPr/>
        </p:nvSpPr>
        <p:spPr>
          <a:xfrm>
            <a:off x="1209484" y="3038514"/>
            <a:ext cx="3770833" cy="201285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457200" lvl="2" indent="-285750" algn="just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pt-BR" sz="1600" b="1" kern="1200">
                <a:solidFill>
                  <a:schemeClr val="tx1"/>
                </a:solidFill>
              </a:rPr>
              <a:t>Automatizar</a:t>
            </a:r>
            <a:r>
              <a:rPr lang="pt-BR" sz="1600" kern="1200">
                <a:solidFill>
                  <a:schemeClr val="tx1"/>
                </a:solidFill>
              </a:rPr>
              <a:t> a nota dos indicadores para fornecer o </a:t>
            </a:r>
            <a:r>
              <a:rPr lang="pt-BR" sz="1600" b="1" kern="1200">
                <a:solidFill>
                  <a:schemeClr val="tx1"/>
                </a:solidFill>
              </a:rPr>
              <a:t>resultado</a:t>
            </a:r>
            <a:r>
              <a:rPr lang="pt-BR" sz="1600" kern="1200">
                <a:solidFill>
                  <a:schemeClr val="tx1"/>
                </a:solidFill>
              </a:rPr>
              <a:t> </a:t>
            </a:r>
            <a:r>
              <a:rPr lang="pt-BR" sz="1600" b="1" kern="1200">
                <a:solidFill>
                  <a:schemeClr val="tx1"/>
                </a:solidFill>
              </a:rPr>
              <a:t>final;</a:t>
            </a:r>
          </a:p>
          <a:p>
            <a:pPr marL="457200" lvl="2" indent="-285750" algn="just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endParaRPr lang="pt-BR" sz="1600" b="1"/>
          </a:p>
          <a:p>
            <a:pPr marL="457200" lvl="2" indent="-285750" algn="just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pt-BR" sz="1600" kern="1200">
                <a:solidFill>
                  <a:schemeClr val="tx1"/>
                </a:solidFill>
              </a:rPr>
              <a:t>Campo para </a:t>
            </a:r>
            <a:r>
              <a:rPr lang="pt-BR" sz="1600" b="1" kern="1200">
                <a:solidFill>
                  <a:schemeClr val="tx1"/>
                </a:solidFill>
              </a:rPr>
              <a:t>anexar</a:t>
            </a:r>
            <a:r>
              <a:rPr lang="pt-BR" sz="1600" kern="1200">
                <a:solidFill>
                  <a:schemeClr val="tx1"/>
                </a:solidFill>
              </a:rPr>
              <a:t> </a:t>
            </a:r>
            <a:r>
              <a:rPr lang="pt-BR" sz="1600" b="1" kern="1200">
                <a:solidFill>
                  <a:schemeClr val="tx1"/>
                </a:solidFill>
              </a:rPr>
              <a:t>planilha</a:t>
            </a:r>
            <a:r>
              <a:rPr lang="pt-BR" sz="1600" kern="1200">
                <a:solidFill>
                  <a:schemeClr val="tx1"/>
                </a:solidFill>
              </a:rPr>
              <a:t> com dados de muitos animais;</a:t>
            </a:r>
          </a:p>
          <a:p>
            <a:pPr marL="457200" lvl="2" indent="-285750" algn="just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endParaRPr lang="pt-BR" sz="1600"/>
          </a:p>
          <a:p>
            <a:pPr marL="457200" lvl="2" indent="-285750" algn="just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pt-BR" sz="1600" b="0" kern="1200">
                <a:solidFill>
                  <a:schemeClr val="tx1"/>
                </a:solidFill>
              </a:rPr>
              <a:t>Campo</a:t>
            </a:r>
            <a:r>
              <a:rPr lang="pt-BR" sz="1600" kern="1200">
                <a:solidFill>
                  <a:schemeClr val="tx1"/>
                </a:solidFill>
              </a:rPr>
              <a:t> para </a:t>
            </a:r>
            <a:r>
              <a:rPr lang="pt-BR" sz="1600" b="1" kern="1200">
                <a:solidFill>
                  <a:schemeClr val="tx1"/>
                </a:solidFill>
              </a:rPr>
              <a:t>redação livre</a:t>
            </a:r>
            <a:r>
              <a:rPr lang="pt-BR" sz="1600" kern="120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6AEC573A-4F7E-C894-EBF7-3E4737D1B048}"/>
              </a:ext>
            </a:extLst>
          </p:cNvPr>
          <p:cNvSpPr/>
          <p:nvPr/>
        </p:nvSpPr>
        <p:spPr>
          <a:xfrm>
            <a:off x="1317631" y="3824410"/>
            <a:ext cx="3770833" cy="799618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7" name="Gráfico 36" descr="Lista estrutura de tópicos">
            <a:extLst>
              <a:ext uri="{FF2B5EF4-FFF2-40B4-BE49-F238E27FC236}">
                <a16:creationId xmlns:a16="http://schemas.microsoft.com/office/drawing/2014/main" id="{51CEFFFE-AB69-7E10-81B0-6519ACD254CA}"/>
              </a:ext>
            </a:extLst>
          </p:cNvPr>
          <p:cNvPicPr>
            <a:picLocks noChangeAspect="1"/>
          </p:cNvPicPr>
          <p:nvPr/>
        </p:nvPicPr>
        <p:blipFill>
          <a:blip r:embed="rId11">
            <a:duotone>
              <a:schemeClr val="accent5">
                <a:shade val="45000"/>
                <a:satMod val="135000"/>
              </a:schemeClr>
              <a:prstClr val="white"/>
            </a:duotone>
            <a:alphaModFix amt="30000"/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31787" y="1068545"/>
            <a:ext cx="944372" cy="914400"/>
          </a:xfrm>
          <a:prstGeom prst="rect">
            <a:avLst/>
          </a:prstGeom>
        </p:spPr>
      </p:pic>
      <p:sp>
        <p:nvSpPr>
          <p:cNvPr id="47" name="CaixaDeTexto 46">
            <a:extLst>
              <a:ext uri="{FF2B5EF4-FFF2-40B4-BE49-F238E27FC236}">
                <a16:creationId xmlns:a16="http://schemas.microsoft.com/office/drawing/2014/main" id="{6314753B-3CCA-390F-0CA3-489254B9C754}"/>
              </a:ext>
            </a:extLst>
          </p:cNvPr>
          <p:cNvSpPr txBox="1"/>
          <p:nvPr/>
        </p:nvSpPr>
        <p:spPr>
          <a:xfrm>
            <a:off x="789564" y="1770765"/>
            <a:ext cx="4809818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algn="ctr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pt-BR" sz="2200" b="1" kern="1200">
                <a:solidFill>
                  <a:schemeClr val="tx1"/>
                </a:solidFill>
              </a:rPr>
              <a:t>Classificação de bem-estar</a:t>
            </a:r>
          </a:p>
          <a:p>
            <a:pPr marL="0" lvl="1" algn="ctr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pt-BR" sz="2200" b="1"/>
              <a:t>e</a:t>
            </a:r>
            <a:r>
              <a:rPr lang="pt-BR" sz="2200" b="1" kern="1200">
                <a:solidFill>
                  <a:schemeClr val="tx1"/>
                </a:solidFill>
              </a:rPr>
              <a:t> </a:t>
            </a:r>
          </a:p>
          <a:p>
            <a:pPr marL="0" lvl="1" algn="ctr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pt-BR" sz="2200" b="1"/>
              <a:t>Diagnóstico de</a:t>
            </a:r>
            <a:r>
              <a:rPr lang="pt-BR" sz="2200" b="1" kern="1200">
                <a:solidFill>
                  <a:schemeClr val="tx1"/>
                </a:solidFill>
              </a:rPr>
              <a:t> maus-tratos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3E796828-511A-3B84-77FF-2ACE275F0D3A}"/>
              </a:ext>
            </a:extLst>
          </p:cNvPr>
          <p:cNvSpPr/>
          <p:nvPr/>
        </p:nvSpPr>
        <p:spPr>
          <a:xfrm>
            <a:off x="6514838" y="5460173"/>
            <a:ext cx="5117181" cy="830997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63249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77D382-9859-440C-D0F9-9D0BE3A69C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6">
            <a:extLst>
              <a:ext uri="{FF2B5EF4-FFF2-40B4-BE49-F238E27FC236}">
                <a16:creationId xmlns:a16="http://schemas.microsoft.com/office/drawing/2014/main" id="{9C0D429F-EB36-A664-E8F2-CCD3F3890B3B}"/>
              </a:ext>
            </a:extLst>
          </p:cNvPr>
          <p:cNvSpPr txBox="1">
            <a:spLocks/>
          </p:cNvSpPr>
          <p:nvPr/>
        </p:nvSpPr>
        <p:spPr>
          <a:xfrm>
            <a:off x="265112" y="446252"/>
            <a:ext cx="2377604" cy="799618"/>
          </a:xfrm>
          <a:prstGeom prst="rect">
            <a:avLst/>
          </a:prstGeom>
          <a:gradFill flip="none" rotWithShape="1">
            <a:gsLst>
              <a:gs pos="0">
                <a:srgbClr val="B2B2CF">
                  <a:tint val="66000"/>
                  <a:satMod val="160000"/>
                </a:srgbClr>
              </a:gs>
              <a:gs pos="50000">
                <a:srgbClr val="B2B2CF">
                  <a:tint val="44500"/>
                  <a:satMod val="160000"/>
                </a:srgbClr>
              </a:gs>
              <a:gs pos="100000">
                <a:srgbClr val="B2B2C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500" b="1" i="0" kern="1200" baseline="0" dirty="0">
                <a:solidFill>
                  <a:schemeClr val="tx1"/>
                </a:solidFill>
                <a:latin typeface="Arial" panose="020B0604020202020204" pitchFamily="34" charset="0"/>
                <a:ea typeface="AECOM Sans Light" panose="020B04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/>
              <a:t>PPBEA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D52D59-DEA9-7199-4FA9-C11061E2422E}"/>
              </a:ext>
            </a:extLst>
          </p:cNvPr>
          <p:cNvSpPr txBox="1"/>
          <p:nvPr/>
        </p:nvSpPr>
        <p:spPr>
          <a:xfrm>
            <a:off x="6723529" y="-7769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8C08D4FF-173B-A997-F00A-2AF5F7080467}"/>
              </a:ext>
            </a:extLst>
          </p:cNvPr>
          <p:cNvSpPr/>
          <p:nvPr/>
        </p:nvSpPr>
        <p:spPr>
          <a:xfrm>
            <a:off x="265112" y="1565385"/>
            <a:ext cx="552450" cy="5210175"/>
          </a:xfrm>
          <a:prstGeom prst="rect">
            <a:avLst/>
          </a:prstGeom>
          <a:solidFill>
            <a:srgbClr val="FAF5F3"/>
          </a:solidFill>
          <a:ln>
            <a:solidFill>
              <a:srgbClr val="FAF5F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A33A2DCF-B9A5-BD0D-44A4-7E51911D5274}"/>
              </a:ext>
            </a:extLst>
          </p:cNvPr>
          <p:cNvGrpSpPr/>
          <p:nvPr/>
        </p:nvGrpSpPr>
        <p:grpSpPr>
          <a:xfrm>
            <a:off x="2389566" y="106972"/>
            <a:ext cx="8363988" cy="6630428"/>
            <a:chOff x="3414485" y="106972"/>
            <a:chExt cx="8363988" cy="6630428"/>
          </a:xfrm>
        </p:grpSpPr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A8EAB8DE-9CBF-410F-5B4D-074771B42ED9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3"/>
            <a:srcRect l="2027" t="1316" r="3164"/>
            <a:stretch/>
          </p:blipFill>
          <p:spPr>
            <a:xfrm>
              <a:off x="3414485" y="113037"/>
              <a:ext cx="4107974" cy="340149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1" name="Imagem 10">
              <a:extLst>
                <a:ext uri="{FF2B5EF4-FFF2-40B4-BE49-F238E27FC236}">
                  <a16:creationId xmlns:a16="http://schemas.microsoft.com/office/drawing/2014/main" id="{E03EF91A-0AFC-85C4-55DA-9E650BF52C0A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4"/>
            <a:srcRect l="4398" t="2657" r="3309" b="50802"/>
            <a:stretch/>
          </p:blipFill>
          <p:spPr>
            <a:xfrm>
              <a:off x="3414485" y="3443329"/>
              <a:ext cx="4107600" cy="329219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4" name="Imagem 13">
              <a:extLst>
                <a:ext uri="{FF2B5EF4-FFF2-40B4-BE49-F238E27FC236}">
                  <a16:creationId xmlns:a16="http://schemas.microsoft.com/office/drawing/2014/main" id="{667661E0-E21D-4B72-ED95-746B24513675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5"/>
            <a:srcRect l="2973" t="3395" r="2778" b="425"/>
            <a:stretch/>
          </p:blipFill>
          <p:spPr>
            <a:xfrm>
              <a:off x="7670873" y="3429000"/>
              <a:ext cx="4107600" cy="33084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9" name="Imagem 18">
              <a:extLst>
                <a:ext uri="{FF2B5EF4-FFF2-40B4-BE49-F238E27FC236}">
                  <a16:creationId xmlns:a16="http://schemas.microsoft.com/office/drawing/2014/main" id="{1A5111C3-A295-CBB4-8A7B-3CC64EA8328E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4"/>
            <a:srcRect l="4514" t="51398" r="3193" b="1832"/>
            <a:stretch/>
          </p:blipFill>
          <p:spPr>
            <a:xfrm>
              <a:off x="7670873" y="106972"/>
              <a:ext cx="4107600" cy="33084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pic>
        <p:nvPicPr>
          <p:cNvPr id="23" name="Gráfico 22" descr="Pegadas de pata com preenchimento sólido">
            <a:extLst>
              <a:ext uri="{FF2B5EF4-FFF2-40B4-BE49-F238E27FC236}">
                <a16:creationId xmlns:a16="http://schemas.microsoft.com/office/drawing/2014/main" id="{D66EA6BE-B1F2-BF38-47CA-BC728B2257EB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alphaModFix amt="30000"/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1964" y="1240379"/>
            <a:ext cx="914400" cy="91440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6321D3A3-5379-037B-9009-3C2671803D98}"/>
              </a:ext>
            </a:extLst>
          </p:cNvPr>
          <p:cNvSpPr txBox="1"/>
          <p:nvPr/>
        </p:nvSpPr>
        <p:spPr>
          <a:xfrm>
            <a:off x="393886" y="2975922"/>
            <a:ext cx="1846892" cy="10772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600" b="1">
                <a:solidFill>
                  <a:schemeClr val="tx1"/>
                </a:solidFill>
              </a:rPr>
              <a:t>Nível de complexidade de um dos questionários </a:t>
            </a:r>
            <a:endParaRPr lang="pt-BR" sz="1600">
              <a:solidFill>
                <a:schemeClr val="tx1"/>
              </a:solidFill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79C00EF1-9BCD-5E89-C0A6-159E814A9EB6}"/>
              </a:ext>
            </a:extLst>
          </p:cNvPr>
          <p:cNvSpPr/>
          <p:nvPr/>
        </p:nvSpPr>
        <p:spPr>
          <a:xfrm>
            <a:off x="393886" y="2925323"/>
            <a:ext cx="1846892" cy="1251822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62242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C8E444-367C-EC51-DF0B-61D7C457BA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6">
            <a:extLst>
              <a:ext uri="{FF2B5EF4-FFF2-40B4-BE49-F238E27FC236}">
                <a16:creationId xmlns:a16="http://schemas.microsoft.com/office/drawing/2014/main" id="{207F83FB-F63B-1BA9-4F8A-7AE806457B61}"/>
              </a:ext>
            </a:extLst>
          </p:cNvPr>
          <p:cNvSpPr txBox="1">
            <a:spLocks/>
          </p:cNvSpPr>
          <p:nvPr/>
        </p:nvSpPr>
        <p:spPr>
          <a:xfrm>
            <a:off x="258613" y="446252"/>
            <a:ext cx="11661776" cy="799618"/>
          </a:xfrm>
          <a:prstGeom prst="rect">
            <a:avLst/>
          </a:prstGeom>
          <a:gradFill flip="none" rotWithShape="1">
            <a:gsLst>
              <a:gs pos="0">
                <a:srgbClr val="B2B2CF">
                  <a:tint val="66000"/>
                  <a:satMod val="160000"/>
                </a:srgbClr>
              </a:gs>
              <a:gs pos="50000">
                <a:srgbClr val="B2B2CF">
                  <a:tint val="44500"/>
                  <a:satMod val="160000"/>
                </a:srgbClr>
              </a:gs>
              <a:gs pos="100000">
                <a:srgbClr val="B2B2C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500" b="1" i="0" kern="1200" baseline="0" dirty="0">
                <a:solidFill>
                  <a:schemeClr val="tx1"/>
                </a:solidFill>
                <a:latin typeface="Arial" panose="020B0604020202020204" pitchFamily="34" charset="0"/>
                <a:ea typeface="AECOM Sans Light" panose="020B04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/>
              <a:t>Estrutura do TI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7EE7B9-ADD5-80B0-BE10-730157F5BE1E}"/>
              </a:ext>
            </a:extLst>
          </p:cNvPr>
          <p:cNvSpPr txBox="1"/>
          <p:nvPr/>
        </p:nvSpPr>
        <p:spPr>
          <a:xfrm>
            <a:off x="6723529" y="-7769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graphicFrame>
        <p:nvGraphicFramePr>
          <p:cNvPr id="10" name="Diagrama 9">
            <a:extLst>
              <a:ext uri="{FF2B5EF4-FFF2-40B4-BE49-F238E27FC236}">
                <a16:creationId xmlns:a16="http://schemas.microsoft.com/office/drawing/2014/main" id="{C1D331B1-DF1E-5C6A-5FCF-9634CBDE99C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73956326"/>
              </p:ext>
            </p:extLst>
          </p:nvPr>
        </p:nvGraphicFramePr>
        <p:xfrm>
          <a:off x="372475" y="875071"/>
          <a:ext cx="11552826" cy="57911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Retângulo 1">
            <a:extLst>
              <a:ext uri="{FF2B5EF4-FFF2-40B4-BE49-F238E27FC236}">
                <a16:creationId xmlns:a16="http://schemas.microsoft.com/office/drawing/2014/main" id="{2442B08D-80CC-3A07-C494-4D0C18F29FF9}"/>
              </a:ext>
            </a:extLst>
          </p:cNvPr>
          <p:cNvSpPr/>
          <p:nvPr/>
        </p:nvSpPr>
        <p:spPr>
          <a:xfrm>
            <a:off x="1328263" y="3543300"/>
            <a:ext cx="4211300" cy="550718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AE47B836-4940-7560-B3C6-5E916E20B4C7}"/>
              </a:ext>
            </a:extLst>
          </p:cNvPr>
          <p:cNvSpPr/>
          <p:nvPr/>
        </p:nvSpPr>
        <p:spPr>
          <a:xfrm>
            <a:off x="7548310" y="4600587"/>
            <a:ext cx="4271215" cy="615649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09836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6A0017-0101-62FD-11D3-85AE54554B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6">
            <a:extLst>
              <a:ext uri="{FF2B5EF4-FFF2-40B4-BE49-F238E27FC236}">
                <a16:creationId xmlns:a16="http://schemas.microsoft.com/office/drawing/2014/main" id="{1600D74A-6ABB-D11A-9874-003E116D7B02}"/>
              </a:ext>
            </a:extLst>
          </p:cNvPr>
          <p:cNvSpPr txBox="1">
            <a:spLocks/>
          </p:cNvSpPr>
          <p:nvPr/>
        </p:nvSpPr>
        <p:spPr>
          <a:xfrm>
            <a:off x="265112" y="446252"/>
            <a:ext cx="11661776" cy="799618"/>
          </a:xfrm>
          <a:prstGeom prst="rect">
            <a:avLst/>
          </a:prstGeom>
          <a:gradFill flip="none" rotWithShape="1">
            <a:gsLst>
              <a:gs pos="0">
                <a:srgbClr val="B2B2CF">
                  <a:tint val="66000"/>
                  <a:satMod val="160000"/>
                </a:srgbClr>
              </a:gs>
              <a:gs pos="50000">
                <a:srgbClr val="B2B2CF">
                  <a:tint val="44500"/>
                  <a:satMod val="160000"/>
                </a:srgbClr>
              </a:gs>
              <a:gs pos="100000">
                <a:srgbClr val="B2B2C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500" b="1" i="0" kern="1200" baseline="0" dirty="0">
                <a:solidFill>
                  <a:schemeClr val="tx1"/>
                </a:solidFill>
                <a:latin typeface="Arial" panose="020B0604020202020204" pitchFamily="34" charset="0"/>
                <a:ea typeface="AECOM Sans Light" panose="020B04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/>
              <a:t>Sugestões da Equipe de Fauna AECOM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48B4DB-F49B-951B-2CC2-C439C3B52404}"/>
              </a:ext>
            </a:extLst>
          </p:cNvPr>
          <p:cNvSpPr txBox="1"/>
          <p:nvPr/>
        </p:nvSpPr>
        <p:spPr>
          <a:xfrm>
            <a:off x="6723529" y="-7769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3DEEB3D-E34C-EF62-96AF-748529D467F2}"/>
              </a:ext>
            </a:extLst>
          </p:cNvPr>
          <p:cNvSpPr txBox="1"/>
          <p:nvPr/>
        </p:nvSpPr>
        <p:spPr>
          <a:xfrm>
            <a:off x="1373887" y="1152351"/>
            <a:ext cx="10699284" cy="5586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1600" b="1"/>
              <a:t>Banco </a:t>
            </a:r>
            <a:r>
              <a:rPr lang="pt-BR" sz="1600"/>
              <a:t>de</a:t>
            </a:r>
            <a:r>
              <a:rPr lang="pt-BR" sz="1600" b="1"/>
              <a:t> referências </a:t>
            </a:r>
            <a:r>
              <a:rPr lang="pt-BR" sz="1600"/>
              <a:t>dos </a:t>
            </a:r>
            <a:r>
              <a:rPr lang="pt-BR" sz="1600" b="1"/>
              <a:t>principais</a:t>
            </a:r>
            <a:r>
              <a:rPr lang="pt-BR" sz="1600"/>
              <a:t> </a:t>
            </a:r>
            <a:r>
              <a:rPr lang="pt-BR" sz="1600" b="1"/>
              <a:t>temas</a:t>
            </a:r>
            <a:r>
              <a:rPr lang="pt-BR" sz="1600"/>
              <a:t> para </a:t>
            </a:r>
            <a:r>
              <a:rPr lang="pt-BR" sz="1600" b="1"/>
              <a:t>consulta</a:t>
            </a:r>
            <a:r>
              <a:rPr lang="pt-BR" sz="1600"/>
              <a:t> dos peritos;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1600" b="1" i="1"/>
              <a:t>Dashboard</a:t>
            </a:r>
            <a:r>
              <a:rPr lang="pt-BR" sz="1600" b="1"/>
              <a:t> </a:t>
            </a:r>
            <a:r>
              <a:rPr lang="pt-BR" sz="1600"/>
              <a:t>com os </a:t>
            </a:r>
            <a:r>
              <a:rPr lang="pt-BR" sz="1600" b="1"/>
              <a:t>resultados</a:t>
            </a:r>
            <a:r>
              <a:rPr lang="pt-BR" sz="1600"/>
              <a:t> das </a:t>
            </a:r>
            <a:r>
              <a:rPr lang="pt-BR" sz="1600" b="1"/>
              <a:t>perícias</a:t>
            </a:r>
            <a:r>
              <a:rPr lang="pt-BR" sz="1600"/>
              <a:t> e sua </a:t>
            </a:r>
            <a:r>
              <a:rPr lang="pt-BR" sz="1600" b="1"/>
              <a:t>espacialização</a:t>
            </a:r>
            <a:r>
              <a:rPr lang="pt-BR" sz="1600"/>
              <a:t>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1600" b="1"/>
              <a:t>Manual da plataforma </a:t>
            </a:r>
            <a:r>
              <a:rPr lang="pt-BR" sz="1600"/>
              <a:t>em </a:t>
            </a:r>
            <a:r>
              <a:rPr lang="pt-BR" sz="1600" b="1"/>
              <a:t>vídeo</a:t>
            </a:r>
            <a:r>
              <a:rPr lang="pt-BR" sz="1600"/>
              <a:t>, </a:t>
            </a:r>
            <a:r>
              <a:rPr lang="pt-BR" sz="1600" b="1" err="1"/>
              <a:t>pdf</a:t>
            </a:r>
            <a:r>
              <a:rPr lang="pt-BR" sz="1600" b="1"/>
              <a:t>.</a:t>
            </a:r>
            <a:r>
              <a:rPr lang="pt-BR" sz="1600"/>
              <a:t> e </a:t>
            </a:r>
            <a:r>
              <a:rPr lang="pt-BR" sz="1600" b="1"/>
              <a:t>impresso</a:t>
            </a:r>
            <a:r>
              <a:rPr lang="pt-BR" sz="1600"/>
              <a:t> para </a:t>
            </a:r>
            <a:r>
              <a:rPr lang="pt-BR" sz="1600" b="1"/>
              <a:t>capacitação</a:t>
            </a:r>
            <a:r>
              <a:rPr lang="pt-BR" sz="1600"/>
              <a:t> dos novos peritos;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1600" b="1" i="1"/>
              <a:t>Link</a:t>
            </a:r>
            <a:r>
              <a:rPr lang="pt-BR" sz="1600"/>
              <a:t> para </a:t>
            </a:r>
            <a:r>
              <a:rPr lang="pt-BR" sz="1600" b="1"/>
              <a:t>curso rápido </a:t>
            </a:r>
            <a:r>
              <a:rPr lang="pt-BR" sz="1600"/>
              <a:t>(gratuito)</a:t>
            </a:r>
            <a:r>
              <a:rPr lang="pt-BR" sz="1600" b="1"/>
              <a:t> </a:t>
            </a:r>
            <a:r>
              <a:rPr lang="pt-BR" sz="1600"/>
              <a:t>de</a:t>
            </a:r>
            <a:r>
              <a:rPr lang="pt-BR" sz="1600" b="1"/>
              <a:t> fotografia técnica</a:t>
            </a:r>
            <a:r>
              <a:rPr lang="pt-BR" sz="1600"/>
              <a:t>;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1600"/>
              <a:t>Outros </a:t>
            </a:r>
            <a:r>
              <a:rPr lang="pt-BR" sz="1600" b="1" i="1"/>
              <a:t>links</a:t>
            </a:r>
            <a:r>
              <a:rPr lang="pt-BR" sz="1600"/>
              <a:t> </a:t>
            </a:r>
            <a:r>
              <a:rPr lang="pt-BR" sz="1600" b="1"/>
              <a:t>pertinentes</a:t>
            </a:r>
            <a:r>
              <a:rPr lang="pt-BR" sz="1600"/>
              <a:t>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1600" b="1">
                <a:solidFill>
                  <a:schemeClr val="tx1"/>
                </a:solidFill>
              </a:rPr>
              <a:t>Dados sanitários </a:t>
            </a:r>
            <a:r>
              <a:rPr lang="pt-BR" sz="1600">
                <a:solidFill>
                  <a:schemeClr val="tx1"/>
                </a:solidFill>
              </a:rPr>
              <a:t>do</a:t>
            </a:r>
            <a:r>
              <a:rPr lang="pt-BR" sz="1600" b="1">
                <a:solidFill>
                  <a:schemeClr val="tx1"/>
                </a:solidFill>
              </a:rPr>
              <a:t> município </a:t>
            </a:r>
            <a:r>
              <a:rPr lang="pt-BR" sz="1600">
                <a:solidFill>
                  <a:schemeClr val="tx1"/>
                </a:solidFill>
              </a:rPr>
              <a:t>e</a:t>
            </a:r>
            <a:r>
              <a:rPr lang="pt-BR" sz="1600" b="1">
                <a:solidFill>
                  <a:schemeClr val="tx1"/>
                </a:solidFill>
              </a:rPr>
              <a:t> </a:t>
            </a:r>
            <a:r>
              <a:rPr lang="pt-BR" sz="1600">
                <a:solidFill>
                  <a:schemeClr val="tx1"/>
                </a:solidFill>
              </a:rPr>
              <a:t>do </a:t>
            </a:r>
            <a:r>
              <a:rPr lang="pt-BR" sz="1600" b="1">
                <a:solidFill>
                  <a:schemeClr val="tx1"/>
                </a:solidFill>
              </a:rPr>
              <a:t>estado </a:t>
            </a:r>
            <a:r>
              <a:rPr lang="pt-BR" sz="1600">
                <a:solidFill>
                  <a:schemeClr val="tx1"/>
                </a:solidFill>
              </a:rPr>
              <a:t>(doenças, zoonoses, etc.);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1600" b="1"/>
              <a:t>Inclusão de mapas </a:t>
            </a:r>
            <a:r>
              <a:rPr lang="pt-BR" sz="1600"/>
              <a:t>dos</a:t>
            </a:r>
            <a:r>
              <a:rPr lang="pt-BR" sz="1600" b="1"/>
              <a:t> locais </a:t>
            </a:r>
            <a:r>
              <a:rPr lang="pt-BR" sz="1600"/>
              <a:t>da</a:t>
            </a:r>
            <a:r>
              <a:rPr lang="pt-BR" sz="1600" b="1"/>
              <a:t> perícia</a:t>
            </a:r>
            <a:r>
              <a:rPr lang="pt-BR" sz="1600"/>
              <a:t> (laudo e plataforma);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1600" b="1"/>
              <a:t>Campo</a:t>
            </a:r>
            <a:r>
              <a:rPr lang="pt-BR" sz="1600"/>
              <a:t> para </a:t>
            </a:r>
            <a:r>
              <a:rPr lang="pt-BR" sz="1600" b="1"/>
              <a:t>solicitar aumento </a:t>
            </a:r>
            <a:r>
              <a:rPr lang="pt-BR" sz="1600"/>
              <a:t>do</a:t>
            </a:r>
            <a:r>
              <a:rPr lang="pt-BR" sz="1600" b="1"/>
              <a:t> prazo </a:t>
            </a:r>
            <a:r>
              <a:rPr lang="pt-BR" sz="1600"/>
              <a:t>de</a:t>
            </a:r>
            <a:r>
              <a:rPr lang="pt-BR" sz="1600" b="1"/>
              <a:t> entrega </a:t>
            </a:r>
            <a:r>
              <a:rPr lang="pt-BR" sz="1600"/>
              <a:t>do laudo (</a:t>
            </a:r>
            <a:r>
              <a:rPr lang="pt-BR" sz="1600" b="1"/>
              <a:t>perícias complexas</a:t>
            </a:r>
            <a:r>
              <a:rPr lang="pt-BR" sz="1600"/>
              <a:t>);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1600" b="1"/>
              <a:t>Campo</a:t>
            </a:r>
            <a:r>
              <a:rPr lang="pt-BR" sz="1600"/>
              <a:t> para </a:t>
            </a:r>
            <a:r>
              <a:rPr lang="pt-BR" sz="1600" b="1"/>
              <a:t>anexar petições </a:t>
            </a:r>
            <a:r>
              <a:rPr lang="pt-BR" sz="1600"/>
              <a:t>(aceite, recusa, honorários) e </a:t>
            </a:r>
            <a:r>
              <a:rPr lang="pt-BR" sz="1600" b="1"/>
              <a:t>notas fiscais</a:t>
            </a:r>
            <a:r>
              <a:rPr lang="pt-BR" sz="1600"/>
              <a:t>;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1600" b="1"/>
              <a:t>Emissão </a:t>
            </a:r>
            <a:r>
              <a:rPr lang="pt-BR" sz="1600"/>
              <a:t>de </a:t>
            </a:r>
            <a:r>
              <a:rPr lang="pt-BR" sz="1600" b="1"/>
              <a:t>notas</a:t>
            </a:r>
            <a:r>
              <a:rPr lang="pt-BR" sz="1600"/>
              <a:t> pela plataforma (</a:t>
            </a:r>
            <a:r>
              <a:rPr lang="pt-BR" sz="1600" i="1"/>
              <a:t>link</a:t>
            </a:r>
            <a:r>
              <a:rPr lang="pt-BR" sz="1600"/>
              <a:t>) do Recibo de Pagamento Autônomo (</a:t>
            </a:r>
            <a:r>
              <a:rPr lang="pt-BR" sz="1600" b="1"/>
              <a:t>RPA</a:t>
            </a:r>
            <a:r>
              <a:rPr lang="pt-BR" sz="1600"/>
              <a:t>);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1600" b="1"/>
              <a:t>Histórico </a:t>
            </a:r>
            <a:r>
              <a:rPr lang="pt-BR" sz="1600"/>
              <a:t>de</a:t>
            </a:r>
            <a:r>
              <a:rPr lang="pt-BR" sz="1600" b="1"/>
              <a:t> perícias </a:t>
            </a:r>
            <a:r>
              <a:rPr lang="pt-BR" sz="1600"/>
              <a:t>que o perito já realizou;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1600" b="1"/>
              <a:t>Histórico </a:t>
            </a:r>
            <a:r>
              <a:rPr lang="pt-BR" sz="1600"/>
              <a:t>de</a:t>
            </a:r>
            <a:r>
              <a:rPr lang="pt-BR" sz="1600" b="1"/>
              <a:t> </a:t>
            </a:r>
            <a:r>
              <a:rPr lang="pt-BR" sz="1600"/>
              <a:t>Anotação de Responsabilidade Técnica </a:t>
            </a:r>
            <a:r>
              <a:rPr lang="pt-BR" sz="1600" b="1"/>
              <a:t>(ART) </a:t>
            </a:r>
            <a:r>
              <a:rPr lang="pt-BR" sz="1600"/>
              <a:t>do perito;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1600" b="1"/>
              <a:t>Assinatura digital </a:t>
            </a:r>
            <a:r>
              <a:rPr lang="pt-BR" sz="1600"/>
              <a:t>via plataforma ou </a:t>
            </a:r>
            <a:r>
              <a:rPr lang="pt-BR" sz="1600" b="1"/>
              <a:t>gov.br.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1600" b="1"/>
              <a:t>Laudos antigos disponibilizados</a:t>
            </a:r>
            <a:r>
              <a:rPr lang="pt-BR" sz="1600"/>
              <a:t> com </a:t>
            </a:r>
            <a:r>
              <a:rPr lang="pt-BR" sz="1600" b="1">
                <a:solidFill>
                  <a:schemeClr val="tx1"/>
                </a:solidFill>
              </a:rPr>
              <a:t>dados sigilosos rasurados</a:t>
            </a:r>
            <a:r>
              <a:rPr lang="pt-BR" sz="1600">
                <a:solidFill>
                  <a:schemeClr val="tx1"/>
                </a:solidFill>
              </a:rPr>
              <a:t>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1600" b="1" i="1">
                <a:solidFill>
                  <a:schemeClr val="tx1"/>
                </a:solidFill>
              </a:rPr>
              <a:t>Drive</a:t>
            </a:r>
            <a:r>
              <a:rPr lang="pt-BR" sz="1600"/>
              <a:t> </a:t>
            </a:r>
            <a:r>
              <a:rPr lang="pt-BR" sz="1600" b="1"/>
              <a:t>direto do MPMG </a:t>
            </a:r>
            <a:r>
              <a:rPr lang="pt-BR" sz="1600"/>
              <a:t>para anexar </a:t>
            </a:r>
            <a:r>
              <a:rPr lang="pt-BR" sz="1600" b="1"/>
              <a:t>vídeos</a:t>
            </a:r>
            <a:r>
              <a:rPr lang="pt-BR" sz="1600"/>
              <a:t> com maior </a:t>
            </a:r>
            <a:r>
              <a:rPr lang="pt-BR" sz="1600" b="1"/>
              <a:t>segurança</a:t>
            </a:r>
            <a:r>
              <a:rPr lang="pt-BR" sz="1600"/>
              <a:t>.</a:t>
            </a:r>
            <a:endParaRPr lang="pt-BR" sz="1600">
              <a:solidFill>
                <a:schemeClr val="tx1"/>
              </a:solidFill>
            </a:endParaRPr>
          </a:p>
        </p:txBody>
      </p: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B8229BDF-F354-83C1-29F3-6EDDC17C737F}"/>
              </a:ext>
            </a:extLst>
          </p:cNvPr>
          <p:cNvGrpSpPr/>
          <p:nvPr/>
        </p:nvGrpSpPr>
        <p:grpSpPr>
          <a:xfrm>
            <a:off x="265112" y="1200961"/>
            <a:ext cx="1053306" cy="5574599"/>
            <a:chOff x="265112" y="1200961"/>
            <a:chExt cx="1053306" cy="5574599"/>
          </a:xfrm>
        </p:grpSpPr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EC875E64-7651-2F37-7CA3-A9BFE900A5B6}"/>
                </a:ext>
              </a:extLst>
            </p:cNvPr>
            <p:cNvSpPr/>
            <p:nvPr/>
          </p:nvSpPr>
          <p:spPr>
            <a:xfrm>
              <a:off x="265112" y="1565385"/>
              <a:ext cx="552450" cy="5210175"/>
            </a:xfrm>
            <a:prstGeom prst="rect">
              <a:avLst/>
            </a:prstGeom>
            <a:solidFill>
              <a:srgbClr val="FAF5F3"/>
            </a:solidFill>
            <a:ln>
              <a:solidFill>
                <a:srgbClr val="FAF5F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Balão de Fala: Retângulo com Cantos Arredondados 16">
              <a:extLst>
                <a:ext uri="{FF2B5EF4-FFF2-40B4-BE49-F238E27FC236}">
                  <a16:creationId xmlns:a16="http://schemas.microsoft.com/office/drawing/2014/main" id="{5457882A-EB44-009E-7BC1-F805A2399B97}"/>
                </a:ext>
              </a:extLst>
            </p:cNvPr>
            <p:cNvSpPr/>
            <p:nvPr/>
          </p:nvSpPr>
          <p:spPr>
            <a:xfrm>
              <a:off x="526255" y="1200961"/>
              <a:ext cx="792163" cy="623620"/>
            </a:xfrm>
            <a:prstGeom prst="wedgeRoundRectCallout">
              <a:avLst>
                <a:gd name="adj1" fmla="val -33083"/>
                <a:gd name="adj2" fmla="val 80759"/>
                <a:gd name="adj3" fmla="val 16667"/>
              </a:avLst>
            </a:prstGeom>
            <a:solidFill>
              <a:srgbClr val="EAB3B2"/>
            </a:solidFill>
            <a:ln>
              <a:solidFill>
                <a:srgbClr val="EAB3B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Gráfico 14" descr="Lâmpada e engrenagem com preenchimento sólido">
              <a:extLst>
                <a:ext uri="{FF2B5EF4-FFF2-40B4-BE49-F238E27FC236}">
                  <a16:creationId xmlns:a16="http://schemas.microsoft.com/office/drawing/2014/main" id="{007144B2-8560-8514-4173-4DF55A3622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88666" y="1279100"/>
              <a:ext cx="467342" cy="467342"/>
            </a:xfrm>
            <a:prstGeom prst="rect">
              <a:avLst/>
            </a:prstGeom>
          </p:spPr>
        </p:pic>
      </p:grpSp>
      <p:sp>
        <p:nvSpPr>
          <p:cNvPr id="3" name="Retângulo 2">
            <a:extLst>
              <a:ext uri="{FF2B5EF4-FFF2-40B4-BE49-F238E27FC236}">
                <a16:creationId xmlns:a16="http://schemas.microsoft.com/office/drawing/2014/main" id="{36E19E71-E852-1561-0796-098A0FB340BA}"/>
              </a:ext>
            </a:extLst>
          </p:cNvPr>
          <p:cNvSpPr/>
          <p:nvPr/>
        </p:nvSpPr>
        <p:spPr>
          <a:xfrm>
            <a:off x="1370983" y="5979563"/>
            <a:ext cx="6826719" cy="799618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99576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928EA1-BB6F-6846-AA65-237637BC0F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6">
            <a:extLst>
              <a:ext uri="{FF2B5EF4-FFF2-40B4-BE49-F238E27FC236}">
                <a16:creationId xmlns:a16="http://schemas.microsoft.com/office/drawing/2014/main" id="{BDB88947-E11D-0E98-A0CB-AD10D4CDF2A3}"/>
              </a:ext>
            </a:extLst>
          </p:cNvPr>
          <p:cNvSpPr txBox="1">
            <a:spLocks/>
          </p:cNvSpPr>
          <p:nvPr/>
        </p:nvSpPr>
        <p:spPr>
          <a:xfrm>
            <a:off x="265112" y="446252"/>
            <a:ext cx="11661776" cy="799618"/>
          </a:xfrm>
          <a:prstGeom prst="rect">
            <a:avLst/>
          </a:prstGeom>
          <a:gradFill flip="none" rotWithShape="1">
            <a:gsLst>
              <a:gs pos="0">
                <a:srgbClr val="B2B2CF">
                  <a:tint val="66000"/>
                  <a:satMod val="160000"/>
                </a:srgbClr>
              </a:gs>
              <a:gs pos="50000">
                <a:srgbClr val="B2B2CF">
                  <a:tint val="44500"/>
                  <a:satMod val="160000"/>
                </a:srgbClr>
              </a:gs>
              <a:gs pos="100000">
                <a:srgbClr val="B2B2C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500" b="1" i="0" kern="1200" baseline="0" dirty="0">
                <a:solidFill>
                  <a:schemeClr val="tx1"/>
                </a:solidFill>
                <a:latin typeface="Arial" panose="020B0604020202020204" pitchFamily="34" charset="0"/>
                <a:ea typeface="AECOM Sans Light" panose="020B04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/>
              <a:t>Regras de negócio da plataforma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973BEC-AA7D-4355-75CC-5C9CD38178B7}"/>
              </a:ext>
            </a:extLst>
          </p:cNvPr>
          <p:cNvSpPr txBox="1"/>
          <p:nvPr/>
        </p:nvSpPr>
        <p:spPr>
          <a:xfrm>
            <a:off x="6723529" y="-7769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35A0E82E-67E3-3645-EA8D-609C85F931AE}"/>
              </a:ext>
            </a:extLst>
          </p:cNvPr>
          <p:cNvSpPr txBox="1"/>
          <p:nvPr/>
        </p:nvSpPr>
        <p:spPr>
          <a:xfrm>
            <a:off x="817563" y="1995410"/>
            <a:ext cx="5368094" cy="4478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1600"/>
              <a:t>Preocupação com o </a:t>
            </a:r>
            <a:r>
              <a:rPr lang="pt-BR" sz="1600" b="1"/>
              <a:t>grau</a:t>
            </a:r>
            <a:r>
              <a:rPr lang="pt-BR" sz="1600"/>
              <a:t> de </a:t>
            </a:r>
            <a:r>
              <a:rPr lang="pt-BR" sz="1600" b="1"/>
              <a:t>segurança</a:t>
            </a:r>
            <a:r>
              <a:rPr lang="pt-BR" sz="1600"/>
              <a:t> da plataforma;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pt-BR" sz="1600"/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1600" b="1"/>
              <a:t>Laudos modelo </a:t>
            </a:r>
            <a:r>
              <a:rPr lang="pt-BR" sz="1600"/>
              <a:t>já utilizados pelo </a:t>
            </a:r>
            <a:r>
              <a:rPr lang="pt-BR" sz="1600" b="1"/>
              <a:t>MPMG</a:t>
            </a:r>
            <a:r>
              <a:rPr lang="pt-BR" sz="1600"/>
              <a:t>;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pt-BR" sz="1600"/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1600" b="1"/>
              <a:t>Padronização</a:t>
            </a:r>
            <a:r>
              <a:rPr lang="pt-BR" sz="1600"/>
              <a:t> dos dados do cabeçalho dos laudos;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pt-BR" sz="1600" i="1"/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1600" b="1" i="1" err="1"/>
              <a:t>Check-list</a:t>
            </a:r>
            <a:r>
              <a:rPr lang="pt-BR" sz="1600"/>
              <a:t> para consulta em </a:t>
            </a:r>
            <a:r>
              <a:rPr lang="pt-BR" sz="1600" b="1"/>
              <a:t>campo</a:t>
            </a:r>
            <a:r>
              <a:rPr lang="pt-BR" sz="1600"/>
              <a:t>;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pt-BR" sz="1600"/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1600" b="1"/>
              <a:t>Manual</a:t>
            </a:r>
            <a:r>
              <a:rPr lang="pt-BR" sz="1600"/>
              <a:t> da plataforma </a:t>
            </a:r>
            <a:r>
              <a:rPr lang="pt-BR" sz="1600" b="1"/>
              <a:t>objetivo</a:t>
            </a:r>
            <a:r>
              <a:rPr lang="pt-BR" sz="1600"/>
              <a:t>, </a:t>
            </a:r>
            <a:r>
              <a:rPr lang="pt-BR" sz="1600" b="1"/>
              <a:t>funcional e elegante</a:t>
            </a:r>
            <a:r>
              <a:rPr lang="pt-BR" sz="1600"/>
              <a:t>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pt-BR" sz="1600"/>
          </a:p>
        </p:txBody>
      </p: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1E7E6355-DD81-AAE0-E988-598F4E318D48}"/>
              </a:ext>
            </a:extLst>
          </p:cNvPr>
          <p:cNvGrpSpPr/>
          <p:nvPr/>
        </p:nvGrpSpPr>
        <p:grpSpPr>
          <a:xfrm>
            <a:off x="265112" y="1245870"/>
            <a:ext cx="914400" cy="5424665"/>
            <a:chOff x="265112" y="1245870"/>
            <a:chExt cx="914400" cy="5424665"/>
          </a:xfrm>
        </p:grpSpPr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7A873993-0F5A-4711-F52F-94021995E76B}"/>
                </a:ext>
              </a:extLst>
            </p:cNvPr>
            <p:cNvSpPr/>
            <p:nvPr/>
          </p:nvSpPr>
          <p:spPr>
            <a:xfrm>
              <a:off x="265112" y="1752600"/>
              <a:ext cx="552450" cy="4917935"/>
            </a:xfrm>
            <a:prstGeom prst="rect">
              <a:avLst/>
            </a:prstGeom>
            <a:solidFill>
              <a:srgbClr val="FAF5F3"/>
            </a:solidFill>
            <a:ln>
              <a:solidFill>
                <a:srgbClr val="FAF5F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Gráfico 15" descr="Gesto de toque duplo com preenchimento sólido">
              <a:extLst>
                <a:ext uri="{FF2B5EF4-FFF2-40B4-BE49-F238E27FC236}">
                  <a16:creationId xmlns:a16="http://schemas.microsoft.com/office/drawing/2014/main" id="{857FC3DF-2468-2CB4-A7EE-9F086AFFE9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65112" y="1245870"/>
              <a:ext cx="914400" cy="914400"/>
            </a:xfrm>
            <a:prstGeom prst="rect">
              <a:avLst/>
            </a:prstGeom>
          </p:spPr>
        </p:pic>
      </p:grpSp>
      <p:sp>
        <p:nvSpPr>
          <p:cNvPr id="9" name="CaixaDeTexto 8">
            <a:extLst>
              <a:ext uri="{FF2B5EF4-FFF2-40B4-BE49-F238E27FC236}">
                <a16:creationId xmlns:a16="http://schemas.microsoft.com/office/drawing/2014/main" id="{B0C451D0-81C5-8DFD-1071-EC596D169772}"/>
              </a:ext>
            </a:extLst>
          </p:cNvPr>
          <p:cNvSpPr txBox="1"/>
          <p:nvPr/>
        </p:nvSpPr>
        <p:spPr>
          <a:xfrm>
            <a:off x="7109581" y="2151319"/>
            <a:ext cx="4639395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600" b="1"/>
              <a:t>IMPORTANTE!!!</a:t>
            </a:r>
          </a:p>
          <a:p>
            <a:pPr algn="just"/>
            <a:endParaRPr lang="pt-BR" sz="1600" b="1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sz="1600"/>
              <a:t>O </a:t>
            </a:r>
            <a:r>
              <a:rPr lang="pt-BR" sz="1600" b="1"/>
              <a:t>fluxo de seleção </a:t>
            </a:r>
            <a:r>
              <a:rPr lang="pt-BR" sz="1600"/>
              <a:t>dos peritos </a:t>
            </a:r>
            <a:r>
              <a:rPr lang="pt-BR" sz="1600" b="1"/>
              <a:t>não</a:t>
            </a:r>
            <a:r>
              <a:rPr lang="pt-BR" sz="1600"/>
              <a:t> precisa ser realizado via </a:t>
            </a:r>
            <a:r>
              <a:rPr lang="pt-BR" sz="1600" b="1"/>
              <a:t>plataforma</a:t>
            </a:r>
            <a:r>
              <a:rPr lang="pt-BR" sz="1600"/>
              <a:t>;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sz="1600"/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sz="1600" b="1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sz="1600" b="1"/>
              <a:t>Gestão de anexos:</a:t>
            </a:r>
            <a:r>
              <a:rPr lang="pt-BR" sz="1600"/>
              <a:t> os laudos em sua maioria são pequenos, porém contém muitos anexos “pesados” (documentos, fotos, exames, </a:t>
            </a:r>
            <a:r>
              <a:rPr lang="pt-BR" sz="1600" err="1"/>
              <a:t>etc</a:t>
            </a:r>
            <a:r>
              <a:rPr lang="pt-BR" sz="1600"/>
              <a:t>);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sz="1600"/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sz="160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sz="1600"/>
              <a:t>A plataforma </a:t>
            </a:r>
            <a:r>
              <a:rPr lang="pt-BR" sz="1600" b="1"/>
              <a:t>não</a:t>
            </a:r>
            <a:r>
              <a:rPr lang="pt-BR" sz="1600"/>
              <a:t> precisa fazer </a:t>
            </a:r>
            <a:r>
              <a:rPr lang="pt-BR" sz="1600" b="1"/>
              <a:t>registro de versões</a:t>
            </a:r>
            <a:r>
              <a:rPr lang="pt-BR" sz="1600"/>
              <a:t>, apenas armazenar o laudo final.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sz="1600"/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94F211C0-C166-5E7F-D448-98FB45BE9362}"/>
              </a:ext>
            </a:extLst>
          </p:cNvPr>
          <p:cNvGrpSpPr/>
          <p:nvPr/>
        </p:nvGrpSpPr>
        <p:grpSpPr>
          <a:xfrm>
            <a:off x="6547606" y="1245870"/>
            <a:ext cx="1019176" cy="5424665"/>
            <a:chOff x="6547606" y="1245870"/>
            <a:chExt cx="1019176" cy="5424665"/>
          </a:xfrm>
        </p:grpSpPr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6EA2E17F-D579-C571-DE96-EB2CD25BB497}"/>
                </a:ext>
              </a:extLst>
            </p:cNvPr>
            <p:cNvSpPr/>
            <p:nvPr/>
          </p:nvSpPr>
          <p:spPr>
            <a:xfrm>
              <a:off x="6547606" y="1752600"/>
              <a:ext cx="552450" cy="4917935"/>
            </a:xfrm>
            <a:prstGeom prst="rect">
              <a:avLst/>
            </a:prstGeom>
            <a:solidFill>
              <a:srgbClr val="FAF5F3"/>
            </a:solidFill>
            <a:ln>
              <a:solidFill>
                <a:srgbClr val="FAF5F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Gráfico 18" descr="Informações com preenchimento sólido">
              <a:extLst>
                <a:ext uri="{FF2B5EF4-FFF2-40B4-BE49-F238E27FC236}">
                  <a16:creationId xmlns:a16="http://schemas.microsoft.com/office/drawing/2014/main" id="{CF1A2B56-88D1-AC1A-025D-531ACF1A434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652382" y="1245870"/>
              <a:ext cx="914400" cy="914400"/>
            </a:xfrm>
            <a:prstGeom prst="rect">
              <a:avLst/>
            </a:prstGeom>
          </p:spPr>
        </p:pic>
      </p:grpSp>
      <p:sp>
        <p:nvSpPr>
          <p:cNvPr id="3" name="Retângulo 2">
            <a:extLst>
              <a:ext uri="{FF2B5EF4-FFF2-40B4-BE49-F238E27FC236}">
                <a16:creationId xmlns:a16="http://schemas.microsoft.com/office/drawing/2014/main" id="{EDA0BE3A-34A1-4512-C1A5-41A32807CEA6}"/>
              </a:ext>
            </a:extLst>
          </p:cNvPr>
          <p:cNvSpPr/>
          <p:nvPr/>
        </p:nvSpPr>
        <p:spPr>
          <a:xfrm>
            <a:off x="7109581" y="2045488"/>
            <a:ext cx="4806119" cy="3659122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4639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0E5CC7-6B32-4F4B-BF95-55A2C3AA6E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ângulo 18">
            <a:extLst>
              <a:ext uri="{FF2B5EF4-FFF2-40B4-BE49-F238E27FC236}">
                <a16:creationId xmlns:a16="http://schemas.microsoft.com/office/drawing/2014/main" id="{61B0A7AC-C802-F930-DC60-B5416112E813}"/>
              </a:ext>
            </a:extLst>
          </p:cNvPr>
          <p:cNvSpPr/>
          <p:nvPr/>
        </p:nvSpPr>
        <p:spPr>
          <a:xfrm>
            <a:off x="8578645" y="0"/>
            <a:ext cx="3596189" cy="6858000"/>
          </a:xfrm>
          <a:prstGeom prst="rect">
            <a:avLst/>
          </a:prstGeom>
          <a:solidFill>
            <a:srgbClr val="B2B2CF"/>
          </a:solidFill>
          <a:ln>
            <a:solidFill>
              <a:srgbClr val="B2B2C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E0E6E9-FB19-A96B-B424-860A43F3CE69}"/>
              </a:ext>
            </a:extLst>
          </p:cNvPr>
          <p:cNvSpPr txBox="1"/>
          <p:nvPr/>
        </p:nvSpPr>
        <p:spPr>
          <a:xfrm>
            <a:off x="6723529" y="-7769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6D6EBEDA-0E9B-2905-8AB1-1D1ACF1AF225}"/>
              </a:ext>
            </a:extLst>
          </p:cNvPr>
          <p:cNvSpPr/>
          <p:nvPr/>
        </p:nvSpPr>
        <p:spPr>
          <a:xfrm>
            <a:off x="0" y="1737851"/>
            <a:ext cx="432619" cy="3382297"/>
          </a:xfrm>
          <a:prstGeom prst="rect">
            <a:avLst/>
          </a:prstGeom>
          <a:solidFill>
            <a:srgbClr val="D4C9BB"/>
          </a:solidFill>
          <a:ln>
            <a:solidFill>
              <a:srgbClr val="D4C9B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F4F4DF0C-E8ED-A305-8D17-AB0D71955F51}"/>
              </a:ext>
            </a:extLst>
          </p:cNvPr>
          <p:cNvSpPr/>
          <p:nvPr/>
        </p:nvSpPr>
        <p:spPr>
          <a:xfrm>
            <a:off x="585020" y="1737851"/>
            <a:ext cx="11606980" cy="3382297"/>
          </a:xfrm>
          <a:prstGeom prst="rect">
            <a:avLst/>
          </a:prstGeom>
          <a:solidFill>
            <a:srgbClr val="D4C9B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4115EB13-3658-9C16-3B02-D56C3CEF8132}"/>
              </a:ext>
            </a:extLst>
          </p:cNvPr>
          <p:cNvSpPr/>
          <p:nvPr/>
        </p:nvSpPr>
        <p:spPr>
          <a:xfrm rot="5400000">
            <a:off x="9963786" y="1574371"/>
            <a:ext cx="806241" cy="3596190"/>
          </a:xfrm>
          <a:prstGeom prst="rect">
            <a:avLst/>
          </a:prstGeom>
          <a:solidFill>
            <a:schemeClr val="bg1"/>
          </a:solidFill>
          <a:ln>
            <a:solidFill>
              <a:srgbClr val="F8F1E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87B5A443-4DCF-6FE1-4B63-CE02A608FBA4}"/>
              </a:ext>
            </a:extLst>
          </p:cNvPr>
          <p:cNvSpPr txBox="1">
            <a:spLocks/>
          </p:cNvSpPr>
          <p:nvPr/>
        </p:nvSpPr>
        <p:spPr>
          <a:xfrm>
            <a:off x="9170144" y="3197568"/>
            <a:ext cx="2589235" cy="443198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500" b="0" i="0" kern="1200">
                <a:solidFill>
                  <a:schemeClr val="tx1"/>
                </a:solidFill>
                <a:latin typeface="Arial" panose="020B0604020202020204" pitchFamily="34" charset="0"/>
                <a:ea typeface="AECOM Sans Light" panose="020B0404020202020204" pitchFamily="34" charset="0"/>
                <a:cs typeface="Arial" panose="020B0604020202020204" pitchFamily="34" charset="0"/>
              </a:defRPr>
            </a:lvl1pPr>
            <a:lvl2pPr marL="355600" indent="-355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ystem Font"/>
              <a:buChar char="–"/>
              <a:tabLst/>
              <a:defRPr sz="2500" b="0" i="0" kern="1200">
                <a:solidFill>
                  <a:schemeClr val="tx1"/>
                </a:solidFill>
                <a:latin typeface="Arial" panose="020B0604020202020204" pitchFamily="34" charset="0"/>
                <a:ea typeface="AECOM Sans Light" panose="020B0404020202020204" pitchFamily="34" charset="0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Arial" panose="020B0604020202020204" pitchFamily="34" charset="0"/>
                <a:ea typeface="AECOM Sans" panose="020B0504020202020204" pitchFamily="34" charset="0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rial" panose="020B0604020202020204" pitchFamily="34" charset="0"/>
                <a:ea typeface="AECOM Sans" panose="020B0504020202020204" pitchFamily="34" charset="0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rial" panose="020B0604020202020204" pitchFamily="34" charset="0"/>
                <a:ea typeface="AECOM Sans" panose="020B0504020202020204" pitchFamily="34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>
                <a:latin typeface="AECOM Sans XBold" panose="020B0804020202020204" pitchFamily="34" charset="0"/>
                <a:cs typeface="AECOM Sans XBold" panose="020B0804020202020204" pitchFamily="34" charset="0"/>
              </a:rPr>
              <a:t>Equipe de Fauna</a:t>
            </a:r>
          </a:p>
        </p:txBody>
      </p:sp>
      <p:sp>
        <p:nvSpPr>
          <p:cNvPr id="22" name="Text Placeholder 1">
            <a:extLst>
              <a:ext uri="{FF2B5EF4-FFF2-40B4-BE49-F238E27FC236}">
                <a16:creationId xmlns:a16="http://schemas.microsoft.com/office/drawing/2014/main" id="{8AE75297-B687-2864-CDFE-1941DD106984}"/>
              </a:ext>
            </a:extLst>
          </p:cNvPr>
          <p:cNvSpPr txBox="1">
            <a:spLocks/>
          </p:cNvSpPr>
          <p:nvPr/>
        </p:nvSpPr>
        <p:spPr>
          <a:xfrm>
            <a:off x="-912306" y="2751136"/>
            <a:ext cx="8094663" cy="13557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500" b="0" i="0" kern="1200">
                <a:solidFill>
                  <a:schemeClr val="tx1"/>
                </a:solidFill>
                <a:latin typeface="Arial" panose="020B0604020202020204" pitchFamily="34" charset="0"/>
                <a:ea typeface="AECOM Sans Light" panose="020B0404020202020204" pitchFamily="34" charset="0"/>
                <a:cs typeface="Arial" panose="020B0604020202020204" pitchFamily="34" charset="0"/>
              </a:defRPr>
            </a:lvl1pPr>
            <a:lvl2pPr marL="355600" indent="-355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ystem Font"/>
              <a:buChar char="–"/>
              <a:tabLst/>
              <a:defRPr sz="2500" b="0" i="0" kern="1200">
                <a:solidFill>
                  <a:schemeClr val="tx1"/>
                </a:solidFill>
                <a:latin typeface="Arial" panose="020B0604020202020204" pitchFamily="34" charset="0"/>
                <a:ea typeface="AECOM Sans Light" panose="020B0404020202020204" pitchFamily="34" charset="0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Arial" panose="020B0604020202020204" pitchFamily="34" charset="0"/>
                <a:ea typeface="AECOM Sans" panose="020B0504020202020204" pitchFamily="34" charset="0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rial" panose="020B0604020202020204" pitchFamily="34" charset="0"/>
                <a:ea typeface="AECOM Sans" panose="020B0504020202020204" pitchFamily="34" charset="0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rial" panose="020B0604020202020204" pitchFamily="34" charset="0"/>
                <a:ea typeface="AECOM Sans" panose="020B0504020202020204" pitchFamily="34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pt-BR" sz="5400" b="1">
                <a:latin typeface="Amasis MT Pro Black" panose="020F0502020204030204" pitchFamily="18" charset="0"/>
              </a:rPr>
              <a:t>Obrigado.</a:t>
            </a:r>
            <a:endParaRPr lang="en-US" sz="5400" b="1">
              <a:latin typeface="Amasis MT Pro Black" panose="020F0502020204030204" pitchFamily="18" charset="0"/>
            </a:endParaRP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C7E4B712-0AF2-ED4F-3FC8-9EE3AFA88DCA}"/>
              </a:ext>
            </a:extLst>
          </p:cNvPr>
          <p:cNvSpPr txBox="1">
            <a:spLocks/>
          </p:cNvSpPr>
          <p:nvPr/>
        </p:nvSpPr>
        <p:spPr>
          <a:xfrm>
            <a:off x="8827107" y="1304536"/>
            <a:ext cx="3846513" cy="53058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500" b="0" i="0" kern="1200">
                <a:solidFill>
                  <a:schemeClr val="tx1"/>
                </a:solidFill>
                <a:latin typeface="Arial" panose="020B0604020202020204" pitchFamily="34" charset="0"/>
                <a:ea typeface="AECOM Sans Light" panose="020B0404020202020204" pitchFamily="34" charset="0"/>
                <a:cs typeface="Arial" panose="020B0604020202020204" pitchFamily="34" charset="0"/>
              </a:defRPr>
            </a:lvl1pPr>
            <a:lvl2pPr marL="355600" indent="-355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ystem Font"/>
              <a:buChar char="–"/>
              <a:tabLst/>
              <a:defRPr sz="2500" b="0" i="0" kern="1200">
                <a:solidFill>
                  <a:schemeClr val="tx1"/>
                </a:solidFill>
                <a:latin typeface="Arial" panose="020B0604020202020204" pitchFamily="34" charset="0"/>
                <a:ea typeface="AECOM Sans Light" panose="020B0404020202020204" pitchFamily="34" charset="0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Arial" panose="020B0604020202020204" pitchFamily="34" charset="0"/>
                <a:ea typeface="AECOM Sans" panose="020B0504020202020204" pitchFamily="34" charset="0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rial" panose="020B0604020202020204" pitchFamily="34" charset="0"/>
                <a:ea typeface="AECOM Sans" panose="020B0504020202020204" pitchFamily="34" charset="0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rial" panose="020B0604020202020204" pitchFamily="34" charset="0"/>
                <a:ea typeface="AECOM Sans" panose="020B0504020202020204" pitchFamily="34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>
                <a:solidFill>
                  <a:schemeClr val="bg1"/>
                </a:solidFill>
                <a:latin typeface="AECOM Sans XBold" panose="020B0804020202020204" pitchFamily="34" charset="0"/>
                <a:cs typeface="AECOM Sans XBold" panose="020B0804020202020204" pitchFamily="34" charset="0"/>
              </a:rPr>
              <a:t>Meio Ambiente</a:t>
            </a:r>
          </a:p>
        </p:txBody>
      </p:sp>
    </p:spTree>
    <p:extLst>
      <p:ext uri="{BB962C8B-B14F-4D97-AF65-F5344CB8AC3E}">
        <p14:creationId xmlns:p14="http://schemas.microsoft.com/office/powerpoint/2010/main" val="696841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12B1C1-275A-5B80-74B7-7860CBD07C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6">
            <a:extLst>
              <a:ext uri="{FF2B5EF4-FFF2-40B4-BE49-F238E27FC236}">
                <a16:creationId xmlns:a16="http://schemas.microsoft.com/office/drawing/2014/main" id="{0506CF79-3336-AC02-1A39-C5E794CA9916}"/>
              </a:ext>
            </a:extLst>
          </p:cNvPr>
          <p:cNvSpPr txBox="1">
            <a:spLocks/>
          </p:cNvSpPr>
          <p:nvPr/>
        </p:nvSpPr>
        <p:spPr>
          <a:xfrm>
            <a:off x="258613" y="446252"/>
            <a:ext cx="11661776" cy="647692"/>
          </a:xfrm>
          <a:prstGeom prst="rect">
            <a:avLst/>
          </a:prstGeom>
          <a:solidFill>
            <a:srgbClr val="DEDEEE"/>
          </a:solidFill>
          <a:ln>
            <a:noFill/>
          </a:ln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500" b="1" i="0" kern="1200" baseline="0" dirty="0">
                <a:solidFill>
                  <a:schemeClr val="tx1"/>
                </a:solidFill>
                <a:latin typeface="Arial" panose="020B0604020202020204" pitchFamily="34" charset="0"/>
                <a:ea typeface="AECOM Sans Light" panose="020B04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/>
              <a:t>Objetivos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17B409-C2F7-9589-3B6D-B4C11C8DD9F9}"/>
              </a:ext>
            </a:extLst>
          </p:cNvPr>
          <p:cNvSpPr txBox="1"/>
          <p:nvPr/>
        </p:nvSpPr>
        <p:spPr>
          <a:xfrm>
            <a:off x="6723529" y="-7769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12F4B0DD-62AF-18E7-3FAF-03B11B14D3E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6104"/>
          <a:stretch/>
        </p:blipFill>
        <p:spPr>
          <a:xfrm>
            <a:off x="553634" y="1404695"/>
            <a:ext cx="10181659" cy="5395577"/>
          </a:xfrm>
          <a:prstGeom prst="rect">
            <a:avLst/>
          </a:prstGeom>
          <a:solidFill>
            <a:srgbClr val="F8F1E2"/>
          </a:solidFill>
        </p:spPr>
      </p:pic>
    </p:spTree>
    <p:extLst>
      <p:ext uri="{BB962C8B-B14F-4D97-AF65-F5344CB8AC3E}">
        <p14:creationId xmlns:p14="http://schemas.microsoft.com/office/powerpoint/2010/main" val="810799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D35517-201E-1DC1-6219-C6BCA104C0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6">
            <a:extLst>
              <a:ext uri="{FF2B5EF4-FFF2-40B4-BE49-F238E27FC236}">
                <a16:creationId xmlns:a16="http://schemas.microsoft.com/office/drawing/2014/main" id="{F541D980-AA88-8EF6-0C4C-FE2EA0E7B4D9}"/>
              </a:ext>
            </a:extLst>
          </p:cNvPr>
          <p:cNvSpPr txBox="1">
            <a:spLocks/>
          </p:cNvSpPr>
          <p:nvPr/>
        </p:nvSpPr>
        <p:spPr>
          <a:xfrm>
            <a:off x="258613" y="446252"/>
            <a:ext cx="11661776" cy="647692"/>
          </a:xfrm>
          <a:prstGeom prst="rect">
            <a:avLst/>
          </a:prstGeom>
          <a:solidFill>
            <a:srgbClr val="DEDEEE"/>
          </a:solidFill>
          <a:ln>
            <a:noFill/>
          </a:ln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500" b="1" i="0" kern="1200" baseline="0" dirty="0">
                <a:solidFill>
                  <a:schemeClr val="tx1"/>
                </a:solidFill>
                <a:latin typeface="Arial" panose="020B0604020202020204" pitchFamily="34" charset="0"/>
                <a:ea typeface="AECOM Sans Light" panose="020B04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/>
              <a:t>Registro de entrevistas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A975EB-F40F-530A-6C6E-E16B5725C956}"/>
              </a:ext>
            </a:extLst>
          </p:cNvPr>
          <p:cNvSpPr txBox="1"/>
          <p:nvPr/>
        </p:nvSpPr>
        <p:spPr>
          <a:xfrm>
            <a:off x="6723529" y="-7769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grpSp>
        <p:nvGrpSpPr>
          <p:cNvPr id="206" name="Agrupar 205">
            <a:extLst>
              <a:ext uri="{FF2B5EF4-FFF2-40B4-BE49-F238E27FC236}">
                <a16:creationId xmlns:a16="http://schemas.microsoft.com/office/drawing/2014/main" id="{62588F04-89CC-BBAF-67D7-875F646D201E}"/>
              </a:ext>
            </a:extLst>
          </p:cNvPr>
          <p:cNvGrpSpPr/>
          <p:nvPr/>
        </p:nvGrpSpPr>
        <p:grpSpPr>
          <a:xfrm>
            <a:off x="258604" y="1120836"/>
            <a:ext cx="11676458" cy="5413813"/>
            <a:chOff x="258604" y="1120836"/>
            <a:chExt cx="11676458" cy="5413813"/>
          </a:xfrm>
        </p:grpSpPr>
        <p:grpSp>
          <p:nvGrpSpPr>
            <p:cNvPr id="204" name="Agrupar 203">
              <a:extLst>
                <a:ext uri="{FF2B5EF4-FFF2-40B4-BE49-F238E27FC236}">
                  <a16:creationId xmlns:a16="http://schemas.microsoft.com/office/drawing/2014/main" id="{865DBA97-9B78-CF7F-8DD8-A6179A44E6CD}"/>
                </a:ext>
              </a:extLst>
            </p:cNvPr>
            <p:cNvGrpSpPr/>
            <p:nvPr/>
          </p:nvGrpSpPr>
          <p:grpSpPr>
            <a:xfrm>
              <a:off x="258606" y="1120836"/>
              <a:ext cx="11676456" cy="5133935"/>
              <a:chOff x="258606" y="1209324"/>
              <a:chExt cx="11676456" cy="5133935"/>
            </a:xfrm>
          </p:grpSpPr>
          <p:grpSp>
            <p:nvGrpSpPr>
              <p:cNvPr id="71" name="Agrupar 70">
                <a:extLst>
                  <a:ext uri="{FF2B5EF4-FFF2-40B4-BE49-F238E27FC236}">
                    <a16:creationId xmlns:a16="http://schemas.microsoft.com/office/drawing/2014/main" id="{4FEC8602-B36C-DA7D-09A3-818328D75A0E}"/>
                  </a:ext>
                </a:extLst>
              </p:cNvPr>
              <p:cNvGrpSpPr/>
              <p:nvPr/>
            </p:nvGrpSpPr>
            <p:grpSpPr>
              <a:xfrm>
                <a:off x="258606" y="1214238"/>
                <a:ext cx="2172938" cy="5129021"/>
                <a:chOff x="258606" y="1214238"/>
                <a:chExt cx="2172938" cy="5129021"/>
              </a:xfrm>
            </p:grpSpPr>
            <p:sp>
              <p:nvSpPr>
                <p:cNvPr id="5" name="Retângulo: Cantos Superiores Arredondados 4">
                  <a:extLst>
                    <a:ext uri="{FF2B5EF4-FFF2-40B4-BE49-F238E27FC236}">
                      <a16:creationId xmlns:a16="http://schemas.microsoft.com/office/drawing/2014/main" id="{3FDA3703-B1DF-2C32-C347-E4F84B88F948}"/>
                    </a:ext>
                  </a:extLst>
                </p:cNvPr>
                <p:cNvSpPr/>
                <p:nvPr/>
              </p:nvSpPr>
              <p:spPr>
                <a:xfrm>
                  <a:off x="258606" y="1214238"/>
                  <a:ext cx="2172929" cy="429277"/>
                </a:xfrm>
                <a:prstGeom prst="round2Same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6" name="Agrupar 35">
                  <a:extLst>
                    <a:ext uri="{FF2B5EF4-FFF2-40B4-BE49-F238E27FC236}">
                      <a16:creationId xmlns:a16="http://schemas.microsoft.com/office/drawing/2014/main" id="{6BC7434F-F09B-CD7E-18F2-2573D8E29121}"/>
                    </a:ext>
                  </a:extLst>
                </p:cNvPr>
                <p:cNvGrpSpPr/>
                <p:nvPr/>
              </p:nvGrpSpPr>
              <p:grpSpPr>
                <a:xfrm>
                  <a:off x="258615" y="1677665"/>
                  <a:ext cx="2172929" cy="422787"/>
                  <a:chOff x="258615" y="1859907"/>
                  <a:chExt cx="2172929" cy="422787"/>
                </a:xfrm>
              </p:grpSpPr>
              <p:sp>
                <p:nvSpPr>
                  <p:cNvPr id="6" name="Retângulo 5">
                    <a:extLst>
                      <a:ext uri="{FF2B5EF4-FFF2-40B4-BE49-F238E27FC236}">
                        <a16:creationId xmlns:a16="http://schemas.microsoft.com/office/drawing/2014/main" id="{F9DC1FC1-9FAF-E9C5-E872-67EFA9C5EF41}"/>
                      </a:ext>
                    </a:extLst>
                  </p:cNvPr>
                  <p:cNvSpPr/>
                  <p:nvPr/>
                </p:nvSpPr>
                <p:spPr>
                  <a:xfrm>
                    <a:off x="258615" y="1859907"/>
                    <a:ext cx="2172929" cy="422787"/>
                  </a:xfrm>
                  <a:prstGeom prst="rect">
                    <a:avLst/>
                  </a:prstGeom>
                  <a:solidFill>
                    <a:srgbClr val="BEE6DC"/>
                  </a:solidFill>
                  <a:ln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5" name="CaixaDeTexto 34">
                    <a:extLst>
                      <a:ext uri="{FF2B5EF4-FFF2-40B4-BE49-F238E27FC236}">
                        <a16:creationId xmlns:a16="http://schemas.microsoft.com/office/drawing/2014/main" id="{76A5535E-DF9D-63AA-ED9E-69D11340AD5E}"/>
                      </a:ext>
                    </a:extLst>
                  </p:cNvPr>
                  <p:cNvSpPr txBox="1"/>
                  <p:nvPr/>
                </p:nvSpPr>
                <p:spPr>
                  <a:xfrm>
                    <a:off x="353962" y="1939580"/>
                    <a:ext cx="1838632" cy="26161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pt-BR" sz="1100" b="1"/>
                      <a:t>Dra. Luciana Imaculada</a:t>
                    </a:r>
                    <a:endParaRPr lang="en-US" sz="1100" b="1"/>
                  </a:p>
                </p:txBody>
              </p:sp>
            </p:grpSp>
            <p:grpSp>
              <p:nvGrpSpPr>
                <p:cNvPr id="37" name="Agrupar 36">
                  <a:extLst>
                    <a:ext uri="{FF2B5EF4-FFF2-40B4-BE49-F238E27FC236}">
                      <a16:creationId xmlns:a16="http://schemas.microsoft.com/office/drawing/2014/main" id="{8BCD1FA1-5D13-C4A9-2EF6-96C705FE8F05}"/>
                    </a:ext>
                  </a:extLst>
                </p:cNvPr>
                <p:cNvGrpSpPr/>
                <p:nvPr/>
              </p:nvGrpSpPr>
              <p:grpSpPr>
                <a:xfrm>
                  <a:off x="258612" y="2149088"/>
                  <a:ext cx="2172929" cy="422787"/>
                  <a:chOff x="258615" y="1859907"/>
                  <a:chExt cx="2172929" cy="422787"/>
                </a:xfrm>
              </p:grpSpPr>
              <p:sp>
                <p:nvSpPr>
                  <p:cNvPr id="38" name="Retângulo 37">
                    <a:extLst>
                      <a:ext uri="{FF2B5EF4-FFF2-40B4-BE49-F238E27FC236}">
                        <a16:creationId xmlns:a16="http://schemas.microsoft.com/office/drawing/2014/main" id="{B06DE555-4896-1835-B10A-CF891500DDD5}"/>
                      </a:ext>
                    </a:extLst>
                  </p:cNvPr>
                  <p:cNvSpPr/>
                  <p:nvPr/>
                </p:nvSpPr>
                <p:spPr>
                  <a:xfrm>
                    <a:off x="258615" y="1859907"/>
                    <a:ext cx="2172929" cy="422787"/>
                  </a:xfrm>
                  <a:prstGeom prst="rect">
                    <a:avLst/>
                  </a:prstGeom>
                  <a:solidFill>
                    <a:srgbClr val="BEE6DC"/>
                  </a:solidFill>
                  <a:ln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9" name="CaixaDeTexto 38">
                    <a:extLst>
                      <a:ext uri="{FF2B5EF4-FFF2-40B4-BE49-F238E27FC236}">
                        <a16:creationId xmlns:a16="http://schemas.microsoft.com/office/drawing/2014/main" id="{A751A772-63D4-12C6-3D6F-30D43FCA7E42}"/>
                      </a:ext>
                    </a:extLst>
                  </p:cNvPr>
                  <p:cNvSpPr txBox="1"/>
                  <p:nvPr/>
                </p:nvSpPr>
                <p:spPr>
                  <a:xfrm>
                    <a:off x="353961" y="1939580"/>
                    <a:ext cx="1448311" cy="26161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pt-BR" sz="1100" b="1"/>
                      <a:t>Gustavo </a:t>
                    </a:r>
                    <a:r>
                      <a:rPr lang="pt-BR" sz="1100" b="1" err="1"/>
                      <a:t>Xaulim</a:t>
                    </a:r>
                    <a:endParaRPr lang="en-US" sz="1100" b="1"/>
                  </a:p>
                </p:txBody>
              </p:sp>
            </p:grpSp>
            <p:grpSp>
              <p:nvGrpSpPr>
                <p:cNvPr id="40" name="Agrupar 39">
                  <a:extLst>
                    <a:ext uri="{FF2B5EF4-FFF2-40B4-BE49-F238E27FC236}">
                      <a16:creationId xmlns:a16="http://schemas.microsoft.com/office/drawing/2014/main" id="{5583D123-CA5F-6E63-5B6D-FB8409EF5BAA}"/>
                    </a:ext>
                  </a:extLst>
                </p:cNvPr>
                <p:cNvGrpSpPr/>
                <p:nvPr/>
              </p:nvGrpSpPr>
              <p:grpSpPr>
                <a:xfrm>
                  <a:off x="258609" y="4506203"/>
                  <a:ext cx="2172929" cy="422787"/>
                  <a:chOff x="258615" y="1859907"/>
                  <a:chExt cx="2172929" cy="422787"/>
                </a:xfrm>
              </p:grpSpPr>
              <p:sp>
                <p:nvSpPr>
                  <p:cNvPr id="41" name="Retângulo 40">
                    <a:extLst>
                      <a:ext uri="{FF2B5EF4-FFF2-40B4-BE49-F238E27FC236}">
                        <a16:creationId xmlns:a16="http://schemas.microsoft.com/office/drawing/2014/main" id="{0A0A4EBF-E2E5-0CBE-6748-A3D5BE7994F7}"/>
                      </a:ext>
                    </a:extLst>
                  </p:cNvPr>
                  <p:cNvSpPr/>
                  <p:nvPr/>
                </p:nvSpPr>
                <p:spPr>
                  <a:xfrm>
                    <a:off x="258615" y="1859907"/>
                    <a:ext cx="2172929" cy="422787"/>
                  </a:xfrm>
                  <a:prstGeom prst="rect">
                    <a:avLst/>
                  </a:prstGeom>
                  <a:solidFill>
                    <a:srgbClr val="EBB3B2"/>
                  </a:solidFill>
                  <a:ln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2" name="CaixaDeTexto 41">
                    <a:extLst>
                      <a:ext uri="{FF2B5EF4-FFF2-40B4-BE49-F238E27FC236}">
                        <a16:creationId xmlns:a16="http://schemas.microsoft.com/office/drawing/2014/main" id="{0ED98574-ECF1-CB48-8033-3F6C3EEF5FE3}"/>
                      </a:ext>
                    </a:extLst>
                  </p:cNvPr>
                  <p:cNvSpPr txBox="1"/>
                  <p:nvPr/>
                </p:nvSpPr>
                <p:spPr>
                  <a:xfrm>
                    <a:off x="353961" y="1939580"/>
                    <a:ext cx="1376521" cy="26161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pt-BR" sz="1100" b="1"/>
                      <a:t>Ivanete Capachi </a:t>
                    </a:r>
                    <a:endParaRPr lang="en-US" sz="1100" b="1"/>
                  </a:p>
                </p:txBody>
              </p:sp>
            </p:grpSp>
            <p:grpSp>
              <p:nvGrpSpPr>
                <p:cNvPr id="43" name="Agrupar 42">
                  <a:extLst>
                    <a:ext uri="{FF2B5EF4-FFF2-40B4-BE49-F238E27FC236}">
                      <a16:creationId xmlns:a16="http://schemas.microsoft.com/office/drawing/2014/main" id="{AA3D733F-5EA1-B084-70A4-F3BE4F46916D}"/>
                    </a:ext>
                  </a:extLst>
                </p:cNvPr>
                <p:cNvGrpSpPr/>
                <p:nvPr/>
              </p:nvGrpSpPr>
              <p:grpSpPr>
                <a:xfrm>
                  <a:off x="258607" y="5449049"/>
                  <a:ext cx="2172929" cy="422787"/>
                  <a:chOff x="258615" y="1859907"/>
                  <a:chExt cx="2172929" cy="422787"/>
                </a:xfrm>
              </p:grpSpPr>
              <p:sp>
                <p:nvSpPr>
                  <p:cNvPr id="44" name="Retângulo 43">
                    <a:extLst>
                      <a:ext uri="{FF2B5EF4-FFF2-40B4-BE49-F238E27FC236}">
                        <a16:creationId xmlns:a16="http://schemas.microsoft.com/office/drawing/2014/main" id="{178EA0EF-A2CA-F72D-4167-C316DD260B36}"/>
                      </a:ext>
                    </a:extLst>
                  </p:cNvPr>
                  <p:cNvSpPr/>
                  <p:nvPr/>
                </p:nvSpPr>
                <p:spPr>
                  <a:xfrm>
                    <a:off x="258615" y="1859907"/>
                    <a:ext cx="2172929" cy="422787"/>
                  </a:xfrm>
                  <a:prstGeom prst="rect">
                    <a:avLst/>
                  </a:prstGeom>
                  <a:solidFill>
                    <a:srgbClr val="EBB3B2"/>
                  </a:solidFill>
                  <a:ln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" name="CaixaDeTexto 44">
                    <a:extLst>
                      <a:ext uri="{FF2B5EF4-FFF2-40B4-BE49-F238E27FC236}">
                        <a16:creationId xmlns:a16="http://schemas.microsoft.com/office/drawing/2014/main" id="{37269397-910E-37CE-3199-7A6D444357F8}"/>
                      </a:ext>
                    </a:extLst>
                  </p:cNvPr>
                  <p:cNvSpPr txBox="1"/>
                  <p:nvPr/>
                </p:nvSpPr>
                <p:spPr>
                  <a:xfrm>
                    <a:off x="353961" y="1939580"/>
                    <a:ext cx="1671491" cy="26161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pt-BR" sz="1100" b="1"/>
                      <a:t>Dr. Vinicius Bigonha</a:t>
                    </a:r>
                    <a:endParaRPr lang="en-US" sz="1100" b="1"/>
                  </a:p>
                </p:txBody>
              </p:sp>
            </p:grpSp>
            <p:grpSp>
              <p:nvGrpSpPr>
                <p:cNvPr id="46" name="Agrupar 45">
                  <a:extLst>
                    <a:ext uri="{FF2B5EF4-FFF2-40B4-BE49-F238E27FC236}">
                      <a16:creationId xmlns:a16="http://schemas.microsoft.com/office/drawing/2014/main" id="{47B7AC2B-FF70-57C5-6D46-F39039805E35}"/>
                    </a:ext>
                  </a:extLst>
                </p:cNvPr>
                <p:cNvGrpSpPr/>
                <p:nvPr/>
              </p:nvGrpSpPr>
              <p:grpSpPr>
                <a:xfrm>
                  <a:off x="258610" y="4034780"/>
                  <a:ext cx="2172929" cy="422787"/>
                  <a:chOff x="258615" y="1859907"/>
                  <a:chExt cx="2172929" cy="422787"/>
                </a:xfrm>
              </p:grpSpPr>
              <p:sp>
                <p:nvSpPr>
                  <p:cNvPr id="47" name="Retângulo 46">
                    <a:extLst>
                      <a:ext uri="{FF2B5EF4-FFF2-40B4-BE49-F238E27FC236}">
                        <a16:creationId xmlns:a16="http://schemas.microsoft.com/office/drawing/2014/main" id="{1F5484AF-0ADF-8899-1E1E-687CE96AFD58}"/>
                      </a:ext>
                    </a:extLst>
                  </p:cNvPr>
                  <p:cNvSpPr/>
                  <p:nvPr/>
                </p:nvSpPr>
                <p:spPr>
                  <a:xfrm>
                    <a:off x="258615" y="1859907"/>
                    <a:ext cx="2172929" cy="422787"/>
                  </a:xfrm>
                  <a:prstGeom prst="rect">
                    <a:avLst/>
                  </a:prstGeom>
                  <a:solidFill>
                    <a:srgbClr val="BEE6DC"/>
                  </a:solidFill>
                  <a:ln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" name="CaixaDeTexto 47">
                    <a:extLst>
                      <a:ext uri="{FF2B5EF4-FFF2-40B4-BE49-F238E27FC236}">
                        <a16:creationId xmlns:a16="http://schemas.microsoft.com/office/drawing/2014/main" id="{B9D563C3-95D5-EEDF-5F51-2599BB77B7AD}"/>
                      </a:ext>
                    </a:extLst>
                  </p:cNvPr>
                  <p:cNvSpPr txBox="1"/>
                  <p:nvPr/>
                </p:nvSpPr>
                <p:spPr>
                  <a:xfrm>
                    <a:off x="353962" y="1939580"/>
                    <a:ext cx="914400" cy="26161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pt-BR" sz="1100" b="1"/>
                      <a:t>Anita Silva</a:t>
                    </a:r>
                    <a:endParaRPr lang="en-US" sz="1100" b="1"/>
                  </a:p>
                </p:txBody>
              </p:sp>
            </p:grpSp>
            <p:grpSp>
              <p:nvGrpSpPr>
                <p:cNvPr id="49" name="Agrupar 48">
                  <a:extLst>
                    <a:ext uri="{FF2B5EF4-FFF2-40B4-BE49-F238E27FC236}">
                      <a16:creationId xmlns:a16="http://schemas.microsoft.com/office/drawing/2014/main" id="{70B6B363-2966-AFEF-09E5-E3C9CEA64AFD}"/>
                    </a:ext>
                  </a:extLst>
                </p:cNvPr>
                <p:cNvGrpSpPr/>
                <p:nvPr/>
              </p:nvGrpSpPr>
              <p:grpSpPr>
                <a:xfrm>
                  <a:off x="258610" y="3563357"/>
                  <a:ext cx="2172929" cy="422787"/>
                  <a:chOff x="258615" y="1859907"/>
                  <a:chExt cx="2172929" cy="422787"/>
                </a:xfrm>
              </p:grpSpPr>
              <p:sp>
                <p:nvSpPr>
                  <p:cNvPr id="50" name="Retângulo 49">
                    <a:extLst>
                      <a:ext uri="{FF2B5EF4-FFF2-40B4-BE49-F238E27FC236}">
                        <a16:creationId xmlns:a16="http://schemas.microsoft.com/office/drawing/2014/main" id="{6569B1A9-8B3D-58BA-DE6B-70AD8A139B7A}"/>
                      </a:ext>
                    </a:extLst>
                  </p:cNvPr>
                  <p:cNvSpPr/>
                  <p:nvPr/>
                </p:nvSpPr>
                <p:spPr>
                  <a:xfrm>
                    <a:off x="258615" y="1859907"/>
                    <a:ext cx="2172929" cy="422787"/>
                  </a:xfrm>
                  <a:prstGeom prst="rect">
                    <a:avLst/>
                  </a:prstGeom>
                  <a:solidFill>
                    <a:srgbClr val="BEE6DC"/>
                  </a:solidFill>
                  <a:ln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" name="CaixaDeTexto 50">
                    <a:extLst>
                      <a:ext uri="{FF2B5EF4-FFF2-40B4-BE49-F238E27FC236}">
                        <a16:creationId xmlns:a16="http://schemas.microsoft.com/office/drawing/2014/main" id="{47F068AF-755B-2CE0-1871-983EBCA0DCE6}"/>
                      </a:ext>
                    </a:extLst>
                  </p:cNvPr>
                  <p:cNvSpPr txBox="1"/>
                  <p:nvPr/>
                </p:nvSpPr>
                <p:spPr>
                  <a:xfrm>
                    <a:off x="353962" y="1939580"/>
                    <a:ext cx="1524004" cy="26161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pt-BR" sz="1100" b="1"/>
                      <a:t>Guilherme Gomide</a:t>
                    </a:r>
                    <a:endParaRPr lang="en-US" sz="1100" b="1"/>
                  </a:p>
                </p:txBody>
              </p:sp>
            </p:grpSp>
            <p:grpSp>
              <p:nvGrpSpPr>
                <p:cNvPr id="52" name="Agrupar 51">
                  <a:extLst>
                    <a:ext uri="{FF2B5EF4-FFF2-40B4-BE49-F238E27FC236}">
                      <a16:creationId xmlns:a16="http://schemas.microsoft.com/office/drawing/2014/main" id="{95B4FDDF-3E0A-B5B3-8B8C-1C69545899E9}"/>
                    </a:ext>
                  </a:extLst>
                </p:cNvPr>
                <p:cNvGrpSpPr/>
                <p:nvPr/>
              </p:nvGrpSpPr>
              <p:grpSpPr>
                <a:xfrm>
                  <a:off x="258608" y="4977626"/>
                  <a:ext cx="2172929" cy="422787"/>
                  <a:chOff x="258615" y="1859907"/>
                  <a:chExt cx="2172929" cy="422787"/>
                </a:xfrm>
              </p:grpSpPr>
              <p:sp>
                <p:nvSpPr>
                  <p:cNvPr id="53" name="Retângulo 52">
                    <a:extLst>
                      <a:ext uri="{FF2B5EF4-FFF2-40B4-BE49-F238E27FC236}">
                        <a16:creationId xmlns:a16="http://schemas.microsoft.com/office/drawing/2014/main" id="{E9D91D09-DF03-4082-4742-13A2845D98F5}"/>
                      </a:ext>
                    </a:extLst>
                  </p:cNvPr>
                  <p:cNvSpPr/>
                  <p:nvPr/>
                </p:nvSpPr>
                <p:spPr>
                  <a:xfrm>
                    <a:off x="258615" y="1859907"/>
                    <a:ext cx="2172929" cy="422787"/>
                  </a:xfrm>
                  <a:prstGeom prst="rect">
                    <a:avLst/>
                  </a:prstGeom>
                  <a:solidFill>
                    <a:srgbClr val="EBB3B2"/>
                  </a:solidFill>
                  <a:ln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" name="CaixaDeTexto 53">
                    <a:extLst>
                      <a:ext uri="{FF2B5EF4-FFF2-40B4-BE49-F238E27FC236}">
                        <a16:creationId xmlns:a16="http://schemas.microsoft.com/office/drawing/2014/main" id="{DB88CDB1-DA02-B86F-5C7B-3D19F8A61C4C}"/>
                      </a:ext>
                    </a:extLst>
                  </p:cNvPr>
                  <p:cNvSpPr txBox="1"/>
                  <p:nvPr/>
                </p:nvSpPr>
                <p:spPr>
                  <a:xfrm>
                    <a:off x="353961" y="1939580"/>
                    <a:ext cx="1710819" cy="26161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pt-BR" sz="1100" b="1"/>
                      <a:t>Dr. Daniel </a:t>
                    </a:r>
                    <a:r>
                      <a:rPr lang="pt-BR" sz="1100" b="1" err="1"/>
                      <a:t>Piovanelli</a:t>
                    </a:r>
                    <a:endParaRPr lang="en-US" sz="1100" b="1"/>
                  </a:p>
                </p:txBody>
              </p:sp>
            </p:grpSp>
            <p:grpSp>
              <p:nvGrpSpPr>
                <p:cNvPr id="55" name="Agrupar 54">
                  <a:extLst>
                    <a:ext uri="{FF2B5EF4-FFF2-40B4-BE49-F238E27FC236}">
                      <a16:creationId xmlns:a16="http://schemas.microsoft.com/office/drawing/2014/main" id="{0A827EAE-12DC-453E-8C59-A9B54F4E7B0C}"/>
                    </a:ext>
                  </a:extLst>
                </p:cNvPr>
                <p:cNvGrpSpPr/>
                <p:nvPr/>
              </p:nvGrpSpPr>
              <p:grpSpPr>
                <a:xfrm>
                  <a:off x="258612" y="2620511"/>
                  <a:ext cx="2172929" cy="422787"/>
                  <a:chOff x="258615" y="1859907"/>
                  <a:chExt cx="2172929" cy="422787"/>
                </a:xfrm>
              </p:grpSpPr>
              <p:sp>
                <p:nvSpPr>
                  <p:cNvPr id="56" name="Retângulo 55">
                    <a:extLst>
                      <a:ext uri="{FF2B5EF4-FFF2-40B4-BE49-F238E27FC236}">
                        <a16:creationId xmlns:a16="http://schemas.microsoft.com/office/drawing/2014/main" id="{0033708D-2B4D-31F6-9ED0-8227D7794DDE}"/>
                      </a:ext>
                    </a:extLst>
                  </p:cNvPr>
                  <p:cNvSpPr/>
                  <p:nvPr/>
                </p:nvSpPr>
                <p:spPr>
                  <a:xfrm>
                    <a:off x="258615" y="1859907"/>
                    <a:ext cx="2172929" cy="422787"/>
                  </a:xfrm>
                  <a:prstGeom prst="rect">
                    <a:avLst/>
                  </a:prstGeom>
                  <a:solidFill>
                    <a:srgbClr val="BEE6DC"/>
                  </a:solidFill>
                  <a:ln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7" name="CaixaDeTexto 56">
                    <a:extLst>
                      <a:ext uri="{FF2B5EF4-FFF2-40B4-BE49-F238E27FC236}">
                        <a16:creationId xmlns:a16="http://schemas.microsoft.com/office/drawing/2014/main" id="{5A9E34C2-5440-EFCB-904B-D4C3621A4F20}"/>
                      </a:ext>
                    </a:extLst>
                  </p:cNvPr>
                  <p:cNvSpPr txBox="1"/>
                  <p:nvPr/>
                </p:nvSpPr>
                <p:spPr>
                  <a:xfrm>
                    <a:off x="353961" y="1939580"/>
                    <a:ext cx="1563331" cy="26161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pt-BR" sz="1100" b="1"/>
                      <a:t>Luiza Fernandes</a:t>
                    </a:r>
                    <a:endParaRPr lang="en-US" sz="1100" b="1"/>
                  </a:p>
                </p:txBody>
              </p:sp>
            </p:grpSp>
            <p:grpSp>
              <p:nvGrpSpPr>
                <p:cNvPr id="58" name="Agrupar 57">
                  <a:extLst>
                    <a:ext uri="{FF2B5EF4-FFF2-40B4-BE49-F238E27FC236}">
                      <a16:creationId xmlns:a16="http://schemas.microsoft.com/office/drawing/2014/main" id="{3DDC31EE-EE60-792A-7E66-E04D2C1D54C6}"/>
                    </a:ext>
                  </a:extLst>
                </p:cNvPr>
                <p:cNvGrpSpPr/>
                <p:nvPr/>
              </p:nvGrpSpPr>
              <p:grpSpPr>
                <a:xfrm>
                  <a:off x="258611" y="3091934"/>
                  <a:ext cx="2172929" cy="422787"/>
                  <a:chOff x="258615" y="1859907"/>
                  <a:chExt cx="2172929" cy="422787"/>
                </a:xfrm>
              </p:grpSpPr>
              <p:sp>
                <p:nvSpPr>
                  <p:cNvPr id="59" name="Retângulo 58">
                    <a:extLst>
                      <a:ext uri="{FF2B5EF4-FFF2-40B4-BE49-F238E27FC236}">
                        <a16:creationId xmlns:a16="http://schemas.microsoft.com/office/drawing/2014/main" id="{6A9B2D24-7250-DD2E-C4FC-A188FD162B56}"/>
                      </a:ext>
                    </a:extLst>
                  </p:cNvPr>
                  <p:cNvSpPr/>
                  <p:nvPr/>
                </p:nvSpPr>
                <p:spPr>
                  <a:xfrm>
                    <a:off x="258615" y="1859907"/>
                    <a:ext cx="2172929" cy="422787"/>
                  </a:xfrm>
                  <a:prstGeom prst="rect">
                    <a:avLst/>
                  </a:prstGeom>
                  <a:solidFill>
                    <a:srgbClr val="BEE6DC"/>
                  </a:solidFill>
                  <a:ln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0" name="CaixaDeTexto 59">
                    <a:extLst>
                      <a:ext uri="{FF2B5EF4-FFF2-40B4-BE49-F238E27FC236}">
                        <a16:creationId xmlns:a16="http://schemas.microsoft.com/office/drawing/2014/main" id="{5D2EC701-DDBC-46DF-1155-4D065CA9D3DC}"/>
                      </a:ext>
                    </a:extLst>
                  </p:cNvPr>
                  <p:cNvSpPr txBox="1"/>
                  <p:nvPr/>
                </p:nvSpPr>
                <p:spPr>
                  <a:xfrm>
                    <a:off x="353961" y="1939580"/>
                    <a:ext cx="1448311" cy="26161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pt-BR" sz="1100" b="1"/>
                      <a:t>Claudio </a:t>
                    </a:r>
                    <a:r>
                      <a:rPr lang="pt-BR" sz="1100" b="1" err="1"/>
                      <a:t>Yudi</a:t>
                    </a:r>
                    <a:endParaRPr lang="en-US" sz="1100" b="1"/>
                  </a:p>
                </p:txBody>
              </p:sp>
            </p:grpSp>
            <p:grpSp>
              <p:nvGrpSpPr>
                <p:cNvPr id="61" name="Agrupar 60">
                  <a:extLst>
                    <a:ext uri="{FF2B5EF4-FFF2-40B4-BE49-F238E27FC236}">
                      <a16:creationId xmlns:a16="http://schemas.microsoft.com/office/drawing/2014/main" id="{D6653C24-2856-ED61-718A-D6345917A90B}"/>
                    </a:ext>
                  </a:extLst>
                </p:cNvPr>
                <p:cNvGrpSpPr/>
                <p:nvPr/>
              </p:nvGrpSpPr>
              <p:grpSpPr>
                <a:xfrm>
                  <a:off x="258606" y="5920472"/>
                  <a:ext cx="2172929" cy="422787"/>
                  <a:chOff x="258615" y="1859907"/>
                  <a:chExt cx="2172929" cy="422787"/>
                </a:xfrm>
              </p:grpSpPr>
              <p:sp>
                <p:nvSpPr>
                  <p:cNvPr id="62" name="Retângulo 61">
                    <a:extLst>
                      <a:ext uri="{FF2B5EF4-FFF2-40B4-BE49-F238E27FC236}">
                        <a16:creationId xmlns:a16="http://schemas.microsoft.com/office/drawing/2014/main" id="{F9C7F44E-16C2-03C5-C13F-1AC7CFF590E0}"/>
                      </a:ext>
                    </a:extLst>
                  </p:cNvPr>
                  <p:cNvSpPr/>
                  <p:nvPr/>
                </p:nvSpPr>
                <p:spPr>
                  <a:xfrm>
                    <a:off x="258615" y="1859907"/>
                    <a:ext cx="2172929" cy="422787"/>
                  </a:xfrm>
                  <a:prstGeom prst="rect">
                    <a:avLst/>
                  </a:prstGeom>
                  <a:solidFill>
                    <a:srgbClr val="EBB3B2"/>
                  </a:solidFill>
                  <a:ln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3" name="CaixaDeTexto 62">
                    <a:extLst>
                      <a:ext uri="{FF2B5EF4-FFF2-40B4-BE49-F238E27FC236}">
                        <a16:creationId xmlns:a16="http://schemas.microsoft.com/office/drawing/2014/main" id="{23571A78-4F23-8152-5C85-848ED533005B}"/>
                      </a:ext>
                    </a:extLst>
                  </p:cNvPr>
                  <p:cNvSpPr txBox="1"/>
                  <p:nvPr/>
                </p:nvSpPr>
                <p:spPr>
                  <a:xfrm>
                    <a:off x="353961" y="1939580"/>
                    <a:ext cx="1376523" cy="26161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pt-BR" sz="1100" b="1"/>
                      <a:t>Equipe TI MPMG</a:t>
                    </a:r>
                    <a:endParaRPr lang="en-US" sz="1100" b="1"/>
                  </a:p>
                </p:txBody>
              </p:sp>
            </p:grpSp>
            <p:sp>
              <p:nvSpPr>
                <p:cNvPr id="64" name="CaixaDeTexto 63">
                  <a:extLst>
                    <a:ext uri="{FF2B5EF4-FFF2-40B4-BE49-F238E27FC236}">
                      <a16:creationId xmlns:a16="http://schemas.microsoft.com/office/drawing/2014/main" id="{AA15D68F-6FA5-FD88-8723-97C2BFC1208D}"/>
                    </a:ext>
                  </a:extLst>
                </p:cNvPr>
                <p:cNvSpPr txBox="1"/>
                <p:nvPr/>
              </p:nvSpPr>
              <p:spPr>
                <a:xfrm>
                  <a:off x="887870" y="1259599"/>
                  <a:ext cx="914400" cy="338554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1600"/>
                    <a:t>Nome</a:t>
                  </a:r>
                  <a:endParaRPr lang="en-US" sz="1600"/>
                </a:p>
              </p:txBody>
            </p:sp>
          </p:grpSp>
          <p:grpSp>
            <p:nvGrpSpPr>
              <p:cNvPr id="72" name="Agrupar 71">
                <a:extLst>
                  <a:ext uri="{FF2B5EF4-FFF2-40B4-BE49-F238E27FC236}">
                    <a16:creationId xmlns:a16="http://schemas.microsoft.com/office/drawing/2014/main" id="{E16EFD8C-A79D-369C-6522-2814DD6525B1}"/>
                  </a:ext>
                </a:extLst>
              </p:cNvPr>
              <p:cNvGrpSpPr/>
              <p:nvPr/>
            </p:nvGrpSpPr>
            <p:grpSpPr>
              <a:xfrm>
                <a:off x="2629700" y="1214238"/>
                <a:ext cx="2172938" cy="5129021"/>
                <a:chOff x="258606" y="1214238"/>
                <a:chExt cx="2172938" cy="5129021"/>
              </a:xfrm>
            </p:grpSpPr>
            <p:sp>
              <p:nvSpPr>
                <p:cNvPr id="73" name="Retângulo: Cantos Superiores Arredondados 72">
                  <a:extLst>
                    <a:ext uri="{FF2B5EF4-FFF2-40B4-BE49-F238E27FC236}">
                      <a16:creationId xmlns:a16="http://schemas.microsoft.com/office/drawing/2014/main" id="{9F09CF21-4F02-4780-EE17-E0C50F5E1D88}"/>
                    </a:ext>
                  </a:extLst>
                </p:cNvPr>
                <p:cNvSpPr/>
                <p:nvPr/>
              </p:nvSpPr>
              <p:spPr>
                <a:xfrm>
                  <a:off x="258606" y="1214238"/>
                  <a:ext cx="2172929" cy="429277"/>
                </a:xfrm>
                <a:prstGeom prst="round2Same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74" name="Agrupar 73">
                  <a:extLst>
                    <a:ext uri="{FF2B5EF4-FFF2-40B4-BE49-F238E27FC236}">
                      <a16:creationId xmlns:a16="http://schemas.microsoft.com/office/drawing/2014/main" id="{0E771478-4C98-6EE7-7E39-4188FFF3B538}"/>
                    </a:ext>
                  </a:extLst>
                </p:cNvPr>
                <p:cNvGrpSpPr/>
                <p:nvPr/>
              </p:nvGrpSpPr>
              <p:grpSpPr>
                <a:xfrm>
                  <a:off x="258615" y="1677665"/>
                  <a:ext cx="2172929" cy="422787"/>
                  <a:chOff x="258615" y="1859907"/>
                  <a:chExt cx="2172929" cy="422787"/>
                </a:xfrm>
              </p:grpSpPr>
              <p:sp>
                <p:nvSpPr>
                  <p:cNvPr id="103" name="Retângulo 102">
                    <a:extLst>
                      <a:ext uri="{FF2B5EF4-FFF2-40B4-BE49-F238E27FC236}">
                        <a16:creationId xmlns:a16="http://schemas.microsoft.com/office/drawing/2014/main" id="{47F64C91-B781-8E00-AAEB-0704B4ED25AD}"/>
                      </a:ext>
                    </a:extLst>
                  </p:cNvPr>
                  <p:cNvSpPr/>
                  <p:nvPr/>
                </p:nvSpPr>
                <p:spPr>
                  <a:xfrm>
                    <a:off x="258615" y="1859907"/>
                    <a:ext cx="2172929" cy="422787"/>
                  </a:xfrm>
                  <a:prstGeom prst="rect">
                    <a:avLst/>
                  </a:prstGeom>
                  <a:noFill/>
                  <a:ln>
                    <a:solidFill>
                      <a:srgbClr val="BEE6DC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4" name="CaixaDeTexto 103">
                    <a:extLst>
                      <a:ext uri="{FF2B5EF4-FFF2-40B4-BE49-F238E27FC236}">
                        <a16:creationId xmlns:a16="http://schemas.microsoft.com/office/drawing/2014/main" id="{4E493E64-F62A-BE73-E87C-41622E0F93A8}"/>
                      </a:ext>
                    </a:extLst>
                  </p:cNvPr>
                  <p:cNvSpPr txBox="1"/>
                  <p:nvPr/>
                </p:nvSpPr>
                <p:spPr>
                  <a:xfrm>
                    <a:off x="418046" y="1949413"/>
                    <a:ext cx="1710812" cy="26161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1100"/>
                      <a:t>19/03/2025</a:t>
                    </a:r>
                    <a:endParaRPr lang="en-US" sz="1100"/>
                  </a:p>
                </p:txBody>
              </p:sp>
            </p:grpSp>
            <p:grpSp>
              <p:nvGrpSpPr>
                <p:cNvPr id="75" name="Agrupar 74">
                  <a:extLst>
                    <a:ext uri="{FF2B5EF4-FFF2-40B4-BE49-F238E27FC236}">
                      <a16:creationId xmlns:a16="http://schemas.microsoft.com/office/drawing/2014/main" id="{2248ED90-0252-3AD1-9508-6F6FE0BC7EE5}"/>
                    </a:ext>
                  </a:extLst>
                </p:cNvPr>
                <p:cNvGrpSpPr/>
                <p:nvPr/>
              </p:nvGrpSpPr>
              <p:grpSpPr>
                <a:xfrm>
                  <a:off x="258612" y="2149088"/>
                  <a:ext cx="2172929" cy="422787"/>
                  <a:chOff x="258615" y="1859907"/>
                  <a:chExt cx="2172929" cy="422787"/>
                </a:xfrm>
              </p:grpSpPr>
              <p:sp>
                <p:nvSpPr>
                  <p:cNvPr id="101" name="Retângulo 100">
                    <a:extLst>
                      <a:ext uri="{FF2B5EF4-FFF2-40B4-BE49-F238E27FC236}">
                        <a16:creationId xmlns:a16="http://schemas.microsoft.com/office/drawing/2014/main" id="{428D8167-7341-392C-5683-ADCB7E30A6B3}"/>
                      </a:ext>
                    </a:extLst>
                  </p:cNvPr>
                  <p:cNvSpPr/>
                  <p:nvPr/>
                </p:nvSpPr>
                <p:spPr>
                  <a:xfrm>
                    <a:off x="258615" y="1859907"/>
                    <a:ext cx="2172929" cy="422787"/>
                  </a:xfrm>
                  <a:prstGeom prst="rect">
                    <a:avLst/>
                  </a:prstGeom>
                  <a:noFill/>
                  <a:ln>
                    <a:solidFill>
                      <a:srgbClr val="BEE6DC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2" name="CaixaDeTexto 101">
                    <a:extLst>
                      <a:ext uri="{FF2B5EF4-FFF2-40B4-BE49-F238E27FC236}">
                        <a16:creationId xmlns:a16="http://schemas.microsoft.com/office/drawing/2014/main" id="{B4FDE17A-81C2-DEBD-9313-BB6AEE75C55F}"/>
                      </a:ext>
                    </a:extLst>
                  </p:cNvPr>
                  <p:cNvSpPr txBox="1"/>
                  <p:nvPr/>
                </p:nvSpPr>
                <p:spPr>
                  <a:xfrm>
                    <a:off x="549300" y="1939580"/>
                    <a:ext cx="1448311" cy="26161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1100"/>
                      <a:t>19/03/2025</a:t>
                    </a:r>
                    <a:endParaRPr lang="en-US" sz="1100"/>
                  </a:p>
                </p:txBody>
              </p:sp>
            </p:grpSp>
            <p:grpSp>
              <p:nvGrpSpPr>
                <p:cNvPr id="76" name="Agrupar 75">
                  <a:extLst>
                    <a:ext uri="{FF2B5EF4-FFF2-40B4-BE49-F238E27FC236}">
                      <a16:creationId xmlns:a16="http://schemas.microsoft.com/office/drawing/2014/main" id="{A2E994C4-61BA-1C41-FDFE-29FCBEE677A8}"/>
                    </a:ext>
                  </a:extLst>
                </p:cNvPr>
                <p:cNvGrpSpPr/>
                <p:nvPr/>
              </p:nvGrpSpPr>
              <p:grpSpPr>
                <a:xfrm>
                  <a:off x="258609" y="4506203"/>
                  <a:ext cx="2172929" cy="422787"/>
                  <a:chOff x="258615" y="1859907"/>
                  <a:chExt cx="2172929" cy="422787"/>
                </a:xfrm>
              </p:grpSpPr>
              <p:sp>
                <p:nvSpPr>
                  <p:cNvPr id="99" name="Retângulo 98">
                    <a:extLst>
                      <a:ext uri="{FF2B5EF4-FFF2-40B4-BE49-F238E27FC236}">
                        <a16:creationId xmlns:a16="http://schemas.microsoft.com/office/drawing/2014/main" id="{3049E877-0C90-9F4C-E565-836C37E6988E}"/>
                      </a:ext>
                    </a:extLst>
                  </p:cNvPr>
                  <p:cNvSpPr/>
                  <p:nvPr/>
                </p:nvSpPr>
                <p:spPr>
                  <a:xfrm>
                    <a:off x="258615" y="1859907"/>
                    <a:ext cx="2172929" cy="422787"/>
                  </a:xfrm>
                  <a:prstGeom prst="rect">
                    <a:avLst/>
                  </a:prstGeom>
                  <a:noFill/>
                  <a:ln>
                    <a:solidFill>
                      <a:srgbClr val="EBB3B2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0" name="CaixaDeTexto 99">
                    <a:extLst>
                      <a:ext uri="{FF2B5EF4-FFF2-40B4-BE49-F238E27FC236}">
                        <a16:creationId xmlns:a16="http://schemas.microsoft.com/office/drawing/2014/main" id="{02B07D41-58AB-59AF-C5A4-72437483A0E2}"/>
                      </a:ext>
                    </a:extLst>
                  </p:cNvPr>
                  <p:cNvSpPr txBox="1"/>
                  <p:nvPr/>
                </p:nvSpPr>
                <p:spPr>
                  <a:xfrm>
                    <a:off x="521108" y="1939580"/>
                    <a:ext cx="1376521" cy="26161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1100"/>
                      <a:t>-</a:t>
                    </a:r>
                    <a:endParaRPr lang="en-US" sz="1100"/>
                  </a:p>
                </p:txBody>
              </p:sp>
            </p:grpSp>
            <p:grpSp>
              <p:nvGrpSpPr>
                <p:cNvPr id="77" name="Agrupar 76">
                  <a:extLst>
                    <a:ext uri="{FF2B5EF4-FFF2-40B4-BE49-F238E27FC236}">
                      <a16:creationId xmlns:a16="http://schemas.microsoft.com/office/drawing/2014/main" id="{89DB9695-552E-A717-65DD-F8E4BA648065}"/>
                    </a:ext>
                  </a:extLst>
                </p:cNvPr>
                <p:cNvGrpSpPr/>
                <p:nvPr/>
              </p:nvGrpSpPr>
              <p:grpSpPr>
                <a:xfrm>
                  <a:off x="258607" y="5449049"/>
                  <a:ext cx="2172929" cy="422787"/>
                  <a:chOff x="258615" y="1859907"/>
                  <a:chExt cx="2172929" cy="422787"/>
                </a:xfrm>
              </p:grpSpPr>
              <p:sp>
                <p:nvSpPr>
                  <p:cNvPr id="97" name="Retângulo 96">
                    <a:extLst>
                      <a:ext uri="{FF2B5EF4-FFF2-40B4-BE49-F238E27FC236}">
                        <a16:creationId xmlns:a16="http://schemas.microsoft.com/office/drawing/2014/main" id="{6E4A606A-81DF-71F1-DB00-321411871A70}"/>
                      </a:ext>
                    </a:extLst>
                  </p:cNvPr>
                  <p:cNvSpPr/>
                  <p:nvPr/>
                </p:nvSpPr>
                <p:spPr>
                  <a:xfrm>
                    <a:off x="258615" y="1859907"/>
                    <a:ext cx="2172929" cy="422787"/>
                  </a:xfrm>
                  <a:prstGeom prst="rect">
                    <a:avLst/>
                  </a:prstGeom>
                  <a:noFill/>
                  <a:ln>
                    <a:solidFill>
                      <a:srgbClr val="EBB3B2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8" name="CaixaDeTexto 97">
                    <a:extLst>
                      <a:ext uri="{FF2B5EF4-FFF2-40B4-BE49-F238E27FC236}">
                        <a16:creationId xmlns:a16="http://schemas.microsoft.com/office/drawing/2014/main" id="{71634031-6A48-AF53-CAFE-BB6F61DE3681}"/>
                      </a:ext>
                    </a:extLst>
                  </p:cNvPr>
                  <p:cNvSpPr txBox="1"/>
                  <p:nvPr/>
                </p:nvSpPr>
                <p:spPr>
                  <a:xfrm>
                    <a:off x="462115" y="1939580"/>
                    <a:ext cx="1494510" cy="26161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1100"/>
                      <a:t>-</a:t>
                    </a:r>
                    <a:endParaRPr lang="en-US" sz="1100"/>
                  </a:p>
                </p:txBody>
              </p:sp>
            </p:grpSp>
            <p:grpSp>
              <p:nvGrpSpPr>
                <p:cNvPr id="78" name="Agrupar 77">
                  <a:extLst>
                    <a:ext uri="{FF2B5EF4-FFF2-40B4-BE49-F238E27FC236}">
                      <a16:creationId xmlns:a16="http://schemas.microsoft.com/office/drawing/2014/main" id="{7F2DDCE7-CCD3-E506-DCE4-05B028B2740F}"/>
                    </a:ext>
                  </a:extLst>
                </p:cNvPr>
                <p:cNvGrpSpPr/>
                <p:nvPr/>
              </p:nvGrpSpPr>
              <p:grpSpPr>
                <a:xfrm>
                  <a:off x="258610" y="4034780"/>
                  <a:ext cx="2172929" cy="422787"/>
                  <a:chOff x="258615" y="1859907"/>
                  <a:chExt cx="2172929" cy="422787"/>
                </a:xfrm>
              </p:grpSpPr>
              <p:sp>
                <p:nvSpPr>
                  <p:cNvPr id="95" name="Retângulo 94">
                    <a:extLst>
                      <a:ext uri="{FF2B5EF4-FFF2-40B4-BE49-F238E27FC236}">
                        <a16:creationId xmlns:a16="http://schemas.microsoft.com/office/drawing/2014/main" id="{6DC42CBF-3754-2195-3BB2-87EC5501F676}"/>
                      </a:ext>
                    </a:extLst>
                  </p:cNvPr>
                  <p:cNvSpPr/>
                  <p:nvPr/>
                </p:nvSpPr>
                <p:spPr>
                  <a:xfrm>
                    <a:off x="258615" y="1859907"/>
                    <a:ext cx="2172929" cy="422787"/>
                  </a:xfrm>
                  <a:prstGeom prst="rect">
                    <a:avLst/>
                  </a:prstGeom>
                  <a:noFill/>
                  <a:ln>
                    <a:solidFill>
                      <a:srgbClr val="BEE6DC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6" name="CaixaDeTexto 95">
                    <a:extLst>
                      <a:ext uri="{FF2B5EF4-FFF2-40B4-BE49-F238E27FC236}">
                        <a16:creationId xmlns:a16="http://schemas.microsoft.com/office/drawing/2014/main" id="{9504E30F-A8E8-DDD8-45CB-AE95D049D454}"/>
                      </a:ext>
                    </a:extLst>
                  </p:cNvPr>
                  <p:cNvSpPr txBox="1"/>
                  <p:nvPr/>
                </p:nvSpPr>
                <p:spPr>
                  <a:xfrm>
                    <a:off x="816257" y="1939580"/>
                    <a:ext cx="914400" cy="26161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pt-BR" sz="1100"/>
                      <a:t>21/03/2025</a:t>
                    </a:r>
                    <a:endParaRPr lang="en-US" sz="1100"/>
                  </a:p>
                </p:txBody>
              </p:sp>
            </p:grpSp>
            <p:grpSp>
              <p:nvGrpSpPr>
                <p:cNvPr id="79" name="Agrupar 78">
                  <a:extLst>
                    <a:ext uri="{FF2B5EF4-FFF2-40B4-BE49-F238E27FC236}">
                      <a16:creationId xmlns:a16="http://schemas.microsoft.com/office/drawing/2014/main" id="{8EBD14B1-E4AA-A885-2274-3F0EAD02194B}"/>
                    </a:ext>
                  </a:extLst>
                </p:cNvPr>
                <p:cNvGrpSpPr/>
                <p:nvPr/>
              </p:nvGrpSpPr>
              <p:grpSpPr>
                <a:xfrm>
                  <a:off x="258610" y="3563357"/>
                  <a:ext cx="2172929" cy="422787"/>
                  <a:chOff x="258615" y="1859907"/>
                  <a:chExt cx="2172929" cy="422787"/>
                </a:xfrm>
              </p:grpSpPr>
              <p:sp>
                <p:nvSpPr>
                  <p:cNvPr id="93" name="Retângulo 92">
                    <a:extLst>
                      <a:ext uri="{FF2B5EF4-FFF2-40B4-BE49-F238E27FC236}">
                        <a16:creationId xmlns:a16="http://schemas.microsoft.com/office/drawing/2014/main" id="{77521B9B-5C74-0918-D093-DC26F9581FFD}"/>
                      </a:ext>
                    </a:extLst>
                  </p:cNvPr>
                  <p:cNvSpPr/>
                  <p:nvPr/>
                </p:nvSpPr>
                <p:spPr>
                  <a:xfrm>
                    <a:off x="258615" y="1859907"/>
                    <a:ext cx="2172929" cy="422787"/>
                  </a:xfrm>
                  <a:prstGeom prst="rect">
                    <a:avLst/>
                  </a:prstGeom>
                  <a:noFill/>
                  <a:ln>
                    <a:solidFill>
                      <a:srgbClr val="BEE6DC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4" name="CaixaDeTexto 93">
                    <a:extLst>
                      <a:ext uri="{FF2B5EF4-FFF2-40B4-BE49-F238E27FC236}">
                        <a16:creationId xmlns:a16="http://schemas.microsoft.com/office/drawing/2014/main" id="{C65DA31E-EE24-FAAA-F9E7-2874008524BB}"/>
                      </a:ext>
                    </a:extLst>
                  </p:cNvPr>
                  <p:cNvSpPr txBox="1"/>
                  <p:nvPr/>
                </p:nvSpPr>
                <p:spPr>
                  <a:xfrm>
                    <a:off x="585197" y="1939580"/>
                    <a:ext cx="1376520" cy="26161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1100"/>
                      <a:t>21/03/2025</a:t>
                    </a:r>
                    <a:endParaRPr lang="en-US" sz="1100"/>
                  </a:p>
                </p:txBody>
              </p:sp>
            </p:grpSp>
            <p:grpSp>
              <p:nvGrpSpPr>
                <p:cNvPr id="80" name="Agrupar 79">
                  <a:extLst>
                    <a:ext uri="{FF2B5EF4-FFF2-40B4-BE49-F238E27FC236}">
                      <a16:creationId xmlns:a16="http://schemas.microsoft.com/office/drawing/2014/main" id="{5616BED5-7BE8-2F5F-433F-79CFA2A89758}"/>
                    </a:ext>
                  </a:extLst>
                </p:cNvPr>
                <p:cNvGrpSpPr/>
                <p:nvPr/>
              </p:nvGrpSpPr>
              <p:grpSpPr>
                <a:xfrm>
                  <a:off x="258608" y="4977626"/>
                  <a:ext cx="2172929" cy="422787"/>
                  <a:chOff x="258615" y="1859907"/>
                  <a:chExt cx="2172929" cy="422787"/>
                </a:xfrm>
              </p:grpSpPr>
              <p:sp>
                <p:nvSpPr>
                  <p:cNvPr id="91" name="Retângulo 90">
                    <a:extLst>
                      <a:ext uri="{FF2B5EF4-FFF2-40B4-BE49-F238E27FC236}">
                        <a16:creationId xmlns:a16="http://schemas.microsoft.com/office/drawing/2014/main" id="{B4439238-EE09-D417-93D7-408CDB40BC38}"/>
                      </a:ext>
                    </a:extLst>
                  </p:cNvPr>
                  <p:cNvSpPr/>
                  <p:nvPr/>
                </p:nvSpPr>
                <p:spPr>
                  <a:xfrm>
                    <a:off x="258615" y="1859907"/>
                    <a:ext cx="2172929" cy="422787"/>
                  </a:xfrm>
                  <a:prstGeom prst="rect">
                    <a:avLst/>
                  </a:prstGeom>
                  <a:noFill/>
                  <a:ln>
                    <a:solidFill>
                      <a:srgbClr val="EBB3B2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2" name="CaixaDeTexto 91">
                    <a:extLst>
                      <a:ext uri="{FF2B5EF4-FFF2-40B4-BE49-F238E27FC236}">
                        <a16:creationId xmlns:a16="http://schemas.microsoft.com/office/drawing/2014/main" id="{B5CB4656-6CD9-A577-D855-F1E69ADC12CD}"/>
                      </a:ext>
                    </a:extLst>
                  </p:cNvPr>
                  <p:cNvSpPr txBox="1"/>
                  <p:nvPr/>
                </p:nvSpPr>
                <p:spPr>
                  <a:xfrm>
                    <a:off x="353960" y="1939580"/>
                    <a:ext cx="1710819" cy="26161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1100"/>
                      <a:t>-</a:t>
                    </a:r>
                    <a:endParaRPr lang="en-US" sz="1100"/>
                  </a:p>
                </p:txBody>
              </p:sp>
            </p:grpSp>
            <p:grpSp>
              <p:nvGrpSpPr>
                <p:cNvPr id="81" name="Agrupar 80">
                  <a:extLst>
                    <a:ext uri="{FF2B5EF4-FFF2-40B4-BE49-F238E27FC236}">
                      <a16:creationId xmlns:a16="http://schemas.microsoft.com/office/drawing/2014/main" id="{A6DE1DAF-3946-4F4A-FF33-515CD7ACD65F}"/>
                    </a:ext>
                  </a:extLst>
                </p:cNvPr>
                <p:cNvGrpSpPr/>
                <p:nvPr/>
              </p:nvGrpSpPr>
              <p:grpSpPr>
                <a:xfrm>
                  <a:off x="258612" y="2620511"/>
                  <a:ext cx="2172929" cy="422787"/>
                  <a:chOff x="258615" y="1859907"/>
                  <a:chExt cx="2172929" cy="422787"/>
                </a:xfrm>
              </p:grpSpPr>
              <p:sp>
                <p:nvSpPr>
                  <p:cNvPr id="89" name="Retângulo 88">
                    <a:extLst>
                      <a:ext uri="{FF2B5EF4-FFF2-40B4-BE49-F238E27FC236}">
                        <a16:creationId xmlns:a16="http://schemas.microsoft.com/office/drawing/2014/main" id="{1FB21E9D-1DF1-8FDD-7BDF-1063428C7791}"/>
                      </a:ext>
                    </a:extLst>
                  </p:cNvPr>
                  <p:cNvSpPr/>
                  <p:nvPr/>
                </p:nvSpPr>
                <p:spPr>
                  <a:xfrm>
                    <a:off x="258615" y="1859907"/>
                    <a:ext cx="2172929" cy="422787"/>
                  </a:xfrm>
                  <a:prstGeom prst="rect">
                    <a:avLst/>
                  </a:prstGeom>
                  <a:noFill/>
                  <a:ln>
                    <a:solidFill>
                      <a:srgbClr val="BEE6DC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0" name="CaixaDeTexto 89">
                    <a:extLst>
                      <a:ext uri="{FF2B5EF4-FFF2-40B4-BE49-F238E27FC236}">
                        <a16:creationId xmlns:a16="http://schemas.microsoft.com/office/drawing/2014/main" id="{8AE0A7FB-99AC-77E9-3419-CC7B2072B45F}"/>
                      </a:ext>
                    </a:extLst>
                  </p:cNvPr>
                  <p:cNvSpPr txBox="1"/>
                  <p:nvPr/>
                </p:nvSpPr>
                <p:spPr>
                  <a:xfrm>
                    <a:off x="491790" y="1939580"/>
                    <a:ext cx="1563331" cy="26161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1100"/>
                      <a:t>20/03/2025</a:t>
                    </a:r>
                    <a:endParaRPr lang="en-US" sz="1100"/>
                  </a:p>
                </p:txBody>
              </p:sp>
            </p:grpSp>
            <p:grpSp>
              <p:nvGrpSpPr>
                <p:cNvPr id="82" name="Agrupar 81">
                  <a:extLst>
                    <a:ext uri="{FF2B5EF4-FFF2-40B4-BE49-F238E27FC236}">
                      <a16:creationId xmlns:a16="http://schemas.microsoft.com/office/drawing/2014/main" id="{526D768C-5CBD-7B67-4FEF-CB0EC15E95C2}"/>
                    </a:ext>
                  </a:extLst>
                </p:cNvPr>
                <p:cNvGrpSpPr/>
                <p:nvPr/>
              </p:nvGrpSpPr>
              <p:grpSpPr>
                <a:xfrm>
                  <a:off x="258611" y="3091934"/>
                  <a:ext cx="2172929" cy="422787"/>
                  <a:chOff x="258615" y="1859907"/>
                  <a:chExt cx="2172929" cy="422787"/>
                </a:xfrm>
              </p:grpSpPr>
              <p:sp>
                <p:nvSpPr>
                  <p:cNvPr id="87" name="Retângulo 86">
                    <a:extLst>
                      <a:ext uri="{FF2B5EF4-FFF2-40B4-BE49-F238E27FC236}">
                        <a16:creationId xmlns:a16="http://schemas.microsoft.com/office/drawing/2014/main" id="{3F401028-B0E2-84CF-30B9-AD66B5972594}"/>
                      </a:ext>
                    </a:extLst>
                  </p:cNvPr>
                  <p:cNvSpPr/>
                  <p:nvPr/>
                </p:nvSpPr>
                <p:spPr>
                  <a:xfrm>
                    <a:off x="258615" y="1859907"/>
                    <a:ext cx="2172929" cy="422787"/>
                  </a:xfrm>
                  <a:prstGeom prst="rect">
                    <a:avLst/>
                  </a:prstGeom>
                  <a:noFill/>
                  <a:ln>
                    <a:solidFill>
                      <a:srgbClr val="BEE6DC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8" name="CaixaDeTexto 87">
                    <a:extLst>
                      <a:ext uri="{FF2B5EF4-FFF2-40B4-BE49-F238E27FC236}">
                        <a16:creationId xmlns:a16="http://schemas.microsoft.com/office/drawing/2014/main" id="{8510417B-3EF5-7C5E-B7E5-01A52708492D}"/>
                      </a:ext>
                    </a:extLst>
                  </p:cNvPr>
                  <p:cNvSpPr txBox="1"/>
                  <p:nvPr/>
                </p:nvSpPr>
                <p:spPr>
                  <a:xfrm>
                    <a:off x="549301" y="1939580"/>
                    <a:ext cx="1448311" cy="26161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1100"/>
                      <a:t>20/03/2025</a:t>
                    </a:r>
                    <a:endParaRPr lang="en-US" sz="1100"/>
                  </a:p>
                </p:txBody>
              </p:sp>
            </p:grpSp>
            <p:grpSp>
              <p:nvGrpSpPr>
                <p:cNvPr id="83" name="Agrupar 82">
                  <a:extLst>
                    <a:ext uri="{FF2B5EF4-FFF2-40B4-BE49-F238E27FC236}">
                      <a16:creationId xmlns:a16="http://schemas.microsoft.com/office/drawing/2014/main" id="{1F1278C4-246A-4662-CE1E-98F451C14A1F}"/>
                    </a:ext>
                  </a:extLst>
                </p:cNvPr>
                <p:cNvGrpSpPr/>
                <p:nvPr/>
              </p:nvGrpSpPr>
              <p:grpSpPr>
                <a:xfrm>
                  <a:off x="258606" y="5920472"/>
                  <a:ext cx="2172929" cy="422787"/>
                  <a:chOff x="258615" y="1859907"/>
                  <a:chExt cx="2172929" cy="422787"/>
                </a:xfrm>
              </p:grpSpPr>
              <p:sp>
                <p:nvSpPr>
                  <p:cNvPr id="85" name="Retângulo 84">
                    <a:extLst>
                      <a:ext uri="{FF2B5EF4-FFF2-40B4-BE49-F238E27FC236}">
                        <a16:creationId xmlns:a16="http://schemas.microsoft.com/office/drawing/2014/main" id="{5728663A-416F-7C86-33CE-DCE7250F22CC}"/>
                      </a:ext>
                    </a:extLst>
                  </p:cNvPr>
                  <p:cNvSpPr/>
                  <p:nvPr/>
                </p:nvSpPr>
                <p:spPr>
                  <a:xfrm>
                    <a:off x="258615" y="1859907"/>
                    <a:ext cx="2172929" cy="422787"/>
                  </a:xfrm>
                  <a:prstGeom prst="rect">
                    <a:avLst/>
                  </a:prstGeom>
                  <a:noFill/>
                  <a:ln>
                    <a:solidFill>
                      <a:srgbClr val="EBB3B2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6" name="CaixaDeTexto 85">
                    <a:extLst>
                      <a:ext uri="{FF2B5EF4-FFF2-40B4-BE49-F238E27FC236}">
                        <a16:creationId xmlns:a16="http://schemas.microsoft.com/office/drawing/2014/main" id="{B466CBDA-F38D-6925-4614-F45D1F19B931}"/>
                      </a:ext>
                    </a:extLst>
                  </p:cNvPr>
                  <p:cNvSpPr txBox="1"/>
                  <p:nvPr/>
                </p:nvSpPr>
                <p:spPr>
                  <a:xfrm>
                    <a:off x="521110" y="1939580"/>
                    <a:ext cx="1376523" cy="26161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1100"/>
                      <a:t>-</a:t>
                    </a:r>
                    <a:endParaRPr lang="en-US" sz="1100"/>
                  </a:p>
                </p:txBody>
              </p:sp>
            </p:grpSp>
            <p:sp>
              <p:nvSpPr>
                <p:cNvPr id="84" name="CaixaDeTexto 83">
                  <a:extLst>
                    <a:ext uri="{FF2B5EF4-FFF2-40B4-BE49-F238E27FC236}">
                      <a16:creationId xmlns:a16="http://schemas.microsoft.com/office/drawing/2014/main" id="{EE9A681D-AC2E-E2A8-949D-CA4F699AC258}"/>
                    </a:ext>
                  </a:extLst>
                </p:cNvPr>
                <p:cNvSpPr txBox="1"/>
                <p:nvPr/>
              </p:nvSpPr>
              <p:spPr>
                <a:xfrm>
                  <a:off x="887870" y="1259599"/>
                  <a:ext cx="914400" cy="338554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1600"/>
                    <a:t>Data</a:t>
                  </a:r>
                  <a:endParaRPr lang="en-US" sz="1600"/>
                </a:p>
              </p:txBody>
            </p:sp>
          </p:grpSp>
          <p:grpSp>
            <p:nvGrpSpPr>
              <p:cNvPr id="105" name="Agrupar 104">
                <a:extLst>
                  <a:ext uri="{FF2B5EF4-FFF2-40B4-BE49-F238E27FC236}">
                    <a16:creationId xmlns:a16="http://schemas.microsoft.com/office/drawing/2014/main" id="{244766E8-1BD4-94AF-1B29-2CA742C62583}"/>
                  </a:ext>
                </a:extLst>
              </p:cNvPr>
              <p:cNvGrpSpPr/>
              <p:nvPr/>
            </p:nvGrpSpPr>
            <p:grpSpPr>
              <a:xfrm>
                <a:off x="5000794" y="1214238"/>
                <a:ext cx="2172938" cy="5129021"/>
                <a:chOff x="258606" y="1214238"/>
                <a:chExt cx="2172938" cy="5129021"/>
              </a:xfrm>
            </p:grpSpPr>
            <p:sp>
              <p:nvSpPr>
                <p:cNvPr id="106" name="Retângulo: Cantos Superiores Arredondados 105">
                  <a:extLst>
                    <a:ext uri="{FF2B5EF4-FFF2-40B4-BE49-F238E27FC236}">
                      <a16:creationId xmlns:a16="http://schemas.microsoft.com/office/drawing/2014/main" id="{788139A1-D9EB-1FF6-C0E0-CF4641A137DC}"/>
                    </a:ext>
                  </a:extLst>
                </p:cNvPr>
                <p:cNvSpPr/>
                <p:nvPr/>
              </p:nvSpPr>
              <p:spPr>
                <a:xfrm>
                  <a:off x="258606" y="1214238"/>
                  <a:ext cx="2172929" cy="429277"/>
                </a:xfrm>
                <a:prstGeom prst="round2Same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07" name="Agrupar 106">
                  <a:extLst>
                    <a:ext uri="{FF2B5EF4-FFF2-40B4-BE49-F238E27FC236}">
                      <a16:creationId xmlns:a16="http://schemas.microsoft.com/office/drawing/2014/main" id="{232B0D9B-0519-1834-E2D2-A08AB88F78D3}"/>
                    </a:ext>
                  </a:extLst>
                </p:cNvPr>
                <p:cNvGrpSpPr/>
                <p:nvPr/>
              </p:nvGrpSpPr>
              <p:grpSpPr>
                <a:xfrm>
                  <a:off x="258615" y="1677665"/>
                  <a:ext cx="2172929" cy="422787"/>
                  <a:chOff x="258615" y="1859907"/>
                  <a:chExt cx="2172929" cy="422787"/>
                </a:xfrm>
              </p:grpSpPr>
              <p:sp>
                <p:nvSpPr>
                  <p:cNvPr id="136" name="Retângulo 135">
                    <a:extLst>
                      <a:ext uri="{FF2B5EF4-FFF2-40B4-BE49-F238E27FC236}">
                        <a16:creationId xmlns:a16="http://schemas.microsoft.com/office/drawing/2014/main" id="{EED840B2-FFF2-DF92-47E3-32141EE3A5E0}"/>
                      </a:ext>
                    </a:extLst>
                  </p:cNvPr>
                  <p:cNvSpPr/>
                  <p:nvPr/>
                </p:nvSpPr>
                <p:spPr>
                  <a:xfrm>
                    <a:off x="258615" y="1859907"/>
                    <a:ext cx="2172929" cy="422787"/>
                  </a:xfrm>
                  <a:prstGeom prst="rect">
                    <a:avLst/>
                  </a:prstGeom>
                  <a:noFill/>
                  <a:ln>
                    <a:solidFill>
                      <a:srgbClr val="BEE6DC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7" name="CaixaDeTexto 136">
                    <a:extLst>
                      <a:ext uri="{FF2B5EF4-FFF2-40B4-BE49-F238E27FC236}">
                        <a16:creationId xmlns:a16="http://schemas.microsoft.com/office/drawing/2014/main" id="{B20BE127-50B2-0887-F68D-B7A9F8AF99B9}"/>
                      </a:ext>
                    </a:extLst>
                  </p:cNvPr>
                  <p:cNvSpPr txBox="1"/>
                  <p:nvPr/>
                </p:nvSpPr>
                <p:spPr>
                  <a:xfrm>
                    <a:off x="353959" y="1939580"/>
                    <a:ext cx="1710812" cy="26161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1100"/>
                      <a:t>14:00</a:t>
                    </a:r>
                    <a:endParaRPr lang="en-US" sz="1100"/>
                  </a:p>
                </p:txBody>
              </p:sp>
            </p:grpSp>
            <p:grpSp>
              <p:nvGrpSpPr>
                <p:cNvPr id="108" name="Agrupar 107">
                  <a:extLst>
                    <a:ext uri="{FF2B5EF4-FFF2-40B4-BE49-F238E27FC236}">
                      <a16:creationId xmlns:a16="http://schemas.microsoft.com/office/drawing/2014/main" id="{D475A731-E685-C2D4-25FC-44E393CC219C}"/>
                    </a:ext>
                  </a:extLst>
                </p:cNvPr>
                <p:cNvGrpSpPr/>
                <p:nvPr/>
              </p:nvGrpSpPr>
              <p:grpSpPr>
                <a:xfrm>
                  <a:off x="258612" y="2149088"/>
                  <a:ext cx="2172929" cy="422787"/>
                  <a:chOff x="258615" y="1859907"/>
                  <a:chExt cx="2172929" cy="422787"/>
                </a:xfrm>
              </p:grpSpPr>
              <p:sp>
                <p:nvSpPr>
                  <p:cNvPr id="134" name="Retângulo 133">
                    <a:extLst>
                      <a:ext uri="{FF2B5EF4-FFF2-40B4-BE49-F238E27FC236}">
                        <a16:creationId xmlns:a16="http://schemas.microsoft.com/office/drawing/2014/main" id="{781AE1C3-9D09-9EFB-CDA2-0D6C33E05D44}"/>
                      </a:ext>
                    </a:extLst>
                  </p:cNvPr>
                  <p:cNvSpPr/>
                  <p:nvPr/>
                </p:nvSpPr>
                <p:spPr>
                  <a:xfrm>
                    <a:off x="258615" y="1859907"/>
                    <a:ext cx="2172929" cy="422787"/>
                  </a:xfrm>
                  <a:prstGeom prst="rect">
                    <a:avLst/>
                  </a:prstGeom>
                  <a:noFill/>
                  <a:ln>
                    <a:solidFill>
                      <a:srgbClr val="BEE6DC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5" name="CaixaDeTexto 134">
                    <a:extLst>
                      <a:ext uri="{FF2B5EF4-FFF2-40B4-BE49-F238E27FC236}">
                        <a16:creationId xmlns:a16="http://schemas.microsoft.com/office/drawing/2014/main" id="{8B8B9E03-7572-227E-D843-C9AE342D7B81}"/>
                      </a:ext>
                    </a:extLst>
                  </p:cNvPr>
                  <p:cNvSpPr txBox="1"/>
                  <p:nvPr/>
                </p:nvSpPr>
                <p:spPr>
                  <a:xfrm>
                    <a:off x="485213" y="1939580"/>
                    <a:ext cx="1448311" cy="26161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1100"/>
                      <a:t>10:00</a:t>
                    </a:r>
                    <a:endParaRPr lang="en-US" sz="1100"/>
                  </a:p>
                </p:txBody>
              </p:sp>
            </p:grpSp>
            <p:sp>
              <p:nvSpPr>
                <p:cNvPr id="132" name="Retângulo 131">
                  <a:extLst>
                    <a:ext uri="{FF2B5EF4-FFF2-40B4-BE49-F238E27FC236}">
                      <a16:creationId xmlns:a16="http://schemas.microsoft.com/office/drawing/2014/main" id="{8AF319DA-4251-B7B4-59A5-94204983C8EC}"/>
                    </a:ext>
                  </a:extLst>
                </p:cNvPr>
                <p:cNvSpPr/>
                <p:nvPr/>
              </p:nvSpPr>
              <p:spPr>
                <a:xfrm>
                  <a:off x="258609" y="4506203"/>
                  <a:ext cx="2172929" cy="422787"/>
                </a:xfrm>
                <a:prstGeom prst="rect">
                  <a:avLst/>
                </a:prstGeom>
                <a:noFill/>
                <a:ln>
                  <a:solidFill>
                    <a:srgbClr val="EBB3B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0" name="Retângulo 129">
                  <a:extLst>
                    <a:ext uri="{FF2B5EF4-FFF2-40B4-BE49-F238E27FC236}">
                      <a16:creationId xmlns:a16="http://schemas.microsoft.com/office/drawing/2014/main" id="{1B765C7F-7967-1F02-EA2D-4FA3BD49F0BD}"/>
                    </a:ext>
                  </a:extLst>
                </p:cNvPr>
                <p:cNvSpPr/>
                <p:nvPr/>
              </p:nvSpPr>
              <p:spPr>
                <a:xfrm>
                  <a:off x="258607" y="5449049"/>
                  <a:ext cx="2172929" cy="422787"/>
                </a:xfrm>
                <a:prstGeom prst="rect">
                  <a:avLst/>
                </a:prstGeom>
                <a:noFill/>
                <a:ln>
                  <a:solidFill>
                    <a:srgbClr val="EBB3B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11" name="Agrupar 110">
                  <a:extLst>
                    <a:ext uri="{FF2B5EF4-FFF2-40B4-BE49-F238E27FC236}">
                      <a16:creationId xmlns:a16="http://schemas.microsoft.com/office/drawing/2014/main" id="{971FB4D2-BA3C-2CD6-BE4F-C76415B6598A}"/>
                    </a:ext>
                  </a:extLst>
                </p:cNvPr>
                <p:cNvGrpSpPr/>
                <p:nvPr/>
              </p:nvGrpSpPr>
              <p:grpSpPr>
                <a:xfrm>
                  <a:off x="258610" y="4034780"/>
                  <a:ext cx="2172929" cy="422787"/>
                  <a:chOff x="258615" y="1859907"/>
                  <a:chExt cx="2172929" cy="422787"/>
                </a:xfrm>
              </p:grpSpPr>
              <p:sp>
                <p:nvSpPr>
                  <p:cNvPr id="128" name="Retângulo 127">
                    <a:extLst>
                      <a:ext uri="{FF2B5EF4-FFF2-40B4-BE49-F238E27FC236}">
                        <a16:creationId xmlns:a16="http://schemas.microsoft.com/office/drawing/2014/main" id="{25F8385E-359F-A5D8-09C1-F90C4C71BDDC}"/>
                      </a:ext>
                    </a:extLst>
                  </p:cNvPr>
                  <p:cNvSpPr/>
                  <p:nvPr/>
                </p:nvSpPr>
                <p:spPr>
                  <a:xfrm>
                    <a:off x="258615" y="1859907"/>
                    <a:ext cx="2172929" cy="422787"/>
                  </a:xfrm>
                  <a:prstGeom prst="rect">
                    <a:avLst/>
                  </a:prstGeom>
                  <a:noFill/>
                  <a:ln>
                    <a:solidFill>
                      <a:srgbClr val="BEE6DC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9" name="CaixaDeTexto 128">
                    <a:extLst>
                      <a:ext uri="{FF2B5EF4-FFF2-40B4-BE49-F238E27FC236}">
                        <a16:creationId xmlns:a16="http://schemas.microsoft.com/office/drawing/2014/main" id="{B76A4995-B551-E96E-793D-312FD1D700F0}"/>
                      </a:ext>
                    </a:extLst>
                  </p:cNvPr>
                  <p:cNvSpPr txBox="1"/>
                  <p:nvPr/>
                </p:nvSpPr>
                <p:spPr>
                  <a:xfrm>
                    <a:off x="752170" y="1939580"/>
                    <a:ext cx="914400" cy="26161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1100"/>
                      <a:t>16:00</a:t>
                    </a:r>
                    <a:endParaRPr lang="en-US" sz="1100"/>
                  </a:p>
                </p:txBody>
              </p:sp>
            </p:grpSp>
            <p:grpSp>
              <p:nvGrpSpPr>
                <p:cNvPr id="112" name="Agrupar 111">
                  <a:extLst>
                    <a:ext uri="{FF2B5EF4-FFF2-40B4-BE49-F238E27FC236}">
                      <a16:creationId xmlns:a16="http://schemas.microsoft.com/office/drawing/2014/main" id="{9DF4F72F-A6B2-B0A7-69EB-22E762DC75C7}"/>
                    </a:ext>
                  </a:extLst>
                </p:cNvPr>
                <p:cNvGrpSpPr/>
                <p:nvPr/>
              </p:nvGrpSpPr>
              <p:grpSpPr>
                <a:xfrm>
                  <a:off x="258610" y="3563357"/>
                  <a:ext cx="2172929" cy="422787"/>
                  <a:chOff x="258615" y="1859907"/>
                  <a:chExt cx="2172929" cy="422787"/>
                </a:xfrm>
              </p:grpSpPr>
              <p:sp>
                <p:nvSpPr>
                  <p:cNvPr id="126" name="Retângulo 125">
                    <a:extLst>
                      <a:ext uri="{FF2B5EF4-FFF2-40B4-BE49-F238E27FC236}">
                        <a16:creationId xmlns:a16="http://schemas.microsoft.com/office/drawing/2014/main" id="{23D429A0-A8EB-5D06-FCDD-DC99D9258C0F}"/>
                      </a:ext>
                    </a:extLst>
                  </p:cNvPr>
                  <p:cNvSpPr/>
                  <p:nvPr/>
                </p:nvSpPr>
                <p:spPr>
                  <a:xfrm>
                    <a:off x="258615" y="1859907"/>
                    <a:ext cx="2172929" cy="422787"/>
                  </a:xfrm>
                  <a:prstGeom prst="rect">
                    <a:avLst/>
                  </a:prstGeom>
                  <a:noFill/>
                  <a:ln>
                    <a:solidFill>
                      <a:srgbClr val="BEE6DC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7" name="CaixaDeTexto 126">
                    <a:extLst>
                      <a:ext uri="{FF2B5EF4-FFF2-40B4-BE49-F238E27FC236}">
                        <a16:creationId xmlns:a16="http://schemas.microsoft.com/office/drawing/2014/main" id="{73AA5183-D345-90AD-78BF-0D10CC8900A3}"/>
                      </a:ext>
                    </a:extLst>
                  </p:cNvPr>
                  <p:cNvSpPr txBox="1"/>
                  <p:nvPr/>
                </p:nvSpPr>
                <p:spPr>
                  <a:xfrm>
                    <a:off x="521110" y="1939580"/>
                    <a:ext cx="1376520" cy="26161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1100"/>
                      <a:t>10:00</a:t>
                    </a:r>
                    <a:endParaRPr lang="en-US" sz="1100"/>
                  </a:p>
                </p:txBody>
              </p:sp>
            </p:grpSp>
            <p:sp>
              <p:nvSpPr>
                <p:cNvPr id="124" name="Retângulo 123">
                  <a:extLst>
                    <a:ext uri="{FF2B5EF4-FFF2-40B4-BE49-F238E27FC236}">
                      <a16:creationId xmlns:a16="http://schemas.microsoft.com/office/drawing/2014/main" id="{A9B47A05-D6CE-C18B-22E6-E078DF9B8DED}"/>
                    </a:ext>
                  </a:extLst>
                </p:cNvPr>
                <p:cNvSpPr/>
                <p:nvPr/>
              </p:nvSpPr>
              <p:spPr>
                <a:xfrm>
                  <a:off x="258608" y="4977626"/>
                  <a:ext cx="2172929" cy="422787"/>
                </a:xfrm>
                <a:prstGeom prst="rect">
                  <a:avLst/>
                </a:prstGeom>
                <a:noFill/>
                <a:ln>
                  <a:solidFill>
                    <a:srgbClr val="EBB3B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14" name="Agrupar 113">
                  <a:extLst>
                    <a:ext uri="{FF2B5EF4-FFF2-40B4-BE49-F238E27FC236}">
                      <a16:creationId xmlns:a16="http://schemas.microsoft.com/office/drawing/2014/main" id="{9187ED15-39AD-C41E-ACEC-95BEF3163657}"/>
                    </a:ext>
                  </a:extLst>
                </p:cNvPr>
                <p:cNvGrpSpPr/>
                <p:nvPr/>
              </p:nvGrpSpPr>
              <p:grpSpPr>
                <a:xfrm>
                  <a:off x="258612" y="2620511"/>
                  <a:ext cx="2172929" cy="422787"/>
                  <a:chOff x="258615" y="1859907"/>
                  <a:chExt cx="2172929" cy="422787"/>
                </a:xfrm>
              </p:grpSpPr>
              <p:sp>
                <p:nvSpPr>
                  <p:cNvPr id="122" name="Retângulo 121">
                    <a:extLst>
                      <a:ext uri="{FF2B5EF4-FFF2-40B4-BE49-F238E27FC236}">
                        <a16:creationId xmlns:a16="http://schemas.microsoft.com/office/drawing/2014/main" id="{4B602F4B-AC35-AE5D-78A1-4888149D6842}"/>
                      </a:ext>
                    </a:extLst>
                  </p:cNvPr>
                  <p:cNvSpPr/>
                  <p:nvPr/>
                </p:nvSpPr>
                <p:spPr>
                  <a:xfrm>
                    <a:off x="258615" y="1859907"/>
                    <a:ext cx="2172929" cy="422787"/>
                  </a:xfrm>
                  <a:prstGeom prst="rect">
                    <a:avLst/>
                  </a:prstGeom>
                  <a:noFill/>
                  <a:ln>
                    <a:solidFill>
                      <a:srgbClr val="BEE6DC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3" name="CaixaDeTexto 122">
                    <a:extLst>
                      <a:ext uri="{FF2B5EF4-FFF2-40B4-BE49-F238E27FC236}">
                        <a16:creationId xmlns:a16="http://schemas.microsoft.com/office/drawing/2014/main" id="{8858601D-E211-A7B1-7B9E-EE80DA7927EB}"/>
                      </a:ext>
                    </a:extLst>
                  </p:cNvPr>
                  <p:cNvSpPr txBox="1"/>
                  <p:nvPr/>
                </p:nvSpPr>
                <p:spPr>
                  <a:xfrm>
                    <a:off x="427703" y="1939580"/>
                    <a:ext cx="1563331" cy="26161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1100"/>
                      <a:t>10:00</a:t>
                    </a:r>
                    <a:endParaRPr lang="en-US" sz="1100"/>
                  </a:p>
                </p:txBody>
              </p:sp>
            </p:grpSp>
            <p:grpSp>
              <p:nvGrpSpPr>
                <p:cNvPr id="115" name="Agrupar 114">
                  <a:extLst>
                    <a:ext uri="{FF2B5EF4-FFF2-40B4-BE49-F238E27FC236}">
                      <a16:creationId xmlns:a16="http://schemas.microsoft.com/office/drawing/2014/main" id="{FCBFD630-4AEA-CB13-FD2A-C5F659E037C4}"/>
                    </a:ext>
                  </a:extLst>
                </p:cNvPr>
                <p:cNvGrpSpPr/>
                <p:nvPr/>
              </p:nvGrpSpPr>
              <p:grpSpPr>
                <a:xfrm>
                  <a:off x="258611" y="3091934"/>
                  <a:ext cx="2172929" cy="422787"/>
                  <a:chOff x="258615" y="1859907"/>
                  <a:chExt cx="2172929" cy="422787"/>
                </a:xfrm>
              </p:grpSpPr>
              <p:sp>
                <p:nvSpPr>
                  <p:cNvPr id="120" name="Retângulo 119">
                    <a:extLst>
                      <a:ext uri="{FF2B5EF4-FFF2-40B4-BE49-F238E27FC236}">
                        <a16:creationId xmlns:a16="http://schemas.microsoft.com/office/drawing/2014/main" id="{622F170B-7855-B81D-C5B9-9416DD4DA037}"/>
                      </a:ext>
                    </a:extLst>
                  </p:cNvPr>
                  <p:cNvSpPr/>
                  <p:nvPr/>
                </p:nvSpPr>
                <p:spPr>
                  <a:xfrm>
                    <a:off x="258615" y="1859907"/>
                    <a:ext cx="2172929" cy="422787"/>
                  </a:xfrm>
                  <a:prstGeom prst="rect">
                    <a:avLst/>
                  </a:prstGeom>
                  <a:noFill/>
                  <a:ln>
                    <a:solidFill>
                      <a:srgbClr val="BEE6DC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1" name="CaixaDeTexto 120">
                    <a:extLst>
                      <a:ext uri="{FF2B5EF4-FFF2-40B4-BE49-F238E27FC236}">
                        <a16:creationId xmlns:a16="http://schemas.microsoft.com/office/drawing/2014/main" id="{1AECF521-54FC-C0AC-4D77-2F0A6E405B1B}"/>
                      </a:ext>
                    </a:extLst>
                  </p:cNvPr>
                  <p:cNvSpPr txBox="1"/>
                  <p:nvPr/>
                </p:nvSpPr>
                <p:spPr>
                  <a:xfrm>
                    <a:off x="485214" y="1939580"/>
                    <a:ext cx="1448311" cy="26161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1100"/>
                      <a:t>15:00</a:t>
                    </a:r>
                    <a:endParaRPr lang="en-US" sz="1100"/>
                  </a:p>
                </p:txBody>
              </p:sp>
            </p:grpSp>
            <p:grpSp>
              <p:nvGrpSpPr>
                <p:cNvPr id="116" name="Agrupar 115">
                  <a:extLst>
                    <a:ext uri="{FF2B5EF4-FFF2-40B4-BE49-F238E27FC236}">
                      <a16:creationId xmlns:a16="http://schemas.microsoft.com/office/drawing/2014/main" id="{202E4CBA-6F80-CA64-2037-49946A157675}"/>
                    </a:ext>
                  </a:extLst>
                </p:cNvPr>
                <p:cNvGrpSpPr/>
                <p:nvPr/>
              </p:nvGrpSpPr>
              <p:grpSpPr>
                <a:xfrm>
                  <a:off x="258606" y="5920472"/>
                  <a:ext cx="2172929" cy="422787"/>
                  <a:chOff x="258615" y="1859907"/>
                  <a:chExt cx="2172929" cy="422787"/>
                </a:xfrm>
              </p:grpSpPr>
              <p:sp>
                <p:nvSpPr>
                  <p:cNvPr id="118" name="Retângulo 117">
                    <a:extLst>
                      <a:ext uri="{FF2B5EF4-FFF2-40B4-BE49-F238E27FC236}">
                        <a16:creationId xmlns:a16="http://schemas.microsoft.com/office/drawing/2014/main" id="{2351D682-3B48-B8FF-0202-9225703347B9}"/>
                      </a:ext>
                    </a:extLst>
                  </p:cNvPr>
                  <p:cNvSpPr/>
                  <p:nvPr/>
                </p:nvSpPr>
                <p:spPr>
                  <a:xfrm>
                    <a:off x="258615" y="1859907"/>
                    <a:ext cx="2172929" cy="422787"/>
                  </a:xfrm>
                  <a:prstGeom prst="rect">
                    <a:avLst/>
                  </a:prstGeom>
                  <a:noFill/>
                  <a:ln>
                    <a:solidFill>
                      <a:srgbClr val="EBB3B2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9" name="CaixaDeTexto 118">
                    <a:extLst>
                      <a:ext uri="{FF2B5EF4-FFF2-40B4-BE49-F238E27FC236}">
                        <a16:creationId xmlns:a16="http://schemas.microsoft.com/office/drawing/2014/main" id="{BE532B14-05F6-8C7B-DD39-37CFA128B368}"/>
                      </a:ext>
                    </a:extLst>
                  </p:cNvPr>
                  <p:cNvSpPr txBox="1"/>
                  <p:nvPr/>
                </p:nvSpPr>
                <p:spPr>
                  <a:xfrm>
                    <a:off x="353961" y="1939580"/>
                    <a:ext cx="1983086" cy="26161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1100"/>
                      <a:t>-</a:t>
                    </a:r>
                    <a:endParaRPr lang="en-US" sz="1100"/>
                  </a:p>
                </p:txBody>
              </p:sp>
            </p:grpSp>
            <p:sp>
              <p:nvSpPr>
                <p:cNvPr id="117" name="CaixaDeTexto 116">
                  <a:extLst>
                    <a:ext uri="{FF2B5EF4-FFF2-40B4-BE49-F238E27FC236}">
                      <a16:creationId xmlns:a16="http://schemas.microsoft.com/office/drawing/2014/main" id="{28820B23-0EDF-0485-0701-DE794219B700}"/>
                    </a:ext>
                  </a:extLst>
                </p:cNvPr>
                <p:cNvSpPr txBox="1"/>
                <p:nvPr/>
              </p:nvSpPr>
              <p:spPr>
                <a:xfrm>
                  <a:off x="887870" y="1259599"/>
                  <a:ext cx="914400" cy="338554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1600"/>
                    <a:t>Horário</a:t>
                  </a:r>
                  <a:endParaRPr lang="en-US" sz="1600"/>
                </a:p>
              </p:txBody>
            </p:sp>
          </p:grpSp>
          <p:grpSp>
            <p:nvGrpSpPr>
              <p:cNvPr id="138" name="Agrupar 137">
                <a:extLst>
                  <a:ext uri="{FF2B5EF4-FFF2-40B4-BE49-F238E27FC236}">
                    <a16:creationId xmlns:a16="http://schemas.microsoft.com/office/drawing/2014/main" id="{48A89B82-813D-B783-7227-B098A9D2014A}"/>
                  </a:ext>
                </a:extLst>
              </p:cNvPr>
              <p:cNvGrpSpPr/>
              <p:nvPr/>
            </p:nvGrpSpPr>
            <p:grpSpPr>
              <a:xfrm>
                <a:off x="7371888" y="1209324"/>
                <a:ext cx="2172938" cy="5129021"/>
                <a:chOff x="258606" y="1214238"/>
                <a:chExt cx="2172938" cy="5129021"/>
              </a:xfrm>
            </p:grpSpPr>
            <p:sp>
              <p:nvSpPr>
                <p:cNvPr id="139" name="Retângulo: Cantos Superiores Arredondados 138">
                  <a:extLst>
                    <a:ext uri="{FF2B5EF4-FFF2-40B4-BE49-F238E27FC236}">
                      <a16:creationId xmlns:a16="http://schemas.microsoft.com/office/drawing/2014/main" id="{949B9E4F-5D61-04C2-20EA-1CF910359DB1}"/>
                    </a:ext>
                  </a:extLst>
                </p:cNvPr>
                <p:cNvSpPr/>
                <p:nvPr/>
              </p:nvSpPr>
              <p:spPr>
                <a:xfrm>
                  <a:off x="258606" y="1214238"/>
                  <a:ext cx="2172929" cy="429277"/>
                </a:xfrm>
                <a:prstGeom prst="round2Same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40" name="Agrupar 139">
                  <a:extLst>
                    <a:ext uri="{FF2B5EF4-FFF2-40B4-BE49-F238E27FC236}">
                      <a16:creationId xmlns:a16="http://schemas.microsoft.com/office/drawing/2014/main" id="{69570E7B-AF76-0F73-9D09-4DBC928A343B}"/>
                    </a:ext>
                  </a:extLst>
                </p:cNvPr>
                <p:cNvGrpSpPr/>
                <p:nvPr/>
              </p:nvGrpSpPr>
              <p:grpSpPr>
                <a:xfrm>
                  <a:off x="258615" y="1677665"/>
                  <a:ext cx="2172929" cy="422787"/>
                  <a:chOff x="258615" y="1859907"/>
                  <a:chExt cx="2172929" cy="422787"/>
                </a:xfrm>
              </p:grpSpPr>
              <p:sp>
                <p:nvSpPr>
                  <p:cNvPr id="169" name="Retângulo 168">
                    <a:extLst>
                      <a:ext uri="{FF2B5EF4-FFF2-40B4-BE49-F238E27FC236}">
                        <a16:creationId xmlns:a16="http://schemas.microsoft.com/office/drawing/2014/main" id="{61BEAC8C-97DC-20DC-3F25-EFF7B51051E5}"/>
                      </a:ext>
                    </a:extLst>
                  </p:cNvPr>
                  <p:cNvSpPr/>
                  <p:nvPr/>
                </p:nvSpPr>
                <p:spPr>
                  <a:xfrm>
                    <a:off x="258615" y="1859907"/>
                    <a:ext cx="2172929" cy="422787"/>
                  </a:xfrm>
                  <a:prstGeom prst="rect">
                    <a:avLst/>
                  </a:prstGeom>
                  <a:noFill/>
                  <a:ln>
                    <a:solidFill>
                      <a:srgbClr val="BEE6DC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0" name="CaixaDeTexto 169">
                    <a:extLst>
                      <a:ext uri="{FF2B5EF4-FFF2-40B4-BE49-F238E27FC236}">
                        <a16:creationId xmlns:a16="http://schemas.microsoft.com/office/drawing/2014/main" id="{6A6591AB-7AB9-3451-8CFA-54D941F76562}"/>
                      </a:ext>
                    </a:extLst>
                  </p:cNvPr>
                  <p:cNvSpPr txBox="1"/>
                  <p:nvPr/>
                </p:nvSpPr>
                <p:spPr>
                  <a:xfrm>
                    <a:off x="518508" y="1939580"/>
                    <a:ext cx="1710812" cy="26161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1100"/>
                      <a:t>Débora e Gislene</a:t>
                    </a:r>
                    <a:endParaRPr lang="en-US" sz="1100"/>
                  </a:p>
                </p:txBody>
              </p:sp>
            </p:grpSp>
            <p:grpSp>
              <p:nvGrpSpPr>
                <p:cNvPr id="141" name="Agrupar 140">
                  <a:extLst>
                    <a:ext uri="{FF2B5EF4-FFF2-40B4-BE49-F238E27FC236}">
                      <a16:creationId xmlns:a16="http://schemas.microsoft.com/office/drawing/2014/main" id="{602B7867-FF1A-BB52-D2EC-86A58DF4247C}"/>
                    </a:ext>
                  </a:extLst>
                </p:cNvPr>
                <p:cNvGrpSpPr/>
                <p:nvPr/>
              </p:nvGrpSpPr>
              <p:grpSpPr>
                <a:xfrm>
                  <a:off x="258612" y="2149088"/>
                  <a:ext cx="2172929" cy="422787"/>
                  <a:chOff x="258615" y="1859907"/>
                  <a:chExt cx="2172929" cy="422787"/>
                </a:xfrm>
              </p:grpSpPr>
              <p:sp>
                <p:nvSpPr>
                  <p:cNvPr id="167" name="Retângulo 166">
                    <a:extLst>
                      <a:ext uri="{FF2B5EF4-FFF2-40B4-BE49-F238E27FC236}">
                        <a16:creationId xmlns:a16="http://schemas.microsoft.com/office/drawing/2014/main" id="{B5268EEC-917F-D67B-9FDB-BF0E84FBBE61}"/>
                      </a:ext>
                    </a:extLst>
                  </p:cNvPr>
                  <p:cNvSpPr/>
                  <p:nvPr/>
                </p:nvSpPr>
                <p:spPr>
                  <a:xfrm>
                    <a:off x="258615" y="1859907"/>
                    <a:ext cx="2172929" cy="422787"/>
                  </a:xfrm>
                  <a:prstGeom prst="rect">
                    <a:avLst/>
                  </a:prstGeom>
                  <a:noFill/>
                  <a:ln>
                    <a:solidFill>
                      <a:srgbClr val="BEE6DC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8" name="CaixaDeTexto 167">
                    <a:extLst>
                      <a:ext uri="{FF2B5EF4-FFF2-40B4-BE49-F238E27FC236}">
                        <a16:creationId xmlns:a16="http://schemas.microsoft.com/office/drawing/2014/main" id="{1D2062DB-B275-2E35-478F-0BED0254D539}"/>
                      </a:ext>
                    </a:extLst>
                  </p:cNvPr>
                  <p:cNvSpPr txBox="1"/>
                  <p:nvPr/>
                </p:nvSpPr>
                <p:spPr>
                  <a:xfrm>
                    <a:off x="649762" y="1939580"/>
                    <a:ext cx="1448311" cy="26161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1100"/>
                      <a:t>Gislene e Cássia</a:t>
                    </a:r>
                    <a:endParaRPr lang="en-US" sz="1100"/>
                  </a:p>
                </p:txBody>
              </p:sp>
            </p:grpSp>
            <p:sp>
              <p:nvSpPr>
                <p:cNvPr id="165" name="Retângulo 164">
                  <a:extLst>
                    <a:ext uri="{FF2B5EF4-FFF2-40B4-BE49-F238E27FC236}">
                      <a16:creationId xmlns:a16="http://schemas.microsoft.com/office/drawing/2014/main" id="{6D91E605-7C3A-5568-E6C5-B2AB9B9A9486}"/>
                    </a:ext>
                  </a:extLst>
                </p:cNvPr>
                <p:cNvSpPr/>
                <p:nvPr/>
              </p:nvSpPr>
              <p:spPr>
                <a:xfrm>
                  <a:off x="258609" y="4506203"/>
                  <a:ext cx="2172929" cy="422787"/>
                </a:xfrm>
                <a:prstGeom prst="rect">
                  <a:avLst/>
                </a:prstGeom>
                <a:noFill/>
                <a:ln>
                  <a:solidFill>
                    <a:srgbClr val="EBB3B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3" name="Retângulo 162">
                  <a:extLst>
                    <a:ext uri="{FF2B5EF4-FFF2-40B4-BE49-F238E27FC236}">
                      <a16:creationId xmlns:a16="http://schemas.microsoft.com/office/drawing/2014/main" id="{7DFFA869-B423-71C1-E43E-C0242C0A5A5F}"/>
                    </a:ext>
                  </a:extLst>
                </p:cNvPr>
                <p:cNvSpPr/>
                <p:nvPr/>
              </p:nvSpPr>
              <p:spPr>
                <a:xfrm>
                  <a:off x="258607" y="5449049"/>
                  <a:ext cx="2172929" cy="422787"/>
                </a:xfrm>
                <a:prstGeom prst="rect">
                  <a:avLst/>
                </a:prstGeom>
                <a:noFill/>
                <a:ln>
                  <a:solidFill>
                    <a:srgbClr val="EBB3B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44" name="Agrupar 143">
                  <a:extLst>
                    <a:ext uri="{FF2B5EF4-FFF2-40B4-BE49-F238E27FC236}">
                      <a16:creationId xmlns:a16="http://schemas.microsoft.com/office/drawing/2014/main" id="{9A0DE3C0-0102-037B-81C4-0FB7D3E94339}"/>
                    </a:ext>
                  </a:extLst>
                </p:cNvPr>
                <p:cNvGrpSpPr/>
                <p:nvPr/>
              </p:nvGrpSpPr>
              <p:grpSpPr>
                <a:xfrm>
                  <a:off x="258610" y="4034780"/>
                  <a:ext cx="2172929" cy="422787"/>
                  <a:chOff x="258615" y="1859907"/>
                  <a:chExt cx="2172929" cy="422787"/>
                </a:xfrm>
              </p:grpSpPr>
              <p:sp>
                <p:nvSpPr>
                  <p:cNvPr id="161" name="Retângulo 160">
                    <a:extLst>
                      <a:ext uri="{FF2B5EF4-FFF2-40B4-BE49-F238E27FC236}">
                        <a16:creationId xmlns:a16="http://schemas.microsoft.com/office/drawing/2014/main" id="{670FD6B5-F249-6C7D-C5DC-27E7808339F2}"/>
                      </a:ext>
                    </a:extLst>
                  </p:cNvPr>
                  <p:cNvSpPr/>
                  <p:nvPr/>
                </p:nvSpPr>
                <p:spPr>
                  <a:xfrm>
                    <a:off x="258615" y="1859907"/>
                    <a:ext cx="2172929" cy="422787"/>
                  </a:xfrm>
                  <a:prstGeom prst="rect">
                    <a:avLst/>
                  </a:prstGeom>
                  <a:noFill/>
                  <a:ln>
                    <a:solidFill>
                      <a:srgbClr val="BEE6DC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2" name="CaixaDeTexto 161">
                    <a:extLst>
                      <a:ext uri="{FF2B5EF4-FFF2-40B4-BE49-F238E27FC236}">
                        <a16:creationId xmlns:a16="http://schemas.microsoft.com/office/drawing/2014/main" id="{CD8B78D4-52E8-A659-4485-E188698367AD}"/>
                      </a:ext>
                    </a:extLst>
                  </p:cNvPr>
                  <p:cNvSpPr txBox="1"/>
                  <p:nvPr/>
                </p:nvSpPr>
                <p:spPr>
                  <a:xfrm>
                    <a:off x="353961" y="1939580"/>
                    <a:ext cx="2039917" cy="26161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1100"/>
                      <a:t>Débora, Cássia e  Vanessa</a:t>
                    </a:r>
                    <a:endParaRPr lang="en-US" sz="1100"/>
                  </a:p>
                </p:txBody>
              </p:sp>
            </p:grpSp>
            <p:grpSp>
              <p:nvGrpSpPr>
                <p:cNvPr id="145" name="Agrupar 144">
                  <a:extLst>
                    <a:ext uri="{FF2B5EF4-FFF2-40B4-BE49-F238E27FC236}">
                      <a16:creationId xmlns:a16="http://schemas.microsoft.com/office/drawing/2014/main" id="{C9A337BD-E78F-8E61-3DC1-8BABF06FEE36}"/>
                    </a:ext>
                  </a:extLst>
                </p:cNvPr>
                <p:cNvGrpSpPr/>
                <p:nvPr/>
              </p:nvGrpSpPr>
              <p:grpSpPr>
                <a:xfrm>
                  <a:off x="258610" y="3563357"/>
                  <a:ext cx="2172929" cy="422787"/>
                  <a:chOff x="258615" y="1859907"/>
                  <a:chExt cx="2172929" cy="422787"/>
                </a:xfrm>
              </p:grpSpPr>
              <p:sp>
                <p:nvSpPr>
                  <p:cNvPr id="159" name="Retângulo 158">
                    <a:extLst>
                      <a:ext uri="{FF2B5EF4-FFF2-40B4-BE49-F238E27FC236}">
                        <a16:creationId xmlns:a16="http://schemas.microsoft.com/office/drawing/2014/main" id="{81EC658E-B7C1-3747-E5DB-8C02A5443263}"/>
                      </a:ext>
                    </a:extLst>
                  </p:cNvPr>
                  <p:cNvSpPr/>
                  <p:nvPr/>
                </p:nvSpPr>
                <p:spPr>
                  <a:xfrm>
                    <a:off x="258615" y="1859907"/>
                    <a:ext cx="2172929" cy="422787"/>
                  </a:xfrm>
                  <a:prstGeom prst="rect">
                    <a:avLst/>
                  </a:prstGeom>
                  <a:noFill/>
                  <a:ln>
                    <a:solidFill>
                      <a:srgbClr val="BEE6DC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0" name="CaixaDeTexto 159">
                    <a:extLst>
                      <a:ext uri="{FF2B5EF4-FFF2-40B4-BE49-F238E27FC236}">
                        <a16:creationId xmlns:a16="http://schemas.microsoft.com/office/drawing/2014/main" id="{F7690197-EA55-E52A-6478-6266A71525A6}"/>
                      </a:ext>
                    </a:extLst>
                  </p:cNvPr>
                  <p:cNvSpPr txBox="1"/>
                  <p:nvPr/>
                </p:nvSpPr>
                <p:spPr>
                  <a:xfrm>
                    <a:off x="382590" y="1939580"/>
                    <a:ext cx="1982659" cy="26161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1100"/>
                      <a:t>Débora, Vanessa e Cássia</a:t>
                    </a:r>
                    <a:endParaRPr lang="en-US" sz="1100"/>
                  </a:p>
                </p:txBody>
              </p:sp>
            </p:grpSp>
            <p:sp>
              <p:nvSpPr>
                <p:cNvPr id="157" name="Retângulo 156">
                  <a:extLst>
                    <a:ext uri="{FF2B5EF4-FFF2-40B4-BE49-F238E27FC236}">
                      <a16:creationId xmlns:a16="http://schemas.microsoft.com/office/drawing/2014/main" id="{DA36F611-D33C-CE76-CEA0-3ED36CCA023C}"/>
                    </a:ext>
                  </a:extLst>
                </p:cNvPr>
                <p:cNvSpPr/>
                <p:nvPr/>
              </p:nvSpPr>
              <p:spPr>
                <a:xfrm>
                  <a:off x="258608" y="4977626"/>
                  <a:ext cx="2172929" cy="422787"/>
                </a:xfrm>
                <a:prstGeom prst="rect">
                  <a:avLst/>
                </a:prstGeom>
                <a:noFill/>
                <a:ln>
                  <a:solidFill>
                    <a:srgbClr val="EBB3B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47" name="Agrupar 146">
                  <a:extLst>
                    <a:ext uri="{FF2B5EF4-FFF2-40B4-BE49-F238E27FC236}">
                      <a16:creationId xmlns:a16="http://schemas.microsoft.com/office/drawing/2014/main" id="{AA42087A-B514-78CF-1B22-F655F3363E4F}"/>
                    </a:ext>
                  </a:extLst>
                </p:cNvPr>
                <p:cNvGrpSpPr/>
                <p:nvPr/>
              </p:nvGrpSpPr>
              <p:grpSpPr>
                <a:xfrm>
                  <a:off x="258612" y="2620511"/>
                  <a:ext cx="2172929" cy="422787"/>
                  <a:chOff x="258615" y="1859907"/>
                  <a:chExt cx="2172929" cy="422787"/>
                </a:xfrm>
              </p:grpSpPr>
              <p:sp>
                <p:nvSpPr>
                  <p:cNvPr id="155" name="Retângulo 154">
                    <a:extLst>
                      <a:ext uri="{FF2B5EF4-FFF2-40B4-BE49-F238E27FC236}">
                        <a16:creationId xmlns:a16="http://schemas.microsoft.com/office/drawing/2014/main" id="{557CAC6C-077D-5C53-2DB8-8DB7A0DFDF2C}"/>
                      </a:ext>
                    </a:extLst>
                  </p:cNvPr>
                  <p:cNvSpPr/>
                  <p:nvPr/>
                </p:nvSpPr>
                <p:spPr>
                  <a:xfrm>
                    <a:off x="258615" y="1859907"/>
                    <a:ext cx="2172929" cy="422787"/>
                  </a:xfrm>
                  <a:prstGeom prst="rect">
                    <a:avLst/>
                  </a:prstGeom>
                  <a:noFill/>
                  <a:ln>
                    <a:solidFill>
                      <a:srgbClr val="BEE6DC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6" name="CaixaDeTexto 155">
                    <a:extLst>
                      <a:ext uri="{FF2B5EF4-FFF2-40B4-BE49-F238E27FC236}">
                        <a16:creationId xmlns:a16="http://schemas.microsoft.com/office/drawing/2014/main" id="{5B606767-CC27-DEBC-489A-F7ED38539628}"/>
                      </a:ext>
                    </a:extLst>
                  </p:cNvPr>
                  <p:cNvSpPr txBox="1"/>
                  <p:nvPr/>
                </p:nvSpPr>
                <p:spPr>
                  <a:xfrm>
                    <a:off x="427382" y="1939580"/>
                    <a:ext cx="1893070" cy="26161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1100"/>
                      <a:t>Gislene, Cássia e Vanessa</a:t>
                    </a:r>
                    <a:endParaRPr lang="en-US" sz="1100"/>
                  </a:p>
                </p:txBody>
              </p:sp>
            </p:grpSp>
            <p:grpSp>
              <p:nvGrpSpPr>
                <p:cNvPr id="148" name="Agrupar 147">
                  <a:extLst>
                    <a:ext uri="{FF2B5EF4-FFF2-40B4-BE49-F238E27FC236}">
                      <a16:creationId xmlns:a16="http://schemas.microsoft.com/office/drawing/2014/main" id="{D68D222A-732A-A8C8-344C-62C7AAC875AB}"/>
                    </a:ext>
                  </a:extLst>
                </p:cNvPr>
                <p:cNvGrpSpPr/>
                <p:nvPr/>
              </p:nvGrpSpPr>
              <p:grpSpPr>
                <a:xfrm>
                  <a:off x="258611" y="3091934"/>
                  <a:ext cx="2172929" cy="422787"/>
                  <a:chOff x="258615" y="1859907"/>
                  <a:chExt cx="2172929" cy="422787"/>
                </a:xfrm>
              </p:grpSpPr>
              <p:sp>
                <p:nvSpPr>
                  <p:cNvPr id="153" name="Retângulo 152">
                    <a:extLst>
                      <a:ext uri="{FF2B5EF4-FFF2-40B4-BE49-F238E27FC236}">
                        <a16:creationId xmlns:a16="http://schemas.microsoft.com/office/drawing/2014/main" id="{5EC27C11-2D2E-5B31-24F3-5862E24F169B}"/>
                      </a:ext>
                    </a:extLst>
                  </p:cNvPr>
                  <p:cNvSpPr/>
                  <p:nvPr/>
                </p:nvSpPr>
                <p:spPr>
                  <a:xfrm>
                    <a:off x="258615" y="1859907"/>
                    <a:ext cx="2172929" cy="422787"/>
                  </a:xfrm>
                  <a:prstGeom prst="rect">
                    <a:avLst/>
                  </a:prstGeom>
                  <a:noFill/>
                  <a:ln>
                    <a:solidFill>
                      <a:srgbClr val="BEE6DC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4" name="CaixaDeTexto 153">
                    <a:extLst>
                      <a:ext uri="{FF2B5EF4-FFF2-40B4-BE49-F238E27FC236}">
                        <a16:creationId xmlns:a16="http://schemas.microsoft.com/office/drawing/2014/main" id="{5D7277A2-A51E-BC20-43F5-ED365E2EC8FA}"/>
                      </a:ext>
                    </a:extLst>
                  </p:cNvPr>
                  <p:cNvSpPr txBox="1"/>
                  <p:nvPr/>
                </p:nvSpPr>
                <p:spPr>
                  <a:xfrm>
                    <a:off x="432299" y="1939580"/>
                    <a:ext cx="1883238" cy="26161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1100"/>
                      <a:t>Débora, Vanessa e Cássia</a:t>
                    </a:r>
                    <a:endParaRPr lang="en-US" sz="1100"/>
                  </a:p>
                </p:txBody>
              </p:sp>
            </p:grpSp>
            <p:sp>
              <p:nvSpPr>
                <p:cNvPr id="151" name="Retângulo 150">
                  <a:extLst>
                    <a:ext uri="{FF2B5EF4-FFF2-40B4-BE49-F238E27FC236}">
                      <a16:creationId xmlns:a16="http://schemas.microsoft.com/office/drawing/2014/main" id="{21172AF7-0284-AEEA-BB4D-3B46CFFE9056}"/>
                    </a:ext>
                  </a:extLst>
                </p:cNvPr>
                <p:cNvSpPr/>
                <p:nvPr/>
              </p:nvSpPr>
              <p:spPr>
                <a:xfrm>
                  <a:off x="258606" y="5920472"/>
                  <a:ext cx="2172929" cy="422787"/>
                </a:xfrm>
                <a:prstGeom prst="rect">
                  <a:avLst/>
                </a:prstGeom>
                <a:noFill/>
                <a:ln>
                  <a:solidFill>
                    <a:srgbClr val="EBB3B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0" name="CaixaDeTexto 149">
                  <a:extLst>
                    <a:ext uri="{FF2B5EF4-FFF2-40B4-BE49-F238E27FC236}">
                      <a16:creationId xmlns:a16="http://schemas.microsoft.com/office/drawing/2014/main" id="{C6023BF6-84B6-4B28-6BA4-E6E254460F73}"/>
                    </a:ext>
                  </a:extLst>
                </p:cNvPr>
                <p:cNvSpPr txBox="1"/>
                <p:nvPr/>
              </p:nvSpPr>
              <p:spPr>
                <a:xfrm>
                  <a:off x="621246" y="1259599"/>
                  <a:ext cx="1447648" cy="338554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1600"/>
                    <a:t>Entrevistador</a:t>
                  </a:r>
                  <a:endParaRPr lang="en-US" sz="1600"/>
                </a:p>
              </p:txBody>
            </p:sp>
          </p:grpSp>
          <p:grpSp>
            <p:nvGrpSpPr>
              <p:cNvPr id="171" name="Agrupar 170">
                <a:extLst>
                  <a:ext uri="{FF2B5EF4-FFF2-40B4-BE49-F238E27FC236}">
                    <a16:creationId xmlns:a16="http://schemas.microsoft.com/office/drawing/2014/main" id="{17210979-ECAC-C6EC-3EED-225E071EB4E5}"/>
                  </a:ext>
                </a:extLst>
              </p:cNvPr>
              <p:cNvGrpSpPr/>
              <p:nvPr/>
            </p:nvGrpSpPr>
            <p:grpSpPr>
              <a:xfrm>
                <a:off x="9666781" y="1209324"/>
                <a:ext cx="2268281" cy="5129021"/>
                <a:chOff x="182405" y="1214238"/>
                <a:chExt cx="2268281" cy="5129021"/>
              </a:xfrm>
            </p:grpSpPr>
            <p:sp>
              <p:nvSpPr>
                <p:cNvPr id="172" name="Retângulo: Cantos Superiores Arredondados 171">
                  <a:extLst>
                    <a:ext uri="{FF2B5EF4-FFF2-40B4-BE49-F238E27FC236}">
                      <a16:creationId xmlns:a16="http://schemas.microsoft.com/office/drawing/2014/main" id="{05F84F6E-07C1-D3FD-1386-4B8C41FA3174}"/>
                    </a:ext>
                  </a:extLst>
                </p:cNvPr>
                <p:cNvSpPr/>
                <p:nvPr/>
              </p:nvSpPr>
              <p:spPr>
                <a:xfrm>
                  <a:off x="258606" y="1214238"/>
                  <a:ext cx="2172929" cy="429277"/>
                </a:xfrm>
                <a:prstGeom prst="round2Same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73" name="Agrupar 172">
                  <a:extLst>
                    <a:ext uri="{FF2B5EF4-FFF2-40B4-BE49-F238E27FC236}">
                      <a16:creationId xmlns:a16="http://schemas.microsoft.com/office/drawing/2014/main" id="{4ED9CE7D-AABF-51DB-FC8F-76AF6724730F}"/>
                    </a:ext>
                  </a:extLst>
                </p:cNvPr>
                <p:cNvGrpSpPr/>
                <p:nvPr/>
              </p:nvGrpSpPr>
              <p:grpSpPr>
                <a:xfrm>
                  <a:off x="258605" y="1677665"/>
                  <a:ext cx="2172939" cy="422787"/>
                  <a:chOff x="258605" y="1859907"/>
                  <a:chExt cx="2172939" cy="422787"/>
                </a:xfrm>
              </p:grpSpPr>
              <p:sp>
                <p:nvSpPr>
                  <p:cNvPr id="202" name="Retângulo 201">
                    <a:extLst>
                      <a:ext uri="{FF2B5EF4-FFF2-40B4-BE49-F238E27FC236}">
                        <a16:creationId xmlns:a16="http://schemas.microsoft.com/office/drawing/2014/main" id="{E1104F64-C839-D10B-F1F2-810F67D9E2D4}"/>
                      </a:ext>
                    </a:extLst>
                  </p:cNvPr>
                  <p:cNvSpPr/>
                  <p:nvPr/>
                </p:nvSpPr>
                <p:spPr>
                  <a:xfrm>
                    <a:off x="258615" y="1859907"/>
                    <a:ext cx="2172929" cy="422787"/>
                  </a:xfrm>
                  <a:prstGeom prst="rect">
                    <a:avLst/>
                  </a:prstGeom>
                  <a:noFill/>
                  <a:ln>
                    <a:solidFill>
                      <a:srgbClr val="BEE6DC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3" name="CaixaDeTexto 202">
                    <a:extLst>
                      <a:ext uri="{FF2B5EF4-FFF2-40B4-BE49-F238E27FC236}">
                        <a16:creationId xmlns:a16="http://schemas.microsoft.com/office/drawing/2014/main" id="{3AA3BA13-10B7-4E03-002C-51DB1E151425}"/>
                      </a:ext>
                    </a:extLst>
                  </p:cNvPr>
                  <p:cNvSpPr txBox="1"/>
                  <p:nvPr/>
                </p:nvSpPr>
                <p:spPr>
                  <a:xfrm>
                    <a:off x="258605" y="1949185"/>
                    <a:ext cx="2172929" cy="26161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1100"/>
                      <a:t>lucianadepaula@mpmg.mp.br</a:t>
                    </a:r>
                    <a:endParaRPr lang="en-US" sz="1100"/>
                  </a:p>
                </p:txBody>
              </p:sp>
            </p:grpSp>
            <p:grpSp>
              <p:nvGrpSpPr>
                <p:cNvPr id="174" name="Agrupar 173">
                  <a:extLst>
                    <a:ext uri="{FF2B5EF4-FFF2-40B4-BE49-F238E27FC236}">
                      <a16:creationId xmlns:a16="http://schemas.microsoft.com/office/drawing/2014/main" id="{67319F53-8FDF-0FCC-C62C-3AF8F5DEF2C3}"/>
                    </a:ext>
                  </a:extLst>
                </p:cNvPr>
                <p:cNvGrpSpPr/>
                <p:nvPr/>
              </p:nvGrpSpPr>
              <p:grpSpPr>
                <a:xfrm>
                  <a:off x="258612" y="2149088"/>
                  <a:ext cx="2172929" cy="422787"/>
                  <a:chOff x="258615" y="1859907"/>
                  <a:chExt cx="2172929" cy="422787"/>
                </a:xfrm>
              </p:grpSpPr>
              <p:sp>
                <p:nvSpPr>
                  <p:cNvPr id="200" name="Retângulo 199">
                    <a:extLst>
                      <a:ext uri="{FF2B5EF4-FFF2-40B4-BE49-F238E27FC236}">
                        <a16:creationId xmlns:a16="http://schemas.microsoft.com/office/drawing/2014/main" id="{45111842-E7BC-BBA4-F3B0-A90AB74363D7}"/>
                      </a:ext>
                    </a:extLst>
                  </p:cNvPr>
                  <p:cNvSpPr/>
                  <p:nvPr/>
                </p:nvSpPr>
                <p:spPr>
                  <a:xfrm>
                    <a:off x="258615" y="1859907"/>
                    <a:ext cx="2172929" cy="422787"/>
                  </a:xfrm>
                  <a:prstGeom prst="rect">
                    <a:avLst/>
                  </a:prstGeom>
                  <a:noFill/>
                  <a:ln>
                    <a:solidFill>
                      <a:srgbClr val="BEE6DC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1" name="CaixaDeTexto 200">
                    <a:extLst>
                      <a:ext uri="{FF2B5EF4-FFF2-40B4-BE49-F238E27FC236}">
                        <a16:creationId xmlns:a16="http://schemas.microsoft.com/office/drawing/2014/main" id="{8C8D7B89-93D9-8703-7CEE-80EE5CED5F09}"/>
                      </a:ext>
                    </a:extLst>
                  </p:cNvPr>
                  <p:cNvSpPr txBox="1"/>
                  <p:nvPr/>
                </p:nvSpPr>
                <p:spPr>
                  <a:xfrm>
                    <a:off x="620917" y="1929123"/>
                    <a:ext cx="1448311" cy="26161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1100"/>
                      <a:t>-</a:t>
                    </a:r>
                    <a:endParaRPr lang="en-US" sz="1100"/>
                  </a:p>
                </p:txBody>
              </p:sp>
            </p:grpSp>
            <p:sp>
              <p:nvSpPr>
                <p:cNvPr id="198" name="Retângulo 197">
                  <a:extLst>
                    <a:ext uri="{FF2B5EF4-FFF2-40B4-BE49-F238E27FC236}">
                      <a16:creationId xmlns:a16="http://schemas.microsoft.com/office/drawing/2014/main" id="{BE710073-0EB1-6E02-49BF-44532DCEEBA0}"/>
                    </a:ext>
                  </a:extLst>
                </p:cNvPr>
                <p:cNvSpPr/>
                <p:nvPr/>
              </p:nvSpPr>
              <p:spPr>
                <a:xfrm>
                  <a:off x="258609" y="4506203"/>
                  <a:ext cx="2172929" cy="422787"/>
                </a:xfrm>
                <a:prstGeom prst="rect">
                  <a:avLst/>
                </a:prstGeom>
                <a:noFill/>
                <a:ln>
                  <a:solidFill>
                    <a:srgbClr val="EBB3B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6" name="Retângulo 195">
                  <a:extLst>
                    <a:ext uri="{FF2B5EF4-FFF2-40B4-BE49-F238E27FC236}">
                      <a16:creationId xmlns:a16="http://schemas.microsoft.com/office/drawing/2014/main" id="{3CA0C0CE-AC5F-D878-E135-86C3B9BF389D}"/>
                    </a:ext>
                  </a:extLst>
                </p:cNvPr>
                <p:cNvSpPr/>
                <p:nvPr/>
              </p:nvSpPr>
              <p:spPr>
                <a:xfrm>
                  <a:off x="258607" y="5449049"/>
                  <a:ext cx="2172929" cy="422787"/>
                </a:xfrm>
                <a:prstGeom prst="rect">
                  <a:avLst/>
                </a:prstGeom>
                <a:noFill/>
                <a:ln>
                  <a:solidFill>
                    <a:srgbClr val="EBB3B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77" name="Agrupar 176">
                  <a:extLst>
                    <a:ext uri="{FF2B5EF4-FFF2-40B4-BE49-F238E27FC236}">
                      <a16:creationId xmlns:a16="http://schemas.microsoft.com/office/drawing/2014/main" id="{493E4045-EB19-588C-173D-E5178103F293}"/>
                    </a:ext>
                  </a:extLst>
                </p:cNvPr>
                <p:cNvGrpSpPr/>
                <p:nvPr/>
              </p:nvGrpSpPr>
              <p:grpSpPr>
                <a:xfrm>
                  <a:off x="182405" y="4034780"/>
                  <a:ext cx="2268281" cy="422787"/>
                  <a:chOff x="182410" y="1859907"/>
                  <a:chExt cx="2268281" cy="422787"/>
                </a:xfrm>
              </p:grpSpPr>
              <p:sp>
                <p:nvSpPr>
                  <p:cNvPr id="194" name="Retângulo 193">
                    <a:extLst>
                      <a:ext uri="{FF2B5EF4-FFF2-40B4-BE49-F238E27FC236}">
                        <a16:creationId xmlns:a16="http://schemas.microsoft.com/office/drawing/2014/main" id="{54A0234E-62AE-B40D-6B23-AC69EBBA2390}"/>
                      </a:ext>
                    </a:extLst>
                  </p:cNvPr>
                  <p:cNvSpPr/>
                  <p:nvPr/>
                </p:nvSpPr>
                <p:spPr>
                  <a:xfrm>
                    <a:off x="258615" y="1859907"/>
                    <a:ext cx="2172929" cy="422787"/>
                  </a:xfrm>
                  <a:prstGeom prst="rect">
                    <a:avLst/>
                  </a:prstGeom>
                  <a:noFill/>
                  <a:ln>
                    <a:solidFill>
                      <a:srgbClr val="BEE6DC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5" name="CaixaDeTexto 194">
                    <a:extLst>
                      <a:ext uri="{FF2B5EF4-FFF2-40B4-BE49-F238E27FC236}">
                        <a16:creationId xmlns:a16="http://schemas.microsoft.com/office/drawing/2014/main" id="{6990CF49-88E5-EEBC-62BA-56B41A704915}"/>
                      </a:ext>
                    </a:extLst>
                  </p:cNvPr>
                  <p:cNvSpPr txBox="1"/>
                  <p:nvPr/>
                </p:nvSpPr>
                <p:spPr>
                  <a:xfrm>
                    <a:off x="182410" y="1939580"/>
                    <a:ext cx="2268281" cy="26161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1100"/>
                      <a:t>anitasilva.estagio@mpmg.mp.br</a:t>
                    </a:r>
                    <a:endParaRPr lang="en-US" sz="1100"/>
                  </a:p>
                </p:txBody>
              </p:sp>
            </p:grpSp>
            <p:grpSp>
              <p:nvGrpSpPr>
                <p:cNvPr id="178" name="Agrupar 177">
                  <a:extLst>
                    <a:ext uri="{FF2B5EF4-FFF2-40B4-BE49-F238E27FC236}">
                      <a16:creationId xmlns:a16="http://schemas.microsoft.com/office/drawing/2014/main" id="{C4A4E5C2-2DA2-1D67-A8E0-9C0D2827802D}"/>
                    </a:ext>
                  </a:extLst>
                </p:cNvPr>
                <p:cNvGrpSpPr/>
                <p:nvPr/>
              </p:nvGrpSpPr>
              <p:grpSpPr>
                <a:xfrm>
                  <a:off x="258610" y="3563357"/>
                  <a:ext cx="2172929" cy="422787"/>
                  <a:chOff x="258615" y="1859907"/>
                  <a:chExt cx="2172929" cy="422787"/>
                </a:xfrm>
              </p:grpSpPr>
              <p:sp>
                <p:nvSpPr>
                  <p:cNvPr id="192" name="Retângulo 191">
                    <a:extLst>
                      <a:ext uri="{FF2B5EF4-FFF2-40B4-BE49-F238E27FC236}">
                        <a16:creationId xmlns:a16="http://schemas.microsoft.com/office/drawing/2014/main" id="{9D4313CC-7D13-8857-2A30-391AF4AEA829}"/>
                      </a:ext>
                    </a:extLst>
                  </p:cNvPr>
                  <p:cNvSpPr/>
                  <p:nvPr/>
                </p:nvSpPr>
                <p:spPr>
                  <a:xfrm>
                    <a:off x="258615" y="1859907"/>
                    <a:ext cx="2172929" cy="422787"/>
                  </a:xfrm>
                  <a:prstGeom prst="rect">
                    <a:avLst/>
                  </a:prstGeom>
                  <a:noFill/>
                  <a:ln>
                    <a:solidFill>
                      <a:srgbClr val="BEE6DC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3" name="CaixaDeTexto 192">
                    <a:extLst>
                      <a:ext uri="{FF2B5EF4-FFF2-40B4-BE49-F238E27FC236}">
                        <a16:creationId xmlns:a16="http://schemas.microsoft.com/office/drawing/2014/main" id="{5BC9D4A9-3D46-FF07-AD65-6BF9824FF40C}"/>
                      </a:ext>
                    </a:extLst>
                  </p:cNvPr>
                  <p:cNvSpPr txBox="1"/>
                  <p:nvPr/>
                </p:nvSpPr>
                <p:spPr>
                  <a:xfrm>
                    <a:off x="560046" y="1939580"/>
                    <a:ext cx="1665409" cy="26161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1100"/>
                      <a:t>guismop@gmail.com</a:t>
                    </a:r>
                    <a:endParaRPr lang="en-US" sz="1100"/>
                  </a:p>
                </p:txBody>
              </p:sp>
            </p:grpSp>
            <p:sp>
              <p:nvSpPr>
                <p:cNvPr id="190" name="Retângulo 189">
                  <a:extLst>
                    <a:ext uri="{FF2B5EF4-FFF2-40B4-BE49-F238E27FC236}">
                      <a16:creationId xmlns:a16="http://schemas.microsoft.com/office/drawing/2014/main" id="{371360A3-DC11-9DEE-CFAA-77384C8D478B}"/>
                    </a:ext>
                  </a:extLst>
                </p:cNvPr>
                <p:cNvSpPr/>
                <p:nvPr/>
              </p:nvSpPr>
              <p:spPr>
                <a:xfrm>
                  <a:off x="258608" y="4977626"/>
                  <a:ext cx="2172929" cy="422787"/>
                </a:xfrm>
                <a:prstGeom prst="rect">
                  <a:avLst/>
                </a:prstGeom>
                <a:noFill/>
                <a:ln>
                  <a:solidFill>
                    <a:srgbClr val="EBB3B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80" name="Agrupar 179">
                  <a:extLst>
                    <a:ext uri="{FF2B5EF4-FFF2-40B4-BE49-F238E27FC236}">
                      <a16:creationId xmlns:a16="http://schemas.microsoft.com/office/drawing/2014/main" id="{738A6DEA-22EB-98EC-74BD-B9CC5600390D}"/>
                    </a:ext>
                  </a:extLst>
                </p:cNvPr>
                <p:cNvGrpSpPr/>
                <p:nvPr/>
              </p:nvGrpSpPr>
              <p:grpSpPr>
                <a:xfrm>
                  <a:off x="258612" y="2620511"/>
                  <a:ext cx="2172929" cy="422787"/>
                  <a:chOff x="258615" y="1859907"/>
                  <a:chExt cx="2172929" cy="422787"/>
                </a:xfrm>
              </p:grpSpPr>
              <p:sp>
                <p:nvSpPr>
                  <p:cNvPr id="188" name="Retângulo 187">
                    <a:extLst>
                      <a:ext uri="{FF2B5EF4-FFF2-40B4-BE49-F238E27FC236}">
                        <a16:creationId xmlns:a16="http://schemas.microsoft.com/office/drawing/2014/main" id="{8452DA8C-A2FB-3E5E-E2B1-4AFA5E02A910}"/>
                      </a:ext>
                    </a:extLst>
                  </p:cNvPr>
                  <p:cNvSpPr/>
                  <p:nvPr/>
                </p:nvSpPr>
                <p:spPr>
                  <a:xfrm>
                    <a:off x="258615" y="1859907"/>
                    <a:ext cx="2172929" cy="422787"/>
                  </a:xfrm>
                  <a:prstGeom prst="rect">
                    <a:avLst/>
                  </a:prstGeom>
                  <a:noFill/>
                  <a:ln>
                    <a:solidFill>
                      <a:srgbClr val="BEE6DC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9" name="CaixaDeTexto 188">
                    <a:extLst>
                      <a:ext uri="{FF2B5EF4-FFF2-40B4-BE49-F238E27FC236}">
                        <a16:creationId xmlns:a16="http://schemas.microsoft.com/office/drawing/2014/main" id="{8BA8667A-0636-7F40-1AF2-64E51AA7BFE0}"/>
                      </a:ext>
                    </a:extLst>
                  </p:cNvPr>
                  <p:cNvSpPr txBox="1"/>
                  <p:nvPr/>
                </p:nvSpPr>
                <p:spPr>
                  <a:xfrm>
                    <a:off x="353960" y="1939580"/>
                    <a:ext cx="2077576" cy="26161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1100"/>
                      <a:t>luizafernandesvet@gmail.com</a:t>
                    </a:r>
                    <a:endParaRPr lang="en-US" sz="1100"/>
                  </a:p>
                </p:txBody>
              </p:sp>
            </p:grpSp>
            <p:grpSp>
              <p:nvGrpSpPr>
                <p:cNvPr id="181" name="Agrupar 180">
                  <a:extLst>
                    <a:ext uri="{FF2B5EF4-FFF2-40B4-BE49-F238E27FC236}">
                      <a16:creationId xmlns:a16="http://schemas.microsoft.com/office/drawing/2014/main" id="{FA94E2AA-2130-FC17-53F3-D4EAD98DC757}"/>
                    </a:ext>
                  </a:extLst>
                </p:cNvPr>
                <p:cNvGrpSpPr/>
                <p:nvPr/>
              </p:nvGrpSpPr>
              <p:grpSpPr>
                <a:xfrm>
                  <a:off x="258611" y="3091934"/>
                  <a:ext cx="2172929" cy="422787"/>
                  <a:chOff x="258615" y="1859907"/>
                  <a:chExt cx="2172929" cy="422787"/>
                </a:xfrm>
              </p:grpSpPr>
              <p:sp>
                <p:nvSpPr>
                  <p:cNvPr id="186" name="Retângulo 185">
                    <a:extLst>
                      <a:ext uri="{FF2B5EF4-FFF2-40B4-BE49-F238E27FC236}">
                        <a16:creationId xmlns:a16="http://schemas.microsoft.com/office/drawing/2014/main" id="{176B9934-14B0-55F7-FF59-01009C52BD73}"/>
                      </a:ext>
                    </a:extLst>
                  </p:cNvPr>
                  <p:cNvSpPr/>
                  <p:nvPr/>
                </p:nvSpPr>
                <p:spPr>
                  <a:xfrm>
                    <a:off x="258615" y="1859907"/>
                    <a:ext cx="2172929" cy="422787"/>
                  </a:xfrm>
                  <a:prstGeom prst="rect">
                    <a:avLst/>
                  </a:prstGeom>
                  <a:noFill/>
                  <a:ln>
                    <a:solidFill>
                      <a:srgbClr val="BEE6DC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7" name="CaixaDeTexto 186">
                    <a:extLst>
                      <a:ext uri="{FF2B5EF4-FFF2-40B4-BE49-F238E27FC236}">
                        <a16:creationId xmlns:a16="http://schemas.microsoft.com/office/drawing/2014/main" id="{69BD5A78-7F90-A82D-314D-4A988CDE01E0}"/>
                      </a:ext>
                    </a:extLst>
                  </p:cNvPr>
                  <p:cNvSpPr txBox="1"/>
                  <p:nvPr/>
                </p:nvSpPr>
                <p:spPr>
                  <a:xfrm>
                    <a:off x="437142" y="1939580"/>
                    <a:ext cx="1911215" cy="26161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1100"/>
                      <a:t>claudioyudi@gmail.com</a:t>
                    </a:r>
                    <a:endParaRPr lang="en-US" sz="1100"/>
                  </a:p>
                </p:txBody>
              </p:sp>
            </p:grpSp>
            <p:sp>
              <p:nvSpPr>
                <p:cNvPr id="184" name="Retângulo 183">
                  <a:extLst>
                    <a:ext uri="{FF2B5EF4-FFF2-40B4-BE49-F238E27FC236}">
                      <a16:creationId xmlns:a16="http://schemas.microsoft.com/office/drawing/2014/main" id="{79BFA1B5-A340-FA4F-F8C4-816578E8EEDA}"/>
                    </a:ext>
                  </a:extLst>
                </p:cNvPr>
                <p:cNvSpPr/>
                <p:nvPr/>
              </p:nvSpPr>
              <p:spPr>
                <a:xfrm>
                  <a:off x="258606" y="5920472"/>
                  <a:ext cx="2172929" cy="422787"/>
                </a:xfrm>
                <a:prstGeom prst="rect">
                  <a:avLst/>
                </a:prstGeom>
                <a:noFill/>
                <a:ln>
                  <a:solidFill>
                    <a:srgbClr val="EBB3B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3" name="CaixaDeTexto 182">
                  <a:extLst>
                    <a:ext uri="{FF2B5EF4-FFF2-40B4-BE49-F238E27FC236}">
                      <a16:creationId xmlns:a16="http://schemas.microsoft.com/office/drawing/2014/main" id="{4419677E-3BF6-7BB4-564B-F50C40B83941}"/>
                    </a:ext>
                  </a:extLst>
                </p:cNvPr>
                <p:cNvSpPr txBox="1"/>
                <p:nvPr/>
              </p:nvSpPr>
              <p:spPr>
                <a:xfrm>
                  <a:off x="887870" y="1259599"/>
                  <a:ext cx="914400" cy="338554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1600"/>
                    <a:t>Contato</a:t>
                  </a:r>
                  <a:endParaRPr lang="en-US" sz="1600"/>
                </a:p>
              </p:txBody>
            </p:sp>
          </p:grpSp>
        </p:grpSp>
        <p:sp>
          <p:nvSpPr>
            <p:cNvPr id="205" name="Retângulo: Cantos Superiores Arredondados 204">
              <a:extLst>
                <a:ext uri="{FF2B5EF4-FFF2-40B4-BE49-F238E27FC236}">
                  <a16:creationId xmlns:a16="http://schemas.microsoft.com/office/drawing/2014/main" id="{0FCF0DBB-0AB9-60CE-D4B2-F70232BF6D6F}"/>
                </a:ext>
              </a:extLst>
            </p:cNvPr>
            <p:cNvSpPr/>
            <p:nvPr/>
          </p:nvSpPr>
          <p:spPr>
            <a:xfrm rot="10800000">
              <a:off x="258604" y="6288842"/>
              <a:ext cx="11657306" cy="245807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9" name="Agrupar 228">
            <a:extLst>
              <a:ext uri="{FF2B5EF4-FFF2-40B4-BE49-F238E27FC236}">
                <a16:creationId xmlns:a16="http://schemas.microsoft.com/office/drawing/2014/main" id="{4AC1471F-47B0-D39C-47CC-36204D2D0F1F}"/>
              </a:ext>
            </a:extLst>
          </p:cNvPr>
          <p:cNvGrpSpPr/>
          <p:nvPr/>
        </p:nvGrpSpPr>
        <p:grpSpPr>
          <a:xfrm>
            <a:off x="255873" y="6581246"/>
            <a:ext cx="3460291" cy="246634"/>
            <a:chOff x="248344" y="6581040"/>
            <a:chExt cx="3460291" cy="246634"/>
          </a:xfrm>
        </p:grpSpPr>
        <p:grpSp>
          <p:nvGrpSpPr>
            <p:cNvPr id="220" name="Agrupar 219">
              <a:extLst>
                <a:ext uri="{FF2B5EF4-FFF2-40B4-BE49-F238E27FC236}">
                  <a16:creationId xmlns:a16="http://schemas.microsoft.com/office/drawing/2014/main" id="{BF4FFDAF-7C8A-0963-2364-9B1AE2BA68A5}"/>
                </a:ext>
              </a:extLst>
            </p:cNvPr>
            <p:cNvGrpSpPr/>
            <p:nvPr/>
          </p:nvGrpSpPr>
          <p:grpSpPr>
            <a:xfrm>
              <a:off x="248344" y="6581453"/>
              <a:ext cx="1096726" cy="246221"/>
              <a:chOff x="3258965" y="6581660"/>
              <a:chExt cx="1096726" cy="246221"/>
            </a:xfrm>
          </p:grpSpPr>
          <p:sp>
            <p:nvSpPr>
              <p:cNvPr id="216" name="Retângulo 215">
                <a:extLst>
                  <a:ext uri="{FF2B5EF4-FFF2-40B4-BE49-F238E27FC236}">
                    <a16:creationId xmlns:a16="http://schemas.microsoft.com/office/drawing/2014/main" id="{C65D750F-C792-16FE-CE68-FE848D6DE3EE}"/>
                  </a:ext>
                </a:extLst>
              </p:cNvPr>
              <p:cNvSpPr/>
              <p:nvPr/>
            </p:nvSpPr>
            <p:spPr>
              <a:xfrm>
                <a:off x="3327791" y="6613615"/>
                <a:ext cx="216310" cy="181897"/>
              </a:xfrm>
              <a:prstGeom prst="rect">
                <a:avLst/>
              </a:prstGeom>
              <a:solidFill>
                <a:srgbClr val="BEE6DC"/>
              </a:solidFill>
              <a:ln>
                <a:solidFill>
                  <a:srgbClr val="BEE6DC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" name="Retângulo 216">
                <a:extLst>
                  <a:ext uri="{FF2B5EF4-FFF2-40B4-BE49-F238E27FC236}">
                    <a16:creationId xmlns:a16="http://schemas.microsoft.com/office/drawing/2014/main" id="{0D7B20F1-E518-99F0-B355-36A8E5CFC5AE}"/>
                  </a:ext>
                </a:extLst>
              </p:cNvPr>
              <p:cNvSpPr/>
              <p:nvPr/>
            </p:nvSpPr>
            <p:spPr>
              <a:xfrm>
                <a:off x="3258965" y="6581660"/>
                <a:ext cx="1096726" cy="24580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CaixaDeTexto 218">
                <a:extLst>
                  <a:ext uri="{FF2B5EF4-FFF2-40B4-BE49-F238E27FC236}">
                    <a16:creationId xmlns:a16="http://schemas.microsoft.com/office/drawing/2014/main" id="{F0C666E6-6143-CF3F-19A0-F4E5D89D1C01}"/>
                  </a:ext>
                </a:extLst>
              </p:cNvPr>
              <p:cNvSpPr txBox="1"/>
              <p:nvPr/>
            </p:nvSpPr>
            <p:spPr>
              <a:xfrm>
                <a:off x="3544101" y="6581660"/>
                <a:ext cx="8115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000" b="1"/>
                  <a:t>Realizada</a:t>
                </a:r>
                <a:endParaRPr lang="en-US" sz="1000" b="1"/>
              </a:p>
            </p:txBody>
          </p:sp>
        </p:grpSp>
        <p:grpSp>
          <p:nvGrpSpPr>
            <p:cNvPr id="221" name="Agrupar 220">
              <a:extLst>
                <a:ext uri="{FF2B5EF4-FFF2-40B4-BE49-F238E27FC236}">
                  <a16:creationId xmlns:a16="http://schemas.microsoft.com/office/drawing/2014/main" id="{57442ACA-B44A-0C77-E7AA-4CCCF1DAB1C3}"/>
                </a:ext>
              </a:extLst>
            </p:cNvPr>
            <p:cNvGrpSpPr/>
            <p:nvPr/>
          </p:nvGrpSpPr>
          <p:grpSpPr>
            <a:xfrm>
              <a:off x="1230048" y="6581453"/>
              <a:ext cx="1096726" cy="246221"/>
              <a:chOff x="3258965" y="6581660"/>
              <a:chExt cx="1096726" cy="246221"/>
            </a:xfrm>
          </p:grpSpPr>
          <p:sp>
            <p:nvSpPr>
              <p:cNvPr id="222" name="Retângulo 221">
                <a:extLst>
                  <a:ext uri="{FF2B5EF4-FFF2-40B4-BE49-F238E27FC236}">
                    <a16:creationId xmlns:a16="http://schemas.microsoft.com/office/drawing/2014/main" id="{C47785A6-5303-B894-DE8A-74C3892495E9}"/>
                  </a:ext>
                </a:extLst>
              </p:cNvPr>
              <p:cNvSpPr/>
              <p:nvPr/>
            </p:nvSpPr>
            <p:spPr>
              <a:xfrm>
                <a:off x="3327791" y="6613615"/>
                <a:ext cx="216310" cy="18189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3" name="Retângulo 222">
                <a:extLst>
                  <a:ext uri="{FF2B5EF4-FFF2-40B4-BE49-F238E27FC236}">
                    <a16:creationId xmlns:a16="http://schemas.microsoft.com/office/drawing/2014/main" id="{D387FD9D-221B-2C88-C6EE-B125283A71A9}"/>
                  </a:ext>
                </a:extLst>
              </p:cNvPr>
              <p:cNvSpPr/>
              <p:nvPr/>
            </p:nvSpPr>
            <p:spPr>
              <a:xfrm>
                <a:off x="3258965" y="6581660"/>
                <a:ext cx="1096726" cy="24580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" name="CaixaDeTexto 223">
                <a:extLst>
                  <a:ext uri="{FF2B5EF4-FFF2-40B4-BE49-F238E27FC236}">
                    <a16:creationId xmlns:a16="http://schemas.microsoft.com/office/drawing/2014/main" id="{8AA88CBF-AF12-D4CC-5301-E001041B2A5D}"/>
                  </a:ext>
                </a:extLst>
              </p:cNvPr>
              <p:cNvSpPr txBox="1"/>
              <p:nvPr/>
            </p:nvSpPr>
            <p:spPr>
              <a:xfrm>
                <a:off x="3544101" y="6581660"/>
                <a:ext cx="8115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000" b="1"/>
                  <a:t>Agendada</a:t>
                </a:r>
                <a:endParaRPr lang="en-US" sz="1000" b="1"/>
              </a:p>
            </p:txBody>
          </p:sp>
        </p:grpSp>
        <p:grpSp>
          <p:nvGrpSpPr>
            <p:cNvPr id="225" name="Agrupar 224">
              <a:extLst>
                <a:ext uri="{FF2B5EF4-FFF2-40B4-BE49-F238E27FC236}">
                  <a16:creationId xmlns:a16="http://schemas.microsoft.com/office/drawing/2014/main" id="{553592A5-09A3-CA6B-B056-EDE00663FD3F}"/>
                </a:ext>
              </a:extLst>
            </p:cNvPr>
            <p:cNvGrpSpPr/>
            <p:nvPr/>
          </p:nvGrpSpPr>
          <p:grpSpPr>
            <a:xfrm>
              <a:off x="2326773" y="6581040"/>
              <a:ext cx="1381862" cy="246221"/>
              <a:chOff x="3258965" y="6581660"/>
              <a:chExt cx="1381862" cy="246221"/>
            </a:xfrm>
          </p:grpSpPr>
          <p:sp>
            <p:nvSpPr>
              <p:cNvPr id="226" name="Retângulo 225">
                <a:extLst>
                  <a:ext uri="{FF2B5EF4-FFF2-40B4-BE49-F238E27FC236}">
                    <a16:creationId xmlns:a16="http://schemas.microsoft.com/office/drawing/2014/main" id="{9E85726B-D2E0-7748-03C0-4345FD5B9E27}"/>
                  </a:ext>
                </a:extLst>
              </p:cNvPr>
              <p:cNvSpPr/>
              <p:nvPr/>
            </p:nvSpPr>
            <p:spPr>
              <a:xfrm>
                <a:off x="3327791" y="6613615"/>
                <a:ext cx="216310" cy="181897"/>
              </a:xfrm>
              <a:prstGeom prst="rect">
                <a:avLst/>
              </a:prstGeom>
              <a:solidFill>
                <a:srgbClr val="EBB3B2"/>
              </a:solidFill>
              <a:ln>
                <a:solidFill>
                  <a:srgbClr val="EBB3B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7" name="Retângulo 226">
                <a:extLst>
                  <a:ext uri="{FF2B5EF4-FFF2-40B4-BE49-F238E27FC236}">
                    <a16:creationId xmlns:a16="http://schemas.microsoft.com/office/drawing/2014/main" id="{FA86B125-1FC6-94EC-0481-1E02CE898DFE}"/>
                  </a:ext>
                </a:extLst>
              </p:cNvPr>
              <p:cNvSpPr/>
              <p:nvPr/>
            </p:nvSpPr>
            <p:spPr>
              <a:xfrm>
                <a:off x="3258965" y="6581660"/>
                <a:ext cx="1096726" cy="24580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8" name="CaixaDeTexto 227">
                <a:extLst>
                  <a:ext uri="{FF2B5EF4-FFF2-40B4-BE49-F238E27FC236}">
                    <a16:creationId xmlns:a16="http://schemas.microsoft.com/office/drawing/2014/main" id="{71407DF6-588B-0491-C08D-65402A00EBDA}"/>
                  </a:ext>
                </a:extLst>
              </p:cNvPr>
              <p:cNvSpPr txBox="1"/>
              <p:nvPr/>
            </p:nvSpPr>
            <p:spPr>
              <a:xfrm>
                <a:off x="3544101" y="6581660"/>
                <a:ext cx="109672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000" b="1"/>
                  <a:t>Não agendada</a:t>
                </a:r>
                <a:endParaRPr lang="en-US" sz="1000" b="1"/>
              </a:p>
            </p:txBody>
          </p:sp>
        </p:grpSp>
      </p:grpSp>
      <p:sp>
        <p:nvSpPr>
          <p:cNvPr id="230" name="CaixaDeTexto 229">
            <a:extLst>
              <a:ext uri="{FF2B5EF4-FFF2-40B4-BE49-F238E27FC236}">
                <a16:creationId xmlns:a16="http://schemas.microsoft.com/office/drawing/2014/main" id="{F7390F67-223D-9760-E9CF-4CDC101FD61C}"/>
              </a:ext>
            </a:extLst>
          </p:cNvPr>
          <p:cNvSpPr txBox="1"/>
          <p:nvPr/>
        </p:nvSpPr>
        <p:spPr>
          <a:xfrm>
            <a:off x="5095714" y="4493389"/>
            <a:ext cx="198308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100"/>
              <a:t>-</a:t>
            </a:r>
            <a:endParaRPr lang="en-US" sz="1100"/>
          </a:p>
        </p:txBody>
      </p:sp>
      <p:sp>
        <p:nvSpPr>
          <p:cNvPr id="231" name="CaixaDeTexto 230">
            <a:extLst>
              <a:ext uri="{FF2B5EF4-FFF2-40B4-BE49-F238E27FC236}">
                <a16:creationId xmlns:a16="http://schemas.microsoft.com/office/drawing/2014/main" id="{8F7195F4-D60C-7DAD-7296-891102BDFC27}"/>
              </a:ext>
            </a:extLst>
          </p:cNvPr>
          <p:cNvSpPr txBox="1"/>
          <p:nvPr/>
        </p:nvSpPr>
        <p:spPr>
          <a:xfrm>
            <a:off x="5095714" y="4962444"/>
            <a:ext cx="198308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100"/>
              <a:t>-</a:t>
            </a:r>
            <a:endParaRPr lang="en-US" sz="1100"/>
          </a:p>
        </p:txBody>
      </p:sp>
      <p:sp>
        <p:nvSpPr>
          <p:cNvPr id="232" name="CaixaDeTexto 231">
            <a:extLst>
              <a:ext uri="{FF2B5EF4-FFF2-40B4-BE49-F238E27FC236}">
                <a16:creationId xmlns:a16="http://schemas.microsoft.com/office/drawing/2014/main" id="{51295168-5630-3AE0-77C5-B36DBE8CDC0F}"/>
              </a:ext>
            </a:extLst>
          </p:cNvPr>
          <p:cNvSpPr txBox="1"/>
          <p:nvPr/>
        </p:nvSpPr>
        <p:spPr>
          <a:xfrm>
            <a:off x="5095714" y="5444631"/>
            <a:ext cx="198308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100"/>
              <a:t>-</a:t>
            </a:r>
            <a:endParaRPr lang="en-US" sz="1100"/>
          </a:p>
        </p:txBody>
      </p:sp>
      <p:sp>
        <p:nvSpPr>
          <p:cNvPr id="233" name="CaixaDeTexto 232">
            <a:extLst>
              <a:ext uri="{FF2B5EF4-FFF2-40B4-BE49-F238E27FC236}">
                <a16:creationId xmlns:a16="http://schemas.microsoft.com/office/drawing/2014/main" id="{2877B91F-40DB-3407-44C2-B63642058838}"/>
              </a:ext>
            </a:extLst>
          </p:cNvPr>
          <p:cNvSpPr txBox="1"/>
          <p:nvPr/>
        </p:nvSpPr>
        <p:spPr>
          <a:xfrm>
            <a:off x="7466812" y="4500672"/>
            <a:ext cx="198308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100"/>
              <a:t>-</a:t>
            </a:r>
            <a:endParaRPr lang="en-US" sz="1100"/>
          </a:p>
        </p:txBody>
      </p:sp>
      <p:sp>
        <p:nvSpPr>
          <p:cNvPr id="234" name="CaixaDeTexto 233">
            <a:extLst>
              <a:ext uri="{FF2B5EF4-FFF2-40B4-BE49-F238E27FC236}">
                <a16:creationId xmlns:a16="http://schemas.microsoft.com/office/drawing/2014/main" id="{5FF0A658-ED20-FF89-4F8E-E13AB0159F62}"/>
              </a:ext>
            </a:extLst>
          </p:cNvPr>
          <p:cNvSpPr txBox="1"/>
          <p:nvPr/>
        </p:nvSpPr>
        <p:spPr>
          <a:xfrm>
            <a:off x="7466812" y="4962444"/>
            <a:ext cx="198308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100"/>
              <a:t>-</a:t>
            </a:r>
            <a:endParaRPr lang="en-US" sz="1100"/>
          </a:p>
        </p:txBody>
      </p:sp>
      <p:sp>
        <p:nvSpPr>
          <p:cNvPr id="235" name="CaixaDeTexto 234">
            <a:extLst>
              <a:ext uri="{FF2B5EF4-FFF2-40B4-BE49-F238E27FC236}">
                <a16:creationId xmlns:a16="http://schemas.microsoft.com/office/drawing/2014/main" id="{90CA594E-A4EF-0B54-5F92-A6E472C20534}"/>
              </a:ext>
            </a:extLst>
          </p:cNvPr>
          <p:cNvSpPr txBox="1"/>
          <p:nvPr/>
        </p:nvSpPr>
        <p:spPr>
          <a:xfrm>
            <a:off x="7466812" y="5436235"/>
            <a:ext cx="198308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100"/>
              <a:t>-</a:t>
            </a:r>
            <a:endParaRPr lang="en-US" sz="1100"/>
          </a:p>
        </p:txBody>
      </p:sp>
      <p:sp>
        <p:nvSpPr>
          <p:cNvPr id="236" name="CaixaDeTexto 235">
            <a:extLst>
              <a:ext uri="{FF2B5EF4-FFF2-40B4-BE49-F238E27FC236}">
                <a16:creationId xmlns:a16="http://schemas.microsoft.com/office/drawing/2014/main" id="{917F1C79-400F-2067-0193-5069FEA7947E}"/>
              </a:ext>
            </a:extLst>
          </p:cNvPr>
          <p:cNvSpPr txBox="1"/>
          <p:nvPr/>
        </p:nvSpPr>
        <p:spPr>
          <a:xfrm>
            <a:off x="7524070" y="5907658"/>
            <a:ext cx="198308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100"/>
              <a:t>Wilson e Gislene</a:t>
            </a:r>
            <a:endParaRPr lang="en-US" sz="1100"/>
          </a:p>
        </p:txBody>
      </p:sp>
      <p:sp>
        <p:nvSpPr>
          <p:cNvPr id="237" name="CaixaDeTexto 236">
            <a:extLst>
              <a:ext uri="{FF2B5EF4-FFF2-40B4-BE49-F238E27FC236}">
                <a16:creationId xmlns:a16="http://schemas.microsoft.com/office/drawing/2014/main" id="{514DA421-EB75-7698-E0FE-8BEE13D752B6}"/>
              </a:ext>
            </a:extLst>
          </p:cNvPr>
          <p:cNvSpPr txBox="1"/>
          <p:nvPr/>
        </p:nvSpPr>
        <p:spPr>
          <a:xfrm>
            <a:off x="9837903" y="5907658"/>
            <a:ext cx="198308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100"/>
              <a:t>-</a:t>
            </a:r>
            <a:endParaRPr lang="en-US" sz="1100"/>
          </a:p>
        </p:txBody>
      </p:sp>
      <p:sp>
        <p:nvSpPr>
          <p:cNvPr id="238" name="CaixaDeTexto 237">
            <a:extLst>
              <a:ext uri="{FF2B5EF4-FFF2-40B4-BE49-F238E27FC236}">
                <a16:creationId xmlns:a16="http://schemas.microsoft.com/office/drawing/2014/main" id="{8CBE06EF-DEA3-2814-653D-9553369DAB33}"/>
              </a:ext>
            </a:extLst>
          </p:cNvPr>
          <p:cNvSpPr txBox="1"/>
          <p:nvPr/>
        </p:nvSpPr>
        <p:spPr>
          <a:xfrm>
            <a:off x="9837903" y="4959987"/>
            <a:ext cx="198308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100"/>
              <a:t>-</a:t>
            </a:r>
            <a:endParaRPr lang="en-US" sz="1100"/>
          </a:p>
        </p:txBody>
      </p:sp>
      <p:sp>
        <p:nvSpPr>
          <p:cNvPr id="239" name="CaixaDeTexto 238">
            <a:extLst>
              <a:ext uri="{FF2B5EF4-FFF2-40B4-BE49-F238E27FC236}">
                <a16:creationId xmlns:a16="http://schemas.microsoft.com/office/drawing/2014/main" id="{20E2EF89-7FEB-5690-CCA4-1CB2482EE84D}"/>
              </a:ext>
            </a:extLst>
          </p:cNvPr>
          <p:cNvSpPr txBox="1"/>
          <p:nvPr/>
        </p:nvSpPr>
        <p:spPr>
          <a:xfrm>
            <a:off x="9837903" y="5430193"/>
            <a:ext cx="198308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100"/>
              <a:t>-</a:t>
            </a:r>
            <a:endParaRPr lang="en-US" sz="1100"/>
          </a:p>
        </p:txBody>
      </p:sp>
      <p:sp>
        <p:nvSpPr>
          <p:cNvPr id="240" name="CaixaDeTexto 239">
            <a:extLst>
              <a:ext uri="{FF2B5EF4-FFF2-40B4-BE49-F238E27FC236}">
                <a16:creationId xmlns:a16="http://schemas.microsoft.com/office/drawing/2014/main" id="{230E5672-D638-A433-2360-FC417EC813AE}"/>
              </a:ext>
            </a:extLst>
          </p:cNvPr>
          <p:cNvSpPr txBox="1"/>
          <p:nvPr/>
        </p:nvSpPr>
        <p:spPr>
          <a:xfrm>
            <a:off x="9837903" y="4493872"/>
            <a:ext cx="198308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/>
              <a:t>capachi@mpmg.mp.br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429A666-56C4-0655-F76B-98BB20E7847E}"/>
              </a:ext>
            </a:extLst>
          </p:cNvPr>
          <p:cNvSpPr txBox="1"/>
          <p:nvPr/>
        </p:nvSpPr>
        <p:spPr>
          <a:xfrm>
            <a:off x="9742981" y="2134714"/>
            <a:ext cx="217292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100"/>
              <a:t>gxaulim@mpmg.mp.br</a:t>
            </a:r>
          </a:p>
        </p:txBody>
      </p:sp>
    </p:spTree>
    <p:extLst>
      <p:ext uri="{BB962C8B-B14F-4D97-AF65-F5344CB8AC3E}">
        <p14:creationId xmlns:p14="http://schemas.microsoft.com/office/powerpoint/2010/main" val="280916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DFB6AD-2033-5358-50ED-6C3E6F27DC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D6706CA2-B1D9-EF49-8EC3-54D754D4A130}"/>
              </a:ext>
            </a:extLst>
          </p:cNvPr>
          <p:cNvSpPr/>
          <p:nvPr/>
        </p:nvSpPr>
        <p:spPr>
          <a:xfrm>
            <a:off x="378427" y="2356463"/>
            <a:ext cx="2741361" cy="2425088"/>
          </a:xfrm>
          <a:prstGeom prst="roundRect">
            <a:avLst/>
          </a:prstGeom>
          <a:noFill/>
          <a:ln w="38100">
            <a:solidFill>
              <a:srgbClr val="E7CDC2"/>
            </a:solidFill>
            <a:prstDash val="lg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>
                <a:solidFill>
                  <a:schemeClr val="tx1"/>
                </a:solidFill>
              </a:rPr>
              <a:t>Projeto Piloto:</a:t>
            </a:r>
          </a:p>
          <a:p>
            <a:pPr algn="ctr"/>
            <a:endParaRPr lang="pt-BR">
              <a:solidFill>
                <a:schemeClr val="tx1"/>
              </a:solidFill>
            </a:endParaRPr>
          </a:p>
          <a:p>
            <a:pPr algn="ctr"/>
            <a:r>
              <a:rPr lang="pt-BR" b="1">
                <a:solidFill>
                  <a:schemeClr val="tx1"/>
                </a:solidFill>
              </a:rPr>
              <a:t>Políticas públicas</a:t>
            </a:r>
          </a:p>
          <a:p>
            <a:pPr algn="ctr"/>
            <a:r>
              <a:rPr lang="pt-BR" b="1">
                <a:solidFill>
                  <a:schemeClr val="tx1"/>
                </a:solidFill>
              </a:rPr>
              <a:t>(escolha do MPMG)</a:t>
            </a:r>
          </a:p>
          <a:p>
            <a:pPr algn="ctr"/>
            <a:endParaRPr lang="pt-BR" b="1">
              <a:solidFill>
                <a:schemeClr val="tx1"/>
              </a:solidFill>
            </a:endParaRPr>
          </a:p>
          <a:p>
            <a:pPr algn="ctr"/>
            <a:r>
              <a:rPr lang="pt-BR" sz="1400">
                <a:solidFill>
                  <a:schemeClr val="tx1"/>
                </a:solidFill>
              </a:rPr>
              <a:t>Manejo populacional de cães e gatos</a:t>
            </a:r>
          </a:p>
          <a:p>
            <a:pPr algn="ctr"/>
            <a:r>
              <a:rPr lang="pt-BR" sz="1400">
                <a:solidFill>
                  <a:schemeClr val="tx1"/>
                </a:solidFill>
              </a:rPr>
              <a:t>Animais utilizados em tração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5B68B1-F676-75C0-36AA-0B93C8284BE8}"/>
              </a:ext>
            </a:extLst>
          </p:cNvPr>
          <p:cNvSpPr txBox="1"/>
          <p:nvPr/>
        </p:nvSpPr>
        <p:spPr>
          <a:xfrm>
            <a:off x="6723529" y="-7769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2B6CA976-4A38-5A83-CF28-13CB69B4999D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rgbClr val="B2B2CF">
                  <a:tint val="66000"/>
                  <a:satMod val="160000"/>
                </a:srgbClr>
              </a:gs>
              <a:gs pos="50000">
                <a:srgbClr val="B2B2CF">
                  <a:tint val="44500"/>
                  <a:satMod val="160000"/>
                </a:srgbClr>
              </a:gs>
              <a:gs pos="100000">
                <a:srgbClr val="B2B2C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anchor="ctr"/>
          <a:lstStyle/>
          <a:p>
            <a:r>
              <a:rPr lang="pt-BR"/>
              <a:t>Temas das perícias realizadas pelo MPMG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2FEF9009-BE46-678F-750A-44D1E9867405}"/>
              </a:ext>
            </a:extLst>
          </p:cNvPr>
          <p:cNvGrpSpPr/>
          <p:nvPr/>
        </p:nvGrpSpPr>
        <p:grpSpPr>
          <a:xfrm>
            <a:off x="3330575" y="1344551"/>
            <a:ext cx="8128000" cy="5226051"/>
            <a:chOff x="401889" y="1117605"/>
            <a:chExt cx="8128000" cy="5418667"/>
          </a:xfrm>
        </p:grpSpPr>
        <p:graphicFrame>
          <p:nvGraphicFramePr>
            <p:cNvPr id="10" name="Gráfico 9">
              <a:extLst>
                <a:ext uri="{FF2B5EF4-FFF2-40B4-BE49-F238E27FC236}">
                  <a16:creationId xmlns:a16="http://schemas.microsoft.com/office/drawing/2014/main" id="{4739BE16-5AF8-4AAF-8819-97C77854EF3C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666739086"/>
                </p:ext>
              </p:extLst>
            </p:nvPr>
          </p:nvGraphicFramePr>
          <p:xfrm>
            <a:off x="401889" y="1117605"/>
            <a:ext cx="8128000" cy="541866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13" name="Retângulo: Cantos Arredondados 12">
              <a:extLst>
                <a:ext uri="{FF2B5EF4-FFF2-40B4-BE49-F238E27FC236}">
                  <a16:creationId xmlns:a16="http://schemas.microsoft.com/office/drawing/2014/main" id="{CE0D9508-4FD6-3174-E26E-ED6F01628C73}"/>
                </a:ext>
              </a:extLst>
            </p:cNvPr>
            <p:cNvSpPr/>
            <p:nvPr/>
          </p:nvSpPr>
          <p:spPr>
            <a:xfrm rot="5400000">
              <a:off x="174831" y="2905840"/>
              <a:ext cx="2723535" cy="442449"/>
            </a:xfrm>
            <a:prstGeom prst="roundRect">
              <a:avLst/>
            </a:prstGeom>
            <a:noFill/>
            <a:ln w="50800">
              <a:solidFill>
                <a:srgbClr val="E7CDC2"/>
              </a:solidFill>
              <a:prstDash val="lg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5" name="CaixaDeTexto 4">
            <a:extLst>
              <a:ext uri="{FF2B5EF4-FFF2-40B4-BE49-F238E27FC236}">
                <a16:creationId xmlns:a16="http://schemas.microsoft.com/office/drawing/2014/main" id="{0E7E6799-DFA4-6806-7BFC-DFB80644C3E0}"/>
              </a:ext>
            </a:extLst>
          </p:cNvPr>
          <p:cNvSpPr txBox="1"/>
          <p:nvPr/>
        </p:nvSpPr>
        <p:spPr>
          <a:xfrm>
            <a:off x="-22860" y="6416668"/>
            <a:ext cx="122148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/>
              <a:t>Fonte: Revista V&amp;Z Minas/nº152/Ano XXXIX/ ISSN: 2179-9482/ Projeto Peritos da Coordenadoria: atuação de médicos-veterinários como </a:t>
            </a:r>
          </a:p>
          <a:p>
            <a:r>
              <a:rPr lang="pt-BR" sz="1000"/>
              <a:t>peritos do Ministério Público de Minas Gerais pp. 27- 32</a:t>
            </a:r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714806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A18E61-08E8-317C-09AD-AFB1AD6D44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641B5E84-23C0-1FEA-74BC-8D77A1B84BB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226" t="25000" r="3871"/>
          <a:stretch/>
        </p:blipFill>
        <p:spPr>
          <a:xfrm>
            <a:off x="221850" y="1548202"/>
            <a:ext cx="7295535" cy="4417215"/>
          </a:xfrm>
          <a:prstGeom prst="rect">
            <a:avLst/>
          </a:prstGeom>
        </p:spPr>
      </p:pic>
      <p:sp>
        <p:nvSpPr>
          <p:cNvPr id="4" name="Título 6">
            <a:extLst>
              <a:ext uri="{FF2B5EF4-FFF2-40B4-BE49-F238E27FC236}">
                <a16:creationId xmlns:a16="http://schemas.microsoft.com/office/drawing/2014/main" id="{17865A2D-5B73-1F49-6DC5-C44E3B96387D}"/>
              </a:ext>
            </a:extLst>
          </p:cNvPr>
          <p:cNvSpPr txBox="1">
            <a:spLocks/>
          </p:cNvSpPr>
          <p:nvPr/>
        </p:nvSpPr>
        <p:spPr>
          <a:xfrm>
            <a:off x="258613" y="446252"/>
            <a:ext cx="11661776" cy="647692"/>
          </a:xfrm>
          <a:prstGeom prst="rect">
            <a:avLst/>
          </a:prstGeom>
          <a:gradFill flip="none" rotWithShape="1">
            <a:gsLst>
              <a:gs pos="0">
                <a:srgbClr val="B2B2CF">
                  <a:tint val="66000"/>
                  <a:satMod val="160000"/>
                </a:srgbClr>
              </a:gs>
              <a:gs pos="50000">
                <a:srgbClr val="B2B2CF">
                  <a:tint val="44500"/>
                  <a:satMod val="160000"/>
                </a:srgbClr>
              </a:gs>
              <a:gs pos="100000">
                <a:srgbClr val="B2B2C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500" b="1" i="0" kern="1200" baseline="0" dirty="0">
                <a:solidFill>
                  <a:schemeClr val="tx1"/>
                </a:solidFill>
                <a:latin typeface="Arial" panose="020B0604020202020204" pitchFamily="34" charset="0"/>
                <a:ea typeface="AECOM Sans Light" panose="020B04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/>
              <a:t>Fluxo de comunicação MPMG x Peritos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6737E5-4974-D648-83DE-EAC95EDB4A29}"/>
              </a:ext>
            </a:extLst>
          </p:cNvPr>
          <p:cNvSpPr txBox="1"/>
          <p:nvPr/>
        </p:nvSpPr>
        <p:spPr>
          <a:xfrm>
            <a:off x="6723529" y="-7769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grpSp>
        <p:nvGrpSpPr>
          <p:cNvPr id="68" name="Agrupar 67">
            <a:extLst>
              <a:ext uri="{FF2B5EF4-FFF2-40B4-BE49-F238E27FC236}">
                <a16:creationId xmlns:a16="http://schemas.microsoft.com/office/drawing/2014/main" id="{69994DE2-0235-1C2A-04B3-4E8639BF2E17}"/>
              </a:ext>
            </a:extLst>
          </p:cNvPr>
          <p:cNvGrpSpPr/>
          <p:nvPr/>
        </p:nvGrpSpPr>
        <p:grpSpPr>
          <a:xfrm>
            <a:off x="7698514" y="1684700"/>
            <a:ext cx="4116982" cy="4144218"/>
            <a:chOff x="7492774" y="1255254"/>
            <a:chExt cx="4116982" cy="4144218"/>
          </a:xfrm>
        </p:grpSpPr>
        <p:grpSp>
          <p:nvGrpSpPr>
            <p:cNvPr id="61" name="Agrupar 60">
              <a:extLst>
                <a:ext uri="{FF2B5EF4-FFF2-40B4-BE49-F238E27FC236}">
                  <a16:creationId xmlns:a16="http://schemas.microsoft.com/office/drawing/2014/main" id="{85DB968F-30BA-B4CF-D84C-78FC61B96E47}"/>
                </a:ext>
              </a:extLst>
            </p:cNvPr>
            <p:cNvGrpSpPr/>
            <p:nvPr/>
          </p:nvGrpSpPr>
          <p:grpSpPr>
            <a:xfrm>
              <a:off x="7494796" y="1255254"/>
              <a:ext cx="4094122" cy="523220"/>
              <a:chOff x="7826266" y="1450423"/>
              <a:chExt cx="4094122" cy="523220"/>
            </a:xfrm>
          </p:grpSpPr>
          <p:pic>
            <p:nvPicPr>
              <p:cNvPr id="9" name="Gráfico 8" descr="Crachá de funcionário estrutura de tópicos">
                <a:extLst>
                  <a:ext uri="{FF2B5EF4-FFF2-40B4-BE49-F238E27FC236}">
                    <a16:creationId xmlns:a16="http://schemas.microsoft.com/office/drawing/2014/main" id="{47ED6E14-0E44-0A6B-F8DB-4FC9D069F0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826266" y="1532033"/>
                <a:ext cx="360000" cy="360000"/>
              </a:xfrm>
              <a:prstGeom prst="rect">
                <a:avLst/>
              </a:prstGeom>
            </p:spPr>
          </p:pic>
          <p:sp>
            <p:nvSpPr>
              <p:cNvPr id="29" name="CaixaDeTexto 28">
                <a:extLst>
                  <a:ext uri="{FF2B5EF4-FFF2-40B4-BE49-F238E27FC236}">
                    <a16:creationId xmlns:a16="http://schemas.microsoft.com/office/drawing/2014/main" id="{4531EB09-2945-BBFB-2A3C-2C3113F84E27}"/>
                  </a:ext>
                </a:extLst>
              </p:cNvPr>
              <p:cNvSpPr txBox="1"/>
              <p:nvPr/>
            </p:nvSpPr>
            <p:spPr>
              <a:xfrm>
                <a:off x="8149554" y="1450423"/>
                <a:ext cx="3770834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pt-BR" sz="1400">
                    <a:solidFill>
                      <a:schemeClr val="tx1"/>
                    </a:solidFill>
                  </a:rPr>
                  <a:t>O </a:t>
                </a:r>
                <a:r>
                  <a:rPr lang="pt-BR" sz="1400" b="1">
                    <a:solidFill>
                      <a:schemeClr val="tx1"/>
                    </a:solidFill>
                  </a:rPr>
                  <a:t>perito</a:t>
                </a:r>
                <a:r>
                  <a:rPr lang="pt-BR" sz="1400">
                    <a:solidFill>
                      <a:schemeClr val="tx1"/>
                    </a:solidFill>
                  </a:rPr>
                  <a:t> é registrado pelo </a:t>
                </a:r>
                <a:r>
                  <a:rPr lang="pt-BR" sz="1400" b="1">
                    <a:solidFill>
                      <a:schemeClr val="tx1"/>
                    </a:solidFill>
                  </a:rPr>
                  <a:t>nome</a:t>
                </a:r>
                <a:r>
                  <a:rPr lang="pt-BR" sz="1400">
                    <a:solidFill>
                      <a:schemeClr val="tx1"/>
                    </a:solidFill>
                  </a:rPr>
                  <a:t> completo, </a:t>
                </a:r>
                <a:r>
                  <a:rPr lang="pt-BR" sz="1400" b="1">
                    <a:solidFill>
                      <a:schemeClr val="tx1"/>
                    </a:solidFill>
                  </a:rPr>
                  <a:t>CRMV</a:t>
                </a:r>
                <a:r>
                  <a:rPr lang="pt-BR" sz="1400">
                    <a:solidFill>
                      <a:schemeClr val="tx1"/>
                    </a:solidFill>
                  </a:rPr>
                  <a:t> e A</a:t>
                </a:r>
                <a:r>
                  <a:rPr lang="pt-BR" sz="1400" b="1">
                    <a:solidFill>
                      <a:schemeClr val="tx1"/>
                    </a:solidFill>
                  </a:rPr>
                  <a:t>R</a:t>
                </a:r>
                <a:r>
                  <a:rPr lang="pt-BR" sz="1400">
                    <a:solidFill>
                      <a:schemeClr val="tx1"/>
                    </a:solidFill>
                  </a:rPr>
                  <a:t>T;</a:t>
                </a:r>
              </a:p>
            </p:txBody>
          </p:sp>
        </p:grpSp>
        <p:grpSp>
          <p:nvGrpSpPr>
            <p:cNvPr id="64" name="Agrupar 63">
              <a:extLst>
                <a:ext uri="{FF2B5EF4-FFF2-40B4-BE49-F238E27FC236}">
                  <a16:creationId xmlns:a16="http://schemas.microsoft.com/office/drawing/2014/main" id="{D412C20C-7E4C-C80D-16CC-9AB875F693F5}"/>
                </a:ext>
              </a:extLst>
            </p:cNvPr>
            <p:cNvGrpSpPr/>
            <p:nvPr/>
          </p:nvGrpSpPr>
          <p:grpSpPr>
            <a:xfrm>
              <a:off x="7492774" y="2393398"/>
              <a:ext cx="4116982" cy="523220"/>
              <a:chOff x="7803406" y="2611814"/>
              <a:chExt cx="4116982" cy="523220"/>
            </a:xfrm>
          </p:grpSpPr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C540E08E-E710-295A-4473-8181EA0CFD0C}"/>
                  </a:ext>
                </a:extLst>
              </p:cNvPr>
              <p:cNvSpPr txBox="1"/>
              <p:nvPr/>
            </p:nvSpPr>
            <p:spPr>
              <a:xfrm>
                <a:off x="8149554" y="2611814"/>
                <a:ext cx="3770834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pt-BR" sz="1400">
                    <a:solidFill>
                      <a:schemeClr val="tx1"/>
                    </a:solidFill>
                  </a:rPr>
                  <a:t>O perito pode </a:t>
                </a:r>
                <a:r>
                  <a:rPr lang="pt-BR" sz="1400" b="1">
                    <a:solidFill>
                      <a:schemeClr val="tx1"/>
                    </a:solidFill>
                  </a:rPr>
                  <a:t>realizar mais de uma perícia </a:t>
                </a:r>
                <a:r>
                  <a:rPr lang="pt-BR" sz="1400">
                    <a:solidFill>
                      <a:schemeClr val="tx1"/>
                    </a:solidFill>
                  </a:rPr>
                  <a:t>ao mesmo tempo;</a:t>
                </a:r>
              </a:p>
            </p:txBody>
          </p:sp>
          <p:pic>
            <p:nvPicPr>
              <p:cNvPr id="40" name="Gráfico 39" descr="Pesquisar inventário estrutura de tópicos">
                <a:extLst>
                  <a:ext uri="{FF2B5EF4-FFF2-40B4-BE49-F238E27FC236}">
                    <a16:creationId xmlns:a16="http://schemas.microsoft.com/office/drawing/2014/main" id="{E14DC55B-30AC-D0BF-4D78-352F42F9A4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alphaModFix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7803406" y="2693424"/>
                <a:ext cx="360000" cy="360000"/>
              </a:xfrm>
              <a:prstGeom prst="rect">
                <a:avLst/>
              </a:prstGeom>
            </p:spPr>
          </p:pic>
        </p:grpSp>
        <p:grpSp>
          <p:nvGrpSpPr>
            <p:cNvPr id="66" name="Agrupar 65">
              <a:extLst>
                <a:ext uri="{FF2B5EF4-FFF2-40B4-BE49-F238E27FC236}">
                  <a16:creationId xmlns:a16="http://schemas.microsoft.com/office/drawing/2014/main" id="{866D3A00-06D0-2293-1B6D-580902618B39}"/>
                </a:ext>
              </a:extLst>
            </p:cNvPr>
            <p:cNvGrpSpPr/>
            <p:nvPr/>
          </p:nvGrpSpPr>
          <p:grpSpPr>
            <a:xfrm>
              <a:off x="7492774" y="4876252"/>
              <a:ext cx="4071261" cy="523220"/>
              <a:chOff x="7849126" y="4802957"/>
              <a:chExt cx="4071261" cy="523220"/>
            </a:xfrm>
          </p:grpSpPr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41877BC9-A34B-A5C4-3415-4FE3F7142820}"/>
                  </a:ext>
                </a:extLst>
              </p:cNvPr>
              <p:cNvSpPr txBox="1"/>
              <p:nvPr/>
            </p:nvSpPr>
            <p:spPr>
              <a:xfrm>
                <a:off x="8149555" y="4802957"/>
                <a:ext cx="3770832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pt-BR" sz="1400">
                    <a:solidFill>
                      <a:schemeClr val="tx1"/>
                    </a:solidFill>
                  </a:rPr>
                  <a:t>Em média, são realizadas </a:t>
                </a:r>
                <a:r>
                  <a:rPr lang="pt-BR" sz="1400" b="1">
                    <a:solidFill>
                      <a:schemeClr val="tx1"/>
                    </a:solidFill>
                  </a:rPr>
                  <a:t>15 perícias </a:t>
                </a:r>
                <a:r>
                  <a:rPr lang="pt-BR" sz="1400">
                    <a:solidFill>
                      <a:schemeClr val="tx1"/>
                    </a:solidFill>
                  </a:rPr>
                  <a:t>por</a:t>
                </a:r>
                <a:r>
                  <a:rPr lang="pt-BR" sz="1400" b="1">
                    <a:solidFill>
                      <a:schemeClr val="tx1"/>
                    </a:solidFill>
                  </a:rPr>
                  <a:t> mês</a:t>
                </a:r>
                <a:r>
                  <a:rPr lang="pt-BR" sz="1400">
                    <a:solidFill>
                      <a:schemeClr val="tx1"/>
                    </a:solidFill>
                  </a:rPr>
                  <a:t>.</a:t>
                </a:r>
              </a:p>
            </p:txBody>
          </p:sp>
          <p:pic>
            <p:nvPicPr>
              <p:cNvPr id="42" name="Gráfico 41" descr="Calendário mensal estrutura de tópicos">
                <a:extLst>
                  <a:ext uri="{FF2B5EF4-FFF2-40B4-BE49-F238E27FC236}">
                    <a16:creationId xmlns:a16="http://schemas.microsoft.com/office/drawing/2014/main" id="{B8FFFA29-7B48-7E7B-FBD0-9AE750378F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alphaModFix/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849126" y="4884567"/>
                <a:ext cx="360000" cy="360000"/>
              </a:xfrm>
              <a:prstGeom prst="rect">
                <a:avLst/>
              </a:prstGeom>
            </p:spPr>
          </p:pic>
        </p:grpSp>
        <p:grpSp>
          <p:nvGrpSpPr>
            <p:cNvPr id="67" name="Agrupar 66">
              <a:extLst>
                <a:ext uri="{FF2B5EF4-FFF2-40B4-BE49-F238E27FC236}">
                  <a16:creationId xmlns:a16="http://schemas.microsoft.com/office/drawing/2014/main" id="{A8571B20-66D8-175A-CC20-9CC67A648C00}"/>
                </a:ext>
              </a:extLst>
            </p:cNvPr>
            <p:cNvGrpSpPr/>
            <p:nvPr/>
          </p:nvGrpSpPr>
          <p:grpSpPr>
            <a:xfrm>
              <a:off x="7492774" y="2958943"/>
              <a:ext cx="4096144" cy="523220"/>
              <a:chOff x="7824240" y="3195257"/>
              <a:chExt cx="4096144" cy="523220"/>
            </a:xfrm>
          </p:grpSpPr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9BD666DE-8665-676B-6550-8A3EB7B8F81A}"/>
                  </a:ext>
                </a:extLst>
              </p:cNvPr>
              <p:cNvSpPr txBox="1"/>
              <p:nvPr/>
            </p:nvSpPr>
            <p:spPr>
              <a:xfrm>
                <a:off x="8149553" y="3195257"/>
                <a:ext cx="377083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pt-BR" sz="1400">
                    <a:solidFill>
                      <a:schemeClr val="tx1"/>
                    </a:solidFill>
                  </a:rPr>
                  <a:t>Para </a:t>
                </a:r>
                <a:r>
                  <a:rPr lang="pt-BR" sz="1400" b="1">
                    <a:solidFill>
                      <a:schemeClr val="tx1"/>
                    </a:solidFill>
                  </a:rPr>
                  <a:t>cada tema </a:t>
                </a:r>
                <a:r>
                  <a:rPr lang="pt-BR" sz="1400">
                    <a:solidFill>
                      <a:schemeClr val="tx1"/>
                    </a:solidFill>
                  </a:rPr>
                  <a:t>existe um </a:t>
                </a:r>
                <a:r>
                  <a:rPr lang="pt-BR" sz="1400" b="1">
                    <a:solidFill>
                      <a:schemeClr val="tx1"/>
                    </a:solidFill>
                  </a:rPr>
                  <a:t>modelo de laudo</a:t>
                </a:r>
                <a:r>
                  <a:rPr lang="pt-BR" sz="1400">
                    <a:solidFill>
                      <a:schemeClr val="tx1"/>
                    </a:solidFill>
                  </a:rPr>
                  <a:t>;</a:t>
                </a:r>
                <a:endParaRPr lang="pt-BR" sz="1400"/>
              </a:p>
            </p:txBody>
          </p:sp>
          <p:pic>
            <p:nvPicPr>
              <p:cNvPr id="44" name="Gráfico 43" descr="Documento estrutura de tópicos">
                <a:extLst>
                  <a:ext uri="{FF2B5EF4-FFF2-40B4-BE49-F238E27FC236}">
                    <a16:creationId xmlns:a16="http://schemas.microsoft.com/office/drawing/2014/main" id="{04FEBAC7-A4F2-4F00-BE22-2084EA4BDF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alphaModFix/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7824240" y="3276867"/>
                <a:ext cx="360000" cy="360000"/>
              </a:xfrm>
              <a:prstGeom prst="rect">
                <a:avLst/>
              </a:prstGeom>
            </p:spPr>
          </p:pic>
        </p:grpSp>
        <p:grpSp>
          <p:nvGrpSpPr>
            <p:cNvPr id="65" name="Agrupar 64">
              <a:extLst>
                <a:ext uri="{FF2B5EF4-FFF2-40B4-BE49-F238E27FC236}">
                  <a16:creationId xmlns:a16="http://schemas.microsoft.com/office/drawing/2014/main" id="{D8366211-0295-285F-7CD5-6938A23A2F54}"/>
                </a:ext>
              </a:extLst>
            </p:cNvPr>
            <p:cNvGrpSpPr/>
            <p:nvPr/>
          </p:nvGrpSpPr>
          <p:grpSpPr>
            <a:xfrm>
              <a:off x="7517656" y="4087532"/>
              <a:ext cx="4071262" cy="738664"/>
              <a:chOff x="7849126" y="3951730"/>
              <a:chExt cx="4071262" cy="738664"/>
            </a:xfrm>
          </p:grpSpPr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D8DFFC3D-E5E9-A494-B17B-64B7F9D37D61}"/>
                  </a:ext>
                </a:extLst>
              </p:cNvPr>
              <p:cNvSpPr txBox="1"/>
              <p:nvPr/>
            </p:nvSpPr>
            <p:spPr>
              <a:xfrm>
                <a:off x="8149554" y="3951730"/>
                <a:ext cx="3770834" cy="7386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pt-BR" sz="1400">
                    <a:solidFill>
                      <a:schemeClr val="tx1"/>
                    </a:solidFill>
                  </a:rPr>
                  <a:t>O laudo é corrigido quanto à </a:t>
                </a:r>
                <a:r>
                  <a:rPr lang="pt-BR" sz="1400" b="1">
                    <a:solidFill>
                      <a:schemeClr val="tx1"/>
                    </a:solidFill>
                  </a:rPr>
                  <a:t>coerência, formatação ABNT, gramática, ortografia e resposta aos quesitos</a:t>
                </a:r>
                <a:r>
                  <a:rPr lang="pt-BR" sz="1400">
                    <a:solidFill>
                      <a:schemeClr val="tx1"/>
                    </a:solidFill>
                  </a:rPr>
                  <a:t>;</a:t>
                </a:r>
              </a:p>
            </p:txBody>
          </p:sp>
          <p:pic>
            <p:nvPicPr>
              <p:cNvPr id="48" name="Gráfico 47" descr="Lista de Verificação estrutura de tópicos">
                <a:extLst>
                  <a:ext uri="{FF2B5EF4-FFF2-40B4-BE49-F238E27FC236}">
                    <a16:creationId xmlns:a16="http://schemas.microsoft.com/office/drawing/2014/main" id="{10A3CD3D-03E1-F158-6407-ADBB59EA86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7849126" y="4141062"/>
                <a:ext cx="360000" cy="360000"/>
              </a:xfrm>
              <a:prstGeom prst="rect">
                <a:avLst/>
              </a:prstGeom>
            </p:spPr>
          </p:pic>
        </p:grpSp>
        <p:grpSp>
          <p:nvGrpSpPr>
            <p:cNvPr id="63" name="Agrupar 62">
              <a:extLst>
                <a:ext uri="{FF2B5EF4-FFF2-40B4-BE49-F238E27FC236}">
                  <a16:creationId xmlns:a16="http://schemas.microsoft.com/office/drawing/2014/main" id="{4EA71EC5-2CD4-347E-7130-34616AF41950}"/>
                </a:ext>
              </a:extLst>
            </p:cNvPr>
            <p:cNvGrpSpPr/>
            <p:nvPr/>
          </p:nvGrpSpPr>
          <p:grpSpPr>
            <a:xfrm>
              <a:off x="7492774" y="3505562"/>
              <a:ext cx="4082692" cy="523220"/>
              <a:chOff x="7837696" y="3274594"/>
              <a:chExt cx="4082692" cy="523220"/>
            </a:xfrm>
          </p:grpSpPr>
          <p:sp>
            <p:nvSpPr>
              <p:cNvPr id="32" name="CaixaDeTexto 31">
                <a:extLst>
                  <a:ext uri="{FF2B5EF4-FFF2-40B4-BE49-F238E27FC236}">
                    <a16:creationId xmlns:a16="http://schemas.microsoft.com/office/drawing/2014/main" id="{0DD4CF63-9ECB-C892-9DC8-EAC0CD9DE186}"/>
                  </a:ext>
                </a:extLst>
              </p:cNvPr>
              <p:cNvSpPr txBox="1"/>
              <p:nvPr/>
            </p:nvSpPr>
            <p:spPr>
              <a:xfrm>
                <a:off x="8149554" y="3274594"/>
                <a:ext cx="3770834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pt-BR" sz="1400">
                    <a:solidFill>
                      <a:schemeClr val="tx1"/>
                    </a:solidFill>
                  </a:rPr>
                  <a:t>O </a:t>
                </a:r>
                <a:r>
                  <a:rPr lang="pt-BR" sz="1400" b="1">
                    <a:solidFill>
                      <a:schemeClr val="tx1"/>
                    </a:solidFill>
                  </a:rPr>
                  <a:t>prazo</a:t>
                </a:r>
                <a:r>
                  <a:rPr lang="pt-BR" sz="1400">
                    <a:solidFill>
                      <a:schemeClr val="tx1"/>
                    </a:solidFill>
                  </a:rPr>
                  <a:t> de entrega dos laudos pode ser </a:t>
                </a:r>
                <a:r>
                  <a:rPr lang="pt-BR" sz="1400" b="1">
                    <a:solidFill>
                      <a:schemeClr val="tx1"/>
                    </a:solidFill>
                  </a:rPr>
                  <a:t>antecipado</a:t>
                </a:r>
                <a:r>
                  <a:rPr lang="pt-BR" sz="1400">
                    <a:solidFill>
                      <a:schemeClr val="tx1"/>
                    </a:solidFill>
                  </a:rPr>
                  <a:t> ou </a:t>
                </a:r>
                <a:r>
                  <a:rPr lang="pt-BR" sz="1400" b="1">
                    <a:solidFill>
                      <a:schemeClr val="tx1"/>
                    </a:solidFill>
                  </a:rPr>
                  <a:t>prorrogado</a:t>
                </a:r>
                <a:r>
                  <a:rPr lang="pt-BR" sz="1400">
                    <a:solidFill>
                      <a:schemeClr val="tx1"/>
                    </a:solidFill>
                  </a:rPr>
                  <a:t>;</a:t>
                </a:r>
              </a:p>
            </p:txBody>
          </p:sp>
          <p:pic>
            <p:nvPicPr>
              <p:cNvPr id="50" name="Gráfico 49" descr="Ampulheta concluída estrutura de tópicos">
                <a:extLst>
                  <a:ext uri="{FF2B5EF4-FFF2-40B4-BE49-F238E27FC236}">
                    <a16:creationId xmlns:a16="http://schemas.microsoft.com/office/drawing/2014/main" id="{AADDBFB5-404A-AD0C-FDD9-890DFEE6B4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7837696" y="3356204"/>
                <a:ext cx="360000" cy="360000"/>
              </a:xfrm>
              <a:prstGeom prst="rect">
                <a:avLst/>
              </a:prstGeom>
            </p:spPr>
          </p:pic>
        </p:grpSp>
        <p:grpSp>
          <p:nvGrpSpPr>
            <p:cNvPr id="62" name="Agrupar 61">
              <a:extLst>
                <a:ext uri="{FF2B5EF4-FFF2-40B4-BE49-F238E27FC236}">
                  <a16:creationId xmlns:a16="http://schemas.microsoft.com/office/drawing/2014/main" id="{1C43AF15-6F7A-7300-5223-34FC01ADAA98}"/>
                </a:ext>
              </a:extLst>
            </p:cNvPr>
            <p:cNvGrpSpPr/>
            <p:nvPr/>
          </p:nvGrpSpPr>
          <p:grpSpPr>
            <a:xfrm>
              <a:off x="7494796" y="1812604"/>
              <a:ext cx="4110936" cy="523220"/>
              <a:chOff x="7809452" y="2015144"/>
              <a:chExt cx="4110936" cy="523220"/>
            </a:xfrm>
          </p:grpSpPr>
          <p:sp>
            <p:nvSpPr>
              <p:cNvPr id="30" name="CaixaDeTexto 29">
                <a:extLst>
                  <a:ext uri="{FF2B5EF4-FFF2-40B4-BE49-F238E27FC236}">
                    <a16:creationId xmlns:a16="http://schemas.microsoft.com/office/drawing/2014/main" id="{60739627-E0C8-A78D-A1B4-251D6AEE33BB}"/>
                  </a:ext>
                </a:extLst>
              </p:cNvPr>
              <p:cNvSpPr txBox="1"/>
              <p:nvPr/>
            </p:nvSpPr>
            <p:spPr>
              <a:xfrm>
                <a:off x="8149555" y="2015144"/>
                <a:ext cx="3770833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pt-BR" sz="1400" b="1">
                    <a:solidFill>
                      <a:schemeClr val="tx1"/>
                    </a:solidFill>
                  </a:rPr>
                  <a:t>Um ou mais peritos </a:t>
                </a:r>
                <a:r>
                  <a:rPr lang="pt-BR" sz="1400">
                    <a:solidFill>
                      <a:schemeClr val="tx1"/>
                    </a:solidFill>
                  </a:rPr>
                  <a:t>podem </a:t>
                </a:r>
                <a:r>
                  <a:rPr lang="pt-BR" sz="1400" b="1">
                    <a:solidFill>
                      <a:schemeClr val="tx1"/>
                    </a:solidFill>
                  </a:rPr>
                  <a:t>participar</a:t>
                </a:r>
                <a:r>
                  <a:rPr lang="pt-BR" sz="1400">
                    <a:solidFill>
                      <a:schemeClr val="tx1"/>
                    </a:solidFill>
                  </a:rPr>
                  <a:t> da perícia e emitir apenas um laudo;</a:t>
                </a:r>
              </a:p>
            </p:txBody>
          </p:sp>
          <p:pic>
            <p:nvPicPr>
              <p:cNvPr id="53" name="Gráfico 52" descr="Debate de grupo estrutura de tópicos">
                <a:extLst>
                  <a:ext uri="{FF2B5EF4-FFF2-40B4-BE49-F238E27FC236}">
                    <a16:creationId xmlns:a16="http://schemas.microsoft.com/office/drawing/2014/main" id="{BEABB9C5-1824-F3F4-19BD-1C83E128F2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alphaModFix/>
                <a:extLs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7809452" y="2096754"/>
                <a:ext cx="360000" cy="360000"/>
              </a:xfrm>
              <a:prstGeom prst="rect">
                <a:avLst/>
              </a:prstGeom>
            </p:spPr>
          </p:pic>
        </p:grpSp>
      </p:grpSp>
      <p:sp>
        <p:nvSpPr>
          <p:cNvPr id="3" name="Retângulo 2">
            <a:extLst>
              <a:ext uri="{FF2B5EF4-FFF2-40B4-BE49-F238E27FC236}">
                <a16:creationId xmlns:a16="http://schemas.microsoft.com/office/drawing/2014/main" id="{8A320F0F-D471-1062-E73B-515EC08F5E18}"/>
              </a:ext>
            </a:extLst>
          </p:cNvPr>
          <p:cNvSpPr/>
          <p:nvPr/>
        </p:nvSpPr>
        <p:spPr>
          <a:xfrm>
            <a:off x="7598664" y="2207920"/>
            <a:ext cx="4321725" cy="1221080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4047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B91FF8-A643-53C3-5783-9ED03E506C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6">
            <a:extLst>
              <a:ext uri="{FF2B5EF4-FFF2-40B4-BE49-F238E27FC236}">
                <a16:creationId xmlns:a16="http://schemas.microsoft.com/office/drawing/2014/main" id="{284F5CD0-7721-D5A7-CD52-20A966CB016E}"/>
              </a:ext>
            </a:extLst>
          </p:cNvPr>
          <p:cNvSpPr txBox="1">
            <a:spLocks/>
          </p:cNvSpPr>
          <p:nvPr/>
        </p:nvSpPr>
        <p:spPr>
          <a:xfrm>
            <a:off x="258613" y="446252"/>
            <a:ext cx="11661776" cy="799618"/>
          </a:xfrm>
          <a:prstGeom prst="rect">
            <a:avLst/>
          </a:prstGeom>
          <a:gradFill flip="none" rotWithShape="1">
            <a:gsLst>
              <a:gs pos="0">
                <a:srgbClr val="B2B2CF">
                  <a:tint val="66000"/>
                  <a:satMod val="160000"/>
                </a:srgbClr>
              </a:gs>
              <a:gs pos="50000">
                <a:srgbClr val="B2B2CF">
                  <a:tint val="44500"/>
                  <a:satMod val="160000"/>
                </a:srgbClr>
              </a:gs>
              <a:gs pos="100000">
                <a:srgbClr val="B2B2C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500" b="1" i="0" kern="1200" baseline="0" dirty="0">
                <a:solidFill>
                  <a:schemeClr val="tx1"/>
                </a:solidFill>
                <a:latin typeface="Arial" panose="020B0604020202020204" pitchFamily="34" charset="0"/>
                <a:ea typeface="AECOM Sans Light" panose="020B04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/>
              <a:t>Equipamentos e tecnologias utilizadas pelos peritos e principais problemas encontrados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8DE761-1473-739A-811E-E1B1513F1B19}"/>
              </a:ext>
            </a:extLst>
          </p:cNvPr>
          <p:cNvSpPr txBox="1"/>
          <p:nvPr/>
        </p:nvSpPr>
        <p:spPr>
          <a:xfrm>
            <a:off x="6723529" y="-7769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7DEAC85-CE39-E8D0-5A4F-99444954594C}"/>
              </a:ext>
            </a:extLst>
          </p:cNvPr>
          <p:cNvSpPr txBox="1"/>
          <p:nvPr/>
        </p:nvSpPr>
        <p:spPr>
          <a:xfrm>
            <a:off x="0" y="2377666"/>
            <a:ext cx="117330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/>
          </a:p>
          <a:p>
            <a:endParaRPr lang="pt-BR"/>
          </a:p>
        </p:txBody>
      </p: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3BDD5AE8-63AB-6C75-6DE0-A2C1E6537EB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93190720"/>
              </p:ext>
            </p:extLst>
          </p:nvPr>
        </p:nvGraphicFramePr>
        <p:xfrm>
          <a:off x="372475" y="875071"/>
          <a:ext cx="11552826" cy="57911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Retângulo 4">
            <a:extLst>
              <a:ext uri="{FF2B5EF4-FFF2-40B4-BE49-F238E27FC236}">
                <a16:creationId xmlns:a16="http://schemas.microsoft.com/office/drawing/2014/main" id="{000B2886-3EBF-3CB1-AD21-32C74BA0196B}"/>
              </a:ext>
            </a:extLst>
          </p:cNvPr>
          <p:cNvSpPr/>
          <p:nvPr/>
        </p:nvSpPr>
        <p:spPr>
          <a:xfrm>
            <a:off x="5065776" y="2373350"/>
            <a:ext cx="2802317" cy="799618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0D2C5301-D661-B0FD-F4A0-7177168D1E51}"/>
              </a:ext>
            </a:extLst>
          </p:cNvPr>
          <p:cNvSpPr/>
          <p:nvPr/>
        </p:nvSpPr>
        <p:spPr>
          <a:xfrm>
            <a:off x="5065776" y="4300448"/>
            <a:ext cx="2802317" cy="799618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25907E5-3EDC-2040-9101-C683FCCE5031}"/>
              </a:ext>
            </a:extLst>
          </p:cNvPr>
          <p:cNvSpPr/>
          <p:nvPr/>
        </p:nvSpPr>
        <p:spPr>
          <a:xfrm>
            <a:off x="9059283" y="3273552"/>
            <a:ext cx="2861106" cy="545747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FA85B3D0-2C4F-BA60-BA33-248102ED71FB}"/>
              </a:ext>
            </a:extLst>
          </p:cNvPr>
          <p:cNvSpPr/>
          <p:nvPr/>
        </p:nvSpPr>
        <p:spPr>
          <a:xfrm>
            <a:off x="9092184" y="4797682"/>
            <a:ext cx="2828205" cy="646331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0679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1A7F5D-FD15-B99A-A9F1-111A847E40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6">
            <a:extLst>
              <a:ext uri="{FF2B5EF4-FFF2-40B4-BE49-F238E27FC236}">
                <a16:creationId xmlns:a16="http://schemas.microsoft.com/office/drawing/2014/main" id="{3586B1E8-EE99-6C9A-1534-BBC266A1314E}"/>
              </a:ext>
            </a:extLst>
          </p:cNvPr>
          <p:cNvSpPr txBox="1">
            <a:spLocks/>
          </p:cNvSpPr>
          <p:nvPr/>
        </p:nvSpPr>
        <p:spPr>
          <a:xfrm>
            <a:off x="258613" y="446252"/>
            <a:ext cx="11661776" cy="647692"/>
          </a:xfrm>
          <a:prstGeom prst="rect">
            <a:avLst/>
          </a:prstGeom>
          <a:gradFill flip="none" rotWithShape="1">
            <a:gsLst>
              <a:gs pos="0">
                <a:srgbClr val="B2B2CF">
                  <a:tint val="66000"/>
                  <a:satMod val="160000"/>
                </a:srgbClr>
              </a:gs>
              <a:gs pos="50000">
                <a:srgbClr val="B2B2CF">
                  <a:tint val="44500"/>
                  <a:satMod val="160000"/>
                </a:srgbClr>
              </a:gs>
              <a:gs pos="100000">
                <a:srgbClr val="B2B2C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500" b="1" i="0" kern="1200" baseline="0" dirty="0">
                <a:solidFill>
                  <a:schemeClr val="tx1"/>
                </a:solidFill>
                <a:latin typeface="Arial" panose="020B0604020202020204" pitchFamily="34" charset="0"/>
                <a:ea typeface="AECOM Sans Light" panose="020B04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/>
              <a:t>Dados básicos coletados pelos peritos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6D96F6-D24B-554F-163C-6CCFD2EF8EE1}"/>
              </a:ext>
            </a:extLst>
          </p:cNvPr>
          <p:cNvSpPr txBox="1"/>
          <p:nvPr/>
        </p:nvSpPr>
        <p:spPr>
          <a:xfrm>
            <a:off x="6723529" y="-7769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F336680-94B2-A543-4B6F-7CEED6C30920}"/>
              </a:ext>
            </a:extLst>
          </p:cNvPr>
          <p:cNvSpPr txBox="1"/>
          <p:nvPr/>
        </p:nvSpPr>
        <p:spPr>
          <a:xfrm>
            <a:off x="0" y="2377666"/>
            <a:ext cx="117330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/>
          </a:p>
          <a:p>
            <a:endParaRPr lang="pt-BR"/>
          </a:p>
        </p:txBody>
      </p: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28A63E05-A767-D4FB-99CA-CCB57B79ED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0858034"/>
              </p:ext>
            </p:extLst>
          </p:nvPr>
        </p:nvGraphicFramePr>
        <p:xfrm>
          <a:off x="372475" y="875071"/>
          <a:ext cx="11552826" cy="57911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Retângulo 4">
            <a:extLst>
              <a:ext uri="{FF2B5EF4-FFF2-40B4-BE49-F238E27FC236}">
                <a16:creationId xmlns:a16="http://schemas.microsoft.com/office/drawing/2014/main" id="{CBD5195F-6D81-B5B9-0E9B-C1C3530ADE6B}"/>
              </a:ext>
            </a:extLst>
          </p:cNvPr>
          <p:cNvSpPr/>
          <p:nvPr/>
        </p:nvSpPr>
        <p:spPr>
          <a:xfrm>
            <a:off x="5065776" y="2162175"/>
            <a:ext cx="2792349" cy="1548004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2AA9C35-D547-3F12-F479-E7B3DCD3EADC}"/>
              </a:ext>
            </a:extLst>
          </p:cNvPr>
          <p:cNvSpPr/>
          <p:nvPr/>
        </p:nvSpPr>
        <p:spPr>
          <a:xfrm>
            <a:off x="9107439" y="5156790"/>
            <a:ext cx="2876745" cy="1254957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8827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38FED2-C841-FBAD-0C90-067B4C6A04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6">
            <a:extLst>
              <a:ext uri="{FF2B5EF4-FFF2-40B4-BE49-F238E27FC236}">
                <a16:creationId xmlns:a16="http://schemas.microsoft.com/office/drawing/2014/main" id="{827617DA-A062-EA1A-4F6A-AD8626291FE1}"/>
              </a:ext>
            </a:extLst>
          </p:cNvPr>
          <p:cNvSpPr txBox="1">
            <a:spLocks/>
          </p:cNvSpPr>
          <p:nvPr/>
        </p:nvSpPr>
        <p:spPr>
          <a:xfrm>
            <a:off x="258613" y="446252"/>
            <a:ext cx="11661776" cy="647692"/>
          </a:xfrm>
          <a:prstGeom prst="rect">
            <a:avLst/>
          </a:prstGeom>
          <a:gradFill flip="none" rotWithShape="1">
            <a:gsLst>
              <a:gs pos="0">
                <a:srgbClr val="B2B2CF">
                  <a:tint val="66000"/>
                  <a:satMod val="160000"/>
                </a:srgbClr>
              </a:gs>
              <a:gs pos="50000">
                <a:srgbClr val="B2B2CF">
                  <a:tint val="44500"/>
                  <a:satMod val="160000"/>
                </a:srgbClr>
              </a:gs>
              <a:gs pos="100000">
                <a:srgbClr val="B2B2C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500" b="1" i="0" kern="1200" baseline="0" dirty="0">
                <a:solidFill>
                  <a:schemeClr val="tx1"/>
                </a:solidFill>
                <a:latin typeface="Arial" panose="020B0604020202020204" pitchFamily="34" charset="0"/>
                <a:ea typeface="AECOM Sans Light" panose="020B04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/>
              <a:t>Expectativa dos peritos para a plataforma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E13180-2223-6C24-CEB9-858FCC02B76E}"/>
              </a:ext>
            </a:extLst>
          </p:cNvPr>
          <p:cNvSpPr txBox="1"/>
          <p:nvPr/>
        </p:nvSpPr>
        <p:spPr>
          <a:xfrm>
            <a:off x="6723529" y="-7769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164D6D3-E705-EFDA-2B31-1FDEAA8D819C}"/>
              </a:ext>
            </a:extLst>
          </p:cNvPr>
          <p:cNvSpPr txBox="1"/>
          <p:nvPr/>
        </p:nvSpPr>
        <p:spPr>
          <a:xfrm>
            <a:off x="0" y="2377666"/>
            <a:ext cx="117330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/>
          </a:p>
          <a:p>
            <a:endParaRPr lang="pt-BR"/>
          </a:p>
        </p:txBody>
      </p: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CBCE61D7-D0E4-62A1-7CCB-55FD2672038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83326872"/>
              </p:ext>
            </p:extLst>
          </p:nvPr>
        </p:nvGraphicFramePr>
        <p:xfrm>
          <a:off x="372475" y="875071"/>
          <a:ext cx="11552826" cy="57911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Retângulo 4">
            <a:extLst>
              <a:ext uri="{FF2B5EF4-FFF2-40B4-BE49-F238E27FC236}">
                <a16:creationId xmlns:a16="http://schemas.microsoft.com/office/drawing/2014/main" id="{13FFF0F2-85D9-3C78-5705-432641FB1519}"/>
              </a:ext>
            </a:extLst>
          </p:cNvPr>
          <p:cNvSpPr/>
          <p:nvPr/>
        </p:nvSpPr>
        <p:spPr>
          <a:xfrm>
            <a:off x="1002862" y="4049513"/>
            <a:ext cx="2856756" cy="517341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185710EA-64A8-DBCF-BCED-ED20BF667731}"/>
              </a:ext>
            </a:extLst>
          </p:cNvPr>
          <p:cNvSpPr/>
          <p:nvPr/>
        </p:nvSpPr>
        <p:spPr>
          <a:xfrm>
            <a:off x="5062728" y="3362765"/>
            <a:ext cx="2980944" cy="761179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747BE64-7B3C-3A33-68AD-A0FBE9294915}"/>
              </a:ext>
            </a:extLst>
          </p:cNvPr>
          <p:cNvSpPr/>
          <p:nvPr/>
        </p:nvSpPr>
        <p:spPr>
          <a:xfrm>
            <a:off x="9124536" y="2320241"/>
            <a:ext cx="2722331" cy="1108759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1902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729ABE-E20A-E65A-C03A-C8B8215C8C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6">
            <a:extLst>
              <a:ext uri="{FF2B5EF4-FFF2-40B4-BE49-F238E27FC236}">
                <a16:creationId xmlns:a16="http://schemas.microsoft.com/office/drawing/2014/main" id="{0729CCF2-72A5-8980-E817-BC94B3150F61}"/>
              </a:ext>
            </a:extLst>
          </p:cNvPr>
          <p:cNvSpPr txBox="1">
            <a:spLocks/>
          </p:cNvSpPr>
          <p:nvPr/>
        </p:nvSpPr>
        <p:spPr>
          <a:xfrm>
            <a:off x="258613" y="446252"/>
            <a:ext cx="11661776" cy="647692"/>
          </a:xfrm>
          <a:prstGeom prst="rect">
            <a:avLst/>
          </a:prstGeom>
          <a:gradFill flip="none" rotWithShape="1">
            <a:gsLst>
              <a:gs pos="0">
                <a:srgbClr val="B2B2CF">
                  <a:tint val="66000"/>
                  <a:satMod val="160000"/>
                </a:srgbClr>
              </a:gs>
              <a:gs pos="50000">
                <a:srgbClr val="B2B2CF">
                  <a:tint val="44500"/>
                  <a:satMod val="160000"/>
                </a:srgbClr>
              </a:gs>
              <a:gs pos="100000">
                <a:srgbClr val="B2B2C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500" b="1" i="0" kern="1200" baseline="0" dirty="0">
                <a:solidFill>
                  <a:schemeClr val="tx1"/>
                </a:solidFill>
                <a:latin typeface="Arial" panose="020B0604020202020204" pitchFamily="34" charset="0"/>
                <a:ea typeface="AECOM Sans Light" panose="020B04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/>
              <a:t>Expectativa dos peritos para a plataforma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BE323C-278F-64BF-857A-4DF047E1FECB}"/>
              </a:ext>
            </a:extLst>
          </p:cNvPr>
          <p:cNvSpPr txBox="1"/>
          <p:nvPr/>
        </p:nvSpPr>
        <p:spPr>
          <a:xfrm>
            <a:off x="6723529" y="-7769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669FCE4-0A0E-EAAA-5B44-48115EDBACDB}"/>
              </a:ext>
            </a:extLst>
          </p:cNvPr>
          <p:cNvSpPr txBox="1"/>
          <p:nvPr/>
        </p:nvSpPr>
        <p:spPr>
          <a:xfrm>
            <a:off x="0" y="2377666"/>
            <a:ext cx="117330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/>
          </a:p>
          <a:p>
            <a:endParaRPr lang="pt-BR"/>
          </a:p>
        </p:txBody>
      </p: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223A89BD-503E-4407-FCD5-E8B75E46C3D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79014127"/>
              </p:ext>
            </p:extLst>
          </p:nvPr>
        </p:nvGraphicFramePr>
        <p:xfrm>
          <a:off x="372475" y="875071"/>
          <a:ext cx="11552826" cy="57911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Retângulo 1">
            <a:extLst>
              <a:ext uri="{FF2B5EF4-FFF2-40B4-BE49-F238E27FC236}">
                <a16:creationId xmlns:a16="http://schemas.microsoft.com/office/drawing/2014/main" id="{5718D955-57CE-3529-1044-D1FA95420D9F}"/>
              </a:ext>
            </a:extLst>
          </p:cNvPr>
          <p:cNvSpPr/>
          <p:nvPr/>
        </p:nvSpPr>
        <p:spPr>
          <a:xfrm>
            <a:off x="5035296" y="2880359"/>
            <a:ext cx="2618232" cy="420625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937983"/>
      </p:ext>
    </p:extLst>
  </p:cSld>
  <p:clrMapOvr>
    <a:masterClrMapping/>
  </p:clrMapOvr>
</p:sld>
</file>

<file path=ppt/theme/theme1.xml><?xml version="1.0" encoding="utf-8"?>
<a:theme xmlns:a="http://schemas.openxmlformats.org/drawingml/2006/main" name="Unified Master V1">
  <a:themeElements>
    <a:clrScheme name="AECOM">
      <a:dk1>
        <a:srgbClr val="000000"/>
      </a:dk1>
      <a:lt1>
        <a:srgbClr val="FFFFFF"/>
      </a:lt1>
      <a:dk2>
        <a:srgbClr val="00353E"/>
      </a:dk2>
      <a:lt2>
        <a:srgbClr val="DAD8CC"/>
      </a:lt2>
      <a:accent1>
        <a:srgbClr val="008768"/>
      </a:accent1>
      <a:accent2>
        <a:srgbClr val="AECC53"/>
      </a:accent2>
      <a:accent3>
        <a:srgbClr val="009A9B"/>
      </a:accent3>
      <a:accent4>
        <a:srgbClr val="FFCE00"/>
      </a:accent4>
      <a:accent5>
        <a:srgbClr val="E52713"/>
      </a:accent5>
      <a:accent6>
        <a:srgbClr val="C70C6F"/>
      </a:accent6>
      <a:hlink>
        <a:srgbClr val="008768"/>
      </a:hlink>
      <a:folHlink>
        <a:srgbClr val="008768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 template_250321.potx" id="{DF930045-4EFE-46D8-A9C5-BA127E181028}" vid="{EF6B3C67-CE00-4ED3-85D7-07F72A1D436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A0699EBBE9C024FAA8EE8AF31006A1C" ma:contentTypeVersion="12" ma:contentTypeDescription="Create a new document." ma:contentTypeScope="" ma:versionID="3f2abf7f8739963ecb6bf1679e6be789">
  <xsd:schema xmlns:xsd="http://www.w3.org/2001/XMLSchema" xmlns:xs="http://www.w3.org/2001/XMLSchema" xmlns:p="http://schemas.microsoft.com/office/2006/metadata/properties" xmlns:ns2="da2b820d-ef08-4a5b-99ac-079466abee25" xmlns:ns3="43afdd01-8e09-47c6-a68e-408b5d05f0dc" targetNamespace="http://schemas.microsoft.com/office/2006/metadata/properties" ma:root="true" ma:fieldsID="c6c2d289c22b6a660f391d3b830b553f" ns2:_="" ns3:_="">
    <xsd:import namespace="da2b820d-ef08-4a5b-99ac-079466abee25"/>
    <xsd:import namespace="43afdd01-8e09-47c6-a68e-408b5d05f0d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a2b820d-ef08-4a5b-99ac-079466abee2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c166aa50-2606-4bee-b14b-7e98c91f201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16" nillable="true" ma:displayName="Location" ma:indexed="true" ma:internalName="MediaServiceLocatio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afdd01-8e09-47c6-a68e-408b5d05f0dc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98b6c9bc-bb2b-42b9-912d-556dd15f20da}" ma:internalName="TaxCatchAll" ma:showField="CatchAllData" ma:web="43afdd01-8e09-47c6-a68e-408b5d05f0d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a2b820d-ef08-4a5b-99ac-079466abee25">
      <Terms xmlns="http://schemas.microsoft.com/office/infopath/2007/PartnerControls"/>
    </lcf76f155ced4ddcb4097134ff3c332f>
    <TaxCatchAll xmlns="43afdd01-8e09-47c6-a68e-408b5d05f0dc" xsi:nil="true"/>
  </documentManagement>
</p:properties>
</file>

<file path=customXml/itemProps1.xml><?xml version="1.0" encoding="utf-8"?>
<ds:datastoreItem xmlns:ds="http://schemas.openxmlformats.org/officeDocument/2006/customXml" ds:itemID="{FFBDDC8E-6BBE-43B1-A392-F9E445DF09AD}"/>
</file>

<file path=customXml/itemProps2.xml><?xml version="1.0" encoding="utf-8"?>
<ds:datastoreItem xmlns:ds="http://schemas.openxmlformats.org/officeDocument/2006/customXml" ds:itemID="{197BC35A-9309-4C4D-8D0F-704B7C98EED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AB6BAA2-0C27-4FD7-81BB-F13AF75C5E43}">
  <ds:schemaRefs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ec89c0e2-c414-4eb0-bd5e-78b4fe7f648f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1730</Words>
  <Application>Microsoft Office PowerPoint</Application>
  <PresentationFormat>Widescreen</PresentationFormat>
  <Paragraphs>273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AECOM Sans XBold</vt:lpstr>
      <vt:lpstr>Amasis MT Pro Black</vt:lpstr>
      <vt:lpstr>Arial</vt:lpstr>
      <vt:lpstr>System Font</vt:lpstr>
      <vt:lpstr>Wingdings</vt:lpstr>
      <vt:lpstr>Unified Master V1</vt:lpstr>
      <vt:lpstr>PowerPoint Presentation</vt:lpstr>
      <vt:lpstr>PowerPoint Presentation</vt:lpstr>
      <vt:lpstr>PowerPoint Presentation</vt:lpstr>
      <vt:lpstr>Temas das perícias realizadas pelo MPMG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Anderson, Juli</dc:creator>
  <cp:keywords/>
  <dc:description/>
  <cp:lastModifiedBy>Gomes, Fabio</cp:lastModifiedBy>
  <cp:revision>1</cp:revision>
  <dcterms:created xsi:type="dcterms:W3CDTF">2021-04-09T02:07:18Z</dcterms:created>
  <dcterms:modified xsi:type="dcterms:W3CDTF">2025-04-01T17:22:31Z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0x0101008A0699EBBE9C024FAA8EE8AF31006A1C</vt:lpwstr>
  </property>
  <property fmtid="{D5CDD505-2E9C-101B-9397-08002B2CF9AE}" pid="3" name="MediaServiceImageTags">
    <vt:lpwstr/>
  </property>
  <property fmtid="{D5CDD505-2E9C-101B-9397-08002B2CF9AE}" pid="4" name="xd_ProgID">
    <vt:lpwstr/>
  </property>
  <property fmtid="{D5CDD505-2E9C-101B-9397-08002B2CF9AE}" pid="5" name="ComplianceAssetId">
    <vt:lpwstr/>
  </property>
  <property fmtid="{D5CDD505-2E9C-101B-9397-08002B2CF9AE}" pid="6" name="TemplateUrl">
    <vt:lpwstr/>
  </property>
  <property fmtid="{D5CDD505-2E9C-101B-9397-08002B2CF9AE}" pid="7" name="_ExtendedDescription">
    <vt:lpwstr/>
  </property>
  <property fmtid="{D5CDD505-2E9C-101B-9397-08002B2CF9AE}" pid="8" name="TriggerFlowInfo">
    <vt:lpwstr/>
  </property>
  <property fmtid="{D5CDD505-2E9C-101B-9397-08002B2CF9AE}" pid="9" name="xd_Signature">
    <vt:bool>false</vt:bool>
  </property>
</Properties>
</file>