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1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5" d="100"/>
          <a:sy n="65" d="100"/>
        </p:scale>
        <p:origin x="84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077D50-AF35-4B96-83AF-4D2D7F550908}" type="datetimeFigureOut">
              <a:rPr lang="pl-PL"/>
              <a:t>16.03.2017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43F737-D223-4236-8945-AABEB8109155}" type="slidenum">
              <a:rPr lang="pl-PL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347018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43F737-D223-4236-8945-AABEB8109155}" type="slidenum">
              <a:rPr lang="pl-PL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024169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43F737-D223-4236-8945-AABEB8109155}" type="slidenum">
              <a:rPr lang="pl-PL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546931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16.03.2017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91757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16.03.2017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54508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16.03.2017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40386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16.03.2017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67380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16.03.2017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234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16.03.2017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83036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16.03.2017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61808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16.03.2017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44797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16.03.2017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50839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16.03.2017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15530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16.03.2017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24906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9000" r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8AA868-8872-43E4-8C98-D34DABD1FD38}" type="datetimeFigureOut">
              <a:rPr lang="pl-PL" smtClean="0"/>
              <a:t>16.03.2017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26633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2000" b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b="1" dirty="0">
                <a:solidFill>
                  <a:schemeClr val="bg1"/>
                </a:solidFill>
                <a:latin typeface="Times New Roman"/>
              </a:rPr>
              <a:t>FB</a:t>
            </a:r>
            <a:r>
              <a:rPr lang="pl-PL" b="1" dirty="0">
                <a:solidFill>
                  <a:srgbClr val="92D050"/>
                </a:solidFill>
                <a:latin typeface="Times New Roman"/>
              </a:rPr>
              <a:t> </a:t>
            </a:r>
            <a:r>
              <a:rPr lang="pl-PL" b="1" dirty="0">
                <a:solidFill>
                  <a:srgbClr val="7030A0"/>
                </a:solidFill>
                <a:latin typeface="Times New Roman"/>
              </a:rPr>
              <a:t>KINECT </a:t>
            </a:r>
            <a:r>
              <a:rPr lang="pl-PL" b="1" dirty="0">
                <a:solidFill>
                  <a:srgbClr val="92D050"/>
                </a:solidFill>
                <a:latin typeface="Times New Roman"/>
              </a:rPr>
              <a:t>PAINTER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pl-PL" b="1" dirty="0">
              <a:solidFill>
                <a:srgbClr val="666666"/>
              </a:solidFill>
              <a:latin typeface="times new roman"/>
            </a:endParaRPr>
          </a:p>
          <a:p>
            <a:r>
              <a:rPr lang="pl-PL" sz="3200" b="1" dirty="0">
                <a:solidFill>
                  <a:srgbClr val="7030A0"/>
                </a:solidFill>
                <a:latin typeface="times new roman"/>
              </a:rPr>
              <a:t>Malow</a:t>
            </a:r>
            <a:r>
              <a:rPr lang="pl-PL" sz="3200" b="1" dirty="0">
                <a:solidFill>
                  <a:srgbClr val="92D050"/>
                </a:solidFill>
                <a:latin typeface="times new roman"/>
              </a:rPr>
              <a:t>anie obrazów</a:t>
            </a:r>
            <a:r>
              <a:rPr lang="pl-PL" sz="3200" b="1" dirty="0">
                <a:solidFill>
                  <a:srgbClr val="666666"/>
                </a:solidFill>
                <a:latin typeface="times new roman"/>
              </a:rPr>
              <a:t> </a:t>
            </a:r>
            <a:r>
              <a:rPr lang="pl-PL" sz="3200" b="1" dirty="0">
                <a:solidFill>
                  <a:srgbClr val="7030A0"/>
                </a:solidFill>
                <a:latin typeface="times new roman"/>
              </a:rPr>
              <a:t>biorąc pod uw</a:t>
            </a:r>
            <a:r>
              <a:rPr lang="pl-PL" sz="3200" b="1" dirty="0">
                <a:solidFill>
                  <a:srgbClr val="92D050"/>
                </a:solidFill>
                <a:latin typeface="times new roman"/>
              </a:rPr>
              <a:t>agę ruch ciała</a:t>
            </a:r>
          </a:p>
        </p:txBody>
      </p:sp>
      <p:sp>
        <p:nvSpPr>
          <p:cNvPr id="4" name="pole tekstowe 3"/>
          <p:cNvSpPr txBox="1"/>
          <p:nvPr/>
        </p:nvSpPr>
        <p:spPr>
          <a:xfrm>
            <a:off x="8251596" y="0"/>
            <a:ext cx="39404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l-PL" sz="24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Wojciech</a:t>
            </a:r>
            <a:r>
              <a:rPr lang="pl-PL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l-PL" sz="2400" b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Bełka</a:t>
            </a:r>
          </a:p>
          <a:p>
            <a:pPr algn="r"/>
            <a:r>
              <a:rPr lang="pl-PL" sz="2400" b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Łukasz</a:t>
            </a:r>
            <a:r>
              <a:rPr lang="pl-PL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l-PL" sz="24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Florczak</a:t>
            </a:r>
          </a:p>
        </p:txBody>
      </p:sp>
    </p:spTree>
    <p:extLst>
      <p:ext uri="{BB962C8B-B14F-4D97-AF65-F5344CB8AC3E}">
        <p14:creationId xmlns:p14="http://schemas.microsoft.com/office/powerpoint/2010/main" val="650317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Funkcjonalność</a:t>
            </a:r>
            <a:r>
              <a:rPr lang="pl-PL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l-PL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projektu</a:t>
            </a:r>
            <a:endParaRPr lang="en-US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69870"/>
            <a:ext cx="10515600" cy="2480904"/>
          </a:xfrm>
          <a:solidFill>
            <a:schemeClr val="bg1">
              <a:alpha val="85000"/>
            </a:schemeClr>
          </a:solidFill>
          <a:effectLst>
            <a:softEdge rad="114300"/>
          </a:effectLst>
        </p:spPr>
        <p:txBody>
          <a:bodyPr>
            <a:normAutofit/>
          </a:bodyPr>
          <a:lstStyle/>
          <a:p>
            <a:r>
              <a:rPr lang="pl-PL" sz="2600" b="1" dirty="0" smtClean="0">
                <a:solidFill>
                  <a:srgbClr val="92D05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Malowanie obrazów przy wykorzystaniu ruchów ciała – ręki.</a:t>
            </a:r>
          </a:p>
          <a:p>
            <a:r>
              <a:rPr lang="pl-PL" sz="2600" b="1" dirty="0" smtClean="0">
                <a:solidFill>
                  <a:srgbClr val="92D05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Zapisywanie obrazów.</a:t>
            </a:r>
          </a:p>
          <a:p>
            <a:r>
              <a:rPr lang="pl-PL" sz="2600" b="1" dirty="0" smtClean="0">
                <a:solidFill>
                  <a:srgbClr val="92D05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Wczytywanie obrazów w celu edycji.</a:t>
            </a:r>
          </a:p>
          <a:p>
            <a:r>
              <a:rPr lang="pl-PL" sz="2600" b="1" dirty="0" smtClean="0">
                <a:solidFill>
                  <a:srgbClr val="92D05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Wybór narzędzi do malowania (pędzel, ołówek, spray).</a:t>
            </a:r>
          </a:p>
          <a:p>
            <a:r>
              <a:rPr lang="pl-PL" sz="2600" b="1" dirty="0" smtClean="0">
                <a:solidFill>
                  <a:srgbClr val="92D05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Wybór koloru.</a:t>
            </a:r>
          </a:p>
        </p:txBody>
      </p:sp>
    </p:spTree>
    <p:extLst>
      <p:ext uri="{BB962C8B-B14F-4D97-AF65-F5344CB8AC3E}">
        <p14:creationId xmlns:p14="http://schemas.microsoft.com/office/powerpoint/2010/main" val="2256251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Dlaczego wybrano temat?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3660775"/>
          </a:xfrm>
          <a:solidFill>
            <a:schemeClr val="bg1">
              <a:alpha val="85000"/>
            </a:schemeClr>
          </a:solidFill>
          <a:effectLst>
            <a:softEdge rad="114300"/>
          </a:effectLst>
        </p:spPr>
        <p:txBody>
          <a:bodyPr vert="horz" lIns="450000" tIns="45720" rIns="450000" bIns="45720" rtlCol="0" anchor="t">
            <a:normAutofit/>
          </a:bodyPr>
          <a:lstStyle/>
          <a:p>
            <a:pPr algn="just"/>
            <a:r>
              <a:rPr lang="pl-PL" sz="2600" b="1" dirty="0">
                <a:solidFill>
                  <a:srgbClr val="92D050"/>
                </a:solidFill>
                <a:latin typeface="times"/>
              </a:rPr>
              <a:t>Zainteresowanie techniką rozpoznawania ruchów przy wykorzystaniu sensora Kinect, poprzez wykorzystanie bibliotek dostarczonych wraz z Kinect for Windows Developer Toolkit v1.8.</a:t>
            </a:r>
          </a:p>
          <a:p>
            <a:pPr algn="just"/>
            <a:r>
              <a:rPr lang="pl-PL" sz="2600" b="1" dirty="0">
                <a:solidFill>
                  <a:srgbClr val="92D050"/>
                </a:solidFill>
                <a:latin typeface="times"/>
              </a:rPr>
              <a:t>Podniesienie umiejętności programowania w języku C# przy wykorzystaniu silnika graficznego WPF (ang. Windows Presentation Foundation).</a:t>
            </a:r>
          </a:p>
          <a:p>
            <a:pPr algn="just"/>
            <a:r>
              <a:rPr lang="pl-PL" sz="2600" b="1" dirty="0">
                <a:solidFill>
                  <a:srgbClr val="92D050"/>
                </a:solidFill>
                <a:latin typeface="times"/>
              </a:rPr>
              <a:t>Chęć bardziej praktycznego wykorzystania posiadanego urządzenia.</a:t>
            </a:r>
          </a:p>
          <a:p>
            <a:pPr marL="0" indent="0" algn="just">
              <a:buNone/>
            </a:pPr>
            <a:endParaRPr lang="pl-PL" sz="2600" dirty="0">
              <a:solidFill>
                <a:srgbClr val="92D05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70165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Szkic harmonogramu</a:t>
            </a:r>
          </a:p>
        </p:txBody>
      </p:sp>
      <p:sp>
        <p:nvSpPr>
          <p:cNvPr id="7" name="Symbol zastępczy zawartości 2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5600" cy="3644446"/>
          </a:xfrm>
          <a:prstGeom prst="rect">
            <a:avLst/>
          </a:prstGeom>
          <a:solidFill>
            <a:schemeClr val="bg1">
              <a:alpha val="85000"/>
            </a:schemeClr>
          </a:solidFill>
          <a:effectLst>
            <a:softEdge rad="114300"/>
          </a:effectLst>
        </p:spPr>
        <p:txBody>
          <a:bodyPr vert="horz" lIns="450000" tIns="45720" rIns="45000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sz="2600" b="1" dirty="0">
                <a:solidFill>
                  <a:srgbClr val="92D05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Utworzenie wstępnej dokumentacji projektu.</a:t>
            </a:r>
          </a:p>
          <a:p>
            <a:r>
              <a:rPr lang="pl-PL" sz="2600" b="1" dirty="0">
                <a:solidFill>
                  <a:srgbClr val="92D05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Zapoznanie się z Kinect SDK oraz przeanalizowanie jego możliwości.</a:t>
            </a:r>
          </a:p>
          <a:p>
            <a:r>
              <a:rPr lang="pl-PL" sz="2600" b="1" dirty="0">
                <a:solidFill>
                  <a:srgbClr val="92D05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Nawiązanie komunikacji z </a:t>
            </a:r>
            <a:r>
              <a:rPr lang="pl-PL" sz="2600" b="1" dirty="0" err="1">
                <a:solidFill>
                  <a:srgbClr val="92D05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Kinectem</a:t>
            </a:r>
            <a:r>
              <a:rPr lang="pl-PL" sz="2600" b="1" dirty="0">
                <a:solidFill>
                  <a:srgbClr val="92D05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.</a:t>
            </a:r>
          </a:p>
          <a:p>
            <a:r>
              <a:rPr lang="pl-PL" sz="2600" b="1" dirty="0">
                <a:solidFill>
                  <a:srgbClr val="92D05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Stworzenie GUI.</a:t>
            </a:r>
          </a:p>
          <a:p>
            <a:r>
              <a:rPr lang="pl-PL" sz="2600" b="1" dirty="0">
                <a:solidFill>
                  <a:srgbClr val="92D05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Stworzenie logiki aplikacji.</a:t>
            </a:r>
          </a:p>
          <a:p>
            <a:r>
              <a:rPr lang="pl-PL" sz="2600" b="1" dirty="0">
                <a:solidFill>
                  <a:srgbClr val="92D05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Stworzenie kompletnej dokumentacji.</a:t>
            </a:r>
          </a:p>
          <a:p>
            <a:pPr lvl="1"/>
            <a:endParaRPr lang="pl-PL" sz="2800" b="1" dirty="0">
              <a:solidFill>
                <a:srgbClr val="92D050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lvl="1"/>
            <a:endParaRPr lang="pl-PL" b="1" dirty="0">
              <a:solidFill>
                <a:srgbClr val="92D050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  <a:p>
            <a:endParaRPr lang="pl-PL" b="1" dirty="0">
              <a:solidFill>
                <a:srgbClr val="92D050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  <a:p>
            <a:endParaRPr lang="pl-PL" b="1" dirty="0">
              <a:solidFill>
                <a:srgbClr val="92D050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  <a:p>
            <a:endParaRPr lang="pl-PL" b="1" dirty="0">
              <a:solidFill>
                <a:srgbClr val="92D050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314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pl-PL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Podział prac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1865212"/>
              </p:ext>
            </p:extLst>
          </p:nvPr>
        </p:nvGraphicFramePr>
        <p:xfrm>
          <a:off x="1891393" y="2473779"/>
          <a:ext cx="8409214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04607">
                  <a:extLst>
                    <a:ext uri="{9D8B030D-6E8A-4147-A177-3AD203B41FA5}">
                      <a16:colId xmlns:a16="http://schemas.microsoft.com/office/drawing/2014/main" xmlns="" val="2118870038"/>
                    </a:ext>
                  </a:extLst>
                </a:gridCol>
                <a:gridCol w="4204607">
                  <a:extLst>
                    <a:ext uri="{9D8B030D-6E8A-4147-A177-3AD203B41FA5}">
                      <a16:colId xmlns:a16="http://schemas.microsoft.com/office/drawing/2014/main" xmlns="" val="901568899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pl-PL" sz="2000" dirty="0">
                          <a:latin typeface="times"/>
                        </a:rPr>
                        <a:t>Zadanie</a:t>
                      </a:r>
                      <a:endParaRPr lang="en-US" sz="2000" dirty="0" err="1">
                        <a:latin typeface="times"/>
                      </a:endParaRP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000" dirty="0">
                          <a:latin typeface="times"/>
                        </a:rPr>
                        <a:t>Osoby</a:t>
                      </a:r>
                      <a:endParaRPr lang="en-US" sz="2000" dirty="0" err="1">
                        <a:latin typeface="times"/>
                      </a:endParaRP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986872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sz="2000" b="1" dirty="0">
                          <a:solidFill>
                            <a:srgbClr val="7030A0"/>
                          </a:solidFill>
                          <a:latin typeface="times"/>
                        </a:rPr>
                        <a:t>Komunikacja z </a:t>
                      </a:r>
                      <a:r>
                        <a:rPr lang="pl-PL" sz="2000" b="1" dirty="0" err="1">
                          <a:solidFill>
                            <a:srgbClr val="7030A0"/>
                          </a:solidFill>
                          <a:latin typeface="times"/>
                        </a:rPr>
                        <a:t>Kinectem</a:t>
                      </a:r>
                      <a:endParaRPr lang="en-US" sz="2000" b="1" dirty="0">
                        <a:solidFill>
                          <a:srgbClr val="7030A0"/>
                        </a:solidFill>
                        <a:latin typeface="times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000" b="1" dirty="0">
                          <a:solidFill>
                            <a:srgbClr val="7030A0"/>
                          </a:solidFill>
                          <a:latin typeface="times"/>
                        </a:rPr>
                        <a:t>Wojciech Bełka, Łukasz Florczak</a:t>
                      </a:r>
                      <a:endParaRPr lang="en-US" sz="2000" b="1" dirty="0" err="1">
                        <a:solidFill>
                          <a:srgbClr val="7030A0"/>
                        </a:solidFill>
                        <a:latin typeface="times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54606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sz="2000" b="1" dirty="0">
                          <a:solidFill>
                            <a:srgbClr val="7030A0"/>
                          </a:solidFill>
                          <a:latin typeface="times"/>
                        </a:rPr>
                        <a:t>GUI (ang. </a:t>
                      </a:r>
                      <a:r>
                        <a:rPr lang="pl-PL" sz="2000" b="1" dirty="0" err="1">
                          <a:solidFill>
                            <a:srgbClr val="7030A0"/>
                          </a:solidFill>
                          <a:latin typeface="times"/>
                        </a:rPr>
                        <a:t>Graphical</a:t>
                      </a:r>
                      <a:r>
                        <a:rPr lang="pl-PL" sz="2000" b="1" dirty="0">
                          <a:solidFill>
                            <a:srgbClr val="7030A0"/>
                          </a:solidFill>
                          <a:latin typeface="times"/>
                        </a:rPr>
                        <a:t> User Interface)</a:t>
                      </a:r>
                      <a:endParaRPr lang="en-US" sz="2000" b="1" dirty="0">
                        <a:solidFill>
                          <a:srgbClr val="7030A0"/>
                        </a:solidFill>
                        <a:latin typeface="times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000" b="1" dirty="0">
                          <a:solidFill>
                            <a:srgbClr val="7030A0"/>
                          </a:solidFill>
                          <a:latin typeface="times"/>
                        </a:rPr>
                        <a:t>Wojciech Bełka, Łukasz Florczak</a:t>
                      </a:r>
                      <a:endParaRPr lang="en-US" sz="2000" b="1" dirty="0">
                        <a:solidFill>
                          <a:srgbClr val="7030A0"/>
                        </a:solidFill>
                        <a:latin typeface="times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75676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sz="2000" b="1" dirty="0">
                          <a:solidFill>
                            <a:srgbClr val="7030A0"/>
                          </a:solidFill>
                          <a:latin typeface="times"/>
                        </a:rPr>
                        <a:t>Aplikacja</a:t>
                      </a:r>
                      <a:endParaRPr lang="en-US" sz="2000" b="1" dirty="0" err="1">
                        <a:solidFill>
                          <a:srgbClr val="7030A0"/>
                        </a:solidFill>
                        <a:latin typeface="times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000" b="1" dirty="0">
                          <a:solidFill>
                            <a:srgbClr val="7030A0"/>
                          </a:solidFill>
                          <a:latin typeface="times"/>
                        </a:rPr>
                        <a:t>Wojciech Bełka, Łukasz Florczak</a:t>
                      </a:r>
                      <a:endParaRPr lang="en-US" sz="2000" b="1" dirty="0" err="1">
                        <a:solidFill>
                          <a:srgbClr val="7030A0"/>
                        </a:solidFill>
                        <a:latin typeface="times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50467292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algn="ctr"/>
                      <a:r>
                        <a:rPr lang="pl-PL" sz="2000" b="1" dirty="0">
                          <a:solidFill>
                            <a:srgbClr val="7030A0"/>
                          </a:solidFill>
                          <a:latin typeface="times"/>
                        </a:rPr>
                        <a:t>Kierownik projektu</a:t>
                      </a:r>
                      <a:endParaRPr lang="en-US" sz="2000" b="1" dirty="0">
                        <a:solidFill>
                          <a:srgbClr val="7030A0"/>
                        </a:solidFill>
                        <a:latin typeface="times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000" b="1" dirty="0">
                          <a:solidFill>
                            <a:srgbClr val="7030A0"/>
                          </a:solidFill>
                          <a:latin typeface="times"/>
                        </a:rPr>
                        <a:t>Wojciech Bełka</a:t>
                      </a:r>
                      <a:endParaRPr lang="en-US" sz="2000" b="1" dirty="0">
                        <a:solidFill>
                          <a:srgbClr val="7030A0"/>
                        </a:solidFill>
                        <a:latin typeface="times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47051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sz="2000" b="1" dirty="0">
                          <a:solidFill>
                            <a:srgbClr val="7030A0"/>
                          </a:solidFill>
                          <a:latin typeface="times"/>
                        </a:rPr>
                        <a:t>Dostarczenie urządzenia</a:t>
                      </a:r>
                      <a:endParaRPr lang="en-US" sz="2000" b="1" dirty="0">
                        <a:solidFill>
                          <a:srgbClr val="7030A0"/>
                        </a:solidFill>
                        <a:latin typeface="times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000" b="1" dirty="0">
                          <a:solidFill>
                            <a:srgbClr val="7030A0"/>
                          </a:solidFill>
                          <a:latin typeface="times"/>
                        </a:rPr>
                        <a:t>Łukasz Florczak</a:t>
                      </a:r>
                      <a:endParaRPr lang="en-US" sz="2000" b="1" dirty="0">
                        <a:solidFill>
                          <a:srgbClr val="7030A0"/>
                        </a:solidFill>
                        <a:latin typeface="times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676760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086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2000" b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838200" y="2008505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pl-PL" sz="6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pl-PL" sz="6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pl-PL" sz="64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zięk</a:t>
            </a:r>
            <a:r>
              <a:rPr lang="pl-PL" sz="6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ujemy</a:t>
            </a:r>
            <a:r>
              <a:rPr lang="pl-PL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l-PL" sz="6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za</a:t>
            </a:r>
            <a:r>
              <a:rPr lang="pl-PL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l-PL" sz="64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uwagę!!!</a:t>
            </a:r>
          </a:p>
        </p:txBody>
      </p:sp>
    </p:spTree>
    <p:extLst>
      <p:ext uri="{BB962C8B-B14F-4D97-AF65-F5344CB8AC3E}">
        <p14:creationId xmlns:p14="http://schemas.microsoft.com/office/powerpoint/2010/main" val="1528504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457</TotalTime>
  <Words>178</Words>
  <Application>Microsoft Office PowerPoint</Application>
  <PresentationFormat>Widescreen</PresentationFormat>
  <Paragraphs>42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times</vt:lpstr>
      <vt:lpstr>Times New Roman</vt:lpstr>
      <vt:lpstr>Times New Roman</vt:lpstr>
      <vt:lpstr>Motyw pakietu Office</vt:lpstr>
      <vt:lpstr>FB KINECT PAINTER</vt:lpstr>
      <vt:lpstr>Funkcjonalność projektu</vt:lpstr>
      <vt:lpstr>Dlaczego wybrano temat?</vt:lpstr>
      <vt:lpstr>Szkic harmonogramu</vt:lpstr>
      <vt:lpstr>Podział prac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Łukasz Florczak</dc:creator>
  <cp:lastModifiedBy>Wojciech Bełka</cp:lastModifiedBy>
  <cp:revision>16</cp:revision>
  <dcterms:created xsi:type="dcterms:W3CDTF">2012-08-15T16:54:36Z</dcterms:created>
  <dcterms:modified xsi:type="dcterms:W3CDTF">2017-03-16T14:32:27Z</dcterms:modified>
</cp:coreProperties>
</file>