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7D50-AF35-4B96-83AF-4D2D7F550908}" type="datetimeFigureOut">
              <a:rPr lang="pl-PL"/>
              <a:t>15.03.2017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737-D223-4236-8945-AABEB8109155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70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4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Times New Roman"/>
              </a:rPr>
              <a:t>FB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 </a:t>
            </a:r>
            <a:r>
              <a:rPr lang="pl-PL" b="1" dirty="0">
                <a:solidFill>
                  <a:srgbClr val="7030A0"/>
                </a:solidFill>
                <a:latin typeface="Times New Roman"/>
              </a:rPr>
              <a:t>KINECT 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PAINTER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b="1" dirty="0">
              <a:solidFill>
                <a:srgbClr val="666666"/>
              </a:solidFill>
              <a:latin typeface="times new roman"/>
            </a:endParaRPr>
          </a:p>
          <a:p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Malow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anie obrazów</a:t>
            </a:r>
            <a:r>
              <a:rPr lang="pl-PL" sz="3200" b="1" dirty="0">
                <a:solidFill>
                  <a:srgbClr val="666666"/>
                </a:solidFill>
                <a:latin typeface="times new roman"/>
              </a:rPr>
              <a:t> </a:t>
            </a:r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biorąc pod uw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agę ruch ciała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251596" y="0"/>
            <a:ext cx="394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Wojciech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Bełka</a:t>
            </a:r>
          </a:p>
          <a:p>
            <a:pPr algn="r"/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Florczak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Dlaczego wybrano temat?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/>
          </a:bodyPr>
          <a:lstStyle/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Zainteresowanie techniką rozpoznawania ruchów przy wykorzystaniu sensora Kinect, poprzez wykorzystanie bibliotek dostarczonych wraz z Kinect for Windows Developer Toolkit v1.8.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Podniesienie umiejętności programowania w języku C# przy wykorzystaniu silnika graficznego WPF (ang. Windows Presentation Foundation).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Chęć bardziej praktycznego wykorzystania posiadanego urządzenia.</a:t>
            </a: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dirty="0">
              <a:solidFill>
                <a:srgbClr val="92D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Szkic harmonogramu</a:t>
            </a:r>
          </a:p>
        </p:txBody>
      </p:sp>
      <p:sp>
        <p:nvSpPr>
          <p:cNvPr id="7" name="Symbol zastępczy zawartości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44446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Utworzenie wstępnej dokumentacji projektu.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Zapoznanie się z Kinect SDK oraz przeanalizowanie jego możliwości.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Nawiązanie komunikacji z </a:t>
            </a:r>
            <a:r>
              <a:rPr lang="pl-PL" sz="2600" b="1" dirty="0" err="1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Kinectem</a:t>
            </a:r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GUI.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logiki aplikacji.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kompletnej dokumentacji.</a:t>
            </a:r>
          </a:p>
          <a:p>
            <a:pPr lvl="1"/>
            <a:endParaRPr lang="pl-PL" sz="2800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Podział prac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865212"/>
              </p:ext>
            </p:extLst>
          </p:nvPr>
        </p:nvGraphicFramePr>
        <p:xfrm>
          <a:off x="1891393" y="2473779"/>
          <a:ext cx="840921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607">
                  <a:extLst>
                    <a:ext uri="{9D8B030D-6E8A-4147-A177-3AD203B41FA5}">
                      <a16:colId xmlns:a16="http://schemas.microsoft.com/office/drawing/2014/main" val="2118870038"/>
                    </a:ext>
                  </a:extLst>
                </a:gridCol>
                <a:gridCol w="4204607">
                  <a:extLst>
                    <a:ext uri="{9D8B030D-6E8A-4147-A177-3AD203B41FA5}">
                      <a16:colId xmlns:a16="http://schemas.microsoft.com/office/drawing/2014/main" val="901568899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imes"/>
                        </a:rPr>
                        <a:t>Zadanie</a:t>
                      </a:r>
                      <a:endParaRPr lang="en-US" sz="2000" dirty="0" err="1">
                        <a:latin typeface="time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imes"/>
                        </a:rPr>
                        <a:t>Osoby</a:t>
                      </a:r>
                      <a:endParaRPr lang="en-US" sz="2000" dirty="0" err="1">
                        <a:latin typeface="time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Komunikacja z </a:t>
                      </a:r>
                      <a:r>
                        <a:rPr lang="pl-PL" sz="2000" b="1" dirty="0" err="1">
                          <a:solidFill>
                            <a:srgbClr val="7030A0"/>
                          </a:solidFill>
                          <a:latin typeface="times"/>
                        </a:rPr>
                        <a:t>Kinectem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GUI (ang. </a:t>
                      </a:r>
                      <a:r>
                        <a:rPr lang="pl-PL" sz="2000" b="1" dirty="0" err="1">
                          <a:solidFill>
                            <a:srgbClr val="7030A0"/>
                          </a:solidFill>
                          <a:latin typeface="times"/>
                        </a:rPr>
                        <a:t>Graphical</a:t>
                      </a:r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 User Interface)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7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Aplikacja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4672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Kierownik projektu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Dostarczenie urządzenia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Łukasz Florczak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zięk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ujemy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uwagę!!!</a:t>
            </a:r>
          </a:p>
        </p:txBody>
      </p:sp>
    </p:spTree>
    <p:extLst>
      <p:ext uri="{BB962C8B-B14F-4D97-AF65-F5344CB8AC3E}">
        <p14:creationId xmlns:p14="http://schemas.microsoft.com/office/powerpoint/2010/main" val="15285041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144</Words>
  <Application>Microsoft Office PowerPoint</Application>
  <PresentationFormat>Panoramiczny</PresentationFormat>
  <Paragraphs>36</Paragraphs>
  <Slides>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Times New Roman</vt:lpstr>
      <vt:lpstr>Times New Roman</vt:lpstr>
      <vt:lpstr>Motyw pakietu Office</vt:lpstr>
      <vt:lpstr>FB KINECT PAINTER</vt:lpstr>
      <vt:lpstr>Dlaczego wybrano temat?</vt:lpstr>
      <vt:lpstr>Szkic harmonogramu</vt:lpstr>
      <vt:lpstr>Podział prac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Florczak</dc:creator>
  <cp:lastModifiedBy>Łukasz Florczak</cp:lastModifiedBy>
  <cp:revision>14</cp:revision>
  <dcterms:created xsi:type="dcterms:W3CDTF">2012-08-15T16:54:36Z</dcterms:created>
  <dcterms:modified xsi:type="dcterms:W3CDTF">2017-03-15T16:39:00Z</dcterms:modified>
</cp:coreProperties>
</file>