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77D50-AF35-4B96-83AF-4D2D7F550908}" type="datetimeFigureOut">
              <a:rPr lang="pl-PL"/>
              <a:t>13.04.2017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737-D223-4236-8945-AABEB8109155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70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4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3F737-D223-4236-8945-AABEB8109155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13.04.2017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Times New Roman"/>
              </a:rPr>
              <a:t>FB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 </a:t>
            </a:r>
            <a:r>
              <a:rPr lang="pl-PL" b="1" dirty="0">
                <a:solidFill>
                  <a:srgbClr val="7030A0"/>
                </a:solidFill>
                <a:latin typeface="Times New Roman"/>
              </a:rPr>
              <a:t>KINECT </a:t>
            </a:r>
            <a:r>
              <a:rPr lang="pl-PL" b="1" dirty="0">
                <a:solidFill>
                  <a:srgbClr val="92D050"/>
                </a:solidFill>
                <a:latin typeface="Times New Roman"/>
              </a:rPr>
              <a:t>PAINTER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b="1" dirty="0">
              <a:solidFill>
                <a:srgbClr val="666666"/>
              </a:solidFill>
              <a:latin typeface="times new roman"/>
            </a:endParaRPr>
          </a:p>
          <a:p>
            <a:r>
              <a:rPr lang="pl-PL" sz="3200" b="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pl-PL" sz="3200" b="1" dirty="0">
                <a:solidFill>
                  <a:srgbClr val="92D050"/>
                </a:solidFill>
                <a:latin typeface="times new roman"/>
              </a:rPr>
              <a:t>TAN PRAC </a:t>
            </a:r>
            <a:r>
              <a:rPr lang="pl-PL" sz="3200" b="1" dirty="0">
                <a:solidFill>
                  <a:srgbClr val="7030A0"/>
                </a:solidFill>
                <a:latin typeface="times new roman"/>
              </a:rPr>
              <a:t>NA DZIEŃ </a:t>
            </a:r>
            <a:r>
              <a:rPr lang="pl-PL" sz="3200" b="1" dirty="0" smtClean="0">
                <a:solidFill>
                  <a:srgbClr val="7030A0"/>
                </a:solidFill>
                <a:latin typeface="times new roman"/>
              </a:rPr>
              <a:t>33.04.2017</a:t>
            </a:r>
            <a:endParaRPr lang="pl-PL" sz="3200" b="1" dirty="0">
              <a:solidFill>
                <a:srgbClr val="92D050"/>
              </a:solidFill>
              <a:latin typeface="times new roman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51596" y="0"/>
            <a:ext cx="394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Wojciech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Bełka</a:t>
            </a:r>
          </a:p>
          <a:p>
            <a:pPr algn="r"/>
            <a:r>
              <a:rPr lang="pl-PL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Florczak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 udało się zrealizować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80653"/>
          </a:xfrm>
          <a:solidFill>
            <a:schemeClr val="bg1">
              <a:alpha val="85000"/>
            </a:schemeClr>
          </a:solidFill>
          <a:effectLst>
            <a:softEdge rad="114300"/>
          </a:effectLst>
        </p:spPr>
        <p:txBody>
          <a:bodyPr vert="horz" lIns="450000" tIns="45720" rIns="450000" bIns="45720" rtlCol="0" anchor="t">
            <a:normAutofit/>
          </a:bodyPr>
          <a:lstStyle/>
          <a:p>
            <a:pPr algn="just"/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Nowe narzędzia:</a:t>
            </a:r>
          </a:p>
          <a:p>
            <a:pPr lvl="1" algn="just"/>
            <a:r>
              <a:rPr lang="pl-PL" sz="2200" b="1" dirty="0" smtClean="0">
                <a:solidFill>
                  <a:srgbClr val="92D050"/>
                </a:solidFill>
                <a:latin typeface="times"/>
              </a:rPr>
              <a:t>Pędzel</a:t>
            </a:r>
          </a:p>
          <a:p>
            <a:pPr lvl="1" algn="just"/>
            <a:r>
              <a:rPr lang="pl-PL" sz="2200" b="1" dirty="0" smtClean="0">
                <a:solidFill>
                  <a:srgbClr val="92D050"/>
                </a:solidFill>
                <a:latin typeface="times"/>
              </a:rPr>
              <a:t>Ołówek</a:t>
            </a:r>
          </a:p>
          <a:p>
            <a:pPr lvl="1" algn="just"/>
            <a:r>
              <a:rPr lang="pl-PL" sz="2200" b="1" dirty="0" smtClean="0">
                <a:solidFill>
                  <a:srgbClr val="92D050"/>
                </a:solidFill>
                <a:latin typeface="times"/>
              </a:rPr>
              <a:t>Gumka</a:t>
            </a:r>
          </a:p>
          <a:p>
            <a:pPr lvl="1" algn="just"/>
            <a:r>
              <a:rPr lang="pl-PL" sz="2200" b="1" dirty="0" smtClean="0">
                <a:solidFill>
                  <a:srgbClr val="92D050"/>
                </a:solidFill>
                <a:latin typeface="times"/>
              </a:rPr>
              <a:t>Zaznaczanie</a:t>
            </a:r>
          </a:p>
          <a:p>
            <a:pPr algn="just"/>
            <a:r>
              <a:rPr lang="pl-PL" sz="2600" b="1" dirty="0">
                <a:solidFill>
                  <a:srgbClr val="92D050"/>
                </a:solidFill>
                <a:latin typeface="times"/>
              </a:rPr>
              <a:t>Zmiana koloru narzędzia</a:t>
            </a:r>
          </a:p>
          <a:p>
            <a:pPr algn="just"/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Zapisywanie obrazu do pliku</a:t>
            </a:r>
          </a:p>
          <a:p>
            <a:pPr algn="just"/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Dodano przestrzeń dla </a:t>
            </a:r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reklam</a:t>
            </a:r>
          </a:p>
          <a:p>
            <a:pPr algn="just"/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Śledzenie ruchów </a:t>
            </a:r>
            <a:r>
              <a:rPr lang="pl-PL" sz="2600" b="1" dirty="0">
                <a:solidFill>
                  <a:srgbClr val="92D050"/>
                </a:solidFill>
                <a:latin typeface="times"/>
              </a:rPr>
              <a:t>prawej </a:t>
            </a:r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dłoni </a:t>
            </a:r>
            <a:r>
              <a:rPr lang="pl-PL" sz="2600" b="1" dirty="0">
                <a:solidFill>
                  <a:srgbClr val="92D050"/>
                </a:solidFill>
                <a:latin typeface="times"/>
              </a:rPr>
              <a:t>przez </a:t>
            </a:r>
            <a:r>
              <a:rPr lang="pl-PL" sz="2600" b="1" dirty="0" smtClean="0">
                <a:solidFill>
                  <a:srgbClr val="92D050"/>
                </a:solidFill>
                <a:latin typeface="times"/>
              </a:rPr>
              <a:t>sensor Kinect</a:t>
            </a:r>
            <a:endParaRPr lang="pl-PL" sz="2600" b="1" dirty="0" smtClean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b="1" dirty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b="1" dirty="0">
              <a:solidFill>
                <a:srgbClr val="92D050"/>
              </a:solidFill>
              <a:latin typeface="times"/>
            </a:endParaRPr>
          </a:p>
          <a:p>
            <a:pPr marL="0" indent="0" algn="just">
              <a:buNone/>
            </a:pPr>
            <a:endParaRPr lang="pl-PL" sz="2600" dirty="0">
              <a:solidFill>
                <a:srgbClr val="92D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16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zięk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ujemy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pl-PL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6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uwagę!!!</a:t>
            </a:r>
          </a:p>
        </p:txBody>
      </p:sp>
    </p:spTree>
    <p:extLst>
      <p:ext uri="{BB962C8B-B14F-4D97-AF65-F5344CB8AC3E}">
        <p14:creationId xmlns:p14="http://schemas.microsoft.com/office/powerpoint/2010/main" val="15285041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47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Times New Roman</vt:lpstr>
      <vt:lpstr>Times New Roman</vt:lpstr>
      <vt:lpstr>Motyw pakietu Office</vt:lpstr>
      <vt:lpstr>FB KINECT PAINTER</vt:lpstr>
      <vt:lpstr>Co udało się zrealizować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Florczak</dc:creator>
  <cp:lastModifiedBy>Wojciech Bełka</cp:lastModifiedBy>
  <cp:revision>22</cp:revision>
  <dcterms:created xsi:type="dcterms:W3CDTF">2012-08-15T16:54:36Z</dcterms:created>
  <dcterms:modified xsi:type="dcterms:W3CDTF">2017-04-13T11:50:29Z</dcterms:modified>
</cp:coreProperties>
</file>