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  <p:sldMasterId id="2147483684" r:id="rId3"/>
  </p:sldMasterIdLst>
  <p:notesMasterIdLst>
    <p:notesMasterId r:id="rId14"/>
  </p:notesMasterIdLst>
  <p:sldIdLst>
    <p:sldId id="256" r:id="rId4"/>
    <p:sldId id="259" r:id="rId5"/>
    <p:sldId id="266" r:id="rId6"/>
    <p:sldId id="274" r:id="rId7"/>
    <p:sldId id="263" r:id="rId8"/>
    <p:sldId id="271" r:id="rId9"/>
    <p:sldId id="268" r:id="rId10"/>
    <p:sldId id="272" r:id="rId11"/>
    <p:sldId id="275" r:id="rId12"/>
    <p:sldId id="267" r:id="rId13"/>
  </p:sldIdLst>
  <p:sldSz cx="9144000" cy="5143500" type="screen16x9"/>
  <p:notesSz cx="6858000" cy="9144000"/>
  <p:embeddedFontLst>
    <p:embeddedFont>
      <p:font typeface="Roboto Slab" panose="020B0604020202020204" charset="0"/>
      <p:regular r:id="rId15"/>
      <p:bold r:id="rId16"/>
    </p:embeddedFont>
    <p:embeddedFont>
      <p:font typeface="Tahoma" panose="020B0604030504040204" pitchFamily="34" charset="0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Fira Sans Light" panose="020B0604020202020204" charset="0"/>
      <p:regular r:id="rId23"/>
      <p:bold r:id="rId24"/>
      <p:italic r:id="rId25"/>
      <p:boldItalic r:id="rId26"/>
    </p:embeddedFont>
    <p:embeddedFont>
      <p:font typeface="Roboto" panose="020B0604020202020204" charset="0"/>
      <p:regular r:id="rId27"/>
      <p:bold r:id="rId28"/>
      <p:italic r:id="rId29"/>
      <p:boldItalic r:id="rId30"/>
    </p:embeddedFont>
    <p:embeddedFont>
      <p:font typeface="Proxima Nova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226" autoAdjust="0"/>
  </p:normalViewPr>
  <p:slideViewPr>
    <p:cSldViewPr snapToGrid="0">
      <p:cViewPr>
        <p:scale>
          <a:sx n="81" d="100"/>
          <a:sy n="81" d="100"/>
        </p:scale>
        <p:origin x="10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29267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4" name="Google Shape;4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5919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8" name="Google Shape;78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444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443901dd75_0_1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443901dd75_0_10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033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2" name="Google Shape;78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9768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443901dd75_0_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443901dd75_0_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https://getbootstrap.com/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https://materializecss.com/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https://coolors.co/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https://fontawesome.com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https://www.w3schools.com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6689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443901dd75_0_1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443901dd75_0_1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287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443901dd75_0_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443901dd75_0_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3183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443901dd75_0_1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443901dd75_0_1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https://www.willpeavy.com/minifier/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https://cssminifier.com/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1918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443901dd75_0_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443901dd75_0_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https://sitechecker.pro/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https://www.favicon-generator.org/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https://smallseotools.com/robots-txt-generator/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https://www.xml-sitemaps.com/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6571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2" name="Google Shape;78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281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975868" y="942925"/>
            <a:ext cx="3539835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пись 1">
  <p:cSld name="CAPTION_ONLY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7846500" cy="7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5F"/>
              </a:buClr>
              <a:buSzPts val="4800"/>
              <a:buFont typeface="Calibri"/>
              <a:buNone/>
              <a:defRPr sz="4800" b="1">
                <a:solidFill>
                  <a:srgbClr val="003C5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5F"/>
              </a:buClr>
              <a:buSzPts val="4800"/>
              <a:buFont typeface="Calibri"/>
              <a:buNone/>
              <a:defRPr sz="4800" b="1">
                <a:solidFill>
                  <a:srgbClr val="003C5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5F"/>
              </a:buClr>
              <a:buSzPts val="4800"/>
              <a:buFont typeface="Calibri"/>
              <a:buNone/>
              <a:defRPr sz="4800" b="1">
                <a:solidFill>
                  <a:srgbClr val="003C5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5F"/>
              </a:buClr>
              <a:buSzPts val="4800"/>
              <a:buFont typeface="Calibri"/>
              <a:buNone/>
              <a:defRPr sz="4800" b="1">
                <a:solidFill>
                  <a:srgbClr val="003C5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5F"/>
              </a:buClr>
              <a:buSzPts val="4800"/>
              <a:buFont typeface="Calibri"/>
              <a:buNone/>
              <a:defRPr sz="4800" b="1">
                <a:solidFill>
                  <a:srgbClr val="003C5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5F"/>
              </a:buClr>
              <a:buSzPts val="4800"/>
              <a:buFont typeface="Calibri"/>
              <a:buNone/>
              <a:defRPr sz="4800" b="1">
                <a:solidFill>
                  <a:srgbClr val="003C5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5F"/>
              </a:buClr>
              <a:buSzPts val="4800"/>
              <a:buFont typeface="Calibri"/>
              <a:buNone/>
              <a:defRPr sz="4800" b="1">
                <a:solidFill>
                  <a:srgbClr val="003C5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5F"/>
              </a:buClr>
              <a:buSzPts val="4800"/>
              <a:buFont typeface="Calibri"/>
              <a:buNone/>
              <a:defRPr sz="4800" b="1">
                <a:solidFill>
                  <a:srgbClr val="003C5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8"/>
          <p:cNvPicPr preferRelativeResize="0"/>
          <p:nvPr/>
        </p:nvPicPr>
        <p:blipFill rotWithShape="1">
          <a:blip r:embed="rId2">
            <a:alphaModFix/>
          </a:blip>
          <a:srcRect t="3443" b="12579"/>
          <a:stretch/>
        </p:blipFill>
        <p:spPr>
          <a:xfrm>
            <a:off x="0" y="0"/>
            <a:ext cx="9273351" cy="519132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8"/>
          <p:cNvSpPr txBox="1">
            <a:spLocks noGrp="1"/>
          </p:cNvSpPr>
          <p:nvPr>
            <p:ph type="ctrTitle"/>
          </p:nvPr>
        </p:nvSpPr>
        <p:spPr>
          <a:xfrm>
            <a:off x="267025" y="1666700"/>
            <a:ext cx="6482400" cy="1684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AF30"/>
              </a:buClr>
              <a:buSzPts val="6000"/>
              <a:buFont typeface="Proxima Nova"/>
              <a:buNone/>
              <a:defRPr sz="6000" b="1">
                <a:solidFill>
                  <a:srgbClr val="FFAF3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AF30"/>
              </a:buClr>
              <a:buSzPts val="6000"/>
              <a:buFont typeface="Proxima Nova"/>
              <a:buNone/>
              <a:defRPr sz="6000" b="1">
                <a:solidFill>
                  <a:srgbClr val="FFAF3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AF30"/>
              </a:buClr>
              <a:buSzPts val="6000"/>
              <a:buFont typeface="Proxima Nova"/>
              <a:buNone/>
              <a:defRPr sz="6000" b="1">
                <a:solidFill>
                  <a:srgbClr val="FFAF3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AF30"/>
              </a:buClr>
              <a:buSzPts val="6000"/>
              <a:buFont typeface="Proxima Nova"/>
              <a:buNone/>
              <a:defRPr sz="6000" b="1">
                <a:solidFill>
                  <a:srgbClr val="FFAF3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AF30"/>
              </a:buClr>
              <a:buSzPts val="6000"/>
              <a:buFont typeface="Proxima Nova"/>
              <a:buNone/>
              <a:defRPr sz="6000" b="1">
                <a:solidFill>
                  <a:srgbClr val="FFAF3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AF30"/>
              </a:buClr>
              <a:buSzPts val="6000"/>
              <a:buFont typeface="Proxima Nova"/>
              <a:buNone/>
              <a:defRPr sz="6000" b="1">
                <a:solidFill>
                  <a:srgbClr val="FFAF3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AF30"/>
              </a:buClr>
              <a:buSzPts val="6000"/>
              <a:buFont typeface="Proxima Nova"/>
              <a:buNone/>
              <a:defRPr sz="6000" b="1">
                <a:solidFill>
                  <a:srgbClr val="FFAF3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AF30"/>
              </a:buClr>
              <a:buSzPts val="6000"/>
              <a:buFont typeface="Proxima Nova"/>
              <a:buNone/>
              <a:defRPr sz="6000" b="1">
                <a:solidFill>
                  <a:srgbClr val="FFAF3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AF30"/>
              </a:buClr>
              <a:buSzPts val="6000"/>
              <a:buFont typeface="Proxima Nova"/>
              <a:buNone/>
              <a:defRPr sz="6000" b="1">
                <a:solidFill>
                  <a:srgbClr val="FFAF3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445025"/>
            <a:ext cx="1610876" cy="69080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8"/>
          <p:cNvSpPr txBox="1">
            <a:spLocks noGrp="1"/>
          </p:cNvSpPr>
          <p:nvPr>
            <p:ph type="subTitle" idx="1"/>
          </p:nvPr>
        </p:nvSpPr>
        <p:spPr>
          <a:xfrm>
            <a:off x="267025" y="3251400"/>
            <a:ext cx="4808700" cy="88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3000" b="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3000" b="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3000" b="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3000" b="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3000" b="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3000" b="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3000" b="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3000" b="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9"/>
          <p:cNvPicPr preferRelativeResize="0"/>
          <p:nvPr/>
        </p:nvPicPr>
        <p:blipFill rotWithShape="1">
          <a:blip r:embed="rId2">
            <a:alphaModFix/>
          </a:blip>
          <a:srcRect t="1390" b="-1389"/>
          <a:stretch/>
        </p:blipFill>
        <p:spPr>
          <a:xfrm>
            <a:off x="-84750" y="-69325"/>
            <a:ext cx="9483096" cy="5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subTitle" idx="1"/>
          </p:nvPr>
        </p:nvSpPr>
        <p:spPr>
          <a:xfrm>
            <a:off x="376050" y="2225275"/>
            <a:ext cx="8442900" cy="150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3359D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title"/>
          </p:nvPr>
        </p:nvSpPr>
        <p:spPr>
          <a:xfrm>
            <a:off x="520550" y="1314775"/>
            <a:ext cx="8272500" cy="111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FFAF3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19" name="Google Shape;11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445025"/>
            <a:ext cx="1610876" cy="690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3359DF"/>
              </a:buClr>
              <a:buSzPts val="1800"/>
              <a:buFont typeface="Proxima Nova"/>
              <a:buChar char="●"/>
              <a:defRPr>
                <a:solidFill>
                  <a:srgbClr val="3359D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3359DF"/>
              </a:buClr>
              <a:buSzPts val="1400"/>
              <a:buFont typeface="Proxima Nova"/>
              <a:buChar char="○"/>
              <a:defRPr>
                <a:solidFill>
                  <a:srgbClr val="3359D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3359DF"/>
              </a:buClr>
              <a:buSzPts val="1400"/>
              <a:buFont typeface="Proxima Nova"/>
              <a:buChar char="■"/>
              <a:defRPr>
                <a:solidFill>
                  <a:srgbClr val="3359D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3359DF"/>
              </a:buClr>
              <a:buSzPts val="1400"/>
              <a:buFont typeface="Proxima Nova"/>
              <a:buChar char="●"/>
              <a:defRPr>
                <a:solidFill>
                  <a:srgbClr val="3359D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3359DF"/>
              </a:buClr>
              <a:buSzPts val="1400"/>
              <a:buFont typeface="Proxima Nova"/>
              <a:buChar char="○"/>
              <a:defRPr>
                <a:solidFill>
                  <a:srgbClr val="3359D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3359DF"/>
              </a:buClr>
              <a:buSzPts val="1400"/>
              <a:buFont typeface="Proxima Nova"/>
              <a:buChar char="■"/>
              <a:defRPr>
                <a:solidFill>
                  <a:srgbClr val="3359D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3359DF"/>
              </a:buClr>
              <a:buSzPts val="1400"/>
              <a:buFont typeface="Proxima Nova"/>
              <a:buChar char="●"/>
              <a:defRPr>
                <a:solidFill>
                  <a:srgbClr val="3359D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3359DF"/>
              </a:buClr>
              <a:buSzPts val="1400"/>
              <a:buFont typeface="Proxima Nova"/>
              <a:buChar char="○"/>
              <a:defRPr>
                <a:solidFill>
                  <a:srgbClr val="3359D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3359DF"/>
              </a:buClr>
              <a:buSzPts val="1400"/>
              <a:buFont typeface="Proxima Nova"/>
              <a:buChar char="■"/>
              <a:defRPr>
                <a:solidFill>
                  <a:srgbClr val="3359D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22" name="Google Shape;122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30"/>
          <p:cNvSpPr txBox="1"/>
          <p:nvPr/>
        </p:nvSpPr>
        <p:spPr>
          <a:xfrm>
            <a:off x="0" y="0"/>
            <a:ext cx="9144000" cy="1119600"/>
          </a:xfrm>
          <a:prstGeom prst="rect">
            <a:avLst/>
          </a:prstGeom>
          <a:solidFill>
            <a:srgbClr val="3359D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0"/>
          <p:cNvSpPr txBox="1">
            <a:spLocks noGrp="1"/>
          </p:cNvSpPr>
          <p:nvPr>
            <p:ph type="subTitle" idx="2"/>
          </p:nvPr>
        </p:nvSpPr>
        <p:spPr>
          <a:xfrm>
            <a:off x="228600" y="726000"/>
            <a:ext cx="8774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AF3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AF3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AF3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AF3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AF3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AF3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AF3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AF3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AF30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title"/>
          </p:nvPr>
        </p:nvSpPr>
        <p:spPr>
          <a:xfrm>
            <a:off x="228600" y="120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roxima Nova"/>
              <a:buNone/>
              <a:defRPr sz="40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5" name="Google Shape;135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32"/>
          <p:cNvSpPr txBox="1">
            <a:spLocks noGrp="1"/>
          </p:cNvSpPr>
          <p:nvPr>
            <p:ph type="body" idx="1"/>
          </p:nvPr>
        </p:nvSpPr>
        <p:spPr>
          <a:xfrm>
            <a:off x="490250" y="1430475"/>
            <a:ext cx="2400000" cy="2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2"/>
          </p:nvPr>
        </p:nvSpPr>
        <p:spPr>
          <a:xfrm>
            <a:off x="3372000" y="1430475"/>
            <a:ext cx="2400000" cy="2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body" idx="3"/>
          </p:nvPr>
        </p:nvSpPr>
        <p:spPr>
          <a:xfrm>
            <a:off x="6253750" y="1430475"/>
            <a:ext cx="2400000" cy="2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title" idx="4"/>
          </p:nvPr>
        </p:nvSpPr>
        <p:spPr>
          <a:xfrm>
            <a:off x="519125" y="364300"/>
            <a:ext cx="73299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FAF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3"/>
          <p:cNvSpPr txBox="1">
            <a:spLocks noGrp="1"/>
          </p:cNvSpPr>
          <p:nvPr>
            <p:ph type="title"/>
          </p:nvPr>
        </p:nvSpPr>
        <p:spPr>
          <a:xfrm>
            <a:off x="219975" y="255000"/>
            <a:ext cx="4233600" cy="519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3" name="Google Shape;143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34"/>
          <p:cNvSpPr/>
          <p:nvPr/>
        </p:nvSpPr>
        <p:spPr>
          <a:xfrm>
            <a:off x="3713450" y="692874"/>
            <a:ext cx="4826913" cy="375780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AF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4"/>
          <p:cNvSpPr/>
          <p:nvPr/>
        </p:nvSpPr>
        <p:spPr>
          <a:xfrm>
            <a:off x="3870025" y="840500"/>
            <a:ext cx="4535100" cy="287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Sans Light"/>
                <a:ea typeface="Fira Sans Light"/>
                <a:cs typeface="Fira Sans Light"/>
                <a:sym typeface="Fira Sans Light"/>
              </a:rPr>
              <a:t>Place your screenshot here</a:t>
            </a:r>
            <a:endParaRPr sz="1000"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150" name="Google Shape;150;p34"/>
          <p:cNvSpPr txBox="1">
            <a:spLocks noGrp="1"/>
          </p:cNvSpPr>
          <p:nvPr>
            <p:ph type="body" idx="1"/>
          </p:nvPr>
        </p:nvSpPr>
        <p:spPr>
          <a:xfrm>
            <a:off x="228600" y="1191500"/>
            <a:ext cx="3059700" cy="3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35"/>
          <p:cNvSpPr/>
          <p:nvPr/>
        </p:nvSpPr>
        <p:spPr>
          <a:xfrm>
            <a:off x="5076400" y="851275"/>
            <a:ext cx="2598600" cy="34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59D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Place your screenshot here</a:t>
            </a:r>
            <a:endParaRPr sz="1000">
              <a:solidFill>
                <a:srgbClr val="3359D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grpSp>
        <p:nvGrpSpPr>
          <p:cNvPr id="154" name="Google Shape;154;p35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155" name="Google Shape;155;p35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B031"/>
            </a:solidFill>
            <a:ln w="9525" cap="flat" cmpd="sng">
              <a:solidFill>
                <a:srgbClr val="FFA4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5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5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5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" name="Google Shape;159;p35"/>
          <p:cNvSpPr txBox="1">
            <a:spLocks noGrp="1"/>
          </p:cNvSpPr>
          <p:nvPr>
            <p:ph type="body" idx="1"/>
          </p:nvPr>
        </p:nvSpPr>
        <p:spPr>
          <a:xfrm>
            <a:off x="228600" y="1191500"/>
            <a:ext cx="4297200" cy="34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6"/>
          <p:cNvSpPr/>
          <p:nvPr/>
        </p:nvSpPr>
        <p:spPr>
          <a:xfrm>
            <a:off x="5394025" y="757375"/>
            <a:ext cx="2025600" cy="360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59D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Place your screenshot here</a:t>
            </a:r>
            <a:endParaRPr sz="1000">
              <a:solidFill>
                <a:srgbClr val="3359D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grpSp>
        <p:nvGrpSpPr>
          <p:cNvPr id="162" name="Google Shape;162;p36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163" name="Google Shape;163;p36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B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6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6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6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36"/>
          <p:cNvSpPr txBox="1">
            <a:spLocks noGrp="1"/>
          </p:cNvSpPr>
          <p:nvPr>
            <p:ph type="body" idx="1"/>
          </p:nvPr>
        </p:nvSpPr>
        <p:spPr>
          <a:xfrm>
            <a:off x="228600" y="1191500"/>
            <a:ext cx="4897500" cy="3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0" name="Google Shape;170;p37"/>
          <p:cNvGrpSpPr/>
          <p:nvPr/>
        </p:nvGrpSpPr>
        <p:grpSpPr>
          <a:xfrm>
            <a:off x="345765" y="1319378"/>
            <a:ext cx="269672" cy="341052"/>
            <a:chOff x="584925" y="238125"/>
            <a:chExt cx="415200" cy="525100"/>
          </a:xfrm>
        </p:grpSpPr>
        <p:sp>
          <p:nvSpPr>
            <p:cNvPr id="171" name="Google Shape;171;p3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2" name="Google Shape;172;p3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3" name="Google Shape;173;p3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4" name="Google Shape;174;p3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5" name="Google Shape;175;p3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6" name="Google Shape;176;p3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77" name="Google Shape;177;p37"/>
          <p:cNvGrpSpPr/>
          <p:nvPr/>
        </p:nvGrpSpPr>
        <p:grpSpPr>
          <a:xfrm>
            <a:off x="774045" y="1368934"/>
            <a:ext cx="288719" cy="240347"/>
            <a:chOff x="1244325" y="314425"/>
            <a:chExt cx="444525" cy="370050"/>
          </a:xfrm>
        </p:grpSpPr>
        <p:sp>
          <p:nvSpPr>
            <p:cNvPr id="178" name="Google Shape;178;p3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9" name="Google Shape;179;p3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80" name="Google Shape;180;p37"/>
          <p:cNvGrpSpPr/>
          <p:nvPr/>
        </p:nvGrpSpPr>
        <p:grpSpPr>
          <a:xfrm>
            <a:off x="1218206" y="1367749"/>
            <a:ext cx="276038" cy="242718"/>
            <a:chOff x="1928175" y="312600"/>
            <a:chExt cx="425000" cy="373700"/>
          </a:xfrm>
        </p:grpSpPr>
        <p:sp>
          <p:nvSpPr>
            <p:cNvPr id="181" name="Google Shape;181;p3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2" name="Google Shape;182;p3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83" name="Google Shape;183;p37"/>
          <p:cNvSpPr/>
          <p:nvPr/>
        </p:nvSpPr>
        <p:spPr>
          <a:xfrm>
            <a:off x="1681064" y="1359036"/>
            <a:ext cx="226058" cy="260157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335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84" name="Google Shape;184;p37"/>
          <p:cNvSpPr/>
          <p:nvPr/>
        </p:nvSpPr>
        <p:spPr>
          <a:xfrm>
            <a:off x="2134349" y="1359832"/>
            <a:ext cx="195142" cy="258566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335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185" name="Google Shape;185;p37"/>
          <p:cNvGrpSpPr/>
          <p:nvPr/>
        </p:nvGrpSpPr>
        <p:grpSpPr>
          <a:xfrm>
            <a:off x="2511019" y="1355068"/>
            <a:ext cx="317281" cy="268097"/>
            <a:chOff x="3918650" y="293075"/>
            <a:chExt cx="488500" cy="412775"/>
          </a:xfrm>
        </p:grpSpPr>
        <p:sp>
          <p:nvSpPr>
            <p:cNvPr id="186" name="Google Shape;186;p3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7" name="Google Shape;187;p3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8" name="Google Shape;188;p3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89" name="Google Shape;189;p37"/>
          <p:cNvGrpSpPr/>
          <p:nvPr/>
        </p:nvGrpSpPr>
        <p:grpSpPr>
          <a:xfrm>
            <a:off x="2976987" y="1334836"/>
            <a:ext cx="260969" cy="308545"/>
            <a:chOff x="4636075" y="261925"/>
            <a:chExt cx="401800" cy="475050"/>
          </a:xfrm>
        </p:grpSpPr>
        <p:sp>
          <p:nvSpPr>
            <p:cNvPr id="190" name="Google Shape;190;p3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1" name="Google Shape;191;p3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2" name="Google Shape;192;p3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3" name="Google Shape;193;p3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94" name="Google Shape;194;p37"/>
          <p:cNvSpPr/>
          <p:nvPr/>
        </p:nvSpPr>
        <p:spPr>
          <a:xfrm>
            <a:off x="3395883" y="1358630"/>
            <a:ext cx="299030" cy="260969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335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195" name="Google Shape;195;p37"/>
          <p:cNvGrpSpPr/>
          <p:nvPr/>
        </p:nvGrpSpPr>
        <p:grpSpPr>
          <a:xfrm>
            <a:off x="3852220" y="1360621"/>
            <a:ext cx="261749" cy="256585"/>
            <a:chOff x="5983625" y="301625"/>
            <a:chExt cx="403000" cy="395050"/>
          </a:xfrm>
        </p:grpSpPr>
        <p:sp>
          <p:nvSpPr>
            <p:cNvPr id="196" name="Google Shape;196;p3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7" name="Google Shape;197;p3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8" name="Google Shape;198;p3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9" name="Google Shape;199;p3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0" name="Google Shape;200;p3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1" name="Google Shape;201;p3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2" name="Google Shape;202;p3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3" name="Google Shape;203;p3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4" name="Google Shape;204;p37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5" name="Google Shape;205;p3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6" name="Google Shape;206;p3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7" name="Google Shape;207;p3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8" name="Google Shape;208;p3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9" name="Google Shape;209;p3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0" name="Google Shape;210;p3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1" name="Google Shape;211;p3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2" name="Google Shape;212;p3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3" name="Google Shape;213;p3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4" name="Google Shape;214;p37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5" name="Google Shape;215;p3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16" name="Google Shape;216;p37"/>
          <p:cNvGrpSpPr/>
          <p:nvPr/>
        </p:nvGrpSpPr>
        <p:grpSpPr>
          <a:xfrm>
            <a:off x="4292013" y="1358624"/>
            <a:ext cx="257787" cy="257397"/>
            <a:chOff x="6660750" y="298550"/>
            <a:chExt cx="396900" cy="396300"/>
          </a:xfrm>
        </p:grpSpPr>
        <p:sp>
          <p:nvSpPr>
            <p:cNvPr id="217" name="Google Shape;217;p3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8" name="Google Shape;218;p3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19" name="Google Shape;219;p37"/>
          <p:cNvGrpSpPr/>
          <p:nvPr/>
        </p:nvGrpSpPr>
        <p:grpSpPr>
          <a:xfrm>
            <a:off x="345765" y="1763928"/>
            <a:ext cx="269672" cy="326390"/>
            <a:chOff x="584925" y="922575"/>
            <a:chExt cx="415200" cy="502525"/>
          </a:xfrm>
        </p:grpSpPr>
        <p:sp>
          <p:nvSpPr>
            <p:cNvPr id="220" name="Google Shape;220;p3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1" name="Google Shape;221;p3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2" name="Google Shape;222;p3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23" name="Google Shape;223;p37"/>
          <p:cNvGrpSpPr/>
          <p:nvPr/>
        </p:nvGrpSpPr>
        <p:grpSpPr>
          <a:xfrm>
            <a:off x="775636" y="1756394"/>
            <a:ext cx="285553" cy="340273"/>
            <a:chOff x="1246775" y="910975"/>
            <a:chExt cx="439650" cy="523900"/>
          </a:xfrm>
        </p:grpSpPr>
        <p:sp>
          <p:nvSpPr>
            <p:cNvPr id="224" name="Google Shape;224;p3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5" name="Google Shape;225;p3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6" name="Google Shape;226;p3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27" name="Google Shape;227;p37"/>
          <p:cNvGrpSpPr/>
          <p:nvPr/>
        </p:nvGrpSpPr>
        <p:grpSpPr>
          <a:xfrm>
            <a:off x="1217020" y="1811114"/>
            <a:ext cx="278408" cy="231612"/>
            <a:chOff x="1926350" y="995225"/>
            <a:chExt cx="428650" cy="356600"/>
          </a:xfrm>
        </p:grpSpPr>
        <p:sp>
          <p:nvSpPr>
            <p:cNvPr id="228" name="Google Shape;228;p3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9" name="Google Shape;229;p3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30" name="Google Shape;230;p3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31" name="Google Shape;231;p3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32" name="Google Shape;232;p37"/>
          <p:cNvSpPr/>
          <p:nvPr/>
        </p:nvSpPr>
        <p:spPr>
          <a:xfrm>
            <a:off x="1658055" y="1791699"/>
            <a:ext cx="272076" cy="270484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335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33" name="Google Shape;233;p37"/>
          <p:cNvSpPr/>
          <p:nvPr/>
        </p:nvSpPr>
        <p:spPr>
          <a:xfrm>
            <a:off x="2096287" y="1805193"/>
            <a:ext cx="271264" cy="243514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335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34" name="Google Shape;234;p37"/>
          <p:cNvSpPr/>
          <p:nvPr/>
        </p:nvSpPr>
        <p:spPr>
          <a:xfrm>
            <a:off x="2538076" y="1807174"/>
            <a:ext cx="263340" cy="239536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35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35" name="Google Shape;235;p37"/>
          <p:cNvSpPr/>
          <p:nvPr/>
        </p:nvSpPr>
        <p:spPr>
          <a:xfrm>
            <a:off x="2984622" y="1809544"/>
            <a:ext cx="245901" cy="23479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335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236" name="Google Shape;236;p37"/>
          <p:cNvGrpSpPr/>
          <p:nvPr/>
        </p:nvGrpSpPr>
        <p:grpSpPr>
          <a:xfrm>
            <a:off x="3409651" y="1793675"/>
            <a:ext cx="271264" cy="271653"/>
            <a:chOff x="5302225" y="968375"/>
            <a:chExt cx="417650" cy="418250"/>
          </a:xfrm>
        </p:grpSpPr>
        <p:sp>
          <p:nvSpPr>
            <p:cNvPr id="237" name="Google Shape;237;p3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38" name="Google Shape;238;p3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39" name="Google Shape;239;p37"/>
          <p:cNvGrpSpPr/>
          <p:nvPr/>
        </p:nvGrpSpPr>
        <p:grpSpPr>
          <a:xfrm>
            <a:off x="3814939" y="1763132"/>
            <a:ext cx="336311" cy="327575"/>
            <a:chOff x="5926225" y="921350"/>
            <a:chExt cx="517800" cy="504350"/>
          </a:xfrm>
        </p:grpSpPr>
        <p:sp>
          <p:nvSpPr>
            <p:cNvPr id="240" name="Google Shape;240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41" name="Google Shape;241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42" name="Google Shape;242;p37"/>
          <p:cNvGrpSpPr/>
          <p:nvPr/>
        </p:nvGrpSpPr>
        <p:grpSpPr>
          <a:xfrm>
            <a:off x="4263857" y="1769481"/>
            <a:ext cx="314098" cy="314894"/>
            <a:chOff x="6617400" y="931125"/>
            <a:chExt cx="483600" cy="484825"/>
          </a:xfrm>
        </p:grpSpPr>
        <p:sp>
          <p:nvSpPr>
            <p:cNvPr id="243" name="Google Shape;243;p3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44" name="Google Shape;244;p37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45" name="Google Shape;245;p37"/>
          <p:cNvGrpSpPr/>
          <p:nvPr/>
        </p:nvGrpSpPr>
        <p:grpSpPr>
          <a:xfrm>
            <a:off x="329105" y="2258441"/>
            <a:ext cx="302992" cy="212581"/>
            <a:chOff x="559275" y="1683950"/>
            <a:chExt cx="466500" cy="327300"/>
          </a:xfrm>
        </p:grpSpPr>
        <p:sp>
          <p:nvSpPr>
            <p:cNvPr id="246" name="Google Shape;246;p3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47" name="Google Shape;247;p3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48" name="Google Shape;248;p37"/>
          <p:cNvGrpSpPr/>
          <p:nvPr/>
        </p:nvGrpSpPr>
        <p:grpSpPr>
          <a:xfrm>
            <a:off x="766917" y="2216418"/>
            <a:ext cx="302992" cy="296643"/>
            <a:chOff x="1233350" y="1619250"/>
            <a:chExt cx="466500" cy="456725"/>
          </a:xfrm>
        </p:grpSpPr>
        <p:sp>
          <p:nvSpPr>
            <p:cNvPr id="249" name="Google Shape;249;p3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50" name="Google Shape;250;p3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51" name="Google Shape;251;p3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52" name="Google Shape;252;p3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53" name="Google Shape;253;p37"/>
          <p:cNvGrpSpPr/>
          <p:nvPr/>
        </p:nvGrpSpPr>
        <p:grpSpPr>
          <a:xfrm>
            <a:off x="1214244" y="2222751"/>
            <a:ext cx="283961" cy="283961"/>
            <a:chOff x="1922075" y="1629000"/>
            <a:chExt cx="437200" cy="437200"/>
          </a:xfrm>
        </p:grpSpPr>
        <p:sp>
          <p:nvSpPr>
            <p:cNvPr id="254" name="Google Shape;254;p3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55" name="Google Shape;255;p3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56" name="Google Shape;256;p37"/>
          <p:cNvGrpSpPr/>
          <p:nvPr/>
        </p:nvGrpSpPr>
        <p:grpSpPr>
          <a:xfrm>
            <a:off x="1650870" y="2221566"/>
            <a:ext cx="286332" cy="286332"/>
            <a:chOff x="2594325" y="1627175"/>
            <a:chExt cx="440850" cy="440850"/>
          </a:xfrm>
        </p:grpSpPr>
        <p:sp>
          <p:nvSpPr>
            <p:cNvPr id="257" name="Google Shape;257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58" name="Google Shape;258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59" name="Google Shape;259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60" name="Google Shape;260;p37"/>
          <p:cNvSpPr/>
          <p:nvPr/>
        </p:nvSpPr>
        <p:spPr>
          <a:xfrm>
            <a:off x="2101435" y="2234299"/>
            <a:ext cx="260969" cy="260953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335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261" name="Google Shape;261;p37"/>
          <p:cNvGrpSpPr/>
          <p:nvPr/>
        </p:nvGrpSpPr>
        <p:grpSpPr>
          <a:xfrm>
            <a:off x="2553464" y="2200148"/>
            <a:ext cx="232391" cy="329167"/>
            <a:chOff x="3984000" y="1594200"/>
            <a:chExt cx="357800" cy="506800"/>
          </a:xfrm>
        </p:grpSpPr>
        <p:sp>
          <p:nvSpPr>
            <p:cNvPr id="262" name="Google Shape;262;p3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3" name="Google Shape;263;p3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64" name="Google Shape;264;p37"/>
          <p:cNvGrpSpPr/>
          <p:nvPr/>
        </p:nvGrpSpPr>
        <p:grpSpPr>
          <a:xfrm>
            <a:off x="2954384" y="2270733"/>
            <a:ext cx="306174" cy="187998"/>
            <a:chOff x="4601275" y="1702875"/>
            <a:chExt cx="471400" cy="289450"/>
          </a:xfrm>
        </p:grpSpPr>
        <p:sp>
          <p:nvSpPr>
            <p:cNvPr id="265" name="Google Shape;265;p3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6" name="Google Shape;266;p3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7" name="Google Shape;267;p3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8" name="Google Shape;268;p3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9" name="Google Shape;269;p3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70" name="Google Shape;270;p37"/>
          <p:cNvGrpSpPr/>
          <p:nvPr/>
        </p:nvGrpSpPr>
        <p:grpSpPr>
          <a:xfrm>
            <a:off x="3406874" y="2224732"/>
            <a:ext cx="276817" cy="279999"/>
            <a:chOff x="5297950" y="1632050"/>
            <a:chExt cx="426200" cy="431100"/>
          </a:xfrm>
        </p:grpSpPr>
        <p:sp>
          <p:nvSpPr>
            <p:cNvPr id="271" name="Google Shape;271;p3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2" name="Google Shape;272;p3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73" name="Google Shape;273;p37"/>
          <p:cNvGrpSpPr/>
          <p:nvPr/>
        </p:nvGrpSpPr>
        <p:grpSpPr>
          <a:xfrm>
            <a:off x="3843890" y="2216418"/>
            <a:ext cx="278408" cy="296643"/>
            <a:chOff x="5970800" y="1619250"/>
            <a:chExt cx="428650" cy="456725"/>
          </a:xfrm>
        </p:grpSpPr>
        <p:sp>
          <p:nvSpPr>
            <p:cNvPr id="274" name="Google Shape;274;p3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5" name="Google Shape;275;p3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6" name="Google Shape;276;p3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7" name="Google Shape;277;p3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8" name="Google Shape;278;p3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79" name="Google Shape;279;p37"/>
          <p:cNvGrpSpPr/>
          <p:nvPr/>
        </p:nvGrpSpPr>
        <p:grpSpPr>
          <a:xfrm>
            <a:off x="4269021" y="2212846"/>
            <a:ext cx="312101" cy="284741"/>
            <a:chOff x="6625350" y="1613750"/>
            <a:chExt cx="480525" cy="438400"/>
          </a:xfrm>
        </p:grpSpPr>
        <p:sp>
          <p:nvSpPr>
            <p:cNvPr id="280" name="Google Shape;280;p3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1" name="Google Shape;281;p3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2" name="Google Shape;282;p3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3" name="Google Shape;283;p3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4" name="Google Shape;284;p3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85" name="Google Shape;285;p37"/>
          <p:cNvGrpSpPr/>
          <p:nvPr/>
        </p:nvGrpSpPr>
        <p:grpSpPr>
          <a:xfrm>
            <a:off x="362814" y="2676037"/>
            <a:ext cx="235574" cy="253029"/>
            <a:chOff x="611175" y="2326900"/>
            <a:chExt cx="362700" cy="389575"/>
          </a:xfrm>
        </p:grpSpPr>
        <p:sp>
          <p:nvSpPr>
            <p:cNvPr id="286" name="Google Shape;286;p3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9" name="Google Shape;289;p3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90" name="Google Shape;290;p37"/>
          <p:cNvSpPr/>
          <p:nvPr/>
        </p:nvSpPr>
        <p:spPr>
          <a:xfrm>
            <a:off x="794305" y="2678458"/>
            <a:ext cx="248271" cy="24827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335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91" name="Google Shape;291;p37"/>
          <p:cNvSpPr/>
          <p:nvPr/>
        </p:nvSpPr>
        <p:spPr>
          <a:xfrm>
            <a:off x="1232131" y="2678458"/>
            <a:ext cx="248271" cy="24827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335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92" name="Google Shape;292;p37"/>
          <p:cNvSpPr/>
          <p:nvPr/>
        </p:nvSpPr>
        <p:spPr>
          <a:xfrm>
            <a:off x="1669958" y="2678458"/>
            <a:ext cx="248271" cy="24827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335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293" name="Google Shape;293;p37"/>
          <p:cNvGrpSpPr/>
          <p:nvPr/>
        </p:nvGrpSpPr>
        <p:grpSpPr>
          <a:xfrm>
            <a:off x="2165615" y="2635589"/>
            <a:ext cx="132466" cy="330758"/>
            <a:chOff x="3386850" y="2264625"/>
            <a:chExt cx="203950" cy="509250"/>
          </a:xfrm>
        </p:grpSpPr>
        <p:sp>
          <p:nvSpPr>
            <p:cNvPr id="294" name="Google Shape;294;p37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5" name="Google Shape;295;p3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96" name="Google Shape;296;p37"/>
          <p:cNvGrpSpPr/>
          <p:nvPr/>
        </p:nvGrpSpPr>
        <p:grpSpPr>
          <a:xfrm>
            <a:off x="3053140" y="2677628"/>
            <a:ext cx="108661" cy="246680"/>
            <a:chOff x="4753325" y="2329350"/>
            <a:chExt cx="167300" cy="379800"/>
          </a:xfrm>
        </p:grpSpPr>
        <p:sp>
          <p:nvSpPr>
            <p:cNvPr id="297" name="Google Shape;297;p3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8" name="Google Shape;298;p3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99" name="Google Shape;299;p37"/>
          <p:cNvGrpSpPr/>
          <p:nvPr/>
        </p:nvGrpSpPr>
        <p:grpSpPr>
          <a:xfrm>
            <a:off x="2613332" y="2637164"/>
            <a:ext cx="112656" cy="327592"/>
            <a:chOff x="4076175" y="2267050"/>
            <a:chExt cx="173450" cy="504375"/>
          </a:xfrm>
        </p:grpSpPr>
        <p:sp>
          <p:nvSpPr>
            <p:cNvPr id="300" name="Google Shape;300;p3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1" name="Google Shape;301;p3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02" name="Google Shape;302;p37"/>
          <p:cNvSpPr/>
          <p:nvPr/>
        </p:nvSpPr>
        <p:spPr>
          <a:xfrm>
            <a:off x="3421263" y="2671720"/>
            <a:ext cx="248271" cy="261749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335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303" name="Google Shape;303;p37"/>
          <p:cNvGrpSpPr/>
          <p:nvPr/>
        </p:nvGrpSpPr>
        <p:grpSpPr>
          <a:xfrm>
            <a:off x="3846667" y="2676427"/>
            <a:ext cx="272855" cy="252233"/>
            <a:chOff x="5975075" y="2327500"/>
            <a:chExt cx="420100" cy="388350"/>
          </a:xfrm>
        </p:grpSpPr>
        <p:sp>
          <p:nvSpPr>
            <p:cNvPr id="304" name="Google Shape;304;p3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5" name="Google Shape;305;p3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06" name="Google Shape;306;p37"/>
          <p:cNvGrpSpPr/>
          <p:nvPr/>
        </p:nvGrpSpPr>
        <p:grpSpPr>
          <a:xfrm>
            <a:off x="4337218" y="2668892"/>
            <a:ext cx="167376" cy="272855"/>
            <a:chOff x="6730350" y="2315900"/>
            <a:chExt cx="257700" cy="420100"/>
          </a:xfrm>
        </p:grpSpPr>
        <p:sp>
          <p:nvSpPr>
            <p:cNvPr id="307" name="Google Shape;307;p3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8" name="Google Shape;308;p3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9" name="Google Shape;309;p3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0" name="Google Shape;310;p3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1" name="Google Shape;311;p3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12" name="Google Shape;312;p37"/>
          <p:cNvGrpSpPr/>
          <p:nvPr/>
        </p:nvGrpSpPr>
        <p:grpSpPr>
          <a:xfrm>
            <a:off x="438156" y="3085693"/>
            <a:ext cx="84890" cy="309341"/>
            <a:chOff x="727175" y="2957625"/>
            <a:chExt cx="130700" cy="476275"/>
          </a:xfrm>
        </p:grpSpPr>
        <p:sp>
          <p:nvSpPr>
            <p:cNvPr id="313" name="Google Shape;313;p3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4" name="Google Shape;314;p37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15" name="Google Shape;315;p37"/>
          <p:cNvSpPr/>
          <p:nvPr/>
        </p:nvSpPr>
        <p:spPr>
          <a:xfrm>
            <a:off x="1226188" y="3073465"/>
            <a:ext cx="260157" cy="333924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335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16" name="Google Shape;316;p37"/>
          <p:cNvSpPr/>
          <p:nvPr/>
        </p:nvSpPr>
        <p:spPr>
          <a:xfrm>
            <a:off x="822072" y="3073465"/>
            <a:ext cx="192739" cy="33392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335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317" name="Google Shape;317;p37"/>
          <p:cNvGrpSpPr/>
          <p:nvPr/>
        </p:nvGrpSpPr>
        <p:grpSpPr>
          <a:xfrm>
            <a:off x="1643725" y="3095598"/>
            <a:ext cx="300621" cy="289515"/>
            <a:chOff x="2583325" y="2972875"/>
            <a:chExt cx="462850" cy="445750"/>
          </a:xfrm>
        </p:grpSpPr>
        <p:sp>
          <p:nvSpPr>
            <p:cNvPr id="318" name="Google Shape;318;p3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9" name="Google Shape;319;p3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20" name="Google Shape;320;p37"/>
          <p:cNvGrpSpPr/>
          <p:nvPr/>
        </p:nvGrpSpPr>
        <p:grpSpPr>
          <a:xfrm>
            <a:off x="2071226" y="3138838"/>
            <a:ext cx="321243" cy="203050"/>
            <a:chOff x="3241525" y="3039450"/>
            <a:chExt cx="494600" cy="312625"/>
          </a:xfrm>
        </p:grpSpPr>
        <p:sp>
          <p:nvSpPr>
            <p:cNvPr id="321" name="Google Shape;321;p3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2" name="Google Shape;322;p3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23" name="Google Shape;323;p37"/>
          <p:cNvSpPr/>
          <p:nvPr/>
        </p:nvSpPr>
        <p:spPr>
          <a:xfrm>
            <a:off x="2969553" y="3102417"/>
            <a:ext cx="276038" cy="276021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335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324" name="Google Shape;324;p37"/>
          <p:cNvGrpSpPr/>
          <p:nvPr/>
        </p:nvGrpSpPr>
        <p:grpSpPr>
          <a:xfrm>
            <a:off x="3379108" y="3117421"/>
            <a:ext cx="332349" cy="245884"/>
            <a:chOff x="5255200" y="3006475"/>
            <a:chExt cx="511700" cy="378575"/>
          </a:xfrm>
        </p:grpSpPr>
        <p:sp>
          <p:nvSpPr>
            <p:cNvPr id="325" name="Google Shape;325;p3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6" name="Google Shape;326;p3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27" name="Google Shape;327;p37"/>
          <p:cNvGrpSpPr/>
          <p:nvPr/>
        </p:nvGrpSpPr>
        <p:grpSpPr>
          <a:xfrm>
            <a:off x="2535213" y="3103148"/>
            <a:ext cx="268893" cy="274430"/>
            <a:chOff x="3955900" y="2984500"/>
            <a:chExt cx="414000" cy="422525"/>
          </a:xfrm>
        </p:grpSpPr>
        <p:sp>
          <p:nvSpPr>
            <p:cNvPr id="328" name="Google Shape;328;p3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9" name="Google Shape;329;p3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0" name="Google Shape;330;p3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1" name="Google Shape;331;p37"/>
          <p:cNvSpPr/>
          <p:nvPr/>
        </p:nvSpPr>
        <p:spPr>
          <a:xfrm>
            <a:off x="331894" y="3560070"/>
            <a:ext cx="300605" cy="236369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335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32" name="Google Shape;332;p37"/>
          <p:cNvSpPr/>
          <p:nvPr/>
        </p:nvSpPr>
        <p:spPr>
          <a:xfrm>
            <a:off x="3878527" y="3089719"/>
            <a:ext cx="209399" cy="30141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335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333" name="Google Shape;333;p37"/>
          <p:cNvGrpSpPr/>
          <p:nvPr/>
        </p:nvGrpSpPr>
        <p:grpSpPr>
          <a:xfrm>
            <a:off x="4318188" y="3099170"/>
            <a:ext cx="205437" cy="291902"/>
            <a:chOff x="6701050" y="2978375"/>
            <a:chExt cx="316300" cy="449425"/>
          </a:xfrm>
        </p:grpSpPr>
        <p:sp>
          <p:nvSpPr>
            <p:cNvPr id="334" name="Google Shape;334;p37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36" name="Google Shape;336;p37"/>
          <p:cNvGrpSpPr/>
          <p:nvPr/>
        </p:nvGrpSpPr>
        <p:grpSpPr>
          <a:xfrm>
            <a:off x="772064" y="3579816"/>
            <a:ext cx="292697" cy="196717"/>
            <a:chOff x="1241275" y="3718400"/>
            <a:chExt cx="450650" cy="302875"/>
          </a:xfrm>
        </p:grpSpPr>
        <p:sp>
          <p:nvSpPr>
            <p:cNvPr id="337" name="Google Shape;337;p3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8" name="Google Shape;338;p3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9" name="Google Shape;339;p3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0" name="Google Shape;340;p3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41" name="Google Shape;341;p37"/>
          <p:cNvGrpSpPr/>
          <p:nvPr/>
        </p:nvGrpSpPr>
        <p:grpSpPr>
          <a:xfrm>
            <a:off x="1213854" y="3564748"/>
            <a:ext cx="284741" cy="227244"/>
            <a:chOff x="1921475" y="3695200"/>
            <a:chExt cx="438400" cy="349875"/>
          </a:xfrm>
        </p:grpSpPr>
        <p:sp>
          <p:nvSpPr>
            <p:cNvPr id="342" name="Google Shape;342;p3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3" name="Google Shape;343;p3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4" name="Google Shape;344;p37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45" name="Google Shape;345;p37"/>
          <p:cNvGrpSpPr/>
          <p:nvPr/>
        </p:nvGrpSpPr>
        <p:grpSpPr>
          <a:xfrm>
            <a:off x="1654442" y="3561176"/>
            <a:ext cx="279188" cy="233999"/>
            <a:chOff x="2599825" y="3689700"/>
            <a:chExt cx="429850" cy="360275"/>
          </a:xfrm>
        </p:grpSpPr>
        <p:sp>
          <p:nvSpPr>
            <p:cNvPr id="346" name="Google Shape;346;p3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7" name="Google Shape;347;p3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48" name="Google Shape;348;p37"/>
          <p:cNvGrpSpPr/>
          <p:nvPr/>
        </p:nvGrpSpPr>
        <p:grpSpPr>
          <a:xfrm>
            <a:off x="2105731" y="3536982"/>
            <a:ext cx="252233" cy="263340"/>
            <a:chOff x="3294650" y="3652450"/>
            <a:chExt cx="388350" cy="405450"/>
          </a:xfrm>
        </p:grpSpPr>
        <p:sp>
          <p:nvSpPr>
            <p:cNvPr id="349" name="Google Shape;349;p3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0" name="Google Shape;350;p3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1" name="Google Shape;351;p3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52" name="Google Shape;352;p37"/>
          <p:cNvGrpSpPr/>
          <p:nvPr/>
        </p:nvGrpSpPr>
        <p:grpSpPr>
          <a:xfrm>
            <a:off x="2522531" y="3570301"/>
            <a:ext cx="294256" cy="215748"/>
            <a:chOff x="3936375" y="3703750"/>
            <a:chExt cx="453050" cy="332175"/>
          </a:xfrm>
        </p:grpSpPr>
        <p:sp>
          <p:nvSpPr>
            <p:cNvPr id="353" name="Google Shape;353;p3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4" name="Google Shape;354;p3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6" name="Google Shape;356;p3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7" name="Google Shape;357;p3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58" name="Google Shape;358;p37"/>
          <p:cNvGrpSpPr/>
          <p:nvPr/>
        </p:nvGrpSpPr>
        <p:grpSpPr>
          <a:xfrm>
            <a:off x="2960343" y="3570301"/>
            <a:ext cx="294256" cy="215748"/>
            <a:chOff x="4610450" y="3703750"/>
            <a:chExt cx="453050" cy="332175"/>
          </a:xfrm>
        </p:grpSpPr>
        <p:sp>
          <p:nvSpPr>
            <p:cNvPr id="359" name="Google Shape;359;p3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61" name="Google Shape;361;p37"/>
          <p:cNvGrpSpPr/>
          <p:nvPr/>
        </p:nvGrpSpPr>
        <p:grpSpPr>
          <a:xfrm>
            <a:off x="3408466" y="3548494"/>
            <a:ext cx="273634" cy="259362"/>
            <a:chOff x="5300400" y="3670175"/>
            <a:chExt cx="421300" cy="399325"/>
          </a:xfrm>
        </p:grpSpPr>
        <p:sp>
          <p:nvSpPr>
            <p:cNvPr id="362" name="Google Shape;362;p3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67" name="Google Shape;367;p37"/>
          <p:cNvSpPr/>
          <p:nvPr/>
        </p:nvSpPr>
        <p:spPr>
          <a:xfrm>
            <a:off x="3830933" y="3525970"/>
            <a:ext cx="304583" cy="304567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335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368" name="Google Shape;368;p37"/>
          <p:cNvGrpSpPr/>
          <p:nvPr/>
        </p:nvGrpSpPr>
        <p:grpSpPr>
          <a:xfrm>
            <a:off x="4288051" y="3545312"/>
            <a:ext cx="265710" cy="265727"/>
            <a:chOff x="6654650" y="3665275"/>
            <a:chExt cx="409100" cy="409125"/>
          </a:xfrm>
        </p:grpSpPr>
        <p:sp>
          <p:nvSpPr>
            <p:cNvPr id="369" name="Google Shape;369;p3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71" name="Google Shape;371;p37"/>
          <p:cNvGrpSpPr/>
          <p:nvPr/>
        </p:nvGrpSpPr>
        <p:grpSpPr>
          <a:xfrm>
            <a:off x="336639" y="3972017"/>
            <a:ext cx="287923" cy="287940"/>
            <a:chOff x="570875" y="4322250"/>
            <a:chExt cx="443300" cy="443325"/>
          </a:xfrm>
        </p:grpSpPr>
        <p:sp>
          <p:nvSpPr>
            <p:cNvPr id="372" name="Google Shape;372;p3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76" name="Google Shape;376;p37"/>
          <p:cNvSpPr/>
          <p:nvPr/>
        </p:nvSpPr>
        <p:spPr>
          <a:xfrm>
            <a:off x="762576" y="4028035"/>
            <a:ext cx="311728" cy="176096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335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377" name="Google Shape;377;p37"/>
          <p:cNvGrpSpPr/>
          <p:nvPr/>
        </p:nvGrpSpPr>
        <p:grpSpPr>
          <a:xfrm>
            <a:off x="1251525" y="3950616"/>
            <a:ext cx="209399" cy="330742"/>
            <a:chOff x="1979475" y="4289300"/>
            <a:chExt cx="322400" cy="509225"/>
          </a:xfrm>
        </p:grpSpPr>
        <p:sp>
          <p:nvSpPr>
            <p:cNvPr id="378" name="Google Shape;378;p3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81" name="Google Shape;381;p37"/>
          <p:cNvGrpSpPr/>
          <p:nvPr/>
        </p:nvGrpSpPr>
        <p:grpSpPr>
          <a:xfrm>
            <a:off x="1670696" y="3954967"/>
            <a:ext cx="247070" cy="322038"/>
            <a:chOff x="2624850" y="4296000"/>
            <a:chExt cx="380400" cy="495825"/>
          </a:xfrm>
        </p:grpSpPr>
        <p:sp>
          <p:nvSpPr>
            <p:cNvPr id="382" name="Google Shape;382;p3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85" name="Google Shape;385;p37"/>
          <p:cNvSpPr/>
          <p:nvPr/>
        </p:nvSpPr>
        <p:spPr>
          <a:xfrm>
            <a:off x="2537686" y="3984013"/>
            <a:ext cx="264119" cy="264135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335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2099860" y="4000673"/>
            <a:ext cx="264119" cy="230816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335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2974311" y="3982828"/>
            <a:ext cx="266522" cy="266506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335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388" name="Google Shape;388;p37"/>
          <p:cNvGrpSpPr/>
          <p:nvPr/>
        </p:nvGrpSpPr>
        <p:grpSpPr>
          <a:xfrm>
            <a:off x="3392602" y="3986695"/>
            <a:ext cx="305362" cy="258582"/>
            <a:chOff x="5275975" y="4344850"/>
            <a:chExt cx="470150" cy="398125"/>
          </a:xfrm>
        </p:grpSpPr>
        <p:sp>
          <p:nvSpPr>
            <p:cNvPr id="389" name="Google Shape;389;p3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92" name="Google Shape;392;p37"/>
          <p:cNvSpPr/>
          <p:nvPr/>
        </p:nvSpPr>
        <p:spPr>
          <a:xfrm>
            <a:off x="3846002" y="3978866"/>
            <a:ext cx="274446" cy="274430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335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393" name="Google Shape;393;p37"/>
          <p:cNvGrpSpPr/>
          <p:nvPr/>
        </p:nvGrpSpPr>
        <p:grpSpPr>
          <a:xfrm>
            <a:off x="4280111" y="3965684"/>
            <a:ext cx="281591" cy="300605"/>
            <a:chOff x="6642425" y="4312500"/>
            <a:chExt cx="433550" cy="462825"/>
          </a:xfrm>
        </p:grpSpPr>
        <p:sp>
          <p:nvSpPr>
            <p:cNvPr id="394" name="Google Shape;394;p37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5" name="Google Shape;395;p3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6" name="Google Shape;396;p3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97" name="Google Shape;397;p37"/>
          <p:cNvSpPr/>
          <p:nvPr/>
        </p:nvSpPr>
        <p:spPr>
          <a:xfrm>
            <a:off x="299775" y="4447220"/>
            <a:ext cx="361674" cy="21337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335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398" name="Google Shape;398;p37"/>
          <p:cNvGrpSpPr/>
          <p:nvPr/>
        </p:nvGrpSpPr>
        <p:grpSpPr>
          <a:xfrm>
            <a:off x="774045" y="4411826"/>
            <a:ext cx="288719" cy="283961"/>
            <a:chOff x="1244325" y="4999400"/>
            <a:chExt cx="444525" cy="437200"/>
          </a:xfrm>
        </p:grpSpPr>
        <p:sp>
          <p:nvSpPr>
            <p:cNvPr id="399" name="Google Shape;399;p3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0" name="Google Shape;400;p3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04" name="Google Shape;404;p37"/>
          <p:cNvGrpSpPr/>
          <p:nvPr/>
        </p:nvGrpSpPr>
        <p:grpSpPr>
          <a:xfrm>
            <a:off x="1237642" y="4402700"/>
            <a:ext cx="237165" cy="302196"/>
            <a:chOff x="1958100" y="4985350"/>
            <a:chExt cx="365150" cy="465275"/>
          </a:xfrm>
        </p:grpSpPr>
        <p:sp>
          <p:nvSpPr>
            <p:cNvPr id="405" name="Google Shape;405;p3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08" name="Google Shape;408;p37"/>
          <p:cNvGrpSpPr/>
          <p:nvPr/>
        </p:nvGrpSpPr>
        <p:grpSpPr>
          <a:xfrm>
            <a:off x="1657998" y="4414196"/>
            <a:ext cx="272076" cy="279594"/>
            <a:chOff x="2605300" y="5003050"/>
            <a:chExt cx="418900" cy="430475"/>
          </a:xfrm>
        </p:grpSpPr>
        <p:sp>
          <p:nvSpPr>
            <p:cNvPr id="409" name="Google Shape;409;p3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12" name="Google Shape;412;p37"/>
          <p:cNvGrpSpPr/>
          <p:nvPr/>
        </p:nvGrpSpPr>
        <p:grpSpPr>
          <a:xfrm>
            <a:off x="2069245" y="4420156"/>
            <a:ext cx="325205" cy="267302"/>
            <a:chOff x="3238475" y="5012225"/>
            <a:chExt cx="500700" cy="411550"/>
          </a:xfrm>
        </p:grpSpPr>
        <p:sp>
          <p:nvSpPr>
            <p:cNvPr id="413" name="Google Shape;413;p3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7" name="Google Shape;417;p3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18" name="Google Shape;418;p37"/>
          <p:cNvGrpSpPr/>
          <p:nvPr/>
        </p:nvGrpSpPr>
        <p:grpSpPr>
          <a:xfrm>
            <a:off x="2929005" y="4391594"/>
            <a:ext cx="356933" cy="324409"/>
            <a:chOff x="4562200" y="4968250"/>
            <a:chExt cx="549550" cy="499475"/>
          </a:xfrm>
        </p:grpSpPr>
        <p:sp>
          <p:nvSpPr>
            <p:cNvPr id="419" name="Google Shape;419;p3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4" name="Google Shape;424;p37"/>
          <p:cNvGrpSpPr/>
          <p:nvPr/>
        </p:nvGrpSpPr>
        <p:grpSpPr>
          <a:xfrm>
            <a:off x="2545930" y="4409845"/>
            <a:ext cx="247460" cy="287517"/>
            <a:chOff x="3972400" y="4996350"/>
            <a:chExt cx="381000" cy="442675"/>
          </a:xfrm>
        </p:grpSpPr>
        <p:sp>
          <p:nvSpPr>
            <p:cNvPr id="425" name="Google Shape;425;p3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7" name="Google Shape;427;p37"/>
          <p:cNvGrpSpPr/>
          <p:nvPr/>
        </p:nvGrpSpPr>
        <p:grpSpPr>
          <a:xfrm>
            <a:off x="3369999" y="4385651"/>
            <a:ext cx="350584" cy="336295"/>
            <a:chOff x="5241175" y="4959100"/>
            <a:chExt cx="539775" cy="517775"/>
          </a:xfrm>
        </p:grpSpPr>
        <p:sp>
          <p:nvSpPr>
            <p:cNvPr id="428" name="Google Shape;428;p3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34" name="Google Shape;434;p37"/>
          <p:cNvSpPr/>
          <p:nvPr/>
        </p:nvSpPr>
        <p:spPr>
          <a:xfrm>
            <a:off x="3828952" y="4468638"/>
            <a:ext cx="308545" cy="170542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335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35" name="Google Shape;435;p37"/>
          <p:cNvGrpSpPr/>
          <p:nvPr/>
        </p:nvGrpSpPr>
        <p:grpSpPr>
          <a:xfrm>
            <a:off x="4307877" y="4435614"/>
            <a:ext cx="224873" cy="258582"/>
            <a:chOff x="6685175" y="5036025"/>
            <a:chExt cx="346225" cy="398125"/>
          </a:xfrm>
        </p:grpSpPr>
        <p:sp>
          <p:nvSpPr>
            <p:cNvPr id="436" name="Google Shape;436;p3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335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441" name="Google Shape;441;p37"/>
          <p:cNvSpPr txBox="1"/>
          <p:nvPr/>
        </p:nvSpPr>
        <p:spPr>
          <a:xfrm>
            <a:off x="5365150" y="1368925"/>
            <a:ext cx="3462900" cy="20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3359DF"/>
                </a:solidFill>
                <a:latin typeface="Proxima Nova"/>
                <a:ea typeface="Proxima Nova"/>
                <a:cs typeface="Proxima Nova"/>
                <a:sym typeface="Proxima Nova"/>
              </a:rPr>
              <a:t>ALC 2.0 icons are editable shapes. </a:t>
            </a:r>
            <a:endParaRPr>
              <a:solidFill>
                <a:srgbClr val="3359D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3359D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3359DF"/>
                </a:solidFill>
                <a:latin typeface="Proxima Nova"/>
                <a:ea typeface="Proxima Nova"/>
                <a:cs typeface="Proxima Nova"/>
                <a:sym typeface="Proxima Nova"/>
              </a:rPr>
              <a:t>This means that you can:</a:t>
            </a:r>
            <a:endParaRPr>
              <a:solidFill>
                <a:srgbClr val="3359D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359DF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3359DF"/>
                </a:solidFill>
                <a:latin typeface="Proxima Nova"/>
                <a:ea typeface="Proxima Nova"/>
                <a:cs typeface="Proxima Nova"/>
                <a:sym typeface="Proxima Nova"/>
              </a:rPr>
              <a:t>Resize them without losing quality.</a:t>
            </a:r>
            <a:endParaRPr>
              <a:solidFill>
                <a:srgbClr val="3359D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359DF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3359DF"/>
                </a:solidFill>
                <a:latin typeface="Proxima Nova"/>
                <a:ea typeface="Proxima Nova"/>
                <a:cs typeface="Proxima Nova"/>
                <a:sym typeface="Proxima Nova"/>
              </a:rPr>
              <a:t>Change fill color and opacity.</a:t>
            </a:r>
            <a:endParaRPr>
              <a:solidFill>
                <a:srgbClr val="3359D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359DF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3359DF"/>
                </a:solidFill>
                <a:latin typeface="Proxima Nova"/>
                <a:ea typeface="Proxima Nova"/>
                <a:cs typeface="Proxima Nova"/>
                <a:sym typeface="Proxima Nova"/>
              </a:rPr>
              <a:t>Change line color, width and style.</a:t>
            </a:r>
            <a:endParaRPr>
              <a:solidFill>
                <a:srgbClr val="3359D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359D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2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"/>
          <p:cNvSpPr txBox="1"/>
          <p:nvPr/>
        </p:nvSpPr>
        <p:spPr>
          <a:xfrm>
            <a:off x="0" y="0"/>
            <a:ext cx="9144000" cy="1119600"/>
          </a:xfrm>
          <a:prstGeom prst="rect">
            <a:avLst/>
          </a:prstGeom>
          <a:solidFill>
            <a:srgbClr val="3359D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roxima Nova"/>
              <a:buNone/>
              <a:defRPr sz="40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59DF"/>
              </a:buClr>
              <a:buSzPts val="1800"/>
              <a:buFont typeface="Roboto Slab"/>
              <a:buChar char="●"/>
              <a:defRPr sz="1800" b="1">
                <a:solidFill>
                  <a:srgbClr val="3359D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59DF"/>
              </a:buClr>
              <a:buSzPts val="1400"/>
              <a:buFont typeface="Proxima Nova"/>
              <a:buChar char="○"/>
              <a:defRPr>
                <a:solidFill>
                  <a:srgbClr val="3359D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59DF"/>
              </a:buClr>
              <a:buSzPts val="1400"/>
              <a:buFont typeface="Proxima Nova"/>
              <a:buChar char="■"/>
              <a:defRPr>
                <a:solidFill>
                  <a:srgbClr val="3359D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59DF"/>
              </a:buClr>
              <a:buSzPts val="1400"/>
              <a:buFont typeface="Proxima Nova"/>
              <a:buChar char="●"/>
              <a:defRPr>
                <a:solidFill>
                  <a:srgbClr val="3359D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59DF"/>
              </a:buClr>
              <a:buSzPts val="1400"/>
              <a:buFont typeface="Proxima Nova"/>
              <a:buChar char="○"/>
              <a:defRPr>
                <a:solidFill>
                  <a:srgbClr val="3359D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59DF"/>
              </a:buClr>
              <a:buSzPts val="1400"/>
              <a:buFont typeface="Proxima Nova"/>
              <a:buChar char="■"/>
              <a:defRPr>
                <a:solidFill>
                  <a:srgbClr val="3359D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59DF"/>
              </a:buClr>
              <a:buSzPts val="1400"/>
              <a:buFont typeface="Proxima Nova"/>
              <a:buChar char="●"/>
              <a:defRPr>
                <a:solidFill>
                  <a:srgbClr val="3359D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59DF"/>
              </a:buClr>
              <a:buSzPts val="1400"/>
              <a:buFont typeface="Proxima Nova"/>
              <a:buChar char="○"/>
              <a:defRPr>
                <a:solidFill>
                  <a:srgbClr val="3359D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59DF"/>
              </a:buClr>
              <a:buSzPts val="1400"/>
              <a:buFont typeface="Proxima Nova"/>
              <a:buChar char="■"/>
              <a:defRPr>
                <a:solidFill>
                  <a:srgbClr val="3359D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" name="Google Shape;107;p27"/>
          <p:cNvPicPr preferRelativeResize="0"/>
          <p:nvPr/>
        </p:nvPicPr>
        <p:blipFill>
          <a:blip r:embed="rId11">
            <a:alphaModFix amt="21000"/>
          </a:blip>
          <a:stretch>
            <a:fillRect/>
          </a:stretch>
        </p:blipFill>
        <p:spPr>
          <a:xfrm>
            <a:off x="7829415" y="4532650"/>
            <a:ext cx="917859" cy="393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44">
          <p15:clr>
            <a:srgbClr val="F06B4A"/>
          </p15:clr>
        </p15:guide>
        <p15:guide id="2" orient="horz" pos="144">
          <p15:clr>
            <a:srgbClr val="F06B4A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wbenmurimi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/>
          <p:cNvSpPr/>
          <p:nvPr/>
        </p:nvSpPr>
        <p:spPr>
          <a:xfrm>
            <a:off x="2686050" y="2367650"/>
            <a:ext cx="5895350" cy="9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59DF"/>
              </a:buClr>
              <a:buSzPts val="3600"/>
              <a:buFont typeface="Tahoma"/>
              <a:buNone/>
            </a:pPr>
            <a:r>
              <a:rPr lang="en" sz="3000" dirty="0" smtClean="0">
                <a:solidFill>
                  <a:srgbClr val="3359DF"/>
                </a:solidFill>
                <a:latin typeface="Roboto Slab"/>
                <a:ea typeface="Roboto Slab"/>
                <a:cs typeface="Roboto"/>
                <a:sym typeface="Roboto Slab"/>
              </a:rPr>
              <a:t>BEST PRACTICE: HTML &amp; CSS</a:t>
            </a:r>
            <a:endParaRPr sz="3600" b="1" i="0" u="none" strike="noStrike" cap="none" dirty="0">
              <a:solidFill>
                <a:srgbClr val="3359D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7" name="Google Shape;44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7275" y="140925"/>
            <a:ext cx="1527001" cy="1382751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38"/>
          <p:cNvSpPr txBox="1"/>
          <p:nvPr/>
        </p:nvSpPr>
        <p:spPr>
          <a:xfrm>
            <a:off x="6920000" y="3824350"/>
            <a:ext cx="1661400" cy="8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3359DF"/>
                </a:solidFill>
                <a:latin typeface="Roboto Slab"/>
                <a:ea typeface="Roboto Slab"/>
                <a:cs typeface="Roboto Slab"/>
                <a:sym typeface="Roboto Slab"/>
              </a:rPr>
              <a:t>Presented by:</a:t>
            </a:r>
            <a:endParaRPr sz="1000" b="1" dirty="0">
              <a:solidFill>
                <a:srgbClr val="3359D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3359DF"/>
                </a:solidFill>
                <a:latin typeface="Proxima Nova"/>
                <a:ea typeface="Proxima Nova"/>
                <a:cs typeface="Proxima Nova"/>
                <a:sym typeface="Proxima Nova"/>
              </a:rPr>
              <a:t>Benson Wachira</a:t>
            </a:r>
            <a:endParaRPr sz="1000" dirty="0">
              <a:solidFill>
                <a:srgbClr val="3359D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3359DF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wbenmurimi@gmail.com</a:t>
            </a:r>
            <a:endParaRPr lang="en" sz="1000" dirty="0" smtClean="0">
              <a:solidFill>
                <a:srgbClr val="3359D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3359D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3359DF"/>
                </a:solidFill>
                <a:latin typeface="Proxima Nova"/>
                <a:ea typeface="Proxima Nova"/>
                <a:cs typeface="Proxima Nova"/>
                <a:sym typeface="Proxima Nova"/>
              </a:rPr>
              <a:t>12, </a:t>
            </a:r>
            <a:r>
              <a:rPr lang="en" sz="1000" dirty="0" smtClean="0">
                <a:solidFill>
                  <a:srgbClr val="3359DF"/>
                </a:solidFill>
                <a:latin typeface="Proxima Nova"/>
                <a:ea typeface="Proxima Nova"/>
                <a:cs typeface="Proxima Nova"/>
                <a:sym typeface="Proxima Nova"/>
              </a:rPr>
              <a:t>08, </a:t>
            </a:r>
            <a:r>
              <a:rPr lang="en" sz="1000" dirty="0">
                <a:solidFill>
                  <a:srgbClr val="3359DF"/>
                </a:solidFill>
                <a:latin typeface="Proxima Nova"/>
                <a:ea typeface="Proxima Nova"/>
                <a:cs typeface="Proxima Nova"/>
                <a:sym typeface="Proxima Nova"/>
              </a:rPr>
              <a:t>2018</a:t>
            </a:r>
            <a:endParaRPr sz="1000" dirty="0">
              <a:solidFill>
                <a:srgbClr val="3359D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0" name="Google Shape;79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50" y="205250"/>
            <a:ext cx="8188300" cy="326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49"/>
          <p:cNvSpPr txBox="1"/>
          <p:nvPr/>
        </p:nvSpPr>
        <p:spPr>
          <a:xfrm>
            <a:off x="1506050" y="3716725"/>
            <a:ext cx="6482100" cy="7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i="1">
              <a:solidFill>
                <a:srgbClr val="3359D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3359DF"/>
                </a:solidFill>
              </a:rPr>
              <a:t>Empowering Africa</a:t>
            </a:r>
            <a:endParaRPr sz="2400" i="1">
              <a:solidFill>
                <a:srgbClr val="3359D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1"/>
          <p:cNvSpPr txBox="1">
            <a:spLocks noGrp="1"/>
          </p:cNvSpPr>
          <p:nvPr>
            <p:ph type="body" idx="1"/>
          </p:nvPr>
        </p:nvSpPr>
        <p:spPr>
          <a:xfrm>
            <a:off x="311700" y="1529275"/>
            <a:ext cx="2728383" cy="30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67" name="Google Shape;467;p41"/>
          <p:cNvSpPr txBox="1">
            <a:spLocks noGrp="1"/>
          </p:cNvSpPr>
          <p:nvPr>
            <p:ph type="title"/>
          </p:nvPr>
        </p:nvSpPr>
        <p:spPr>
          <a:xfrm>
            <a:off x="228600" y="120425"/>
            <a:ext cx="8520600" cy="1019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200" dirty="0"/>
              <a:t>Open Class Summary (</a:t>
            </a:r>
            <a:r>
              <a:rPr lang="en-US" sz="2400" b="0" dirty="0"/>
              <a:t>12th to 30th Nov (3 weeks)</a:t>
            </a:r>
            <a:r>
              <a:rPr lang="en" sz="3200" dirty="0"/>
              <a:t>)</a:t>
            </a:r>
            <a:endParaRPr sz="3200" dirty="0"/>
          </a:p>
        </p:txBody>
      </p:sp>
      <p:pic>
        <p:nvPicPr>
          <p:cNvPr id="469" name="Google Shape;46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8550" y="3884050"/>
            <a:ext cx="1274150" cy="1153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466;p41"/>
          <p:cNvSpPr txBox="1">
            <a:spLocks/>
          </p:cNvSpPr>
          <p:nvPr/>
        </p:nvSpPr>
        <p:spPr>
          <a:xfrm>
            <a:off x="6164164" y="1529275"/>
            <a:ext cx="2585036" cy="3298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59DF"/>
              </a:buClr>
              <a:buSzPts val="1800"/>
              <a:buFont typeface="Proxima Nova"/>
              <a:buChar char="●"/>
              <a:defRPr sz="1800" b="1" i="0" u="none" strike="noStrike" cap="none">
                <a:solidFill>
                  <a:srgbClr val="3359D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59DF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rgbClr val="3359D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59DF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3359D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59DF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rgbClr val="3359D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59DF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rgbClr val="3359D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59DF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3359D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59DF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rgbClr val="3359D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59DF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rgbClr val="3359D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59DF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3359D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>
              <a:buNone/>
            </a:pPr>
            <a:r>
              <a:rPr lang="en-US" sz="2400" dirty="0"/>
              <a:t>Create web page layouts with </a:t>
            </a:r>
            <a:r>
              <a:rPr lang="en-US" sz="2400" dirty="0" smtClean="0"/>
              <a:t>CSS</a:t>
            </a:r>
          </a:p>
          <a:p>
            <a:pPr marL="0" lvl="0" indent="0">
              <a:buNone/>
            </a:pPr>
            <a:endParaRPr lang="en-US" sz="2400" dirty="0" smtClean="0"/>
          </a:p>
          <a:p>
            <a:pPr marL="0" lvl="0" indent="0">
              <a:buNone/>
            </a:pPr>
            <a:endParaRPr lang="en-US" sz="2400" dirty="0"/>
          </a:p>
          <a:p>
            <a:pPr marL="342900"/>
            <a:r>
              <a:rPr lang="en-US" b="0" dirty="0" smtClean="0">
                <a:solidFill>
                  <a:schemeClr val="accent1"/>
                </a:solidFill>
              </a:rPr>
              <a:t>Dimensional Layouts</a:t>
            </a:r>
            <a:endParaRPr lang="en-US" b="0" dirty="0">
              <a:solidFill>
                <a:schemeClr val="accent1"/>
              </a:solidFill>
            </a:endParaRPr>
          </a:p>
          <a:p>
            <a:pPr marL="342900"/>
            <a:r>
              <a:rPr lang="en-US" b="0" dirty="0" smtClean="0">
                <a:solidFill>
                  <a:schemeClr val="accent1"/>
                </a:solidFill>
              </a:rPr>
              <a:t>Flex box</a:t>
            </a:r>
            <a:endParaRPr lang="en-US" b="0" dirty="0">
              <a:solidFill>
                <a:schemeClr val="accent1"/>
              </a:solidFill>
            </a:endParaRPr>
          </a:p>
        </p:txBody>
      </p:sp>
      <p:sp>
        <p:nvSpPr>
          <p:cNvPr id="8" name="Google Shape;466;p41"/>
          <p:cNvSpPr txBox="1">
            <a:spLocks/>
          </p:cNvSpPr>
          <p:nvPr/>
        </p:nvSpPr>
        <p:spPr>
          <a:xfrm>
            <a:off x="3480996" y="1529275"/>
            <a:ext cx="2585036" cy="3298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59DF"/>
              </a:buClr>
              <a:buSzPts val="1800"/>
              <a:buFont typeface="Proxima Nova"/>
              <a:buChar char="●"/>
              <a:defRPr sz="1800" b="1" i="0" u="none" strike="noStrike" cap="none">
                <a:solidFill>
                  <a:srgbClr val="3359D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59DF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rgbClr val="3359D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59DF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3359D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59DF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rgbClr val="3359D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59DF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rgbClr val="3359D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59DF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3359D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59DF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rgbClr val="3359D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59DF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rgbClr val="3359D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59DF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3359D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>
              <a:buNone/>
            </a:pPr>
            <a:r>
              <a:rPr lang="en-US" sz="2400" dirty="0"/>
              <a:t>Build your first web pages with HTML and </a:t>
            </a:r>
            <a:r>
              <a:rPr lang="en-US" sz="2400" dirty="0" smtClean="0"/>
              <a:t>CSS</a:t>
            </a:r>
          </a:p>
          <a:p>
            <a:pPr marL="0" lvl="0" indent="0">
              <a:buNone/>
            </a:pPr>
            <a:endParaRPr lang="en-US" sz="2400" dirty="0"/>
          </a:p>
          <a:p>
            <a:pPr marL="342900"/>
            <a:r>
              <a:rPr lang="en-US" b="0" dirty="0">
                <a:solidFill>
                  <a:schemeClr val="accent1"/>
                </a:solidFill>
              </a:rPr>
              <a:t>HTML text </a:t>
            </a:r>
            <a:r>
              <a:rPr lang="en-US" b="0" dirty="0" smtClean="0">
                <a:solidFill>
                  <a:schemeClr val="accent1"/>
                </a:solidFill>
              </a:rPr>
              <a:t>elements</a:t>
            </a:r>
          </a:p>
          <a:p>
            <a:pPr marL="342900"/>
            <a:r>
              <a:rPr lang="en-US" b="0" dirty="0" smtClean="0">
                <a:solidFill>
                  <a:schemeClr val="accent1"/>
                </a:solidFill>
              </a:rPr>
              <a:t>Page structure</a:t>
            </a:r>
            <a:endParaRPr lang="en-US" b="0" dirty="0">
              <a:solidFill>
                <a:schemeClr val="accent1"/>
              </a:solidFill>
            </a:endParaRPr>
          </a:p>
          <a:p>
            <a:pPr marL="342900"/>
            <a:r>
              <a:rPr lang="en-US" b="0" dirty="0" smtClean="0">
                <a:solidFill>
                  <a:schemeClr val="accent1"/>
                </a:solidFill>
              </a:rPr>
              <a:t>Adding CSS</a:t>
            </a:r>
            <a:endParaRPr lang="en-US" b="0" dirty="0">
              <a:solidFill>
                <a:schemeClr val="accent1"/>
              </a:solidFill>
            </a:endParaRPr>
          </a:p>
        </p:txBody>
      </p:sp>
      <p:sp>
        <p:nvSpPr>
          <p:cNvPr id="9" name="Google Shape;466;p41"/>
          <p:cNvSpPr txBox="1">
            <a:spLocks/>
          </p:cNvSpPr>
          <p:nvPr/>
        </p:nvSpPr>
        <p:spPr>
          <a:xfrm>
            <a:off x="371947" y="1529275"/>
            <a:ext cx="2585036" cy="3298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59DF"/>
              </a:buClr>
              <a:buSzPts val="1800"/>
              <a:buFont typeface="Proxima Nova"/>
              <a:buChar char="●"/>
              <a:defRPr sz="1800" b="1" i="0" u="none" strike="noStrike" cap="none">
                <a:solidFill>
                  <a:srgbClr val="3359D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59DF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rgbClr val="3359D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59DF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3359D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59DF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rgbClr val="3359D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59DF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rgbClr val="3359D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59DF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3359D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59DF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rgbClr val="3359D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59DF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rgbClr val="3359D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59DF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3359D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>
              <a:buNone/>
            </a:pPr>
            <a:r>
              <a:rPr lang="en-US" sz="2400" dirty="0"/>
              <a:t>Breakdown and integrate a </a:t>
            </a:r>
            <a:r>
              <a:rPr lang="en-US" sz="2400" dirty="0" smtClean="0"/>
              <a:t>mockups</a:t>
            </a:r>
          </a:p>
          <a:p>
            <a:pPr marL="0" lvl="0" indent="0">
              <a:buNone/>
            </a:pPr>
            <a:endParaRPr lang="en-US" sz="2400" dirty="0" smtClean="0"/>
          </a:p>
          <a:p>
            <a:pPr marL="342900"/>
            <a:r>
              <a:rPr lang="en-US" b="0" dirty="0">
                <a:solidFill>
                  <a:schemeClr val="accent1"/>
                </a:solidFill>
              </a:rPr>
              <a:t>HTML text elements</a:t>
            </a:r>
          </a:p>
          <a:p>
            <a:pPr marL="342900"/>
            <a:r>
              <a:rPr lang="en-US" b="0" dirty="0">
                <a:solidFill>
                  <a:schemeClr val="accent1"/>
                </a:solidFill>
              </a:rPr>
              <a:t>Page structure</a:t>
            </a:r>
          </a:p>
          <a:p>
            <a:pPr marL="342900"/>
            <a:r>
              <a:rPr lang="en-US" b="0" dirty="0">
                <a:solidFill>
                  <a:schemeClr val="accent1"/>
                </a:solidFill>
              </a:rPr>
              <a:t>Adding CSS</a:t>
            </a:r>
          </a:p>
          <a:p>
            <a:pPr marL="0" lvl="0" indent="0">
              <a:buNone/>
            </a:pPr>
            <a:endParaRPr lang="en-US" sz="2400" dirty="0" smtClean="0"/>
          </a:p>
          <a:p>
            <a:pPr marL="0" lvl="0" indent="0">
              <a:buNone/>
            </a:pPr>
            <a:endParaRPr lang="en-US" sz="2400" dirty="0"/>
          </a:p>
          <a:p>
            <a:pPr marL="0" lvl="0" indent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ques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90" y="344384"/>
            <a:ext cx="7992093" cy="442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9"/>
          <p:cNvSpPr txBox="1">
            <a:spLocks noGrp="1"/>
          </p:cNvSpPr>
          <p:nvPr>
            <p:ph type="title"/>
          </p:nvPr>
        </p:nvSpPr>
        <p:spPr>
          <a:xfrm>
            <a:off x="219975" y="255000"/>
            <a:ext cx="4233600" cy="51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Free Templates &amp; Mockups</a:t>
            </a:r>
            <a:endParaRPr dirty="0"/>
          </a:p>
        </p:txBody>
      </p:sp>
      <p:sp>
        <p:nvSpPr>
          <p:cNvPr id="454" name="Google Shape;454;p39"/>
          <p:cNvSpPr txBox="1">
            <a:spLocks noGrp="1"/>
          </p:cNvSpPr>
          <p:nvPr>
            <p:ph type="subTitle" idx="1"/>
          </p:nvPr>
        </p:nvSpPr>
        <p:spPr>
          <a:xfrm>
            <a:off x="265499" y="1438275"/>
            <a:ext cx="4188075" cy="29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 smtClean="0"/>
              <a:t>Understand the basics first</a:t>
            </a:r>
            <a:endParaRPr lang="en-US" sz="2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 smtClean="0"/>
              <a:t>Product</a:t>
            </a:r>
            <a:r>
              <a:rPr lang="en-US" sz="2000" dirty="0"/>
              <a:t> design </a:t>
            </a:r>
            <a:r>
              <a:rPr lang="en-US" sz="2000" dirty="0" smtClean="0"/>
              <a:t>specification (</a:t>
            </a:r>
            <a:r>
              <a:rPr lang="en-US" sz="2000" dirty="0"/>
              <a:t>PDS</a:t>
            </a:r>
            <a:r>
              <a:rPr lang="en-US" sz="2000" dirty="0" smtClean="0"/>
              <a:t>) web layouts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 smtClean="0"/>
              <a:t>Bootstrap/ Materialize </a:t>
            </a:r>
            <a:r>
              <a:rPr lang="en-US" sz="2000" dirty="0" err="1" smtClean="0"/>
              <a:t>css</a:t>
            </a:r>
            <a:r>
              <a:rPr lang="en-US" sz="2000" dirty="0" smtClean="0"/>
              <a:t> templates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 smtClean="0"/>
              <a:t>Color Palettes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 smtClean="0"/>
              <a:t>Use GIT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351" y="2636649"/>
            <a:ext cx="4146771" cy="2263334"/>
          </a:xfrm>
          <a:prstGeom prst="rect">
            <a:avLst/>
          </a:prstGeom>
        </p:spPr>
      </p:pic>
      <p:sp>
        <p:nvSpPr>
          <p:cNvPr id="455" name="Google Shape;455;p39"/>
          <p:cNvSpPr txBox="1">
            <a:spLocks noGrp="1"/>
          </p:cNvSpPr>
          <p:nvPr>
            <p:ph type="body" idx="2"/>
          </p:nvPr>
        </p:nvSpPr>
        <p:spPr>
          <a:xfrm>
            <a:off x="8904122" y="2636649"/>
            <a:ext cx="823847" cy="14814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26" name="Picture 2" descr="Image result for bootstrap templat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351" y="254999"/>
            <a:ext cx="4146771" cy="228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973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5"/>
          <p:cNvSpPr txBox="1">
            <a:spLocks noGrp="1"/>
          </p:cNvSpPr>
          <p:nvPr>
            <p:ph type="body" idx="1"/>
          </p:nvPr>
        </p:nvSpPr>
        <p:spPr>
          <a:xfrm>
            <a:off x="228599" y="1191500"/>
            <a:ext cx="3457575" cy="3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Mobile First Development</a:t>
            </a:r>
            <a:endParaRPr lang="en" sz="24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b="0" dirty="0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b="0" dirty="0" smtClean="0">
              <a:solidFill>
                <a:schemeClr val="dk1"/>
              </a:solidFill>
              <a:highlight>
                <a:schemeClr val="lt1"/>
              </a:highlight>
              <a:latin typeface="Proxima Nova"/>
              <a:sym typeface="Proxima Nova"/>
            </a:endParaRPr>
          </a:p>
          <a:p>
            <a:pPr marL="285750" indent="-285750"/>
            <a:r>
              <a:rPr lang="en" b="0" dirty="0">
                <a:solidFill>
                  <a:schemeClr val="tx1"/>
                </a:solidFill>
                <a:sym typeface="Proxima Nova"/>
              </a:rPr>
              <a:t>Optimize web pages for mobile devices</a:t>
            </a:r>
          </a:p>
          <a:p>
            <a:pPr marL="285750" indent="-285750"/>
            <a:r>
              <a:rPr lang="en" b="0" dirty="0">
                <a:solidFill>
                  <a:schemeClr val="tx1"/>
                </a:solidFill>
                <a:sym typeface="Proxima Nova"/>
              </a:rPr>
              <a:t>Using </a:t>
            </a:r>
            <a:r>
              <a:rPr lang="en" dirty="0">
                <a:solidFill>
                  <a:schemeClr val="tx1"/>
                </a:solidFill>
                <a:sym typeface="Proxima Nova"/>
              </a:rPr>
              <a:t>%</a:t>
            </a:r>
            <a:r>
              <a:rPr lang="en" b="0" dirty="0">
                <a:solidFill>
                  <a:schemeClr val="tx1"/>
                </a:solidFill>
                <a:sym typeface="Proxima Nova"/>
              </a:rPr>
              <a:t> instead of </a:t>
            </a:r>
            <a:r>
              <a:rPr lang="en" dirty="0">
                <a:solidFill>
                  <a:schemeClr val="tx1"/>
                </a:solidFill>
                <a:sym typeface="Proxima Nova"/>
              </a:rPr>
              <a:t>px</a:t>
            </a:r>
            <a:r>
              <a:rPr lang="en" b="0" dirty="0">
                <a:solidFill>
                  <a:schemeClr val="tx1"/>
                </a:solidFill>
                <a:sym typeface="Proxima Nova"/>
              </a:rPr>
              <a:t> in CSS</a:t>
            </a:r>
          </a:p>
          <a:p>
            <a:pPr marL="285750" indent="-285750"/>
            <a:r>
              <a:rPr lang="en-US" b="0" dirty="0">
                <a:solidFill>
                  <a:schemeClr val="tx1"/>
                </a:solidFill>
              </a:rPr>
              <a:t>Media screen </a:t>
            </a:r>
            <a:r>
              <a:rPr lang="en-US" b="0" dirty="0" smtClean="0">
                <a:solidFill>
                  <a:schemeClr val="tx1"/>
                </a:solidFill>
              </a:rPr>
              <a:t>sizes</a:t>
            </a:r>
            <a:endParaRPr lang="en-US" b="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95" name="Google Shape;495;p45"/>
          <p:cNvPicPr preferRelativeResize="0"/>
          <p:nvPr/>
        </p:nvPicPr>
        <p:blipFill rotWithShape="1">
          <a:blip r:embed="rId3">
            <a:alphaModFix/>
          </a:blip>
          <a:srcRect l="7638" t="8958"/>
          <a:stretch/>
        </p:blipFill>
        <p:spPr>
          <a:xfrm>
            <a:off x="7794525" y="3972125"/>
            <a:ext cx="1203775" cy="107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Image result for mobile fir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519" y="902044"/>
            <a:ext cx="4349578" cy="270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9"/>
          <p:cNvSpPr txBox="1">
            <a:spLocks noGrp="1"/>
          </p:cNvSpPr>
          <p:nvPr>
            <p:ph type="title"/>
          </p:nvPr>
        </p:nvSpPr>
        <p:spPr>
          <a:xfrm>
            <a:off x="219975" y="255000"/>
            <a:ext cx="4233600" cy="51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smtClean="0"/>
              <a:t>Debugging HTML &amp; CSS</a:t>
            </a:r>
            <a:endParaRPr dirty="0"/>
          </a:p>
        </p:txBody>
      </p:sp>
      <p:sp>
        <p:nvSpPr>
          <p:cNvPr id="454" name="Google Shape;454;p39"/>
          <p:cNvSpPr txBox="1">
            <a:spLocks noGrp="1"/>
          </p:cNvSpPr>
          <p:nvPr>
            <p:ph type="subTitle" idx="1"/>
          </p:nvPr>
        </p:nvSpPr>
        <p:spPr>
          <a:xfrm>
            <a:off x="265500" y="1438275"/>
            <a:ext cx="4045200" cy="29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Inspect elements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Isolate pages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Proper code indentation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View t</a:t>
            </a:r>
            <a:r>
              <a:rPr lang="en-US" sz="2400" dirty="0" smtClean="0"/>
              <a:t>emplating engine</a:t>
            </a:r>
            <a:endParaRPr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709" y="279224"/>
            <a:ext cx="4093290" cy="227862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308" y="2706130"/>
            <a:ext cx="4181475" cy="232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9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5"/>
          <p:cNvSpPr txBox="1">
            <a:spLocks noGrp="1"/>
          </p:cNvSpPr>
          <p:nvPr>
            <p:ph type="body" idx="1"/>
          </p:nvPr>
        </p:nvSpPr>
        <p:spPr>
          <a:xfrm>
            <a:off x="228600" y="1191500"/>
            <a:ext cx="3284700" cy="3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Developing for performance</a:t>
            </a:r>
          </a:p>
          <a:p>
            <a:pPr marL="0" lvl="0" indent="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lang="en" sz="1200" b="0" dirty="0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indent="-285750"/>
            <a:r>
              <a:rPr lang="en-US" b="0" dirty="0">
                <a:solidFill>
                  <a:schemeClr val="tx1"/>
                </a:solidFill>
              </a:rPr>
              <a:t>Minimizing </a:t>
            </a:r>
            <a:r>
              <a:rPr lang="en-US" b="0" dirty="0">
                <a:solidFill>
                  <a:schemeClr val="tx1"/>
                </a:solidFill>
              </a:rPr>
              <a:t>images</a:t>
            </a:r>
            <a:endParaRPr lang="en" b="0" dirty="0">
              <a:solidFill>
                <a:schemeClr val="tx1"/>
              </a:solidFill>
              <a:sym typeface="Proxima Nova"/>
            </a:endParaRPr>
          </a:p>
          <a:p>
            <a:pPr marL="285750" indent="-285750"/>
            <a:r>
              <a:rPr lang="en" b="0" dirty="0">
                <a:solidFill>
                  <a:schemeClr val="tx1"/>
                </a:solidFill>
                <a:sym typeface="Proxima Nova"/>
              </a:rPr>
              <a:t>Minimizing CSS &amp; HTML </a:t>
            </a:r>
            <a:r>
              <a:rPr lang="en" b="0" dirty="0" smtClean="0">
                <a:solidFill>
                  <a:schemeClr val="tx1"/>
                </a:solidFill>
                <a:sym typeface="Proxima Nova"/>
              </a:rPr>
              <a:t>pages</a:t>
            </a:r>
          </a:p>
          <a:p>
            <a:pPr marL="285750" indent="-285750"/>
            <a:r>
              <a:rPr lang="en" b="0" dirty="0" smtClean="0">
                <a:solidFill>
                  <a:schemeClr val="tx1"/>
                </a:solidFill>
                <a:sym typeface="Proxima Nova"/>
              </a:rPr>
              <a:t>Local file imports</a:t>
            </a:r>
            <a:endParaRPr lang="en-US" b="0" dirty="0">
              <a:solidFill>
                <a:schemeClr val="tx1"/>
              </a:solidFill>
            </a:endParaRPr>
          </a:p>
        </p:txBody>
      </p:sp>
      <p:pic>
        <p:nvPicPr>
          <p:cNvPr id="495" name="Google Shape;495;p45"/>
          <p:cNvPicPr preferRelativeResize="0"/>
          <p:nvPr/>
        </p:nvPicPr>
        <p:blipFill rotWithShape="1">
          <a:blip r:embed="rId3">
            <a:alphaModFix/>
          </a:blip>
          <a:srcRect l="7638" t="8958"/>
          <a:stretch/>
        </p:blipFill>
        <p:spPr>
          <a:xfrm>
            <a:off x="7794525" y="3972125"/>
            <a:ext cx="1203775" cy="10744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utoShape 4" descr="Image result for web pages for performa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 descr="Image result for web pages for performa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159" y="929855"/>
            <a:ext cx="4643253" cy="208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910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9"/>
          <p:cNvSpPr txBox="1">
            <a:spLocks noGrp="1"/>
          </p:cNvSpPr>
          <p:nvPr>
            <p:ph type="title"/>
          </p:nvPr>
        </p:nvSpPr>
        <p:spPr>
          <a:xfrm>
            <a:off x="219975" y="255000"/>
            <a:ext cx="4233600" cy="51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Optimizing for SEO</a:t>
            </a:r>
            <a:endParaRPr dirty="0"/>
          </a:p>
        </p:txBody>
      </p:sp>
      <p:sp>
        <p:nvSpPr>
          <p:cNvPr id="454" name="Google Shape;454;p39"/>
          <p:cNvSpPr txBox="1">
            <a:spLocks noGrp="1"/>
          </p:cNvSpPr>
          <p:nvPr>
            <p:ph type="subTitle" idx="1"/>
          </p:nvPr>
        </p:nvSpPr>
        <p:spPr>
          <a:xfrm>
            <a:off x="265500" y="1438275"/>
            <a:ext cx="4045200" cy="29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>
              <a:buFont typeface="Arial" panose="020B0604020202020204" pitchFamily="34" charset="0"/>
              <a:buChar char="•"/>
            </a:pPr>
            <a:r>
              <a:rPr lang="en-US" dirty="0"/>
              <a:t>Using favicon</a:t>
            </a:r>
          </a:p>
          <a:p>
            <a:pPr marL="342900" lvl="0" algn="l">
              <a:buFont typeface="Arial" panose="020B0604020202020204" pitchFamily="34" charset="0"/>
              <a:buChar char="•"/>
            </a:pPr>
            <a:r>
              <a:rPr lang="en-US" dirty="0"/>
              <a:t>Headings, Meta Tags and Links for SEO</a:t>
            </a:r>
          </a:p>
          <a:p>
            <a:pPr marL="342900" lvl="0" algn="l">
              <a:buFont typeface="Arial" panose="020B0604020202020204" pitchFamily="34" charset="0"/>
              <a:buChar char="•"/>
            </a:pPr>
            <a:r>
              <a:rPr lang="en-US" dirty="0"/>
              <a:t>Robot.txt</a:t>
            </a:r>
          </a:p>
          <a:p>
            <a:pPr marL="342900" lvl="0" algn="l">
              <a:buFont typeface="Arial" panose="020B0604020202020204" pitchFamily="34" charset="0"/>
              <a:buChar char="•"/>
            </a:pPr>
            <a:r>
              <a:rPr lang="en-US" dirty="0" smtClean="0"/>
              <a:t>Sitemap.xml</a:t>
            </a:r>
          </a:p>
          <a:p>
            <a:pPr marL="342900" lvl="0" algn="l">
              <a:buFont typeface="Arial" panose="020B0604020202020204" pitchFamily="34" charset="0"/>
              <a:buChar char="•"/>
            </a:pPr>
            <a:r>
              <a:rPr lang="en-US" dirty="0" smtClean="0"/>
              <a:t>SSL certificate</a:t>
            </a:r>
            <a:endParaRPr lang="en-US" dirty="0"/>
          </a:p>
        </p:txBody>
      </p:sp>
      <p:pic>
        <p:nvPicPr>
          <p:cNvPr id="4098" name="Picture 2" descr="Image result for seo optimiz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12108"/>
            <a:ext cx="4571999" cy="403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101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48"/>
          <p:cNvSpPr/>
          <p:nvPr/>
        </p:nvSpPr>
        <p:spPr>
          <a:xfrm>
            <a:off x="437407" y="2023825"/>
            <a:ext cx="8374084" cy="9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lvl="0">
              <a:buClr>
                <a:srgbClr val="3359DF"/>
              </a:buClr>
              <a:buSzPts val="3600"/>
            </a:pPr>
            <a:r>
              <a:rPr lang="en-US" sz="2000" b="1" dirty="0">
                <a:solidFill>
                  <a:srgbClr val="3359DF"/>
                </a:solidFill>
                <a:latin typeface="Roboto"/>
                <a:ea typeface="Roboto"/>
                <a:cs typeface="Roboto"/>
                <a:sym typeface="Roboto"/>
              </a:rPr>
              <a:t>https://github.com/wbenmurimi/pro-html-css.git</a:t>
            </a:r>
            <a:endParaRPr sz="2000" b="1" i="0" u="none" strike="noStrike" cap="none" dirty="0">
              <a:solidFill>
                <a:srgbClr val="3359D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785;p48"/>
          <p:cNvSpPr/>
          <p:nvPr/>
        </p:nvSpPr>
        <p:spPr>
          <a:xfrm>
            <a:off x="437407" y="406802"/>
            <a:ext cx="8538359" cy="9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lvl="0">
              <a:buClr>
                <a:srgbClr val="3359DF"/>
              </a:buClr>
              <a:buSzPts val="3600"/>
            </a:pPr>
            <a:r>
              <a:rPr lang="en-US" sz="3600" b="1" dirty="0" smtClean="0">
                <a:solidFill>
                  <a:srgbClr val="3359DF"/>
                </a:solidFill>
                <a:latin typeface="Roboto"/>
                <a:ea typeface="Roboto"/>
                <a:cs typeface="Roboto"/>
                <a:sym typeface="Roboto"/>
              </a:rPr>
              <a:t>DEMO FILES</a:t>
            </a:r>
            <a:endParaRPr sz="3600" b="1" i="0" u="none" strike="noStrike" cap="none" dirty="0">
              <a:solidFill>
                <a:srgbClr val="3359D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170210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189</Words>
  <Application>Microsoft Office PowerPoint</Application>
  <PresentationFormat>On-screen Show (16:9)</PresentationFormat>
  <Paragraphs>69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Roboto Slab</vt:lpstr>
      <vt:lpstr>Arial</vt:lpstr>
      <vt:lpstr>Tahoma</vt:lpstr>
      <vt:lpstr>Calibri</vt:lpstr>
      <vt:lpstr>Fira Sans Light</vt:lpstr>
      <vt:lpstr>Roboto</vt:lpstr>
      <vt:lpstr>Proxima Nova</vt:lpstr>
      <vt:lpstr>Simple Light</vt:lpstr>
      <vt:lpstr>Simple Light</vt:lpstr>
      <vt:lpstr>Simple Light</vt:lpstr>
      <vt:lpstr>PowerPoint Presentation</vt:lpstr>
      <vt:lpstr>Open Class Summary (12th to 30th Nov (3 weeks))</vt:lpstr>
      <vt:lpstr>PowerPoint Presentation</vt:lpstr>
      <vt:lpstr>Free Templates &amp; Mockups</vt:lpstr>
      <vt:lpstr>PowerPoint Presentation</vt:lpstr>
      <vt:lpstr>Debugging HTML &amp; CSS</vt:lpstr>
      <vt:lpstr>PowerPoint Presentation</vt:lpstr>
      <vt:lpstr>Optimizing for SEO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BEN100</dc:creator>
  <cp:lastModifiedBy>BEN100</cp:lastModifiedBy>
  <cp:revision>28</cp:revision>
  <dcterms:modified xsi:type="dcterms:W3CDTF">2018-12-07T21:23:23Z</dcterms:modified>
</cp:coreProperties>
</file>